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5390B3EC-F4E9-4270-A228-EADFBD0CDAB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A042AE7F-F3E8-48A3-A5A3-B9F08E7EE0E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7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52222"/>
            <a:ext cx="2181494" cy="410577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5391"/>
            <a:ext cx="2899786" cy="50613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6" y="945359"/>
            <a:ext cx="1188466" cy="252138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97535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12472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27410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2348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57285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722232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87160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02098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17036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31973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6911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61848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76786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91724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2066617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97535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012472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027410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042348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57285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0722232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087160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102098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17036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31973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46911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61848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76786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91724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2066617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997535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012472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027410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042348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57285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0722232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087160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102098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117036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131973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146911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161848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176786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191724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2066617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997535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012472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027410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042348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57285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722232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087160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102098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17036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131973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146911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161848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176786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191724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2066617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997535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12472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027410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042348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057285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0722232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87160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102098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117036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131973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146911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161848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176786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191724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2066617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997535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12472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027410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042348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1057285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0722232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87160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1102098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117036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1131973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146911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161848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1176786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191724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2066617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997535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12472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1027410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1042348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1057285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0722232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87160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1102098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1117036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1131973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146911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161848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1176786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1191724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12066617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997535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12472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1027410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1042348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1057285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0722232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87160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1102098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1117036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1131973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146911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161848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1176786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1191724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12066617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997535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1012472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1027410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1042348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1057285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10722232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1087160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1102098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1117036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1131973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1146911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1161848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1176786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1191724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12066617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997535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1012472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1027410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1042348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057285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10722232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1087160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1102098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1117036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1131973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1146911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1161848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1176786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1191724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12066617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997535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1012472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1027410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1042348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1057285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10722232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1087160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1102098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1117036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1131973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1146911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1161848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1176786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1191724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12066617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997535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1012472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1027410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1042348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1057285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10722232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1087160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1102098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1117036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1131973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1146911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1161848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1176786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1191724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12066617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997535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1012472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1027410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1042348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1057285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10722232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1087160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1102098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1117036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1131973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1146911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1161848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1176786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1191724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12066617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997535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1012472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1027410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1042348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1057285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10722232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1087160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1102098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1117036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1131973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1146911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1161848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1176786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1191724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12066617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997535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1012472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1027410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1042348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1057285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10722232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1087160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1102098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1117036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1131973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1146911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1161848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1176786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1191724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12066617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997535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1012472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1027410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1042348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1057285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10722232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1087160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1102098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1117036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1131973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1146911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1161848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1176786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1191724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12066617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997535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1012472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1027410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1042348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1057285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10722232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1087160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1102098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1117036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1131973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1146911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1161848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1176786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1191724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12066617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997535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1012472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1027410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1042348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1057285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10722232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1087160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1102098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1117036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1131973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1146911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1161848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1176786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1191724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12066617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997535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1012472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1027410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1042348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1057285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10722232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1087160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1102098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1117036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1131973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1146911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1161848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1176786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1191724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12066617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997535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1012472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1027410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1042348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1057285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10722232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g object 311"/>
          <p:cNvSpPr/>
          <p:nvPr/>
        </p:nvSpPr>
        <p:spPr>
          <a:xfrm>
            <a:off x="1087160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g object 312"/>
          <p:cNvSpPr/>
          <p:nvPr/>
        </p:nvSpPr>
        <p:spPr>
          <a:xfrm>
            <a:off x="1102098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g object 313"/>
          <p:cNvSpPr/>
          <p:nvPr/>
        </p:nvSpPr>
        <p:spPr>
          <a:xfrm>
            <a:off x="1117036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g object 314"/>
          <p:cNvSpPr/>
          <p:nvPr/>
        </p:nvSpPr>
        <p:spPr>
          <a:xfrm>
            <a:off x="1131973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g object 315"/>
          <p:cNvSpPr/>
          <p:nvPr/>
        </p:nvSpPr>
        <p:spPr>
          <a:xfrm>
            <a:off x="1146911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g object 316"/>
          <p:cNvSpPr/>
          <p:nvPr/>
        </p:nvSpPr>
        <p:spPr>
          <a:xfrm>
            <a:off x="1161848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g object 317"/>
          <p:cNvSpPr/>
          <p:nvPr/>
        </p:nvSpPr>
        <p:spPr>
          <a:xfrm>
            <a:off x="1176786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g object 318"/>
          <p:cNvSpPr/>
          <p:nvPr/>
        </p:nvSpPr>
        <p:spPr>
          <a:xfrm>
            <a:off x="1191724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g object 319"/>
          <p:cNvSpPr/>
          <p:nvPr/>
        </p:nvSpPr>
        <p:spPr>
          <a:xfrm>
            <a:off x="12066617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g object 320"/>
          <p:cNvSpPr/>
          <p:nvPr/>
        </p:nvSpPr>
        <p:spPr>
          <a:xfrm>
            <a:off x="997535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g object 321"/>
          <p:cNvSpPr/>
          <p:nvPr/>
        </p:nvSpPr>
        <p:spPr>
          <a:xfrm>
            <a:off x="1012472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g object 322"/>
          <p:cNvSpPr/>
          <p:nvPr/>
        </p:nvSpPr>
        <p:spPr>
          <a:xfrm>
            <a:off x="1027410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g object 323"/>
          <p:cNvSpPr/>
          <p:nvPr/>
        </p:nvSpPr>
        <p:spPr>
          <a:xfrm>
            <a:off x="1042348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g object 324"/>
          <p:cNvSpPr/>
          <p:nvPr/>
        </p:nvSpPr>
        <p:spPr>
          <a:xfrm>
            <a:off x="1057285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g object 325"/>
          <p:cNvSpPr/>
          <p:nvPr/>
        </p:nvSpPr>
        <p:spPr>
          <a:xfrm>
            <a:off x="10722232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g object 326"/>
          <p:cNvSpPr/>
          <p:nvPr/>
        </p:nvSpPr>
        <p:spPr>
          <a:xfrm>
            <a:off x="1087160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g object 327"/>
          <p:cNvSpPr/>
          <p:nvPr/>
        </p:nvSpPr>
        <p:spPr>
          <a:xfrm>
            <a:off x="1102098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g object 328"/>
          <p:cNvSpPr/>
          <p:nvPr/>
        </p:nvSpPr>
        <p:spPr>
          <a:xfrm>
            <a:off x="1117036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g object 329"/>
          <p:cNvSpPr/>
          <p:nvPr/>
        </p:nvSpPr>
        <p:spPr>
          <a:xfrm>
            <a:off x="1131973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g object 330"/>
          <p:cNvSpPr/>
          <p:nvPr/>
        </p:nvSpPr>
        <p:spPr>
          <a:xfrm>
            <a:off x="1146911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g object 331"/>
          <p:cNvSpPr/>
          <p:nvPr/>
        </p:nvSpPr>
        <p:spPr>
          <a:xfrm>
            <a:off x="1161848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g object 332"/>
          <p:cNvSpPr/>
          <p:nvPr/>
        </p:nvSpPr>
        <p:spPr>
          <a:xfrm>
            <a:off x="1176786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g object 333"/>
          <p:cNvSpPr/>
          <p:nvPr/>
        </p:nvSpPr>
        <p:spPr>
          <a:xfrm>
            <a:off x="1191724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g object 334"/>
          <p:cNvSpPr/>
          <p:nvPr/>
        </p:nvSpPr>
        <p:spPr>
          <a:xfrm>
            <a:off x="12066617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g object 335"/>
          <p:cNvSpPr/>
          <p:nvPr/>
        </p:nvSpPr>
        <p:spPr>
          <a:xfrm>
            <a:off x="997535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g object 336"/>
          <p:cNvSpPr/>
          <p:nvPr/>
        </p:nvSpPr>
        <p:spPr>
          <a:xfrm>
            <a:off x="1012472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g object 337"/>
          <p:cNvSpPr/>
          <p:nvPr/>
        </p:nvSpPr>
        <p:spPr>
          <a:xfrm>
            <a:off x="1027410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g object 338"/>
          <p:cNvSpPr/>
          <p:nvPr/>
        </p:nvSpPr>
        <p:spPr>
          <a:xfrm>
            <a:off x="1042348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g object 339"/>
          <p:cNvSpPr/>
          <p:nvPr/>
        </p:nvSpPr>
        <p:spPr>
          <a:xfrm>
            <a:off x="1057285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g object 340"/>
          <p:cNvSpPr/>
          <p:nvPr/>
        </p:nvSpPr>
        <p:spPr>
          <a:xfrm>
            <a:off x="10722232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g object 341"/>
          <p:cNvSpPr/>
          <p:nvPr/>
        </p:nvSpPr>
        <p:spPr>
          <a:xfrm>
            <a:off x="1087160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g object 342"/>
          <p:cNvSpPr/>
          <p:nvPr/>
        </p:nvSpPr>
        <p:spPr>
          <a:xfrm>
            <a:off x="1102098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g object 343"/>
          <p:cNvSpPr/>
          <p:nvPr/>
        </p:nvSpPr>
        <p:spPr>
          <a:xfrm>
            <a:off x="1117036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g object 344"/>
          <p:cNvSpPr/>
          <p:nvPr/>
        </p:nvSpPr>
        <p:spPr>
          <a:xfrm>
            <a:off x="1131973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g object 345"/>
          <p:cNvSpPr/>
          <p:nvPr/>
        </p:nvSpPr>
        <p:spPr>
          <a:xfrm>
            <a:off x="1146911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g object 346"/>
          <p:cNvSpPr/>
          <p:nvPr/>
        </p:nvSpPr>
        <p:spPr>
          <a:xfrm>
            <a:off x="1161848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g object 347"/>
          <p:cNvSpPr/>
          <p:nvPr/>
        </p:nvSpPr>
        <p:spPr>
          <a:xfrm>
            <a:off x="1176786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g object 348"/>
          <p:cNvSpPr/>
          <p:nvPr/>
        </p:nvSpPr>
        <p:spPr>
          <a:xfrm>
            <a:off x="1191724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g object 349"/>
          <p:cNvSpPr/>
          <p:nvPr/>
        </p:nvSpPr>
        <p:spPr>
          <a:xfrm>
            <a:off x="12066617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g object 350"/>
          <p:cNvSpPr/>
          <p:nvPr/>
        </p:nvSpPr>
        <p:spPr>
          <a:xfrm>
            <a:off x="997535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g object 351"/>
          <p:cNvSpPr/>
          <p:nvPr/>
        </p:nvSpPr>
        <p:spPr>
          <a:xfrm>
            <a:off x="1012472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g object 352"/>
          <p:cNvSpPr/>
          <p:nvPr/>
        </p:nvSpPr>
        <p:spPr>
          <a:xfrm>
            <a:off x="1027410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g object 353"/>
          <p:cNvSpPr/>
          <p:nvPr/>
        </p:nvSpPr>
        <p:spPr>
          <a:xfrm>
            <a:off x="1042348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g object 354"/>
          <p:cNvSpPr/>
          <p:nvPr/>
        </p:nvSpPr>
        <p:spPr>
          <a:xfrm>
            <a:off x="1057285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g object 355"/>
          <p:cNvSpPr/>
          <p:nvPr/>
        </p:nvSpPr>
        <p:spPr>
          <a:xfrm>
            <a:off x="10722232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g object 356"/>
          <p:cNvSpPr/>
          <p:nvPr/>
        </p:nvSpPr>
        <p:spPr>
          <a:xfrm>
            <a:off x="1087160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g object 357"/>
          <p:cNvSpPr/>
          <p:nvPr/>
        </p:nvSpPr>
        <p:spPr>
          <a:xfrm>
            <a:off x="1102098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g object 358"/>
          <p:cNvSpPr/>
          <p:nvPr/>
        </p:nvSpPr>
        <p:spPr>
          <a:xfrm>
            <a:off x="1117036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g object 359"/>
          <p:cNvSpPr/>
          <p:nvPr/>
        </p:nvSpPr>
        <p:spPr>
          <a:xfrm>
            <a:off x="1131973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g object 360"/>
          <p:cNvSpPr/>
          <p:nvPr/>
        </p:nvSpPr>
        <p:spPr>
          <a:xfrm>
            <a:off x="1146911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g object 361"/>
          <p:cNvSpPr/>
          <p:nvPr/>
        </p:nvSpPr>
        <p:spPr>
          <a:xfrm>
            <a:off x="1161848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g object 362"/>
          <p:cNvSpPr/>
          <p:nvPr/>
        </p:nvSpPr>
        <p:spPr>
          <a:xfrm>
            <a:off x="1176786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g object 363"/>
          <p:cNvSpPr/>
          <p:nvPr/>
        </p:nvSpPr>
        <p:spPr>
          <a:xfrm>
            <a:off x="1191724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g object 364"/>
          <p:cNvSpPr/>
          <p:nvPr/>
        </p:nvSpPr>
        <p:spPr>
          <a:xfrm>
            <a:off x="12066617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g object 365"/>
          <p:cNvSpPr/>
          <p:nvPr/>
        </p:nvSpPr>
        <p:spPr>
          <a:xfrm>
            <a:off x="997535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g object 366"/>
          <p:cNvSpPr/>
          <p:nvPr/>
        </p:nvSpPr>
        <p:spPr>
          <a:xfrm>
            <a:off x="1012472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g object 367"/>
          <p:cNvSpPr/>
          <p:nvPr/>
        </p:nvSpPr>
        <p:spPr>
          <a:xfrm>
            <a:off x="1027410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g object 368"/>
          <p:cNvSpPr/>
          <p:nvPr/>
        </p:nvSpPr>
        <p:spPr>
          <a:xfrm>
            <a:off x="1042348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g object 369"/>
          <p:cNvSpPr/>
          <p:nvPr/>
        </p:nvSpPr>
        <p:spPr>
          <a:xfrm>
            <a:off x="1057285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g object 370"/>
          <p:cNvSpPr/>
          <p:nvPr/>
        </p:nvSpPr>
        <p:spPr>
          <a:xfrm>
            <a:off x="10722232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g object 371"/>
          <p:cNvSpPr/>
          <p:nvPr/>
        </p:nvSpPr>
        <p:spPr>
          <a:xfrm>
            <a:off x="1087160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g object 372"/>
          <p:cNvSpPr/>
          <p:nvPr/>
        </p:nvSpPr>
        <p:spPr>
          <a:xfrm>
            <a:off x="1102098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g object 373"/>
          <p:cNvSpPr/>
          <p:nvPr/>
        </p:nvSpPr>
        <p:spPr>
          <a:xfrm>
            <a:off x="1117036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g object 374"/>
          <p:cNvSpPr/>
          <p:nvPr/>
        </p:nvSpPr>
        <p:spPr>
          <a:xfrm>
            <a:off x="1131973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g object 375"/>
          <p:cNvSpPr/>
          <p:nvPr/>
        </p:nvSpPr>
        <p:spPr>
          <a:xfrm>
            <a:off x="1146911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g object 376"/>
          <p:cNvSpPr/>
          <p:nvPr/>
        </p:nvSpPr>
        <p:spPr>
          <a:xfrm>
            <a:off x="1161848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g object 377"/>
          <p:cNvSpPr/>
          <p:nvPr/>
        </p:nvSpPr>
        <p:spPr>
          <a:xfrm>
            <a:off x="1176786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g object 378"/>
          <p:cNvSpPr/>
          <p:nvPr/>
        </p:nvSpPr>
        <p:spPr>
          <a:xfrm>
            <a:off x="1191724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g object 379"/>
          <p:cNvSpPr/>
          <p:nvPr/>
        </p:nvSpPr>
        <p:spPr>
          <a:xfrm>
            <a:off x="12066617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0" name="bg object 38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50371" y="5752"/>
            <a:ext cx="3441628" cy="4331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71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9568" y="934123"/>
            <a:ext cx="60579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225" y="1943573"/>
            <a:ext cx="7797165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url?q=https%3A//ai.poweredtemplate.com/&amp;sa=D&amp;source=editors&amp;ust=1734956044383568&amp;usg=AOvVaw0kRHX6hgKPJ2Sgho7a5LIj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//ai.poweredtemplate.com/&amp;sa=D&amp;source=editors&amp;ust=1734956045027183&amp;usg=AOvVaw18UL6VXF0T_DvsNjX9JdO2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//ai.poweredtemplate.com/&amp;sa=D&amp;source=editors&amp;ust=1734956044466596&amp;usg=AOvVaw3w-NPGzlgx3leOg8wNDJE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//ai.poweredtemplate.com/&amp;sa=D&amp;source=editors&amp;ust=1734956044521963&amp;usg=AOvVaw3QRjiy5f1Pb3iKoORNU8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google.com/url?q=https%3A//ai.poweredtemplate.com/&amp;sa=D&amp;source=editors&amp;ust=1734956044586952&amp;usg=AOvVaw32u-hnY_9BDicw-BJ_Ac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google.com/url?q=https%3A//ai.poweredtemplate.com/&amp;sa=D&amp;source=editors&amp;ust=1734956044644195&amp;usg=AOvVaw2MfL8YqTbFUdvObw6shBQ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google.com/url?q=https%3A//ai.poweredtemplate.com/&amp;sa=D&amp;source=editors&amp;ust=1734956044767490&amp;usg=AOvVaw1x1Ega9q9iFf7siQb5Mcpx" TargetMode="External"/><Relationship Id="rId4" Type="http://schemas.openxmlformats.org/officeDocument/2006/relationships/hyperlink" Target="https://www.google.com/url?q=https%3A//unsplash.com/photos/a-group-of-pills-floating-in-the-air-vFhsyAMbHkE%3Futm_source%3Dpoweredimages%26utm_medium%3Dreferral&amp;sa=D&amp;source=editors&amp;ust=1734956044767268&amp;usg=AOvVaw0C2nHlDfL8hnaBOvshQdG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//unsplash.com/photos/pink-pig-figurine-on-white-surface-pElSkGRA2NU%3Futm_source%3Dpoweredimages%26utm_medium%3Dreferral&amp;sa=D&amp;source=editors&amp;ust=1734956044869937&amp;usg=AOvVaw1-aqRfedd7nAD3-lEd8lC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hyperlink" Target="https://www.google.com/url?q=https%3A//ai.poweredtemplate.com/&amp;sa=D&amp;source=editors&amp;ust=1734956044870140&amp;usg=AOvVaw1ehZ7RsmqgJdvDQ9hNpkE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google.com/url?q=https%3A//ai.poweredtemplate.com/&amp;sa=D&amp;source=editors&amp;ust=1734956044921307&amp;usg=AOvVaw2-pqDfEv8GJtd3Q-4uLVe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//ai.poweredtemplate.com/&amp;sa=D&amp;source=editors&amp;ust=1734956044977795&amp;usg=AOvVaw38xLHIJjVgq5PCpoz74_cx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182" y="2655267"/>
            <a:ext cx="6035040" cy="20739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dirty="0"/>
              <a:t>The</a:t>
            </a:r>
            <a:r>
              <a:rPr sz="4800" spc="-110" dirty="0"/>
              <a:t> </a:t>
            </a:r>
            <a:r>
              <a:rPr sz="4800" spc="-10" dirty="0"/>
              <a:t>Basics</a:t>
            </a:r>
            <a:r>
              <a:rPr sz="4800" spc="-105" dirty="0"/>
              <a:t> </a:t>
            </a:r>
            <a:r>
              <a:rPr sz="4800" dirty="0"/>
              <a:t>of</a:t>
            </a:r>
            <a:r>
              <a:rPr sz="4800" spc="-180" dirty="0"/>
              <a:t> </a:t>
            </a:r>
            <a:r>
              <a:rPr sz="4800" spc="-65" dirty="0"/>
              <a:t>Trading: </a:t>
            </a:r>
            <a:r>
              <a:rPr sz="4800" spc="-25" dirty="0"/>
              <a:t>Strategies</a:t>
            </a:r>
            <a:r>
              <a:rPr sz="4800" spc="-245" dirty="0"/>
              <a:t> </a:t>
            </a:r>
            <a:r>
              <a:rPr sz="4800" spc="-25" dirty="0"/>
              <a:t>and </a:t>
            </a:r>
            <a:r>
              <a:rPr sz="4800" spc="-10" dirty="0"/>
              <a:t>Techniques</a:t>
            </a:r>
            <a:endParaRPr sz="4800"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9715" y="6503670"/>
            <a:ext cx="1400174" cy="285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62932" y="28560"/>
            <a:ext cx="5729605" cy="5544820"/>
            <a:chOff x="6462932" y="28560"/>
            <a:chExt cx="5729605" cy="5544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2932" y="28560"/>
              <a:ext cx="5729067" cy="55447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594177" y="2111908"/>
              <a:ext cx="2585720" cy="514350"/>
            </a:xfrm>
            <a:custGeom>
              <a:avLst/>
              <a:gdLst/>
              <a:ahLst/>
              <a:cxnLst/>
              <a:rect l="l" t="t" r="r" b="b"/>
              <a:pathLst>
                <a:path w="2585720" h="514350">
                  <a:moveTo>
                    <a:pt x="45720" y="485317"/>
                  </a:moveTo>
                  <a:lnTo>
                    <a:pt x="43319" y="479501"/>
                  </a:lnTo>
                  <a:lnTo>
                    <a:pt x="34747" y="470928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19"/>
                  </a:lnTo>
                  <a:lnTo>
                    <a:pt x="6705" y="475208"/>
                  </a:lnTo>
                  <a:lnTo>
                    <a:pt x="1803" y="482485"/>
                  </a:lnTo>
                  <a:lnTo>
                    <a:pt x="0" y="491375"/>
                  </a:lnTo>
                  <a:lnTo>
                    <a:pt x="1803" y="500278"/>
                  </a:lnTo>
                  <a:lnTo>
                    <a:pt x="6705" y="507542"/>
                  </a:lnTo>
                  <a:lnTo>
                    <a:pt x="13970" y="512445"/>
                  </a:lnTo>
                  <a:lnTo>
                    <a:pt x="22860" y="514235"/>
                  </a:lnTo>
                  <a:lnTo>
                    <a:pt x="31762" y="512445"/>
                  </a:lnTo>
                  <a:lnTo>
                    <a:pt x="39027" y="507542"/>
                  </a:lnTo>
                  <a:lnTo>
                    <a:pt x="43929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585720" h="514350">
                  <a:moveTo>
                    <a:pt x="45720" y="329145"/>
                  </a:moveTo>
                  <a:lnTo>
                    <a:pt x="43319" y="323329"/>
                  </a:lnTo>
                  <a:lnTo>
                    <a:pt x="34747" y="314756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47"/>
                  </a:lnTo>
                  <a:lnTo>
                    <a:pt x="6705" y="319036"/>
                  </a:lnTo>
                  <a:lnTo>
                    <a:pt x="1803" y="326313"/>
                  </a:lnTo>
                  <a:lnTo>
                    <a:pt x="0" y="335203"/>
                  </a:lnTo>
                  <a:lnTo>
                    <a:pt x="1803" y="344106"/>
                  </a:lnTo>
                  <a:lnTo>
                    <a:pt x="6705" y="351370"/>
                  </a:lnTo>
                  <a:lnTo>
                    <a:pt x="13970" y="356273"/>
                  </a:lnTo>
                  <a:lnTo>
                    <a:pt x="22860" y="358063"/>
                  </a:lnTo>
                  <a:lnTo>
                    <a:pt x="31762" y="356273"/>
                  </a:lnTo>
                  <a:lnTo>
                    <a:pt x="39027" y="351370"/>
                  </a:lnTo>
                  <a:lnTo>
                    <a:pt x="43929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585720" h="514350">
                  <a:moveTo>
                    <a:pt x="45720" y="172974"/>
                  </a:moveTo>
                  <a:lnTo>
                    <a:pt x="43319" y="167157"/>
                  </a:lnTo>
                  <a:lnTo>
                    <a:pt x="34747" y="158584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75"/>
                  </a:lnTo>
                  <a:lnTo>
                    <a:pt x="6705" y="162877"/>
                  </a:lnTo>
                  <a:lnTo>
                    <a:pt x="1803" y="170141"/>
                  </a:lnTo>
                  <a:lnTo>
                    <a:pt x="0" y="179031"/>
                  </a:lnTo>
                  <a:lnTo>
                    <a:pt x="1803" y="187934"/>
                  </a:lnTo>
                  <a:lnTo>
                    <a:pt x="6705" y="195199"/>
                  </a:lnTo>
                  <a:lnTo>
                    <a:pt x="13970" y="200101"/>
                  </a:lnTo>
                  <a:lnTo>
                    <a:pt x="22860" y="201891"/>
                  </a:lnTo>
                  <a:lnTo>
                    <a:pt x="31762" y="200101"/>
                  </a:lnTo>
                  <a:lnTo>
                    <a:pt x="39027" y="195199"/>
                  </a:lnTo>
                  <a:lnTo>
                    <a:pt x="43929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585720" h="514350">
                  <a:moveTo>
                    <a:pt x="45720" y="16802"/>
                  </a:moveTo>
                  <a:lnTo>
                    <a:pt x="43319" y="10985"/>
                  </a:lnTo>
                  <a:lnTo>
                    <a:pt x="34747" y="2413"/>
                  </a:lnTo>
                  <a:lnTo>
                    <a:pt x="28930" y="0"/>
                  </a:lnTo>
                  <a:lnTo>
                    <a:pt x="22860" y="0"/>
                  </a:lnTo>
                  <a:lnTo>
                    <a:pt x="13970" y="1803"/>
                  </a:lnTo>
                  <a:lnTo>
                    <a:pt x="6705" y="6705"/>
                  </a:lnTo>
                  <a:lnTo>
                    <a:pt x="1803" y="13970"/>
                  </a:lnTo>
                  <a:lnTo>
                    <a:pt x="0" y="22860"/>
                  </a:lnTo>
                  <a:lnTo>
                    <a:pt x="1803" y="31762"/>
                  </a:lnTo>
                  <a:lnTo>
                    <a:pt x="6705" y="39027"/>
                  </a:lnTo>
                  <a:lnTo>
                    <a:pt x="13970" y="43929"/>
                  </a:lnTo>
                  <a:lnTo>
                    <a:pt x="22860" y="45720"/>
                  </a:lnTo>
                  <a:lnTo>
                    <a:pt x="31762" y="43929"/>
                  </a:lnTo>
                  <a:lnTo>
                    <a:pt x="39027" y="39027"/>
                  </a:lnTo>
                  <a:lnTo>
                    <a:pt x="43929" y="31762"/>
                  </a:lnTo>
                  <a:lnTo>
                    <a:pt x="45720" y="22860"/>
                  </a:lnTo>
                  <a:lnTo>
                    <a:pt x="45720" y="16802"/>
                  </a:lnTo>
                  <a:close/>
                </a:path>
                <a:path w="2585720" h="514350">
                  <a:moveTo>
                    <a:pt x="195097" y="485317"/>
                  </a:moveTo>
                  <a:lnTo>
                    <a:pt x="192697" y="479501"/>
                  </a:lnTo>
                  <a:lnTo>
                    <a:pt x="184124" y="470928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19"/>
                  </a:lnTo>
                  <a:lnTo>
                    <a:pt x="156070" y="475208"/>
                  </a:lnTo>
                  <a:lnTo>
                    <a:pt x="151180" y="482485"/>
                  </a:lnTo>
                  <a:lnTo>
                    <a:pt x="149377" y="491375"/>
                  </a:lnTo>
                  <a:lnTo>
                    <a:pt x="151180" y="500278"/>
                  </a:lnTo>
                  <a:lnTo>
                    <a:pt x="156070" y="507542"/>
                  </a:lnTo>
                  <a:lnTo>
                    <a:pt x="163347" y="512445"/>
                  </a:lnTo>
                  <a:lnTo>
                    <a:pt x="172237" y="514235"/>
                  </a:lnTo>
                  <a:lnTo>
                    <a:pt x="181140" y="512445"/>
                  </a:lnTo>
                  <a:lnTo>
                    <a:pt x="188404" y="507542"/>
                  </a:lnTo>
                  <a:lnTo>
                    <a:pt x="193306" y="500278"/>
                  </a:lnTo>
                  <a:lnTo>
                    <a:pt x="195097" y="491375"/>
                  </a:lnTo>
                  <a:lnTo>
                    <a:pt x="195097" y="485317"/>
                  </a:lnTo>
                  <a:close/>
                </a:path>
                <a:path w="2585720" h="514350">
                  <a:moveTo>
                    <a:pt x="195097" y="329145"/>
                  </a:moveTo>
                  <a:lnTo>
                    <a:pt x="192697" y="323329"/>
                  </a:lnTo>
                  <a:lnTo>
                    <a:pt x="184124" y="314756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47"/>
                  </a:lnTo>
                  <a:lnTo>
                    <a:pt x="156070" y="319036"/>
                  </a:lnTo>
                  <a:lnTo>
                    <a:pt x="151180" y="326313"/>
                  </a:lnTo>
                  <a:lnTo>
                    <a:pt x="149377" y="335203"/>
                  </a:lnTo>
                  <a:lnTo>
                    <a:pt x="151180" y="344106"/>
                  </a:lnTo>
                  <a:lnTo>
                    <a:pt x="156070" y="351370"/>
                  </a:lnTo>
                  <a:lnTo>
                    <a:pt x="163347" y="356273"/>
                  </a:lnTo>
                  <a:lnTo>
                    <a:pt x="172237" y="358063"/>
                  </a:lnTo>
                  <a:lnTo>
                    <a:pt x="181140" y="356273"/>
                  </a:lnTo>
                  <a:lnTo>
                    <a:pt x="188404" y="351370"/>
                  </a:lnTo>
                  <a:lnTo>
                    <a:pt x="193306" y="344106"/>
                  </a:lnTo>
                  <a:lnTo>
                    <a:pt x="195097" y="335203"/>
                  </a:lnTo>
                  <a:lnTo>
                    <a:pt x="195097" y="329145"/>
                  </a:lnTo>
                  <a:close/>
                </a:path>
                <a:path w="2585720" h="514350">
                  <a:moveTo>
                    <a:pt x="195097" y="172974"/>
                  </a:moveTo>
                  <a:lnTo>
                    <a:pt x="192697" y="167157"/>
                  </a:lnTo>
                  <a:lnTo>
                    <a:pt x="184124" y="158584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75"/>
                  </a:lnTo>
                  <a:lnTo>
                    <a:pt x="156070" y="162877"/>
                  </a:lnTo>
                  <a:lnTo>
                    <a:pt x="151180" y="170141"/>
                  </a:lnTo>
                  <a:lnTo>
                    <a:pt x="149377" y="179031"/>
                  </a:lnTo>
                  <a:lnTo>
                    <a:pt x="151180" y="187934"/>
                  </a:lnTo>
                  <a:lnTo>
                    <a:pt x="156070" y="195199"/>
                  </a:lnTo>
                  <a:lnTo>
                    <a:pt x="163347" y="200101"/>
                  </a:lnTo>
                  <a:lnTo>
                    <a:pt x="172237" y="201891"/>
                  </a:lnTo>
                  <a:lnTo>
                    <a:pt x="181140" y="200101"/>
                  </a:lnTo>
                  <a:lnTo>
                    <a:pt x="188404" y="195199"/>
                  </a:lnTo>
                  <a:lnTo>
                    <a:pt x="193306" y="187934"/>
                  </a:lnTo>
                  <a:lnTo>
                    <a:pt x="195097" y="179031"/>
                  </a:lnTo>
                  <a:lnTo>
                    <a:pt x="195097" y="172974"/>
                  </a:lnTo>
                  <a:close/>
                </a:path>
                <a:path w="2585720" h="514350">
                  <a:moveTo>
                    <a:pt x="195097" y="16802"/>
                  </a:moveTo>
                  <a:lnTo>
                    <a:pt x="192697" y="10985"/>
                  </a:lnTo>
                  <a:lnTo>
                    <a:pt x="184124" y="2413"/>
                  </a:lnTo>
                  <a:lnTo>
                    <a:pt x="178308" y="0"/>
                  </a:lnTo>
                  <a:lnTo>
                    <a:pt x="172237" y="0"/>
                  </a:lnTo>
                  <a:lnTo>
                    <a:pt x="163347" y="1803"/>
                  </a:lnTo>
                  <a:lnTo>
                    <a:pt x="156070" y="6705"/>
                  </a:lnTo>
                  <a:lnTo>
                    <a:pt x="151180" y="13970"/>
                  </a:lnTo>
                  <a:lnTo>
                    <a:pt x="149377" y="22860"/>
                  </a:lnTo>
                  <a:lnTo>
                    <a:pt x="151180" y="31762"/>
                  </a:lnTo>
                  <a:lnTo>
                    <a:pt x="156070" y="39027"/>
                  </a:lnTo>
                  <a:lnTo>
                    <a:pt x="163347" y="43929"/>
                  </a:lnTo>
                  <a:lnTo>
                    <a:pt x="172237" y="45720"/>
                  </a:lnTo>
                  <a:lnTo>
                    <a:pt x="181140" y="43929"/>
                  </a:lnTo>
                  <a:lnTo>
                    <a:pt x="188404" y="39027"/>
                  </a:lnTo>
                  <a:lnTo>
                    <a:pt x="193306" y="31762"/>
                  </a:lnTo>
                  <a:lnTo>
                    <a:pt x="195097" y="22860"/>
                  </a:lnTo>
                  <a:lnTo>
                    <a:pt x="195097" y="16802"/>
                  </a:lnTo>
                  <a:close/>
                </a:path>
                <a:path w="2585720" h="514350">
                  <a:moveTo>
                    <a:pt x="344474" y="485317"/>
                  </a:moveTo>
                  <a:lnTo>
                    <a:pt x="342074" y="479501"/>
                  </a:lnTo>
                  <a:lnTo>
                    <a:pt x="333489" y="470928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19"/>
                  </a:lnTo>
                  <a:lnTo>
                    <a:pt x="305447" y="475208"/>
                  </a:lnTo>
                  <a:lnTo>
                    <a:pt x="300558" y="482485"/>
                  </a:lnTo>
                  <a:lnTo>
                    <a:pt x="298754" y="491375"/>
                  </a:lnTo>
                  <a:lnTo>
                    <a:pt x="300558" y="500278"/>
                  </a:lnTo>
                  <a:lnTo>
                    <a:pt x="305447" y="507542"/>
                  </a:lnTo>
                  <a:lnTo>
                    <a:pt x="312724" y="512445"/>
                  </a:lnTo>
                  <a:lnTo>
                    <a:pt x="321614" y="514235"/>
                  </a:lnTo>
                  <a:lnTo>
                    <a:pt x="330517" y="512445"/>
                  </a:lnTo>
                  <a:lnTo>
                    <a:pt x="337781" y="507542"/>
                  </a:lnTo>
                  <a:lnTo>
                    <a:pt x="342684" y="500278"/>
                  </a:lnTo>
                  <a:lnTo>
                    <a:pt x="344474" y="491375"/>
                  </a:lnTo>
                  <a:lnTo>
                    <a:pt x="344474" y="485317"/>
                  </a:lnTo>
                  <a:close/>
                </a:path>
                <a:path w="2585720" h="514350">
                  <a:moveTo>
                    <a:pt x="344474" y="329145"/>
                  </a:moveTo>
                  <a:lnTo>
                    <a:pt x="342074" y="323329"/>
                  </a:lnTo>
                  <a:lnTo>
                    <a:pt x="333489" y="314756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47"/>
                  </a:lnTo>
                  <a:lnTo>
                    <a:pt x="305447" y="319036"/>
                  </a:lnTo>
                  <a:lnTo>
                    <a:pt x="300558" y="326313"/>
                  </a:lnTo>
                  <a:lnTo>
                    <a:pt x="298754" y="335203"/>
                  </a:lnTo>
                  <a:lnTo>
                    <a:pt x="300558" y="344106"/>
                  </a:lnTo>
                  <a:lnTo>
                    <a:pt x="305447" y="351370"/>
                  </a:lnTo>
                  <a:lnTo>
                    <a:pt x="312724" y="356273"/>
                  </a:lnTo>
                  <a:lnTo>
                    <a:pt x="321614" y="358063"/>
                  </a:lnTo>
                  <a:lnTo>
                    <a:pt x="330517" y="356273"/>
                  </a:lnTo>
                  <a:lnTo>
                    <a:pt x="337781" y="351370"/>
                  </a:lnTo>
                  <a:lnTo>
                    <a:pt x="342684" y="344106"/>
                  </a:lnTo>
                  <a:lnTo>
                    <a:pt x="344474" y="335203"/>
                  </a:lnTo>
                  <a:lnTo>
                    <a:pt x="344474" y="329145"/>
                  </a:lnTo>
                  <a:close/>
                </a:path>
                <a:path w="2585720" h="514350">
                  <a:moveTo>
                    <a:pt x="344474" y="172974"/>
                  </a:moveTo>
                  <a:lnTo>
                    <a:pt x="342074" y="167157"/>
                  </a:lnTo>
                  <a:lnTo>
                    <a:pt x="333489" y="158584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75"/>
                  </a:lnTo>
                  <a:lnTo>
                    <a:pt x="305447" y="162877"/>
                  </a:lnTo>
                  <a:lnTo>
                    <a:pt x="300558" y="170141"/>
                  </a:lnTo>
                  <a:lnTo>
                    <a:pt x="298754" y="179031"/>
                  </a:lnTo>
                  <a:lnTo>
                    <a:pt x="300558" y="187934"/>
                  </a:lnTo>
                  <a:lnTo>
                    <a:pt x="305447" y="195199"/>
                  </a:lnTo>
                  <a:lnTo>
                    <a:pt x="312724" y="200101"/>
                  </a:lnTo>
                  <a:lnTo>
                    <a:pt x="321614" y="201891"/>
                  </a:lnTo>
                  <a:lnTo>
                    <a:pt x="330517" y="200101"/>
                  </a:lnTo>
                  <a:lnTo>
                    <a:pt x="337781" y="195199"/>
                  </a:lnTo>
                  <a:lnTo>
                    <a:pt x="342684" y="187934"/>
                  </a:lnTo>
                  <a:lnTo>
                    <a:pt x="344474" y="179031"/>
                  </a:lnTo>
                  <a:lnTo>
                    <a:pt x="344474" y="172974"/>
                  </a:lnTo>
                  <a:close/>
                </a:path>
                <a:path w="2585720" h="514350">
                  <a:moveTo>
                    <a:pt x="344474" y="16802"/>
                  </a:moveTo>
                  <a:lnTo>
                    <a:pt x="342074" y="10985"/>
                  </a:lnTo>
                  <a:lnTo>
                    <a:pt x="333489" y="2413"/>
                  </a:lnTo>
                  <a:lnTo>
                    <a:pt x="327685" y="0"/>
                  </a:lnTo>
                  <a:lnTo>
                    <a:pt x="321614" y="0"/>
                  </a:lnTo>
                  <a:lnTo>
                    <a:pt x="312724" y="1803"/>
                  </a:lnTo>
                  <a:lnTo>
                    <a:pt x="305447" y="6705"/>
                  </a:lnTo>
                  <a:lnTo>
                    <a:pt x="300558" y="13970"/>
                  </a:lnTo>
                  <a:lnTo>
                    <a:pt x="298754" y="22860"/>
                  </a:lnTo>
                  <a:lnTo>
                    <a:pt x="300558" y="31762"/>
                  </a:lnTo>
                  <a:lnTo>
                    <a:pt x="305447" y="39027"/>
                  </a:lnTo>
                  <a:lnTo>
                    <a:pt x="312724" y="43929"/>
                  </a:lnTo>
                  <a:lnTo>
                    <a:pt x="321614" y="45720"/>
                  </a:lnTo>
                  <a:lnTo>
                    <a:pt x="330517" y="43929"/>
                  </a:lnTo>
                  <a:lnTo>
                    <a:pt x="337781" y="39027"/>
                  </a:lnTo>
                  <a:lnTo>
                    <a:pt x="342684" y="31762"/>
                  </a:lnTo>
                  <a:lnTo>
                    <a:pt x="344474" y="22860"/>
                  </a:lnTo>
                  <a:lnTo>
                    <a:pt x="344474" y="16802"/>
                  </a:lnTo>
                  <a:close/>
                </a:path>
                <a:path w="2585720" h="514350">
                  <a:moveTo>
                    <a:pt x="493852" y="485317"/>
                  </a:moveTo>
                  <a:lnTo>
                    <a:pt x="491439" y="479501"/>
                  </a:lnTo>
                  <a:lnTo>
                    <a:pt x="482866" y="470928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19"/>
                  </a:lnTo>
                  <a:lnTo>
                    <a:pt x="454825" y="475208"/>
                  </a:lnTo>
                  <a:lnTo>
                    <a:pt x="449922" y="482485"/>
                  </a:lnTo>
                  <a:lnTo>
                    <a:pt x="448132" y="491375"/>
                  </a:lnTo>
                  <a:lnTo>
                    <a:pt x="449922" y="500278"/>
                  </a:lnTo>
                  <a:lnTo>
                    <a:pt x="454825" y="507542"/>
                  </a:lnTo>
                  <a:lnTo>
                    <a:pt x="462089" y="512445"/>
                  </a:lnTo>
                  <a:lnTo>
                    <a:pt x="470992" y="514235"/>
                  </a:lnTo>
                  <a:lnTo>
                    <a:pt x="479894" y="512445"/>
                  </a:lnTo>
                  <a:lnTo>
                    <a:pt x="487159" y="507542"/>
                  </a:lnTo>
                  <a:lnTo>
                    <a:pt x="492061" y="500278"/>
                  </a:lnTo>
                  <a:lnTo>
                    <a:pt x="493852" y="491375"/>
                  </a:lnTo>
                  <a:lnTo>
                    <a:pt x="493852" y="485317"/>
                  </a:lnTo>
                  <a:close/>
                </a:path>
                <a:path w="2585720" h="514350">
                  <a:moveTo>
                    <a:pt x="493852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47"/>
                  </a:lnTo>
                  <a:lnTo>
                    <a:pt x="454825" y="319036"/>
                  </a:lnTo>
                  <a:lnTo>
                    <a:pt x="449922" y="326313"/>
                  </a:lnTo>
                  <a:lnTo>
                    <a:pt x="448132" y="335203"/>
                  </a:lnTo>
                  <a:lnTo>
                    <a:pt x="449922" y="344106"/>
                  </a:lnTo>
                  <a:lnTo>
                    <a:pt x="454825" y="351370"/>
                  </a:lnTo>
                  <a:lnTo>
                    <a:pt x="462089" y="356273"/>
                  </a:lnTo>
                  <a:lnTo>
                    <a:pt x="470992" y="358063"/>
                  </a:lnTo>
                  <a:lnTo>
                    <a:pt x="479894" y="356273"/>
                  </a:lnTo>
                  <a:lnTo>
                    <a:pt x="487159" y="351370"/>
                  </a:lnTo>
                  <a:lnTo>
                    <a:pt x="492061" y="344106"/>
                  </a:lnTo>
                  <a:lnTo>
                    <a:pt x="493852" y="335203"/>
                  </a:lnTo>
                  <a:lnTo>
                    <a:pt x="493852" y="329145"/>
                  </a:lnTo>
                  <a:close/>
                </a:path>
                <a:path w="2585720" h="514350">
                  <a:moveTo>
                    <a:pt x="493852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75"/>
                  </a:lnTo>
                  <a:lnTo>
                    <a:pt x="454825" y="162877"/>
                  </a:lnTo>
                  <a:lnTo>
                    <a:pt x="449922" y="170141"/>
                  </a:lnTo>
                  <a:lnTo>
                    <a:pt x="448132" y="179031"/>
                  </a:lnTo>
                  <a:lnTo>
                    <a:pt x="449922" y="187934"/>
                  </a:lnTo>
                  <a:lnTo>
                    <a:pt x="454825" y="195199"/>
                  </a:lnTo>
                  <a:lnTo>
                    <a:pt x="462089" y="200101"/>
                  </a:lnTo>
                  <a:lnTo>
                    <a:pt x="470992" y="201891"/>
                  </a:lnTo>
                  <a:lnTo>
                    <a:pt x="479894" y="200101"/>
                  </a:lnTo>
                  <a:lnTo>
                    <a:pt x="487159" y="195199"/>
                  </a:lnTo>
                  <a:lnTo>
                    <a:pt x="492061" y="187934"/>
                  </a:lnTo>
                  <a:lnTo>
                    <a:pt x="493852" y="179031"/>
                  </a:lnTo>
                  <a:lnTo>
                    <a:pt x="493852" y="172974"/>
                  </a:lnTo>
                  <a:close/>
                </a:path>
                <a:path w="2585720" h="514350">
                  <a:moveTo>
                    <a:pt x="493852" y="16802"/>
                  </a:moveTo>
                  <a:lnTo>
                    <a:pt x="491439" y="10985"/>
                  </a:lnTo>
                  <a:lnTo>
                    <a:pt x="482866" y="2413"/>
                  </a:lnTo>
                  <a:lnTo>
                    <a:pt x="477050" y="0"/>
                  </a:lnTo>
                  <a:lnTo>
                    <a:pt x="470992" y="0"/>
                  </a:lnTo>
                  <a:lnTo>
                    <a:pt x="462089" y="1803"/>
                  </a:lnTo>
                  <a:lnTo>
                    <a:pt x="454825" y="6705"/>
                  </a:lnTo>
                  <a:lnTo>
                    <a:pt x="449922" y="13970"/>
                  </a:lnTo>
                  <a:lnTo>
                    <a:pt x="448132" y="22860"/>
                  </a:lnTo>
                  <a:lnTo>
                    <a:pt x="449922" y="31762"/>
                  </a:lnTo>
                  <a:lnTo>
                    <a:pt x="454825" y="39027"/>
                  </a:lnTo>
                  <a:lnTo>
                    <a:pt x="462089" y="43929"/>
                  </a:lnTo>
                  <a:lnTo>
                    <a:pt x="470992" y="45720"/>
                  </a:lnTo>
                  <a:lnTo>
                    <a:pt x="479894" y="43929"/>
                  </a:lnTo>
                  <a:lnTo>
                    <a:pt x="487159" y="39027"/>
                  </a:lnTo>
                  <a:lnTo>
                    <a:pt x="492061" y="31762"/>
                  </a:lnTo>
                  <a:lnTo>
                    <a:pt x="493852" y="22860"/>
                  </a:lnTo>
                  <a:lnTo>
                    <a:pt x="493852" y="16802"/>
                  </a:lnTo>
                  <a:close/>
                </a:path>
                <a:path w="2585720" h="514350">
                  <a:moveTo>
                    <a:pt x="643229" y="485317"/>
                  </a:moveTo>
                  <a:lnTo>
                    <a:pt x="640816" y="479501"/>
                  </a:lnTo>
                  <a:lnTo>
                    <a:pt x="632244" y="470928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19"/>
                  </a:lnTo>
                  <a:lnTo>
                    <a:pt x="604202" y="475208"/>
                  </a:lnTo>
                  <a:lnTo>
                    <a:pt x="599300" y="482485"/>
                  </a:lnTo>
                  <a:lnTo>
                    <a:pt x="597509" y="491375"/>
                  </a:lnTo>
                  <a:lnTo>
                    <a:pt x="599300" y="500278"/>
                  </a:lnTo>
                  <a:lnTo>
                    <a:pt x="604202" y="507542"/>
                  </a:lnTo>
                  <a:lnTo>
                    <a:pt x="611466" y="512445"/>
                  </a:lnTo>
                  <a:lnTo>
                    <a:pt x="620369" y="514235"/>
                  </a:lnTo>
                  <a:lnTo>
                    <a:pt x="629272" y="512445"/>
                  </a:lnTo>
                  <a:lnTo>
                    <a:pt x="636536" y="507542"/>
                  </a:lnTo>
                  <a:lnTo>
                    <a:pt x="641426" y="500278"/>
                  </a:lnTo>
                  <a:lnTo>
                    <a:pt x="643229" y="491375"/>
                  </a:lnTo>
                  <a:lnTo>
                    <a:pt x="643229" y="485317"/>
                  </a:lnTo>
                  <a:close/>
                </a:path>
                <a:path w="2585720" h="514350">
                  <a:moveTo>
                    <a:pt x="643229" y="329145"/>
                  </a:moveTo>
                  <a:lnTo>
                    <a:pt x="640816" y="323329"/>
                  </a:lnTo>
                  <a:lnTo>
                    <a:pt x="632244" y="314756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47"/>
                  </a:lnTo>
                  <a:lnTo>
                    <a:pt x="604202" y="319036"/>
                  </a:lnTo>
                  <a:lnTo>
                    <a:pt x="599300" y="326313"/>
                  </a:lnTo>
                  <a:lnTo>
                    <a:pt x="597509" y="335203"/>
                  </a:lnTo>
                  <a:lnTo>
                    <a:pt x="599300" y="344106"/>
                  </a:lnTo>
                  <a:lnTo>
                    <a:pt x="604202" y="351370"/>
                  </a:lnTo>
                  <a:lnTo>
                    <a:pt x="611466" y="356273"/>
                  </a:lnTo>
                  <a:lnTo>
                    <a:pt x="620369" y="358063"/>
                  </a:lnTo>
                  <a:lnTo>
                    <a:pt x="629272" y="356273"/>
                  </a:lnTo>
                  <a:lnTo>
                    <a:pt x="636536" y="351370"/>
                  </a:lnTo>
                  <a:lnTo>
                    <a:pt x="641426" y="344106"/>
                  </a:lnTo>
                  <a:lnTo>
                    <a:pt x="643229" y="335203"/>
                  </a:lnTo>
                  <a:lnTo>
                    <a:pt x="643229" y="329145"/>
                  </a:lnTo>
                  <a:close/>
                </a:path>
                <a:path w="2585720" h="514350">
                  <a:moveTo>
                    <a:pt x="643229" y="172974"/>
                  </a:moveTo>
                  <a:lnTo>
                    <a:pt x="640816" y="167157"/>
                  </a:lnTo>
                  <a:lnTo>
                    <a:pt x="632244" y="158584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75"/>
                  </a:lnTo>
                  <a:lnTo>
                    <a:pt x="604202" y="162877"/>
                  </a:lnTo>
                  <a:lnTo>
                    <a:pt x="599300" y="170141"/>
                  </a:lnTo>
                  <a:lnTo>
                    <a:pt x="597509" y="179031"/>
                  </a:lnTo>
                  <a:lnTo>
                    <a:pt x="599300" y="187934"/>
                  </a:lnTo>
                  <a:lnTo>
                    <a:pt x="604202" y="195199"/>
                  </a:lnTo>
                  <a:lnTo>
                    <a:pt x="611466" y="200101"/>
                  </a:lnTo>
                  <a:lnTo>
                    <a:pt x="620369" y="201891"/>
                  </a:lnTo>
                  <a:lnTo>
                    <a:pt x="629272" y="200101"/>
                  </a:lnTo>
                  <a:lnTo>
                    <a:pt x="636536" y="195199"/>
                  </a:lnTo>
                  <a:lnTo>
                    <a:pt x="641426" y="187934"/>
                  </a:lnTo>
                  <a:lnTo>
                    <a:pt x="643229" y="179031"/>
                  </a:lnTo>
                  <a:lnTo>
                    <a:pt x="643229" y="172974"/>
                  </a:lnTo>
                  <a:close/>
                </a:path>
                <a:path w="2585720" h="514350">
                  <a:moveTo>
                    <a:pt x="643229" y="16802"/>
                  </a:moveTo>
                  <a:lnTo>
                    <a:pt x="640816" y="10985"/>
                  </a:lnTo>
                  <a:lnTo>
                    <a:pt x="632244" y="2413"/>
                  </a:lnTo>
                  <a:lnTo>
                    <a:pt x="626427" y="0"/>
                  </a:lnTo>
                  <a:lnTo>
                    <a:pt x="620369" y="0"/>
                  </a:lnTo>
                  <a:lnTo>
                    <a:pt x="611466" y="1803"/>
                  </a:lnTo>
                  <a:lnTo>
                    <a:pt x="604202" y="6705"/>
                  </a:lnTo>
                  <a:lnTo>
                    <a:pt x="599300" y="13970"/>
                  </a:lnTo>
                  <a:lnTo>
                    <a:pt x="597509" y="22860"/>
                  </a:lnTo>
                  <a:lnTo>
                    <a:pt x="599300" y="31762"/>
                  </a:lnTo>
                  <a:lnTo>
                    <a:pt x="604202" y="39027"/>
                  </a:lnTo>
                  <a:lnTo>
                    <a:pt x="611466" y="43929"/>
                  </a:lnTo>
                  <a:lnTo>
                    <a:pt x="620369" y="45720"/>
                  </a:lnTo>
                  <a:lnTo>
                    <a:pt x="629272" y="43929"/>
                  </a:lnTo>
                  <a:lnTo>
                    <a:pt x="636536" y="39027"/>
                  </a:lnTo>
                  <a:lnTo>
                    <a:pt x="641426" y="31762"/>
                  </a:lnTo>
                  <a:lnTo>
                    <a:pt x="643229" y="22860"/>
                  </a:lnTo>
                  <a:lnTo>
                    <a:pt x="643229" y="16802"/>
                  </a:lnTo>
                  <a:close/>
                </a:path>
                <a:path w="2585720" h="514350">
                  <a:moveTo>
                    <a:pt x="792607" y="485317"/>
                  </a:moveTo>
                  <a:lnTo>
                    <a:pt x="790194" y="479501"/>
                  </a:lnTo>
                  <a:lnTo>
                    <a:pt x="781621" y="470928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19"/>
                  </a:lnTo>
                  <a:lnTo>
                    <a:pt x="753579" y="475208"/>
                  </a:lnTo>
                  <a:lnTo>
                    <a:pt x="748677" y="482485"/>
                  </a:lnTo>
                  <a:lnTo>
                    <a:pt x="746887" y="491375"/>
                  </a:lnTo>
                  <a:lnTo>
                    <a:pt x="748677" y="500278"/>
                  </a:lnTo>
                  <a:lnTo>
                    <a:pt x="753579" y="507542"/>
                  </a:lnTo>
                  <a:lnTo>
                    <a:pt x="760844" y="512445"/>
                  </a:lnTo>
                  <a:lnTo>
                    <a:pt x="769747" y="514235"/>
                  </a:lnTo>
                  <a:lnTo>
                    <a:pt x="778637" y="512445"/>
                  </a:lnTo>
                  <a:lnTo>
                    <a:pt x="785914" y="507542"/>
                  </a:lnTo>
                  <a:lnTo>
                    <a:pt x="790803" y="500278"/>
                  </a:lnTo>
                  <a:lnTo>
                    <a:pt x="792607" y="491375"/>
                  </a:lnTo>
                  <a:lnTo>
                    <a:pt x="792607" y="485317"/>
                  </a:lnTo>
                  <a:close/>
                </a:path>
                <a:path w="2585720" h="514350">
                  <a:moveTo>
                    <a:pt x="792607" y="329145"/>
                  </a:moveTo>
                  <a:lnTo>
                    <a:pt x="790194" y="323329"/>
                  </a:lnTo>
                  <a:lnTo>
                    <a:pt x="781621" y="314756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47"/>
                  </a:lnTo>
                  <a:lnTo>
                    <a:pt x="753579" y="319036"/>
                  </a:lnTo>
                  <a:lnTo>
                    <a:pt x="748677" y="326313"/>
                  </a:lnTo>
                  <a:lnTo>
                    <a:pt x="746887" y="335203"/>
                  </a:lnTo>
                  <a:lnTo>
                    <a:pt x="748677" y="344106"/>
                  </a:lnTo>
                  <a:lnTo>
                    <a:pt x="753579" y="351370"/>
                  </a:lnTo>
                  <a:lnTo>
                    <a:pt x="760844" y="356273"/>
                  </a:lnTo>
                  <a:lnTo>
                    <a:pt x="769747" y="358063"/>
                  </a:lnTo>
                  <a:lnTo>
                    <a:pt x="778637" y="356273"/>
                  </a:lnTo>
                  <a:lnTo>
                    <a:pt x="785914" y="351370"/>
                  </a:lnTo>
                  <a:lnTo>
                    <a:pt x="790803" y="344106"/>
                  </a:lnTo>
                  <a:lnTo>
                    <a:pt x="792607" y="335203"/>
                  </a:lnTo>
                  <a:lnTo>
                    <a:pt x="792607" y="329145"/>
                  </a:lnTo>
                  <a:close/>
                </a:path>
                <a:path w="2585720" h="514350">
                  <a:moveTo>
                    <a:pt x="792607" y="172974"/>
                  </a:moveTo>
                  <a:lnTo>
                    <a:pt x="790194" y="167157"/>
                  </a:lnTo>
                  <a:lnTo>
                    <a:pt x="781621" y="158584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75"/>
                  </a:lnTo>
                  <a:lnTo>
                    <a:pt x="753579" y="162877"/>
                  </a:lnTo>
                  <a:lnTo>
                    <a:pt x="748677" y="170141"/>
                  </a:lnTo>
                  <a:lnTo>
                    <a:pt x="746887" y="179031"/>
                  </a:lnTo>
                  <a:lnTo>
                    <a:pt x="748677" y="187934"/>
                  </a:lnTo>
                  <a:lnTo>
                    <a:pt x="753579" y="195199"/>
                  </a:lnTo>
                  <a:lnTo>
                    <a:pt x="760844" y="200101"/>
                  </a:lnTo>
                  <a:lnTo>
                    <a:pt x="769747" y="201891"/>
                  </a:lnTo>
                  <a:lnTo>
                    <a:pt x="778637" y="200101"/>
                  </a:lnTo>
                  <a:lnTo>
                    <a:pt x="785914" y="195199"/>
                  </a:lnTo>
                  <a:lnTo>
                    <a:pt x="790803" y="187934"/>
                  </a:lnTo>
                  <a:lnTo>
                    <a:pt x="792607" y="179031"/>
                  </a:lnTo>
                  <a:lnTo>
                    <a:pt x="792607" y="172974"/>
                  </a:lnTo>
                  <a:close/>
                </a:path>
                <a:path w="2585720" h="514350">
                  <a:moveTo>
                    <a:pt x="792607" y="16802"/>
                  </a:moveTo>
                  <a:lnTo>
                    <a:pt x="790194" y="10985"/>
                  </a:lnTo>
                  <a:lnTo>
                    <a:pt x="781621" y="2413"/>
                  </a:lnTo>
                  <a:lnTo>
                    <a:pt x="775804" y="0"/>
                  </a:lnTo>
                  <a:lnTo>
                    <a:pt x="769747" y="0"/>
                  </a:lnTo>
                  <a:lnTo>
                    <a:pt x="760844" y="1803"/>
                  </a:lnTo>
                  <a:lnTo>
                    <a:pt x="753579" y="6705"/>
                  </a:lnTo>
                  <a:lnTo>
                    <a:pt x="748677" y="13970"/>
                  </a:lnTo>
                  <a:lnTo>
                    <a:pt x="746887" y="22860"/>
                  </a:lnTo>
                  <a:lnTo>
                    <a:pt x="748677" y="31762"/>
                  </a:lnTo>
                  <a:lnTo>
                    <a:pt x="753579" y="39027"/>
                  </a:lnTo>
                  <a:lnTo>
                    <a:pt x="760844" y="43929"/>
                  </a:lnTo>
                  <a:lnTo>
                    <a:pt x="769747" y="45720"/>
                  </a:lnTo>
                  <a:lnTo>
                    <a:pt x="778637" y="43929"/>
                  </a:lnTo>
                  <a:lnTo>
                    <a:pt x="785914" y="39027"/>
                  </a:lnTo>
                  <a:lnTo>
                    <a:pt x="790803" y="31762"/>
                  </a:lnTo>
                  <a:lnTo>
                    <a:pt x="792607" y="22860"/>
                  </a:lnTo>
                  <a:lnTo>
                    <a:pt x="792607" y="16802"/>
                  </a:lnTo>
                  <a:close/>
                </a:path>
                <a:path w="2585720" h="514350">
                  <a:moveTo>
                    <a:pt x="941984" y="485317"/>
                  </a:moveTo>
                  <a:lnTo>
                    <a:pt x="939571" y="479501"/>
                  </a:lnTo>
                  <a:lnTo>
                    <a:pt x="930998" y="470928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19"/>
                  </a:lnTo>
                  <a:lnTo>
                    <a:pt x="902957" y="475208"/>
                  </a:lnTo>
                  <a:lnTo>
                    <a:pt x="898055" y="482485"/>
                  </a:lnTo>
                  <a:lnTo>
                    <a:pt x="896264" y="491375"/>
                  </a:lnTo>
                  <a:lnTo>
                    <a:pt x="898055" y="500278"/>
                  </a:lnTo>
                  <a:lnTo>
                    <a:pt x="902957" y="507542"/>
                  </a:lnTo>
                  <a:lnTo>
                    <a:pt x="910221" y="512445"/>
                  </a:lnTo>
                  <a:lnTo>
                    <a:pt x="919124" y="514235"/>
                  </a:lnTo>
                  <a:lnTo>
                    <a:pt x="928014" y="512445"/>
                  </a:lnTo>
                  <a:lnTo>
                    <a:pt x="935291" y="507542"/>
                  </a:lnTo>
                  <a:lnTo>
                    <a:pt x="940181" y="500278"/>
                  </a:lnTo>
                  <a:lnTo>
                    <a:pt x="941984" y="491375"/>
                  </a:lnTo>
                  <a:lnTo>
                    <a:pt x="941984" y="485317"/>
                  </a:lnTo>
                  <a:close/>
                </a:path>
                <a:path w="2585720" h="514350">
                  <a:moveTo>
                    <a:pt x="941984" y="329145"/>
                  </a:moveTo>
                  <a:lnTo>
                    <a:pt x="939571" y="323329"/>
                  </a:lnTo>
                  <a:lnTo>
                    <a:pt x="930998" y="314756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47"/>
                  </a:lnTo>
                  <a:lnTo>
                    <a:pt x="902957" y="319036"/>
                  </a:lnTo>
                  <a:lnTo>
                    <a:pt x="898055" y="326313"/>
                  </a:lnTo>
                  <a:lnTo>
                    <a:pt x="896264" y="335203"/>
                  </a:lnTo>
                  <a:lnTo>
                    <a:pt x="898055" y="344106"/>
                  </a:lnTo>
                  <a:lnTo>
                    <a:pt x="902957" y="351370"/>
                  </a:lnTo>
                  <a:lnTo>
                    <a:pt x="910221" y="356273"/>
                  </a:lnTo>
                  <a:lnTo>
                    <a:pt x="919124" y="358063"/>
                  </a:lnTo>
                  <a:lnTo>
                    <a:pt x="928014" y="356273"/>
                  </a:lnTo>
                  <a:lnTo>
                    <a:pt x="935291" y="351370"/>
                  </a:lnTo>
                  <a:lnTo>
                    <a:pt x="940181" y="344106"/>
                  </a:lnTo>
                  <a:lnTo>
                    <a:pt x="941984" y="335203"/>
                  </a:lnTo>
                  <a:lnTo>
                    <a:pt x="941984" y="329145"/>
                  </a:lnTo>
                  <a:close/>
                </a:path>
                <a:path w="2585720" h="514350">
                  <a:moveTo>
                    <a:pt x="941984" y="172974"/>
                  </a:moveTo>
                  <a:lnTo>
                    <a:pt x="939571" y="167157"/>
                  </a:lnTo>
                  <a:lnTo>
                    <a:pt x="930998" y="158584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75"/>
                  </a:lnTo>
                  <a:lnTo>
                    <a:pt x="902957" y="162877"/>
                  </a:lnTo>
                  <a:lnTo>
                    <a:pt x="898055" y="170141"/>
                  </a:lnTo>
                  <a:lnTo>
                    <a:pt x="896264" y="179031"/>
                  </a:lnTo>
                  <a:lnTo>
                    <a:pt x="898055" y="187934"/>
                  </a:lnTo>
                  <a:lnTo>
                    <a:pt x="902957" y="195199"/>
                  </a:lnTo>
                  <a:lnTo>
                    <a:pt x="910221" y="200101"/>
                  </a:lnTo>
                  <a:lnTo>
                    <a:pt x="919124" y="201891"/>
                  </a:lnTo>
                  <a:lnTo>
                    <a:pt x="928014" y="200101"/>
                  </a:lnTo>
                  <a:lnTo>
                    <a:pt x="935291" y="195199"/>
                  </a:lnTo>
                  <a:lnTo>
                    <a:pt x="940181" y="187934"/>
                  </a:lnTo>
                  <a:lnTo>
                    <a:pt x="941984" y="179031"/>
                  </a:lnTo>
                  <a:lnTo>
                    <a:pt x="941984" y="172974"/>
                  </a:lnTo>
                  <a:close/>
                </a:path>
                <a:path w="2585720" h="514350">
                  <a:moveTo>
                    <a:pt x="941984" y="16802"/>
                  </a:moveTo>
                  <a:lnTo>
                    <a:pt x="939571" y="10985"/>
                  </a:lnTo>
                  <a:lnTo>
                    <a:pt x="930998" y="2413"/>
                  </a:lnTo>
                  <a:lnTo>
                    <a:pt x="925182" y="0"/>
                  </a:lnTo>
                  <a:lnTo>
                    <a:pt x="919124" y="0"/>
                  </a:lnTo>
                  <a:lnTo>
                    <a:pt x="910221" y="1803"/>
                  </a:lnTo>
                  <a:lnTo>
                    <a:pt x="902957" y="6705"/>
                  </a:lnTo>
                  <a:lnTo>
                    <a:pt x="898055" y="13970"/>
                  </a:lnTo>
                  <a:lnTo>
                    <a:pt x="896264" y="22860"/>
                  </a:lnTo>
                  <a:lnTo>
                    <a:pt x="898055" y="31762"/>
                  </a:lnTo>
                  <a:lnTo>
                    <a:pt x="902957" y="39027"/>
                  </a:lnTo>
                  <a:lnTo>
                    <a:pt x="910221" y="43929"/>
                  </a:lnTo>
                  <a:lnTo>
                    <a:pt x="919124" y="45720"/>
                  </a:lnTo>
                  <a:lnTo>
                    <a:pt x="928014" y="43929"/>
                  </a:lnTo>
                  <a:lnTo>
                    <a:pt x="935291" y="39027"/>
                  </a:lnTo>
                  <a:lnTo>
                    <a:pt x="940181" y="31762"/>
                  </a:lnTo>
                  <a:lnTo>
                    <a:pt x="941984" y="22860"/>
                  </a:lnTo>
                  <a:lnTo>
                    <a:pt x="941984" y="16802"/>
                  </a:lnTo>
                  <a:close/>
                </a:path>
                <a:path w="2585720" h="514350">
                  <a:moveTo>
                    <a:pt x="1091361" y="485317"/>
                  </a:moveTo>
                  <a:lnTo>
                    <a:pt x="1088948" y="479501"/>
                  </a:lnTo>
                  <a:lnTo>
                    <a:pt x="1080376" y="470928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19"/>
                  </a:lnTo>
                  <a:lnTo>
                    <a:pt x="1052334" y="475208"/>
                  </a:lnTo>
                  <a:lnTo>
                    <a:pt x="1047432" y="482485"/>
                  </a:lnTo>
                  <a:lnTo>
                    <a:pt x="1045641" y="491375"/>
                  </a:lnTo>
                  <a:lnTo>
                    <a:pt x="1047432" y="500278"/>
                  </a:lnTo>
                  <a:lnTo>
                    <a:pt x="1052334" y="507542"/>
                  </a:lnTo>
                  <a:lnTo>
                    <a:pt x="1059599" y="512445"/>
                  </a:lnTo>
                  <a:lnTo>
                    <a:pt x="1068501" y="514235"/>
                  </a:lnTo>
                  <a:lnTo>
                    <a:pt x="1077391" y="512445"/>
                  </a:lnTo>
                  <a:lnTo>
                    <a:pt x="1084656" y="507542"/>
                  </a:lnTo>
                  <a:lnTo>
                    <a:pt x="1089558" y="500278"/>
                  </a:lnTo>
                  <a:lnTo>
                    <a:pt x="1091361" y="491375"/>
                  </a:lnTo>
                  <a:lnTo>
                    <a:pt x="1091361" y="485317"/>
                  </a:lnTo>
                  <a:close/>
                </a:path>
                <a:path w="2585720" h="514350">
                  <a:moveTo>
                    <a:pt x="1091361" y="329145"/>
                  </a:moveTo>
                  <a:lnTo>
                    <a:pt x="1088948" y="323329"/>
                  </a:lnTo>
                  <a:lnTo>
                    <a:pt x="1080376" y="314756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47"/>
                  </a:lnTo>
                  <a:lnTo>
                    <a:pt x="1052334" y="319036"/>
                  </a:lnTo>
                  <a:lnTo>
                    <a:pt x="1047432" y="326313"/>
                  </a:lnTo>
                  <a:lnTo>
                    <a:pt x="1045641" y="335203"/>
                  </a:lnTo>
                  <a:lnTo>
                    <a:pt x="1047432" y="344106"/>
                  </a:lnTo>
                  <a:lnTo>
                    <a:pt x="1052334" y="351370"/>
                  </a:lnTo>
                  <a:lnTo>
                    <a:pt x="1059599" y="356273"/>
                  </a:lnTo>
                  <a:lnTo>
                    <a:pt x="1068501" y="358063"/>
                  </a:lnTo>
                  <a:lnTo>
                    <a:pt x="1077391" y="356273"/>
                  </a:lnTo>
                  <a:lnTo>
                    <a:pt x="1084656" y="351370"/>
                  </a:lnTo>
                  <a:lnTo>
                    <a:pt x="1089558" y="344106"/>
                  </a:lnTo>
                  <a:lnTo>
                    <a:pt x="1091361" y="335203"/>
                  </a:lnTo>
                  <a:lnTo>
                    <a:pt x="1091361" y="329145"/>
                  </a:lnTo>
                  <a:close/>
                </a:path>
                <a:path w="2585720" h="514350">
                  <a:moveTo>
                    <a:pt x="1091361" y="172974"/>
                  </a:moveTo>
                  <a:lnTo>
                    <a:pt x="1088948" y="167157"/>
                  </a:lnTo>
                  <a:lnTo>
                    <a:pt x="1080376" y="158584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75"/>
                  </a:lnTo>
                  <a:lnTo>
                    <a:pt x="1052334" y="162877"/>
                  </a:lnTo>
                  <a:lnTo>
                    <a:pt x="1047432" y="170141"/>
                  </a:lnTo>
                  <a:lnTo>
                    <a:pt x="1045641" y="179031"/>
                  </a:lnTo>
                  <a:lnTo>
                    <a:pt x="1047432" y="187934"/>
                  </a:lnTo>
                  <a:lnTo>
                    <a:pt x="1052334" y="195199"/>
                  </a:lnTo>
                  <a:lnTo>
                    <a:pt x="1059599" y="200101"/>
                  </a:lnTo>
                  <a:lnTo>
                    <a:pt x="1068501" y="201891"/>
                  </a:lnTo>
                  <a:lnTo>
                    <a:pt x="1077391" y="200101"/>
                  </a:lnTo>
                  <a:lnTo>
                    <a:pt x="1084656" y="195199"/>
                  </a:lnTo>
                  <a:lnTo>
                    <a:pt x="1089558" y="187934"/>
                  </a:lnTo>
                  <a:lnTo>
                    <a:pt x="1091361" y="179031"/>
                  </a:lnTo>
                  <a:lnTo>
                    <a:pt x="1091361" y="172974"/>
                  </a:lnTo>
                  <a:close/>
                </a:path>
                <a:path w="2585720" h="514350">
                  <a:moveTo>
                    <a:pt x="1091361" y="16802"/>
                  </a:moveTo>
                  <a:lnTo>
                    <a:pt x="1088948" y="10985"/>
                  </a:lnTo>
                  <a:lnTo>
                    <a:pt x="1080376" y="2413"/>
                  </a:lnTo>
                  <a:lnTo>
                    <a:pt x="1074559" y="0"/>
                  </a:lnTo>
                  <a:lnTo>
                    <a:pt x="1068501" y="0"/>
                  </a:lnTo>
                  <a:lnTo>
                    <a:pt x="1059599" y="1803"/>
                  </a:lnTo>
                  <a:lnTo>
                    <a:pt x="1052334" y="6705"/>
                  </a:lnTo>
                  <a:lnTo>
                    <a:pt x="1047432" y="13970"/>
                  </a:lnTo>
                  <a:lnTo>
                    <a:pt x="1045641" y="22860"/>
                  </a:lnTo>
                  <a:lnTo>
                    <a:pt x="1047432" y="31762"/>
                  </a:lnTo>
                  <a:lnTo>
                    <a:pt x="1052334" y="39027"/>
                  </a:lnTo>
                  <a:lnTo>
                    <a:pt x="1059599" y="43929"/>
                  </a:lnTo>
                  <a:lnTo>
                    <a:pt x="1068501" y="45720"/>
                  </a:lnTo>
                  <a:lnTo>
                    <a:pt x="1077391" y="43929"/>
                  </a:lnTo>
                  <a:lnTo>
                    <a:pt x="1084656" y="39027"/>
                  </a:lnTo>
                  <a:lnTo>
                    <a:pt x="1089558" y="31762"/>
                  </a:lnTo>
                  <a:lnTo>
                    <a:pt x="1091361" y="22860"/>
                  </a:lnTo>
                  <a:lnTo>
                    <a:pt x="1091361" y="16802"/>
                  </a:lnTo>
                  <a:close/>
                </a:path>
                <a:path w="2585720" h="514350">
                  <a:moveTo>
                    <a:pt x="1240726" y="485317"/>
                  </a:moveTo>
                  <a:lnTo>
                    <a:pt x="1238326" y="479501"/>
                  </a:lnTo>
                  <a:lnTo>
                    <a:pt x="1229753" y="470928"/>
                  </a:lnTo>
                  <a:lnTo>
                    <a:pt x="1223937" y="468515"/>
                  </a:lnTo>
                  <a:lnTo>
                    <a:pt x="1217879" y="468515"/>
                  </a:lnTo>
                  <a:lnTo>
                    <a:pt x="1208976" y="470319"/>
                  </a:lnTo>
                  <a:lnTo>
                    <a:pt x="1201712" y="475208"/>
                  </a:lnTo>
                  <a:lnTo>
                    <a:pt x="1196809" y="482485"/>
                  </a:lnTo>
                  <a:lnTo>
                    <a:pt x="1195006" y="491375"/>
                  </a:lnTo>
                  <a:lnTo>
                    <a:pt x="1196809" y="500278"/>
                  </a:lnTo>
                  <a:lnTo>
                    <a:pt x="1201712" y="507542"/>
                  </a:lnTo>
                  <a:lnTo>
                    <a:pt x="1208976" y="512445"/>
                  </a:lnTo>
                  <a:lnTo>
                    <a:pt x="1217879" y="514235"/>
                  </a:lnTo>
                  <a:lnTo>
                    <a:pt x="1226769" y="512445"/>
                  </a:lnTo>
                  <a:lnTo>
                    <a:pt x="1234033" y="507542"/>
                  </a:lnTo>
                  <a:lnTo>
                    <a:pt x="1238935" y="500278"/>
                  </a:lnTo>
                  <a:lnTo>
                    <a:pt x="1240726" y="491375"/>
                  </a:lnTo>
                  <a:lnTo>
                    <a:pt x="1240726" y="485317"/>
                  </a:lnTo>
                  <a:close/>
                </a:path>
                <a:path w="2585720" h="514350">
                  <a:moveTo>
                    <a:pt x="1240726" y="329145"/>
                  </a:moveTo>
                  <a:lnTo>
                    <a:pt x="1238326" y="323329"/>
                  </a:lnTo>
                  <a:lnTo>
                    <a:pt x="1229753" y="314756"/>
                  </a:lnTo>
                  <a:lnTo>
                    <a:pt x="1223937" y="312343"/>
                  </a:lnTo>
                  <a:lnTo>
                    <a:pt x="1217879" y="312343"/>
                  </a:lnTo>
                  <a:lnTo>
                    <a:pt x="1208976" y="314147"/>
                  </a:lnTo>
                  <a:lnTo>
                    <a:pt x="1201712" y="319036"/>
                  </a:lnTo>
                  <a:lnTo>
                    <a:pt x="1196809" y="326313"/>
                  </a:lnTo>
                  <a:lnTo>
                    <a:pt x="1195006" y="335203"/>
                  </a:lnTo>
                  <a:lnTo>
                    <a:pt x="1196809" y="344106"/>
                  </a:lnTo>
                  <a:lnTo>
                    <a:pt x="1201712" y="351370"/>
                  </a:lnTo>
                  <a:lnTo>
                    <a:pt x="1208976" y="356273"/>
                  </a:lnTo>
                  <a:lnTo>
                    <a:pt x="1217879" y="358063"/>
                  </a:lnTo>
                  <a:lnTo>
                    <a:pt x="1226769" y="356273"/>
                  </a:lnTo>
                  <a:lnTo>
                    <a:pt x="1234033" y="351370"/>
                  </a:lnTo>
                  <a:lnTo>
                    <a:pt x="1238935" y="344106"/>
                  </a:lnTo>
                  <a:lnTo>
                    <a:pt x="1240726" y="335203"/>
                  </a:lnTo>
                  <a:lnTo>
                    <a:pt x="1240726" y="329145"/>
                  </a:lnTo>
                  <a:close/>
                </a:path>
                <a:path w="2585720" h="514350">
                  <a:moveTo>
                    <a:pt x="1240726" y="172974"/>
                  </a:moveTo>
                  <a:lnTo>
                    <a:pt x="1238326" y="167157"/>
                  </a:lnTo>
                  <a:lnTo>
                    <a:pt x="1229753" y="158584"/>
                  </a:lnTo>
                  <a:lnTo>
                    <a:pt x="1223937" y="156171"/>
                  </a:lnTo>
                  <a:lnTo>
                    <a:pt x="1217879" y="156171"/>
                  </a:lnTo>
                  <a:lnTo>
                    <a:pt x="1208976" y="157975"/>
                  </a:lnTo>
                  <a:lnTo>
                    <a:pt x="1201712" y="162877"/>
                  </a:lnTo>
                  <a:lnTo>
                    <a:pt x="1196809" y="170141"/>
                  </a:lnTo>
                  <a:lnTo>
                    <a:pt x="1195006" y="179031"/>
                  </a:lnTo>
                  <a:lnTo>
                    <a:pt x="1196809" y="187934"/>
                  </a:lnTo>
                  <a:lnTo>
                    <a:pt x="1201712" y="195199"/>
                  </a:lnTo>
                  <a:lnTo>
                    <a:pt x="1208976" y="200101"/>
                  </a:lnTo>
                  <a:lnTo>
                    <a:pt x="1217879" y="201891"/>
                  </a:lnTo>
                  <a:lnTo>
                    <a:pt x="1226769" y="200101"/>
                  </a:lnTo>
                  <a:lnTo>
                    <a:pt x="1234033" y="195199"/>
                  </a:lnTo>
                  <a:lnTo>
                    <a:pt x="1238935" y="187934"/>
                  </a:lnTo>
                  <a:lnTo>
                    <a:pt x="1240726" y="179031"/>
                  </a:lnTo>
                  <a:lnTo>
                    <a:pt x="1240726" y="172974"/>
                  </a:lnTo>
                  <a:close/>
                </a:path>
                <a:path w="2585720" h="514350">
                  <a:moveTo>
                    <a:pt x="1240726" y="16802"/>
                  </a:moveTo>
                  <a:lnTo>
                    <a:pt x="1238326" y="10985"/>
                  </a:lnTo>
                  <a:lnTo>
                    <a:pt x="1229753" y="2413"/>
                  </a:lnTo>
                  <a:lnTo>
                    <a:pt x="1223937" y="0"/>
                  </a:lnTo>
                  <a:lnTo>
                    <a:pt x="1217879" y="0"/>
                  </a:lnTo>
                  <a:lnTo>
                    <a:pt x="1208976" y="1803"/>
                  </a:lnTo>
                  <a:lnTo>
                    <a:pt x="1201712" y="6705"/>
                  </a:lnTo>
                  <a:lnTo>
                    <a:pt x="1196809" y="13970"/>
                  </a:lnTo>
                  <a:lnTo>
                    <a:pt x="1195006" y="22860"/>
                  </a:lnTo>
                  <a:lnTo>
                    <a:pt x="1196809" y="31762"/>
                  </a:lnTo>
                  <a:lnTo>
                    <a:pt x="1201712" y="39027"/>
                  </a:lnTo>
                  <a:lnTo>
                    <a:pt x="1208976" y="43929"/>
                  </a:lnTo>
                  <a:lnTo>
                    <a:pt x="1217879" y="45720"/>
                  </a:lnTo>
                  <a:lnTo>
                    <a:pt x="1226769" y="43929"/>
                  </a:lnTo>
                  <a:lnTo>
                    <a:pt x="1234033" y="39027"/>
                  </a:lnTo>
                  <a:lnTo>
                    <a:pt x="1238935" y="31762"/>
                  </a:lnTo>
                  <a:lnTo>
                    <a:pt x="1240726" y="22860"/>
                  </a:lnTo>
                  <a:lnTo>
                    <a:pt x="1240726" y="16802"/>
                  </a:lnTo>
                  <a:close/>
                </a:path>
                <a:path w="2585720" h="514350">
                  <a:moveTo>
                    <a:pt x="1390103" y="485317"/>
                  </a:moveTo>
                  <a:lnTo>
                    <a:pt x="1387703" y="479501"/>
                  </a:lnTo>
                  <a:lnTo>
                    <a:pt x="1379131" y="470928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19"/>
                  </a:lnTo>
                  <a:lnTo>
                    <a:pt x="1351089" y="475208"/>
                  </a:lnTo>
                  <a:lnTo>
                    <a:pt x="1346187" y="482485"/>
                  </a:lnTo>
                  <a:lnTo>
                    <a:pt x="1344383" y="491375"/>
                  </a:lnTo>
                  <a:lnTo>
                    <a:pt x="1346187" y="500278"/>
                  </a:lnTo>
                  <a:lnTo>
                    <a:pt x="1351089" y="507542"/>
                  </a:lnTo>
                  <a:lnTo>
                    <a:pt x="1358353" y="512445"/>
                  </a:lnTo>
                  <a:lnTo>
                    <a:pt x="1367243" y="514235"/>
                  </a:lnTo>
                  <a:lnTo>
                    <a:pt x="1376146" y="512445"/>
                  </a:lnTo>
                  <a:lnTo>
                    <a:pt x="1383411" y="507542"/>
                  </a:lnTo>
                  <a:lnTo>
                    <a:pt x="1388313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585720" h="514350">
                  <a:moveTo>
                    <a:pt x="1390103" y="329145"/>
                  </a:moveTo>
                  <a:lnTo>
                    <a:pt x="1387703" y="323329"/>
                  </a:lnTo>
                  <a:lnTo>
                    <a:pt x="1379131" y="314756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47"/>
                  </a:lnTo>
                  <a:lnTo>
                    <a:pt x="1351089" y="319036"/>
                  </a:lnTo>
                  <a:lnTo>
                    <a:pt x="1346187" y="326313"/>
                  </a:lnTo>
                  <a:lnTo>
                    <a:pt x="1344383" y="335203"/>
                  </a:lnTo>
                  <a:lnTo>
                    <a:pt x="1346187" y="344106"/>
                  </a:lnTo>
                  <a:lnTo>
                    <a:pt x="1351089" y="351370"/>
                  </a:lnTo>
                  <a:lnTo>
                    <a:pt x="1358353" y="356273"/>
                  </a:lnTo>
                  <a:lnTo>
                    <a:pt x="1367243" y="358063"/>
                  </a:lnTo>
                  <a:lnTo>
                    <a:pt x="1376146" y="356273"/>
                  </a:lnTo>
                  <a:lnTo>
                    <a:pt x="1383411" y="351370"/>
                  </a:lnTo>
                  <a:lnTo>
                    <a:pt x="1388313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585720" h="514350">
                  <a:moveTo>
                    <a:pt x="1390103" y="172974"/>
                  </a:moveTo>
                  <a:lnTo>
                    <a:pt x="1387703" y="167157"/>
                  </a:lnTo>
                  <a:lnTo>
                    <a:pt x="1379131" y="158584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75"/>
                  </a:lnTo>
                  <a:lnTo>
                    <a:pt x="1351089" y="162877"/>
                  </a:lnTo>
                  <a:lnTo>
                    <a:pt x="1346187" y="170141"/>
                  </a:lnTo>
                  <a:lnTo>
                    <a:pt x="1344383" y="179031"/>
                  </a:lnTo>
                  <a:lnTo>
                    <a:pt x="1346187" y="187934"/>
                  </a:lnTo>
                  <a:lnTo>
                    <a:pt x="1351089" y="195199"/>
                  </a:lnTo>
                  <a:lnTo>
                    <a:pt x="1358353" y="200101"/>
                  </a:lnTo>
                  <a:lnTo>
                    <a:pt x="1367243" y="201891"/>
                  </a:lnTo>
                  <a:lnTo>
                    <a:pt x="1376146" y="200101"/>
                  </a:lnTo>
                  <a:lnTo>
                    <a:pt x="1383411" y="195199"/>
                  </a:lnTo>
                  <a:lnTo>
                    <a:pt x="1388313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585720" h="514350">
                  <a:moveTo>
                    <a:pt x="1390103" y="16802"/>
                  </a:moveTo>
                  <a:lnTo>
                    <a:pt x="1387703" y="10985"/>
                  </a:lnTo>
                  <a:lnTo>
                    <a:pt x="1379131" y="2413"/>
                  </a:lnTo>
                  <a:lnTo>
                    <a:pt x="1373314" y="0"/>
                  </a:lnTo>
                  <a:lnTo>
                    <a:pt x="1367243" y="0"/>
                  </a:lnTo>
                  <a:lnTo>
                    <a:pt x="1358353" y="1803"/>
                  </a:lnTo>
                  <a:lnTo>
                    <a:pt x="1351089" y="6705"/>
                  </a:lnTo>
                  <a:lnTo>
                    <a:pt x="1346187" y="13970"/>
                  </a:lnTo>
                  <a:lnTo>
                    <a:pt x="1344383" y="22860"/>
                  </a:lnTo>
                  <a:lnTo>
                    <a:pt x="1346187" y="31762"/>
                  </a:lnTo>
                  <a:lnTo>
                    <a:pt x="1351089" y="39027"/>
                  </a:lnTo>
                  <a:lnTo>
                    <a:pt x="1358353" y="43929"/>
                  </a:lnTo>
                  <a:lnTo>
                    <a:pt x="1367243" y="45720"/>
                  </a:lnTo>
                  <a:lnTo>
                    <a:pt x="1376146" y="43929"/>
                  </a:lnTo>
                  <a:lnTo>
                    <a:pt x="1383411" y="39027"/>
                  </a:lnTo>
                  <a:lnTo>
                    <a:pt x="1388313" y="31762"/>
                  </a:lnTo>
                  <a:lnTo>
                    <a:pt x="1390103" y="22860"/>
                  </a:lnTo>
                  <a:lnTo>
                    <a:pt x="1390103" y="16802"/>
                  </a:lnTo>
                  <a:close/>
                </a:path>
                <a:path w="2585720" h="514350">
                  <a:moveTo>
                    <a:pt x="1539481" y="485317"/>
                  </a:moveTo>
                  <a:lnTo>
                    <a:pt x="1537081" y="479501"/>
                  </a:lnTo>
                  <a:lnTo>
                    <a:pt x="1528495" y="470928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19"/>
                  </a:lnTo>
                  <a:lnTo>
                    <a:pt x="1500454" y="475208"/>
                  </a:lnTo>
                  <a:lnTo>
                    <a:pt x="1495564" y="482485"/>
                  </a:lnTo>
                  <a:lnTo>
                    <a:pt x="1493761" y="491375"/>
                  </a:lnTo>
                  <a:lnTo>
                    <a:pt x="1495564" y="500278"/>
                  </a:lnTo>
                  <a:lnTo>
                    <a:pt x="1500454" y="507542"/>
                  </a:lnTo>
                  <a:lnTo>
                    <a:pt x="1507731" y="512445"/>
                  </a:lnTo>
                  <a:lnTo>
                    <a:pt x="1516621" y="514235"/>
                  </a:lnTo>
                  <a:lnTo>
                    <a:pt x="1525524" y="512445"/>
                  </a:lnTo>
                  <a:lnTo>
                    <a:pt x="1532788" y="507542"/>
                  </a:lnTo>
                  <a:lnTo>
                    <a:pt x="1537690" y="500278"/>
                  </a:lnTo>
                  <a:lnTo>
                    <a:pt x="1539481" y="491375"/>
                  </a:lnTo>
                  <a:lnTo>
                    <a:pt x="1539481" y="485317"/>
                  </a:lnTo>
                  <a:close/>
                </a:path>
                <a:path w="2585720" h="514350">
                  <a:moveTo>
                    <a:pt x="1539481" y="329145"/>
                  </a:moveTo>
                  <a:lnTo>
                    <a:pt x="1537081" y="323329"/>
                  </a:lnTo>
                  <a:lnTo>
                    <a:pt x="1528495" y="314756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47"/>
                  </a:lnTo>
                  <a:lnTo>
                    <a:pt x="1500454" y="319036"/>
                  </a:lnTo>
                  <a:lnTo>
                    <a:pt x="1495564" y="326313"/>
                  </a:lnTo>
                  <a:lnTo>
                    <a:pt x="1493761" y="335203"/>
                  </a:lnTo>
                  <a:lnTo>
                    <a:pt x="1495564" y="344106"/>
                  </a:lnTo>
                  <a:lnTo>
                    <a:pt x="1500454" y="351370"/>
                  </a:lnTo>
                  <a:lnTo>
                    <a:pt x="1507731" y="356273"/>
                  </a:lnTo>
                  <a:lnTo>
                    <a:pt x="1516621" y="358063"/>
                  </a:lnTo>
                  <a:lnTo>
                    <a:pt x="1525524" y="356273"/>
                  </a:lnTo>
                  <a:lnTo>
                    <a:pt x="1532788" y="351370"/>
                  </a:lnTo>
                  <a:lnTo>
                    <a:pt x="1537690" y="344106"/>
                  </a:lnTo>
                  <a:lnTo>
                    <a:pt x="1539481" y="335203"/>
                  </a:lnTo>
                  <a:lnTo>
                    <a:pt x="1539481" y="329145"/>
                  </a:lnTo>
                  <a:close/>
                </a:path>
                <a:path w="2585720" h="514350">
                  <a:moveTo>
                    <a:pt x="1539481" y="172974"/>
                  </a:moveTo>
                  <a:lnTo>
                    <a:pt x="1537081" y="167157"/>
                  </a:lnTo>
                  <a:lnTo>
                    <a:pt x="1528495" y="158584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75"/>
                  </a:lnTo>
                  <a:lnTo>
                    <a:pt x="1500454" y="162877"/>
                  </a:lnTo>
                  <a:lnTo>
                    <a:pt x="1495564" y="170141"/>
                  </a:lnTo>
                  <a:lnTo>
                    <a:pt x="1493761" y="179031"/>
                  </a:lnTo>
                  <a:lnTo>
                    <a:pt x="1495564" y="187934"/>
                  </a:lnTo>
                  <a:lnTo>
                    <a:pt x="1500454" y="195199"/>
                  </a:lnTo>
                  <a:lnTo>
                    <a:pt x="1507731" y="200101"/>
                  </a:lnTo>
                  <a:lnTo>
                    <a:pt x="1516621" y="201891"/>
                  </a:lnTo>
                  <a:lnTo>
                    <a:pt x="1525524" y="200101"/>
                  </a:lnTo>
                  <a:lnTo>
                    <a:pt x="1532788" y="195199"/>
                  </a:lnTo>
                  <a:lnTo>
                    <a:pt x="1537690" y="187934"/>
                  </a:lnTo>
                  <a:lnTo>
                    <a:pt x="1539481" y="179031"/>
                  </a:lnTo>
                  <a:lnTo>
                    <a:pt x="1539481" y="172974"/>
                  </a:lnTo>
                  <a:close/>
                </a:path>
                <a:path w="2585720" h="514350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13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803"/>
                  </a:lnTo>
                  <a:lnTo>
                    <a:pt x="1500454" y="6705"/>
                  </a:lnTo>
                  <a:lnTo>
                    <a:pt x="1495564" y="13970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29"/>
                  </a:lnTo>
                  <a:lnTo>
                    <a:pt x="1516621" y="45720"/>
                  </a:lnTo>
                  <a:lnTo>
                    <a:pt x="1525524" y="43929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585720" h="514350">
                  <a:moveTo>
                    <a:pt x="1688858" y="485317"/>
                  </a:moveTo>
                  <a:lnTo>
                    <a:pt x="1686445" y="479501"/>
                  </a:lnTo>
                  <a:lnTo>
                    <a:pt x="1677873" y="470928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19"/>
                  </a:lnTo>
                  <a:lnTo>
                    <a:pt x="1649831" y="475208"/>
                  </a:lnTo>
                  <a:lnTo>
                    <a:pt x="1644942" y="482485"/>
                  </a:lnTo>
                  <a:lnTo>
                    <a:pt x="1643138" y="491375"/>
                  </a:lnTo>
                  <a:lnTo>
                    <a:pt x="1644942" y="500278"/>
                  </a:lnTo>
                  <a:lnTo>
                    <a:pt x="1649831" y="507542"/>
                  </a:lnTo>
                  <a:lnTo>
                    <a:pt x="1657108" y="512445"/>
                  </a:lnTo>
                  <a:lnTo>
                    <a:pt x="1665998" y="514235"/>
                  </a:lnTo>
                  <a:lnTo>
                    <a:pt x="1674901" y="512445"/>
                  </a:lnTo>
                  <a:lnTo>
                    <a:pt x="1682165" y="507542"/>
                  </a:lnTo>
                  <a:lnTo>
                    <a:pt x="1687068" y="500278"/>
                  </a:lnTo>
                  <a:lnTo>
                    <a:pt x="1688858" y="491375"/>
                  </a:lnTo>
                  <a:lnTo>
                    <a:pt x="1688858" y="485317"/>
                  </a:lnTo>
                  <a:close/>
                </a:path>
                <a:path w="2585720" h="514350">
                  <a:moveTo>
                    <a:pt x="1688858" y="329145"/>
                  </a:moveTo>
                  <a:lnTo>
                    <a:pt x="1686445" y="323329"/>
                  </a:lnTo>
                  <a:lnTo>
                    <a:pt x="1677873" y="314756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47"/>
                  </a:lnTo>
                  <a:lnTo>
                    <a:pt x="1649831" y="319036"/>
                  </a:lnTo>
                  <a:lnTo>
                    <a:pt x="1644942" y="326313"/>
                  </a:lnTo>
                  <a:lnTo>
                    <a:pt x="1643138" y="335203"/>
                  </a:lnTo>
                  <a:lnTo>
                    <a:pt x="1644942" y="344106"/>
                  </a:lnTo>
                  <a:lnTo>
                    <a:pt x="1649831" y="351370"/>
                  </a:lnTo>
                  <a:lnTo>
                    <a:pt x="1657108" y="356273"/>
                  </a:lnTo>
                  <a:lnTo>
                    <a:pt x="1665998" y="358063"/>
                  </a:lnTo>
                  <a:lnTo>
                    <a:pt x="1674901" y="356273"/>
                  </a:lnTo>
                  <a:lnTo>
                    <a:pt x="1682165" y="351370"/>
                  </a:lnTo>
                  <a:lnTo>
                    <a:pt x="1687068" y="344106"/>
                  </a:lnTo>
                  <a:lnTo>
                    <a:pt x="1688858" y="335203"/>
                  </a:lnTo>
                  <a:lnTo>
                    <a:pt x="1688858" y="329145"/>
                  </a:lnTo>
                  <a:close/>
                </a:path>
                <a:path w="2585720" h="514350">
                  <a:moveTo>
                    <a:pt x="1688858" y="172974"/>
                  </a:moveTo>
                  <a:lnTo>
                    <a:pt x="1686445" y="167157"/>
                  </a:lnTo>
                  <a:lnTo>
                    <a:pt x="1677873" y="158584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75"/>
                  </a:lnTo>
                  <a:lnTo>
                    <a:pt x="1649831" y="162877"/>
                  </a:lnTo>
                  <a:lnTo>
                    <a:pt x="1644942" y="170141"/>
                  </a:lnTo>
                  <a:lnTo>
                    <a:pt x="1643138" y="179031"/>
                  </a:lnTo>
                  <a:lnTo>
                    <a:pt x="1644942" y="187934"/>
                  </a:lnTo>
                  <a:lnTo>
                    <a:pt x="1649831" y="195199"/>
                  </a:lnTo>
                  <a:lnTo>
                    <a:pt x="1657108" y="200101"/>
                  </a:lnTo>
                  <a:lnTo>
                    <a:pt x="1665998" y="201891"/>
                  </a:lnTo>
                  <a:lnTo>
                    <a:pt x="1674901" y="200101"/>
                  </a:lnTo>
                  <a:lnTo>
                    <a:pt x="1682165" y="195199"/>
                  </a:lnTo>
                  <a:lnTo>
                    <a:pt x="1687068" y="187934"/>
                  </a:lnTo>
                  <a:lnTo>
                    <a:pt x="1688858" y="179031"/>
                  </a:lnTo>
                  <a:lnTo>
                    <a:pt x="1688858" y="172974"/>
                  </a:lnTo>
                  <a:close/>
                </a:path>
                <a:path w="2585720" h="514350">
                  <a:moveTo>
                    <a:pt x="1688858" y="16802"/>
                  </a:moveTo>
                  <a:lnTo>
                    <a:pt x="1686445" y="10985"/>
                  </a:lnTo>
                  <a:lnTo>
                    <a:pt x="1677873" y="2413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803"/>
                  </a:lnTo>
                  <a:lnTo>
                    <a:pt x="1649831" y="6705"/>
                  </a:lnTo>
                  <a:lnTo>
                    <a:pt x="1644942" y="13970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29"/>
                  </a:lnTo>
                  <a:lnTo>
                    <a:pt x="1665998" y="45720"/>
                  </a:lnTo>
                  <a:lnTo>
                    <a:pt x="1674901" y="43929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585720" h="514350">
                  <a:moveTo>
                    <a:pt x="1838236" y="485317"/>
                  </a:moveTo>
                  <a:lnTo>
                    <a:pt x="1835823" y="479501"/>
                  </a:lnTo>
                  <a:lnTo>
                    <a:pt x="1827250" y="470928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19"/>
                  </a:lnTo>
                  <a:lnTo>
                    <a:pt x="1799209" y="475208"/>
                  </a:lnTo>
                  <a:lnTo>
                    <a:pt x="1794319" y="482485"/>
                  </a:lnTo>
                  <a:lnTo>
                    <a:pt x="1792516" y="491375"/>
                  </a:lnTo>
                  <a:lnTo>
                    <a:pt x="1794319" y="500278"/>
                  </a:lnTo>
                  <a:lnTo>
                    <a:pt x="1799209" y="507542"/>
                  </a:lnTo>
                  <a:lnTo>
                    <a:pt x="1806473" y="512445"/>
                  </a:lnTo>
                  <a:lnTo>
                    <a:pt x="1815376" y="514235"/>
                  </a:lnTo>
                  <a:lnTo>
                    <a:pt x="1824278" y="512445"/>
                  </a:lnTo>
                  <a:lnTo>
                    <a:pt x="1831543" y="507542"/>
                  </a:lnTo>
                  <a:lnTo>
                    <a:pt x="1836445" y="500278"/>
                  </a:lnTo>
                  <a:lnTo>
                    <a:pt x="1838236" y="491375"/>
                  </a:lnTo>
                  <a:lnTo>
                    <a:pt x="1838236" y="485317"/>
                  </a:lnTo>
                  <a:close/>
                </a:path>
                <a:path w="2585720" h="514350">
                  <a:moveTo>
                    <a:pt x="1838236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47"/>
                  </a:lnTo>
                  <a:lnTo>
                    <a:pt x="1799209" y="319036"/>
                  </a:lnTo>
                  <a:lnTo>
                    <a:pt x="1794319" y="326313"/>
                  </a:lnTo>
                  <a:lnTo>
                    <a:pt x="1792516" y="335203"/>
                  </a:lnTo>
                  <a:lnTo>
                    <a:pt x="1794319" y="344106"/>
                  </a:lnTo>
                  <a:lnTo>
                    <a:pt x="1799209" y="351370"/>
                  </a:lnTo>
                  <a:lnTo>
                    <a:pt x="1806473" y="356273"/>
                  </a:lnTo>
                  <a:lnTo>
                    <a:pt x="1815376" y="358063"/>
                  </a:lnTo>
                  <a:lnTo>
                    <a:pt x="1824278" y="356273"/>
                  </a:lnTo>
                  <a:lnTo>
                    <a:pt x="1831543" y="351370"/>
                  </a:lnTo>
                  <a:lnTo>
                    <a:pt x="1836445" y="344106"/>
                  </a:lnTo>
                  <a:lnTo>
                    <a:pt x="1838236" y="335203"/>
                  </a:lnTo>
                  <a:lnTo>
                    <a:pt x="1838236" y="329145"/>
                  </a:lnTo>
                  <a:close/>
                </a:path>
                <a:path w="2585720" h="514350">
                  <a:moveTo>
                    <a:pt x="1838236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75"/>
                  </a:lnTo>
                  <a:lnTo>
                    <a:pt x="1799209" y="162877"/>
                  </a:lnTo>
                  <a:lnTo>
                    <a:pt x="1794319" y="170141"/>
                  </a:lnTo>
                  <a:lnTo>
                    <a:pt x="1792516" y="179031"/>
                  </a:lnTo>
                  <a:lnTo>
                    <a:pt x="1794319" y="187934"/>
                  </a:lnTo>
                  <a:lnTo>
                    <a:pt x="1799209" y="195199"/>
                  </a:lnTo>
                  <a:lnTo>
                    <a:pt x="1806473" y="200101"/>
                  </a:lnTo>
                  <a:lnTo>
                    <a:pt x="1815376" y="201891"/>
                  </a:lnTo>
                  <a:lnTo>
                    <a:pt x="1824278" y="200101"/>
                  </a:lnTo>
                  <a:lnTo>
                    <a:pt x="1831543" y="195199"/>
                  </a:lnTo>
                  <a:lnTo>
                    <a:pt x="1836445" y="187934"/>
                  </a:lnTo>
                  <a:lnTo>
                    <a:pt x="1838236" y="179031"/>
                  </a:lnTo>
                  <a:lnTo>
                    <a:pt x="1838236" y="172974"/>
                  </a:lnTo>
                  <a:close/>
                </a:path>
                <a:path w="2585720" h="514350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13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803"/>
                  </a:lnTo>
                  <a:lnTo>
                    <a:pt x="1799209" y="6705"/>
                  </a:lnTo>
                  <a:lnTo>
                    <a:pt x="1794319" y="13970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29"/>
                  </a:lnTo>
                  <a:lnTo>
                    <a:pt x="1815376" y="45720"/>
                  </a:lnTo>
                  <a:lnTo>
                    <a:pt x="1824278" y="43929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585720" h="514350">
                  <a:moveTo>
                    <a:pt x="1987613" y="485317"/>
                  </a:moveTo>
                  <a:lnTo>
                    <a:pt x="1985200" y="479501"/>
                  </a:lnTo>
                  <a:lnTo>
                    <a:pt x="1976628" y="470928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19"/>
                  </a:lnTo>
                  <a:lnTo>
                    <a:pt x="1948586" y="475208"/>
                  </a:lnTo>
                  <a:lnTo>
                    <a:pt x="1943684" y="482485"/>
                  </a:lnTo>
                  <a:lnTo>
                    <a:pt x="1941893" y="491375"/>
                  </a:lnTo>
                  <a:lnTo>
                    <a:pt x="1943684" y="500278"/>
                  </a:lnTo>
                  <a:lnTo>
                    <a:pt x="1948586" y="507542"/>
                  </a:lnTo>
                  <a:lnTo>
                    <a:pt x="1955850" y="512445"/>
                  </a:lnTo>
                  <a:lnTo>
                    <a:pt x="1964753" y="514235"/>
                  </a:lnTo>
                  <a:lnTo>
                    <a:pt x="1973656" y="512445"/>
                  </a:lnTo>
                  <a:lnTo>
                    <a:pt x="1980920" y="507542"/>
                  </a:lnTo>
                  <a:lnTo>
                    <a:pt x="1985810" y="500278"/>
                  </a:lnTo>
                  <a:lnTo>
                    <a:pt x="1987613" y="491375"/>
                  </a:lnTo>
                  <a:lnTo>
                    <a:pt x="1987613" y="485317"/>
                  </a:lnTo>
                  <a:close/>
                </a:path>
                <a:path w="2585720" h="514350">
                  <a:moveTo>
                    <a:pt x="1987613" y="329145"/>
                  </a:moveTo>
                  <a:lnTo>
                    <a:pt x="1985200" y="323329"/>
                  </a:lnTo>
                  <a:lnTo>
                    <a:pt x="1976628" y="314756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47"/>
                  </a:lnTo>
                  <a:lnTo>
                    <a:pt x="1948586" y="319036"/>
                  </a:lnTo>
                  <a:lnTo>
                    <a:pt x="1943684" y="326313"/>
                  </a:lnTo>
                  <a:lnTo>
                    <a:pt x="1941893" y="335203"/>
                  </a:lnTo>
                  <a:lnTo>
                    <a:pt x="1943684" y="344106"/>
                  </a:lnTo>
                  <a:lnTo>
                    <a:pt x="1948586" y="351370"/>
                  </a:lnTo>
                  <a:lnTo>
                    <a:pt x="1955850" y="356273"/>
                  </a:lnTo>
                  <a:lnTo>
                    <a:pt x="1964753" y="358063"/>
                  </a:lnTo>
                  <a:lnTo>
                    <a:pt x="1973656" y="356273"/>
                  </a:lnTo>
                  <a:lnTo>
                    <a:pt x="1980920" y="351370"/>
                  </a:lnTo>
                  <a:lnTo>
                    <a:pt x="1985810" y="344106"/>
                  </a:lnTo>
                  <a:lnTo>
                    <a:pt x="1987613" y="335203"/>
                  </a:lnTo>
                  <a:lnTo>
                    <a:pt x="1987613" y="329145"/>
                  </a:lnTo>
                  <a:close/>
                </a:path>
                <a:path w="2585720" h="514350">
                  <a:moveTo>
                    <a:pt x="1987613" y="172974"/>
                  </a:moveTo>
                  <a:lnTo>
                    <a:pt x="1985200" y="167157"/>
                  </a:lnTo>
                  <a:lnTo>
                    <a:pt x="1976628" y="158584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75"/>
                  </a:lnTo>
                  <a:lnTo>
                    <a:pt x="1948586" y="162877"/>
                  </a:lnTo>
                  <a:lnTo>
                    <a:pt x="1943684" y="170141"/>
                  </a:lnTo>
                  <a:lnTo>
                    <a:pt x="1941893" y="179031"/>
                  </a:lnTo>
                  <a:lnTo>
                    <a:pt x="1943684" y="187934"/>
                  </a:lnTo>
                  <a:lnTo>
                    <a:pt x="1948586" y="195199"/>
                  </a:lnTo>
                  <a:lnTo>
                    <a:pt x="1955850" y="200101"/>
                  </a:lnTo>
                  <a:lnTo>
                    <a:pt x="1964753" y="201891"/>
                  </a:lnTo>
                  <a:lnTo>
                    <a:pt x="1973656" y="200101"/>
                  </a:lnTo>
                  <a:lnTo>
                    <a:pt x="1980920" y="195199"/>
                  </a:lnTo>
                  <a:lnTo>
                    <a:pt x="1985810" y="187934"/>
                  </a:lnTo>
                  <a:lnTo>
                    <a:pt x="1987613" y="179031"/>
                  </a:lnTo>
                  <a:lnTo>
                    <a:pt x="1987613" y="172974"/>
                  </a:lnTo>
                  <a:close/>
                </a:path>
                <a:path w="2585720" h="514350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13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803"/>
                  </a:lnTo>
                  <a:lnTo>
                    <a:pt x="1948586" y="6705"/>
                  </a:lnTo>
                  <a:lnTo>
                    <a:pt x="1943684" y="13970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29"/>
                  </a:lnTo>
                  <a:lnTo>
                    <a:pt x="1964753" y="45720"/>
                  </a:lnTo>
                  <a:lnTo>
                    <a:pt x="1973656" y="43929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585720" h="514350">
                  <a:moveTo>
                    <a:pt x="2136991" y="485317"/>
                  </a:moveTo>
                  <a:lnTo>
                    <a:pt x="2134578" y="479501"/>
                  </a:lnTo>
                  <a:lnTo>
                    <a:pt x="2126005" y="470928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19"/>
                  </a:lnTo>
                  <a:lnTo>
                    <a:pt x="2097963" y="475208"/>
                  </a:lnTo>
                  <a:lnTo>
                    <a:pt x="2093061" y="482485"/>
                  </a:lnTo>
                  <a:lnTo>
                    <a:pt x="2091270" y="491375"/>
                  </a:lnTo>
                  <a:lnTo>
                    <a:pt x="2093061" y="500278"/>
                  </a:lnTo>
                  <a:lnTo>
                    <a:pt x="2097963" y="507542"/>
                  </a:lnTo>
                  <a:lnTo>
                    <a:pt x="2105228" y="512445"/>
                  </a:lnTo>
                  <a:lnTo>
                    <a:pt x="2114131" y="514235"/>
                  </a:lnTo>
                  <a:lnTo>
                    <a:pt x="2123021" y="512445"/>
                  </a:lnTo>
                  <a:lnTo>
                    <a:pt x="2130298" y="507542"/>
                  </a:lnTo>
                  <a:lnTo>
                    <a:pt x="2135187" y="500278"/>
                  </a:lnTo>
                  <a:lnTo>
                    <a:pt x="2136991" y="491375"/>
                  </a:lnTo>
                  <a:lnTo>
                    <a:pt x="2136991" y="485317"/>
                  </a:lnTo>
                  <a:close/>
                </a:path>
                <a:path w="2585720" h="514350">
                  <a:moveTo>
                    <a:pt x="2136991" y="329145"/>
                  </a:moveTo>
                  <a:lnTo>
                    <a:pt x="2134578" y="323329"/>
                  </a:lnTo>
                  <a:lnTo>
                    <a:pt x="2126005" y="314756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47"/>
                  </a:lnTo>
                  <a:lnTo>
                    <a:pt x="2097963" y="319036"/>
                  </a:lnTo>
                  <a:lnTo>
                    <a:pt x="2093061" y="326313"/>
                  </a:lnTo>
                  <a:lnTo>
                    <a:pt x="2091270" y="335203"/>
                  </a:lnTo>
                  <a:lnTo>
                    <a:pt x="2093061" y="344106"/>
                  </a:lnTo>
                  <a:lnTo>
                    <a:pt x="2097963" y="351370"/>
                  </a:lnTo>
                  <a:lnTo>
                    <a:pt x="2105228" y="356273"/>
                  </a:lnTo>
                  <a:lnTo>
                    <a:pt x="2114131" y="358063"/>
                  </a:lnTo>
                  <a:lnTo>
                    <a:pt x="2123021" y="356273"/>
                  </a:lnTo>
                  <a:lnTo>
                    <a:pt x="2130298" y="351370"/>
                  </a:lnTo>
                  <a:lnTo>
                    <a:pt x="2135187" y="344106"/>
                  </a:lnTo>
                  <a:lnTo>
                    <a:pt x="2136991" y="335203"/>
                  </a:lnTo>
                  <a:lnTo>
                    <a:pt x="2136991" y="329145"/>
                  </a:lnTo>
                  <a:close/>
                </a:path>
                <a:path w="2585720" h="514350">
                  <a:moveTo>
                    <a:pt x="2136991" y="172974"/>
                  </a:moveTo>
                  <a:lnTo>
                    <a:pt x="2134578" y="167157"/>
                  </a:lnTo>
                  <a:lnTo>
                    <a:pt x="2126005" y="158584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75"/>
                  </a:lnTo>
                  <a:lnTo>
                    <a:pt x="2097963" y="162877"/>
                  </a:lnTo>
                  <a:lnTo>
                    <a:pt x="2093061" y="170141"/>
                  </a:lnTo>
                  <a:lnTo>
                    <a:pt x="2091270" y="179031"/>
                  </a:lnTo>
                  <a:lnTo>
                    <a:pt x="2093061" y="187934"/>
                  </a:lnTo>
                  <a:lnTo>
                    <a:pt x="2097963" y="195199"/>
                  </a:lnTo>
                  <a:lnTo>
                    <a:pt x="2105228" y="200101"/>
                  </a:lnTo>
                  <a:lnTo>
                    <a:pt x="2114131" y="201891"/>
                  </a:lnTo>
                  <a:lnTo>
                    <a:pt x="2123021" y="200101"/>
                  </a:lnTo>
                  <a:lnTo>
                    <a:pt x="2130298" y="195199"/>
                  </a:lnTo>
                  <a:lnTo>
                    <a:pt x="2135187" y="187934"/>
                  </a:lnTo>
                  <a:lnTo>
                    <a:pt x="2136991" y="179031"/>
                  </a:lnTo>
                  <a:lnTo>
                    <a:pt x="2136991" y="172974"/>
                  </a:lnTo>
                  <a:close/>
                </a:path>
                <a:path w="2585720" h="514350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13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803"/>
                  </a:lnTo>
                  <a:lnTo>
                    <a:pt x="2097963" y="6705"/>
                  </a:lnTo>
                  <a:lnTo>
                    <a:pt x="2093061" y="13970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29"/>
                  </a:lnTo>
                  <a:lnTo>
                    <a:pt x="2114131" y="45720"/>
                  </a:lnTo>
                  <a:lnTo>
                    <a:pt x="2123021" y="43929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  <a:path w="2585720" h="514350">
                  <a:moveTo>
                    <a:pt x="2286368" y="485317"/>
                  </a:moveTo>
                  <a:lnTo>
                    <a:pt x="2283955" y="479501"/>
                  </a:lnTo>
                  <a:lnTo>
                    <a:pt x="2275382" y="470928"/>
                  </a:lnTo>
                  <a:lnTo>
                    <a:pt x="2269566" y="468515"/>
                  </a:lnTo>
                  <a:lnTo>
                    <a:pt x="2263508" y="468515"/>
                  </a:lnTo>
                  <a:lnTo>
                    <a:pt x="2254605" y="470319"/>
                  </a:lnTo>
                  <a:lnTo>
                    <a:pt x="2247341" y="475208"/>
                  </a:lnTo>
                  <a:lnTo>
                    <a:pt x="2242439" y="482485"/>
                  </a:lnTo>
                  <a:lnTo>
                    <a:pt x="2240648" y="491375"/>
                  </a:lnTo>
                  <a:lnTo>
                    <a:pt x="2242439" y="500278"/>
                  </a:lnTo>
                  <a:lnTo>
                    <a:pt x="2247341" y="507542"/>
                  </a:lnTo>
                  <a:lnTo>
                    <a:pt x="2254605" y="512445"/>
                  </a:lnTo>
                  <a:lnTo>
                    <a:pt x="2263508" y="514235"/>
                  </a:lnTo>
                  <a:lnTo>
                    <a:pt x="2272398" y="512445"/>
                  </a:lnTo>
                  <a:lnTo>
                    <a:pt x="2279662" y="507542"/>
                  </a:lnTo>
                  <a:lnTo>
                    <a:pt x="2284565" y="500278"/>
                  </a:lnTo>
                  <a:lnTo>
                    <a:pt x="2286368" y="491375"/>
                  </a:lnTo>
                  <a:lnTo>
                    <a:pt x="2286368" y="485317"/>
                  </a:lnTo>
                  <a:close/>
                </a:path>
                <a:path w="2585720" h="514350">
                  <a:moveTo>
                    <a:pt x="2286368" y="329145"/>
                  </a:moveTo>
                  <a:lnTo>
                    <a:pt x="2283955" y="323329"/>
                  </a:lnTo>
                  <a:lnTo>
                    <a:pt x="2275382" y="314756"/>
                  </a:lnTo>
                  <a:lnTo>
                    <a:pt x="2269566" y="312343"/>
                  </a:lnTo>
                  <a:lnTo>
                    <a:pt x="2263508" y="312343"/>
                  </a:lnTo>
                  <a:lnTo>
                    <a:pt x="2254605" y="314147"/>
                  </a:lnTo>
                  <a:lnTo>
                    <a:pt x="2247341" y="319036"/>
                  </a:lnTo>
                  <a:lnTo>
                    <a:pt x="2242439" y="326313"/>
                  </a:lnTo>
                  <a:lnTo>
                    <a:pt x="2240648" y="335203"/>
                  </a:lnTo>
                  <a:lnTo>
                    <a:pt x="2242439" y="344106"/>
                  </a:lnTo>
                  <a:lnTo>
                    <a:pt x="2247341" y="351370"/>
                  </a:lnTo>
                  <a:lnTo>
                    <a:pt x="2254605" y="356273"/>
                  </a:lnTo>
                  <a:lnTo>
                    <a:pt x="2263508" y="358063"/>
                  </a:lnTo>
                  <a:lnTo>
                    <a:pt x="2272398" y="356273"/>
                  </a:lnTo>
                  <a:lnTo>
                    <a:pt x="2279662" y="351370"/>
                  </a:lnTo>
                  <a:lnTo>
                    <a:pt x="2284565" y="344106"/>
                  </a:lnTo>
                  <a:lnTo>
                    <a:pt x="2286368" y="335203"/>
                  </a:lnTo>
                  <a:lnTo>
                    <a:pt x="2286368" y="329145"/>
                  </a:lnTo>
                  <a:close/>
                </a:path>
                <a:path w="2585720" h="514350">
                  <a:moveTo>
                    <a:pt x="2286368" y="172974"/>
                  </a:moveTo>
                  <a:lnTo>
                    <a:pt x="2283955" y="167157"/>
                  </a:lnTo>
                  <a:lnTo>
                    <a:pt x="2275382" y="158584"/>
                  </a:lnTo>
                  <a:lnTo>
                    <a:pt x="2269566" y="156171"/>
                  </a:lnTo>
                  <a:lnTo>
                    <a:pt x="2263508" y="156171"/>
                  </a:lnTo>
                  <a:lnTo>
                    <a:pt x="2254605" y="157975"/>
                  </a:lnTo>
                  <a:lnTo>
                    <a:pt x="2247341" y="162877"/>
                  </a:lnTo>
                  <a:lnTo>
                    <a:pt x="2242439" y="170141"/>
                  </a:lnTo>
                  <a:lnTo>
                    <a:pt x="2240648" y="179031"/>
                  </a:lnTo>
                  <a:lnTo>
                    <a:pt x="2242439" y="187934"/>
                  </a:lnTo>
                  <a:lnTo>
                    <a:pt x="2247341" y="195199"/>
                  </a:lnTo>
                  <a:lnTo>
                    <a:pt x="2254605" y="200101"/>
                  </a:lnTo>
                  <a:lnTo>
                    <a:pt x="2263508" y="201891"/>
                  </a:lnTo>
                  <a:lnTo>
                    <a:pt x="2272398" y="200101"/>
                  </a:lnTo>
                  <a:lnTo>
                    <a:pt x="2279662" y="195199"/>
                  </a:lnTo>
                  <a:lnTo>
                    <a:pt x="2284565" y="187934"/>
                  </a:lnTo>
                  <a:lnTo>
                    <a:pt x="2286368" y="179031"/>
                  </a:lnTo>
                  <a:lnTo>
                    <a:pt x="2286368" y="172974"/>
                  </a:lnTo>
                  <a:close/>
                </a:path>
                <a:path w="2585720" h="514350">
                  <a:moveTo>
                    <a:pt x="2286368" y="16802"/>
                  </a:moveTo>
                  <a:lnTo>
                    <a:pt x="2283955" y="10985"/>
                  </a:lnTo>
                  <a:lnTo>
                    <a:pt x="2275382" y="2413"/>
                  </a:lnTo>
                  <a:lnTo>
                    <a:pt x="2269566" y="0"/>
                  </a:lnTo>
                  <a:lnTo>
                    <a:pt x="2263508" y="0"/>
                  </a:lnTo>
                  <a:lnTo>
                    <a:pt x="2254605" y="1803"/>
                  </a:lnTo>
                  <a:lnTo>
                    <a:pt x="2247341" y="6705"/>
                  </a:lnTo>
                  <a:lnTo>
                    <a:pt x="2242439" y="13970"/>
                  </a:lnTo>
                  <a:lnTo>
                    <a:pt x="2240648" y="22860"/>
                  </a:lnTo>
                  <a:lnTo>
                    <a:pt x="2242439" y="31762"/>
                  </a:lnTo>
                  <a:lnTo>
                    <a:pt x="2247341" y="39027"/>
                  </a:lnTo>
                  <a:lnTo>
                    <a:pt x="2254605" y="43929"/>
                  </a:lnTo>
                  <a:lnTo>
                    <a:pt x="2263508" y="45720"/>
                  </a:lnTo>
                  <a:lnTo>
                    <a:pt x="2272398" y="43929"/>
                  </a:lnTo>
                  <a:lnTo>
                    <a:pt x="2279662" y="39027"/>
                  </a:lnTo>
                  <a:lnTo>
                    <a:pt x="2284565" y="31762"/>
                  </a:lnTo>
                  <a:lnTo>
                    <a:pt x="2286368" y="22860"/>
                  </a:lnTo>
                  <a:lnTo>
                    <a:pt x="2286368" y="16802"/>
                  </a:lnTo>
                  <a:close/>
                </a:path>
                <a:path w="2585720" h="514350">
                  <a:moveTo>
                    <a:pt x="2435745" y="485317"/>
                  </a:moveTo>
                  <a:lnTo>
                    <a:pt x="2433332" y="479501"/>
                  </a:lnTo>
                  <a:lnTo>
                    <a:pt x="2424760" y="470928"/>
                  </a:lnTo>
                  <a:lnTo>
                    <a:pt x="2418943" y="468515"/>
                  </a:lnTo>
                  <a:lnTo>
                    <a:pt x="2412885" y="468515"/>
                  </a:lnTo>
                  <a:lnTo>
                    <a:pt x="2403983" y="470319"/>
                  </a:lnTo>
                  <a:lnTo>
                    <a:pt x="2396718" y="475208"/>
                  </a:lnTo>
                  <a:lnTo>
                    <a:pt x="2391816" y="482485"/>
                  </a:lnTo>
                  <a:lnTo>
                    <a:pt x="2390025" y="491375"/>
                  </a:lnTo>
                  <a:lnTo>
                    <a:pt x="2391816" y="500278"/>
                  </a:lnTo>
                  <a:lnTo>
                    <a:pt x="2396718" y="507542"/>
                  </a:lnTo>
                  <a:lnTo>
                    <a:pt x="2403983" y="512445"/>
                  </a:lnTo>
                  <a:lnTo>
                    <a:pt x="2412885" y="514235"/>
                  </a:lnTo>
                  <a:lnTo>
                    <a:pt x="2421775" y="512445"/>
                  </a:lnTo>
                  <a:lnTo>
                    <a:pt x="2429040" y="507542"/>
                  </a:lnTo>
                  <a:lnTo>
                    <a:pt x="2433942" y="500278"/>
                  </a:lnTo>
                  <a:lnTo>
                    <a:pt x="2435745" y="491375"/>
                  </a:lnTo>
                  <a:lnTo>
                    <a:pt x="2435745" y="485317"/>
                  </a:lnTo>
                  <a:close/>
                </a:path>
                <a:path w="2585720" h="514350">
                  <a:moveTo>
                    <a:pt x="2435745" y="329145"/>
                  </a:moveTo>
                  <a:lnTo>
                    <a:pt x="2433332" y="323329"/>
                  </a:lnTo>
                  <a:lnTo>
                    <a:pt x="2424760" y="314756"/>
                  </a:lnTo>
                  <a:lnTo>
                    <a:pt x="2418943" y="312343"/>
                  </a:lnTo>
                  <a:lnTo>
                    <a:pt x="2412885" y="312343"/>
                  </a:lnTo>
                  <a:lnTo>
                    <a:pt x="2403983" y="314147"/>
                  </a:lnTo>
                  <a:lnTo>
                    <a:pt x="2396718" y="319036"/>
                  </a:lnTo>
                  <a:lnTo>
                    <a:pt x="2391816" y="326313"/>
                  </a:lnTo>
                  <a:lnTo>
                    <a:pt x="2390025" y="335203"/>
                  </a:lnTo>
                  <a:lnTo>
                    <a:pt x="2391816" y="344106"/>
                  </a:lnTo>
                  <a:lnTo>
                    <a:pt x="2396718" y="351370"/>
                  </a:lnTo>
                  <a:lnTo>
                    <a:pt x="2403983" y="356273"/>
                  </a:lnTo>
                  <a:lnTo>
                    <a:pt x="2412885" y="358063"/>
                  </a:lnTo>
                  <a:lnTo>
                    <a:pt x="2421775" y="356273"/>
                  </a:lnTo>
                  <a:lnTo>
                    <a:pt x="2429040" y="351370"/>
                  </a:lnTo>
                  <a:lnTo>
                    <a:pt x="2433942" y="344106"/>
                  </a:lnTo>
                  <a:lnTo>
                    <a:pt x="2435745" y="335203"/>
                  </a:lnTo>
                  <a:lnTo>
                    <a:pt x="2435745" y="329145"/>
                  </a:lnTo>
                  <a:close/>
                </a:path>
                <a:path w="2585720" h="514350">
                  <a:moveTo>
                    <a:pt x="2435745" y="172974"/>
                  </a:moveTo>
                  <a:lnTo>
                    <a:pt x="2433332" y="167157"/>
                  </a:lnTo>
                  <a:lnTo>
                    <a:pt x="2424760" y="158584"/>
                  </a:lnTo>
                  <a:lnTo>
                    <a:pt x="2418943" y="156171"/>
                  </a:lnTo>
                  <a:lnTo>
                    <a:pt x="2412885" y="156171"/>
                  </a:lnTo>
                  <a:lnTo>
                    <a:pt x="2403983" y="157975"/>
                  </a:lnTo>
                  <a:lnTo>
                    <a:pt x="2396718" y="162877"/>
                  </a:lnTo>
                  <a:lnTo>
                    <a:pt x="2391816" y="170141"/>
                  </a:lnTo>
                  <a:lnTo>
                    <a:pt x="2390025" y="179031"/>
                  </a:lnTo>
                  <a:lnTo>
                    <a:pt x="2391816" y="187934"/>
                  </a:lnTo>
                  <a:lnTo>
                    <a:pt x="2396718" y="195199"/>
                  </a:lnTo>
                  <a:lnTo>
                    <a:pt x="2403983" y="200101"/>
                  </a:lnTo>
                  <a:lnTo>
                    <a:pt x="2412885" y="201891"/>
                  </a:lnTo>
                  <a:lnTo>
                    <a:pt x="2421775" y="200101"/>
                  </a:lnTo>
                  <a:lnTo>
                    <a:pt x="2429040" y="195199"/>
                  </a:lnTo>
                  <a:lnTo>
                    <a:pt x="2433942" y="187934"/>
                  </a:lnTo>
                  <a:lnTo>
                    <a:pt x="2435745" y="179031"/>
                  </a:lnTo>
                  <a:lnTo>
                    <a:pt x="2435745" y="172974"/>
                  </a:lnTo>
                  <a:close/>
                </a:path>
                <a:path w="2585720" h="514350">
                  <a:moveTo>
                    <a:pt x="2435745" y="16802"/>
                  </a:moveTo>
                  <a:lnTo>
                    <a:pt x="2433332" y="10985"/>
                  </a:lnTo>
                  <a:lnTo>
                    <a:pt x="2424760" y="2413"/>
                  </a:lnTo>
                  <a:lnTo>
                    <a:pt x="2418943" y="0"/>
                  </a:lnTo>
                  <a:lnTo>
                    <a:pt x="2412885" y="0"/>
                  </a:lnTo>
                  <a:lnTo>
                    <a:pt x="2403983" y="1803"/>
                  </a:lnTo>
                  <a:lnTo>
                    <a:pt x="2396718" y="6705"/>
                  </a:lnTo>
                  <a:lnTo>
                    <a:pt x="2391816" y="13970"/>
                  </a:lnTo>
                  <a:lnTo>
                    <a:pt x="2390025" y="22860"/>
                  </a:lnTo>
                  <a:lnTo>
                    <a:pt x="2391816" y="31762"/>
                  </a:lnTo>
                  <a:lnTo>
                    <a:pt x="2396718" y="39027"/>
                  </a:lnTo>
                  <a:lnTo>
                    <a:pt x="2403983" y="43929"/>
                  </a:lnTo>
                  <a:lnTo>
                    <a:pt x="2412885" y="45720"/>
                  </a:lnTo>
                  <a:lnTo>
                    <a:pt x="2421775" y="43929"/>
                  </a:lnTo>
                  <a:lnTo>
                    <a:pt x="2429040" y="39027"/>
                  </a:lnTo>
                  <a:lnTo>
                    <a:pt x="2433942" y="31762"/>
                  </a:lnTo>
                  <a:lnTo>
                    <a:pt x="2435745" y="22860"/>
                  </a:lnTo>
                  <a:lnTo>
                    <a:pt x="2435745" y="16802"/>
                  </a:lnTo>
                  <a:close/>
                </a:path>
                <a:path w="2585720" h="514350">
                  <a:moveTo>
                    <a:pt x="2585123" y="329145"/>
                  </a:moveTo>
                  <a:lnTo>
                    <a:pt x="2582710" y="323329"/>
                  </a:lnTo>
                  <a:lnTo>
                    <a:pt x="2574137" y="314756"/>
                  </a:lnTo>
                  <a:lnTo>
                    <a:pt x="2568321" y="312343"/>
                  </a:lnTo>
                  <a:lnTo>
                    <a:pt x="2562263" y="312343"/>
                  </a:lnTo>
                  <a:lnTo>
                    <a:pt x="2553360" y="314147"/>
                  </a:lnTo>
                  <a:lnTo>
                    <a:pt x="2546096" y="319036"/>
                  </a:lnTo>
                  <a:lnTo>
                    <a:pt x="2541193" y="326313"/>
                  </a:lnTo>
                  <a:lnTo>
                    <a:pt x="2539403" y="335203"/>
                  </a:lnTo>
                  <a:lnTo>
                    <a:pt x="2541193" y="344106"/>
                  </a:lnTo>
                  <a:lnTo>
                    <a:pt x="2546096" y="351370"/>
                  </a:lnTo>
                  <a:lnTo>
                    <a:pt x="2553360" y="356273"/>
                  </a:lnTo>
                  <a:lnTo>
                    <a:pt x="2562263" y="358063"/>
                  </a:lnTo>
                  <a:lnTo>
                    <a:pt x="2571153" y="356273"/>
                  </a:lnTo>
                  <a:lnTo>
                    <a:pt x="2578417" y="351370"/>
                  </a:lnTo>
                  <a:lnTo>
                    <a:pt x="2583319" y="344106"/>
                  </a:lnTo>
                  <a:lnTo>
                    <a:pt x="2585123" y="335203"/>
                  </a:lnTo>
                  <a:lnTo>
                    <a:pt x="2585123" y="329145"/>
                  </a:lnTo>
                  <a:close/>
                </a:path>
                <a:path w="2585720" h="514350">
                  <a:moveTo>
                    <a:pt x="2585123" y="172974"/>
                  </a:moveTo>
                  <a:lnTo>
                    <a:pt x="2582710" y="167157"/>
                  </a:lnTo>
                  <a:lnTo>
                    <a:pt x="2574137" y="158584"/>
                  </a:lnTo>
                  <a:lnTo>
                    <a:pt x="2568321" y="156171"/>
                  </a:lnTo>
                  <a:lnTo>
                    <a:pt x="2562263" y="156171"/>
                  </a:lnTo>
                  <a:lnTo>
                    <a:pt x="2553360" y="157975"/>
                  </a:lnTo>
                  <a:lnTo>
                    <a:pt x="2546096" y="162877"/>
                  </a:lnTo>
                  <a:lnTo>
                    <a:pt x="2541193" y="170141"/>
                  </a:lnTo>
                  <a:lnTo>
                    <a:pt x="2539403" y="179031"/>
                  </a:lnTo>
                  <a:lnTo>
                    <a:pt x="2541193" y="187934"/>
                  </a:lnTo>
                  <a:lnTo>
                    <a:pt x="2546096" y="195199"/>
                  </a:lnTo>
                  <a:lnTo>
                    <a:pt x="2553360" y="200101"/>
                  </a:lnTo>
                  <a:lnTo>
                    <a:pt x="2562263" y="201891"/>
                  </a:lnTo>
                  <a:lnTo>
                    <a:pt x="2571153" y="200101"/>
                  </a:lnTo>
                  <a:lnTo>
                    <a:pt x="2578417" y="195199"/>
                  </a:lnTo>
                  <a:lnTo>
                    <a:pt x="2583319" y="187934"/>
                  </a:lnTo>
                  <a:lnTo>
                    <a:pt x="2585123" y="179031"/>
                  </a:lnTo>
                  <a:lnTo>
                    <a:pt x="2585123" y="172974"/>
                  </a:lnTo>
                  <a:close/>
                </a:path>
                <a:path w="2585720" h="514350">
                  <a:moveTo>
                    <a:pt x="2585123" y="16802"/>
                  </a:moveTo>
                  <a:lnTo>
                    <a:pt x="2582710" y="10985"/>
                  </a:lnTo>
                  <a:lnTo>
                    <a:pt x="2574137" y="2413"/>
                  </a:lnTo>
                  <a:lnTo>
                    <a:pt x="2568321" y="0"/>
                  </a:lnTo>
                  <a:lnTo>
                    <a:pt x="2562263" y="0"/>
                  </a:lnTo>
                  <a:lnTo>
                    <a:pt x="2553360" y="1803"/>
                  </a:lnTo>
                  <a:lnTo>
                    <a:pt x="2546096" y="6705"/>
                  </a:lnTo>
                  <a:lnTo>
                    <a:pt x="2541193" y="13970"/>
                  </a:lnTo>
                  <a:lnTo>
                    <a:pt x="2539403" y="22860"/>
                  </a:lnTo>
                  <a:lnTo>
                    <a:pt x="2541193" y="31762"/>
                  </a:lnTo>
                  <a:lnTo>
                    <a:pt x="2546096" y="39027"/>
                  </a:lnTo>
                  <a:lnTo>
                    <a:pt x="2553360" y="43929"/>
                  </a:lnTo>
                  <a:lnTo>
                    <a:pt x="2562263" y="45720"/>
                  </a:lnTo>
                  <a:lnTo>
                    <a:pt x="2571153" y="43929"/>
                  </a:lnTo>
                  <a:lnTo>
                    <a:pt x="2578417" y="39027"/>
                  </a:lnTo>
                  <a:lnTo>
                    <a:pt x="2583319" y="31762"/>
                  </a:lnTo>
                  <a:lnTo>
                    <a:pt x="2585123" y="22860"/>
                  </a:lnTo>
                  <a:lnTo>
                    <a:pt x="2585123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94177" y="2580423"/>
              <a:ext cx="2585720" cy="670560"/>
            </a:xfrm>
            <a:custGeom>
              <a:avLst/>
              <a:gdLst/>
              <a:ahLst/>
              <a:cxnLst/>
              <a:rect l="l" t="t" r="r" b="b"/>
              <a:pathLst>
                <a:path w="2585720" h="670560">
                  <a:moveTo>
                    <a:pt x="45720" y="641489"/>
                  </a:moveTo>
                  <a:lnTo>
                    <a:pt x="43319" y="635673"/>
                  </a:lnTo>
                  <a:lnTo>
                    <a:pt x="34747" y="627100"/>
                  </a:lnTo>
                  <a:lnTo>
                    <a:pt x="28930" y="624687"/>
                  </a:lnTo>
                  <a:lnTo>
                    <a:pt x="22860" y="624687"/>
                  </a:lnTo>
                  <a:lnTo>
                    <a:pt x="13970" y="626478"/>
                  </a:lnTo>
                  <a:lnTo>
                    <a:pt x="6705" y="631380"/>
                  </a:lnTo>
                  <a:lnTo>
                    <a:pt x="1803" y="638644"/>
                  </a:lnTo>
                  <a:lnTo>
                    <a:pt x="0" y="647547"/>
                  </a:lnTo>
                  <a:lnTo>
                    <a:pt x="1803" y="656450"/>
                  </a:lnTo>
                  <a:lnTo>
                    <a:pt x="6705" y="663714"/>
                  </a:lnTo>
                  <a:lnTo>
                    <a:pt x="13970" y="668604"/>
                  </a:lnTo>
                  <a:lnTo>
                    <a:pt x="22860" y="670407"/>
                  </a:lnTo>
                  <a:lnTo>
                    <a:pt x="31762" y="668604"/>
                  </a:lnTo>
                  <a:lnTo>
                    <a:pt x="39027" y="663714"/>
                  </a:lnTo>
                  <a:lnTo>
                    <a:pt x="43929" y="656450"/>
                  </a:lnTo>
                  <a:lnTo>
                    <a:pt x="45720" y="647547"/>
                  </a:lnTo>
                  <a:lnTo>
                    <a:pt x="45720" y="641489"/>
                  </a:lnTo>
                  <a:close/>
                </a:path>
                <a:path w="2585720" h="670560">
                  <a:moveTo>
                    <a:pt x="45720" y="485317"/>
                  </a:moveTo>
                  <a:lnTo>
                    <a:pt x="43319" y="479501"/>
                  </a:lnTo>
                  <a:lnTo>
                    <a:pt x="34747" y="470928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06"/>
                  </a:lnTo>
                  <a:lnTo>
                    <a:pt x="6705" y="475208"/>
                  </a:lnTo>
                  <a:lnTo>
                    <a:pt x="1803" y="482473"/>
                  </a:lnTo>
                  <a:lnTo>
                    <a:pt x="0" y="491375"/>
                  </a:lnTo>
                  <a:lnTo>
                    <a:pt x="1803" y="500278"/>
                  </a:lnTo>
                  <a:lnTo>
                    <a:pt x="6705" y="507542"/>
                  </a:lnTo>
                  <a:lnTo>
                    <a:pt x="13970" y="512445"/>
                  </a:lnTo>
                  <a:lnTo>
                    <a:pt x="22860" y="514235"/>
                  </a:lnTo>
                  <a:lnTo>
                    <a:pt x="31762" y="512445"/>
                  </a:lnTo>
                  <a:lnTo>
                    <a:pt x="39027" y="507542"/>
                  </a:lnTo>
                  <a:lnTo>
                    <a:pt x="43929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585720" h="670560">
                  <a:moveTo>
                    <a:pt x="45720" y="329145"/>
                  </a:moveTo>
                  <a:lnTo>
                    <a:pt x="43319" y="323329"/>
                  </a:lnTo>
                  <a:lnTo>
                    <a:pt x="34747" y="314756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34"/>
                  </a:lnTo>
                  <a:lnTo>
                    <a:pt x="6705" y="319036"/>
                  </a:lnTo>
                  <a:lnTo>
                    <a:pt x="1803" y="326301"/>
                  </a:lnTo>
                  <a:lnTo>
                    <a:pt x="0" y="335203"/>
                  </a:lnTo>
                  <a:lnTo>
                    <a:pt x="1803" y="344106"/>
                  </a:lnTo>
                  <a:lnTo>
                    <a:pt x="6705" y="351370"/>
                  </a:lnTo>
                  <a:lnTo>
                    <a:pt x="13970" y="356273"/>
                  </a:lnTo>
                  <a:lnTo>
                    <a:pt x="22860" y="358063"/>
                  </a:lnTo>
                  <a:lnTo>
                    <a:pt x="31762" y="356273"/>
                  </a:lnTo>
                  <a:lnTo>
                    <a:pt x="39027" y="351370"/>
                  </a:lnTo>
                  <a:lnTo>
                    <a:pt x="43929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585720" h="670560">
                  <a:moveTo>
                    <a:pt x="45720" y="172974"/>
                  </a:moveTo>
                  <a:lnTo>
                    <a:pt x="43319" y="167157"/>
                  </a:lnTo>
                  <a:lnTo>
                    <a:pt x="34747" y="158584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75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34"/>
                  </a:lnTo>
                  <a:lnTo>
                    <a:pt x="6705" y="195199"/>
                  </a:lnTo>
                  <a:lnTo>
                    <a:pt x="13970" y="200101"/>
                  </a:lnTo>
                  <a:lnTo>
                    <a:pt x="22860" y="201891"/>
                  </a:lnTo>
                  <a:lnTo>
                    <a:pt x="31762" y="200101"/>
                  </a:lnTo>
                  <a:lnTo>
                    <a:pt x="39027" y="195199"/>
                  </a:lnTo>
                  <a:lnTo>
                    <a:pt x="43929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585720" h="670560">
                  <a:moveTo>
                    <a:pt x="195097" y="641489"/>
                  </a:moveTo>
                  <a:lnTo>
                    <a:pt x="192697" y="635673"/>
                  </a:lnTo>
                  <a:lnTo>
                    <a:pt x="184124" y="627100"/>
                  </a:lnTo>
                  <a:lnTo>
                    <a:pt x="178308" y="624687"/>
                  </a:lnTo>
                  <a:lnTo>
                    <a:pt x="172237" y="624687"/>
                  </a:lnTo>
                  <a:lnTo>
                    <a:pt x="163347" y="626478"/>
                  </a:lnTo>
                  <a:lnTo>
                    <a:pt x="156070" y="631380"/>
                  </a:lnTo>
                  <a:lnTo>
                    <a:pt x="151180" y="638644"/>
                  </a:lnTo>
                  <a:lnTo>
                    <a:pt x="149377" y="647547"/>
                  </a:lnTo>
                  <a:lnTo>
                    <a:pt x="151180" y="656450"/>
                  </a:lnTo>
                  <a:lnTo>
                    <a:pt x="156070" y="663714"/>
                  </a:lnTo>
                  <a:lnTo>
                    <a:pt x="163347" y="668604"/>
                  </a:lnTo>
                  <a:lnTo>
                    <a:pt x="172237" y="670407"/>
                  </a:lnTo>
                  <a:lnTo>
                    <a:pt x="181140" y="668604"/>
                  </a:lnTo>
                  <a:lnTo>
                    <a:pt x="188404" y="663714"/>
                  </a:lnTo>
                  <a:lnTo>
                    <a:pt x="193306" y="656450"/>
                  </a:lnTo>
                  <a:lnTo>
                    <a:pt x="195097" y="647547"/>
                  </a:lnTo>
                  <a:lnTo>
                    <a:pt x="195097" y="641489"/>
                  </a:lnTo>
                  <a:close/>
                </a:path>
                <a:path w="2585720" h="670560">
                  <a:moveTo>
                    <a:pt x="195097" y="485317"/>
                  </a:moveTo>
                  <a:lnTo>
                    <a:pt x="192697" y="479501"/>
                  </a:lnTo>
                  <a:lnTo>
                    <a:pt x="184124" y="470928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06"/>
                  </a:lnTo>
                  <a:lnTo>
                    <a:pt x="156070" y="475208"/>
                  </a:lnTo>
                  <a:lnTo>
                    <a:pt x="151180" y="482473"/>
                  </a:lnTo>
                  <a:lnTo>
                    <a:pt x="149377" y="491375"/>
                  </a:lnTo>
                  <a:lnTo>
                    <a:pt x="151180" y="500278"/>
                  </a:lnTo>
                  <a:lnTo>
                    <a:pt x="156070" y="507542"/>
                  </a:lnTo>
                  <a:lnTo>
                    <a:pt x="163347" y="512445"/>
                  </a:lnTo>
                  <a:lnTo>
                    <a:pt x="172237" y="514235"/>
                  </a:lnTo>
                  <a:lnTo>
                    <a:pt x="181140" y="512445"/>
                  </a:lnTo>
                  <a:lnTo>
                    <a:pt x="188404" y="507542"/>
                  </a:lnTo>
                  <a:lnTo>
                    <a:pt x="193306" y="500278"/>
                  </a:lnTo>
                  <a:lnTo>
                    <a:pt x="195097" y="491375"/>
                  </a:lnTo>
                  <a:lnTo>
                    <a:pt x="195097" y="485317"/>
                  </a:lnTo>
                  <a:close/>
                </a:path>
                <a:path w="2585720" h="670560">
                  <a:moveTo>
                    <a:pt x="195097" y="329145"/>
                  </a:moveTo>
                  <a:lnTo>
                    <a:pt x="192697" y="323329"/>
                  </a:lnTo>
                  <a:lnTo>
                    <a:pt x="184124" y="314756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34"/>
                  </a:lnTo>
                  <a:lnTo>
                    <a:pt x="156070" y="319036"/>
                  </a:lnTo>
                  <a:lnTo>
                    <a:pt x="151180" y="326301"/>
                  </a:lnTo>
                  <a:lnTo>
                    <a:pt x="149377" y="335203"/>
                  </a:lnTo>
                  <a:lnTo>
                    <a:pt x="151180" y="344106"/>
                  </a:lnTo>
                  <a:lnTo>
                    <a:pt x="156070" y="351370"/>
                  </a:lnTo>
                  <a:lnTo>
                    <a:pt x="163347" y="356273"/>
                  </a:lnTo>
                  <a:lnTo>
                    <a:pt x="172237" y="358063"/>
                  </a:lnTo>
                  <a:lnTo>
                    <a:pt x="181140" y="356273"/>
                  </a:lnTo>
                  <a:lnTo>
                    <a:pt x="188404" y="351370"/>
                  </a:lnTo>
                  <a:lnTo>
                    <a:pt x="193306" y="344106"/>
                  </a:lnTo>
                  <a:lnTo>
                    <a:pt x="195097" y="335203"/>
                  </a:lnTo>
                  <a:lnTo>
                    <a:pt x="195097" y="329145"/>
                  </a:lnTo>
                  <a:close/>
                </a:path>
                <a:path w="2585720" h="670560">
                  <a:moveTo>
                    <a:pt x="195097" y="172974"/>
                  </a:moveTo>
                  <a:lnTo>
                    <a:pt x="192697" y="167157"/>
                  </a:lnTo>
                  <a:lnTo>
                    <a:pt x="184124" y="158584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75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34"/>
                  </a:lnTo>
                  <a:lnTo>
                    <a:pt x="156070" y="195199"/>
                  </a:lnTo>
                  <a:lnTo>
                    <a:pt x="163347" y="200101"/>
                  </a:lnTo>
                  <a:lnTo>
                    <a:pt x="172237" y="201891"/>
                  </a:lnTo>
                  <a:lnTo>
                    <a:pt x="181140" y="200101"/>
                  </a:lnTo>
                  <a:lnTo>
                    <a:pt x="188404" y="195199"/>
                  </a:lnTo>
                  <a:lnTo>
                    <a:pt x="193306" y="187934"/>
                  </a:lnTo>
                  <a:lnTo>
                    <a:pt x="195097" y="179031"/>
                  </a:lnTo>
                  <a:lnTo>
                    <a:pt x="195097" y="172974"/>
                  </a:lnTo>
                  <a:close/>
                </a:path>
                <a:path w="2585720" h="670560">
                  <a:moveTo>
                    <a:pt x="344474" y="641489"/>
                  </a:moveTo>
                  <a:lnTo>
                    <a:pt x="342074" y="635673"/>
                  </a:lnTo>
                  <a:lnTo>
                    <a:pt x="333489" y="627100"/>
                  </a:lnTo>
                  <a:lnTo>
                    <a:pt x="327685" y="624687"/>
                  </a:lnTo>
                  <a:lnTo>
                    <a:pt x="321614" y="624687"/>
                  </a:lnTo>
                  <a:lnTo>
                    <a:pt x="312724" y="626478"/>
                  </a:lnTo>
                  <a:lnTo>
                    <a:pt x="305447" y="631380"/>
                  </a:lnTo>
                  <a:lnTo>
                    <a:pt x="300558" y="638644"/>
                  </a:lnTo>
                  <a:lnTo>
                    <a:pt x="298754" y="647547"/>
                  </a:lnTo>
                  <a:lnTo>
                    <a:pt x="300558" y="656450"/>
                  </a:lnTo>
                  <a:lnTo>
                    <a:pt x="305447" y="663714"/>
                  </a:lnTo>
                  <a:lnTo>
                    <a:pt x="312724" y="668604"/>
                  </a:lnTo>
                  <a:lnTo>
                    <a:pt x="321614" y="670407"/>
                  </a:lnTo>
                  <a:lnTo>
                    <a:pt x="330517" y="668604"/>
                  </a:lnTo>
                  <a:lnTo>
                    <a:pt x="337781" y="663714"/>
                  </a:lnTo>
                  <a:lnTo>
                    <a:pt x="342684" y="656450"/>
                  </a:lnTo>
                  <a:lnTo>
                    <a:pt x="344474" y="647547"/>
                  </a:lnTo>
                  <a:lnTo>
                    <a:pt x="344474" y="641489"/>
                  </a:lnTo>
                  <a:close/>
                </a:path>
                <a:path w="2585720" h="670560">
                  <a:moveTo>
                    <a:pt x="344474" y="485317"/>
                  </a:moveTo>
                  <a:lnTo>
                    <a:pt x="342074" y="479501"/>
                  </a:lnTo>
                  <a:lnTo>
                    <a:pt x="333489" y="470928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06"/>
                  </a:lnTo>
                  <a:lnTo>
                    <a:pt x="305447" y="475208"/>
                  </a:lnTo>
                  <a:lnTo>
                    <a:pt x="300558" y="482473"/>
                  </a:lnTo>
                  <a:lnTo>
                    <a:pt x="298754" y="491375"/>
                  </a:lnTo>
                  <a:lnTo>
                    <a:pt x="300558" y="500278"/>
                  </a:lnTo>
                  <a:lnTo>
                    <a:pt x="305447" y="507542"/>
                  </a:lnTo>
                  <a:lnTo>
                    <a:pt x="312724" y="512445"/>
                  </a:lnTo>
                  <a:lnTo>
                    <a:pt x="321614" y="514235"/>
                  </a:lnTo>
                  <a:lnTo>
                    <a:pt x="330517" y="512445"/>
                  </a:lnTo>
                  <a:lnTo>
                    <a:pt x="337781" y="507542"/>
                  </a:lnTo>
                  <a:lnTo>
                    <a:pt x="342684" y="500278"/>
                  </a:lnTo>
                  <a:lnTo>
                    <a:pt x="344474" y="491375"/>
                  </a:lnTo>
                  <a:lnTo>
                    <a:pt x="344474" y="485317"/>
                  </a:lnTo>
                  <a:close/>
                </a:path>
                <a:path w="2585720" h="670560">
                  <a:moveTo>
                    <a:pt x="344474" y="329145"/>
                  </a:moveTo>
                  <a:lnTo>
                    <a:pt x="342074" y="323329"/>
                  </a:lnTo>
                  <a:lnTo>
                    <a:pt x="333489" y="314756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34"/>
                  </a:lnTo>
                  <a:lnTo>
                    <a:pt x="305447" y="319036"/>
                  </a:lnTo>
                  <a:lnTo>
                    <a:pt x="300558" y="326301"/>
                  </a:lnTo>
                  <a:lnTo>
                    <a:pt x="298754" y="335203"/>
                  </a:lnTo>
                  <a:lnTo>
                    <a:pt x="300558" y="344106"/>
                  </a:lnTo>
                  <a:lnTo>
                    <a:pt x="305447" y="351370"/>
                  </a:lnTo>
                  <a:lnTo>
                    <a:pt x="312724" y="356273"/>
                  </a:lnTo>
                  <a:lnTo>
                    <a:pt x="321614" y="358063"/>
                  </a:lnTo>
                  <a:lnTo>
                    <a:pt x="330517" y="356273"/>
                  </a:lnTo>
                  <a:lnTo>
                    <a:pt x="337781" y="351370"/>
                  </a:lnTo>
                  <a:lnTo>
                    <a:pt x="342684" y="344106"/>
                  </a:lnTo>
                  <a:lnTo>
                    <a:pt x="344474" y="335203"/>
                  </a:lnTo>
                  <a:lnTo>
                    <a:pt x="344474" y="329145"/>
                  </a:lnTo>
                  <a:close/>
                </a:path>
                <a:path w="2585720" h="670560">
                  <a:moveTo>
                    <a:pt x="344474" y="172974"/>
                  </a:moveTo>
                  <a:lnTo>
                    <a:pt x="342074" y="167157"/>
                  </a:lnTo>
                  <a:lnTo>
                    <a:pt x="333489" y="158584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75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34"/>
                  </a:lnTo>
                  <a:lnTo>
                    <a:pt x="305447" y="195199"/>
                  </a:lnTo>
                  <a:lnTo>
                    <a:pt x="312724" y="200101"/>
                  </a:lnTo>
                  <a:lnTo>
                    <a:pt x="321614" y="201891"/>
                  </a:lnTo>
                  <a:lnTo>
                    <a:pt x="330517" y="200101"/>
                  </a:lnTo>
                  <a:lnTo>
                    <a:pt x="337781" y="195199"/>
                  </a:lnTo>
                  <a:lnTo>
                    <a:pt x="342684" y="187934"/>
                  </a:lnTo>
                  <a:lnTo>
                    <a:pt x="344474" y="179031"/>
                  </a:lnTo>
                  <a:lnTo>
                    <a:pt x="344474" y="172974"/>
                  </a:lnTo>
                  <a:close/>
                </a:path>
                <a:path w="2585720" h="670560">
                  <a:moveTo>
                    <a:pt x="493852" y="641489"/>
                  </a:moveTo>
                  <a:lnTo>
                    <a:pt x="491439" y="635673"/>
                  </a:lnTo>
                  <a:lnTo>
                    <a:pt x="482866" y="627100"/>
                  </a:lnTo>
                  <a:lnTo>
                    <a:pt x="477050" y="624687"/>
                  </a:lnTo>
                  <a:lnTo>
                    <a:pt x="470992" y="624687"/>
                  </a:lnTo>
                  <a:lnTo>
                    <a:pt x="462089" y="626478"/>
                  </a:lnTo>
                  <a:lnTo>
                    <a:pt x="454825" y="631380"/>
                  </a:lnTo>
                  <a:lnTo>
                    <a:pt x="449922" y="638644"/>
                  </a:lnTo>
                  <a:lnTo>
                    <a:pt x="448132" y="647547"/>
                  </a:lnTo>
                  <a:lnTo>
                    <a:pt x="449922" y="656450"/>
                  </a:lnTo>
                  <a:lnTo>
                    <a:pt x="454825" y="663714"/>
                  </a:lnTo>
                  <a:lnTo>
                    <a:pt x="462089" y="668604"/>
                  </a:lnTo>
                  <a:lnTo>
                    <a:pt x="470992" y="670407"/>
                  </a:lnTo>
                  <a:lnTo>
                    <a:pt x="479894" y="668604"/>
                  </a:lnTo>
                  <a:lnTo>
                    <a:pt x="487159" y="663714"/>
                  </a:lnTo>
                  <a:lnTo>
                    <a:pt x="492061" y="656450"/>
                  </a:lnTo>
                  <a:lnTo>
                    <a:pt x="493852" y="647547"/>
                  </a:lnTo>
                  <a:lnTo>
                    <a:pt x="493852" y="641489"/>
                  </a:lnTo>
                  <a:close/>
                </a:path>
                <a:path w="2585720" h="670560">
                  <a:moveTo>
                    <a:pt x="493852" y="485317"/>
                  </a:moveTo>
                  <a:lnTo>
                    <a:pt x="491439" y="479501"/>
                  </a:lnTo>
                  <a:lnTo>
                    <a:pt x="482866" y="470928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06"/>
                  </a:lnTo>
                  <a:lnTo>
                    <a:pt x="454825" y="475208"/>
                  </a:lnTo>
                  <a:lnTo>
                    <a:pt x="449922" y="482473"/>
                  </a:lnTo>
                  <a:lnTo>
                    <a:pt x="448132" y="491375"/>
                  </a:lnTo>
                  <a:lnTo>
                    <a:pt x="449922" y="500278"/>
                  </a:lnTo>
                  <a:lnTo>
                    <a:pt x="454825" y="507542"/>
                  </a:lnTo>
                  <a:lnTo>
                    <a:pt x="462089" y="512445"/>
                  </a:lnTo>
                  <a:lnTo>
                    <a:pt x="470992" y="514235"/>
                  </a:lnTo>
                  <a:lnTo>
                    <a:pt x="479894" y="512445"/>
                  </a:lnTo>
                  <a:lnTo>
                    <a:pt x="487159" y="507542"/>
                  </a:lnTo>
                  <a:lnTo>
                    <a:pt x="492061" y="500278"/>
                  </a:lnTo>
                  <a:lnTo>
                    <a:pt x="493852" y="491375"/>
                  </a:lnTo>
                  <a:lnTo>
                    <a:pt x="493852" y="485317"/>
                  </a:lnTo>
                  <a:close/>
                </a:path>
                <a:path w="2585720" h="670560">
                  <a:moveTo>
                    <a:pt x="493852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34"/>
                  </a:lnTo>
                  <a:lnTo>
                    <a:pt x="454825" y="319036"/>
                  </a:lnTo>
                  <a:lnTo>
                    <a:pt x="449922" y="326301"/>
                  </a:lnTo>
                  <a:lnTo>
                    <a:pt x="448132" y="335203"/>
                  </a:lnTo>
                  <a:lnTo>
                    <a:pt x="449922" y="344106"/>
                  </a:lnTo>
                  <a:lnTo>
                    <a:pt x="454825" y="351370"/>
                  </a:lnTo>
                  <a:lnTo>
                    <a:pt x="462089" y="356273"/>
                  </a:lnTo>
                  <a:lnTo>
                    <a:pt x="470992" y="358063"/>
                  </a:lnTo>
                  <a:lnTo>
                    <a:pt x="479894" y="356273"/>
                  </a:lnTo>
                  <a:lnTo>
                    <a:pt x="487159" y="351370"/>
                  </a:lnTo>
                  <a:lnTo>
                    <a:pt x="492061" y="344106"/>
                  </a:lnTo>
                  <a:lnTo>
                    <a:pt x="493852" y="335203"/>
                  </a:lnTo>
                  <a:lnTo>
                    <a:pt x="493852" y="329145"/>
                  </a:lnTo>
                  <a:close/>
                </a:path>
                <a:path w="2585720" h="670560">
                  <a:moveTo>
                    <a:pt x="493852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75"/>
                  </a:lnTo>
                  <a:lnTo>
                    <a:pt x="454825" y="162864"/>
                  </a:lnTo>
                  <a:lnTo>
                    <a:pt x="449922" y="170129"/>
                  </a:lnTo>
                  <a:lnTo>
                    <a:pt x="448132" y="179031"/>
                  </a:lnTo>
                  <a:lnTo>
                    <a:pt x="449922" y="187934"/>
                  </a:lnTo>
                  <a:lnTo>
                    <a:pt x="454825" y="195199"/>
                  </a:lnTo>
                  <a:lnTo>
                    <a:pt x="462089" y="200101"/>
                  </a:lnTo>
                  <a:lnTo>
                    <a:pt x="470992" y="201891"/>
                  </a:lnTo>
                  <a:lnTo>
                    <a:pt x="479894" y="200101"/>
                  </a:lnTo>
                  <a:lnTo>
                    <a:pt x="487159" y="195199"/>
                  </a:lnTo>
                  <a:lnTo>
                    <a:pt x="492061" y="187934"/>
                  </a:lnTo>
                  <a:lnTo>
                    <a:pt x="493852" y="179031"/>
                  </a:lnTo>
                  <a:lnTo>
                    <a:pt x="493852" y="172974"/>
                  </a:lnTo>
                  <a:close/>
                </a:path>
                <a:path w="2585720" h="670560">
                  <a:moveTo>
                    <a:pt x="643229" y="641489"/>
                  </a:moveTo>
                  <a:lnTo>
                    <a:pt x="640816" y="635673"/>
                  </a:lnTo>
                  <a:lnTo>
                    <a:pt x="632244" y="627100"/>
                  </a:lnTo>
                  <a:lnTo>
                    <a:pt x="626427" y="624687"/>
                  </a:lnTo>
                  <a:lnTo>
                    <a:pt x="620369" y="624687"/>
                  </a:lnTo>
                  <a:lnTo>
                    <a:pt x="611466" y="626478"/>
                  </a:lnTo>
                  <a:lnTo>
                    <a:pt x="604202" y="631380"/>
                  </a:lnTo>
                  <a:lnTo>
                    <a:pt x="599300" y="638644"/>
                  </a:lnTo>
                  <a:lnTo>
                    <a:pt x="597509" y="647547"/>
                  </a:lnTo>
                  <a:lnTo>
                    <a:pt x="599300" y="656450"/>
                  </a:lnTo>
                  <a:lnTo>
                    <a:pt x="604202" y="663714"/>
                  </a:lnTo>
                  <a:lnTo>
                    <a:pt x="611466" y="668604"/>
                  </a:lnTo>
                  <a:lnTo>
                    <a:pt x="620369" y="670407"/>
                  </a:lnTo>
                  <a:lnTo>
                    <a:pt x="629272" y="668604"/>
                  </a:lnTo>
                  <a:lnTo>
                    <a:pt x="636536" y="663714"/>
                  </a:lnTo>
                  <a:lnTo>
                    <a:pt x="641426" y="656450"/>
                  </a:lnTo>
                  <a:lnTo>
                    <a:pt x="643229" y="647547"/>
                  </a:lnTo>
                  <a:lnTo>
                    <a:pt x="643229" y="641489"/>
                  </a:lnTo>
                  <a:close/>
                </a:path>
                <a:path w="2585720" h="670560">
                  <a:moveTo>
                    <a:pt x="643229" y="485317"/>
                  </a:moveTo>
                  <a:lnTo>
                    <a:pt x="640816" y="479501"/>
                  </a:lnTo>
                  <a:lnTo>
                    <a:pt x="632244" y="470928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06"/>
                  </a:lnTo>
                  <a:lnTo>
                    <a:pt x="604202" y="475208"/>
                  </a:lnTo>
                  <a:lnTo>
                    <a:pt x="599300" y="482473"/>
                  </a:lnTo>
                  <a:lnTo>
                    <a:pt x="597509" y="491375"/>
                  </a:lnTo>
                  <a:lnTo>
                    <a:pt x="599300" y="500278"/>
                  </a:lnTo>
                  <a:lnTo>
                    <a:pt x="604202" y="507542"/>
                  </a:lnTo>
                  <a:lnTo>
                    <a:pt x="611466" y="512445"/>
                  </a:lnTo>
                  <a:lnTo>
                    <a:pt x="620369" y="514235"/>
                  </a:lnTo>
                  <a:lnTo>
                    <a:pt x="629272" y="512445"/>
                  </a:lnTo>
                  <a:lnTo>
                    <a:pt x="636536" y="507542"/>
                  </a:lnTo>
                  <a:lnTo>
                    <a:pt x="641426" y="500278"/>
                  </a:lnTo>
                  <a:lnTo>
                    <a:pt x="643229" y="491375"/>
                  </a:lnTo>
                  <a:lnTo>
                    <a:pt x="643229" y="485317"/>
                  </a:lnTo>
                  <a:close/>
                </a:path>
                <a:path w="2585720" h="670560">
                  <a:moveTo>
                    <a:pt x="643229" y="329145"/>
                  </a:moveTo>
                  <a:lnTo>
                    <a:pt x="640816" y="323329"/>
                  </a:lnTo>
                  <a:lnTo>
                    <a:pt x="632244" y="314756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34"/>
                  </a:lnTo>
                  <a:lnTo>
                    <a:pt x="604202" y="319036"/>
                  </a:lnTo>
                  <a:lnTo>
                    <a:pt x="599300" y="326301"/>
                  </a:lnTo>
                  <a:lnTo>
                    <a:pt x="597509" y="335203"/>
                  </a:lnTo>
                  <a:lnTo>
                    <a:pt x="599300" y="344106"/>
                  </a:lnTo>
                  <a:lnTo>
                    <a:pt x="604202" y="351370"/>
                  </a:lnTo>
                  <a:lnTo>
                    <a:pt x="611466" y="356273"/>
                  </a:lnTo>
                  <a:lnTo>
                    <a:pt x="620369" y="358063"/>
                  </a:lnTo>
                  <a:lnTo>
                    <a:pt x="629272" y="356273"/>
                  </a:lnTo>
                  <a:lnTo>
                    <a:pt x="636536" y="351370"/>
                  </a:lnTo>
                  <a:lnTo>
                    <a:pt x="641426" y="344106"/>
                  </a:lnTo>
                  <a:lnTo>
                    <a:pt x="643229" y="335203"/>
                  </a:lnTo>
                  <a:lnTo>
                    <a:pt x="643229" y="329145"/>
                  </a:lnTo>
                  <a:close/>
                </a:path>
                <a:path w="2585720" h="670560">
                  <a:moveTo>
                    <a:pt x="643229" y="172974"/>
                  </a:moveTo>
                  <a:lnTo>
                    <a:pt x="640816" y="167157"/>
                  </a:lnTo>
                  <a:lnTo>
                    <a:pt x="632244" y="158584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75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34"/>
                  </a:lnTo>
                  <a:lnTo>
                    <a:pt x="604202" y="195199"/>
                  </a:lnTo>
                  <a:lnTo>
                    <a:pt x="611466" y="200101"/>
                  </a:lnTo>
                  <a:lnTo>
                    <a:pt x="620369" y="201891"/>
                  </a:lnTo>
                  <a:lnTo>
                    <a:pt x="629272" y="200101"/>
                  </a:lnTo>
                  <a:lnTo>
                    <a:pt x="636536" y="195199"/>
                  </a:lnTo>
                  <a:lnTo>
                    <a:pt x="641426" y="187934"/>
                  </a:lnTo>
                  <a:lnTo>
                    <a:pt x="643229" y="179031"/>
                  </a:lnTo>
                  <a:lnTo>
                    <a:pt x="643229" y="172974"/>
                  </a:lnTo>
                  <a:close/>
                </a:path>
                <a:path w="2585720" h="670560">
                  <a:moveTo>
                    <a:pt x="792607" y="641489"/>
                  </a:moveTo>
                  <a:lnTo>
                    <a:pt x="790194" y="635673"/>
                  </a:lnTo>
                  <a:lnTo>
                    <a:pt x="781621" y="627100"/>
                  </a:lnTo>
                  <a:lnTo>
                    <a:pt x="775804" y="624687"/>
                  </a:lnTo>
                  <a:lnTo>
                    <a:pt x="769747" y="624687"/>
                  </a:lnTo>
                  <a:lnTo>
                    <a:pt x="760844" y="626478"/>
                  </a:lnTo>
                  <a:lnTo>
                    <a:pt x="753579" y="631380"/>
                  </a:lnTo>
                  <a:lnTo>
                    <a:pt x="748677" y="638644"/>
                  </a:lnTo>
                  <a:lnTo>
                    <a:pt x="746887" y="647547"/>
                  </a:lnTo>
                  <a:lnTo>
                    <a:pt x="748677" y="656450"/>
                  </a:lnTo>
                  <a:lnTo>
                    <a:pt x="753579" y="663714"/>
                  </a:lnTo>
                  <a:lnTo>
                    <a:pt x="760844" y="668604"/>
                  </a:lnTo>
                  <a:lnTo>
                    <a:pt x="769747" y="670407"/>
                  </a:lnTo>
                  <a:lnTo>
                    <a:pt x="778637" y="668604"/>
                  </a:lnTo>
                  <a:lnTo>
                    <a:pt x="785914" y="663714"/>
                  </a:lnTo>
                  <a:lnTo>
                    <a:pt x="790803" y="656450"/>
                  </a:lnTo>
                  <a:lnTo>
                    <a:pt x="792607" y="647547"/>
                  </a:lnTo>
                  <a:lnTo>
                    <a:pt x="792607" y="641489"/>
                  </a:lnTo>
                  <a:close/>
                </a:path>
                <a:path w="2585720" h="670560">
                  <a:moveTo>
                    <a:pt x="792607" y="485317"/>
                  </a:moveTo>
                  <a:lnTo>
                    <a:pt x="790194" y="479501"/>
                  </a:lnTo>
                  <a:lnTo>
                    <a:pt x="781621" y="470928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06"/>
                  </a:lnTo>
                  <a:lnTo>
                    <a:pt x="753579" y="475208"/>
                  </a:lnTo>
                  <a:lnTo>
                    <a:pt x="748677" y="482473"/>
                  </a:lnTo>
                  <a:lnTo>
                    <a:pt x="746887" y="491375"/>
                  </a:lnTo>
                  <a:lnTo>
                    <a:pt x="748677" y="500278"/>
                  </a:lnTo>
                  <a:lnTo>
                    <a:pt x="753579" y="507542"/>
                  </a:lnTo>
                  <a:lnTo>
                    <a:pt x="760844" y="512445"/>
                  </a:lnTo>
                  <a:lnTo>
                    <a:pt x="769747" y="514235"/>
                  </a:lnTo>
                  <a:lnTo>
                    <a:pt x="778637" y="512445"/>
                  </a:lnTo>
                  <a:lnTo>
                    <a:pt x="785914" y="507542"/>
                  </a:lnTo>
                  <a:lnTo>
                    <a:pt x="790803" y="500278"/>
                  </a:lnTo>
                  <a:lnTo>
                    <a:pt x="792607" y="491375"/>
                  </a:lnTo>
                  <a:lnTo>
                    <a:pt x="792607" y="485317"/>
                  </a:lnTo>
                  <a:close/>
                </a:path>
                <a:path w="2585720" h="670560">
                  <a:moveTo>
                    <a:pt x="792607" y="329145"/>
                  </a:moveTo>
                  <a:lnTo>
                    <a:pt x="790194" y="323329"/>
                  </a:lnTo>
                  <a:lnTo>
                    <a:pt x="781621" y="314756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34"/>
                  </a:lnTo>
                  <a:lnTo>
                    <a:pt x="753579" y="319036"/>
                  </a:lnTo>
                  <a:lnTo>
                    <a:pt x="748677" y="326301"/>
                  </a:lnTo>
                  <a:lnTo>
                    <a:pt x="746887" y="335203"/>
                  </a:lnTo>
                  <a:lnTo>
                    <a:pt x="748677" y="344106"/>
                  </a:lnTo>
                  <a:lnTo>
                    <a:pt x="753579" y="351370"/>
                  </a:lnTo>
                  <a:lnTo>
                    <a:pt x="760844" y="356273"/>
                  </a:lnTo>
                  <a:lnTo>
                    <a:pt x="769747" y="358063"/>
                  </a:lnTo>
                  <a:lnTo>
                    <a:pt x="778637" y="356273"/>
                  </a:lnTo>
                  <a:lnTo>
                    <a:pt x="785914" y="351370"/>
                  </a:lnTo>
                  <a:lnTo>
                    <a:pt x="790803" y="344106"/>
                  </a:lnTo>
                  <a:lnTo>
                    <a:pt x="792607" y="335203"/>
                  </a:lnTo>
                  <a:lnTo>
                    <a:pt x="792607" y="329145"/>
                  </a:lnTo>
                  <a:close/>
                </a:path>
                <a:path w="2585720" h="670560">
                  <a:moveTo>
                    <a:pt x="792607" y="172974"/>
                  </a:moveTo>
                  <a:lnTo>
                    <a:pt x="790194" y="167157"/>
                  </a:lnTo>
                  <a:lnTo>
                    <a:pt x="781621" y="158584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75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34"/>
                  </a:lnTo>
                  <a:lnTo>
                    <a:pt x="753579" y="195199"/>
                  </a:lnTo>
                  <a:lnTo>
                    <a:pt x="760844" y="200101"/>
                  </a:lnTo>
                  <a:lnTo>
                    <a:pt x="769747" y="201891"/>
                  </a:lnTo>
                  <a:lnTo>
                    <a:pt x="778637" y="200101"/>
                  </a:lnTo>
                  <a:lnTo>
                    <a:pt x="785914" y="195199"/>
                  </a:lnTo>
                  <a:lnTo>
                    <a:pt x="790803" y="187934"/>
                  </a:lnTo>
                  <a:lnTo>
                    <a:pt x="792607" y="179031"/>
                  </a:lnTo>
                  <a:lnTo>
                    <a:pt x="792607" y="172974"/>
                  </a:lnTo>
                  <a:close/>
                </a:path>
                <a:path w="2585720" h="670560">
                  <a:moveTo>
                    <a:pt x="941984" y="641489"/>
                  </a:moveTo>
                  <a:lnTo>
                    <a:pt x="939571" y="635673"/>
                  </a:lnTo>
                  <a:lnTo>
                    <a:pt x="930998" y="627100"/>
                  </a:lnTo>
                  <a:lnTo>
                    <a:pt x="925182" y="624687"/>
                  </a:lnTo>
                  <a:lnTo>
                    <a:pt x="919124" y="624687"/>
                  </a:lnTo>
                  <a:lnTo>
                    <a:pt x="910221" y="626478"/>
                  </a:lnTo>
                  <a:lnTo>
                    <a:pt x="902957" y="631380"/>
                  </a:lnTo>
                  <a:lnTo>
                    <a:pt x="898055" y="638644"/>
                  </a:lnTo>
                  <a:lnTo>
                    <a:pt x="896264" y="647547"/>
                  </a:lnTo>
                  <a:lnTo>
                    <a:pt x="898055" y="656450"/>
                  </a:lnTo>
                  <a:lnTo>
                    <a:pt x="902957" y="663714"/>
                  </a:lnTo>
                  <a:lnTo>
                    <a:pt x="910221" y="668604"/>
                  </a:lnTo>
                  <a:lnTo>
                    <a:pt x="919124" y="670407"/>
                  </a:lnTo>
                  <a:lnTo>
                    <a:pt x="928014" y="668604"/>
                  </a:lnTo>
                  <a:lnTo>
                    <a:pt x="935291" y="663714"/>
                  </a:lnTo>
                  <a:lnTo>
                    <a:pt x="940181" y="656450"/>
                  </a:lnTo>
                  <a:lnTo>
                    <a:pt x="941984" y="647547"/>
                  </a:lnTo>
                  <a:lnTo>
                    <a:pt x="941984" y="641489"/>
                  </a:lnTo>
                  <a:close/>
                </a:path>
                <a:path w="2585720" h="670560">
                  <a:moveTo>
                    <a:pt x="941984" y="485317"/>
                  </a:moveTo>
                  <a:lnTo>
                    <a:pt x="939571" y="479501"/>
                  </a:lnTo>
                  <a:lnTo>
                    <a:pt x="930998" y="470928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06"/>
                  </a:lnTo>
                  <a:lnTo>
                    <a:pt x="902957" y="475208"/>
                  </a:lnTo>
                  <a:lnTo>
                    <a:pt x="898055" y="482473"/>
                  </a:lnTo>
                  <a:lnTo>
                    <a:pt x="896264" y="491375"/>
                  </a:lnTo>
                  <a:lnTo>
                    <a:pt x="898055" y="500278"/>
                  </a:lnTo>
                  <a:lnTo>
                    <a:pt x="902957" y="507542"/>
                  </a:lnTo>
                  <a:lnTo>
                    <a:pt x="910221" y="512445"/>
                  </a:lnTo>
                  <a:lnTo>
                    <a:pt x="919124" y="514235"/>
                  </a:lnTo>
                  <a:lnTo>
                    <a:pt x="928014" y="512445"/>
                  </a:lnTo>
                  <a:lnTo>
                    <a:pt x="935291" y="507542"/>
                  </a:lnTo>
                  <a:lnTo>
                    <a:pt x="940181" y="500278"/>
                  </a:lnTo>
                  <a:lnTo>
                    <a:pt x="941984" y="491375"/>
                  </a:lnTo>
                  <a:lnTo>
                    <a:pt x="941984" y="485317"/>
                  </a:lnTo>
                  <a:close/>
                </a:path>
                <a:path w="2585720" h="670560">
                  <a:moveTo>
                    <a:pt x="941984" y="329145"/>
                  </a:moveTo>
                  <a:lnTo>
                    <a:pt x="939571" y="323329"/>
                  </a:lnTo>
                  <a:lnTo>
                    <a:pt x="930998" y="314756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34"/>
                  </a:lnTo>
                  <a:lnTo>
                    <a:pt x="902957" y="319036"/>
                  </a:lnTo>
                  <a:lnTo>
                    <a:pt x="898055" y="326301"/>
                  </a:lnTo>
                  <a:lnTo>
                    <a:pt x="896264" y="335203"/>
                  </a:lnTo>
                  <a:lnTo>
                    <a:pt x="898055" y="344106"/>
                  </a:lnTo>
                  <a:lnTo>
                    <a:pt x="902957" y="351370"/>
                  </a:lnTo>
                  <a:lnTo>
                    <a:pt x="910221" y="356273"/>
                  </a:lnTo>
                  <a:lnTo>
                    <a:pt x="919124" y="358063"/>
                  </a:lnTo>
                  <a:lnTo>
                    <a:pt x="928014" y="356273"/>
                  </a:lnTo>
                  <a:lnTo>
                    <a:pt x="935291" y="351370"/>
                  </a:lnTo>
                  <a:lnTo>
                    <a:pt x="940181" y="344106"/>
                  </a:lnTo>
                  <a:lnTo>
                    <a:pt x="941984" y="335203"/>
                  </a:lnTo>
                  <a:lnTo>
                    <a:pt x="941984" y="329145"/>
                  </a:lnTo>
                  <a:close/>
                </a:path>
                <a:path w="2585720" h="670560">
                  <a:moveTo>
                    <a:pt x="941984" y="172974"/>
                  </a:moveTo>
                  <a:lnTo>
                    <a:pt x="939571" y="167157"/>
                  </a:lnTo>
                  <a:lnTo>
                    <a:pt x="930998" y="158584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75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34"/>
                  </a:lnTo>
                  <a:lnTo>
                    <a:pt x="902957" y="195199"/>
                  </a:lnTo>
                  <a:lnTo>
                    <a:pt x="910221" y="200101"/>
                  </a:lnTo>
                  <a:lnTo>
                    <a:pt x="919124" y="201891"/>
                  </a:lnTo>
                  <a:lnTo>
                    <a:pt x="928014" y="200101"/>
                  </a:lnTo>
                  <a:lnTo>
                    <a:pt x="935291" y="195199"/>
                  </a:lnTo>
                  <a:lnTo>
                    <a:pt x="940181" y="187934"/>
                  </a:lnTo>
                  <a:lnTo>
                    <a:pt x="941984" y="179031"/>
                  </a:lnTo>
                  <a:lnTo>
                    <a:pt x="941984" y="172974"/>
                  </a:lnTo>
                  <a:close/>
                </a:path>
                <a:path w="2585720" h="670560">
                  <a:moveTo>
                    <a:pt x="1091361" y="641489"/>
                  </a:moveTo>
                  <a:lnTo>
                    <a:pt x="1088948" y="635673"/>
                  </a:lnTo>
                  <a:lnTo>
                    <a:pt x="1080376" y="627100"/>
                  </a:lnTo>
                  <a:lnTo>
                    <a:pt x="1074559" y="624687"/>
                  </a:lnTo>
                  <a:lnTo>
                    <a:pt x="1068501" y="624687"/>
                  </a:lnTo>
                  <a:lnTo>
                    <a:pt x="1059599" y="626478"/>
                  </a:lnTo>
                  <a:lnTo>
                    <a:pt x="1052334" y="631380"/>
                  </a:lnTo>
                  <a:lnTo>
                    <a:pt x="1047432" y="638644"/>
                  </a:lnTo>
                  <a:lnTo>
                    <a:pt x="1045641" y="647547"/>
                  </a:lnTo>
                  <a:lnTo>
                    <a:pt x="1047432" y="656450"/>
                  </a:lnTo>
                  <a:lnTo>
                    <a:pt x="1052334" y="663714"/>
                  </a:lnTo>
                  <a:lnTo>
                    <a:pt x="1059599" y="668604"/>
                  </a:lnTo>
                  <a:lnTo>
                    <a:pt x="1068501" y="670407"/>
                  </a:lnTo>
                  <a:lnTo>
                    <a:pt x="1077391" y="668604"/>
                  </a:lnTo>
                  <a:lnTo>
                    <a:pt x="1084656" y="663714"/>
                  </a:lnTo>
                  <a:lnTo>
                    <a:pt x="1089558" y="656450"/>
                  </a:lnTo>
                  <a:lnTo>
                    <a:pt x="1091361" y="647547"/>
                  </a:lnTo>
                  <a:lnTo>
                    <a:pt x="1091361" y="641489"/>
                  </a:lnTo>
                  <a:close/>
                </a:path>
                <a:path w="2585720" h="670560">
                  <a:moveTo>
                    <a:pt x="1091361" y="485317"/>
                  </a:moveTo>
                  <a:lnTo>
                    <a:pt x="1088948" y="479501"/>
                  </a:lnTo>
                  <a:lnTo>
                    <a:pt x="1080376" y="470928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06"/>
                  </a:lnTo>
                  <a:lnTo>
                    <a:pt x="1052334" y="475208"/>
                  </a:lnTo>
                  <a:lnTo>
                    <a:pt x="1047432" y="482473"/>
                  </a:lnTo>
                  <a:lnTo>
                    <a:pt x="1045641" y="491375"/>
                  </a:lnTo>
                  <a:lnTo>
                    <a:pt x="1047432" y="500278"/>
                  </a:lnTo>
                  <a:lnTo>
                    <a:pt x="1052334" y="507542"/>
                  </a:lnTo>
                  <a:lnTo>
                    <a:pt x="1059599" y="512445"/>
                  </a:lnTo>
                  <a:lnTo>
                    <a:pt x="1068501" y="514235"/>
                  </a:lnTo>
                  <a:lnTo>
                    <a:pt x="1077391" y="512445"/>
                  </a:lnTo>
                  <a:lnTo>
                    <a:pt x="1084656" y="507542"/>
                  </a:lnTo>
                  <a:lnTo>
                    <a:pt x="1089558" y="500278"/>
                  </a:lnTo>
                  <a:lnTo>
                    <a:pt x="1091361" y="491375"/>
                  </a:lnTo>
                  <a:lnTo>
                    <a:pt x="1091361" y="485317"/>
                  </a:lnTo>
                  <a:close/>
                </a:path>
                <a:path w="2585720" h="670560">
                  <a:moveTo>
                    <a:pt x="1091361" y="329145"/>
                  </a:moveTo>
                  <a:lnTo>
                    <a:pt x="1088948" y="323329"/>
                  </a:lnTo>
                  <a:lnTo>
                    <a:pt x="1080376" y="314756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34"/>
                  </a:lnTo>
                  <a:lnTo>
                    <a:pt x="1052334" y="319036"/>
                  </a:lnTo>
                  <a:lnTo>
                    <a:pt x="1047432" y="326301"/>
                  </a:lnTo>
                  <a:lnTo>
                    <a:pt x="1045641" y="335203"/>
                  </a:lnTo>
                  <a:lnTo>
                    <a:pt x="1047432" y="344106"/>
                  </a:lnTo>
                  <a:lnTo>
                    <a:pt x="1052334" y="351370"/>
                  </a:lnTo>
                  <a:lnTo>
                    <a:pt x="1059599" y="356273"/>
                  </a:lnTo>
                  <a:lnTo>
                    <a:pt x="1068501" y="358063"/>
                  </a:lnTo>
                  <a:lnTo>
                    <a:pt x="1077391" y="356273"/>
                  </a:lnTo>
                  <a:lnTo>
                    <a:pt x="1084656" y="351370"/>
                  </a:lnTo>
                  <a:lnTo>
                    <a:pt x="1089558" y="344106"/>
                  </a:lnTo>
                  <a:lnTo>
                    <a:pt x="1091361" y="335203"/>
                  </a:lnTo>
                  <a:lnTo>
                    <a:pt x="1091361" y="329145"/>
                  </a:lnTo>
                  <a:close/>
                </a:path>
                <a:path w="2585720" h="670560">
                  <a:moveTo>
                    <a:pt x="1091361" y="172974"/>
                  </a:moveTo>
                  <a:lnTo>
                    <a:pt x="1088948" y="167157"/>
                  </a:lnTo>
                  <a:lnTo>
                    <a:pt x="1080376" y="158584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75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34"/>
                  </a:lnTo>
                  <a:lnTo>
                    <a:pt x="1052334" y="195199"/>
                  </a:lnTo>
                  <a:lnTo>
                    <a:pt x="1059599" y="200101"/>
                  </a:lnTo>
                  <a:lnTo>
                    <a:pt x="1068501" y="201891"/>
                  </a:lnTo>
                  <a:lnTo>
                    <a:pt x="1077391" y="200101"/>
                  </a:lnTo>
                  <a:lnTo>
                    <a:pt x="1084656" y="195199"/>
                  </a:lnTo>
                  <a:lnTo>
                    <a:pt x="1089558" y="187934"/>
                  </a:lnTo>
                  <a:lnTo>
                    <a:pt x="1091361" y="179031"/>
                  </a:lnTo>
                  <a:lnTo>
                    <a:pt x="1091361" y="172974"/>
                  </a:lnTo>
                  <a:close/>
                </a:path>
                <a:path w="2585720" h="670560">
                  <a:moveTo>
                    <a:pt x="1240726" y="641489"/>
                  </a:moveTo>
                  <a:lnTo>
                    <a:pt x="1238326" y="635673"/>
                  </a:lnTo>
                  <a:lnTo>
                    <a:pt x="1229753" y="627100"/>
                  </a:lnTo>
                  <a:lnTo>
                    <a:pt x="1223937" y="624687"/>
                  </a:lnTo>
                  <a:lnTo>
                    <a:pt x="1217879" y="624687"/>
                  </a:lnTo>
                  <a:lnTo>
                    <a:pt x="1208976" y="626478"/>
                  </a:lnTo>
                  <a:lnTo>
                    <a:pt x="1201712" y="631380"/>
                  </a:lnTo>
                  <a:lnTo>
                    <a:pt x="1196809" y="638644"/>
                  </a:lnTo>
                  <a:lnTo>
                    <a:pt x="1195006" y="647547"/>
                  </a:lnTo>
                  <a:lnTo>
                    <a:pt x="1196809" y="656450"/>
                  </a:lnTo>
                  <a:lnTo>
                    <a:pt x="1201712" y="663714"/>
                  </a:lnTo>
                  <a:lnTo>
                    <a:pt x="1208976" y="668604"/>
                  </a:lnTo>
                  <a:lnTo>
                    <a:pt x="1217879" y="670407"/>
                  </a:lnTo>
                  <a:lnTo>
                    <a:pt x="1226769" y="668604"/>
                  </a:lnTo>
                  <a:lnTo>
                    <a:pt x="1234033" y="663714"/>
                  </a:lnTo>
                  <a:lnTo>
                    <a:pt x="1238935" y="656450"/>
                  </a:lnTo>
                  <a:lnTo>
                    <a:pt x="1240726" y="647547"/>
                  </a:lnTo>
                  <a:lnTo>
                    <a:pt x="1240726" y="641489"/>
                  </a:lnTo>
                  <a:close/>
                </a:path>
                <a:path w="2585720" h="670560">
                  <a:moveTo>
                    <a:pt x="1240726" y="485317"/>
                  </a:moveTo>
                  <a:lnTo>
                    <a:pt x="1238326" y="479501"/>
                  </a:lnTo>
                  <a:lnTo>
                    <a:pt x="1229753" y="470928"/>
                  </a:lnTo>
                  <a:lnTo>
                    <a:pt x="1223937" y="468515"/>
                  </a:lnTo>
                  <a:lnTo>
                    <a:pt x="1217879" y="468515"/>
                  </a:lnTo>
                  <a:lnTo>
                    <a:pt x="1208976" y="470306"/>
                  </a:lnTo>
                  <a:lnTo>
                    <a:pt x="1201712" y="475208"/>
                  </a:lnTo>
                  <a:lnTo>
                    <a:pt x="1196809" y="482473"/>
                  </a:lnTo>
                  <a:lnTo>
                    <a:pt x="1195006" y="491375"/>
                  </a:lnTo>
                  <a:lnTo>
                    <a:pt x="1196809" y="500278"/>
                  </a:lnTo>
                  <a:lnTo>
                    <a:pt x="1201712" y="507542"/>
                  </a:lnTo>
                  <a:lnTo>
                    <a:pt x="1208976" y="512445"/>
                  </a:lnTo>
                  <a:lnTo>
                    <a:pt x="1217879" y="514235"/>
                  </a:lnTo>
                  <a:lnTo>
                    <a:pt x="1226769" y="512445"/>
                  </a:lnTo>
                  <a:lnTo>
                    <a:pt x="1234033" y="507542"/>
                  </a:lnTo>
                  <a:lnTo>
                    <a:pt x="1238935" y="500278"/>
                  </a:lnTo>
                  <a:lnTo>
                    <a:pt x="1240726" y="491375"/>
                  </a:lnTo>
                  <a:lnTo>
                    <a:pt x="1240726" y="485317"/>
                  </a:lnTo>
                  <a:close/>
                </a:path>
                <a:path w="2585720" h="670560">
                  <a:moveTo>
                    <a:pt x="1240726" y="329145"/>
                  </a:moveTo>
                  <a:lnTo>
                    <a:pt x="1238326" y="323329"/>
                  </a:lnTo>
                  <a:lnTo>
                    <a:pt x="1229753" y="314756"/>
                  </a:lnTo>
                  <a:lnTo>
                    <a:pt x="1223937" y="312343"/>
                  </a:lnTo>
                  <a:lnTo>
                    <a:pt x="1217879" y="312343"/>
                  </a:lnTo>
                  <a:lnTo>
                    <a:pt x="1208976" y="314134"/>
                  </a:lnTo>
                  <a:lnTo>
                    <a:pt x="1201712" y="319036"/>
                  </a:lnTo>
                  <a:lnTo>
                    <a:pt x="1196809" y="326301"/>
                  </a:lnTo>
                  <a:lnTo>
                    <a:pt x="1195006" y="335203"/>
                  </a:lnTo>
                  <a:lnTo>
                    <a:pt x="1196809" y="344106"/>
                  </a:lnTo>
                  <a:lnTo>
                    <a:pt x="1201712" y="351370"/>
                  </a:lnTo>
                  <a:lnTo>
                    <a:pt x="1208976" y="356273"/>
                  </a:lnTo>
                  <a:lnTo>
                    <a:pt x="1217879" y="358063"/>
                  </a:lnTo>
                  <a:lnTo>
                    <a:pt x="1226769" y="356273"/>
                  </a:lnTo>
                  <a:lnTo>
                    <a:pt x="1234033" y="351370"/>
                  </a:lnTo>
                  <a:lnTo>
                    <a:pt x="1238935" y="344106"/>
                  </a:lnTo>
                  <a:lnTo>
                    <a:pt x="1240726" y="335203"/>
                  </a:lnTo>
                  <a:lnTo>
                    <a:pt x="1240726" y="329145"/>
                  </a:lnTo>
                  <a:close/>
                </a:path>
                <a:path w="2585720" h="670560">
                  <a:moveTo>
                    <a:pt x="1240726" y="172974"/>
                  </a:moveTo>
                  <a:lnTo>
                    <a:pt x="1238326" y="167157"/>
                  </a:lnTo>
                  <a:lnTo>
                    <a:pt x="1229753" y="158584"/>
                  </a:lnTo>
                  <a:lnTo>
                    <a:pt x="1223937" y="156171"/>
                  </a:lnTo>
                  <a:lnTo>
                    <a:pt x="1217879" y="156171"/>
                  </a:lnTo>
                  <a:lnTo>
                    <a:pt x="1208976" y="157975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34"/>
                  </a:lnTo>
                  <a:lnTo>
                    <a:pt x="1201712" y="195199"/>
                  </a:lnTo>
                  <a:lnTo>
                    <a:pt x="1208976" y="200101"/>
                  </a:lnTo>
                  <a:lnTo>
                    <a:pt x="1217879" y="201891"/>
                  </a:lnTo>
                  <a:lnTo>
                    <a:pt x="1226769" y="200101"/>
                  </a:lnTo>
                  <a:lnTo>
                    <a:pt x="1234033" y="195199"/>
                  </a:lnTo>
                  <a:lnTo>
                    <a:pt x="1238935" y="187934"/>
                  </a:lnTo>
                  <a:lnTo>
                    <a:pt x="1240726" y="179031"/>
                  </a:lnTo>
                  <a:lnTo>
                    <a:pt x="1240726" y="172974"/>
                  </a:lnTo>
                  <a:close/>
                </a:path>
                <a:path w="2585720" h="670560">
                  <a:moveTo>
                    <a:pt x="1390103" y="641489"/>
                  </a:moveTo>
                  <a:lnTo>
                    <a:pt x="1387703" y="635673"/>
                  </a:lnTo>
                  <a:lnTo>
                    <a:pt x="1379131" y="627100"/>
                  </a:lnTo>
                  <a:lnTo>
                    <a:pt x="1373314" y="624687"/>
                  </a:lnTo>
                  <a:lnTo>
                    <a:pt x="1367243" y="624687"/>
                  </a:lnTo>
                  <a:lnTo>
                    <a:pt x="1358353" y="626478"/>
                  </a:lnTo>
                  <a:lnTo>
                    <a:pt x="1351089" y="631380"/>
                  </a:lnTo>
                  <a:lnTo>
                    <a:pt x="1346187" y="638644"/>
                  </a:lnTo>
                  <a:lnTo>
                    <a:pt x="1344383" y="647547"/>
                  </a:lnTo>
                  <a:lnTo>
                    <a:pt x="1346187" y="656450"/>
                  </a:lnTo>
                  <a:lnTo>
                    <a:pt x="1351089" y="663714"/>
                  </a:lnTo>
                  <a:lnTo>
                    <a:pt x="1358353" y="668604"/>
                  </a:lnTo>
                  <a:lnTo>
                    <a:pt x="1367243" y="670407"/>
                  </a:lnTo>
                  <a:lnTo>
                    <a:pt x="1376146" y="668604"/>
                  </a:lnTo>
                  <a:lnTo>
                    <a:pt x="1383411" y="663714"/>
                  </a:lnTo>
                  <a:lnTo>
                    <a:pt x="1388313" y="656450"/>
                  </a:lnTo>
                  <a:lnTo>
                    <a:pt x="1390103" y="647547"/>
                  </a:lnTo>
                  <a:lnTo>
                    <a:pt x="1390103" y="641489"/>
                  </a:lnTo>
                  <a:close/>
                </a:path>
                <a:path w="2585720" h="670560">
                  <a:moveTo>
                    <a:pt x="1390103" y="485317"/>
                  </a:moveTo>
                  <a:lnTo>
                    <a:pt x="1387703" y="479501"/>
                  </a:lnTo>
                  <a:lnTo>
                    <a:pt x="1379131" y="470928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06"/>
                  </a:lnTo>
                  <a:lnTo>
                    <a:pt x="1351089" y="475208"/>
                  </a:lnTo>
                  <a:lnTo>
                    <a:pt x="1346187" y="482473"/>
                  </a:lnTo>
                  <a:lnTo>
                    <a:pt x="1344383" y="491375"/>
                  </a:lnTo>
                  <a:lnTo>
                    <a:pt x="1346187" y="500278"/>
                  </a:lnTo>
                  <a:lnTo>
                    <a:pt x="1351089" y="507542"/>
                  </a:lnTo>
                  <a:lnTo>
                    <a:pt x="1358353" y="512445"/>
                  </a:lnTo>
                  <a:lnTo>
                    <a:pt x="1367243" y="514235"/>
                  </a:lnTo>
                  <a:lnTo>
                    <a:pt x="1376146" y="512445"/>
                  </a:lnTo>
                  <a:lnTo>
                    <a:pt x="1383411" y="507542"/>
                  </a:lnTo>
                  <a:lnTo>
                    <a:pt x="1388313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585720" h="670560">
                  <a:moveTo>
                    <a:pt x="1390103" y="329145"/>
                  </a:moveTo>
                  <a:lnTo>
                    <a:pt x="1387703" y="323329"/>
                  </a:lnTo>
                  <a:lnTo>
                    <a:pt x="1379131" y="314756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34"/>
                  </a:lnTo>
                  <a:lnTo>
                    <a:pt x="1351089" y="319036"/>
                  </a:lnTo>
                  <a:lnTo>
                    <a:pt x="1346187" y="326301"/>
                  </a:lnTo>
                  <a:lnTo>
                    <a:pt x="1344383" y="335203"/>
                  </a:lnTo>
                  <a:lnTo>
                    <a:pt x="1346187" y="344106"/>
                  </a:lnTo>
                  <a:lnTo>
                    <a:pt x="1351089" y="351370"/>
                  </a:lnTo>
                  <a:lnTo>
                    <a:pt x="1358353" y="356273"/>
                  </a:lnTo>
                  <a:lnTo>
                    <a:pt x="1367243" y="358063"/>
                  </a:lnTo>
                  <a:lnTo>
                    <a:pt x="1376146" y="356273"/>
                  </a:lnTo>
                  <a:lnTo>
                    <a:pt x="1383411" y="351370"/>
                  </a:lnTo>
                  <a:lnTo>
                    <a:pt x="1388313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585720" h="670560">
                  <a:moveTo>
                    <a:pt x="1390103" y="172974"/>
                  </a:moveTo>
                  <a:lnTo>
                    <a:pt x="1387703" y="167157"/>
                  </a:lnTo>
                  <a:lnTo>
                    <a:pt x="1379131" y="158584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75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34"/>
                  </a:lnTo>
                  <a:lnTo>
                    <a:pt x="1351089" y="195199"/>
                  </a:lnTo>
                  <a:lnTo>
                    <a:pt x="1358353" y="200101"/>
                  </a:lnTo>
                  <a:lnTo>
                    <a:pt x="1367243" y="201891"/>
                  </a:lnTo>
                  <a:lnTo>
                    <a:pt x="1376146" y="200101"/>
                  </a:lnTo>
                  <a:lnTo>
                    <a:pt x="1383411" y="195199"/>
                  </a:lnTo>
                  <a:lnTo>
                    <a:pt x="1388313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585720" h="670560">
                  <a:moveTo>
                    <a:pt x="1539481" y="641489"/>
                  </a:moveTo>
                  <a:lnTo>
                    <a:pt x="1537081" y="635673"/>
                  </a:lnTo>
                  <a:lnTo>
                    <a:pt x="1528495" y="627100"/>
                  </a:lnTo>
                  <a:lnTo>
                    <a:pt x="1522691" y="624687"/>
                  </a:lnTo>
                  <a:lnTo>
                    <a:pt x="1516621" y="624687"/>
                  </a:lnTo>
                  <a:lnTo>
                    <a:pt x="1507731" y="626478"/>
                  </a:lnTo>
                  <a:lnTo>
                    <a:pt x="1500454" y="631380"/>
                  </a:lnTo>
                  <a:lnTo>
                    <a:pt x="1495564" y="638644"/>
                  </a:lnTo>
                  <a:lnTo>
                    <a:pt x="1493761" y="647547"/>
                  </a:lnTo>
                  <a:lnTo>
                    <a:pt x="1495564" y="656450"/>
                  </a:lnTo>
                  <a:lnTo>
                    <a:pt x="1500454" y="663714"/>
                  </a:lnTo>
                  <a:lnTo>
                    <a:pt x="1507731" y="668604"/>
                  </a:lnTo>
                  <a:lnTo>
                    <a:pt x="1516621" y="670407"/>
                  </a:lnTo>
                  <a:lnTo>
                    <a:pt x="1525524" y="668604"/>
                  </a:lnTo>
                  <a:lnTo>
                    <a:pt x="1532788" y="663714"/>
                  </a:lnTo>
                  <a:lnTo>
                    <a:pt x="1537690" y="656450"/>
                  </a:lnTo>
                  <a:lnTo>
                    <a:pt x="1539481" y="647547"/>
                  </a:lnTo>
                  <a:lnTo>
                    <a:pt x="1539481" y="641489"/>
                  </a:lnTo>
                  <a:close/>
                </a:path>
                <a:path w="2585720" h="670560">
                  <a:moveTo>
                    <a:pt x="1539481" y="485317"/>
                  </a:moveTo>
                  <a:lnTo>
                    <a:pt x="1537081" y="479501"/>
                  </a:lnTo>
                  <a:lnTo>
                    <a:pt x="1528495" y="470928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06"/>
                  </a:lnTo>
                  <a:lnTo>
                    <a:pt x="1500454" y="475208"/>
                  </a:lnTo>
                  <a:lnTo>
                    <a:pt x="1495564" y="482473"/>
                  </a:lnTo>
                  <a:lnTo>
                    <a:pt x="1493761" y="491375"/>
                  </a:lnTo>
                  <a:lnTo>
                    <a:pt x="1495564" y="500278"/>
                  </a:lnTo>
                  <a:lnTo>
                    <a:pt x="1500454" y="507542"/>
                  </a:lnTo>
                  <a:lnTo>
                    <a:pt x="1507731" y="512445"/>
                  </a:lnTo>
                  <a:lnTo>
                    <a:pt x="1516621" y="514235"/>
                  </a:lnTo>
                  <a:lnTo>
                    <a:pt x="1525524" y="512445"/>
                  </a:lnTo>
                  <a:lnTo>
                    <a:pt x="1532788" y="507542"/>
                  </a:lnTo>
                  <a:lnTo>
                    <a:pt x="1537690" y="500278"/>
                  </a:lnTo>
                  <a:lnTo>
                    <a:pt x="1539481" y="491375"/>
                  </a:lnTo>
                  <a:lnTo>
                    <a:pt x="1539481" y="485317"/>
                  </a:lnTo>
                  <a:close/>
                </a:path>
                <a:path w="2585720" h="670560">
                  <a:moveTo>
                    <a:pt x="1539481" y="329145"/>
                  </a:moveTo>
                  <a:lnTo>
                    <a:pt x="1537081" y="323329"/>
                  </a:lnTo>
                  <a:lnTo>
                    <a:pt x="1528495" y="314756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34"/>
                  </a:lnTo>
                  <a:lnTo>
                    <a:pt x="1500454" y="319036"/>
                  </a:lnTo>
                  <a:lnTo>
                    <a:pt x="1495564" y="326301"/>
                  </a:lnTo>
                  <a:lnTo>
                    <a:pt x="1493761" y="335203"/>
                  </a:lnTo>
                  <a:lnTo>
                    <a:pt x="1495564" y="344106"/>
                  </a:lnTo>
                  <a:lnTo>
                    <a:pt x="1500454" y="351370"/>
                  </a:lnTo>
                  <a:lnTo>
                    <a:pt x="1507731" y="356273"/>
                  </a:lnTo>
                  <a:lnTo>
                    <a:pt x="1516621" y="358063"/>
                  </a:lnTo>
                  <a:lnTo>
                    <a:pt x="1525524" y="356273"/>
                  </a:lnTo>
                  <a:lnTo>
                    <a:pt x="1532788" y="351370"/>
                  </a:lnTo>
                  <a:lnTo>
                    <a:pt x="1537690" y="344106"/>
                  </a:lnTo>
                  <a:lnTo>
                    <a:pt x="1539481" y="335203"/>
                  </a:lnTo>
                  <a:lnTo>
                    <a:pt x="1539481" y="329145"/>
                  </a:lnTo>
                  <a:close/>
                </a:path>
                <a:path w="2585720" h="670560">
                  <a:moveTo>
                    <a:pt x="1539481" y="172974"/>
                  </a:moveTo>
                  <a:lnTo>
                    <a:pt x="1537081" y="167157"/>
                  </a:lnTo>
                  <a:lnTo>
                    <a:pt x="1528495" y="158584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75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34"/>
                  </a:lnTo>
                  <a:lnTo>
                    <a:pt x="1500454" y="195199"/>
                  </a:lnTo>
                  <a:lnTo>
                    <a:pt x="1507731" y="200101"/>
                  </a:lnTo>
                  <a:lnTo>
                    <a:pt x="1516621" y="201891"/>
                  </a:lnTo>
                  <a:lnTo>
                    <a:pt x="1525524" y="200101"/>
                  </a:lnTo>
                  <a:lnTo>
                    <a:pt x="1532788" y="195199"/>
                  </a:lnTo>
                  <a:lnTo>
                    <a:pt x="1537690" y="187934"/>
                  </a:lnTo>
                  <a:lnTo>
                    <a:pt x="1539481" y="179031"/>
                  </a:lnTo>
                  <a:lnTo>
                    <a:pt x="1539481" y="172974"/>
                  </a:lnTo>
                  <a:close/>
                </a:path>
                <a:path w="2585720" h="670560">
                  <a:moveTo>
                    <a:pt x="1688858" y="641489"/>
                  </a:moveTo>
                  <a:lnTo>
                    <a:pt x="1686445" y="635673"/>
                  </a:lnTo>
                  <a:lnTo>
                    <a:pt x="1677873" y="627100"/>
                  </a:lnTo>
                  <a:lnTo>
                    <a:pt x="1672069" y="624687"/>
                  </a:lnTo>
                  <a:lnTo>
                    <a:pt x="1665998" y="624687"/>
                  </a:lnTo>
                  <a:lnTo>
                    <a:pt x="1657108" y="626478"/>
                  </a:lnTo>
                  <a:lnTo>
                    <a:pt x="1649831" y="631380"/>
                  </a:lnTo>
                  <a:lnTo>
                    <a:pt x="1644942" y="638644"/>
                  </a:lnTo>
                  <a:lnTo>
                    <a:pt x="1643138" y="647547"/>
                  </a:lnTo>
                  <a:lnTo>
                    <a:pt x="1644942" y="656450"/>
                  </a:lnTo>
                  <a:lnTo>
                    <a:pt x="1649831" y="663714"/>
                  </a:lnTo>
                  <a:lnTo>
                    <a:pt x="1657108" y="668604"/>
                  </a:lnTo>
                  <a:lnTo>
                    <a:pt x="1665998" y="670407"/>
                  </a:lnTo>
                  <a:lnTo>
                    <a:pt x="1674901" y="668604"/>
                  </a:lnTo>
                  <a:lnTo>
                    <a:pt x="1682165" y="663714"/>
                  </a:lnTo>
                  <a:lnTo>
                    <a:pt x="1687068" y="656450"/>
                  </a:lnTo>
                  <a:lnTo>
                    <a:pt x="1688858" y="647547"/>
                  </a:lnTo>
                  <a:lnTo>
                    <a:pt x="1688858" y="641489"/>
                  </a:lnTo>
                  <a:close/>
                </a:path>
                <a:path w="2585720" h="670560">
                  <a:moveTo>
                    <a:pt x="1688858" y="485317"/>
                  </a:moveTo>
                  <a:lnTo>
                    <a:pt x="1686445" y="479501"/>
                  </a:lnTo>
                  <a:lnTo>
                    <a:pt x="1677873" y="470928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06"/>
                  </a:lnTo>
                  <a:lnTo>
                    <a:pt x="1649831" y="475208"/>
                  </a:lnTo>
                  <a:lnTo>
                    <a:pt x="1644942" y="482473"/>
                  </a:lnTo>
                  <a:lnTo>
                    <a:pt x="1643138" y="491375"/>
                  </a:lnTo>
                  <a:lnTo>
                    <a:pt x="1644942" y="500278"/>
                  </a:lnTo>
                  <a:lnTo>
                    <a:pt x="1649831" y="507542"/>
                  </a:lnTo>
                  <a:lnTo>
                    <a:pt x="1657108" y="512445"/>
                  </a:lnTo>
                  <a:lnTo>
                    <a:pt x="1665998" y="514235"/>
                  </a:lnTo>
                  <a:lnTo>
                    <a:pt x="1674901" y="512445"/>
                  </a:lnTo>
                  <a:lnTo>
                    <a:pt x="1682165" y="507542"/>
                  </a:lnTo>
                  <a:lnTo>
                    <a:pt x="1687068" y="500278"/>
                  </a:lnTo>
                  <a:lnTo>
                    <a:pt x="1688858" y="491375"/>
                  </a:lnTo>
                  <a:lnTo>
                    <a:pt x="1688858" y="485317"/>
                  </a:lnTo>
                  <a:close/>
                </a:path>
                <a:path w="2585720" h="670560">
                  <a:moveTo>
                    <a:pt x="1688858" y="329145"/>
                  </a:moveTo>
                  <a:lnTo>
                    <a:pt x="1686445" y="323329"/>
                  </a:lnTo>
                  <a:lnTo>
                    <a:pt x="1677873" y="314756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34"/>
                  </a:lnTo>
                  <a:lnTo>
                    <a:pt x="1649831" y="319036"/>
                  </a:lnTo>
                  <a:lnTo>
                    <a:pt x="1644942" y="326301"/>
                  </a:lnTo>
                  <a:lnTo>
                    <a:pt x="1643138" y="335203"/>
                  </a:lnTo>
                  <a:lnTo>
                    <a:pt x="1644942" y="344106"/>
                  </a:lnTo>
                  <a:lnTo>
                    <a:pt x="1649831" y="351370"/>
                  </a:lnTo>
                  <a:lnTo>
                    <a:pt x="1657108" y="356273"/>
                  </a:lnTo>
                  <a:lnTo>
                    <a:pt x="1665998" y="358063"/>
                  </a:lnTo>
                  <a:lnTo>
                    <a:pt x="1674901" y="356273"/>
                  </a:lnTo>
                  <a:lnTo>
                    <a:pt x="1682165" y="351370"/>
                  </a:lnTo>
                  <a:lnTo>
                    <a:pt x="1687068" y="344106"/>
                  </a:lnTo>
                  <a:lnTo>
                    <a:pt x="1688858" y="335203"/>
                  </a:lnTo>
                  <a:lnTo>
                    <a:pt x="1688858" y="329145"/>
                  </a:lnTo>
                  <a:close/>
                </a:path>
                <a:path w="2585720" h="670560">
                  <a:moveTo>
                    <a:pt x="1688858" y="172974"/>
                  </a:moveTo>
                  <a:lnTo>
                    <a:pt x="1686445" y="167157"/>
                  </a:lnTo>
                  <a:lnTo>
                    <a:pt x="1677873" y="158584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75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34"/>
                  </a:lnTo>
                  <a:lnTo>
                    <a:pt x="1649831" y="195199"/>
                  </a:lnTo>
                  <a:lnTo>
                    <a:pt x="1657108" y="200101"/>
                  </a:lnTo>
                  <a:lnTo>
                    <a:pt x="1665998" y="201891"/>
                  </a:lnTo>
                  <a:lnTo>
                    <a:pt x="1674901" y="200101"/>
                  </a:lnTo>
                  <a:lnTo>
                    <a:pt x="1682165" y="195199"/>
                  </a:lnTo>
                  <a:lnTo>
                    <a:pt x="1687068" y="187934"/>
                  </a:lnTo>
                  <a:lnTo>
                    <a:pt x="1688858" y="179031"/>
                  </a:lnTo>
                  <a:lnTo>
                    <a:pt x="1688858" y="172974"/>
                  </a:lnTo>
                  <a:close/>
                </a:path>
                <a:path w="2585720" h="670560">
                  <a:moveTo>
                    <a:pt x="1838236" y="641489"/>
                  </a:moveTo>
                  <a:lnTo>
                    <a:pt x="1835823" y="635673"/>
                  </a:lnTo>
                  <a:lnTo>
                    <a:pt x="1827250" y="627100"/>
                  </a:lnTo>
                  <a:lnTo>
                    <a:pt x="1821434" y="624687"/>
                  </a:lnTo>
                  <a:lnTo>
                    <a:pt x="1815376" y="624687"/>
                  </a:lnTo>
                  <a:lnTo>
                    <a:pt x="1806473" y="626478"/>
                  </a:lnTo>
                  <a:lnTo>
                    <a:pt x="1799209" y="631380"/>
                  </a:lnTo>
                  <a:lnTo>
                    <a:pt x="1794319" y="638644"/>
                  </a:lnTo>
                  <a:lnTo>
                    <a:pt x="1792516" y="647547"/>
                  </a:lnTo>
                  <a:lnTo>
                    <a:pt x="1794319" y="656450"/>
                  </a:lnTo>
                  <a:lnTo>
                    <a:pt x="1799209" y="663714"/>
                  </a:lnTo>
                  <a:lnTo>
                    <a:pt x="1806473" y="668604"/>
                  </a:lnTo>
                  <a:lnTo>
                    <a:pt x="1815376" y="670407"/>
                  </a:lnTo>
                  <a:lnTo>
                    <a:pt x="1824278" y="668604"/>
                  </a:lnTo>
                  <a:lnTo>
                    <a:pt x="1831543" y="663714"/>
                  </a:lnTo>
                  <a:lnTo>
                    <a:pt x="1836445" y="656450"/>
                  </a:lnTo>
                  <a:lnTo>
                    <a:pt x="1838236" y="647547"/>
                  </a:lnTo>
                  <a:lnTo>
                    <a:pt x="1838236" y="641489"/>
                  </a:lnTo>
                  <a:close/>
                </a:path>
                <a:path w="2585720" h="670560">
                  <a:moveTo>
                    <a:pt x="1838236" y="485317"/>
                  </a:moveTo>
                  <a:lnTo>
                    <a:pt x="1835823" y="479501"/>
                  </a:lnTo>
                  <a:lnTo>
                    <a:pt x="1827250" y="470928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06"/>
                  </a:lnTo>
                  <a:lnTo>
                    <a:pt x="1799209" y="475208"/>
                  </a:lnTo>
                  <a:lnTo>
                    <a:pt x="1794319" y="482473"/>
                  </a:lnTo>
                  <a:lnTo>
                    <a:pt x="1792516" y="491375"/>
                  </a:lnTo>
                  <a:lnTo>
                    <a:pt x="1794319" y="500278"/>
                  </a:lnTo>
                  <a:lnTo>
                    <a:pt x="1799209" y="507542"/>
                  </a:lnTo>
                  <a:lnTo>
                    <a:pt x="1806473" y="512445"/>
                  </a:lnTo>
                  <a:lnTo>
                    <a:pt x="1815376" y="514235"/>
                  </a:lnTo>
                  <a:lnTo>
                    <a:pt x="1824278" y="512445"/>
                  </a:lnTo>
                  <a:lnTo>
                    <a:pt x="1831543" y="507542"/>
                  </a:lnTo>
                  <a:lnTo>
                    <a:pt x="1836445" y="500278"/>
                  </a:lnTo>
                  <a:lnTo>
                    <a:pt x="1838236" y="491375"/>
                  </a:lnTo>
                  <a:lnTo>
                    <a:pt x="1838236" y="485317"/>
                  </a:lnTo>
                  <a:close/>
                </a:path>
                <a:path w="2585720" h="670560">
                  <a:moveTo>
                    <a:pt x="1838236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34"/>
                  </a:lnTo>
                  <a:lnTo>
                    <a:pt x="1799209" y="319036"/>
                  </a:lnTo>
                  <a:lnTo>
                    <a:pt x="1794319" y="326301"/>
                  </a:lnTo>
                  <a:lnTo>
                    <a:pt x="1792516" y="335203"/>
                  </a:lnTo>
                  <a:lnTo>
                    <a:pt x="1794319" y="344106"/>
                  </a:lnTo>
                  <a:lnTo>
                    <a:pt x="1799209" y="351370"/>
                  </a:lnTo>
                  <a:lnTo>
                    <a:pt x="1806473" y="356273"/>
                  </a:lnTo>
                  <a:lnTo>
                    <a:pt x="1815376" y="358063"/>
                  </a:lnTo>
                  <a:lnTo>
                    <a:pt x="1824278" y="356273"/>
                  </a:lnTo>
                  <a:lnTo>
                    <a:pt x="1831543" y="351370"/>
                  </a:lnTo>
                  <a:lnTo>
                    <a:pt x="1836445" y="344106"/>
                  </a:lnTo>
                  <a:lnTo>
                    <a:pt x="1838236" y="335203"/>
                  </a:lnTo>
                  <a:lnTo>
                    <a:pt x="1838236" y="329145"/>
                  </a:lnTo>
                  <a:close/>
                </a:path>
                <a:path w="2585720" h="670560">
                  <a:moveTo>
                    <a:pt x="1838236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75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34"/>
                  </a:lnTo>
                  <a:lnTo>
                    <a:pt x="1799209" y="195199"/>
                  </a:lnTo>
                  <a:lnTo>
                    <a:pt x="1806473" y="200101"/>
                  </a:lnTo>
                  <a:lnTo>
                    <a:pt x="1815376" y="201891"/>
                  </a:lnTo>
                  <a:lnTo>
                    <a:pt x="1824278" y="200101"/>
                  </a:lnTo>
                  <a:lnTo>
                    <a:pt x="1831543" y="195199"/>
                  </a:lnTo>
                  <a:lnTo>
                    <a:pt x="1836445" y="187934"/>
                  </a:lnTo>
                  <a:lnTo>
                    <a:pt x="1838236" y="179031"/>
                  </a:lnTo>
                  <a:lnTo>
                    <a:pt x="1838236" y="172974"/>
                  </a:lnTo>
                  <a:close/>
                </a:path>
                <a:path w="2585720" h="670560">
                  <a:moveTo>
                    <a:pt x="1987613" y="641489"/>
                  </a:moveTo>
                  <a:lnTo>
                    <a:pt x="1985200" y="635673"/>
                  </a:lnTo>
                  <a:lnTo>
                    <a:pt x="1976628" y="627100"/>
                  </a:lnTo>
                  <a:lnTo>
                    <a:pt x="1970811" y="624687"/>
                  </a:lnTo>
                  <a:lnTo>
                    <a:pt x="1964753" y="624687"/>
                  </a:lnTo>
                  <a:lnTo>
                    <a:pt x="1955850" y="626478"/>
                  </a:lnTo>
                  <a:lnTo>
                    <a:pt x="1948586" y="631380"/>
                  </a:lnTo>
                  <a:lnTo>
                    <a:pt x="1943684" y="638644"/>
                  </a:lnTo>
                  <a:lnTo>
                    <a:pt x="1941893" y="647547"/>
                  </a:lnTo>
                  <a:lnTo>
                    <a:pt x="1943684" y="656450"/>
                  </a:lnTo>
                  <a:lnTo>
                    <a:pt x="1948586" y="663714"/>
                  </a:lnTo>
                  <a:lnTo>
                    <a:pt x="1955850" y="668604"/>
                  </a:lnTo>
                  <a:lnTo>
                    <a:pt x="1964753" y="670407"/>
                  </a:lnTo>
                  <a:lnTo>
                    <a:pt x="1973656" y="668604"/>
                  </a:lnTo>
                  <a:lnTo>
                    <a:pt x="1980920" y="663714"/>
                  </a:lnTo>
                  <a:lnTo>
                    <a:pt x="1985810" y="656450"/>
                  </a:lnTo>
                  <a:lnTo>
                    <a:pt x="1987613" y="647547"/>
                  </a:lnTo>
                  <a:lnTo>
                    <a:pt x="1987613" y="641489"/>
                  </a:lnTo>
                  <a:close/>
                </a:path>
                <a:path w="2585720" h="670560">
                  <a:moveTo>
                    <a:pt x="1987613" y="485317"/>
                  </a:moveTo>
                  <a:lnTo>
                    <a:pt x="1985200" y="479501"/>
                  </a:lnTo>
                  <a:lnTo>
                    <a:pt x="1976628" y="470928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06"/>
                  </a:lnTo>
                  <a:lnTo>
                    <a:pt x="1948586" y="475208"/>
                  </a:lnTo>
                  <a:lnTo>
                    <a:pt x="1943684" y="482473"/>
                  </a:lnTo>
                  <a:lnTo>
                    <a:pt x="1941893" y="491375"/>
                  </a:lnTo>
                  <a:lnTo>
                    <a:pt x="1943684" y="500278"/>
                  </a:lnTo>
                  <a:lnTo>
                    <a:pt x="1948586" y="507542"/>
                  </a:lnTo>
                  <a:lnTo>
                    <a:pt x="1955850" y="512445"/>
                  </a:lnTo>
                  <a:lnTo>
                    <a:pt x="1964753" y="514235"/>
                  </a:lnTo>
                  <a:lnTo>
                    <a:pt x="1973656" y="512445"/>
                  </a:lnTo>
                  <a:lnTo>
                    <a:pt x="1980920" y="507542"/>
                  </a:lnTo>
                  <a:lnTo>
                    <a:pt x="1985810" y="500278"/>
                  </a:lnTo>
                  <a:lnTo>
                    <a:pt x="1987613" y="491375"/>
                  </a:lnTo>
                  <a:lnTo>
                    <a:pt x="1987613" y="485317"/>
                  </a:lnTo>
                  <a:close/>
                </a:path>
                <a:path w="2585720" h="670560">
                  <a:moveTo>
                    <a:pt x="1987613" y="329145"/>
                  </a:moveTo>
                  <a:lnTo>
                    <a:pt x="1985200" y="323329"/>
                  </a:lnTo>
                  <a:lnTo>
                    <a:pt x="1976628" y="314756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34"/>
                  </a:lnTo>
                  <a:lnTo>
                    <a:pt x="1948586" y="319036"/>
                  </a:lnTo>
                  <a:lnTo>
                    <a:pt x="1943684" y="326301"/>
                  </a:lnTo>
                  <a:lnTo>
                    <a:pt x="1941893" y="335203"/>
                  </a:lnTo>
                  <a:lnTo>
                    <a:pt x="1943684" y="344106"/>
                  </a:lnTo>
                  <a:lnTo>
                    <a:pt x="1948586" y="351370"/>
                  </a:lnTo>
                  <a:lnTo>
                    <a:pt x="1955850" y="356273"/>
                  </a:lnTo>
                  <a:lnTo>
                    <a:pt x="1964753" y="358063"/>
                  </a:lnTo>
                  <a:lnTo>
                    <a:pt x="1973656" y="356273"/>
                  </a:lnTo>
                  <a:lnTo>
                    <a:pt x="1980920" y="351370"/>
                  </a:lnTo>
                  <a:lnTo>
                    <a:pt x="1985810" y="344106"/>
                  </a:lnTo>
                  <a:lnTo>
                    <a:pt x="1987613" y="335203"/>
                  </a:lnTo>
                  <a:lnTo>
                    <a:pt x="1987613" y="329145"/>
                  </a:lnTo>
                  <a:close/>
                </a:path>
                <a:path w="2585720" h="670560">
                  <a:moveTo>
                    <a:pt x="1987613" y="172974"/>
                  </a:moveTo>
                  <a:lnTo>
                    <a:pt x="1985200" y="167157"/>
                  </a:lnTo>
                  <a:lnTo>
                    <a:pt x="1976628" y="158584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75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34"/>
                  </a:lnTo>
                  <a:lnTo>
                    <a:pt x="1948586" y="195199"/>
                  </a:lnTo>
                  <a:lnTo>
                    <a:pt x="1955850" y="200101"/>
                  </a:lnTo>
                  <a:lnTo>
                    <a:pt x="1964753" y="201891"/>
                  </a:lnTo>
                  <a:lnTo>
                    <a:pt x="1973656" y="200101"/>
                  </a:lnTo>
                  <a:lnTo>
                    <a:pt x="1980920" y="195199"/>
                  </a:lnTo>
                  <a:lnTo>
                    <a:pt x="1985810" y="187934"/>
                  </a:lnTo>
                  <a:lnTo>
                    <a:pt x="1987613" y="179031"/>
                  </a:lnTo>
                  <a:lnTo>
                    <a:pt x="1987613" y="172974"/>
                  </a:lnTo>
                  <a:close/>
                </a:path>
                <a:path w="2585720" h="670560">
                  <a:moveTo>
                    <a:pt x="2136991" y="641489"/>
                  </a:moveTo>
                  <a:lnTo>
                    <a:pt x="2134578" y="635673"/>
                  </a:lnTo>
                  <a:lnTo>
                    <a:pt x="2126005" y="627100"/>
                  </a:lnTo>
                  <a:lnTo>
                    <a:pt x="2120188" y="624687"/>
                  </a:lnTo>
                  <a:lnTo>
                    <a:pt x="2114131" y="624687"/>
                  </a:lnTo>
                  <a:lnTo>
                    <a:pt x="2105228" y="626478"/>
                  </a:lnTo>
                  <a:lnTo>
                    <a:pt x="2097963" y="631380"/>
                  </a:lnTo>
                  <a:lnTo>
                    <a:pt x="2093061" y="638644"/>
                  </a:lnTo>
                  <a:lnTo>
                    <a:pt x="2091270" y="647547"/>
                  </a:lnTo>
                  <a:lnTo>
                    <a:pt x="2093061" y="656450"/>
                  </a:lnTo>
                  <a:lnTo>
                    <a:pt x="2097963" y="663714"/>
                  </a:lnTo>
                  <a:lnTo>
                    <a:pt x="2105228" y="668604"/>
                  </a:lnTo>
                  <a:lnTo>
                    <a:pt x="2114131" y="670407"/>
                  </a:lnTo>
                  <a:lnTo>
                    <a:pt x="2123021" y="668604"/>
                  </a:lnTo>
                  <a:lnTo>
                    <a:pt x="2130298" y="663714"/>
                  </a:lnTo>
                  <a:lnTo>
                    <a:pt x="2135187" y="656450"/>
                  </a:lnTo>
                  <a:lnTo>
                    <a:pt x="2136991" y="647547"/>
                  </a:lnTo>
                  <a:lnTo>
                    <a:pt x="2136991" y="641489"/>
                  </a:lnTo>
                  <a:close/>
                </a:path>
                <a:path w="2585720" h="670560">
                  <a:moveTo>
                    <a:pt x="2136991" y="485317"/>
                  </a:moveTo>
                  <a:lnTo>
                    <a:pt x="2134578" y="479501"/>
                  </a:lnTo>
                  <a:lnTo>
                    <a:pt x="2126005" y="470928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06"/>
                  </a:lnTo>
                  <a:lnTo>
                    <a:pt x="2097963" y="475208"/>
                  </a:lnTo>
                  <a:lnTo>
                    <a:pt x="2093061" y="482473"/>
                  </a:lnTo>
                  <a:lnTo>
                    <a:pt x="2091270" y="491375"/>
                  </a:lnTo>
                  <a:lnTo>
                    <a:pt x="2093061" y="500278"/>
                  </a:lnTo>
                  <a:lnTo>
                    <a:pt x="2097963" y="507542"/>
                  </a:lnTo>
                  <a:lnTo>
                    <a:pt x="2105228" y="512445"/>
                  </a:lnTo>
                  <a:lnTo>
                    <a:pt x="2114131" y="514235"/>
                  </a:lnTo>
                  <a:lnTo>
                    <a:pt x="2123021" y="512445"/>
                  </a:lnTo>
                  <a:lnTo>
                    <a:pt x="2130298" y="507542"/>
                  </a:lnTo>
                  <a:lnTo>
                    <a:pt x="2135187" y="500278"/>
                  </a:lnTo>
                  <a:lnTo>
                    <a:pt x="2136991" y="491375"/>
                  </a:lnTo>
                  <a:lnTo>
                    <a:pt x="2136991" y="485317"/>
                  </a:lnTo>
                  <a:close/>
                </a:path>
                <a:path w="2585720" h="670560">
                  <a:moveTo>
                    <a:pt x="2136991" y="329145"/>
                  </a:moveTo>
                  <a:lnTo>
                    <a:pt x="2134578" y="323329"/>
                  </a:lnTo>
                  <a:lnTo>
                    <a:pt x="2126005" y="314756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34"/>
                  </a:lnTo>
                  <a:lnTo>
                    <a:pt x="2097963" y="319036"/>
                  </a:lnTo>
                  <a:lnTo>
                    <a:pt x="2093061" y="326301"/>
                  </a:lnTo>
                  <a:lnTo>
                    <a:pt x="2091270" y="335203"/>
                  </a:lnTo>
                  <a:lnTo>
                    <a:pt x="2093061" y="344106"/>
                  </a:lnTo>
                  <a:lnTo>
                    <a:pt x="2097963" y="351370"/>
                  </a:lnTo>
                  <a:lnTo>
                    <a:pt x="2105228" y="356273"/>
                  </a:lnTo>
                  <a:lnTo>
                    <a:pt x="2114131" y="358063"/>
                  </a:lnTo>
                  <a:lnTo>
                    <a:pt x="2123021" y="356273"/>
                  </a:lnTo>
                  <a:lnTo>
                    <a:pt x="2130298" y="351370"/>
                  </a:lnTo>
                  <a:lnTo>
                    <a:pt x="2135187" y="344106"/>
                  </a:lnTo>
                  <a:lnTo>
                    <a:pt x="2136991" y="335203"/>
                  </a:lnTo>
                  <a:lnTo>
                    <a:pt x="2136991" y="329145"/>
                  </a:lnTo>
                  <a:close/>
                </a:path>
                <a:path w="2585720" h="670560">
                  <a:moveTo>
                    <a:pt x="2136991" y="172974"/>
                  </a:moveTo>
                  <a:lnTo>
                    <a:pt x="2134578" y="167157"/>
                  </a:lnTo>
                  <a:lnTo>
                    <a:pt x="2126005" y="158584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75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34"/>
                  </a:lnTo>
                  <a:lnTo>
                    <a:pt x="2097963" y="195199"/>
                  </a:lnTo>
                  <a:lnTo>
                    <a:pt x="2105228" y="200101"/>
                  </a:lnTo>
                  <a:lnTo>
                    <a:pt x="2114131" y="201891"/>
                  </a:lnTo>
                  <a:lnTo>
                    <a:pt x="2123021" y="200101"/>
                  </a:lnTo>
                  <a:lnTo>
                    <a:pt x="2130298" y="195199"/>
                  </a:lnTo>
                  <a:lnTo>
                    <a:pt x="2135187" y="187934"/>
                  </a:lnTo>
                  <a:lnTo>
                    <a:pt x="2136991" y="179031"/>
                  </a:lnTo>
                  <a:lnTo>
                    <a:pt x="2136991" y="172974"/>
                  </a:lnTo>
                  <a:close/>
                </a:path>
                <a:path w="2585720" h="670560">
                  <a:moveTo>
                    <a:pt x="2286368" y="485317"/>
                  </a:moveTo>
                  <a:lnTo>
                    <a:pt x="2283955" y="479501"/>
                  </a:lnTo>
                  <a:lnTo>
                    <a:pt x="2275382" y="470928"/>
                  </a:lnTo>
                  <a:lnTo>
                    <a:pt x="2269566" y="468515"/>
                  </a:lnTo>
                  <a:lnTo>
                    <a:pt x="2263508" y="468515"/>
                  </a:lnTo>
                  <a:lnTo>
                    <a:pt x="2254605" y="470306"/>
                  </a:lnTo>
                  <a:lnTo>
                    <a:pt x="2247341" y="475208"/>
                  </a:lnTo>
                  <a:lnTo>
                    <a:pt x="2242439" y="482473"/>
                  </a:lnTo>
                  <a:lnTo>
                    <a:pt x="2240648" y="491375"/>
                  </a:lnTo>
                  <a:lnTo>
                    <a:pt x="2242439" y="500278"/>
                  </a:lnTo>
                  <a:lnTo>
                    <a:pt x="2247341" y="507542"/>
                  </a:lnTo>
                  <a:lnTo>
                    <a:pt x="2254605" y="512445"/>
                  </a:lnTo>
                  <a:lnTo>
                    <a:pt x="2263508" y="514235"/>
                  </a:lnTo>
                  <a:lnTo>
                    <a:pt x="2272398" y="512445"/>
                  </a:lnTo>
                  <a:lnTo>
                    <a:pt x="2279662" y="507542"/>
                  </a:lnTo>
                  <a:lnTo>
                    <a:pt x="2284565" y="500278"/>
                  </a:lnTo>
                  <a:lnTo>
                    <a:pt x="2286368" y="491375"/>
                  </a:lnTo>
                  <a:lnTo>
                    <a:pt x="2286368" y="485317"/>
                  </a:lnTo>
                  <a:close/>
                </a:path>
                <a:path w="2585720" h="670560">
                  <a:moveTo>
                    <a:pt x="2286368" y="329145"/>
                  </a:moveTo>
                  <a:lnTo>
                    <a:pt x="2283955" y="323329"/>
                  </a:lnTo>
                  <a:lnTo>
                    <a:pt x="2275382" y="314756"/>
                  </a:lnTo>
                  <a:lnTo>
                    <a:pt x="2269566" y="312343"/>
                  </a:lnTo>
                  <a:lnTo>
                    <a:pt x="2263508" y="312343"/>
                  </a:lnTo>
                  <a:lnTo>
                    <a:pt x="2254605" y="314134"/>
                  </a:lnTo>
                  <a:lnTo>
                    <a:pt x="2247341" y="319036"/>
                  </a:lnTo>
                  <a:lnTo>
                    <a:pt x="2242439" y="326301"/>
                  </a:lnTo>
                  <a:lnTo>
                    <a:pt x="2240648" y="335203"/>
                  </a:lnTo>
                  <a:lnTo>
                    <a:pt x="2242439" y="344106"/>
                  </a:lnTo>
                  <a:lnTo>
                    <a:pt x="2247341" y="351370"/>
                  </a:lnTo>
                  <a:lnTo>
                    <a:pt x="2254605" y="356273"/>
                  </a:lnTo>
                  <a:lnTo>
                    <a:pt x="2263508" y="358063"/>
                  </a:lnTo>
                  <a:lnTo>
                    <a:pt x="2272398" y="356273"/>
                  </a:lnTo>
                  <a:lnTo>
                    <a:pt x="2279662" y="351370"/>
                  </a:lnTo>
                  <a:lnTo>
                    <a:pt x="2284565" y="344106"/>
                  </a:lnTo>
                  <a:lnTo>
                    <a:pt x="2286368" y="335203"/>
                  </a:lnTo>
                  <a:lnTo>
                    <a:pt x="2286368" y="329145"/>
                  </a:lnTo>
                  <a:close/>
                </a:path>
                <a:path w="2585720" h="670560">
                  <a:moveTo>
                    <a:pt x="2286368" y="172974"/>
                  </a:moveTo>
                  <a:lnTo>
                    <a:pt x="2283955" y="167157"/>
                  </a:lnTo>
                  <a:lnTo>
                    <a:pt x="2275382" y="158584"/>
                  </a:lnTo>
                  <a:lnTo>
                    <a:pt x="2269566" y="156171"/>
                  </a:lnTo>
                  <a:lnTo>
                    <a:pt x="2263508" y="156171"/>
                  </a:lnTo>
                  <a:lnTo>
                    <a:pt x="2254605" y="157975"/>
                  </a:lnTo>
                  <a:lnTo>
                    <a:pt x="2247341" y="162864"/>
                  </a:lnTo>
                  <a:lnTo>
                    <a:pt x="2242439" y="170129"/>
                  </a:lnTo>
                  <a:lnTo>
                    <a:pt x="2240648" y="179031"/>
                  </a:lnTo>
                  <a:lnTo>
                    <a:pt x="2242439" y="187934"/>
                  </a:lnTo>
                  <a:lnTo>
                    <a:pt x="2247341" y="195199"/>
                  </a:lnTo>
                  <a:lnTo>
                    <a:pt x="2254605" y="200101"/>
                  </a:lnTo>
                  <a:lnTo>
                    <a:pt x="2263508" y="201891"/>
                  </a:lnTo>
                  <a:lnTo>
                    <a:pt x="2272398" y="200101"/>
                  </a:lnTo>
                  <a:lnTo>
                    <a:pt x="2279662" y="195199"/>
                  </a:lnTo>
                  <a:lnTo>
                    <a:pt x="2284565" y="187934"/>
                  </a:lnTo>
                  <a:lnTo>
                    <a:pt x="2286368" y="179031"/>
                  </a:lnTo>
                  <a:lnTo>
                    <a:pt x="2286368" y="172974"/>
                  </a:lnTo>
                  <a:close/>
                </a:path>
                <a:path w="2585720" h="670560">
                  <a:moveTo>
                    <a:pt x="2435745" y="485317"/>
                  </a:moveTo>
                  <a:lnTo>
                    <a:pt x="2433332" y="479501"/>
                  </a:lnTo>
                  <a:lnTo>
                    <a:pt x="2424760" y="470928"/>
                  </a:lnTo>
                  <a:lnTo>
                    <a:pt x="2418943" y="468515"/>
                  </a:lnTo>
                  <a:lnTo>
                    <a:pt x="2412885" y="468515"/>
                  </a:lnTo>
                  <a:lnTo>
                    <a:pt x="2403983" y="470306"/>
                  </a:lnTo>
                  <a:lnTo>
                    <a:pt x="2396718" y="475208"/>
                  </a:lnTo>
                  <a:lnTo>
                    <a:pt x="2391816" y="482473"/>
                  </a:lnTo>
                  <a:lnTo>
                    <a:pt x="2390025" y="491375"/>
                  </a:lnTo>
                  <a:lnTo>
                    <a:pt x="2391816" y="500278"/>
                  </a:lnTo>
                  <a:lnTo>
                    <a:pt x="2396718" y="507542"/>
                  </a:lnTo>
                  <a:lnTo>
                    <a:pt x="2403983" y="512445"/>
                  </a:lnTo>
                  <a:lnTo>
                    <a:pt x="2412885" y="514235"/>
                  </a:lnTo>
                  <a:lnTo>
                    <a:pt x="2421775" y="512445"/>
                  </a:lnTo>
                  <a:lnTo>
                    <a:pt x="2429040" y="507542"/>
                  </a:lnTo>
                  <a:lnTo>
                    <a:pt x="2433942" y="500278"/>
                  </a:lnTo>
                  <a:lnTo>
                    <a:pt x="2435745" y="491375"/>
                  </a:lnTo>
                  <a:lnTo>
                    <a:pt x="2435745" y="485317"/>
                  </a:lnTo>
                  <a:close/>
                </a:path>
                <a:path w="2585720" h="670560">
                  <a:moveTo>
                    <a:pt x="2435745" y="329145"/>
                  </a:moveTo>
                  <a:lnTo>
                    <a:pt x="2433332" y="323329"/>
                  </a:lnTo>
                  <a:lnTo>
                    <a:pt x="2424760" y="314756"/>
                  </a:lnTo>
                  <a:lnTo>
                    <a:pt x="2418943" y="312343"/>
                  </a:lnTo>
                  <a:lnTo>
                    <a:pt x="2412885" y="312343"/>
                  </a:lnTo>
                  <a:lnTo>
                    <a:pt x="2403983" y="314134"/>
                  </a:lnTo>
                  <a:lnTo>
                    <a:pt x="2396718" y="319036"/>
                  </a:lnTo>
                  <a:lnTo>
                    <a:pt x="2391816" y="326301"/>
                  </a:lnTo>
                  <a:lnTo>
                    <a:pt x="2390025" y="335203"/>
                  </a:lnTo>
                  <a:lnTo>
                    <a:pt x="2391816" y="344106"/>
                  </a:lnTo>
                  <a:lnTo>
                    <a:pt x="2396718" y="351370"/>
                  </a:lnTo>
                  <a:lnTo>
                    <a:pt x="2403983" y="356273"/>
                  </a:lnTo>
                  <a:lnTo>
                    <a:pt x="2412885" y="358063"/>
                  </a:lnTo>
                  <a:lnTo>
                    <a:pt x="2421775" y="356273"/>
                  </a:lnTo>
                  <a:lnTo>
                    <a:pt x="2429040" y="351370"/>
                  </a:lnTo>
                  <a:lnTo>
                    <a:pt x="2433942" y="344106"/>
                  </a:lnTo>
                  <a:lnTo>
                    <a:pt x="2435745" y="335203"/>
                  </a:lnTo>
                  <a:lnTo>
                    <a:pt x="2435745" y="329145"/>
                  </a:lnTo>
                  <a:close/>
                </a:path>
                <a:path w="2585720" h="670560">
                  <a:moveTo>
                    <a:pt x="2435745" y="172974"/>
                  </a:moveTo>
                  <a:lnTo>
                    <a:pt x="2433332" y="167157"/>
                  </a:lnTo>
                  <a:lnTo>
                    <a:pt x="2424760" y="158584"/>
                  </a:lnTo>
                  <a:lnTo>
                    <a:pt x="2418943" y="156171"/>
                  </a:lnTo>
                  <a:lnTo>
                    <a:pt x="2412885" y="156171"/>
                  </a:lnTo>
                  <a:lnTo>
                    <a:pt x="2403983" y="157975"/>
                  </a:lnTo>
                  <a:lnTo>
                    <a:pt x="2396718" y="162864"/>
                  </a:lnTo>
                  <a:lnTo>
                    <a:pt x="2391816" y="170129"/>
                  </a:lnTo>
                  <a:lnTo>
                    <a:pt x="2390025" y="179031"/>
                  </a:lnTo>
                  <a:lnTo>
                    <a:pt x="2391816" y="187934"/>
                  </a:lnTo>
                  <a:lnTo>
                    <a:pt x="2396718" y="195199"/>
                  </a:lnTo>
                  <a:lnTo>
                    <a:pt x="2403983" y="200101"/>
                  </a:lnTo>
                  <a:lnTo>
                    <a:pt x="2412885" y="201891"/>
                  </a:lnTo>
                  <a:lnTo>
                    <a:pt x="2421775" y="200101"/>
                  </a:lnTo>
                  <a:lnTo>
                    <a:pt x="2429040" y="195199"/>
                  </a:lnTo>
                  <a:lnTo>
                    <a:pt x="2433942" y="187934"/>
                  </a:lnTo>
                  <a:lnTo>
                    <a:pt x="2435745" y="179031"/>
                  </a:lnTo>
                  <a:lnTo>
                    <a:pt x="2435745" y="172974"/>
                  </a:lnTo>
                  <a:close/>
                </a:path>
                <a:path w="2585720" h="670560">
                  <a:moveTo>
                    <a:pt x="2435745" y="16802"/>
                  </a:moveTo>
                  <a:lnTo>
                    <a:pt x="2433332" y="10985"/>
                  </a:lnTo>
                  <a:lnTo>
                    <a:pt x="2424760" y="2413"/>
                  </a:lnTo>
                  <a:lnTo>
                    <a:pt x="2418943" y="0"/>
                  </a:lnTo>
                  <a:lnTo>
                    <a:pt x="2412885" y="0"/>
                  </a:lnTo>
                  <a:lnTo>
                    <a:pt x="2403983" y="1803"/>
                  </a:lnTo>
                  <a:lnTo>
                    <a:pt x="2396718" y="6692"/>
                  </a:lnTo>
                  <a:lnTo>
                    <a:pt x="2391816" y="13970"/>
                  </a:lnTo>
                  <a:lnTo>
                    <a:pt x="2390025" y="22860"/>
                  </a:lnTo>
                  <a:lnTo>
                    <a:pt x="2391816" y="31762"/>
                  </a:lnTo>
                  <a:lnTo>
                    <a:pt x="2396718" y="39027"/>
                  </a:lnTo>
                  <a:lnTo>
                    <a:pt x="2403983" y="43929"/>
                  </a:lnTo>
                  <a:lnTo>
                    <a:pt x="2412885" y="45720"/>
                  </a:lnTo>
                  <a:lnTo>
                    <a:pt x="2421775" y="43929"/>
                  </a:lnTo>
                  <a:lnTo>
                    <a:pt x="2429040" y="39027"/>
                  </a:lnTo>
                  <a:lnTo>
                    <a:pt x="2433942" y="31762"/>
                  </a:lnTo>
                  <a:lnTo>
                    <a:pt x="2435745" y="22860"/>
                  </a:lnTo>
                  <a:lnTo>
                    <a:pt x="2435745" y="16802"/>
                  </a:lnTo>
                  <a:close/>
                </a:path>
                <a:path w="2585720" h="670560">
                  <a:moveTo>
                    <a:pt x="2585123" y="485317"/>
                  </a:moveTo>
                  <a:lnTo>
                    <a:pt x="2582710" y="479501"/>
                  </a:lnTo>
                  <a:lnTo>
                    <a:pt x="2574137" y="470928"/>
                  </a:lnTo>
                  <a:lnTo>
                    <a:pt x="2568321" y="468515"/>
                  </a:lnTo>
                  <a:lnTo>
                    <a:pt x="2562263" y="468515"/>
                  </a:lnTo>
                  <a:lnTo>
                    <a:pt x="2553360" y="470306"/>
                  </a:lnTo>
                  <a:lnTo>
                    <a:pt x="2546096" y="475208"/>
                  </a:lnTo>
                  <a:lnTo>
                    <a:pt x="2541193" y="482473"/>
                  </a:lnTo>
                  <a:lnTo>
                    <a:pt x="2539403" y="491375"/>
                  </a:lnTo>
                  <a:lnTo>
                    <a:pt x="2541193" y="500278"/>
                  </a:lnTo>
                  <a:lnTo>
                    <a:pt x="2546096" y="507542"/>
                  </a:lnTo>
                  <a:lnTo>
                    <a:pt x="2553360" y="512445"/>
                  </a:lnTo>
                  <a:lnTo>
                    <a:pt x="2562263" y="514235"/>
                  </a:lnTo>
                  <a:lnTo>
                    <a:pt x="2571153" y="512445"/>
                  </a:lnTo>
                  <a:lnTo>
                    <a:pt x="2578417" y="507542"/>
                  </a:lnTo>
                  <a:lnTo>
                    <a:pt x="2583319" y="500278"/>
                  </a:lnTo>
                  <a:lnTo>
                    <a:pt x="2585123" y="491375"/>
                  </a:lnTo>
                  <a:lnTo>
                    <a:pt x="2585123" y="485317"/>
                  </a:lnTo>
                  <a:close/>
                </a:path>
                <a:path w="2585720" h="670560">
                  <a:moveTo>
                    <a:pt x="2585123" y="329145"/>
                  </a:moveTo>
                  <a:lnTo>
                    <a:pt x="2582710" y="323329"/>
                  </a:lnTo>
                  <a:lnTo>
                    <a:pt x="2574137" y="314756"/>
                  </a:lnTo>
                  <a:lnTo>
                    <a:pt x="2568321" y="312343"/>
                  </a:lnTo>
                  <a:lnTo>
                    <a:pt x="2562263" y="312343"/>
                  </a:lnTo>
                  <a:lnTo>
                    <a:pt x="2553360" y="314134"/>
                  </a:lnTo>
                  <a:lnTo>
                    <a:pt x="2546096" y="319036"/>
                  </a:lnTo>
                  <a:lnTo>
                    <a:pt x="2541193" y="326301"/>
                  </a:lnTo>
                  <a:lnTo>
                    <a:pt x="2539403" y="335203"/>
                  </a:lnTo>
                  <a:lnTo>
                    <a:pt x="2541193" y="344106"/>
                  </a:lnTo>
                  <a:lnTo>
                    <a:pt x="2546096" y="351370"/>
                  </a:lnTo>
                  <a:lnTo>
                    <a:pt x="2553360" y="356273"/>
                  </a:lnTo>
                  <a:lnTo>
                    <a:pt x="2562263" y="358063"/>
                  </a:lnTo>
                  <a:lnTo>
                    <a:pt x="2571153" y="356273"/>
                  </a:lnTo>
                  <a:lnTo>
                    <a:pt x="2578417" y="351370"/>
                  </a:lnTo>
                  <a:lnTo>
                    <a:pt x="2583319" y="344106"/>
                  </a:lnTo>
                  <a:lnTo>
                    <a:pt x="2585123" y="335203"/>
                  </a:lnTo>
                  <a:lnTo>
                    <a:pt x="2585123" y="329145"/>
                  </a:lnTo>
                  <a:close/>
                </a:path>
                <a:path w="2585720" h="670560">
                  <a:moveTo>
                    <a:pt x="2585123" y="172974"/>
                  </a:moveTo>
                  <a:lnTo>
                    <a:pt x="2582710" y="167157"/>
                  </a:lnTo>
                  <a:lnTo>
                    <a:pt x="2574137" y="158584"/>
                  </a:lnTo>
                  <a:lnTo>
                    <a:pt x="2568321" y="156171"/>
                  </a:lnTo>
                  <a:lnTo>
                    <a:pt x="2562263" y="156171"/>
                  </a:lnTo>
                  <a:lnTo>
                    <a:pt x="2553360" y="157975"/>
                  </a:lnTo>
                  <a:lnTo>
                    <a:pt x="2546096" y="162864"/>
                  </a:lnTo>
                  <a:lnTo>
                    <a:pt x="2541193" y="170129"/>
                  </a:lnTo>
                  <a:lnTo>
                    <a:pt x="2539403" y="179031"/>
                  </a:lnTo>
                  <a:lnTo>
                    <a:pt x="2541193" y="187934"/>
                  </a:lnTo>
                  <a:lnTo>
                    <a:pt x="2546096" y="195199"/>
                  </a:lnTo>
                  <a:lnTo>
                    <a:pt x="2553360" y="200101"/>
                  </a:lnTo>
                  <a:lnTo>
                    <a:pt x="2562263" y="201891"/>
                  </a:lnTo>
                  <a:lnTo>
                    <a:pt x="2571153" y="200101"/>
                  </a:lnTo>
                  <a:lnTo>
                    <a:pt x="2578417" y="195199"/>
                  </a:lnTo>
                  <a:lnTo>
                    <a:pt x="2583319" y="187934"/>
                  </a:lnTo>
                  <a:lnTo>
                    <a:pt x="2585123" y="179031"/>
                  </a:lnTo>
                  <a:lnTo>
                    <a:pt x="2585123" y="172974"/>
                  </a:lnTo>
                  <a:close/>
                </a:path>
                <a:path w="2585720" h="670560">
                  <a:moveTo>
                    <a:pt x="2585123" y="16802"/>
                  </a:moveTo>
                  <a:lnTo>
                    <a:pt x="2582710" y="10985"/>
                  </a:lnTo>
                  <a:lnTo>
                    <a:pt x="2574137" y="2413"/>
                  </a:lnTo>
                  <a:lnTo>
                    <a:pt x="2568321" y="0"/>
                  </a:lnTo>
                  <a:lnTo>
                    <a:pt x="2562263" y="0"/>
                  </a:lnTo>
                  <a:lnTo>
                    <a:pt x="2553360" y="1803"/>
                  </a:lnTo>
                  <a:lnTo>
                    <a:pt x="2546096" y="6692"/>
                  </a:lnTo>
                  <a:lnTo>
                    <a:pt x="2541193" y="13970"/>
                  </a:lnTo>
                  <a:lnTo>
                    <a:pt x="2539403" y="22860"/>
                  </a:lnTo>
                  <a:lnTo>
                    <a:pt x="2541193" y="31762"/>
                  </a:lnTo>
                  <a:lnTo>
                    <a:pt x="2546096" y="39027"/>
                  </a:lnTo>
                  <a:lnTo>
                    <a:pt x="2553360" y="43929"/>
                  </a:lnTo>
                  <a:lnTo>
                    <a:pt x="2562263" y="45720"/>
                  </a:lnTo>
                  <a:lnTo>
                    <a:pt x="2571153" y="43929"/>
                  </a:lnTo>
                  <a:lnTo>
                    <a:pt x="2578417" y="39027"/>
                  </a:lnTo>
                  <a:lnTo>
                    <a:pt x="2583319" y="31762"/>
                  </a:lnTo>
                  <a:lnTo>
                    <a:pt x="2585123" y="22860"/>
                  </a:lnTo>
                  <a:lnTo>
                    <a:pt x="2585123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94177" y="3205111"/>
              <a:ext cx="2585720" cy="670560"/>
            </a:xfrm>
            <a:custGeom>
              <a:avLst/>
              <a:gdLst/>
              <a:ahLst/>
              <a:cxnLst/>
              <a:rect l="l" t="t" r="r" b="b"/>
              <a:pathLst>
                <a:path w="2585720" h="670560">
                  <a:moveTo>
                    <a:pt x="45720" y="641477"/>
                  </a:moveTo>
                  <a:lnTo>
                    <a:pt x="43319" y="635660"/>
                  </a:lnTo>
                  <a:lnTo>
                    <a:pt x="34747" y="627087"/>
                  </a:lnTo>
                  <a:lnTo>
                    <a:pt x="28930" y="624687"/>
                  </a:lnTo>
                  <a:lnTo>
                    <a:pt x="22860" y="624687"/>
                  </a:lnTo>
                  <a:lnTo>
                    <a:pt x="13970" y="626478"/>
                  </a:lnTo>
                  <a:lnTo>
                    <a:pt x="6705" y="631380"/>
                  </a:lnTo>
                  <a:lnTo>
                    <a:pt x="1803" y="638644"/>
                  </a:lnTo>
                  <a:lnTo>
                    <a:pt x="0" y="647547"/>
                  </a:lnTo>
                  <a:lnTo>
                    <a:pt x="1803" y="656437"/>
                  </a:lnTo>
                  <a:lnTo>
                    <a:pt x="6705" y="663702"/>
                  </a:lnTo>
                  <a:lnTo>
                    <a:pt x="13970" y="668604"/>
                  </a:lnTo>
                  <a:lnTo>
                    <a:pt x="22860" y="670407"/>
                  </a:lnTo>
                  <a:lnTo>
                    <a:pt x="31762" y="668604"/>
                  </a:lnTo>
                  <a:lnTo>
                    <a:pt x="39027" y="663702"/>
                  </a:lnTo>
                  <a:lnTo>
                    <a:pt x="43929" y="656437"/>
                  </a:lnTo>
                  <a:lnTo>
                    <a:pt x="45720" y="647547"/>
                  </a:lnTo>
                  <a:lnTo>
                    <a:pt x="45720" y="641477"/>
                  </a:lnTo>
                  <a:close/>
                </a:path>
                <a:path w="2585720" h="670560">
                  <a:moveTo>
                    <a:pt x="45720" y="485305"/>
                  </a:moveTo>
                  <a:lnTo>
                    <a:pt x="43319" y="479488"/>
                  </a:lnTo>
                  <a:lnTo>
                    <a:pt x="34747" y="470916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06"/>
                  </a:lnTo>
                  <a:lnTo>
                    <a:pt x="6705" y="475208"/>
                  </a:lnTo>
                  <a:lnTo>
                    <a:pt x="1803" y="482473"/>
                  </a:lnTo>
                  <a:lnTo>
                    <a:pt x="0" y="491375"/>
                  </a:lnTo>
                  <a:lnTo>
                    <a:pt x="1803" y="500265"/>
                  </a:lnTo>
                  <a:lnTo>
                    <a:pt x="6705" y="507530"/>
                  </a:lnTo>
                  <a:lnTo>
                    <a:pt x="13970" y="512432"/>
                  </a:lnTo>
                  <a:lnTo>
                    <a:pt x="22860" y="514235"/>
                  </a:lnTo>
                  <a:lnTo>
                    <a:pt x="31762" y="512432"/>
                  </a:lnTo>
                  <a:lnTo>
                    <a:pt x="39027" y="507530"/>
                  </a:lnTo>
                  <a:lnTo>
                    <a:pt x="43929" y="500265"/>
                  </a:lnTo>
                  <a:lnTo>
                    <a:pt x="45720" y="491375"/>
                  </a:lnTo>
                  <a:lnTo>
                    <a:pt x="45720" y="485305"/>
                  </a:lnTo>
                  <a:close/>
                </a:path>
                <a:path w="2585720" h="670560">
                  <a:moveTo>
                    <a:pt x="45720" y="329133"/>
                  </a:moveTo>
                  <a:lnTo>
                    <a:pt x="43319" y="323329"/>
                  </a:lnTo>
                  <a:lnTo>
                    <a:pt x="34747" y="314744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34"/>
                  </a:lnTo>
                  <a:lnTo>
                    <a:pt x="6705" y="319036"/>
                  </a:lnTo>
                  <a:lnTo>
                    <a:pt x="1803" y="326301"/>
                  </a:lnTo>
                  <a:lnTo>
                    <a:pt x="0" y="335203"/>
                  </a:lnTo>
                  <a:lnTo>
                    <a:pt x="1803" y="344093"/>
                  </a:lnTo>
                  <a:lnTo>
                    <a:pt x="6705" y="351370"/>
                  </a:lnTo>
                  <a:lnTo>
                    <a:pt x="13970" y="356260"/>
                  </a:lnTo>
                  <a:lnTo>
                    <a:pt x="22860" y="358063"/>
                  </a:lnTo>
                  <a:lnTo>
                    <a:pt x="31762" y="356260"/>
                  </a:lnTo>
                  <a:lnTo>
                    <a:pt x="39027" y="351370"/>
                  </a:lnTo>
                  <a:lnTo>
                    <a:pt x="43929" y="344093"/>
                  </a:lnTo>
                  <a:lnTo>
                    <a:pt x="45720" y="335203"/>
                  </a:lnTo>
                  <a:lnTo>
                    <a:pt x="45720" y="329133"/>
                  </a:lnTo>
                  <a:close/>
                </a:path>
                <a:path w="2585720" h="670560">
                  <a:moveTo>
                    <a:pt x="45720" y="172961"/>
                  </a:moveTo>
                  <a:lnTo>
                    <a:pt x="43319" y="167157"/>
                  </a:lnTo>
                  <a:lnTo>
                    <a:pt x="34747" y="158572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62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21"/>
                  </a:lnTo>
                  <a:lnTo>
                    <a:pt x="6705" y="195199"/>
                  </a:lnTo>
                  <a:lnTo>
                    <a:pt x="13970" y="200088"/>
                  </a:lnTo>
                  <a:lnTo>
                    <a:pt x="22860" y="201891"/>
                  </a:lnTo>
                  <a:lnTo>
                    <a:pt x="31762" y="200088"/>
                  </a:lnTo>
                  <a:lnTo>
                    <a:pt x="39027" y="195199"/>
                  </a:lnTo>
                  <a:lnTo>
                    <a:pt x="43929" y="187921"/>
                  </a:lnTo>
                  <a:lnTo>
                    <a:pt x="45720" y="179031"/>
                  </a:lnTo>
                  <a:lnTo>
                    <a:pt x="45720" y="172961"/>
                  </a:lnTo>
                  <a:close/>
                </a:path>
                <a:path w="2585720" h="670560">
                  <a:moveTo>
                    <a:pt x="195097" y="641477"/>
                  </a:moveTo>
                  <a:lnTo>
                    <a:pt x="192697" y="635660"/>
                  </a:lnTo>
                  <a:lnTo>
                    <a:pt x="184124" y="627087"/>
                  </a:lnTo>
                  <a:lnTo>
                    <a:pt x="178308" y="624687"/>
                  </a:lnTo>
                  <a:lnTo>
                    <a:pt x="172237" y="624687"/>
                  </a:lnTo>
                  <a:lnTo>
                    <a:pt x="163347" y="626478"/>
                  </a:lnTo>
                  <a:lnTo>
                    <a:pt x="156070" y="631380"/>
                  </a:lnTo>
                  <a:lnTo>
                    <a:pt x="151180" y="638644"/>
                  </a:lnTo>
                  <a:lnTo>
                    <a:pt x="149377" y="647547"/>
                  </a:lnTo>
                  <a:lnTo>
                    <a:pt x="151180" y="656437"/>
                  </a:lnTo>
                  <a:lnTo>
                    <a:pt x="156070" y="663702"/>
                  </a:lnTo>
                  <a:lnTo>
                    <a:pt x="163347" y="668604"/>
                  </a:lnTo>
                  <a:lnTo>
                    <a:pt x="172237" y="670407"/>
                  </a:lnTo>
                  <a:lnTo>
                    <a:pt x="181140" y="668604"/>
                  </a:lnTo>
                  <a:lnTo>
                    <a:pt x="188404" y="663702"/>
                  </a:lnTo>
                  <a:lnTo>
                    <a:pt x="193306" y="656437"/>
                  </a:lnTo>
                  <a:lnTo>
                    <a:pt x="195097" y="647547"/>
                  </a:lnTo>
                  <a:lnTo>
                    <a:pt x="195097" y="641477"/>
                  </a:lnTo>
                  <a:close/>
                </a:path>
                <a:path w="2585720" h="670560">
                  <a:moveTo>
                    <a:pt x="195097" y="485305"/>
                  </a:moveTo>
                  <a:lnTo>
                    <a:pt x="192697" y="479488"/>
                  </a:lnTo>
                  <a:lnTo>
                    <a:pt x="184124" y="470916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06"/>
                  </a:lnTo>
                  <a:lnTo>
                    <a:pt x="156070" y="475208"/>
                  </a:lnTo>
                  <a:lnTo>
                    <a:pt x="151180" y="482473"/>
                  </a:lnTo>
                  <a:lnTo>
                    <a:pt x="149377" y="491375"/>
                  </a:lnTo>
                  <a:lnTo>
                    <a:pt x="151180" y="500265"/>
                  </a:lnTo>
                  <a:lnTo>
                    <a:pt x="156070" y="507530"/>
                  </a:lnTo>
                  <a:lnTo>
                    <a:pt x="163347" y="512432"/>
                  </a:lnTo>
                  <a:lnTo>
                    <a:pt x="172237" y="514235"/>
                  </a:lnTo>
                  <a:lnTo>
                    <a:pt x="181140" y="512432"/>
                  </a:lnTo>
                  <a:lnTo>
                    <a:pt x="188404" y="507530"/>
                  </a:lnTo>
                  <a:lnTo>
                    <a:pt x="193306" y="500265"/>
                  </a:lnTo>
                  <a:lnTo>
                    <a:pt x="195097" y="491375"/>
                  </a:lnTo>
                  <a:lnTo>
                    <a:pt x="195097" y="485305"/>
                  </a:lnTo>
                  <a:close/>
                </a:path>
                <a:path w="2585720" h="670560">
                  <a:moveTo>
                    <a:pt x="195097" y="329133"/>
                  </a:moveTo>
                  <a:lnTo>
                    <a:pt x="192697" y="323329"/>
                  </a:lnTo>
                  <a:lnTo>
                    <a:pt x="184124" y="314744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34"/>
                  </a:lnTo>
                  <a:lnTo>
                    <a:pt x="156070" y="319036"/>
                  </a:lnTo>
                  <a:lnTo>
                    <a:pt x="151180" y="326301"/>
                  </a:lnTo>
                  <a:lnTo>
                    <a:pt x="149377" y="335203"/>
                  </a:lnTo>
                  <a:lnTo>
                    <a:pt x="151180" y="344093"/>
                  </a:lnTo>
                  <a:lnTo>
                    <a:pt x="156070" y="351370"/>
                  </a:lnTo>
                  <a:lnTo>
                    <a:pt x="163347" y="356260"/>
                  </a:lnTo>
                  <a:lnTo>
                    <a:pt x="172237" y="358063"/>
                  </a:lnTo>
                  <a:lnTo>
                    <a:pt x="181140" y="356260"/>
                  </a:lnTo>
                  <a:lnTo>
                    <a:pt x="188404" y="351370"/>
                  </a:lnTo>
                  <a:lnTo>
                    <a:pt x="193306" y="344093"/>
                  </a:lnTo>
                  <a:lnTo>
                    <a:pt x="195097" y="335203"/>
                  </a:lnTo>
                  <a:lnTo>
                    <a:pt x="195097" y="329133"/>
                  </a:lnTo>
                  <a:close/>
                </a:path>
                <a:path w="2585720" h="670560">
                  <a:moveTo>
                    <a:pt x="195097" y="172961"/>
                  </a:moveTo>
                  <a:lnTo>
                    <a:pt x="192697" y="167157"/>
                  </a:lnTo>
                  <a:lnTo>
                    <a:pt x="184124" y="158572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62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21"/>
                  </a:lnTo>
                  <a:lnTo>
                    <a:pt x="156070" y="195199"/>
                  </a:lnTo>
                  <a:lnTo>
                    <a:pt x="163347" y="200088"/>
                  </a:lnTo>
                  <a:lnTo>
                    <a:pt x="172237" y="201891"/>
                  </a:lnTo>
                  <a:lnTo>
                    <a:pt x="181140" y="200088"/>
                  </a:lnTo>
                  <a:lnTo>
                    <a:pt x="188404" y="195199"/>
                  </a:lnTo>
                  <a:lnTo>
                    <a:pt x="193306" y="187921"/>
                  </a:lnTo>
                  <a:lnTo>
                    <a:pt x="195097" y="179031"/>
                  </a:lnTo>
                  <a:lnTo>
                    <a:pt x="195097" y="172961"/>
                  </a:lnTo>
                  <a:close/>
                </a:path>
                <a:path w="2585720" h="670560">
                  <a:moveTo>
                    <a:pt x="344474" y="641477"/>
                  </a:moveTo>
                  <a:lnTo>
                    <a:pt x="342074" y="635660"/>
                  </a:lnTo>
                  <a:lnTo>
                    <a:pt x="333489" y="627087"/>
                  </a:lnTo>
                  <a:lnTo>
                    <a:pt x="327685" y="624687"/>
                  </a:lnTo>
                  <a:lnTo>
                    <a:pt x="321614" y="624687"/>
                  </a:lnTo>
                  <a:lnTo>
                    <a:pt x="312724" y="626478"/>
                  </a:lnTo>
                  <a:lnTo>
                    <a:pt x="305447" y="631380"/>
                  </a:lnTo>
                  <a:lnTo>
                    <a:pt x="300558" y="638644"/>
                  </a:lnTo>
                  <a:lnTo>
                    <a:pt x="298754" y="647547"/>
                  </a:lnTo>
                  <a:lnTo>
                    <a:pt x="300558" y="656437"/>
                  </a:lnTo>
                  <a:lnTo>
                    <a:pt x="305447" y="663702"/>
                  </a:lnTo>
                  <a:lnTo>
                    <a:pt x="312724" y="668604"/>
                  </a:lnTo>
                  <a:lnTo>
                    <a:pt x="321614" y="670407"/>
                  </a:lnTo>
                  <a:lnTo>
                    <a:pt x="330517" y="668604"/>
                  </a:lnTo>
                  <a:lnTo>
                    <a:pt x="337781" y="663702"/>
                  </a:lnTo>
                  <a:lnTo>
                    <a:pt x="342684" y="656437"/>
                  </a:lnTo>
                  <a:lnTo>
                    <a:pt x="344474" y="647547"/>
                  </a:lnTo>
                  <a:lnTo>
                    <a:pt x="344474" y="641477"/>
                  </a:lnTo>
                  <a:close/>
                </a:path>
                <a:path w="2585720" h="670560">
                  <a:moveTo>
                    <a:pt x="344474" y="485305"/>
                  </a:moveTo>
                  <a:lnTo>
                    <a:pt x="342074" y="479488"/>
                  </a:lnTo>
                  <a:lnTo>
                    <a:pt x="333489" y="470916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06"/>
                  </a:lnTo>
                  <a:lnTo>
                    <a:pt x="305447" y="475208"/>
                  </a:lnTo>
                  <a:lnTo>
                    <a:pt x="300558" y="482473"/>
                  </a:lnTo>
                  <a:lnTo>
                    <a:pt x="298754" y="491375"/>
                  </a:lnTo>
                  <a:lnTo>
                    <a:pt x="300558" y="500265"/>
                  </a:lnTo>
                  <a:lnTo>
                    <a:pt x="305447" y="507530"/>
                  </a:lnTo>
                  <a:lnTo>
                    <a:pt x="312724" y="512432"/>
                  </a:lnTo>
                  <a:lnTo>
                    <a:pt x="321614" y="514235"/>
                  </a:lnTo>
                  <a:lnTo>
                    <a:pt x="330517" y="512432"/>
                  </a:lnTo>
                  <a:lnTo>
                    <a:pt x="337781" y="507530"/>
                  </a:lnTo>
                  <a:lnTo>
                    <a:pt x="342684" y="500265"/>
                  </a:lnTo>
                  <a:lnTo>
                    <a:pt x="344474" y="491375"/>
                  </a:lnTo>
                  <a:lnTo>
                    <a:pt x="344474" y="485305"/>
                  </a:lnTo>
                  <a:close/>
                </a:path>
                <a:path w="2585720" h="670560">
                  <a:moveTo>
                    <a:pt x="344474" y="329133"/>
                  </a:moveTo>
                  <a:lnTo>
                    <a:pt x="342074" y="323329"/>
                  </a:lnTo>
                  <a:lnTo>
                    <a:pt x="333489" y="314744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34"/>
                  </a:lnTo>
                  <a:lnTo>
                    <a:pt x="305447" y="319036"/>
                  </a:lnTo>
                  <a:lnTo>
                    <a:pt x="300558" y="326301"/>
                  </a:lnTo>
                  <a:lnTo>
                    <a:pt x="298754" y="335203"/>
                  </a:lnTo>
                  <a:lnTo>
                    <a:pt x="300558" y="344093"/>
                  </a:lnTo>
                  <a:lnTo>
                    <a:pt x="305447" y="351370"/>
                  </a:lnTo>
                  <a:lnTo>
                    <a:pt x="312724" y="356260"/>
                  </a:lnTo>
                  <a:lnTo>
                    <a:pt x="321614" y="358063"/>
                  </a:lnTo>
                  <a:lnTo>
                    <a:pt x="330517" y="356260"/>
                  </a:lnTo>
                  <a:lnTo>
                    <a:pt x="337781" y="351370"/>
                  </a:lnTo>
                  <a:lnTo>
                    <a:pt x="342684" y="344093"/>
                  </a:lnTo>
                  <a:lnTo>
                    <a:pt x="344474" y="335203"/>
                  </a:lnTo>
                  <a:lnTo>
                    <a:pt x="344474" y="329133"/>
                  </a:lnTo>
                  <a:close/>
                </a:path>
                <a:path w="2585720" h="670560">
                  <a:moveTo>
                    <a:pt x="344474" y="172961"/>
                  </a:moveTo>
                  <a:lnTo>
                    <a:pt x="342074" y="167157"/>
                  </a:lnTo>
                  <a:lnTo>
                    <a:pt x="333489" y="158572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62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21"/>
                  </a:lnTo>
                  <a:lnTo>
                    <a:pt x="305447" y="195199"/>
                  </a:lnTo>
                  <a:lnTo>
                    <a:pt x="312724" y="200088"/>
                  </a:lnTo>
                  <a:lnTo>
                    <a:pt x="321614" y="201891"/>
                  </a:lnTo>
                  <a:lnTo>
                    <a:pt x="330517" y="200088"/>
                  </a:lnTo>
                  <a:lnTo>
                    <a:pt x="337781" y="195199"/>
                  </a:lnTo>
                  <a:lnTo>
                    <a:pt x="342684" y="187921"/>
                  </a:lnTo>
                  <a:lnTo>
                    <a:pt x="344474" y="179031"/>
                  </a:lnTo>
                  <a:lnTo>
                    <a:pt x="344474" y="172961"/>
                  </a:lnTo>
                  <a:close/>
                </a:path>
                <a:path w="2585720" h="670560">
                  <a:moveTo>
                    <a:pt x="493852" y="641477"/>
                  </a:moveTo>
                  <a:lnTo>
                    <a:pt x="491439" y="635660"/>
                  </a:lnTo>
                  <a:lnTo>
                    <a:pt x="482866" y="627087"/>
                  </a:lnTo>
                  <a:lnTo>
                    <a:pt x="477050" y="624687"/>
                  </a:lnTo>
                  <a:lnTo>
                    <a:pt x="470992" y="624687"/>
                  </a:lnTo>
                  <a:lnTo>
                    <a:pt x="462089" y="626478"/>
                  </a:lnTo>
                  <a:lnTo>
                    <a:pt x="454825" y="631380"/>
                  </a:lnTo>
                  <a:lnTo>
                    <a:pt x="449922" y="638644"/>
                  </a:lnTo>
                  <a:lnTo>
                    <a:pt x="448132" y="647547"/>
                  </a:lnTo>
                  <a:lnTo>
                    <a:pt x="449922" y="656437"/>
                  </a:lnTo>
                  <a:lnTo>
                    <a:pt x="454825" y="663702"/>
                  </a:lnTo>
                  <a:lnTo>
                    <a:pt x="462089" y="668604"/>
                  </a:lnTo>
                  <a:lnTo>
                    <a:pt x="470992" y="670407"/>
                  </a:lnTo>
                  <a:lnTo>
                    <a:pt x="479894" y="668604"/>
                  </a:lnTo>
                  <a:lnTo>
                    <a:pt x="487159" y="663702"/>
                  </a:lnTo>
                  <a:lnTo>
                    <a:pt x="492061" y="656437"/>
                  </a:lnTo>
                  <a:lnTo>
                    <a:pt x="493852" y="647547"/>
                  </a:lnTo>
                  <a:lnTo>
                    <a:pt x="493852" y="641477"/>
                  </a:lnTo>
                  <a:close/>
                </a:path>
                <a:path w="2585720" h="670560">
                  <a:moveTo>
                    <a:pt x="493852" y="485305"/>
                  </a:moveTo>
                  <a:lnTo>
                    <a:pt x="491439" y="479488"/>
                  </a:lnTo>
                  <a:lnTo>
                    <a:pt x="482866" y="470916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06"/>
                  </a:lnTo>
                  <a:lnTo>
                    <a:pt x="454825" y="475208"/>
                  </a:lnTo>
                  <a:lnTo>
                    <a:pt x="449922" y="482473"/>
                  </a:lnTo>
                  <a:lnTo>
                    <a:pt x="448132" y="491375"/>
                  </a:lnTo>
                  <a:lnTo>
                    <a:pt x="449922" y="500265"/>
                  </a:lnTo>
                  <a:lnTo>
                    <a:pt x="454825" y="507530"/>
                  </a:lnTo>
                  <a:lnTo>
                    <a:pt x="462089" y="512432"/>
                  </a:lnTo>
                  <a:lnTo>
                    <a:pt x="470992" y="514235"/>
                  </a:lnTo>
                  <a:lnTo>
                    <a:pt x="479894" y="512432"/>
                  </a:lnTo>
                  <a:lnTo>
                    <a:pt x="487159" y="507530"/>
                  </a:lnTo>
                  <a:lnTo>
                    <a:pt x="492061" y="500265"/>
                  </a:lnTo>
                  <a:lnTo>
                    <a:pt x="493852" y="491375"/>
                  </a:lnTo>
                  <a:lnTo>
                    <a:pt x="493852" y="485305"/>
                  </a:lnTo>
                  <a:close/>
                </a:path>
                <a:path w="2585720" h="670560">
                  <a:moveTo>
                    <a:pt x="493852" y="329133"/>
                  </a:moveTo>
                  <a:lnTo>
                    <a:pt x="491439" y="323329"/>
                  </a:lnTo>
                  <a:lnTo>
                    <a:pt x="482866" y="314744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34"/>
                  </a:lnTo>
                  <a:lnTo>
                    <a:pt x="454825" y="319036"/>
                  </a:lnTo>
                  <a:lnTo>
                    <a:pt x="449922" y="326301"/>
                  </a:lnTo>
                  <a:lnTo>
                    <a:pt x="448132" y="335203"/>
                  </a:lnTo>
                  <a:lnTo>
                    <a:pt x="449922" y="344093"/>
                  </a:lnTo>
                  <a:lnTo>
                    <a:pt x="454825" y="351370"/>
                  </a:lnTo>
                  <a:lnTo>
                    <a:pt x="462089" y="356260"/>
                  </a:lnTo>
                  <a:lnTo>
                    <a:pt x="470992" y="358063"/>
                  </a:lnTo>
                  <a:lnTo>
                    <a:pt x="479894" y="356260"/>
                  </a:lnTo>
                  <a:lnTo>
                    <a:pt x="487159" y="351370"/>
                  </a:lnTo>
                  <a:lnTo>
                    <a:pt x="492061" y="344093"/>
                  </a:lnTo>
                  <a:lnTo>
                    <a:pt x="493852" y="335203"/>
                  </a:lnTo>
                  <a:lnTo>
                    <a:pt x="493852" y="329133"/>
                  </a:lnTo>
                  <a:close/>
                </a:path>
                <a:path w="2585720" h="670560">
                  <a:moveTo>
                    <a:pt x="493852" y="172961"/>
                  </a:moveTo>
                  <a:lnTo>
                    <a:pt x="491439" y="167157"/>
                  </a:lnTo>
                  <a:lnTo>
                    <a:pt x="482866" y="158572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62"/>
                  </a:lnTo>
                  <a:lnTo>
                    <a:pt x="454825" y="162864"/>
                  </a:lnTo>
                  <a:lnTo>
                    <a:pt x="449922" y="170129"/>
                  </a:lnTo>
                  <a:lnTo>
                    <a:pt x="448132" y="179031"/>
                  </a:lnTo>
                  <a:lnTo>
                    <a:pt x="449922" y="187921"/>
                  </a:lnTo>
                  <a:lnTo>
                    <a:pt x="454825" y="195199"/>
                  </a:lnTo>
                  <a:lnTo>
                    <a:pt x="462089" y="200088"/>
                  </a:lnTo>
                  <a:lnTo>
                    <a:pt x="470992" y="201891"/>
                  </a:lnTo>
                  <a:lnTo>
                    <a:pt x="479894" y="200088"/>
                  </a:lnTo>
                  <a:lnTo>
                    <a:pt x="487159" y="195199"/>
                  </a:lnTo>
                  <a:lnTo>
                    <a:pt x="492061" y="187921"/>
                  </a:lnTo>
                  <a:lnTo>
                    <a:pt x="493852" y="179031"/>
                  </a:lnTo>
                  <a:lnTo>
                    <a:pt x="493852" y="172961"/>
                  </a:lnTo>
                  <a:close/>
                </a:path>
                <a:path w="2585720" h="670560">
                  <a:moveTo>
                    <a:pt x="643229" y="641477"/>
                  </a:moveTo>
                  <a:lnTo>
                    <a:pt x="640816" y="635660"/>
                  </a:lnTo>
                  <a:lnTo>
                    <a:pt x="632244" y="627087"/>
                  </a:lnTo>
                  <a:lnTo>
                    <a:pt x="626427" y="624687"/>
                  </a:lnTo>
                  <a:lnTo>
                    <a:pt x="620369" y="624687"/>
                  </a:lnTo>
                  <a:lnTo>
                    <a:pt x="611466" y="626478"/>
                  </a:lnTo>
                  <a:lnTo>
                    <a:pt x="604202" y="631380"/>
                  </a:lnTo>
                  <a:lnTo>
                    <a:pt x="599300" y="638644"/>
                  </a:lnTo>
                  <a:lnTo>
                    <a:pt x="597509" y="647547"/>
                  </a:lnTo>
                  <a:lnTo>
                    <a:pt x="599300" y="656437"/>
                  </a:lnTo>
                  <a:lnTo>
                    <a:pt x="604202" y="663702"/>
                  </a:lnTo>
                  <a:lnTo>
                    <a:pt x="611466" y="668604"/>
                  </a:lnTo>
                  <a:lnTo>
                    <a:pt x="620369" y="670407"/>
                  </a:lnTo>
                  <a:lnTo>
                    <a:pt x="629272" y="668604"/>
                  </a:lnTo>
                  <a:lnTo>
                    <a:pt x="636536" y="663702"/>
                  </a:lnTo>
                  <a:lnTo>
                    <a:pt x="641426" y="656437"/>
                  </a:lnTo>
                  <a:lnTo>
                    <a:pt x="643229" y="647547"/>
                  </a:lnTo>
                  <a:lnTo>
                    <a:pt x="643229" y="641477"/>
                  </a:lnTo>
                  <a:close/>
                </a:path>
                <a:path w="2585720" h="670560">
                  <a:moveTo>
                    <a:pt x="643229" y="485305"/>
                  </a:moveTo>
                  <a:lnTo>
                    <a:pt x="640816" y="479488"/>
                  </a:lnTo>
                  <a:lnTo>
                    <a:pt x="632244" y="470916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06"/>
                  </a:lnTo>
                  <a:lnTo>
                    <a:pt x="604202" y="475208"/>
                  </a:lnTo>
                  <a:lnTo>
                    <a:pt x="599300" y="482473"/>
                  </a:lnTo>
                  <a:lnTo>
                    <a:pt x="597509" y="491375"/>
                  </a:lnTo>
                  <a:lnTo>
                    <a:pt x="599300" y="500265"/>
                  </a:lnTo>
                  <a:lnTo>
                    <a:pt x="604202" y="507530"/>
                  </a:lnTo>
                  <a:lnTo>
                    <a:pt x="611466" y="512432"/>
                  </a:lnTo>
                  <a:lnTo>
                    <a:pt x="620369" y="514235"/>
                  </a:lnTo>
                  <a:lnTo>
                    <a:pt x="629272" y="512432"/>
                  </a:lnTo>
                  <a:lnTo>
                    <a:pt x="636536" y="507530"/>
                  </a:lnTo>
                  <a:lnTo>
                    <a:pt x="641426" y="500265"/>
                  </a:lnTo>
                  <a:lnTo>
                    <a:pt x="643229" y="491375"/>
                  </a:lnTo>
                  <a:lnTo>
                    <a:pt x="643229" y="485305"/>
                  </a:lnTo>
                  <a:close/>
                </a:path>
                <a:path w="2585720" h="670560">
                  <a:moveTo>
                    <a:pt x="643229" y="329133"/>
                  </a:moveTo>
                  <a:lnTo>
                    <a:pt x="640816" y="323329"/>
                  </a:lnTo>
                  <a:lnTo>
                    <a:pt x="632244" y="314744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34"/>
                  </a:lnTo>
                  <a:lnTo>
                    <a:pt x="604202" y="319036"/>
                  </a:lnTo>
                  <a:lnTo>
                    <a:pt x="599300" y="326301"/>
                  </a:lnTo>
                  <a:lnTo>
                    <a:pt x="597509" y="335203"/>
                  </a:lnTo>
                  <a:lnTo>
                    <a:pt x="599300" y="344093"/>
                  </a:lnTo>
                  <a:lnTo>
                    <a:pt x="604202" y="351370"/>
                  </a:lnTo>
                  <a:lnTo>
                    <a:pt x="611466" y="356260"/>
                  </a:lnTo>
                  <a:lnTo>
                    <a:pt x="620369" y="358063"/>
                  </a:lnTo>
                  <a:lnTo>
                    <a:pt x="629272" y="356260"/>
                  </a:lnTo>
                  <a:lnTo>
                    <a:pt x="636536" y="351370"/>
                  </a:lnTo>
                  <a:lnTo>
                    <a:pt x="641426" y="344093"/>
                  </a:lnTo>
                  <a:lnTo>
                    <a:pt x="643229" y="335203"/>
                  </a:lnTo>
                  <a:lnTo>
                    <a:pt x="643229" y="329133"/>
                  </a:lnTo>
                  <a:close/>
                </a:path>
                <a:path w="2585720" h="670560">
                  <a:moveTo>
                    <a:pt x="643229" y="172961"/>
                  </a:moveTo>
                  <a:lnTo>
                    <a:pt x="640816" y="167157"/>
                  </a:lnTo>
                  <a:lnTo>
                    <a:pt x="632244" y="158572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62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21"/>
                  </a:lnTo>
                  <a:lnTo>
                    <a:pt x="604202" y="195199"/>
                  </a:lnTo>
                  <a:lnTo>
                    <a:pt x="611466" y="200088"/>
                  </a:lnTo>
                  <a:lnTo>
                    <a:pt x="620369" y="201891"/>
                  </a:lnTo>
                  <a:lnTo>
                    <a:pt x="629272" y="200088"/>
                  </a:lnTo>
                  <a:lnTo>
                    <a:pt x="636536" y="195199"/>
                  </a:lnTo>
                  <a:lnTo>
                    <a:pt x="641426" y="187921"/>
                  </a:lnTo>
                  <a:lnTo>
                    <a:pt x="643229" y="179031"/>
                  </a:lnTo>
                  <a:lnTo>
                    <a:pt x="643229" y="172961"/>
                  </a:lnTo>
                  <a:close/>
                </a:path>
                <a:path w="2585720" h="670560">
                  <a:moveTo>
                    <a:pt x="792607" y="641477"/>
                  </a:moveTo>
                  <a:lnTo>
                    <a:pt x="790194" y="635660"/>
                  </a:lnTo>
                  <a:lnTo>
                    <a:pt x="781621" y="627087"/>
                  </a:lnTo>
                  <a:lnTo>
                    <a:pt x="775804" y="624687"/>
                  </a:lnTo>
                  <a:lnTo>
                    <a:pt x="769747" y="624687"/>
                  </a:lnTo>
                  <a:lnTo>
                    <a:pt x="760844" y="626478"/>
                  </a:lnTo>
                  <a:lnTo>
                    <a:pt x="753579" y="631380"/>
                  </a:lnTo>
                  <a:lnTo>
                    <a:pt x="748677" y="638644"/>
                  </a:lnTo>
                  <a:lnTo>
                    <a:pt x="746887" y="647547"/>
                  </a:lnTo>
                  <a:lnTo>
                    <a:pt x="748677" y="656437"/>
                  </a:lnTo>
                  <a:lnTo>
                    <a:pt x="753579" y="663702"/>
                  </a:lnTo>
                  <a:lnTo>
                    <a:pt x="760844" y="668604"/>
                  </a:lnTo>
                  <a:lnTo>
                    <a:pt x="769747" y="670407"/>
                  </a:lnTo>
                  <a:lnTo>
                    <a:pt x="778637" y="668604"/>
                  </a:lnTo>
                  <a:lnTo>
                    <a:pt x="785914" y="663702"/>
                  </a:lnTo>
                  <a:lnTo>
                    <a:pt x="790803" y="656437"/>
                  </a:lnTo>
                  <a:lnTo>
                    <a:pt x="792607" y="647547"/>
                  </a:lnTo>
                  <a:lnTo>
                    <a:pt x="792607" y="641477"/>
                  </a:lnTo>
                  <a:close/>
                </a:path>
                <a:path w="2585720" h="670560">
                  <a:moveTo>
                    <a:pt x="792607" y="485305"/>
                  </a:moveTo>
                  <a:lnTo>
                    <a:pt x="790194" y="479488"/>
                  </a:lnTo>
                  <a:lnTo>
                    <a:pt x="781621" y="470916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06"/>
                  </a:lnTo>
                  <a:lnTo>
                    <a:pt x="753579" y="475208"/>
                  </a:lnTo>
                  <a:lnTo>
                    <a:pt x="748677" y="482473"/>
                  </a:lnTo>
                  <a:lnTo>
                    <a:pt x="746887" y="491375"/>
                  </a:lnTo>
                  <a:lnTo>
                    <a:pt x="748677" y="500265"/>
                  </a:lnTo>
                  <a:lnTo>
                    <a:pt x="753579" y="507530"/>
                  </a:lnTo>
                  <a:lnTo>
                    <a:pt x="760844" y="512432"/>
                  </a:lnTo>
                  <a:lnTo>
                    <a:pt x="769747" y="514235"/>
                  </a:lnTo>
                  <a:lnTo>
                    <a:pt x="778637" y="512432"/>
                  </a:lnTo>
                  <a:lnTo>
                    <a:pt x="785914" y="507530"/>
                  </a:lnTo>
                  <a:lnTo>
                    <a:pt x="790803" y="500265"/>
                  </a:lnTo>
                  <a:lnTo>
                    <a:pt x="792607" y="491375"/>
                  </a:lnTo>
                  <a:lnTo>
                    <a:pt x="792607" y="485305"/>
                  </a:lnTo>
                  <a:close/>
                </a:path>
                <a:path w="2585720" h="670560">
                  <a:moveTo>
                    <a:pt x="792607" y="329133"/>
                  </a:moveTo>
                  <a:lnTo>
                    <a:pt x="790194" y="323329"/>
                  </a:lnTo>
                  <a:lnTo>
                    <a:pt x="781621" y="314744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34"/>
                  </a:lnTo>
                  <a:lnTo>
                    <a:pt x="753579" y="319036"/>
                  </a:lnTo>
                  <a:lnTo>
                    <a:pt x="748677" y="326301"/>
                  </a:lnTo>
                  <a:lnTo>
                    <a:pt x="746887" y="335203"/>
                  </a:lnTo>
                  <a:lnTo>
                    <a:pt x="748677" y="344093"/>
                  </a:lnTo>
                  <a:lnTo>
                    <a:pt x="753579" y="351370"/>
                  </a:lnTo>
                  <a:lnTo>
                    <a:pt x="760844" y="356260"/>
                  </a:lnTo>
                  <a:lnTo>
                    <a:pt x="769747" y="358063"/>
                  </a:lnTo>
                  <a:lnTo>
                    <a:pt x="778637" y="356260"/>
                  </a:lnTo>
                  <a:lnTo>
                    <a:pt x="785914" y="351370"/>
                  </a:lnTo>
                  <a:lnTo>
                    <a:pt x="790803" y="344093"/>
                  </a:lnTo>
                  <a:lnTo>
                    <a:pt x="792607" y="335203"/>
                  </a:lnTo>
                  <a:lnTo>
                    <a:pt x="792607" y="329133"/>
                  </a:lnTo>
                  <a:close/>
                </a:path>
                <a:path w="2585720" h="670560">
                  <a:moveTo>
                    <a:pt x="792607" y="172961"/>
                  </a:moveTo>
                  <a:lnTo>
                    <a:pt x="790194" y="167157"/>
                  </a:lnTo>
                  <a:lnTo>
                    <a:pt x="781621" y="158572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62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21"/>
                  </a:lnTo>
                  <a:lnTo>
                    <a:pt x="753579" y="195199"/>
                  </a:lnTo>
                  <a:lnTo>
                    <a:pt x="760844" y="200088"/>
                  </a:lnTo>
                  <a:lnTo>
                    <a:pt x="769747" y="201891"/>
                  </a:lnTo>
                  <a:lnTo>
                    <a:pt x="778637" y="200088"/>
                  </a:lnTo>
                  <a:lnTo>
                    <a:pt x="785914" y="195199"/>
                  </a:lnTo>
                  <a:lnTo>
                    <a:pt x="790803" y="187921"/>
                  </a:lnTo>
                  <a:lnTo>
                    <a:pt x="792607" y="179031"/>
                  </a:lnTo>
                  <a:lnTo>
                    <a:pt x="792607" y="172961"/>
                  </a:lnTo>
                  <a:close/>
                </a:path>
                <a:path w="2585720" h="670560">
                  <a:moveTo>
                    <a:pt x="941984" y="641477"/>
                  </a:moveTo>
                  <a:lnTo>
                    <a:pt x="939571" y="635660"/>
                  </a:lnTo>
                  <a:lnTo>
                    <a:pt x="930998" y="627087"/>
                  </a:lnTo>
                  <a:lnTo>
                    <a:pt x="925182" y="624687"/>
                  </a:lnTo>
                  <a:lnTo>
                    <a:pt x="919124" y="624687"/>
                  </a:lnTo>
                  <a:lnTo>
                    <a:pt x="910221" y="626478"/>
                  </a:lnTo>
                  <a:lnTo>
                    <a:pt x="902957" y="631380"/>
                  </a:lnTo>
                  <a:lnTo>
                    <a:pt x="898055" y="638644"/>
                  </a:lnTo>
                  <a:lnTo>
                    <a:pt x="896264" y="647547"/>
                  </a:lnTo>
                  <a:lnTo>
                    <a:pt x="898055" y="656437"/>
                  </a:lnTo>
                  <a:lnTo>
                    <a:pt x="902957" y="663702"/>
                  </a:lnTo>
                  <a:lnTo>
                    <a:pt x="910221" y="668604"/>
                  </a:lnTo>
                  <a:lnTo>
                    <a:pt x="919124" y="670407"/>
                  </a:lnTo>
                  <a:lnTo>
                    <a:pt x="928014" y="668604"/>
                  </a:lnTo>
                  <a:lnTo>
                    <a:pt x="935291" y="663702"/>
                  </a:lnTo>
                  <a:lnTo>
                    <a:pt x="940181" y="656437"/>
                  </a:lnTo>
                  <a:lnTo>
                    <a:pt x="941984" y="647547"/>
                  </a:lnTo>
                  <a:lnTo>
                    <a:pt x="941984" y="641477"/>
                  </a:lnTo>
                  <a:close/>
                </a:path>
                <a:path w="2585720" h="670560">
                  <a:moveTo>
                    <a:pt x="941984" y="485305"/>
                  </a:moveTo>
                  <a:lnTo>
                    <a:pt x="939571" y="479488"/>
                  </a:lnTo>
                  <a:lnTo>
                    <a:pt x="930998" y="470916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06"/>
                  </a:lnTo>
                  <a:lnTo>
                    <a:pt x="902957" y="475208"/>
                  </a:lnTo>
                  <a:lnTo>
                    <a:pt x="898055" y="482473"/>
                  </a:lnTo>
                  <a:lnTo>
                    <a:pt x="896264" y="491375"/>
                  </a:lnTo>
                  <a:lnTo>
                    <a:pt x="898055" y="500265"/>
                  </a:lnTo>
                  <a:lnTo>
                    <a:pt x="902957" y="507530"/>
                  </a:lnTo>
                  <a:lnTo>
                    <a:pt x="910221" y="512432"/>
                  </a:lnTo>
                  <a:lnTo>
                    <a:pt x="919124" y="514235"/>
                  </a:lnTo>
                  <a:lnTo>
                    <a:pt x="928014" y="512432"/>
                  </a:lnTo>
                  <a:lnTo>
                    <a:pt x="935291" y="507530"/>
                  </a:lnTo>
                  <a:lnTo>
                    <a:pt x="940181" y="500265"/>
                  </a:lnTo>
                  <a:lnTo>
                    <a:pt x="941984" y="491375"/>
                  </a:lnTo>
                  <a:lnTo>
                    <a:pt x="941984" y="485305"/>
                  </a:lnTo>
                  <a:close/>
                </a:path>
                <a:path w="2585720" h="670560">
                  <a:moveTo>
                    <a:pt x="941984" y="329133"/>
                  </a:moveTo>
                  <a:lnTo>
                    <a:pt x="939571" y="323329"/>
                  </a:lnTo>
                  <a:lnTo>
                    <a:pt x="930998" y="314744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34"/>
                  </a:lnTo>
                  <a:lnTo>
                    <a:pt x="902957" y="319036"/>
                  </a:lnTo>
                  <a:lnTo>
                    <a:pt x="898055" y="326301"/>
                  </a:lnTo>
                  <a:lnTo>
                    <a:pt x="896264" y="335203"/>
                  </a:lnTo>
                  <a:lnTo>
                    <a:pt x="898055" y="344093"/>
                  </a:lnTo>
                  <a:lnTo>
                    <a:pt x="902957" y="351370"/>
                  </a:lnTo>
                  <a:lnTo>
                    <a:pt x="910221" y="356260"/>
                  </a:lnTo>
                  <a:lnTo>
                    <a:pt x="919124" y="358063"/>
                  </a:lnTo>
                  <a:lnTo>
                    <a:pt x="928014" y="356260"/>
                  </a:lnTo>
                  <a:lnTo>
                    <a:pt x="935291" y="351370"/>
                  </a:lnTo>
                  <a:lnTo>
                    <a:pt x="940181" y="344093"/>
                  </a:lnTo>
                  <a:lnTo>
                    <a:pt x="941984" y="335203"/>
                  </a:lnTo>
                  <a:lnTo>
                    <a:pt x="941984" y="329133"/>
                  </a:lnTo>
                  <a:close/>
                </a:path>
                <a:path w="2585720" h="670560">
                  <a:moveTo>
                    <a:pt x="941984" y="172961"/>
                  </a:moveTo>
                  <a:lnTo>
                    <a:pt x="939571" y="167157"/>
                  </a:lnTo>
                  <a:lnTo>
                    <a:pt x="930998" y="158572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62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21"/>
                  </a:lnTo>
                  <a:lnTo>
                    <a:pt x="902957" y="195199"/>
                  </a:lnTo>
                  <a:lnTo>
                    <a:pt x="910221" y="200088"/>
                  </a:lnTo>
                  <a:lnTo>
                    <a:pt x="919124" y="201891"/>
                  </a:lnTo>
                  <a:lnTo>
                    <a:pt x="928014" y="200088"/>
                  </a:lnTo>
                  <a:lnTo>
                    <a:pt x="935291" y="195199"/>
                  </a:lnTo>
                  <a:lnTo>
                    <a:pt x="940181" y="187921"/>
                  </a:lnTo>
                  <a:lnTo>
                    <a:pt x="941984" y="179031"/>
                  </a:lnTo>
                  <a:lnTo>
                    <a:pt x="941984" y="172961"/>
                  </a:lnTo>
                  <a:close/>
                </a:path>
                <a:path w="2585720" h="670560">
                  <a:moveTo>
                    <a:pt x="1091361" y="641477"/>
                  </a:moveTo>
                  <a:lnTo>
                    <a:pt x="1088948" y="635660"/>
                  </a:lnTo>
                  <a:lnTo>
                    <a:pt x="1080376" y="627087"/>
                  </a:lnTo>
                  <a:lnTo>
                    <a:pt x="1074559" y="624687"/>
                  </a:lnTo>
                  <a:lnTo>
                    <a:pt x="1068501" y="624687"/>
                  </a:lnTo>
                  <a:lnTo>
                    <a:pt x="1059599" y="626478"/>
                  </a:lnTo>
                  <a:lnTo>
                    <a:pt x="1052334" y="631380"/>
                  </a:lnTo>
                  <a:lnTo>
                    <a:pt x="1047432" y="638644"/>
                  </a:lnTo>
                  <a:lnTo>
                    <a:pt x="1045641" y="647547"/>
                  </a:lnTo>
                  <a:lnTo>
                    <a:pt x="1047432" y="656437"/>
                  </a:lnTo>
                  <a:lnTo>
                    <a:pt x="1052334" y="663702"/>
                  </a:lnTo>
                  <a:lnTo>
                    <a:pt x="1059599" y="668604"/>
                  </a:lnTo>
                  <a:lnTo>
                    <a:pt x="1068501" y="670407"/>
                  </a:lnTo>
                  <a:lnTo>
                    <a:pt x="1077391" y="668604"/>
                  </a:lnTo>
                  <a:lnTo>
                    <a:pt x="1084656" y="663702"/>
                  </a:lnTo>
                  <a:lnTo>
                    <a:pt x="1089558" y="656437"/>
                  </a:lnTo>
                  <a:lnTo>
                    <a:pt x="1091361" y="647547"/>
                  </a:lnTo>
                  <a:lnTo>
                    <a:pt x="1091361" y="641477"/>
                  </a:lnTo>
                  <a:close/>
                </a:path>
                <a:path w="2585720" h="670560">
                  <a:moveTo>
                    <a:pt x="1091361" y="485305"/>
                  </a:moveTo>
                  <a:lnTo>
                    <a:pt x="1088948" y="479488"/>
                  </a:lnTo>
                  <a:lnTo>
                    <a:pt x="1080376" y="470916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06"/>
                  </a:lnTo>
                  <a:lnTo>
                    <a:pt x="1052334" y="475208"/>
                  </a:lnTo>
                  <a:lnTo>
                    <a:pt x="1047432" y="482473"/>
                  </a:lnTo>
                  <a:lnTo>
                    <a:pt x="1045641" y="491375"/>
                  </a:lnTo>
                  <a:lnTo>
                    <a:pt x="1047432" y="500265"/>
                  </a:lnTo>
                  <a:lnTo>
                    <a:pt x="1052334" y="507530"/>
                  </a:lnTo>
                  <a:lnTo>
                    <a:pt x="1059599" y="512432"/>
                  </a:lnTo>
                  <a:lnTo>
                    <a:pt x="1068501" y="514235"/>
                  </a:lnTo>
                  <a:lnTo>
                    <a:pt x="1077391" y="512432"/>
                  </a:lnTo>
                  <a:lnTo>
                    <a:pt x="1084656" y="507530"/>
                  </a:lnTo>
                  <a:lnTo>
                    <a:pt x="1089558" y="500265"/>
                  </a:lnTo>
                  <a:lnTo>
                    <a:pt x="1091361" y="491375"/>
                  </a:lnTo>
                  <a:lnTo>
                    <a:pt x="1091361" y="485305"/>
                  </a:lnTo>
                  <a:close/>
                </a:path>
                <a:path w="2585720" h="670560">
                  <a:moveTo>
                    <a:pt x="1091361" y="329133"/>
                  </a:moveTo>
                  <a:lnTo>
                    <a:pt x="1088948" y="323329"/>
                  </a:lnTo>
                  <a:lnTo>
                    <a:pt x="1080376" y="314744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34"/>
                  </a:lnTo>
                  <a:lnTo>
                    <a:pt x="1052334" y="319036"/>
                  </a:lnTo>
                  <a:lnTo>
                    <a:pt x="1047432" y="326301"/>
                  </a:lnTo>
                  <a:lnTo>
                    <a:pt x="1045641" y="335203"/>
                  </a:lnTo>
                  <a:lnTo>
                    <a:pt x="1047432" y="344093"/>
                  </a:lnTo>
                  <a:lnTo>
                    <a:pt x="1052334" y="351370"/>
                  </a:lnTo>
                  <a:lnTo>
                    <a:pt x="1059599" y="356260"/>
                  </a:lnTo>
                  <a:lnTo>
                    <a:pt x="1068501" y="358063"/>
                  </a:lnTo>
                  <a:lnTo>
                    <a:pt x="1077391" y="356260"/>
                  </a:lnTo>
                  <a:lnTo>
                    <a:pt x="1084656" y="351370"/>
                  </a:lnTo>
                  <a:lnTo>
                    <a:pt x="1089558" y="344093"/>
                  </a:lnTo>
                  <a:lnTo>
                    <a:pt x="1091361" y="335203"/>
                  </a:lnTo>
                  <a:lnTo>
                    <a:pt x="1091361" y="329133"/>
                  </a:lnTo>
                  <a:close/>
                </a:path>
                <a:path w="2585720" h="670560">
                  <a:moveTo>
                    <a:pt x="1091361" y="172961"/>
                  </a:moveTo>
                  <a:lnTo>
                    <a:pt x="1088948" y="167157"/>
                  </a:lnTo>
                  <a:lnTo>
                    <a:pt x="1080376" y="158572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62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21"/>
                  </a:lnTo>
                  <a:lnTo>
                    <a:pt x="1052334" y="195199"/>
                  </a:lnTo>
                  <a:lnTo>
                    <a:pt x="1059599" y="200088"/>
                  </a:lnTo>
                  <a:lnTo>
                    <a:pt x="1068501" y="201891"/>
                  </a:lnTo>
                  <a:lnTo>
                    <a:pt x="1077391" y="200088"/>
                  </a:lnTo>
                  <a:lnTo>
                    <a:pt x="1084656" y="195199"/>
                  </a:lnTo>
                  <a:lnTo>
                    <a:pt x="1089558" y="187921"/>
                  </a:lnTo>
                  <a:lnTo>
                    <a:pt x="1091361" y="179031"/>
                  </a:lnTo>
                  <a:lnTo>
                    <a:pt x="1091361" y="172961"/>
                  </a:lnTo>
                  <a:close/>
                </a:path>
                <a:path w="2585720" h="670560">
                  <a:moveTo>
                    <a:pt x="1240726" y="641477"/>
                  </a:moveTo>
                  <a:lnTo>
                    <a:pt x="1238326" y="635660"/>
                  </a:lnTo>
                  <a:lnTo>
                    <a:pt x="1229753" y="627087"/>
                  </a:lnTo>
                  <a:lnTo>
                    <a:pt x="1223937" y="624687"/>
                  </a:lnTo>
                  <a:lnTo>
                    <a:pt x="1217879" y="624687"/>
                  </a:lnTo>
                  <a:lnTo>
                    <a:pt x="1208976" y="626478"/>
                  </a:lnTo>
                  <a:lnTo>
                    <a:pt x="1201712" y="631380"/>
                  </a:lnTo>
                  <a:lnTo>
                    <a:pt x="1196809" y="638644"/>
                  </a:lnTo>
                  <a:lnTo>
                    <a:pt x="1195006" y="647547"/>
                  </a:lnTo>
                  <a:lnTo>
                    <a:pt x="1196809" y="656437"/>
                  </a:lnTo>
                  <a:lnTo>
                    <a:pt x="1201712" y="663702"/>
                  </a:lnTo>
                  <a:lnTo>
                    <a:pt x="1208976" y="668604"/>
                  </a:lnTo>
                  <a:lnTo>
                    <a:pt x="1217879" y="670407"/>
                  </a:lnTo>
                  <a:lnTo>
                    <a:pt x="1226769" y="668604"/>
                  </a:lnTo>
                  <a:lnTo>
                    <a:pt x="1234033" y="663702"/>
                  </a:lnTo>
                  <a:lnTo>
                    <a:pt x="1238935" y="656437"/>
                  </a:lnTo>
                  <a:lnTo>
                    <a:pt x="1240726" y="647547"/>
                  </a:lnTo>
                  <a:lnTo>
                    <a:pt x="1240726" y="641477"/>
                  </a:lnTo>
                  <a:close/>
                </a:path>
                <a:path w="2585720" h="670560">
                  <a:moveTo>
                    <a:pt x="1240726" y="485305"/>
                  </a:moveTo>
                  <a:lnTo>
                    <a:pt x="1238326" y="479488"/>
                  </a:lnTo>
                  <a:lnTo>
                    <a:pt x="1229753" y="470916"/>
                  </a:lnTo>
                  <a:lnTo>
                    <a:pt x="1223937" y="468515"/>
                  </a:lnTo>
                  <a:lnTo>
                    <a:pt x="1217879" y="468515"/>
                  </a:lnTo>
                  <a:lnTo>
                    <a:pt x="1208976" y="470306"/>
                  </a:lnTo>
                  <a:lnTo>
                    <a:pt x="1201712" y="475208"/>
                  </a:lnTo>
                  <a:lnTo>
                    <a:pt x="1196809" y="482473"/>
                  </a:lnTo>
                  <a:lnTo>
                    <a:pt x="1195006" y="491375"/>
                  </a:lnTo>
                  <a:lnTo>
                    <a:pt x="1196809" y="500265"/>
                  </a:lnTo>
                  <a:lnTo>
                    <a:pt x="1201712" y="507530"/>
                  </a:lnTo>
                  <a:lnTo>
                    <a:pt x="1208976" y="512432"/>
                  </a:lnTo>
                  <a:lnTo>
                    <a:pt x="1217879" y="514235"/>
                  </a:lnTo>
                  <a:lnTo>
                    <a:pt x="1226769" y="512432"/>
                  </a:lnTo>
                  <a:lnTo>
                    <a:pt x="1234033" y="507530"/>
                  </a:lnTo>
                  <a:lnTo>
                    <a:pt x="1238935" y="500265"/>
                  </a:lnTo>
                  <a:lnTo>
                    <a:pt x="1240726" y="491375"/>
                  </a:lnTo>
                  <a:lnTo>
                    <a:pt x="1240726" y="485305"/>
                  </a:lnTo>
                  <a:close/>
                </a:path>
                <a:path w="2585720" h="670560">
                  <a:moveTo>
                    <a:pt x="1240726" y="329133"/>
                  </a:moveTo>
                  <a:lnTo>
                    <a:pt x="1238326" y="323329"/>
                  </a:lnTo>
                  <a:lnTo>
                    <a:pt x="1229753" y="314744"/>
                  </a:lnTo>
                  <a:lnTo>
                    <a:pt x="1223937" y="312343"/>
                  </a:lnTo>
                  <a:lnTo>
                    <a:pt x="1217879" y="312343"/>
                  </a:lnTo>
                  <a:lnTo>
                    <a:pt x="1208976" y="314134"/>
                  </a:lnTo>
                  <a:lnTo>
                    <a:pt x="1201712" y="319036"/>
                  </a:lnTo>
                  <a:lnTo>
                    <a:pt x="1196809" y="326301"/>
                  </a:lnTo>
                  <a:lnTo>
                    <a:pt x="1195006" y="335203"/>
                  </a:lnTo>
                  <a:lnTo>
                    <a:pt x="1196809" y="344093"/>
                  </a:lnTo>
                  <a:lnTo>
                    <a:pt x="1201712" y="351370"/>
                  </a:lnTo>
                  <a:lnTo>
                    <a:pt x="1208976" y="356260"/>
                  </a:lnTo>
                  <a:lnTo>
                    <a:pt x="1217879" y="358063"/>
                  </a:lnTo>
                  <a:lnTo>
                    <a:pt x="1226769" y="356260"/>
                  </a:lnTo>
                  <a:lnTo>
                    <a:pt x="1234033" y="351370"/>
                  </a:lnTo>
                  <a:lnTo>
                    <a:pt x="1238935" y="344093"/>
                  </a:lnTo>
                  <a:lnTo>
                    <a:pt x="1240726" y="335203"/>
                  </a:lnTo>
                  <a:lnTo>
                    <a:pt x="1240726" y="329133"/>
                  </a:lnTo>
                  <a:close/>
                </a:path>
                <a:path w="2585720" h="670560">
                  <a:moveTo>
                    <a:pt x="1240726" y="172961"/>
                  </a:moveTo>
                  <a:lnTo>
                    <a:pt x="1238326" y="167157"/>
                  </a:lnTo>
                  <a:lnTo>
                    <a:pt x="1229753" y="158572"/>
                  </a:lnTo>
                  <a:lnTo>
                    <a:pt x="1223937" y="156171"/>
                  </a:lnTo>
                  <a:lnTo>
                    <a:pt x="1217879" y="156171"/>
                  </a:lnTo>
                  <a:lnTo>
                    <a:pt x="1208976" y="157962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21"/>
                  </a:lnTo>
                  <a:lnTo>
                    <a:pt x="1201712" y="195199"/>
                  </a:lnTo>
                  <a:lnTo>
                    <a:pt x="1208976" y="200088"/>
                  </a:lnTo>
                  <a:lnTo>
                    <a:pt x="1217879" y="201891"/>
                  </a:lnTo>
                  <a:lnTo>
                    <a:pt x="1226769" y="200088"/>
                  </a:lnTo>
                  <a:lnTo>
                    <a:pt x="1234033" y="195199"/>
                  </a:lnTo>
                  <a:lnTo>
                    <a:pt x="1238935" y="187921"/>
                  </a:lnTo>
                  <a:lnTo>
                    <a:pt x="1240726" y="179031"/>
                  </a:lnTo>
                  <a:lnTo>
                    <a:pt x="1240726" y="172961"/>
                  </a:lnTo>
                  <a:close/>
                </a:path>
                <a:path w="2585720" h="670560">
                  <a:moveTo>
                    <a:pt x="1390103" y="641477"/>
                  </a:moveTo>
                  <a:lnTo>
                    <a:pt x="1387703" y="635660"/>
                  </a:lnTo>
                  <a:lnTo>
                    <a:pt x="1379131" y="627087"/>
                  </a:lnTo>
                  <a:lnTo>
                    <a:pt x="1373314" y="624687"/>
                  </a:lnTo>
                  <a:lnTo>
                    <a:pt x="1367243" y="624687"/>
                  </a:lnTo>
                  <a:lnTo>
                    <a:pt x="1358353" y="626478"/>
                  </a:lnTo>
                  <a:lnTo>
                    <a:pt x="1351089" y="631380"/>
                  </a:lnTo>
                  <a:lnTo>
                    <a:pt x="1346187" y="638644"/>
                  </a:lnTo>
                  <a:lnTo>
                    <a:pt x="1344383" y="647547"/>
                  </a:lnTo>
                  <a:lnTo>
                    <a:pt x="1346187" y="656437"/>
                  </a:lnTo>
                  <a:lnTo>
                    <a:pt x="1351089" y="663702"/>
                  </a:lnTo>
                  <a:lnTo>
                    <a:pt x="1358353" y="668604"/>
                  </a:lnTo>
                  <a:lnTo>
                    <a:pt x="1367243" y="670407"/>
                  </a:lnTo>
                  <a:lnTo>
                    <a:pt x="1376146" y="668604"/>
                  </a:lnTo>
                  <a:lnTo>
                    <a:pt x="1383411" y="663702"/>
                  </a:lnTo>
                  <a:lnTo>
                    <a:pt x="1388313" y="656437"/>
                  </a:lnTo>
                  <a:lnTo>
                    <a:pt x="1390103" y="647547"/>
                  </a:lnTo>
                  <a:lnTo>
                    <a:pt x="1390103" y="641477"/>
                  </a:lnTo>
                  <a:close/>
                </a:path>
                <a:path w="2585720" h="670560">
                  <a:moveTo>
                    <a:pt x="1390103" y="485305"/>
                  </a:moveTo>
                  <a:lnTo>
                    <a:pt x="1387703" y="479488"/>
                  </a:lnTo>
                  <a:lnTo>
                    <a:pt x="1379131" y="470916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06"/>
                  </a:lnTo>
                  <a:lnTo>
                    <a:pt x="1351089" y="475208"/>
                  </a:lnTo>
                  <a:lnTo>
                    <a:pt x="1346187" y="482473"/>
                  </a:lnTo>
                  <a:lnTo>
                    <a:pt x="1344383" y="491375"/>
                  </a:lnTo>
                  <a:lnTo>
                    <a:pt x="1346187" y="500265"/>
                  </a:lnTo>
                  <a:lnTo>
                    <a:pt x="1351089" y="507530"/>
                  </a:lnTo>
                  <a:lnTo>
                    <a:pt x="1358353" y="512432"/>
                  </a:lnTo>
                  <a:lnTo>
                    <a:pt x="1367243" y="514235"/>
                  </a:lnTo>
                  <a:lnTo>
                    <a:pt x="1376146" y="512432"/>
                  </a:lnTo>
                  <a:lnTo>
                    <a:pt x="1383411" y="507530"/>
                  </a:lnTo>
                  <a:lnTo>
                    <a:pt x="1388313" y="500265"/>
                  </a:lnTo>
                  <a:lnTo>
                    <a:pt x="1390103" y="491375"/>
                  </a:lnTo>
                  <a:lnTo>
                    <a:pt x="1390103" y="485305"/>
                  </a:lnTo>
                  <a:close/>
                </a:path>
                <a:path w="2585720" h="670560">
                  <a:moveTo>
                    <a:pt x="1390103" y="329133"/>
                  </a:moveTo>
                  <a:lnTo>
                    <a:pt x="1387703" y="323329"/>
                  </a:lnTo>
                  <a:lnTo>
                    <a:pt x="1379131" y="314744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34"/>
                  </a:lnTo>
                  <a:lnTo>
                    <a:pt x="1351089" y="319036"/>
                  </a:lnTo>
                  <a:lnTo>
                    <a:pt x="1346187" y="326301"/>
                  </a:lnTo>
                  <a:lnTo>
                    <a:pt x="1344383" y="335203"/>
                  </a:lnTo>
                  <a:lnTo>
                    <a:pt x="1346187" y="344093"/>
                  </a:lnTo>
                  <a:lnTo>
                    <a:pt x="1351089" y="351370"/>
                  </a:lnTo>
                  <a:lnTo>
                    <a:pt x="1358353" y="356260"/>
                  </a:lnTo>
                  <a:lnTo>
                    <a:pt x="1367243" y="358063"/>
                  </a:lnTo>
                  <a:lnTo>
                    <a:pt x="1376146" y="356260"/>
                  </a:lnTo>
                  <a:lnTo>
                    <a:pt x="1383411" y="351370"/>
                  </a:lnTo>
                  <a:lnTo>
                    <a:pt x="1388313" y="344093"/>
                  </a:lnTo>
                  <a:lnTo>
                    <a:pt x="1390103" y="335203"/>
                  </a:lnTo>
                  <a:lnTo>
                    <a:pt x="1390103" y="329133"/>
                  </a:lnTo>
                  <a:close/>
                </a:path>
                <a:path w="2585720" h="670560">
                  <a:moveTo>
                    <a:pt x="1390103" y="172961"/>
                  </a:moveTo>
                  <a:lnTo>
                    <a:pt x="1387703" y="167157"/>
                  </a:lnTo>
                  <a:lnTo>
                    <a:pt x="1379131" y="158572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62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21"/>
                  </a:lnTo>
                  <a:lnTo>
                    <a:pt x="1351089" y="195199"/>
                  </a:lnTo>
                  <a:lnTo>
                    <a:pt x="1358353" y="200088"/>
                  </a:lnTo>
                  <a:lnTo>
                    <a:pt x="1367243" y="201891"/>
                  </a:lnTo>
                  <a:lnTo>
                    <a:pt x="1376146" y="200088"/>
                  </a:lnTo>
                  <a:lnTo>
                    <a:pt x="1383411" y="195199"/>
                  </a:lnTo>
                  <a:lnTo>
                    <a:pt x="1388313" y="187921"/>
                  </a:lnTo>
                  <a:lnTo>
                    <a:pt x="1390103" y="179031"/>
                  </a:lnTo>
                  <a:lnTo>
                    <a:pt x="1390103" y="172961"/>
                  </a:lnTo>
                  <a:close/>
                </a:path>
                <a:path w="2585720" h="670560">
                  <a:moveTo>
                    <a:pt x="1539481" y="641477"/>
                  </a:moveTo>
                  <a:lnTo>
                    <a:pt x="1537081" y="635660"/>
                  </a:lnTo>
                  <a:lnTo>
                    <a:pt x="1528495" y="627087"/>
                  </a:lnTo>
                  <a:lnTo>
                    <a:pt x="1522691" y="624687"/>
                  </a:lnTo>
                  <a:lnTo>
                    <a:pt x="1516621" y="624687"/>
                  </a:lnTo>
                  <a:lnTo>
                    <a:pt x="1507731" y="626478"/>
                  </a:lnTo>
                  <a:lnTo>
                    <a:pt x="1500454" y="631380"/>
                  </a:lnTo>
                  <a:lnTo>
                    <a:pt x="1495564" y="638644"/>
                  </a:lnTo>
                  <a:lnTo>
                    <a:pt x="1493761" y="647547"/>
                  </a:lnTo>
                  <a:lnTo>
                    <a:pt x="1495564" y="656437"/>
                  </a:lnTo>
                  <a:lnTo>
                    <a:pt x="1500454" y="663702"/>
                  </a:lnTo>
                  <a:lnTo>
                    <a:pt x="1507731" y="668604"/>
                  </a:lnTo>
                  <a:lnTo>
                    <a:pt x="1516621" y="670407"/>
                  </a:lnTo>
                  <a:lnTo>
                    <a:pt x="1525524" y="668604"/>
                  </a:lnTo>
                  <a:lnTo>
                    <a:pt x="1532788" y="663702"/>
                  </a:lnTo>
                  <a:lnTo>
                    <a:pt x="1537690" y="656437"/>
                  </a:lnTo>
                  <a:lnTo>
                    <a:pt x="1539481" y="647547"/>
                  </a:lnTo>
                  <a:lnTo>
                    <a:pt x="1539481" y="641477"/>
                  </a:lnTo>
                  <a:close/>
                </a:path>
                <a:path w="2585720" h="670560">
                  <a:moveTo>
                    <a:pt x="1539481" y="485305"/>
                  </a:moveTo>
                  <a:lnTo>
                    <a:pt x="1537081" y="479488"/>
                  </a:lnTo>
                  <a:lnTo>
                    <a:pt x="1528495" y="470916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06"/>
                  </a:lnTo>
                  <a:lnTo>
                    <a:pt x="1500454" y="475208"/>
                  </a:lnTo>
                  <a:lnTo>
                    <a:pt x="1495564" y="482473"/>
                  </a:lnTo>
                  <a:lnTo>
                    <a:pt x="1493761" y="491375"/>
                  </a:lnTo>
                  <a:lnTo>
                    <a:pt x="1495564" y="500265"/>
                  </a:lnTo>
                  <a:lnTo>
                    <a:pt x="1500454" y="507530"/>
                  </a:lnTo>
                  <a:lnTo>
                    <a:pt x="1507731" y="512432"/>
                  </a:lnTo>
                  <a:lnTo>
                    <a:pt x="1516621" y="514235"/>
                  </a:lnTo>
                  <a:lnTo>
                    <a:pt x="1525524" y="512432"/>
                  </a:lnTo>
                  <a:lnTo>
                    <a:pt x="1532788" y="507530"/>
                  </a:lnTo>
                  <a:lnTo>
                    <a:pt x="1537690" y="500265"/>
                  </a:lnTo>
                  <a:lnTo>
                    <a:pt x="1539481" y="491375"/>
                  </a:lnTo>
                  <a:lnTo>
                    <a:pt x="1539481" y="485305"/>
                  </a:lnTo>
                  <a:close/>
                </a:path>
                <a:path w="2585720" h="670560">
                  <a:moveTo>
                    <a:pt x="1539481" y="329133"/>
                  </a:moveTo>
                  <a:lnTo>
                    <a:pt x="1537081" y="323329"/>
                  </a:lnTo>
                  <a:lnTo>
                    <a:pt x="1528495" y="314744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34"/>
                  </a:lnTo>
                  <a:lnTo>
                    <a:pt x="1500454" y="319036"/>
                  </a:lnTo>
                  <a:lnTo>
                    <a:pt x="1495564" y="326301"/>
                  </a:lnTo>
                  <a:lnTo>
                    <a:pt x="1493761" y="335203"/>
                  </a:lnTo>
                  <a:lnTo>
                    <a:pt x="1495564" y="344093"/>
                  </a:lnTo>
                  <a:lnTo>
                    <a:pt x="1500454" y="351370"/>
                  </a:lnTo>
                  <a:lnTo>
                    <a:pt x="1507731" y="356260"/>
                  </a:lnTo>
                  <a:lnTo>
                    <a:pt x="1516621" y="358063"/>
                  </a:lnTo>
                  <a:lnTo>
                    <a:pt x="1525524" y="356260"/>
                  </a:lnTo>
                  <a:lnTo>
                    <a:pt x="1532788" y="351370"/>
                  </a:lnTo>
                  <a:lnTo>
                    <a:pt x="1537690" y="344093"/>
                  </a:lnTo>
                  <a:lnTo>
                    <a:pt x="1539481" y="335203"/>
                  </a:lnTo>
                  <a:lnTo>
                    <a:pt x="1539481" y="329133"/>
                  </a:lnTo>
                  <a:close/>
                </a:path>
                <a:path w="2585720" h="670560">
                  <a:moveTo>
                    <a:pt x="1539481" y="172961"/>
                  </a:moveTo>
                  <a:lnTo>
                    <a:pt x="1537081" y="167157"/>
                  </a:lnTo>
                  <a:lnTo>
                    <a:pt x="1528495" y="158572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62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21"/>
                  </a:lnTo>
                  <a:lnTo>
                    <a:pt x="1500454" y="195199"/>
                  </a:lnTo>
                  <a:lnTo>
                    <a:pt x="1507731" y="200088"/>
                  </a:lnTo>
                  <a:lnTo>
                    <a:pt x="1516621" y="201891"/>
                  </a:lnTo>
                  <a:lnTo>
                    <a:pt x="1525524" y="200088"/>
                  </a:lnTo>
                  <a:lnTo>
                    <a:pt x="1532788" y="195199"/>
                  </a:lnTo>
                  <a:lnTo>
                    <a:pt x="1537690" y="187921"/>
                  </a:lnTo>
                  <a:lnTo>
                    <a:pt x="1539481" y="179031"/>
                  </a:lnTo>
                  <a:lnTo>
                    <a:pt x="1539481" y="172961"/>
                  </a:lnTo>
                  <a:close/>
                </a:path>
                <a:path w="2585720" h="670560">
                  <a:moveTo>
                    <a:pt x="1688858" y="641477"/>
                  </a:moveTo>
                  <a:lnTo>
                    <a:pt x="1686445" y="635660"/>
                  </a:lnTo>
                  <a:lnTo>
                    <a:pt x="1677873" y="627087"/>
                  </a:lnTo>
                  <a:lnTo>
                    <a:pt x="1672069" y="624687"/>
                  </a:lnTo>
                  <a:lnTo>
                    <a:pt x="1665998" y="624687"/>
                  </a:lnTo>
                  <a:lnTo>
                    <a:pt x="1657108" y="626478"/>
                  </a:lnTo>
                  <a:lnTo>
                    <a:pt x="1649831" y="631380"/>
                  </a:lnTo>
                  <a:lnTo>
                    <a:pt x="1644942" y="638644"/>
                  </a:lnTo>
                  <a:lnTo>
                    <a:pt x="1643138" y="647547"/>
                  </a:lnTo>
                  <a:lnTo>
                    <a:pt x="1644942" y="656437"/>
                  </a:lnTo>
                  <a:lnTo>
                    <a:pt x="1649831" y="663702"/>
                  </a:lnTo>
                  <a:lnTo>
                    <a:pt x="1657108" y="668604"/>
                  </a:lnTo>
                  <a:lnTo>
                    <a:pt x="1665998" y="670407"/>
                  </a:lnTo>
                  <a:lnTo>
                    <a:pt x="1674901" y="668604"/>
                  </a:lnTo>
                  <a:lnTo>
                    <a:pt x="1682165" y="663702"/>
                  </a:lnTo>
                  <a:lnTo>
                    <a:pt x="1687068" y="656437"/>
                  </a:lnTo>
                  <a:lnTo>
                    <a:pt x="1688858" y="647547"/>
                  </a:lnTo>
                  <a:lnTo>
                    <a:pt x="1688858" y="641477"/>
                  </a:lnTo>
                  <a:close/>
                </a:path>
                <a:path w="2585720" h="670560">
                  <a:moveTo>
                    <a:pt x="1688858" y="485305"/>
                  </a:moveTo>
                  <a:lnTo>
                    <a:pt x="1686445" y="479488"/>
                  </a:lnTo>
                  <a:lnTo>
                    <a:pt x="1677873" y="470916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06"/>
                  </a:lnTo>
                  <a:lnTo>
                    <a:pt x="1649831" y="475208"/>
                  </a:lnTo>
                  <a:lnTo>
                    <a:pt x="1644942" y="482473"/>
                  </a:lnTo>
                  <a:lnTo>
                    <a:pt x="1643138" y="491375"/>
                  </a:lnTo>
                  <a:lnTo>
                    <a:pt x="1644942" y="500265"/>
                  </a:lnTo>
                  <a:lnTo>
                    <a:pt x="1649831" y="507530"/>
                  </a:lnTo>
                  <a:lnTo>
                    <a:pt x="1657108" y="512432"/>
                  </a:lnTo>
                  <a:lnTo>
                    <a:pt x="1665998" y="514235"/>
                  </a:lnTo>
                  <a:lnTo>
                    <a:pt x="1674901" y="512432"/>
                  </a:lnTo>
                  <a:lnTo>
                    <a:pt x="1682165" y="507530"/>
                  </a:lnTo>
                  <a:lnTo>
                    <a:pt x="1687068" y="500265"/>
                  </a:lnTo>
                  <a:lnTo>
                    <a:pt x="1688858" y="491375"/>
                  </a:lnTo>
                  <a:lnTo>
                    <a:pt x="1688858" y="485305"/>
                  </a:lnTo>
                  <a:close/>
                </a:path>
                <a:path w="2585720" h="670560">
                  <a:moveTo>
                    <a:pt x="1688858" y="329133"/>
                  </a:moveTo>
                  <a:lnTo>
                    <a:pt x="1686445" y="323329"/>
                  </a:lnTo>
                  <a:lnTo>
                    <a:pt x="1677873" y="314744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34"/>
                  </a:lnTo>
                  <a:lnTo>
                    <a:pt x="1649831" y="319036"/>
                  </a:lnTo>
                  <a:lnTo>
                    <a:pt x="1644942" y="326301"/>
                  </a:lnTo>
                  <a:lnTo>
                    <a:pt x="1643138" y="335203"/>
                  </a:lnTo>
                  <a:lnTo>
                    <a:pt x="1644942" y="344093"/>
                  </a:lnTo>
                  <a:lnTo>
                    <a:pt x="1649831" y="351370"/>
                  </a:lnTo>
                  <a:lnTo>
                    <a:pt x="1657108" y="356260"/>
                  </a:lnTo>
                  <a:lnTo>
                    <a:pt x="1665998" y="358063"/>
                  </a:lnTo>
                  <a:lnTo>
                    <a:pt x="1674901" y="356260"/>
                  </a:lnTo>
                  <a:lnTo>
                    <a:pt x="1682165" y="351370"/>
                  </a:lnTo>
                  <a:lnTo>
                    <a:pt x="1687068" y="344093"/>
                  </a:lnTo>
                  <a:lnTo>
                    <a:pt x="1688858" y="335203"/>
                  </a:lnTo>
                  <a:lnTo>
                    <a:pt x="1688858" y="329133"/>
                  </a:lnTo>
                  <a:close/>
                </a:path>
                <a:path w="2585720" h="670560">
                  <a:moveTo>
                    <a:pt x="1688858" y="172961"/>
                  </a:moveTo>
                  <a:lnTo>
                    <a:pt x="1686445" y="167157"/>
                  </a:lnTo>
                  <a:lnTo>
                    <a:pt x="1677873" y="158572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62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21"/>
                  </a:lnTo>
                  <a:lnTo>
                    <a:pt x="1649831" y="195199"/>
                  </a:lnTo>
                  <a:lnTo>
                    <a:pt x="1657108" y="200088"/>
                  </a:lnTo>
                  <a:lnTo>
                    <a:pt x="1665998" y="201891"/>
                  </a:lnTo>
                  <a:lnTo>
                    <a:pt x="1674901" y="200088"/>
                  </a:lnTo>
                  <a:lnTo>
                    <a:pt x="1682165" y="195199"/>
                  </a:lnTo>
                  <a:lnTo>
                    <a:pt x="1687068" y="187921"/>
                  </a:lnTo>
                  <a:lnTo>
                    <a:pt x="1688858" y="179031"/>
                  </a:lnTo>
                  <a:lnTo>
                    <a:pt x="1688858" y="172961"/>
                  </a:lnTo>
                  <a:close/>
                </a:path>
                <a:path w="2585720" h="670560">
                  <a:moveTo>
                    <a:pt x="1838236" y="641477"/>
                  </a:moveTo>
                  <a:lnTo>
                    <a:pt x="1835823" y="635660"/>
                  </a:lnTo>
                  <a:lnTo>
                    <a:pt x="1827250" y="627087"/>
                  </a:lnTo>
                  <a:lnTo>
                    <a:pt x="1821434" y="624687"/>
                  </a:lnTo>
                  <a:lnTo>
                    <a:pt x="1815376" y="624687"/>
                  </a:lnTo>
                  <a:lnTo>
                    <a:pt x="1806473" y="626478"/>
                  </a:lnTo>
                  <a:lnTo>
                    <a:pt x="1799209" y="631380"/>
                  </a:lnTo>
                  <a:lnTo>
                    <a:pt x="1794319" y="638644"/>
                  </a:lnTo>
                  <a:lnTo>
                    <a:pt x="1792516" y="647547"/>
                  </a:lnTo>
                  <a:lnTo>
                    <a:pt x="1794319" y="656437"/>
                  </a:lnTo>
                  <a:lnTo>
                    <a:pt x="1799209" y="663702"/>
                  </a:lnTo>
                  <a:lnTo>
                    <a:pt x="1806473" y="668604"/>
                  </a:lnTo>
                  <a:lnTo>
                    <a:pt x="1815376" y="670407"/>
                  </a:lnTo>
                  <a:lnTo>
                    <a:pt x="1824278" y="668604"/>
                  </a:lnTo>
                  <a:lnTo>
                    <a:pt x="1831543" y="663702"/>
                  </a:lnTo>
                  <a:lnTo>
                    <a:pt x="1836445" y="656437"/>
                  </a:lnTo>
                  <a:lnTo>
                    <a:pt x="1838236" y="647547"/>
                  </a:lnTo>
                  <a:lnTo>
                    <a:pt x="1838236" y="641477"/>
                  </a:lnTo>
                  <a:close/>
                </a:path>
                <a:path w="2585720" h="670560">
                  <a:moveTo>
                    <a:pt x="1838236" y="485305"/>
                  </a:moveTo>
                  <a:lnTo>
                    <a:pt x="1835823" y="479488"/>
                  </a:lnTo>
                  <a:lnTo>
                    <a:pt x="1827250" y="470916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06"/>
                  </a:lnTo>
                  <a:lnTo>
                    <a:pt x="1799209" y="475208"/>
                  </a:lnTo>
                  <a:lnTo>
                    <a:pt x="1794319" y="482473"/>
                  </a:lnTo>
                  <a:lnTo>
                    <a:pt x="1792516" y="491375"/>
                  </a:lnTo>
                  <a:lnTo>
                    <a:pt x="1794319" y="500265"/>
                  </a:lnTo>
                  <a:lnTo>
                    <a:pt x="1799209" y="507530"/>
                  </a:lnTo>
                  <a:lnTo>
                    <a:pt x="1806473" y="512432"/>
                  </a:lnTo>
                  <a:lnTo>
                    <a:pt x="1815376" y="514235"/>
                  </a:lnTo>
                  <a:lnTo>
                    <a:pt x="1824278" y="512432"/>
                  </a:lnTo>
                  <a:lnTo>
                    <a:pt x="1831543" y="507530"/>
                  </a:lnTo>
                  <a:lnTo>
                    <a:pt x="1836445" y="500265"/>
                  </a:lnTo>
                  <a:lnTo>
                    <a:pt x="1838236" y="491375"/>
                  </a:lnTo>
                  <a:lnTo>
                    <a:pt x="1838236" y="485305"/>
                  </a:lnTo>
                  <a:close/>
                </a:path>
                <a:path w="2585720" h="670560">
                  <a:moveTo>
                    <a:pt x="1838236" y="329133"/>
                  </a:moveTo>
                  <a:lnTo>
                    <a:pt x="1835823" y="323329"/>
                  </a:lnTo>
                  <a:lnTo>
                    <a:pt x="1827250" y="314744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34"/>
                  </a:lnTo>
                  <a:lnTo>
                    <a:pt x="1799209" y="319036"/>
                  </a:lnTo>
                  <a:lnTo>
                    <a:pt x="1794319" y="326301"/>
                  </a:lnTo>
                  <a:lnTo>
                    <a:pt x="1792516" y="335203"/>
                  </a:lnTo>
                  <a:lnTo>
                    <a:pt x="1794319" y="344093"/>
                  </a:lnTo>
                  <a:lnTo>
                    <a:pt x="1799209" y="351370"/>
                  </a:lnTo>
                  <a:lnTo>
                    <a:pt x="1806473" y="356260"/>
                  </a:lnTo>
                  <a:lnTo>
                    <a:pt x="1815376" y="358063"/>
                  </a:lnTo>
                  <a:lnTo>
                    <a:pt x="1824278" y="356260"/>
                  </a:lnTo>
                  <a:lnTo>
                    <a:pt x="1831543" y="351370"/>
                  </a:lnTo>
                  <a:lnTo>
                    <a:pt x="1836445" y="344093"/>
                  </a:lnTo>
                  <a:lnTo>
                    <a:pt x="1838236" y="335203"/>
                  </a:lnTo>
                  <a:lnTo>
                    <a:pt x="1838236" y="329133"/>
                  </a:lnTo>
                  <a:close/>
                </a:path>
                <a:path w="2585720" h="670560">
                  <a:moveTo>
                    <a:pt x="1838236" y="172961"/>
                  </a:moveTo>
                  <a:lnTo>
                    <a:pt x="1835823" y="167157"/>
                  </a:lnTo>
                  <a:lnTo>
                    <a:pt x="1827250" y="158572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62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21"/>
                  </a:lnTo>
                  <a:lnTo>
                    <a:pt x="1799209" y="195199"/>
                  </a:lnTo>
                  <a:lnTo>
                    <a:pt x="1806473" y="200088"/>
                  </a:lnTo>
                  <a:lnTo>
                    <a:pt x="1815376" y="201891"/>
                  </a:lnTo>
                  <a:lnTo>
                    <a:pt x="1824278" y="200088"/>
                  </a:lnTo>
                  <a:lnTo>
                    <a:pt x="1831543" y="195199"/>
                  </a:lnTo>
                  <a:lnTo>
                    <a:pt x="1836445" y="187921"/>
                  </a:lnTo>
                  <a:lnTo>
                    <a:pt x="1838236" y="179031"/>
                  </a:lnTo>
                  <a:lnTo>
                    <a:pt x="1838236" y="172961"/>
                  </a:lnTo>
                  <a:close/>
                </a:path>
                <a:path w="2585720" h="670560">
                  <a:moveTo>
                    <a:pt x="1987613" y="485305"/>
                  </a:moveTo>
                  <a:lnTo>
                    <a:pt x="1985200" y="479488"/>
                  </a:lnTo>
                  <a:lnTo>
                    <a:pt x="1976628" y="470916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06"/>
                  </a:lnTo>
                  <a:lnTo>
                    <a:pt x="1948586" y="475208"/>
                  </a:lnTo>
                  <a:lnTo>
                    <a:pt x="1943684" y="482473"/>
                  </a:lnTo>
                  <a:lnTo>
                    <a:pt x="1941893" y="491375"/>
                  </a:lnTo>
                  <a:lnTo>
                    <a:pt x="1943684" y="500265"/>
                  </a:lnTo>
                  <a:lnTo>
                    <a:pt x="1948586" y="507530"/>
                  </a:lnTo>
                  <a:lnTo>
                    <a:pt x="1955850" y="512432"/>
                  </a:lnTo>
                  <a:lnTo>
                    <a:pt x="1964753" y="514235"/>
                  </a:lnTo>
                  <a:lnTo>
                    <a:pt x="1973656" y="512432"/>
                  </a:lnTo>
                  <a:lnTo>
                    <a:pt x="1980920" y="507530"/>
                  </a:lnTo>
                  <a:lnTo>
                    <a:pt x="1985810" y="500265"/>
                  </a:lnTo>
                  <a:lnTo>
                    <a:pt x="1987613" y="491375"/>
                  </a:lnTo>
                  <a:lnTo>
                    <a:pt x="1987613" y="485305"/>
                  </a:lnTo>
                  <a:close/>
                </a:path>
                <a:path w="2585720" h="670560">
                  <a:moveTo>
                    <a:pt x="1987613" y="329133"/>
                  </a:moveTo>
                  <a:lnTo>
                    <a:pt x="1985200" y="323329"/>
                  </a:lnTo>
                  <a:lnTo>
                    <a:pt x="1976628" y="314744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34"/>
                  </a:lnTo>
                  <a:lnTo>
                    <a:pt x="1948586" y="319036"/>
                  </a:lnTo>
                  <a:lnTo>
                    <a:pt x="1943684" y="326301"/>
                  </a:lnTo>
                  <a:lnTo>
                    <a:pt x="1941893" y="335203"/>
                  </a:lnTo>
                  <a:lnTo>
                    <a:pt x="1943684" y="344093"/>
                  </a:lnTo>
                  <a:lnTo>
                    <a:pt x="1948586" y="351370"/>
                  </a:lnTo>
                  <a:lnTo>
                    <a:pt x="1955850" y="356260"/>
                  </a:lnTo>
                  <a:lnTo>
                    <a:pt x="1964753" y="358063"/>
                  </a:lnTo>
                  <a:lnTo>
                    <a:pt x="1973656" y="356260"/>
                  </a:lnTo>
                  <a:lnTo>
                    <a:pt x="1980920" y="351370"/>
                  </a:lnTo>
                  <a:lnTo>
                    <a:pt x="1985810" y="344093"/>
                  </a:lnTo>
                  <a:lnTo>
                    <a:pt x="1987613" y="335203"/>
                  </a:lnTo>
                  <a:lnTo>
                    <a:pt x="1987613" y="329133"/>
                  </a:lnTo>
                  <a:close/>
                </a:path>
                <a:path w="2585720" h="670560">
                  <a:moveTo>
                    <a:pt x="1987613" y="172961"/>
                  </a:moveTo>
                  <a:lnTo>
                    <a:pt x="1985200" y="167157"/>
                  </a:lnTo>
                  <a:lnTo>
                    <a:pt x="1976628" y="158572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62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21"/>
                  </a:lnTo>
                  <a:lnTo>
                    <a:pt x="1948586" y="195199"/>
                  </a:lnTo>
                  <a:lnTo>
                    <a:pt x="1955850" y="200088"/>
                  </a:lnTo>
                  <a:lnTo>
                    <a:pt x="1964753" y="201891"/>
                  </a:lnTo>
                  <a:lnTo>
                    <a:pt x="1973656" y="200088"/>
                  </a:lnTo>
                  <a:lnTo>
                    <a:pt x="1980920" y="195199"/>
                  </a:lnTo>
                  <a:lnTo>
                    <a:pt x="1985810" y="187921"/>
                  </a:lnTo>
                  <a:lnTo>
                    <a:pt x="1987613" y="179031"/>
                  </a:lnTo>
                  <a:lnTo>
                    <a:pt x="1987613" y="172961"/>
                  </a:lnTo>
                  <a:close/>
                </a:path>
                <a:path w="2585720" h="670560">
                  <a:moveTo>
                    <a:pt x="2136991" y="485305"/>
                  </a:moveTo>
                  <a:lnTo>
                    <a:pt x="2134578" y="479488"/>
                  </a:lnTo>
                  <a:lnTo>
                    <a:pt x="2126005" y="470916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06"/>
                  </a:lnTo>
                  <a:lnTo>
                    <a:pt x="2097963" y="475208"/>
                  </a:lnTo>
                  <a:lnTo>
                    <a:pt x="2093061" y="482473"/>
                  </a:lnTo>
                  <a:lnTo>
                    <a:pt x="2091270" y="491375"/>
                  </a:lnTo>
                  <a:lnTo>
                    <a:pt x="2093061" y="500265"/>
                  </a:lnTo>
                  <a:lnTo>
                    <a:pt x="2097963" y="507530"/>
                  </a:lnTo>
                  <a:lnTo>
                    <a:pt x="2105228" y="512432"/>
                  </a:lnTo>
                  <a:lnTo>
                    <a:pt x="2114131" y="514235"/>
                  </a:lnTo>
                  <a:lnTo>
                    <a:pt x="2123021" y="512432"/>
                  </a:lnTo>
                  <a:lnTo>
                    <a:pt x="2130298" y="507530"/>
                  </a:lnTo>
                  <a:lnTo>
                    <a:pt x="2135187" y="500265"/>
                  </a:lnTo>
                  <a:lnTo>
                    <a:pt x="2136991" y="491375"/>
                  </a:lnTo>
                  <a:lnTo>
                    <a:pt x="2136991" y="485305"/>
                  </a:lnTo>
                  <a:close/>
                </a:path>
                <a:path w="2585720" h="670560">
                  <a:moveTo>
                    <a:pt x="2136991" y="329133"/>
                  </a:moveTo>
                  <a:lnTo>
                    <a:pt x="2134578" y="323329"/>
                  </a:lnTo>
                  <a:lnTo>
                    <a:pt x="2126005" y="314744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34"/>
                  </a:lnTo>
                  <a:lnTo>
                    <a:pt x="2097963" y="319036"/>
                  </a:lnTo>
                  <a:lnTo>
                    <a:pt x="2093061" y="326301"/>
                  </a:lnTo>
                  <a:lnTo>
                    <a:pt x="2091270" y="335203"/>
                  </a:lnTo>
                  <a:lnTo>
                    <a:pt x="2093061" y="344093"/>
                  </a:lnTo>
                  <a:lnTo>
                    <a:pt x="2097963" y="351370"/>
                  </a:lnTo>
                  <a:lnTo>
                    <a:pt x="2105228" y="356260"/>
                  </a:lnTo>
                  <a:lnTo>
                    <a:pt x="2114131" y="358063"/>
                  </a:lnTo>
                  <a:lnTo>
                    <a:pt x="2123021" y="356260"/>
                  </a:lnTo>
                  <a:lnTo>
                    <a:pt x="2130298" y="351370"/>
                  </a:lnTo>
                  <a:lnTo>
                    <a:pt x="2135187" y="344093"/>
                  </a:lnTo>
                  <a:lnTo>
                    <a:pt x="2136991" y="335203"/>
                  </a:lnTo>
                  <a:lnTo>
                    <a:pt x="2136991" y="329133"/>
                  </a:lnTo>
                  <a:close/>
                </a:path>
                <a:path w="2585720" h="670560">
                  <a:moveTo>
                    <a:pt x="2136991" y="172961"/>
                  </a:moveTo>
                  <a:lnTo>
                    <a:pt x="2134578" y="167157"/>
                  </a:lnTo>
                  <a:lnTo>
                    <a:pt x="2126005" y="158572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62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21"/>
                  </a:lnTo>
                  <a:lnTo>
                    <a:pt x="2097963" y="195199"/>
                  </a:lnTo>
                  <a:lnTo>
                    <a:pt x="2105228" y="200088"/>
                  </a:lnTo>
                  <a:lnTo>
                    <a:pt x="2114131" y="201891"/>
                  </a:lnTo>
                  <a:lnTo>
                    <a:pt x="2123021" y="200088"/>
                  </a:lnTo>
                  <a:lnTo>
                    <a:pt x="2130298" y="195199"/>
                  </a:lnTo>
                  <a:lnTo>
                    <a:pt x="2135187" y="187921"/>
                  </a:lnTo>
                  <a:lnTo>
                    <a:pt x="2136991" y="179031"/>
                  </a:lnTo>
                  <a:lnTo>
                    <a:pt x="2136991" y="172961"/>
                  </a:lnTo>
                  <a:close/>
                </a:path>
                <a:path w="2585720" h="670560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13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790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16"/>
                  </a:lnTo>
                  <a:lnTo>
                    <a:pt x="2114131" y="45720"/>
                  </a:lnTo>
                  <a:lnTo>
                    <a:pt x="2123021" y="43916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  <a:path w="2585720" h="670560">
                  <a:moveTo>
                    <a:pt x="2286368" y="485305"/>
                  </a:moveTo>
                  <a:lnTo>
                    <a:pt x="2283955" y="479488"/>
                  </a:lnTo>
                  <a:lnTo>
                    <a:pt x="2275382" y="470916"/>
                  </a:lnTo>
                  <a:lnTo>
                    <a:pt x="2269566" y="468515"/>
                  </a:lnTo>
                  <a:lnTo>
                    <a:pt x="2263508" y="468515"/>
                  </a:lnTo>
                  <a:lnTo>
                    <a:pt x="2254605" y="470306"/>
                  </a:lnTo>
                  <a:lnTo>
                    <a:pt x="2247341" y="475208"/>
                  </a:lnTo>
                  <a:lnTo>
                    <a:pt x="2242439" y="482473"/>
                  </a:lnTo>
                  <a:lnTo>
                    <a:pt x="2240648" y="491375"/>
                  </a:lnTo>
                  <a:lnTo>
                    <a:pt x="2242439" y="500265"/>
                  </a:lnTo>
                  <a:lnTo>
                    <a:pt x="2247341" y="507530"/>
                  </a:lnTo>
                  <a:lnTo>
                    <a:pt x="2254605" y="512432"/>
                  </a:lnTo>
                  <a:lnTo>
                    <a:pt x="2263508" y="514235"/>
                  </a:lnTo>
                  <a:lnTo>
                    <a:pt x="2272398" y="512432"/>
                  </a:lnTo>
                  <a:lnTo>
                    <a:pt x="2279662" y="507530"/>
                  </a:lnTo>
                  <a:lnTo>
                    <a:pt x="2284565" y="500265"/>
                  </a:lnTo>
                  <a:lnTo>
                    <a:pt x="2286368" y="491375"/>
                  </a:lnTo>
                  <a:lnTo>
                    <a:pt x="2286368" y="485305"/>
                  </a:lnTo>
                  <a:close/>
                </a:path>
                <a:path w="2585720" h="670560">
                  <a:moveTo>
                    <a:pt x="2286368" y="329133"/>
                  </a:moveTo>
                  <a:lnTo>
                    <a:pt x="2283955" y="323329"/>
                  </a:lnTo>
                  <a:lnTo>
                    <a:pt x="2275382" y="314744"/>
                  </a:lnTo>
                  <a:lnTo>
                    <a:pt x="2269566" y="312343"/>
                  </a:lnTo>
                  <a:lnTo>
                    <a:pt x="2263508" y="312343"/>
                  </a:lnTo>
                  <a:lnTo>
                    <a:pt x="2254605" y="314134"/>
                  </a:lnTo>
                  <a:lnTo>
                    <a:pt x="2247341" y="319036"/>
                  </a:lnTo>
                  <a:lnTo>
                    <a:pt x="2242439" y="326301"/>
                  </a:lnTo>
                  <a:lnTo>
                    <a:pt x="2240648" y="335203"/>
                  </a:lnTo>
                  <a:lnTo>
                    <a:pt x="2242439" y="344093"/>
                  </a:lnTo>
                  <a:lnTo>
                    <a:pt x="2247341" y="351370"/>
                  </a:lnTo>
                  <a:lnTo>
                    <a:pt x="2254605" y="356260"/>
                  </a:lnTo>
                  <a:lnTo>
                    <a:pt x="2263508" y="358063"/>
                  </a:lnTo>
                  <a:lnTo>
                    <a:pt x="2272398" y="356260"/>
                  </a:lnTo>
                  <a:lnTo>
                    <a:pt x="2279662" y="351370"/>
                  </a:lnTo>
                  <a:lnTo>
                    <a:pt x="2284565" y="344093"/>
                  </a:lnTo>
                  <a:lnTo>
                    <a:pt x="2286368" y="335203"/>
                  </a:lnTo>
                  <a:lnTo>
                    <a:pt x="2286368" y="329133"/>
                  </a:lnTo>
                  <a:close/>
                </a:path>
                <a:path w="2585720" h="670560">
                  <a:moveTo>
                    <a:pt x="2286368" y="172961"/>
                  </a:moveTo>
                  <a:lnTo>
                    <a:pt x="2283955" y="167157"/>
                  </a:lnTo>
                  <a:lnTo>
                    <a:pt x="2275382" y="158572"/>
                  </a:lnTo>
                  <a:lnTo>
                    <a:pt x="2269566" y="156171"/>
                  </a:lnTo>
                  <a:lnTo>
                    <a:pt x="2263508" y="156171"/>
                  </a:lnTo>
                  <a:lnTo>
                    <a:pt x="2254605" y="157962"/>
                  </a:lnTo>
                  <a:lnTo>
                    <a:pt x="2247341" y="162864"/>
                  </a:lnTo>
                  <a:lnTo>
                    <a:pt x="2242439" y="170129"/>
                  </a:lnTo>
                  <a:lnTo>
                    <a:pt x="2240648" y="179031"/>
                  </a:lnTo>
                  <a:lnTo>
                    <a:pt x="2242439" y="187921"/>
                  </a:lnTo>
                  <a:lnTo>
                    <a:pt x="2247341" y="195199"/>
                  </a:lnTo>
                  <a:lnTo>
                    <a:pt x="2254605" y="200088"/>
                  </a:lnTo>
                  <a:lnTo>
                    <a:pt x="2263508" y="201891"/>
                  </a:lnTo>
                  <a:lnTo>
                    <a:pt x="2272398" y="200088"/>
                  </a:lnTo>
                  <a:lnTo>
                    <a:pt x="2279662" y="195199"/>
                  </a:lnTo>
                  <a:lnTo>
                    <a:pt x="2284565" y="187921"/>
                  </a:lnTo>
                  <a:lnTo>
                    <a:pt x="2286368" y="179031"/>
                  </a:lnTo>
                  <a:lnTo>
                    <a:pt x="2286368" y="172961"/>
                  </a:lnTo>
                  <a:close/>
                </a:path>
                <a:path w="2585720" h="670560">
                  <a:moveTo>
                    <a:pt x="2286368" y="16802"/>
                  </a:moveTo>
                  <a:lnTo>
                    <a:pt x="2283955" y="10985"/>
                  </a:lnTo>
                  <a:lnTo>
                    <a:pt x="2275382" y="2413"/>
                  </a:lnTo>
                  <a:lnTo>
                    <a:pt x="2269566" y="0"/>
                  </a:lnTo>
                  <a:lnTo>
                    <a:pt x="2263508" y="0"/>
                  </a:lnTo>
                  <a:lnTo>
                    <a:pt x="2254605" y="1790"/>
                  </a:lnTo>
                  <a:lnTo>
                    <a:pt x="2247341" y="6692"/>
                  </a:lnTo>
                  <a:lnTo>
                    <a:pt x="2242439" y="13957"/>
                  </a:lnTo>
                  <a:lnTo>
                    <a:pt x="2240648" y="22860"/>
                  </a:lnTo>
                  <a:lnTo>
                    <a:pt x="2242439" y="31762"/>
                  </a:lnTo>
                  <a:lnTo>
                    <a:pt x="2247341" y="39027"/>
                  </a:lnTo>
                  <a:lnTo>
                    <a:pt x="2254605" y="43916"/>
                  </a:lnTo>
                  <a:lnTo>
                    <a:pt x="2263508" y="45720"/>
                  </a:lnTo>
                  <a:lnTo>
                    <a:pt x="2272398" y="43916"/>
                  </a:lnTo>
                  <a:lnTo>
                    <a:pt x="2279662" y="39027"/>
                  </a:lnTo>
                  <a:lnTo>
                    <a:pt x="2284565" y="31762"/>
                  </a:lnTo>
                  <a:lnTo>
                    <a:pt x="2286368" y="22860"/>
                  </a:lnTo>
                  <a:lnTo>
                    <a:pt x="2286368" y="16802"/>
                  </a:lnTo>
                  <a:close/>
                </a:path>
                <a:path w="2585720" h="670560">
                  <a:moveTo>
                    <a:pt x="2435745" y="485305"/>
                  </a:moveTo>
                  <a:lnTo>
                    <a:pt x="2433332" y="479488"/>
                  </a:lnTo>
                  <a:lnTo>
                    <a:pt x="2424760" y="470916"/>
                  </a:lnTo>
                  <a:lnTo>
                    <a:pt x="2418943" y="468515"/>
                  </a:lnTo>
                  <a:lnTo>
                    <a:pt x="2412885" y="468515"/>
                  </a:lnTo>
                  <a:lnTo>
                    <a:pt x="2403983" y="470306"/>
                  </a:lnTo>
                  <a:lnTo>
                    <a:pt x="2396718" y="475208"/>
                  </a:lnTo>
                  <a:lnTo>
                    <a:pt x="2391816" y="482473"/>
                  </a:lnTo>
                  <a:lnTo>
                    <a:pt x="2390025" y="491375"/>
                  </a:lnTo>
                  <a:lnTo>
                    <a:pt x="2391816" y="500265"/>
                  </a:lnTo>
                  <a:lnTo>
                    <a:pt x="2396718" y="507530"/>
                  </a:lnTo>
                  <a:lnTo>
                    <a:pt x="2403983" y="512432"/>
                  </a:lnTo>
                  <a:lnTo>
                    <a:pt x="2412885" y="514235"/>
                  </a:lnTo>
                  <a:lnTo>
                    <a:pt x="2421775" y="512432"/>
                  </a:lnTo>
                  <a:lnTo>
                    <a:pt x="2429040" y="507530"/>
                  </a:lnTo>
                  <a:lnTo>
                    <a:pt x="2433942" y="500265"/>
                  </a:lnTo>
                  <a:lnTo>
                    <a:pt x="2435745" y="491375"/>
                  </a:lnTo>
                  <a:lnTo>
                    <a:pt x="2435745" y="485305"/>
                  </a:lnTo>
                  <a:close/>
                </a:path>
                <a:path w="2585720" h="670560">
                  <a:moveTo>
                    <a:pt x="2435745" y="329133"/>
                  </a:moveTo>
                  <a:lnTo>
                    <a:pt x="2433332" y="323329"/>
                  </a:lnTo>
                  <a:lnTo>
                    <a:pt x="2424760" y="314744"/>
                  </a:lnTo>
                  <a:lnTo>
                    <a:pt x="2418943" y="312343"/>
                  </a:lnTo>
                  <a:lnTo>
                    <a:pt x="2412885" y="312343"/>
                  </a:lnTo>
                  <a:lnTo>
                    <a:pt x="2403983" y="314134"/>
                  </a:lnTo>
                  <a:lnTo>
                    <a:pt x="2396718" y="319036"/>
                  </a:lnTo>
                  <a:lnTo>
                    <a:pt x="2391816" y="326301"/>
                  </a:lnTo>
                  <a:lnTo>
                    <a:pt x="2390025" y="335203"/>
                  </a:lnTo>
                  <a:lnTo>
                    <a:pt x="2391816" y="344093"/>
                  </a:lnTo>
                  <a:lnTo>
                    <a:pt x="2396718" y="351370"/>
                  </a:lnTo>
                  <a:lnTo>
                    <a:pt x="2403983" y="356260"/>
                  </a:lnTo>
                  <a:lnTo>
                    <a:pt x="2412885" y="358063"/>
                  </a:lnTo>
                  <a:lnTo>
                    <a:pt x="2421775" y="356260"/>
                  </a:lnTo>
                  <a:lnTo>
                    <a:pt x="2429040" y="351370"/>
                  </a:lnTo>
                  <a:lnTo>
                    <a:pt x="2433942" y="344093"/>
                  </a:lnTo>
                  <a:lnTo>
                    <a:pt x="2435745" y="335203"/>
                  </a:lnTo>
                  <a:lnTo>
                    <a:pt x="2435745" y="329133"/>
                  </a:lnTo>
                  <a:close/>
                </a:path>
                <a:path w="2585720" h="670560">
                  <a:moveTo>
                    <a:pt x="2435745" y="172961"/>
                  </a:moveTo>
                  <a:lnTo>
                    <a:pt x="2433332" y="167157"/>
                  </a:lnTo>
                  <a:lnTo>
                    <a:pt x="2424760" y="158572"/>
                  </a:lnTo>
                  <a:lnTo>
                    <a:pt x="2418943" y="156171"/>
                  </a:lnTo>
                  <a:lnTo>
                    <a:pt x="2412885" y="156171"/>
                  </a:lnTo>
                  <a:lnTo>
                    <a:pt x="2403983" y="157962"/>
                  </a:lnTo>
                  <a:lnTo>
                    <a:pt x="2396718" y="162864"/>
                  </a:lnTo>
                  <a:lnTo>
                    <a:pt x="2391816" y="170129"/>
                  </a:lnTo>
                  <a:lnTo>
                    <a:pt x="2390025" y="179031"/>
                  </a:lnTo>
                  <a:lnTo>
                    <a:pt x="2391816" y="187921"/>
                  </a:lnTo>
                  <a:lnTo>
                    <a:pt x="2396718" y="195199"/>
                  </a:lnTo>
                  <a:lnTo>
                    <a:pt x="2403983" y="200088"/>
                  </a:lnTo>
                  <a:lnTo>
                    <a:pt x="2412885" y="201891"/>
                  </a:lnTo>
                  <a:lnTo>
                    <a:pt x="2421775" y="200088"/>
                  </a:lnTo>
                  <a:lnTo>
                    <a:pt x="2429040" y="195199"/>
                  </a:lnTo>
                  <a:lnTo>
                    <a:pt x="2433942" y="187921"/>
                  </a:lnTo>
                  <a:lnTo>
                    <a:pt x="2435745" y="179031"/>
                  </a:lnTo>
                  <a:lnTo>
                    <a:pt x="2435745" y="172961"/>
                  </a:lnTo>
                  <a:close/>
                </a:path>
                <a:path w="2585720" h="670560">
                  <a:moveTo>
                    <a:pt x="2435745" y="16802"/>
                  </a:moveTo>
                  <a:lnTo>
                    <a:pt x="2433332" y="10985"/>
                  </a:lnTo>
                  <a:lnTo>
                    <a:pt x="2424760" y="2413"/>
                  </a:lnTo>
                  <a:lnTo>
                    <a:pt x="2418943" y="0"/>
                  </a:lnTo>
                  <a:lnTo>
                    <a:pt x="2412885" y="0"/>
                  </a:lnTo>
                  <a:lnTo>
                    <a:pt x="2403983" y="1790"/>
                  </a:lnTo>
                  <a:lnTo>
                    <a:pt x="2396718" y="6692"/>
                  </a:lnTo>
                  <a:lnTo>
                    <a:pt x="2391816" y="13957"/>
                  </a:lnTo>
                  <a:lnTo>
                    <a:pt x="2390025" y="22860"/>
                  </a:lnTo>
                  <a:lnTo>
                    <a:pt x="2391816" y="31762"/>
                  </a:lnTo>
                  <a:lnTo>
                    <a:pt x="2396718" y="39027"/>
                  </a:lnTo>
                  <a:lnTo>
                    <a:pt x="2403983" y="43916"/>
                  </a:lnTo>
                  <a:lnTo>
                    <a:pt x="2412885" y="45720"/>
                  </a:lnTo>
                  <a:lnTo>
                    <a:pt x="2421775" y="43916"/>
                  </a:lnTo>
                  <a:lnTo>
                    <a:pt x="2429040" y="39027"/>
                  </a:lnTo>
                  <a:lnTo>
                    <a:pt x="2433942" y="31762"/>
                  </a:lnTo>
                  <a:lnTo>
                    <a:pt x="2435745" y="22860"/>
                  </a:lnTo>
                  <a:lnTo>
                    <a:pt x="2435745" y="16802"/>
                  </a:lnTo>
                  <a:close/>
                </a:path>
                <a:path w="2585720" h="670560">
                  <a:moveTo>
                    <a:pt x="2585123" y="485305"/>
                  </a:moveTo>
                  <a:lnTo>
                    <a:pt x="2582710" y="479488"/>
                  </a:lnTo>
                  <a:lnTo>
                    <a:pt x="2574137" y="470916"/>
                  </a:lnTo>
                  <a:lnTo>
                    <a:pt x="2568321" y="468515"/>
                  </a:lnTo>
                  <a:lnTo>
                    <a:pt x="2562263" y="468515"/>
                  </a:lnTo>
                  <a:lnTo>
                    <a:pt x="2553360" y="470306"/>
                  </a:lnTo>
                  <a:lnTo>
                    <a:pt x="2546096" y="475208"/>
                  </a:lnTo>
                  <a:lnTo>
                    <a:pt x="2541193" y="482473"/>
                  </a:lnTo>
                  <a:lnTo>
                    <a:pt x="2539403" y="491375"/>
                  </a:lnTo>
                  <a:lnTo>
                    <a:pt x="2541193" y="500265"/>
                  </a:lnTo>
                  <a:lnTo>
                    <a:pt x="2546096" y="507530"/>
                  </a:lnTo>
                  <a:lnTo>
                    <a:pt x="2553360" y="512432"/>
                  </a:lnTo>
                  <a:lnTo>
                    <a:pt x="2562263" y="514235"/>
                  </a:lnTo>
                  <a:lnTo>
                    <a:pt x="2571153" y="512432"/>
                  </a:lnTo>
                  <a:lnTo>
                    <a:pt x="2578417" y="507530"/>
                  </a:lnTo>
                  <a:lnTo>
                    <a:pt x="2583319" y="500265"/>
                  </a:lnTo>
                  <a:lnTo>
                    <a:pt x="2585123" y="491375"/>
                  </a:lnTo>
                  <a:lnTo>
                    <a:pt x="2585123" y="485305"/>
                  </a:lnTo>
                  <a:close/>
                </a:path>
                <a:path w="2585720" h="670560">
                  <a:moveTo>
                    <a:pt x="2585123" y="329133"/>
                  </a:moveTo>
                  <a:lnTo>
                    <a:pt x="2582710" y="323329"/>
                  </a:lnTo>
                  <a:lnTo>
                    <a:pt x="2574137" y="314744"/>
                  </a:lnTo>
                  <a:lnTo>
                    <a:pt x="2568321" y="312343"/>
                  </a:lnTo>
                  <a:lnTo>
                    <a:pt x="2562263" y="312343"/>
                  </a:lnTo>
                  <a:lnTo>
                    <a:pt x="2553360" y="314134"/>
                  </a:lnTo>
                  <a:lnTo>
                    <a:pt x="2546096" y="319036"/>
                  </a:lnTo>
                  <a:lnTo>
                    <a:pt x="2541193" y="326301"/>
                  </a:lnTo>
                  <a:lnTo>
                    <a:pt x="2539403" y="335203"/>
                  </a:lnTo>
                  <a:lnTo>
                    <a:pt x="2541193" y="344093"/>
                  </a:lnTo>
                  <a:lnTo>
                    <a:pt x="2546096" y="351370"/>
                  </a:lnTo>
                  <a:lnTo>
                    <a:pt x="2553360" y="356260"/>
                  </a:lnTo>
                  <a:lnTo>
                    <a:pt x="2562263" y="358063"/>
                  </a:lnTo>
                  <a:lnTo>
                    <a:pt x="2571153" y="356260"/>
                  </a:lnTo>
                  <a:lnTo>
                    <a:pt x="2578417" y="351370"/>
                  </a:lnTo>
                  <a:lnTo>
                    <a:pt x="2583319" y="344093"/>
                  </a:lnTo>
                  <a:lnTo>
                    <a:pt x="2585123" y="335203"/>
                  </a:lnTo>
                  <a:lnTo>
                    <a:pt x="2585123" y="329133"/>
                  </a:lnTo>
                  <a:close/>
                </a:path>
                <a:path w="2585720" h="670560">
                  <a:moveTo>
                    <a:pt x="2585123" y="172961"/>
                  </a:moveTo>
                  <a:lnTo>
                    <a:pt x="2582710" y="167157"/>
                  </a:lnTo>
                  <a:lnTo>
                    <a:pt x="2574137" y="158572"/>
                  </a:lnTo>
                  <a:lnTo>
                    <a:pt x="2568321" y="156171"/>
                  </a:lnTo>
                  <a:lnTo>
                    <a:pt x="2562263" y="156171"/>
                  </a:lnTo>
                  <a:lnTo>
                    <a:pt x="2553360" y="157962"/>
                  </a:lnTo>
                  <a:lnTo>
                    <a:pt x="2546096" y="162864"/>
                  </a:lnTo>
                  <a:lnTo>
                    <a:pt x="2541193" y="170129"/>
                  </a:lnTo>
                  <a:lnTo>
                    <a:pt x="2539403" y="179031"/>
                  </a:lnTo>
                  <a:lnTo>
                    <a:pt x="2541193" y="187921"/>
                  </a:lnTo>
                  <a:lnTo>
                    <a:pt x="2546096" y="195199"/>
                  </a:lnTo>
                  <a:lnTo>
                    <a:pt x="2553360" y="200088"/>
                  </a:lnTo>
                  <a:lnTo>
                    <a:pt x="2562263" y="201891"/>
                  </a:lnTo>
                  <a:lnTo>
                    <a:pt x="2571153" y="200088"/>
                  </a:lnTo>
                  <a:lnTo>
                    <a:pt x="2578417" y="195199"/>
                  </a:lnTo>
                  <a:lnTo>
                    <a:pt x="2583319" y="187921"/>
                  </a:lnTo>
                  <a:lnTo>
                    <a:pt x="2585123" y="179031"/>
                  </a:lnTo>
                  <a:lnTo>
                    <a:pt x="2585123" y="172961"/>
                  </a:lnTo>
                  <a:close/>
                </a:path>
                <a:path w="2585720" h="670560">
                  <a:moveTo>
                    <a:pt x="2585123" y="16802"/>
                  </a:moveTo>
                  <a:lnTo>
                    <a:pt x="2582710" y="10985"/>
                  </a:lnTo>
                  <a:lnTo>
                    <a:pt x="2574137" y="2413"/>
                  </a:lnTo>
                  <a:lnTo>
                    <a:pt x="2568321" y="0"/>
                  </a:lnTo>
                  <a:lnTo>
                    <a:pt x="2562263" y="0"/>
                  </a:lnTo>
                  <a:lnTo>
                    <a:pt x="2553360" y="1790"/>
                  </a:lnTo>
                  <a:lnTo>
                    <a:pt x="2546096" y="6692"/>
                  </a:lnTo>
                  <a:lnTo>
                    <a:pt x="2541193" y="13957"/>
                  </a:lnTo>
                  <a:lnTo>
                    <a:pt x="2539403" y="22860"/>
                  </a:lnTo>
                  <a:lnTo>
                    <a:pt x="2541193" y="31762"/>
                  </a:lnTo>
                  <a:lnTo>
                    <a:pt x="2546096" y="39027"/>
                  </a:lnTo>
                  <a:lnTo>
                    <a:pt x="2553360" y="43916"/>
                  </a:lnTo>
                  <a:lnTo>
                    <a:pt x="2562263" y="45720"/>
                  </a:lnTo>
                  <a:lnTo>
                    <a:pt x="2571153" y="43916"/>
                  </a:lnTo>
                  <a:lnTo>
                    <a:pt x="2578417" y="39027"/>
                  </a:lnTo>
                  <a:lnTo>
                    <a:pt x="2583319" y="31762"/>
                  </a:lnTo>
                  <a:lnTo>
                    <a:pt x="2585123" y="22860"/>
                  </a:lnTo>
                  <a:lnTo>
                    <a:pt x="2585123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94177" y="3829798"/>
              <a:ext cx="2585720" cy="670560"/>
            </a:xfrm>
            <a:custGeom>
              <a:avLst/>
              <a:gdLst/>
              <a:ahLst/>
              <a:cxnLst/>
              <a:rect l="l" t="t" r="r" b="b"/>
              <a:pathLst>
                <a:path w="2585720" h="670560">
                  <a:moveTo>
                    <a:pt x="45720" y="641477"/>
                  </a:moveTo>
                  <a:lnTo>
                    <a:pt x="43319" y="635660"/>
                  </a:lnTo>
                  <a:lnTo>
                    <a:pt x="34747" y="627087"/>
                  </a:lnTo>
                  <a:lnTo>
                    <a:pt x="28930" y="624674"/>
                  </a:lnTo>
                  <a:lnTo>
                    <a:pt x="22860" y="624674"/>
                  </a:lnTo>
                  <a:lnTo>
                    <a:pt x="13970" y="626478"/>
                  </a:lnTo>
                  <a:lnTo>
                    <a:pt x="6705" y="631380"/>
                  </a:lnTo>
                  <a:lnTo>
                    <a:pt x="1803" y="638644"/>
                  </a:lnTo>
                  <a:lnTo>
                    <a:pt x="0" y="647534"/>
                  </a:lnTo>
                  <a:lnTo>
                    <a:pt x="1803" y="656437"/>
                  </a:lnTo>
                  <a:lnTo>
                    <a:pt x="6705" y="663702"/>
                  </a:lnTo>
                  <a:lnTo>
                    <a:pt x="13970" y="668604"/>
                  </a:lnTo>
                  <a:lnTo>
                    <a:pt x="22860" y="670394"/>
                  </a:lnTo>
                  <a:lnTo>
                    <a:pt x="31762" y="668604"/>
                  </a:lnTo>
                  <a:lnTo>
                    <a:pt x="39027" y="663702"/>
                  </a:lnTo>
                  <a:lnTo>
                    <a:pt x="43929" y="656437"/>
                  </a:lnTo>
                  <a:lnTo>
                    <a:pt x="45720" y="647534"/>
                  </a:lnTo>
                  <a:lnTo>
                    <a:pt x="45720" y="641477"/>
                  </a:lnTo>
                  <a:close/>
                </a:path>
                <a:path w="2585720" h="670560">
                  <a:moveTo>
                    <a:pt x="45720" y="485305"/>
                  </a:moveTo>
                  <a:lnTo>
                    <a:pt x="43319" y="479488"/>
                  </a:lnTo>
                  <a:lnTo>
                    <a:pt x="34747" y="470916"/>
                  </a:lnTo>
                  <a:lnTo>
                    <a:pt x="28930" y="468503"/>
                  </a:lnTo>
                  <a:lnTo>
                    <a:pt x="22860" y="468503"/>
                  </a:lnTo>
                  <a:lnTo>
                    <a:pt x="13970" y="470306"/>
                  </a:lnTo>
                  <a:lnTo>
                    <a:pt x="6705" y="475208"/>
                  </a:lnTo>
                  <a:lnTo>
                    <a:pt x="1803" y="482473"/>
                  </a:lnTo>
                  <a:lnTo>
                    <a:pt x="0" y="491363"/>
                  </a:lnTo>
                  <a:lnTo>
                    <a:pt x="1803" y="500265"/>
                  </a:lnTo>
                  <a:lnTo>
                    <a:pt x="6705" y="507530"/>
                  </a:lnTo>
                  <a:lnTo>
                    <a:pt x="13970" y="512432"/>
                  </a:lnTo>
                  <a:lnTo>
                    <a:pt x="22860" y="514223"/>
                  </a:lnTo>
                  <a:lnTo>
                    <a:pt x="31762" y="512432"/>
                  </a:lnTo>
                  <a:lnTo>
                    <a:pt x="39027" y="507530"/>
                  </a:lnTo>
                  <a:lnTo>
                    <a:pt x="43929" y="500265"/>
                  </a:lnTo>
                  <a:lnTo>
                    <a:pt x="45720" y="491363"/>
                  </a:lnTo>
                  <a:lnTo>
                    <a:pt x="45720" y="485305"/>
                  </a:lnTo>
                  <a:close/>
                </a:path>
                <a:path w="2585720" h="670560">
                  <a:moveTo>
                    <a:pt x="45720" y="329133"/>
                  </a:moveTo>
                  <a:lnTo>
                    <a:pt x="43319" y="323316"/>
                  </a:lnTo>
                  <a:lnTo>
                    <a:pt x="34747" y="314744"/>
                  </a:lnTo>
                  <a:lnTo>
                    <a:pt x="28930" y="312331"/>
                  </a:lnTo>
                  <a:lnTo>
                    <a:pt x="22860" y="312331"/>
                  </a:lnTo>
                  <a:lnTo>
                    <a:pt x="13970" y="314134"/>
                  </a:lnTo>
                  <a:lnTo>
                    <a:pt x="6705" y="319036"/>
                  </a:lnTo>
                  <a:lnTo>
                    <a:pt x="1803" y="326301"/>
                  </a:lnTo>
                  <a:lnTo>
                    <a:pt x="0" y="335191"/>
                  </a:lnTo>
                  <a:lnTo>
                    <a:pt x="1803" y="344093"/>
                  </a:lnTo>
                  <a:lnTo>
                    <a:pt x="6705" y="351358"/>
                  </a:lnTo>
                  <a:lnTo>
                    <a:pt x="13970" y="356260"/>
                  </a:lnTo>
                  <a:lnTo>
                    <a:pt x="22860" y="358051"/>
                  </a:lnTo>
                  <a:lnTo>
                    <a:pt x="31762" y="356260"/>
                  </a:lnTo>
                  <a:lnTo>
                    <a:pt x="39027" y="351358"/>
                  </a:lnTo>
                  <a:lnTo>
                    <a:pt x="43929" y="344093"/>
                  </a:lnTo>
                  <a:lnTo>
                    <a:pt x="45720" y="335191"/>
                  </a:lnTo>
                  <a:lnTo>
                    <a:pt x="45720" y="329133"/>
                  </a:lnTo>
                  <a:close/>
                </a:path>
                <a:path w="2585720" h="670560">
                  <a:moveTo>
                    <a:pt x="45720" y="172961"/>
                  </a:moveTo>
                  <a:lnTo>
                    <a:pt x="43319" y="167144"/>
                  </a:lnTo>
                  <a:lnTo>
                    <a:pt x="34747" y="158572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62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21"/>
                  </a:lnTo>
                  <a:lnTo>
                    <a:pt x="6705" y="195186"/>
                  </a:lnTo>
                  <a:lnTo>
                    <a:pt x="13970" y="200088"/>
                  </a:lnTo>
                  <a:lnTo>
                    <a:pt x="22860" y="201891"/>
                  </a:lnTo>
                  <a:lnTo>
                    <a:pt x="31762" y="200088"/>
                  </a:lnTo>
                  <a:lnTo>
                    <a:pt x="39027" y="195186"/>
                  </a:lnTo>
                  <a:lnTo>
                    <a:pt x="43929" y="187921"/>
                  </a:lnTo>
                  <a:lnTo>
                    <a:pt x="45720" y="179031"/>
                  </a:lnTo>
                  <a:lnTo>
                    <a:pt x="45720" y="172961"/>
                  </a:lnTo>
                  <a:close/>
                </a:path>
                <a:path w="2585720" h="670560">
                  <a:moveTo>
                    <a:pt x="195097" y="641477"/>
                  </a:moveTo>
                  <a:lnTo>
                    <a:pt x="192697" y="635660"/>
                  </a:lnTo>
                  <a:lnTo>
                    <a:pt x="184124" y="627087"/>
                  </a:lnTo>
                  <a:lnTo>
                    <a:pt x="178308" y="624674"/>
                  </a:lnTo>
                  <a:lnTo>
                    <a:pt x="172237" y="624674"/>
                  </a:lnTo>
                  <a:lnTo>
                    <a:pt x="163347" y="626478"/>
                  </a:lnTo>
                  <a:lnTo>
                    <a:pt x="156070" y="631380"/>
                  </a:lnTo>
                  <a:lnTo>
                    <a:pt x="151180" y="638644"/>
                  </a:lnTo>
                  <a:lnTo>
                    <a:pt x="149377" y="647534"/>
                  </a:lnTo>
                  <a:lnTo>
                    <a:pt x="151180" y="656437"/>
                  </a:lnTo>
                  <a:lnTo>
                    <a:pt x="156070" y="663702"/>
                  </a:lnTo>
                  <a:lnTo>
                    <a:pt x="163347" y="668604"/>
                  </a:lnTo>
                  <a:lnTo>
                    <a:pt x="172237" y="670394"/>
                  </a:lnTo>
                  <a:lnTo>
                    <a:pt x="181140" y="668604"/>
                  </a:lnTo>
                  <a:lnTo>
                    <a:pt x="188404" y="663702"/>
                  </a:lnTo>
                  <a:lnTo>
                    <a:pt x="193306" y="656437"/>
                  </a:lnTo>
                  <a:lnTo>
                    <a:pt x="195097" y="647534"/>
                  </a:lnTo>
                  <a:lnTo>
                    <a:pt x="195097" y="641477"/>
                  </a:lnTo>
                  <a:close/>
                </a:path>
                <a:path w="2585720" h="670560">
                  <a:moveTo>
                    <a:pt x="195097" y="485305"/>
                  </a:moveTo>
                  <a:lnTo>
                    <a:pt x="192697" y="479488"/>
                  </a:lnTo>
                  <a:lnTo>
                    <a:pt x="184124" y="470916"/>
                  </a:lnTo>
                  <a:lnTo>
                    <a:pt x="178308" y="468503"/>
                  </a:lnTo>
                  <a:lnTo>
                    <a:pt x="172237" y="468503"/>
                  </a:lnTo>
                  <a:lnTo>
                    <a:pt x="163347" y="470306"/>
                  </a:lnTo>
                  <a:lnTo>
                    <a:pt x="156070" y="475208"/>
                  </a:lnTo>
                  <a:lnTo>
                    <a:pt x="151180" y="482473"/>
                  </a:lnTo>
                  <a:lnTo>
                    <a:pt x="149377" y="491363"/>
                  </a:lnTo>
                  <a:lnTo>
                    <a:pt x="151180" y="500265"/>
                  </a:lnTo>
                  <a:lnTo>
                    <a:pt x="156070" y="507530"/>
                  </a:lnTo>
                  <a:lnTo>
                    <a:pt x="163347" y="512432"/>
                  </a:lnTo>
                  <a:lnTo>
                    <a:pt x="172237" y="514223"/>
                  </a:lnTo>
                  <a:lnTo>
                    <a:pt x="181140" y="512432"/>
                  </a:lnTo>
                  <a:lnTo>
                    <a:pt x="188404" y="507530"/>
                  </a:lnTo>
                  <a:lnTo>
                    <a:pt x="193306" y="500265"/>
                  </a:lnTo>
                  <a:lnTo>
                    <a:pt x="195097" y="491363"/>
                  </a:lnTo>
                  <a:lnTo>
                    <a:pt x="195097" y="485305"/>
                  </a:lnTo>
                  <a:close/>
                </a:path>
                <a:path w="2585720" h="670560">
                  <a:moveTo>
                    <a:pt x="195097" y="329133"/>
                  </a:moveTo>
                  <a:lnTo>
                    <a:pt x="192697" y="323316"/>
                  </a:lnTo>
                  <a:lnTo>
                    <a:pt x="184124" y="314744"/>
                  </a:lnTo>
                  <a:lnTo>
                    <a:pt x="178308" y="312331"/>
                  </a:lnTo>
                  <a:lnTo>
                    <a:pt x="172237" y="312331"/>
                  </a:lnTo>
                  <a:lnTo>
                    <a:pt x="163347" y="314134"/>
                  </a:lnTo>
                  <a:lnTo>
                    <a:pt x="156070" y="319036"/>
                  </a:lnTo>
                  <a:lnTo>
                    <a:pt x="151180" y="326301"/>
                  </a:lnTo>
                  <a:lnTo>
                    <a:pt x="149377" y="335191"/>
                  </a:lnTo>
                  <a:lnTo>
                    <a:pt x="151180" y="344093"/>
                  </a:lnTo>
                  <a:lnTo>
                    <a:pt x="156070" y="351358"/>
                  </a:lnTo>
                  <a:lnTo>
                    <a:pt x="163347" y="356260"/>
                  </a:lnTo>
                  <a:lnTo>
                    <a:pt x="172237" y="358051"/>
                  </a:lnTo>
                  <a:lnTo>
                    <a:pt x="181140" y="356260"/>
                  </a:lnTo>
                  <a:lnTo>
                    <a:pt x="188404" y="351358"/>
                  </a:lnTo>
                  <a:lnTo>
                    <a:pt x="193306" y="344093"/>
                  </a:lnTo>
                  <a:lnTo>
                    <a:pt x="195097" y="335191"/>
                  </a:lnTo>
                  <a:lnTo>
                    <a:pt x="195097" y="329133"/>
                  </a:lnTo>
                  <a:close/>
                </a:path>
                <a:path w="2585720" h="670560">
                  <a:moveTo>
                    <a:pt x="195097" y="172961"/>
                  </a:moveTo>
                  <a:lnTo>
                    <a:pt x="192697" y="167144"/>
                  </a:lnTo>
                  <a:lnTo>
                    <a:pt x="184124" y="158572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62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21"/>
                  </a:lnTo>
                  <a:lnTo>
                    <a:pt x="156070" y="195186"/>
                  </a:lnTo>
                  <a:lnTo>
                    <a:pt x="163347" y="200088"/>
                  </a:lnTo>
                  <a:lnTo>
                    <a:pt x="172237" y="201891"/>
                  </a:lnTo>
                  <a:lnTo>
                    <a:pt x="181140" y="200088"/>
                  </a:lnTo>
                  <a:lnTo>
                    <a:pt x="188404" y="195186"/>
                  </a:lnTo>
                  <a:lnTo>
                    <a:pt x="193306" y="187921"/>
                  </a:lnTo>
                  <a:lnTo>
                    <a:pt x="195097" y="179031"/>
                  </a:lnTo>
                  <a:lnTo>
                    <a:pt x="195097" y="172961"/>
                  </a:lnTo>
                  <a:close/>
                </a:path>
                <a:path w="2585720" h="670560">
                  <a:moveTo>
                    <a:pt x="344474" y="641477"/>
                  </a:moveTo>
                  <a:lnTo>
                    <a:pt x="342074" y="635660"/>
                  </a:lnTo>
                  <a:lnTo>
                    <a:pt x="333489" y="627087"/>
                  </a:lnTo>
                  <a:lnTo>
                    <a:pt x="327685" y="624674"/>
                  </a:lnTo>
                  <a:lnTo>
                    <a:pt x="321614" y="624674"/>
                  </a:lnTo>
                  <a:lnTo>
                    <a:pt x="312724" y="626478"/>
                  </a:lnTo>
                  <a:lnTo>
                    <a:pt x="305447" y="631380"/>
                  </a:lnTo>
                  <a:lnTo>
                    <a:pt x="300558" y="638644"/>
                  </a:lnTo>
                  <a:lnTo>
                    <a:pt x="298754" y="647534"/>
                  </a:lnTo>
                  <a:lnTo>
                    <a:pt x="300558" y="656437"/>
                  </a:lnTo>
                  <a:lnTo>
                    <a:pt x="305447" y="663702"/>
                  </a:lnTo>
                  <a:lnTo>
                    <a:pt x="312724" y="668604"/>
                  </a:lnTo>
                  <a:lnTo>
                    <a:pt x="321614" y="670394"/>
                  </a:lnTo>
                  <a:lnTo>
                    <a:pt x="330517" y="668604"/>
                  </a:lnTo>
                  <a:lnTo>
                    <a:pt x="337781" y="663702"/>
                  </a:lnTo>
                  <a:lnTo>
                    <a:pt x="342684" y="656437"/>
                  </a:lnTo>
                  <a:lnTo>
                    <a:pt x="344474" y="647534"/>
                  </a:lnTo>
                  <a:lnTo>
                    <a:pt x="344474" y="641477"/>
                  </a:lnTo>
                  <a:close/>
                </a:path>
                <a:path w="2585720" h="670560">
                  <a:moveTo>
                    <a:pt x="344474" y="485305"/>
                  </a:moveTo>
                  <a:lnTo>
                    <a:pt x="342074" y="479488"/>
                  </a:lnTo>
                  <a:lnTo>
                    <a:pt x="333489" y="470916"/>
                  </a:lnTo>
                  <a:lnTo>
                    <a:pt x="327685" y="468503"/>
                  </a:lnTo>
                  <a:lnTo>
                    <a:pt x="321614" y="468503"/>
                  </a:lnTo>
                  <a:lnTo>
                    <a:pt x="312724" y="470306"/>
                  </a:lnTo>
                  <a:lnTo>
                    <a:pt x="305447" y="475208"/>
                  </a:lnTo>
                  <a:lnTo>
                    <a:pt x="300558" y="482473"/>
                  </a:lnTo>
                  <a:lnTo>
                    <a:pt x="298754" y="491363"/>
                  </a:lnTo>
                  <a:lnTo>
                    <a:pt x="300558" y="500265"/>
                  </a:lnTo>
                  <a:lnTo>
                    <a:pt x="305447" y="507530"/>
                  </a:lnTo>
                  <a:lnTo>
                    <a:pt x="312724" y="512432"/>
                  </a:lnTo>
                  <a:lnTo>
                    <a:pt x="321614" y="514223"/>
                  </a:lnTo>
                  <a:lnTo>
                    <a:pt x="330517" y="512432"/>
                  </a:lnTo>
                  <a:lnTo>
                    <a:pt x="337781" y="507530"/>
                  </a:lnTo>
                  <a:lnTo>
                    <a:pt x="342684" y="500265"/>
                  </a:lnTo>
                  <a:lnTo>
                    <a:pt x="344474" y="491363"/>
                  </a:lnTo>
                  <a:lnTo>
                    <a:pt x="344474" y="485305"/>
                  </a:lnTo>
                  <a:close/>
                </a:path>
                <a:path w="2585720" h="670560">
                  <a:moveTo>
                    <a:pt x="344474" y="329133"/>
                  </a:moveTo>
                  <a:lnTo>
                    <a:pt x="342074" y="323316"/>
                  </a:lnTo>
                  <a:lnTo>
                    <a:pt x="333489" y="314744"/>
                  </a:lnTo>
                  <a:lnTo>
                    <a:pt x="327685" y="312331"/>
                  </a:lnTo>
                  <a:lnTo>
                    <a:pt x="321614" y="312331"/>
                  </a:lnTo>
                  <a:lnTo>
                    <a:pt x="312724" y="314134"/>
                  </a:lnTo>
                  <a:lnTo>
                    <a:pt x="305447" y="319036"/>
                  </a:lnTo>
                  <a:lnTo>
                    <a:pt x="300558" y="326301"/>
                  </a:lnTo>
                  <a:lnTo>
                    <a:pt x="298754" y="335191"/>
                  </a:lnTo>
                  <a:lnTo>
                    <a:pt x="300558" y="344093"/>
                  </a:lnTo>
                  <a:lnTo>
                    <a:pt x="305447" y="351358"/>
                  </a:lnTo>
                  <a:lnTo>
                    <a:pt x="312724" y="356260"/>
                  </a:lnTo>
                  <a:lnTo>
                    <a:pt x="321614" y="358051"/>
                  </a:lnTo>
                  <a:lnTo>
                    <a:pt x="330517" y="356260"/>
                  </a:lnTo>
                  <a:lnTo>
                    <a:pt x="337781" y="351358"/>
                  </a:lnTo>
                  <a:lnTo>
                    <a:pt x="342684" y="344093"/>
                  </a:lnTo>
                  <a:lnTo>
                    <a:pt x="344474" y="335191"/>
                  </a:lnTo>
                  <a:lnTo>
                    <a:pt x="344474" y="329133"/>
                  </a:lnTo>
                  <a:close/>
                </a:path>
                <a:path w="2585720" h="670560">
                  <a:moveTo>
                    <a:pt x="344474" y="172961"/>
                  </a:moveTo>
                  <a:lnTo>
                    <a:pt x="342074" y="167144"/>
                  </a:lnTo>
                  <a:lnTo>
                    <a:pt x="333489" y="158572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62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21"/>
                  </a:lnTo>
                  <a:lnTo>
                    <a:pt x="305447" y="195186"/>
                  </a:lnTo>
                  <a:lnTo>
                    <a:pt x="312724" y="200088"/>
                  </a:lnTo>
                  <a:lnTo>
                    <a:pt x="321614" y="201891"/>
                  </a:lnTo>
                  <a:lnTo>
                    <a:pt x="330517" y="200088"/>
                  </a:lnTo>
                  <a:lnTo>
                    <a:pt x="337781" y="195186"/>
                  </a:lnTo>
                  <a:lnTo>
                    <a:pt x="342684" y="187921"/>
                  </a:lnTo>
                  <a:lnTo>
                    <a:pt x="344474" y="179031"/>
                  </a:lnTo>
                  <a:lnTo>
                    <a:pt x="344474" y="172961"/>
                  </a:lnTo>
                  <a:close/>
                </a:path>
                <a:path w="2585720" h="670560">
                  <a:moveTo>
                    <a:pt x="493852" y="641477"/>
                  </a:moveTo>
                  <a:lnTo>
                    <a:pt x="491439" y="635660"/>
                  </a:lnTo>
                  <a:lnTo>
                    <a:pt x="482866" y="627087"/>
                  </a:lnTo>
                  <a:lnTo>
                    <a:pt x="477050" y="624674"/>
                  </a:lnTo>
                  <a:lnTo>
                    <a:pt x="470992" y="624674"/>
                  </a:lnTo>
                  <a:lnTo>
                    <a:pt x="462089" y="626478"/>
                  </a:lnTo>
                  <a:lnTo>
                    <a:pt x="454825" y="631380"/>
                  </a:lnTo>
                  <a:lnTo>
                    <a:pt x="449922" y="638644"/>
                  </a:lnTo>
                  <a:lnTo>
                    <a:pt x="448132" y="647534"/>
                  </a:lnTo>
                  <a:lnTo>
                    <a:pt x="449922" y="656437"/>
                  </a:lnTo>
                  <a:lnTo>
                    <a:pt x="454825" y="663702"/>
                  </a:lnTo>
                  <a:lnTo>
                    <a:pt x="462089" y="668604"/>
                  </a:lnTo>
                  <a:lnTo>
                    <a:pt x="470992" y="670394"/>
                  </a:lnTo>
                  <a:lnTo>
                    <a:pt x="479894" y="668604"/>
                  </a:lnTo>
                  <a:lnTo>
                    <a:pt x="487159" y="663702"/>
                  </a:lnTo>
                  <a:lnTo>
                    <a:pt x="492061" y="656437"/>
                  </a:lnTo>
                  <a:lnTo>
                    <a:pt x="493852" y="647534"/>
                  </a:lnTo>
                  <a:lnTo>
                    <a:pt x="493852" y="641477"/>
                  </a:lnTo>
                  <a:close/>
                </a:path>
                <a:path w="2585720" h="670560">
                  <a:moveTo>
                    <a:pt x="493852" y="485305"/>
                  </a:moveTo>
                  <a:lnTo>
                    <a:pt x="491439" y="479488"/>
                  </a:lnTo>
                  <a:lnTo>
                    <a:pt x="482866" y="470916"/>
                  </a:lnTo>
                  <a:lnTo>
                    <a:pt x="477050" y="468503"/>
                  </a:lnTo>
                  <a:lnTo>
                    <a:pt x="470992" y="468503"/>
                  </a:lnTo>
                  <a:lnTo>
                    <a:pt x="462089" y="470306"/>
                  </a:lnTo>
                  <a:lnTo>
                    <a:pt x="454825" y="475208"/>
                  </a:lnTo>
                  <a:lnTo>
                    <a:pt x="449922" y="482473"/>
                  </a:lnTo>
                  <a:lnTo>
                    <a:pt x="448132" y="491363"/>
                  </a:lnTo>
                  <a:lnTo>
                    <a:pt x="449922" y="500265"/>
                  </a:lnTo>
                  <a:lnTo>
                    <a:pt x="454825" y="507530"/>
                  </a:lnTo>
                  <a:lnTo>
                    <a:pt x="462089" y="512432"/>
                  </a:lnTo>
                  <a:lnTo>
                    <a:pt x="470992" y="514223"/>
                  </a:lnTo>
                  <a:lnTo>
                    <a:pt x="479894" y="512432"/>
                  </a:lnTo>
                  <a:lnTo>
                    <a:pt x="487159" y="507530"/>
                  </a:lnTo>
                  <a:lnTo>
                    <a:pt x="492061" y="500265"/>
                  </a:lnTo>
                  <a:lnTo>
                    <a:pt x="493852" y="491363"/>
                  </a:lnTo>
                  <a:lnTo>
                    <a:pt x="493852" y="485305"/>
                  </a:lnTo>
                  <a:close/>
                </a:path>
                <a:path w="2585720" h="670560">
                  <a:moveTo>
                    <a:pt x="493852" y="329133"/>
                  </a:moveTo>
                  <a:lnTo>
                    <a:pt x="491439" y="323316"/>
                  </a:lnTo>
                  <a:lnTo>
                    <a:pt x="482866" y="314744"/>
                  </a:lnTo>
                  <a:lnTo>
                    <a:pt x="477050" y="312331"/>
                  </a:lnTo>
                  <a:lnTo>
                    <a:pt x="470992" y="312331"/>
                  </a:lnTo>
                  <a:lnTo>
                    <a:pt x="462089" y="314134"/>
                  </a:lnTo>
                  <a:lnTo>
                    <a:pt x="454825" y="319036"/>
                  </a:lnTo>
                  <a:lnTo>
                    <a:pt x="449922" y="326301"/>
                  </a:lnTo>
                  <a:lnTo>
                    <a:pt x="448132" y="335191"/>
                  </a:lnTo>
                  <a:lnTo>
                    <a:pt x="449922" y="344093"/>
                  </a:lnTo>
                  <a:lnTo>
                    <a:pt x="454825" y="351358"/>
                  </a:lnTo>
                  <a:lnTo>
                    <a:pt x="462089" y="356260"/>
                  </a:lnTo>
                  <a:lnTo>
                    <a:pt x="470992" y="358051"/>
                  </a:lnTo>
                  <a:lnTo>
                    <a:pt x="479894" y="356260"/>
                  </a:lnTo>
                  <a:lnTo>
                    <a:pt x="487159" y="351358"/>
                  </a:lnTo>
                  <a:lnTo>
                    <a:pt x="492061" y="344093"/>
                  </a:lnTo>
                  <a:lnTo>
                    <a:pt x="493852" y="335191"/>
                  </a:lnTo>
                  <a:lnTo>
                    <a:pt x="493852" y="329133"/>
                  </a:lnTo>
                  <a:close/>
                </a:path>
                <a:path w="2585720" h="670560">
                  <a:moveTo>
                    <a:pt x="493852" y="172961"/>
                  </a:moveTo>
                  <a:lnTo>
                    <a:pt x="491439" y="167144"/>
                  </a:lnTo>
                  <a:lnTo>
                    <a:pt x="482866" y="158572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62"/>
                  </a:lnTo>
                  <a:lnTo>
                    <a:pt x="454825" y="162864"/>
                  </a:lnTo>
                  <a:lnTo>
                    <a:pt x="449922" y="170129"/>
                  </a:lnTo>
                  <a:lnTo>
                    <a:pt x="448132" y="179031"/>
                  </a:lnTo>
                  <a:lnTo>
                    <a:pt x="449922" y="187921"/>
                  </a:lnTo>
                  <a:lnTo>
                    <a:pt x="454825" y="195186"/>
                  </a:lnTo>
                  <a:lnTo>
                    <a:pt x="462089" y="200088"/>
                  </a:lnTo>
                  <a:lnTo>
                    <a:pt x="470992" y="201891"/>
                  </a:lnTo>
                  <a:lnTo>
                    <a:pt x="479894" y="200088"/>
                  </a:lnTo>
                  <a:lnTo>
                    <a:pt x="487159" y="195186"/>
                  </a:lnTo>
                  <a:lnTo>
                    <a:pt x="492061" y="187921"/>
                  </a:lnTo>
                  <a:lnTo>
                    <a:pt x="493852" y="179031"/>
                  </a:lnTo>
                  <a:lnTo>
                    <a:pt x="493852" y="172961"/>
                  </a:lnTo>
                  <a:close/>
                </a:path>
                <a:path w="2585720" h="670560">
                  <a:moveTo>
                    <a:pt x="643229" y="641477"/>
                  </a:moveTo>
                  <a:lnTo>
                    <a:pt x="640816" y="635660"/>
                  </a:lnTo>
                  <a:lnTo>
                    <a:pt x="632244" y="627087"/>
                  </a:lnTo>
                  <a:lnTo>
                    <a:pt x="626427" y="624674"/>
                  </a:lnTo>
                  <a:lnTo>
                    <a:pt x="620369" y="624674"/>
                  </a:lnTo>
                  <a:lnTo>
                    <a:pt x="611466" y="626478"/>
                  </a:lnTo>
                  <a:lnTo>
                    <a:pt x="604202" y="631380"/>
                  </a:lnTo>
                  <a:lnTo>
                    <a:pt x="599300" y="638644"/>
                  </a:lnTo>
                  <a:lnTo>
                    <a:pt x="597509" y="647534"/>
                  </a:lnTo>
                  <a:lnTo>
                    <a:pt x="599300" y="656437"/>
                  </a:lnTo>
                  <a:lnTo>
                    <a:pt x="604202" y="663702"/>
                  </a:lnTo>
                  <a:lnTo>
                    <a:pt x="611466" y="668604"/>
                  </a:lnTo>
                  <a:lnTo>
                    <a:pt x="620369" y="670394"/>
                  </a:lnTo>
                  <a:lnTo>
                    <a:pt x="629272" y="668604"/>
                  </a:lnTo>
                  <a:lnTo>
                    <a:pt x="636536" y="663702"/>
                  </a:lnTo>
                  <a:lnTo>
                    <a:pt x="641426" y="656437"/>
                  </a:lnTo>
                  <a:lnTo>
                    <a:pt x="643229" y="647534"/>
                  </a:lnTo>
                  <a:lnTo>
                    <a:pt x="643229" y="641477"/>
                  </a:lnTo>
                  <a:close/>
                </a:path>
                <a:path w="2585720" h="670560">
                  <a:moveTo>
                    <a:pt x="643229" y="485305"/>
                  </a:moveTo>
                  <a:lnTo>
                    <a:pt x="640816" y="479488"/>
                  </a:lnTo>
                  <a:lnTo>
                    <a:pt x="632244" y="470916"/>
                  </a:lnTo>
                  <a:lnTo>
                    <a:pt x="626427" y="468503"/>
                  </a:lnTo>
                  <a:lnTo>
                    <a:pt x="620369" y="468503"/>
                  </a:lnTo>
                  <a:lnTo>
                    <a:pt x="611466" y="470306"/>
                  </a:lnTo>
                  <a:lnTo>
                    <a:pt x="604202" y="475208"/>
                  </a:lnTo>
                  <a:lnTo>
                    <a:pt x="599300" y="482473"/>
                  </a:lnTo>
                  <a:lnTo>
                    <a:pt x="597509" y="491363"/>
                  </a:lnTo>
                  <a:lnTo>
                    <a:pt x="599300" y="500265"/>
                  </a:lnTo>
                  <a:lnTo>
                    <a:pt x="604202" y="507530"/>
                  </a:lnTo>
                  <a:lnTo>
                    <a:pt x="611466" y="512432"/>
                  </a:lnTo>
                  <a:lnTo>
                    <a:pt x="620369" y="514223"/>
                  </a:lnTo>
                  <a:lnTo>
                    <a:pt x="629272" y="512432"/>
                  </a:lnTo>
                  <a:lnTo>
                    <a:pt x="636536" y="507530"/>
                  </a:lnTo>
                  <a:lnTo>
                    <a:pt x="641426" y="500265"/>
                  </a:lnTo>
                  <a:lnTo>
                    <a:pt x="643229" y="491363"/>
                  </a:lnTo>
                  <a:lnTo>
                    <a:pt x="643229" y="485305"/>
                  </a:lnTo>
                  <a:close/>
                </a:path>
                <a:path w="2585720" h="670560">
                  <a:moveTo>
                    <a:pt x="643229" y="329133"/>
                  </a:moveTo>
                  <a:lnTo>
                    <a:pt x="640816" y="323316"/>
                  </a:lnTo>
                  <a:lnTo>
                    <a:pt x="632244" y="314744"/>
                  </a:lnTo>
                  <a:lnTo>
                    <a:pt x="626427" y="312331"/>
                  </a:lnTo>
                  <a:lnTo>
                    <a:pt x="620369" y="312331"/>
                  </a:lnTo>
                  <a:lnTo>
                    <a:pt x="611466" y="314134"/>
                  </a:lnTo>
                  <a:lnTo>
                    <a:pt x="604202" y="319036"/>
                  </a:lnTo>
                  <a:lnTo>
                    <a:pt x="599300" y="326301"/>
                  </a:lnTo>
                  <a:lnTo>
                    <a:pt x="597509" y="335191"/>
                  </a:lnTo>
                  <a:lnTo>
                    <a:pt x="599300" y="344093"/>
                  </a:lnTo>
                  <a:lnTo>
                    <a:pt x="604202" y="351358"/>
                  </a:lnTo>
                  <a:lnTo>
                    <a:pt x="611466" y="356260"/>
                  </a:lnTo>
                  <a:lnTo>
                    <a:pt x="620369" y="358051"/>
                  </a:lnTo>
                  <a:lnTo>
                    <a:pt x="629272" y="356260"/>
                  </a:lnTo>
                  <a:lnTo>
                    <a:pt x="636536" y="351358"/>
                  </a:lnTo>
                  <a:lnTo>
                    <a:pt x="641426" y="344093"/>
                  </a:lnTo>
                  <a:lnTo>
                    <a:pt x="643229" y="335191"/>
                  </a:lnTo>
                  <a:lnTo>
                    <a:pt x="643229" y="329133"/>
                  </a:lnTo>
                  <a:close/>
                </a:path>
                <a:path w="2585720" h="670560">
                  <a:moveTo>
                    <a:pt x="643229" y="172961"/>
                  </a:moveTo>
                  <a:lnTo>
                    <a:pt x="640816" y="167144"/>
                  </a:lnTo>
                  <a:lnTo>
                    <a:pt x="632244" y="158572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62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21"/>
                  </a:lnTo>
                  <a:lnTo>
                    <a:pt x="604202" y="195186"/>
                  </a:lnTo>
                  <a:lnTo>
                    <a:pt x="611466" y="200088"/>
                  </a:lnTo>
                  <a:lnTo>
                    <a:pt x="620369" y="201891"/>
                  </a:lnTo>
                  <a:lnTo>
                    <a:pt x="629272" y="200088"/>
                  </a:lnTo>
                  <a:lnTo>
                    <a:pt x="636536" y="195186"/>
                  </a:lnTo>
                  <a:lnTo>
                    <a:pt x="641426" y="187921"/>
                  </a:lnTo>
                  <a:lnTo>
                    <a:pt x="643229" y="179031"/>
                  </a:lnTo>
                  <a:lnTo>
                    <a:pt x="643229" y="172961"/>
                  </a:lnTo>
                  <a:close/>
                </a:path>
                <a:path w="2585720" h="670560">
                  <a:moveTo>
                    <a:pt x="792607" y="641477"/>
                  </a:moveTo>
                  <a:lnTo>
                    <a:pt x="790194" y="635660"/>
                  </a:lnTo>
                  <a:lnTo>
                    <a:pt x="781621" y="627087"/>
                  </a:lnTo>
                  <a:lnTo>
                    <a:pt x="775804" y="624674"/>
                  </a:lnTo>
                  <a:lnTo>
                    <a:pt x="769747" y="624674"/>
                  </a:lnTo>
                  <a:lnTo>
                    <a:pt x="760844" y="626478"/>
                  </a:lnTo>
                  <a:lnTo>
                    <a:pt x="753579" y="631380"/>
                  </a:lnTo>
                  <a:lnTo>
                    <a:pt x="748677" y="638644"/>
                  </a:lnTo>
                  <a:lnTo>
                    <a:pt x="746887" y="647534"/>
                  </a:lnTo>
                  <a:lnTo>
                    <a:pt x="748677" y="656437"/>
                  </a:lnTo>
                  <a:lnTo>
                    <a:pt x="753579" y="663702"/>
                  </a:lnTo>
                  <a:lnTo>
                    <a:pt x="760844" y="668604"/>
                  </a:lnTo>
                  <a:lnTo>
                    <a:pt x="769747" y="670394"/>
                  </a:lnTo>
                  <a:lnTo>
                    <a:pt x="778637" y="668604"/>
                  </a:lnTo>
                  <a:lnTo>
                    <a:pt x="785914" y="663702"/>
                  </a:lnTo>
                  <a:lnTo>
                    <a:pt x="790803" y="656437"/>
                  </a:lnTo>
                  <a:lnTo>
                    <a:pt x="792607" y="647534"/>
                  </a:lnTo>
                  <a:lnTo>
                    <a:pt x="792607" y="641477"/>
                  </a:lnTo>
                  <a:close/>
                </a:path>
                <a:path w="2585720" h="670560">
                  <a:moveTo>
                    <a:pt x="792607" y="485305"/>
                  </a:moveTo>
                  <a:lnTo>
                    <a:pt x="790194" y="479488"/>
                  </a:lnTo>
                  <a:lnTo>
                    <a:pt x="781621" y="470916"/>
                  </a:lnTo>
                  <a:lnTo>
                    <a:pt x="775804" y="468503"/>
                  </a:lnTo>
                  <a:lnTo>
                    <a:pt x="769747" y="468503"/>
                  </a:lnTo>
                  <a:lnTo>
                    <a:pt x="760844" y="470306"/>
                  </a:lnTo>
                  <a:lnTo>
                    <a:pt x="753579" y="475208"/>
                  </a:lnTo>
                  <a:lnTo>
                    <a:pt x="748677" y="482473"/>
                  </a:lnTo>
                  <a:lnTo>
                    <a:pt x="746887" y="491363"/>
                  </a:lnTo>
                  <a:lnTo>
                    <a:pt x="748677" y="500265"/>
                  </a:lnTo>
                  <a:lnTo>
                    <a:pt x="753579" y="507530"/>
                  </a:lnTo>
                  <a:lnTo>
                    <a:pt x="760844" y="512432"/>
                  </a:lnTo>
                  <a:lnTo>
                    <a:pt x="769747" y="514223"/>
                  </a:lnTo>
                  <a:lnTo>
                    <a:pt x="778637" y="512432"/>
                  </a:lnTo>
                  <a:lnTo>
                    <a:pt x="785914" y="507530"/>
                  </a:lnTo>
                  <a:lnTo>
                    <a:pt x="790803" y="500265"/>
                  </a:lnTo>
                  <a:lnTo>
                    <a:pt x="792607" y="491363"/>
                  </a:lnTo>
                  <a:lnTo>
                    <a:pt x="792607" y="485305"/>
                  </a:lnTo>
                  <a:close/>
                </a:path>
                <a:path w="2585720" h="670560">
                  <a:moveTo>
                    <a:pt x="792607" y="329133"/>
                  </a:moveTo>
                  <a:lnTo>
                    <a:pt x="790194" y="323316"/>
                  </a:lnTo>
                  <a:lnTo>
                    <a:pt x="781621" y="314744"/>
                  </a:lnTo>
                  <a:lnTo>
                    <a:pt x="775804" y="312331"/>
                  </a:lnTo>
                  <a:lnTo>
                    <a:pt x="769747" y="312331"/>
                  </a:lnTo>
                  <a:lnTo>
                    <a:pt x="760844" y="314134"/>
                  </a:lnTo>
                  <a:lnTo>
                    <a:pt x="753579" y="319036"/>
                  </a:lnTo>
                  <a:lnTo>
                    <a:pt x="748677" y="326301"/>
                  </a:lnTo>
                  <a:lnTo>
                    <a:pt x="746887" y="335191"/>
                  </a:lnTo>
                  <a:lnTo>
                    <a:pt x="748677" y="344093"/>
                  </a:lnTo>
                  <a:lnTo>
                    <a:pt x="753579" y="351358"/>
                  </a:lnTo>
                  <a:lnTo>
                    <a:pt x="760844" y="356260"/>
                  </a:lnTo>
                  <a:lnTo>
                    <a:pt x="769747" y="358051"/>
                  </a:lnTo>
                  <a:lnTo>
                    <a:pt x="778637" y="356260"/>
                  </a:lnTo>
                  <a:lnTo>
                    <a:pt x="785914" y="351358"/>
                  </a:lnTo>
                  <a:lnTo>
                    <a:pt x="790803" y="344093"/>
                  </a:lnTo>
                  <a:lnTo>
                    <a:pt x="792607" y="335191"/>
                  </a:lnTo>
                  <a:lnTo>
                    <a:pt x="792607" y="329133"/>
                  </a:lnTo>
                  <a:close/>
                </a:path>
                <a:path w="2585720" h="670560">
                  <a:moveTo>
                    <a:pt x="792607" y="172961"/>
                  </a:moveTo>
                  <a:lnTo>
                    <a:pt x="790194" y="167144"/>
                  </a:lnTo>
                  <a:lnTo>
                    <a:pt x="781621" y="158572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62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21"/>
                  </a:lnTo>
                  <a:lnTo>
                    <a:pt x="753579" y="195186"/>
                  </a:lnTo>
                  <a:lnTo>
                    <a:pt x="760844" y="200088"/>
                  </a:lnTo>
                  <a:lnTo>
                    <a:pt x="769747" y="201891"/>
                  </a:lnTo>
                  <a:lnTo>
                    <a:pt x="778637" y="200088"/>
                  </a:lnTo>
                  <a:lnTo>
                    <a:pt x="785914" y="195186"/>
                  </a:lnTo>
                  <a:lnTo>
                    <a:pt x="790803" y="187921"/>
                  </a:lnTo>
                  <a:lnTo>
                    <a:pt x="792607" y="179031"/>
                  </a:lnTo>
                  <a:lnTo>
                    <a:pt x="792607" y="172961"/>
                  </a:lnTo>
                  <a:close/>
                </a:path>
                <a:path w="2585720" h="670560">
                  <a:moveTo>
                    <a:pt x="941984" y="641477"/>
                  </a:moveTo>
                  <a:lnTo>
                    <a:pt x="939571" y="635660"/>
                  </a:lnTo>
                  <a:lnTo>
                    <a:pt x="930998" y="627087"/>
                  </a:lnTo>
                  <a:lnTo>
                    <a:pt x="925182" y="624674"/>
                  </a:lnTo>
                  <a:lnTo>
                    <a:pt x="919124" y="624674"/>
                  </a:lnTo>
                  <a:lnTo>
                    <a:pt x="910221" y="626478"/>
                  </a:lnTo>
                  <a:lnTo>
                    <a:pt x="902957" y="631380"/>
                  </a:lnTo>
                  <a:lnTo>
                    <a:pt x="898055" y="638644"/>
                  </a:lnTo>
                  <a:lnTo>
                    <a:pt x="896264" y="647534"/>
                  </a:lnTo>
                  <a:lnTo>
                    <a:pt x="898055" y="656437"/>
                  </a:lnTo>
                  <a:lnTo>
                    <a:pt x="902957" y="663702"/>
                  </a:lnTo>
                  <a:lnTo>
                    <a:pt x="910221" y="668604"/>
                  </a:lnTo>
                  <a:lnTo>
                    <a:pt x="919124" y="670394"/>
                  </a:lnTo>
                  <a:lnTo>
                    <a:pt x="928014" y="668604"/>
                  </a:lnTo>
                  <a:lnTo>
                    <a:pt x="935291" y="663702"/>
                  </a:lnTo>
                  <a:lnTo>
                    <a:pt x="940181" y="656437"/>
                  </a:lnTo>
                  <a:lnTo>
                    <a:pt x="941984" y="647534"/>
                  </a:lnTo>
                  <a:lnTo>
                    <a:pt x="941984" y="641477"/>
                  </a:lnTo>
                  <a:close/>
                </a:path>
                <a:path w="2585720" h="670560">
                  <a:moveTo>
                    <a:pt x="941984" y="485305"/>
                  </a:moveTo>
                  <a:lnTo>
                    <a:pt x="939571" y="479488"/>
                  </a:lnTo>
                  <a:lnTo>
                    <a:pt x="930998" y="470916"/>
                  </a:lnTo>
                  <a:lnTo>
                    <a:pt x="925182" y="468503"/>
                  </a:lnTo>
                  <a:lnTo>
                    <a:pt x="919124" y="468503"/>
                  </a:lnTo>
                  <a:lnTo>
                    <a:pt x="910221" y="470306"/>
                  </a:lnTo>
                  <a:lnTo>
                    <a:pt x="902957" y="475208"/>
                  </a:lnTo>
                  <a:lnTo>
                    <a:pt x="898055" y="482473"/>
                  </a:lnTo>
                  <a:lnTo>
                    <a:pt x="896264" y="491363"/>
                  </a:lnTo>
                  <a:lnTo>
                    <a:pt x="898055" y="500265"/>
                  </a:lnTo>
                  <a:lnTo>
                    <a:pt x="902957" y="507530"/>
                  </a:lnTo>
                  <a:lnTo>
                    <a:pt x="910221" y="512432"/>
                  </a:lnTo>
                  <a:lnTo>
                    <a:pt x="919124" y="514223"/>
                  </a:lnTo>
                  <a:lnTo>
                    <a:pt x="928014" y="512432"/>
                  </a:lnTo>
                  <a:lnTo>
                    <a:pt x="935291" y="507530"/>
                  </a:lnTo>
                  <a:lnTo>
                    <a:pt x="940181" y="500265"/>
                  </a:lnTo>
                  <a:lnTo>
                    <a:pt x="941984" y="491363"/>
                  </a:lnTo>
                  <a:lnTo>
                    <a:pt x="941984" y="485305"/>
                  </a:lnTo>
                  <a:close/>
                </a:path>
                <a:path w="2585720" h="670560">
                  <a:moveTo>
                    <a:pt x="941984" y="329133"/>
                  </a:moveTo>
                  <a:lnTo>
                    <a:pt x="939571" y="323316"/>
                  </a:lnTo>
                  <a:lnTo>
                    <a:pt x="930998" y="314744"/>
                  </a:lnTo>
                  <a:lnTo>
                    <a:pt x="925182" y="312331"/>
                  </a:lnTo>
                  <a:lnTo>
                    <a:pt x="919124" y="312331"/>
                  </a:lnTo>
                  <a:lnTo>
                    <a:pt x="910221" y="314134"/>
                  </a:lnTo>
                  <a:lnTo>
                    <a:pt x="902957" y="319036"/>
                  </a:lnTo>
                  <a:lnTo>
                    <a:pt x="898055" y="326301"/>
                  </a:lnTo>
                  <a:lnTo>
                    <a:pt x="896264" y="335191"/>
                  </a:lnTo>
                  <a:lnTo>
                    <a:pt x="898055" y="344093"/>
                  </a:lnTo>
                  <a:lnTo>
                    <a:pt x="902957" y="351358"/>
                  </a:lnTo>
                  <a:lnTo>
                    <a:pt x="910221" y="356260"/>
                  </a:lnTo>
                  <a:lnTo>
                    <a:pt x="919124" y="358051"/>
                  </a:lnTo>
                  <a:lnTo>
                    <a:pt x="928014" y="356260"/>
                  </a:lnTo>
                  <a:lnTo>
                    <a:pt x="935291" y="351358"/>
                  </a:lnTo>
                  <a:lnTo>
                    <a:pt x="940181" y="344093"/>
                  </a:lnTo>
                  <a:lnTo>
                    <a:pt x="941984" y="335191"/>
                  </a:lnTo>
                  <a:lnTo>
                    <a:pt x="941984" y="329133"/>
                  </a:lnTo>
                  <a:close/>
                </a:path>
                <a:path w="2585720" h="670560">
                  <a:moveTo>
                    <a:pt x="941984" y="172961"/>
                  </a:moveTo>
                  <a:lnTo>
                    <a:pt x="939571" y="167144"/>
                  </a:lnTo>
                  <a:lnTo>
                    <a:pt x="930998" y="158572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62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21"/>
                  </a:lnTo>
                  <a:lnTo>
                    <a:pt x="902957" y="195186"/>
                  </a:lnTo>
                  <a:lnTo>
                    <a:pt x="910221" y="200088"/>
                  </a:lnTo>
                  <a:lnTo>
                    <a:pt x="919124" y="201891"/>
                  </a:lnTo>
                  <a:lnTo>
                    <a:pt x="928014" y="200088"/>
                  </a:lnTo>
                  <a:lnTo>
                    <a:pt x="935291" y="195186"/>
                  </a:lnTo>
                  <a:lnTo>
                    <a:pt x="940181" y="187921"/>
                  </a:lnTo>
                  <a:lnTo>
                    <a:pt x="941984" y="179031"/>
                  </a:lnTo>
                  <a:lnTo>
                    <a:pt x="941984" y="172961"/>
                  </a:lnTo>
                  <a:close/>
                </a:path>
                <a:path w="2585720" h="670560">
                  <a:moveTo>
                    <a:pt x="1091361" y="641477"/>
                  </a:moveTo>
                  <a:lnTo>
                    <a:pt x="1088948" y="635660"/>
                  </a:lnTo>
                  <a:lnTo>
                    <a:pt x="1080376" y="627087"/>
                  </a:lnTo>
                  <a:lnTo>
                    <a:pt x="1074559" y="624674"/>
                  </a:lnTo>
                  <a:lnTo>
                    <a:pt x="1068501" y="624674"/>
                  </a:lnTo>
                  <a:lnTo>
                    <a:pt x="1059599" y="626478"/>
                  </a:lnTo>
                  <a:lnTo>
                    <a:pt x="1052334" y="631380"/>
                  </a:lnTo>
                  <a:lnTo>
                    <a:pt x="1047432" y="638644"/>
                  </a:lnTo>
                  <a:lnTo>
                    <a:pt x="1045641" y="647534"/>
                  </a:lnTo>
                  <a:lnTo>
                    <a:pt x="1047432" y="656437"/>
                  </a:lnTo>
                  <a:lnTo>
                    <a:pt x="1052334" y="663702"/>
                  </a:lnTo>
                  <a:lnTo>
                    <a:pt x="1059599" y="668604"/>
                  </a:lnTo>
                  <a:lnTo>
                    <a:pt x="1068501" y="670394"/>
                  </a:lnTo>
                  <a:lnTo>
                    <a:pt x="1077391" y="668604"/>
                  </a:lnTo>
                  <a:lnTo>
                    <a:pt x="1084656" y="663702"/>
                  </a:lnTo>
                  <a:lnTo>
                    <a:pt x="1089558" y="656437"/>
                  </a:lnTo>
                  <a:lnTo>
                    <a:pt x="1091361" y="647534"/>
                  </a:lnTo>
                  <a:lnTo>
                    <a:pt x="1091361" y="641477"/>
                  </a:lnTo>
                  <a:close/>
                </a:path>
                <a:path w="2585720" h="670560">
                  <a:moveTo>
                    <a:pt x="1091361" y="485305"/>
                  </a:moveTo>
                  <a:lnTo>
                    <a:pt x="1088948" y="479488"/>
                  </a:lnTo>
                  <a:lnTo>
                    <a:pt x="1080376" y="470916"/>
                  </a:lnTo>
                  <a:lnTo>
                    <a:pt x="1074559" y="468503"/>
                  </a:lnTo>
                  <a:lnTo>
                    <a:pt x="1068501" y="468503"/>
                  </a:lnTo>
                  <a:lnTo>
                    <a:pt x="1059599" y="470306"/>
                  </a:lnTo>
                  <a:lnTo>
                    <a:pt x="1052334" y="475208"/>
                  </a:lnTo>
                  <a:lnTo>
                    <a:pt x="1047432" y="482473"/>
                  </a:lnTo>
                  <a:lnTo>
                    <a:pt x="1045641" y="491363"/>
                  </a:lnTo>
                  <a:lnTo>
                    <a:pt x="1047432" y="500265"/>
                  </a:lnTo>
                  <a:lnTo>
                    <a:pt x="1052334" y="507530"/>
                  </a:lnTo>
                  <a:lnTo>
                    <a:pt x="1059599" y="512432"/>
                  </a:lnTo>
                  <a:lnTo>
                    <a:pt x="1068501" y="514223"/>
                  </a:lnTo>
                  <a:lnTo>
                    <a:pt x="1077391" y="512432"/>
                  </a:lnTo>
                  <a:lnTo>
                    <a:pt x="1084656" y="507530"/>
                  </a:lnTo>
                  <a:lnTo>
                    <a:pt x="1089558" y="500265"/>
                  </a:lnTo>
                  <a:lnTo>
                    <a:pt x="1091361" y="491363"/>
                  </a:lnTo>
                  <a:lnTo>
                    <a:pt x="1091361" y="485305"/>
                  </a:lnTo>
                  <a:close/>
                </a:path>
                <a:path w="2585720" h="670560">
                  <a:moveTo>
                    <a:pt x="1091361" y="329133"/>
                  </a:moveTo>
                  <a:lnTo>
                    <a:pt x="1088948" y="323316"/>
                  </a:lnTo>
                  <a:lnTo>
                    <a:pt x="1080376" y="314744"/>
                  </a:lnTo>
                  <a:lnTo>
                    <a:pt x="1074559" y="312331"/>
                  </a:lnTo>
                  <a:lnTo>
                    <a:pt x="1068501" y="312331"/>
                  </a:lnTo>
                  <a:lnTo>
                    <a:pt x="1059599" y="314134"/>
                  </a:lnTo>
                  <a:lnTo>
                    <a:pt x="1052334" y="319036"/>
                  </a:lnTo>
                  <a:lnTo>
                    <a:pt x="1047432" y="326301"/>
                  </a:lnTo>
                  <a:lnTo>
                    <a:pt x="1045641" y="335191"/>
                  </a:lnTo>
                  <a:lnTo>
                    <a:pt x="1047432" y="344093"/>
                  </a:lnTo>
                  <a:lnTo>
                    <a:pt x="1052334" y="351358"/>
                  </a:lnTo>
                  <a:lnTo>
                    <a:pt x="1059599" y="356260"/>
                  </a:lnTo>
                  <a:lnTo>
                    <a:pt x="1068501" y="358051"/>
                  </a:lnTo>
                  <a:lnTo>
                    <a:pt x="1077391" y="356260"/>
                  </a:lnTo>
                  <a:lnTo>
                    <a:pt x="1084656" y="351358"/>
                  </a:lnTo>
                  <a:lnTo>
                    <a:pt x="1089558" y="344093"/>
                  </a:lnTo>
                  <a:lnTo>
                    <a:pt x="1091361" y="335191"/>
                  </a:lnTo>
                  <a:lnTo>
                    <a:pt x="1091361" y="329133"/>
                  </a:lnTo>
                  <a:close/>
                </a:path>
                <a:path w="2585720" h="670560">
                  <a:moveTo>
                    <a:pt x="1091361" y="172961"/>
                  </a:moveTo>
                  <a:lnTo>
                    <a:pt x="1088948" y="167144"/>
                  </a:lnTo>
                  <a:lnTo>
                    <a:pt x="1080376" y="158572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62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21"/>
                  </a:lnTo>
                  <a:lnTo>
                    <a:pt x="1052334" y="195186"/>
                  </a:lnTo>
                  <a:lnTo>
                    <a:pt x="1059599" y="200088"/>
                  </a:lnTo>
                  <a:lnTo>
                    <a:pt x="1068501" y="201891"/>
                  </a:lnTo>
                  <a:lnTo>
                    <a:pt x="1077391" y="200088"/>
                  </a:lnTo>
                  <a:lnTo>
                    <a:pt x="1084656" y="195186"/>
                  </a:lnTo>
                  <a:lnTo>
                    <a:pt x="1089558" y="187921"/>
                  </a:lnTo>
                  <a:lnTo>
                    <a:pt x="1091361" y="179031"/>
                  </a:lnTo>
                  <a:lnTo>
                    <a:pt x="1091361" y="172961"/>
                  </a:lnTo>
                  <a:close/>
                </a:path>
                <a:path w="2585720" h="670560">
                  <a:moveTo>
                    <a:pt x="1240726" y="641477"/>
                  </a:moveTo>
                  <a:lnTo>
                    <a:pt x="1238326" y="635660"/>
                  </a:lnTo>
                  <a:lnTo>
                    <a:pt x="1229753" y="627087"/>
                  </a:lnTo>
                  <a:lnTo>
                    <a:pt x="1223937" y="624674"/>
                  </a:lnTo>
                  <a:lnTo>
                    <a:pt x="1217879" y="624674"/>
                  </a:lnTo>
                  <a:lnTo>
                    <a:pt x="1208976" y="626478"/>
                  </a:lnTo>
                  <a:lnTo>
                    <a:pt x="1201712" y="631380"/>
                  </a:lnTo>
                  <a:lnTo>
                    <a:pt x="1196809" y="638644"/>
                  </a:lnTo>
                  <a:lnTo>
                    <a:pt x="1195006" y="647534"/>
                  </a:lnTo>
                  <a:lnTo>
                    <a:pt x="1196809" y="656437"/>
                  </a:lnTo>
                  <a:lnTo>
                    <a:pt x="1201712" y="663702"/>
                  </a:lnTo>
                  <a:lnTo>
                    <a:pt x="1208976" y="668604"/>
                  </a:lnTo>
                  <a:lnTo>
                    <a:pt x="1217879" y="670394"/>
                  </a:lnTo>
                  <a:lnTo>
                    <a:pt x="1226769" y="668604"/>
                  </a:lnTo>
                  <a:lnTo>
                    <a:pt x="1234033" y="663702"/>
                  </a:lnTo>
                  <a:lnTo>
                    <a:pt x="1238935" y="656437"/>
                  </a:lnTo>
                  <a:lnTo>
                    <a:pt x="1240726" y="647534"/>
                  </a:lnTo>
                  <a:lnTo>
                    <a:pt x="1240726" y="641477"/>
                  </a:lnTo>
                  <a:close/>
                </a:path>
                <a:path w="2585720" h="670560">
                  <a:moveTo>
                    <a:pt x="1240726" y="485305"/>
                  </a:moveTo>
                  <a:lnTo>
                    <a:pt x="1238326" y="479488"/>
                  </a:lnTo>
                  <a:lnTo>
                    <a:pt x="1229753" y="470916"/>
                  </a:lnTo>
                  <a:lnTo>
                    <a:pt x="1223937" y="468503"/>
                  </a:lnTo>
                  <a:lnTo>
                    <a:pt x="1217879" y="468503"/>
                  </a:lnTo>
                  <a:lnTo>
                    <a:pt x="1208976" y="470306"/>
                  </a:lnTo>
                  <a:lnTo>
                    <a:pt x="1201712" y="475208"/>
                  </a:lnTo>
                  <a:lnTo>
                    <a:pt x="1196809" y="482473"/>
                  </a:lnTo>
                  <a:lnTo>
                    <a:pt x="1195006" y="491363"/>
                  </a:lnTo>
                  <a:lnTo>
                    <a:pt x="1196809" y="500265"/>
                  </a:lnTo>
                  <a:lnTo>
                    <a:pt x="1201712" y="507530"/>
                  </a:lnTo>
                  <a:lnTo>
                    <a:pt x="1208976" y="512432"/>
                  </a:lnTo>
                  <a:lnTo>
                    <a:pt x="1217879" y="514223"/>
                  </a:lnTo>
                  <a:lnTo>
                    <a:pt x="1226769" y="512432"/>
                  </a:lnTo>
                  <a:lnTo>
                    <a:pt x="1234033" y="507530"/>
                  </a:lnTo>
                  <a:lnTo>
                    <a:pt x="1238935" y="500265"/>
                  </a:lnTo>
                  <a:lnTo>
                    <a:pt x="1240726" y="491363"/>
                  </a:lnTo>
                  <a:lnTo>
                    <a:pt x="1240726" y="485305"/>
                  </a:lnTo>
                  <a:close/>
                </a:path>
                <a:path w="2585720" h="670560">
                  <a:moveTo>
                    <a:pt x="1240726" y="329133"/>
                  </a:moveTo>
                  <a:lnTo>
                    <a:pt x="1238326" y="323316"/>
                  </a:lnTo>
                  <a:lnTo>
                    <a:pt x="1229753" y="314744"/>
                  </a:lnTo>
                  <a:lnTo>
                    <a:pt x="1223937" y="312331"/>
                  </a:lnTo>
                  <a:lnTo>
                    <a:pt x="1217879" y="312331"/>
                  </a:lnTo>
                  <a:lnTo>
                    <a:pt x="1208976" y="314134"/>
                  </a:lnTo>
                  <a:lnTo>
                    <a:pt x="1201712" y="319036"/>
                  </a:lnTo>
                  <a:lnTo>
                    <a:pt x="1196809" y="326301"/>
                  </a:lnTo>
                  <a:lnTo>
                    <a:pt x="1195006" y="335191"/>
                  </a:lnTo>
                  <a:lnTo>
                    <a:pt x="1196809" y="344093"/>
                  </a:lnTo>
                  <a:lnTo>
                    <a:pt x="1201712" y="351358"/>
                  </a:lnTo>
                  <a:lnTo>
                    <a:pt x="1208976" y="356260"/>
                  </a:lnTo>
                  <a:lnTo>
                    <a:pt x="1217879" y="358051"/>
                  </a:lnTo>
                  <a:lnTo>
                    <a:pt x="1226769" y="356260"/>
                  </a:lnTo>
                  <a:lnTo>
                    <a:pt x="1234033" y="351358"/>
                  </a:lnTo>
                  <a:lnTo>
                    <a:pt x="1238935" y="344093"/>
                  </a:lnTo>
                  <a:lnTo>
                    <a:pt x="1240726" y="335191"/>
                  </a:lnTo>
                  <a:lnTo>
                    <a:pt x="1240726" y="329133"/>
                  </a:lnTo>
                  <a:close/>
                </a:path>
                <a:path w="2585720" h="670560">
                  <a:moveTo>
                    <a:pt x="1240726" y="172961"/>
                  </a:moveTo>
                  <a:lnTo>
                    <a:pt x="1238326" y="167144"/>
                  </a:lnTo>
                  <a:lnTo>
                    <a:pt x="1229753" y="158572"/>
                  </a:lnTo>
                  <a:lnTo>
                    <a:pt x="1223937" y="156171"/>
                  </a:lnTo>
                  <a:lnTo>
                    <a:pt x="1217879" y="156171"/>
                  </a:lnTo>
                  <a:lnTo>
                    <a:pt x="1208976" y="157962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21"/>
                  </a:lnTo>
                  <a:lnTo>
                    <a:pt x="1201712" y="195186"/>
                  </a:lnTo>
                  <a:lnTo>
                    <a:pt x="1208976" y="200088"/>
                  </a:lnTo>
                  <a:lnTo>
                    <a:pt x="1217879" y="201891"/>
                  </a:lnTo>
                  <a:lnTo>
                    <a:pt x="1226769" y="200088"/>
                  </a:lnTo>
                  <a:lnTo>
                    <a:pt x="1234033" y="195186"/>
                  </a:lnTo>
                  <a:lnTo>
                    <a:pt x="1238935" y="187921"/>
                  </a:lnTo>
                  <a:lnTo>
                    <a:pt x="1240726" y="179031"/>
                  </a:lnTo>
                  <a:lnTo>
                    <a:pt x="1240726" y="172961"/>
                  </a:lnTo>
                  <a:close/>
                </a:path>
                <a:path w="2585720" h="670560">
                  <a:moveTo>
                    <a:pt x="1390103" y="641477"/>
                  </a:moveTo>
                  <a:lnTo>
                    <a:pt x="1387703" y="635660"/>
                  </a:lnTo>
                  <a:lnTo>
                    <a:pt x="1379131" y="627087"/>
                  </a:lnTo>
                  <a:lnTo>
                    <a:pt x="1373314" y="624674"/>
                  </a:lnTo>
                  <a:lnTo>
                    <a:pt x="1367243" y="624674"/>
                  </a:lnTo>
                  <a:lnTo>
                    <a:pt x="1358353" y="626478"/>
                  </a:lnTo>
                  <a:lnTo>
                    <a:pt x="1351089" y="631380"/>
                  </a:lnTo>
                  <a:lnTo>
                    <a:pt x="1346187" y="638644"/>
                  </a:lnTo>
                  <a:lnTo>
                    <a:pt x="1344383" y="647534"/>
                  </a:lnTo>
                  <a:lnTo>
                    <a:pt x="1346187" y="656437"/>
                  </a:lnTo>
                  <a:lnTo>
                    <a:pt x="1351089" y="663702"/>
                  </a:lnTo>
                  <a:lnTo>
                    <a:pt x="1358353" y="668604"/>
                  </a:lnTo>
                  <a:lnTo>
                    <a:pt x="1367243" y="670394"/>
                  </a:lnTo>
                  <a:lnTo>
                    <a:pt x="1376146" y="668604"/>
                  </a:lnTo>
                  <a:lnTo>
                    <a:pt x="1383411" y="663702"/>
                  </a:lnTo>
                  <a:lnTo>
                    <a:pt x="1388313" y="656437"/>
                  </a:lnTo>
                  <a:lnTo>
                    <a:pt x="1390103" y="647534"/>
                  </a:lnTo>
                  <a:lnTo>
                    <a:pt x="1390103" y="641477"/>
                  </a:lnTo>
                  <a:close/>
                </a:path>
                <a:path w="2585720" h="670560">
                  <a:moveTo>
                    <a:pt x="1390103" y="485305"/>
                  </a:moveTo>
                  <a:lnTo>
                    <a:pt x="1387703" y="479488"/>
                  </a:lnTo>
                  <a:lnTo>
                    <a:pt x="1379131" y="470916"/>
                  </a:lnTo>
                  <a:lnTo>
                    <a:pt x="1373314" y="468503"/>
                  </a:lnTo>
                  <a:lnTo>
                    <a:pt x="1367243" y="468503"/>
                  </a:lnTo>
                  <a:lnTo>
                    <a:pt x="1358353" y="470306"/>
                  </a:lnTo>
                  <a:lnTo>
                    <a:pt x="1351089" y="475208"/>
                  </a:lnTo>
                  <a:lnTo>
                    <a:pt x="1346187" y="482473"/>
                  </a:lnTo>
                  <a:lnTo>
                    <a:pt x="1344383" y="491363"/>
                  </a:lnTo>
                  <a:lnTo>
                    <a:pt x="1346187" y="500265"/>
                  </a:lnTo>
                  <a:lnTo>
                    <a:pt x="1351089" y="507530"/>
                  </a:lnTo>
                  <a:lnTo>
                    <a:pt x="1358353" y="512432"/>
                  </a:lnTo>
                  <a:lnTo>
                    <a:pt x="1367243" y="514223"/>
                  </a:lnTo>
                  <a:lnTo>
                    <a:pt x="1376146" y="512432"/>
                  </a:lnTo>
                  <a:lnTo>
                    <a:pt x="1383411" y="507530"/>
                  </a:lnTo>
                  <a:lnTo>
                    <a:pt x="1388313" y="500265"/>
                  </a:lnTo>
                  <a:lnTo>
                    <a:pt x="1390103" y="491363"/>
                  </a:lnTo>
                  <a:lnTo>
                    <a:pt x="1390103" y="485305"/>
                  </a:lnTo>
                  <a:close/>
                </a:path>
                <a:path w="2585720" h="670560">
                  <a:moveTo>
                    <a:pt x="1390103" y="329133"/>
                  </a:moveTo>
                  <a:lnTo>
                    <a:pt x="1387703" y="323316"/>
                  </a:lnTo>
                  <a:lnTo>
                    <a:pt x="1379131" y="314744"/>
                  </a:lnTo>
                  <a:lnTo>
                    <a:pt x="1373314" y="312331"/>
                  </a:lnTo>
                  <a:lnTo>
                    <a:pt x="1367243" y="312331"/>
                  </a:lnTo>
                  <a:lnTo>
                    <a:pt x="1358353" y="314134"/>
                  </a:lnTo>
                  <a:lnTo>
                    <a:pt x="1351089" y="319036"/>
                  </a:lnTo>
                  <a:lnTo>
                    <a:pt x="1346187" y="326301"/>
                  </a:lnTo>
                  <a:lnTo>
                    <a:pt x="1344383" y="335191"/>
                  </a:lnTo>
                  <a:lnTo>
                    <a:pt x="1346187" y="344093"/>
                  </a:lnTo>
                  <a:lnTo>
                    <a:pt x="1351089" y="351358"/>
                  </a:lnTo>
                  <a:lnTo>
                    <a:pt x="1358353" y="356260"/>
                  </a:lnTo>
                  <a:lnTo>
                    <a:pt x="1367243" y="358051"/>
                  </a:lnTo>
                  <a:lnTo>
                    <a:pt x="1376146" y="356260"/>
                  </a:lnTo>
                  <a:lnTo>
                    <a:pt x="1383411" y="351358"/>
                  </a:lnTo>
                  <a:lnTo>
                    <a:pt x="1388313" y="344093"/>
                  </a:lnTo>
                  <a:lnTo>
                    <a:pt x="1390103" y="335191"/>
                  </a:lnTo>
                  <a:lnTo>
                    <a:pt x="1390103" y="329133"/>
                  </a:lnTo>
                  <a:close/>
                </a:path>
                <a:path w="2585720" h="670560">
                  <a:moveTo>
                    <a:pt x="1390103" y="172961"/>
                  </a:moveTo>
                  <a:lnTo>
                    <a:pt x="1387703" y="167144"/>
                  </a:lnTo>
                  <a:lnTo>
                    <a:pt x="1379131" y="158572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62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21"/>
                  </a:lnTo>
                  <a:lnTo>
                    <a:pt x="1351089" y="195186"/>
                  </a:lnTo>
                  <a:lnTo>
                    <a:pt x="1358353" y="200088"/>
                  </a:lnTo>
                  <a:lnTo>
                    <a:pt x="1367243" y="201891"/>
                  </a:lnTo>
                  <a:lnTo>
                    <a:pt x="1376146" y="200088"/>
                  </a:lnTo>
                  <a:lnTo>
                    <a:pt x="1383411" y="195186"/>
                  </a:lnTo>
                  <a:lnTo>
                    <a:pt x="1388313" y="187921"/>
                  </a:lnTo>
                  <a:lnTo>
                    <a:pt x="1390103" y="179031"/>
                  </a:lnTo>
                  <a:lnTo>
                    <a:pt x="1390103" y="172961"/>
                  </a:lnTo>
                  <a:close/>
                </a:path>
                <a:path w="2585720" h="670560">
                  <a:moveTo>
                    <a:pt x="1539481" y="641477"/>
                  </a:moveTo>
                  <a:lnTo>
                    <a:pt x="1537081" y="635660"/>
                  </a:lnTo>
                  <a:lnTo>
                    <a:pt x="1528495" y="627087"/>
                  </a:lnTo>
                  <a:lnTo>
                    <a:pt x="1522691" y="624674"/>
                  </a:lnTo>
                  <a:lnTo>
                    <a:pt x="1516621" y="624674"/>
                  </a:lnTo>
                  <a:lnTo>
                    <a:pt x="1507731" y="626478"/>
                  </a:lnTo>
                  <a:lnTo>
                    <a:pt x="1500454" y="631380"/>
                  </a:lnTo>
                  <a:lnTo>
                    <a:pt x="1495564" y="638644"/>
                  </a:lnTo>
                  <a:lnTo>
                    <a:pt x="1493761" y="647534"/>
                  </a:lnTo>
                  <a:lnTo>
                    <a:pt x="1495564" y="656437"/>
                  </a:lnTo>
                  <a:lnTo>
                    <a:pt x="1500454" y="663702"/>
                  </a:lnTo>
                  <a:lnTo>
                    <a:pt x="1507731" y="668604"/>
                  </a:lnTo>
                  <a:lnTo>
                    <a:pt x="1516621" y="670394"/>
                  </a:lnTo>
                  <a:lnTo>
                    <a:pt x="1525524" y="668604"/>
                  </a:lnTo>
                  <a:lnTo>
                    <a:pt x="1532788" y="663702"/>
                  </a:lnTo>
                  <a:lnTo>
                    <a:pt x="1537690" y="656437"/>
                  </a:lnTo>
                  <a:lnTo>
                    <a:pt x="1539481" y="647534"/>
                  </a:lnTo>
                  <a:lnTo>
                    <a:pt x="1539481" y="641477"/>
                  </a:lnTo>
                  <a:close/>
                </a:path>
                <a:path w="2585720" h="670560">
                  <a:moveTo>
                    <a:pt x="1539481" y="485305"/>
                  </a:moveTo>
                  <a:lnTo>
                    <a:pt x="1537081" y="479488"/>
                  </a:lnTo>
                  <a:lnTo>
                    <a:pt x="1528495" y="470916"/>
                  </a:lnTo>
                  <a:lnTo>
                    <a:pt x="1522691" y="468503"/>
                  </a:lnTo>
                  <a:lnTo>
                    <a:pt x="1516621" y="468503"/>
                  </a:lnTo>
                  <a:lnTo>
                    <a:pt x="1507731" y="470306"/>
                  </a:lnTo>
                  <a:lnTo>
                    <a:pt x="1500454" y="475208"/>
                  </a:lnTo>
                  <a:lnTo>
                    <a:pt x="1495564" y="482473"/>
                  </a:lnTo>
                  <a:lnTo>
                    <a:pt x="1493761" y="491363"/>
                  </a:lnTo>
                  <a:lnTo>
                    <a:pt x="1495564" y="500265"/>
                  </a:lnTo>
                  <a:lnTo>
                    <a:pt x="1500454" y="507530"/>
                  </a:lnTo>
                  <a:lnTo>
                    <a:pt x="1507731" y="512432"/>
                  </a:lnTo>
                  <a:lnTo>
                    <a:pt x="1516621" y="514223"/>
                  </a:lnTo>
                  <a:lnTo>
                    <a:pt x="1525524" y="512432"/>
                  </a:lnTo>
                  <a:lnTo>
                    <a:pt x="1532788" y="507530"/>
                  </a:lnTo>
                  <a:lnTo>
                    <a:pt x="1537690" y="500265"/>
                  </a:lnTo>
                  <a:lnTo>
                    <a:pt x="1539481" y="491363"/>
                  </a:lnTo>
                  <a:lnTo>
                    <a:pt x="1539481" y="485305"/>
                  </a:lnTo>
                  <a:close/>
                </a:path>
                <a:path w="2585720" h="670560">
                  <a:moveTo>
                    <a:pt x="1539481" y="329133"/>
                  </a:moveTo>
                  <a:lnTo>
                    <a:pt x="1537081" y="323316"/>
                  </a:lnTo>
                  <a:lnTo>
                    <a:pt x="1528495" y="314744"/>
                  </a:lnTo>
                  <a:lnTo>
                    <a:pt x="1522691" y="312331"/>
                  </a:lnTo>
                  <a:lnTo>
                    <a:pt x="1516621" y="312331"/>
                  </a:lnTo>
                  <a:lnTo>
                    <a:pt x="1507731" y="314134"/>
                  </a:lnTo>
                  <a:lnTo>
                    <a:pt x="1500454" y="319036"/>
                  </a:lnTo>
                  <a:lnTo>
                    <a:pt x="1495564" y="326301"/>
                  </a:lnTo>
                  <a:lnTo>
                    <a:pt x="1493761" y="335191"/>
                  </a:lnTo>
                  <a:lnTo>
                    <a:pt x="1495564" y="344093"/>
                  </a:lnTo>
                  <a:lnTo>
                    <a:pt x="1500454" y="351358"/>
                  </a:lnTo>
                  <a:lnTo>
                    <a:pt x="1507731" y="356260"/>
                  </a:lnTo>
                  <a:lnTo>
                    <a:pt x="1516621" y="358051"/>
                  </a:lnTo>
                  <a:lnTo>
                    <a:pt x="1525524" y="356260"/>
                  </a:lnTo>
                  <a:lnTo>
                    <a:pt x="1532788" y="351358"/>
                  </a:lnTo>
                  <a:lnTo>
                    <a:pt x="1537690" y="344093"/>
                  </a:lnTo>
                  <a:lnTo>
                    <a:pt x="1539481" y="335191"/>
                  </a:lnTo>
                  <a:lnTo>
                    <a:pt x="1539481" y="329133"/>
                  </a:lnTo>
                  <a:close/>
                </a:path>
                <a:path w="2585720" h="670560">
                  <a:moveTo>
                    <a:pt x="1539481" y="172961"/>
                  </a:moveTo>
                  <a:lnTo>
                    <a:pt x="1537081" y="167144"/>
                  </a:lnTo>
                  <a:lnTo>
                    <a:pt x="1528495" y="158572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62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21"/>
                  </a:lnTo>
                  <a:lnTo>
                    <a:pt x="1500454" y="195186"/>
                  </a:lnTo>
                  <a:lnTo>
                    <a:pt x="1507731" y="200088"/>
                  </a:lnTo>
                  <a:lnTo>
                    <a:pt x="1516621" y="201891"/>
                  </a:lnTo>
                  <a:lnTo>
                    <a:pt x="1525524" y="200088"/>
                  </a:lnTo>
                  <a:lnTo>
                    <a:pt x="1532788" y="195186"/>
                  </a:lnTo>
                  <a:lnTo>
                    <a:pt x="1537690" y="187921"/>
                  </a:lnTo>
                  <a:lnTo>
                    <a:pt x="1539481" y="179031"/>
                  </a:lnTo>
                  <a:lnTo>
                    <a:pt x="1539481" y="172961"/>
                  </a:lnTo>
                  <a:close/>
                </a:path>
                <a:path w="2585720" h="670560">
                  <a:moveTo>
                    <a:pt x="1688858" y="485305"/>
                  </a:moveTo>
                  <a:lnTo>
                    <a:pt x="1686445" y="479488"/>
                  </a:lnTo>
                  <a:lnTo>
                    <a:pt x="1677873" y="470916"/>
                  </a:lnTo>
                  <a:lnTo>
                    <a:pt x="1672069" y="468503"/>
                  </a:lnTo>
                  <a:lnTo>
                    <a:pt x="1665998" y="468503"/>
                  </a:lnTo>
                  <a:lnTo>
                    <a:pt x="1657108" y="470306"/>
                  </a:lnTo>
                  <a:lnTo>
                    <a:pt x="1649831" y="475208"/>
                  </a:lnTo>
                  <a:lnTo>
                    <a:pt x="1644942" y="482473"/>
                  </a:lnTo>
                  <a:lnTo>
                    <a:pt x="1643138" y="491363"/>
                  </a:lnTo>
                  <a:lnTo>
                    <a:pt x="1644942" y="500265"/>
                  </a:lnTo>
                  <a:lnTo>
                    <a:pt x="1649831" y="507530"/>
                  </a:lnTo>
                  <a:lnTo>
                    <a:pt x="1657108" y="512432"/>
                  </a:lnTo>
                  <a:lnTo>
                    <a:pt x="1665998" y="514223"/>
                  </a:lnTo>
                  <a:lnTo>
                    <a:pt x="1674901" y="512432"/>
                  </a:lnTo>
                  <a:lnTo>
                    <a:pt x="1682165" y="507530"/>
                  </a:lnTo>
                  <a:lnTo>
                    <a:pt x="1687068" y="500265"/>
                  </a:lnTo>
                  <a:lnTo>
                    <a:pt x="1688858" y="491363"/>
                  </a:lnTo>
                  <a:lnTo>
                    <a:pt x="1688858" y="485305"/>
                  </a:lnTo>
                  <a:close/>
                </a:path>
                <a:path w="2585720" h="670560">
                  <a:moveTo>
                    <a:pt x="1688858" y="329133"/>
                  </a:moveTo>
                  <a:lnTo>
                    <a:pt x="1686445" y="323316"/>
                  </a:lnTo>
                  <a:lnTo>
                    <a:pt x="1677873" y="314744"/>
                  </a:lnTo>
                  <a:lnTo>
                    <a:pt x="1672069" y="312331"/>
                  </a:lnTo>
                  <a:lnTo>
                    <a:pt x="1665998" y="312331"/>
                  </a:lnTo>
                  <a:lnTo>
                    <a:pt x="1657108" y="314134"/>
                  </a:lnTo>
                  <a:lnTo>
                    <a:pt x="1649831" y="319036"/>
                  </a:lnTo>
                  <a:lnTo>
                    <a:pt x="1644942" y="326301"/>
                  </a:lnTo>
                  <a:lnTo>
                    <a:pt x="1643138" y="335191"/>
                  </a:lnTo>
                  <a:lnTo>
                    <a:pt x="1644942" y="344093"/>
                  </a:lnTo>
                  <a:lnTo>
                    <a:pt x="1649831" y="351358"/>
                  </a:lnTo>
                  <a:lnTo>
                    <a:pt x="1657108" y="356260"/>
                  </a:lnTo>
                  <a:lnTo>
                    <a:pt x="1665998" y="358051"/>
                  </a:lnTo>
                  <a:lnTo>
                    <a:pt x="1674901" y="356260"/>
                  </a:lnTo>
                  <a:lnTo>
                    <a:pt x="1682165" y="351358"/>
                  </a:lnTo>
                  <a:lnTo>
                    <a:pt x="1687068" y="344093"/>
                  </a:lnTo>
                  <a:lnTo>
                    <a:pt x="1688858" y="335191"/>
                  </a:lnTo>
                  <a:lnTo>
                    <a:pt x="1688858" y="329133"/>
                  </a:lnTo>
                  <a:close/>
                </a:path>
                <a:path w="2585720" h="670560">
                  <a:moveTo>
                    <a:pt x="1688858" y="172961"/>
                  </a:moveTo>
                  <a:lnTo>
                    <a:pt x="1686445" y="167144"/>
                  </a:lnTo>
                  <a:lnTo>
                    <a:pt x="1677873" y="158572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62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21"/>
                  </a:lnTo>
                  <a:lnTo>
                    <a:pt x="1649831" y="195186"/>
                  </a:lnTo>
                  <a:lnTo>
                    <a:pt x="1657108" y="200088"/>
                  </a:lnTo>
                  <a:lnTo>
                    <a:pt x="1665998" y="201891"/>
                  </a:lnTo>
                  <a:lnTo>
                    <a:pt x="1674901" y="200088"/>
                  </a:lnTo>
                  <a:lnTo>
                    <a:pt x="1682165" y="195186"/>
                  </a:lnTo>
                  <a:lnTo>
                    <a:pt x="1687068" y="187921"/>
                  </a:lnTo>
                  <a:lnTo>
                    <a:pt x="1688858" y="179031"/>
                  </a:lnTo>
                  <a:lnTo>
                    <a:pt x="1688858" y="172961"/>
                  </a:lnTo>
                  <a:close/>
                </a:path>
                <a:path w="2585720" h="670560">
                  <a:moveTo>
                    <a:pt x="1838236" y="485305"/>
                  </a:moveTo>
                  <a:lnTo>
                    <a:pt x="1835823" y="479488"/>
                  </a:lnTo>
                  <a:lnTo>
                    <a:pt x="1827250" y="470916"/>
                  </a:lnTo>
                  <a:lnTo>
                    <a:pt x="1821434" y="468503"/>
                  </a:lnTo>
                  <a:lnTo>
                    <a:pt x="1815376" y="468503"/>
                  </a:lnTo>
                  <a:lnTo>
                    <a:pt x="1806473" y="470306"/>
                  </a:lnTo>
                  <a:lnTo>
                    <a:pt x="1799209" y="475208"/>
                  </a:lnTo>
                  <a:lnTo>
                    <a:pt x="1794319" y="482473"/>
                  </a:lnTo>
                  <a:lnTo>
                    <a:pt x="1792516" y="491363"/>
                  </a:lnTo>
                  <a:lnTo>
                    <a:pt x="1794319" y="500265"/>
                  </a:lnTo>
                  <a:lnTo>
                    <a:pt x="1799209" y="507530"/>
                  </a:lnTo>
                  <a:lnTo>
                    <a:pt x="1806473" y="512432"/>
                  </a:lnTo>
                  <a:lnTo>
                    <a:pt x="1815376" y="514223"/>
                  </a:lnTo>
                  <a:lnTo>
                    <a:pt x="1824278" y="512432"/>
                  </a:lnTo>
                  <a:lnTo>
                    <a:pt x="1831543" y="507530"/>
                  </a:lnTo>
                  <a:lnTo>
                    <a:pt x="1836445" y="500265"/>
                  </a:lnTo>
                  <a:lnTo>
                    <a:pt x="1838236" y="491363"/>
                  </a:lnTo>
                  <a:lnTo>
                    <a:pt x="1838236" y="485305"/>
                  </a:lnTo>
                  <a:close/>
                </a:path>
                <a:path w="2585720" h="670560">
                  <a:moveTo>
                    <a:pt x="1838236" y="329133"/>
                  </a:moveTo>
                  <a:lnTo>
                    <a:pt x="1835823" y="323316"/>
                  </a:lnTo>
                  <a:lnTo>
                    <a:pt x="1827250" y="314744"/>
                  </a:lnTo>
                  <a:lnTo>
                    <a:pt x="1821434" y="312331"/>
                  </a:lnTo>
                  <a:lnTo>
                    <a:pt x="1815376" y="312331"/>
                  </a:lnTo>
                  <a:lnTo>
                    <a:pt x="1806473" y="314134"/>
                  </a:lnTo>
                  <a:lnTo>
                    <a:pt x="1799209" y="319036"/>
                  </a:lnTo>
                  <a:lnTo>
                    <a:pt x="1794319" y="326301"/>
                  </a:lnTo>
                  <a:lnTo>
                    <a:pt x="1792516" y="335191"/>
                  </a:lnTo>
                  <a:lnTo>
                    <a:pt x="1794319" y="344093"/>
                  </a:lnTo>
                  <a:lnTo>
                    <a:pt x="1799209" y="351358"/>
                  </a:lnTo>
                  <a:lnTo>
                    <a:pt x="1806473" y="356260"/>
                  </a:lnTo>
                  <a:lnTo>
                    <a:pt x="1815376" y="358051"/>
                  </a:lnTo>
                  <a:lnTo>
                    <a:pt x="1824278" y="356260"/>
                  </a:lnTo>
                  <a:lnTo>
                    <a:pt x="1831543" y="351358"/>
                  </a:lnTo>
                  <a:lnTo>
                    <a:pt x="1836445" y="344093"/>
                  </a:lnTo>
                  <a:lnTo>
                    <a:pt x="1838236" y="335191"/>
                  </a:lnTo>
                  <a:lnTo>
                    <a:pt x="1838236" y="329133"/>
                  </a:lnTo>
                  <a:close/>
                </a:path>
                <a:path w="2585720" h="670560">
                  <a:moveTo>
                    <a:pt x="1838236" y="172961"/>
                  </a:moveTo>
                  <a:lnTo>
                    <a:pt x="1835823" y="167144"/>
                  </a:lnTo>
                  <a:lnTo>
                    <a:pt x="1827250" y="158572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62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21"/>
                  </a:lnTo>
                  <a:lnTo>
                    <a:pt x="1799209" y="195186"/>
                  </a:lnTo>
                  <a:lnTo>
                    <a:pt x="1806473" y="200088"/>
                  </a:lnTo>
                  <a:lnTo>
                    <a:pt x="1815376" y="201891"/>
                  </a:lnTo>
                  <a:lnTo>
                    <a:pt x="1824278" y="200088"/>
                  </a:lnTo>
                  <a:lnTo>
                    <a:pt x="1831543" y="195186"/>
                  </a:lnTo>
                  <a:lnTo>
                    <a:pt x="1836445" y="187921"/>
                  </a:lnTo>
                  <a:lnTo>
                    <a:pt x="1838236" y="179031"/>
                  </a:lnTo>
                  <a:lnTo>
                    <a:pt x="1838236" y="172961"/>
                  </a:lnTo>
                  <a:close/>
                </a:path>
                <a:path w="2585720" h="670560">
                  <a:moveTo>
                    <a:pt x="1838236" y="16789"/>
                  </a:moveTo>
                  <a:lnTo>
                    <a:pt x="1835823" y="10972"/>
                  </a:lnTo>
                  <a:lnTo>
                    <a:pt x="1827250" y="2400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790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50"/>
                  </a:lnTo>
                  <a:lnTo>
                    <a:pt x="1799209" y="39014"/>
                  </a:lnTo>
                  <a:lnTo>
                    <a:pt x="1806473" y="43916"/>
                  </a:lnTo>
                  <a:lnTo>
                    <a:pt x="1815376" y="45720"/>
                  </a:lnTo>
                  <a:lnTo>
                    <a:pt x="1824278" y="43916"/>
                  </a:lnTo>
                  <a:lnTo>
                    <a:pt x="1831543" y="39014"/>
                  </a:lnTo>
                  <a:lnTo>
                    <a:pt x="1836445" y="31750"/>
                  </a:lnTo>
                  <a:lnTo>
                    <a:pt x="1838236" y="22860"/>
                  </a:lnTo>
                  <a:lnTo>
                    <a:pt x="1838236" y="16789"/>
                  </a:lnTo>
                  <a:close/>
                </a:path>
                <a:path w="2585720" h="670560">
                  <a:moveTo>
                    <a:pt x="1987613" y="485305"/>
                  </a:moveTo>
                  <a:lnTo>
                    <a:pt x="1985200" y="479488"/>
                  </a:lnTo>
                  <a:lnTo>
                    <a:pt x="1976628" y="470916"/>
                  </a:lnTo>
                  <a:lnTo>
                    <a:pt x="1970811" y="468503"/>
                  </a:lnTo>
                  <a:lnTo>
                    <a:pt x="1964753" y="468503"/>
                  </a:lnTo>
                  <a:lnTo>
                    <a:pt x="1955850" y="470306"/>
                  </a:lnTo>
                  <a:lnTo>
                    <a:pt x="1948586" y="475208"/>
                  </a:lnTo>
                  <a:lnTo>
                    <a:pt x="1943684" y="482473"/>
                  </a:lnTo>
                  <a:lnTo>
                    <a:pt x="1941893" y="491363"/>
                  </a:lnTo>
                  <a:lnTo>
                    <a:pt x="1943684" y="500265"/>
                  </a:lnTo>
                  <a:lnTo>
                    <a:pt x="1948586" y="507530"/>
                  </a:lnTo>
                  <a:lnTo>
                    <a:pt x="1955850" y="512432"/>
                  </a:lnTo>
                  <a:lnTo>
                    <a:pt x="1964753" y="514223"/>
                  </a:lnTo>
                  <a:lnTo>
                    <a:pt x="1973656" y="512432"/>
                  </a:lnTo>
                  <a:lnTo>
                    <a:pt x="1980920" y="507530"/>
                  </a:lnTo>
                  <a:lnTo>
                    <a:pt x="1985810" y="500265"/>
                  </a:lnTo>
                  <a:lnTo>
                    <a:pt x="1987613" y="491363"/>
                  </a:lnTo>
                  <a:lnTo>
                    <a:pt x="1987613" y="485305"/>
                  </a:lnTo>
                  <a:close/>
                </a:path>
                <a:path w="2585720" h="670560">
                  <a:moveTo>
                    <a:pt x="1987613" y="329133"/>
                  </a:moveTo>
                  <a:lnTo>
                    <a:pt x="1985200" y="323316"/>
                  </a:lnTo>
                  <a:lnTo>
                    <a:pt x="1976628" y="314744"/>
                  </a:lnTo>
                  <a:lnTo>
                    <a:pt x="1970811" y="312331"/>
                  </a:lnTo>
                  <a:lnTo>
                    <a:pt x="1964753" y="312331"/>
                  </a:lnTo>
                  <a:lnTo>
                    <a:pt x="1955850" y="314134"/>
                  </a:lnTo>
                  <a:lnTo>
                    <a:pt x="1948586" y="319036"/>
                  </a:lnTo>
                  <a:lnTo>
                    <a:pt x="1943684" y="326301"/>
                  </a:lnTo>
                  <a:lnTo>
                    <a:pt x="1941893" y="335191"/>
                  </a:lnTo>
                  <a:lnTo>
                    <a:pt x="1943684" y="344093"/>
                  </a:lnTo>
                  <a:lnTo>
                    <a:pt x="1948586" y="351358"/>
                  </a:lnTo>
                  <a:lnTo>
                    <a:pt x="1955850" y="356260"/>
                  </a:lnTo>
                  <a:lnTo>
                    <a:pt x="1964753" y="358051"/>
                  </a:lnTo>
                  <a:lnTo>
                    <a:pt x="1973656" y="356260"/>
                  </a:lnTo>
                  <a:lnTo>
                    <a:pt x="1980920" y="351358"/>
                  </a:lnTo>
                  <a:lnTo>
                    <a:pt x="1985810" y="344093"/>
                  </a:lnTo>
                  <a:lnTo>
                    <a:pt x="1987613" y="335191"/>
                  </a:lnTo>
                  <a:lnTo>
                    <a:pt x="1987613" y="329133"/>
                  </a:lnTo>
                  <a:close/>
                </a:path>
                <a:path w="2585720" h="670560">
                  <a:moveTo>
                    <a:pt x="1987613" y="172961"/>
                  </a:moveTo>
                  <a:lnTo>
                    <a:pt x="1985200" y="167144"/>
                  </a:lnTo>
                  <a:lnTo>
                    <a:pt x="1976628" y="158572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62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21"/>
                  </a:lnTo>
                  <a:lnTo>
                    <a:pt x="1948586" y="195186"/>
                  </a:lnTo>
                  <a:lnTo>
                    <a:pt x="1955850" y="200088"/>
                  </a:lnTo>
                  <a:lnTo>
                    <a:pt x="1964753" y="201891"/>
                  </a:lnTo>
                  <a:lnTo>
                    <a:pt x="1973656" y="200088"/>
                  </a:lnTo>
                  <a:lnTo>
                    <a:pt x="1980920" y="195186"/>
                  </a:lnTo>
                  <a:lnTo>
                    <a:pt x="1985810" y="187921"/>
                  </a:lnTo>
                  <a:lnTo>
                    <a:pt x="1987613" y="179031"/>
                  </a:lnTo>
                  <a:lnTo>
                    <a:pt x="1987613" y="172961"/>
                  </a:lnTo>
                  <a:close/>
                </a:path>
                <a:path w="2585720" h="670560">
                  <a:moveTo>
                    <a:pt x="1987613" y="16789"/>
                  </a:moveTo>
                  <a:lnTo>
                    <a:pt x="1985200" y="10972"/>
                  </a:lnTo>
                  <a:lnTo>
                    <a:pt x="1976628" y="2400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790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50"/>
                  </a:lnTo>
                  <a:lnTo>
                    <a:pt x="1948586" y="39014"/>
                  </a:lnTo>
                  <a:lnTo>
                    <a:pt x="1955850" y="43916"/>
                  </a:lnTo>
                  <a:lnTo>
                    <a:pt x="1964753" y="45720"/>
                  </a:lnTo>
                  <a:lnTo>
                    <a:pt x="1973656" y="43916"/>
                  </a:lnTo>
                  <a:lnTo>
                    <a:pt x="1980920" y="39014"/>
                  </a:lnTo>
                  <a:lnTo>
                    <a:pt x="1985810" y="31750"/>
                  </a:lnTo>
                  <a:lnTo>
                    <a:pt x="1987613" y="22860"/>
                  </a:lnTo>
                  <a:lnTo>
                    <a:pt x="1987613" y="16789"/>
                  </a:lnTo>
                  <a:close/>
                </a:path>
                <a:path w="2585720" h="670560">
                  <a:moveTo>
                    <a:pt x="2136991" y="485305"/>
                  </a:moveTo>
                  <a:lnTo>
                    <a:pt x="2134578" y="479488"/>
                  </a:lnTo>
                  <a:lnTo>
                    <a:pt x="2126005" y="470916"/>
                  </a:lnTo>
                  <a:lnTo>
                    <a:pt x="2120188" y="468503"/>
                  </a:lnTo>
                  <a:lnTo>
                    <a:pt x="2114131" y="468503"/>
                  </a:lnTo>
                  <a:lnTo>
                    <a:pt x="2105228" y="470306"/>
                  </a:lnTo>
                  <a:lnTo>
                    <a:pt x="2097963" y="475208"/>
                  </a:lnTo>
                  <a:lnTo>
                    <a:pt x="2093061" y="482473"/>
                  </a:lnTo>
                  <a:lnTo>
                    <a:pt x="2091270" y="491363"/>
                  </a:lnTo>
                  <a:lnTo>
                    <a:pt x="2093061" y="500265"/>
                  </a:lnTo>
                  <a:lnTo>
                    <a:pt x="2097963" y="507530"/>
                  </a:lnTo>
                  <a:lnTo>
                    <a:pt x="2105228" y="512432"/>
                  </a:lnTo>
                  <a:lnTo>
                    <a:pt x="2114131" y="514223"/>
                  </a:lnTo>
                  <a:lnTo>
                    <a:pt x="2123021" y="512432"/>
                  </a:lnTo>
                  <a:lnTo>
                    <a:pt x="2130298" y="507530"/>
                  </a:lnTo>
                  <a:lnTo>
                    <a:pt x="2135187" y="500265"/>
                  </a:lnTo>
                  <a:lnTo>
                    <a:pt x="2136991" y="491363"/>
                  </a:lnTo>
                  <a:lnTo>
                    <a:pt x="2136991" y="485305"/>
                  </a:lnTo>
                  <a:close/>
                </a:path>
                <a:path w="2585720" h="670560">
                  <a:moveTo>
                    <a:pt x="2136991" y="329133"/>
                  </a:moveTo>
                  <a:lnTo>
                    <a:pt x="2134578" y="323316"/>
                  </a:lnTo>
                  <a:lnTo>
                    <a:pt x="2126005" y="314744"/>
                  </a:lnTo>
                  <a:lnTo>
                    <a:pt x="2120188" y="312331"/>
                  </a:lnTo>
                  <a:lnTo>
                    <a:pt x="2114131" y="312331"/>
                  </a:lnTo>
                  <a:lnTo>
                    <a:pt x="2105228" y="314134"/>
                  </a:lnTo>
                  <a:lnTo>
                    <a:pt x="2097963" y="319036"/>
                  </a:lnTo>
                  <a:lnTo>
                    <a:pt x="2093061" y="326301"/>
                  </a:lnTo>
                  <a:lnTo>
                    <a:pt x="2091270" y="335191"/>
                  </a:lnTo>
                  <a:lnTo>
                    <a:pt x="2093061" y="344093"/>
                  </a:lnTo>
                  <a:lnTo>
                    <a:pt x="2097963" y="351358"/>
                  </a:lnTo>
                  <a:lnTo>
                    <a:pt x="2105228" y="356260"/>
                  </a:lnTo>
                  <a:lnTo>
                    <a:pt x="2114131" y="358051"/>
                  </a:lnTo>
                  <a:lnTo>
                    <a:pt x="2123021" y="356260"/>
                  </a:lnTo>
                  <a:lnTo>
                    <a:pt x="2130298" y="351358"/>
                  </a:lnTo>
                  <a:lnTo>
                    <a:pt x="2135187" y="344093"/>
                  </a:lnTo>
                  <a:lnTo>
                    <a:pt x="2136991" y="335191"/>
                  </a:lnTo>
                  <a:lnTo>
                    <a:pt x="2136991" y="329133"/>
                  </a:lnTo>
                  <a:close/>
                </a:path>
                <a:path w="2585720" h="670560">
                  <a:moveTo>
                    <a:pt x="2136991" y="172961"/>
                  </a:moveTo>
                  <a:lnTo>
                    <a:pt x="2134578" y="167144"/>
                  </a:lnTo>
                  <a:lnTo>
                    <a:pt x="2126005" y="158572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62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21"/>
                  </a:lnTo>
                  <a:lnTo>
                    <a:pt x="2097963" y="195186"/>
                  </a:lnTo>
                  <a:lnTo>
                    <a:pt x="2105228" y="200088"/>
                  </a:lnTo>
                  <a:lnTo>
                    <a:pt x="2114131" y="201891"/>
                  </a:lnTo>
                  <a:lnTo>
                    <a:pt x="2123021" y="200088"/>
                  </a:lnTo>
                  <a:lnTo>
                    <a:pt x="2130298" y="195186"/>
                  </a:lnTo>
                  <a:lnTo>
                    <a:pt x="2135187" y="187921"/>
                  </a:lnTo>
                  <a:lnTo>
                    <a:pt x="2136991" y="179031"/>
                  </a:lnTo>
                  <a:lnTo>
                    <a:pt x="2136991" y="172961"/>
                  </a:lnTo>
                  <a:close/>
                </a:path>
                <a:path w="2585720" h="670560">
                  <a:moveTo>
                    <a:pt x="2136991" y="16789"/>
                  </a:moveTo>
                  <a:lnTo>
                    <a:pt x="2134578" y="10972"/>
                  </a:lnTo>
                  <a:lnTo>
                    <a:pt x="2126005" y="2400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790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50"/>
                  </a:lnTo>
                  <a:lnTo>
                    <a:pt x="2097963" y="39014"/>
                  </a:lnTo>
                  <a:lnTo>
                    <a:pt x="2105228" y="43916"/>
                  </a:lnTo>
                  <a:lnTo>
                    <a:pt x="2114131" y="45720"/>
                  </a:lnTo>
                  <a:lnTo>
                    <a:pt x="2123021" y="43916"/>
                  </a:lnTo>
                  <a:lnTo>
                    <a:pt x="2130298" y="39014"/>
                  </a:lnTo>
                  <a:lnTo>
                    <a:pt x="2135187" y="31750"/>
                  </a:lnTo>
                  <a:lnTo>
                    <a:pt x="2136991" y="22860"/>
                  </a:lnTo>
                  <a:lnTo>
                    <a:pt x="2136991" y="16789"/>
                  </a:lnTo>
                  <a:close/>
                </a:path>
                <a:path w="2585720" h="670560">
                  <a:moveTo>
                    <a:pt x="2286368" y="485305"/>
                  </a:moveTo>
                  <a:lnTo>
                    <a:pt x="2283955" y="479488"/>
                  </a:lnTo>
                  <a:lnTo>
                    <a:pt x="2275382" y="470916"/>
                  </a:lnTo>
                  <a:lnTo>
                    <a:pt x="2269566" y="468503"/>
                  </a:lnTo>
                  <a:lnTo>
                    <a:pt x="2263508" y="468503"/>
                  </a:lnTo>
                  <a:lnTo>
                    <a:pt x="2254605" y="470306"/>
                  </a:lnTo>
                  <a:lnTo>
                    <a:pt x="2247341" y="475208"/>
                  </a:lnTo>
                  <a:lnTo>
                    <a:pt x="2242439" y="482473"/>
                  </a:lnTo>
                  <a:lnTo>
                    <a:pt x="2240648" y="491363"/>
                  </a:lnTo>
                  <a:lnTo>
                    <a:pt x="2242439" y="500265"/>
                  </a:lnTo>
                  <a:lnTo>
                    <a:pt x="2247341" y="507530"/>
                  </a:lnTo>
                  <a:lnTo>
                    <a:pt x="2254605" y="512432"/>
                  </a:lnTo>
                  <a:lnTo>
                    <a:pt x="2263508" y="514223"/>
                  </a:lnTo>
                  <a:lnTo>
                    <a:pt x="2272398" y="512432"/>
                  </a:lnTo>
                  <a:lnTo>
                    <a:pt x="2279662" y="507530"/>
                  </a:lnTo>
                  <a:lnTo>
                    <a:pt x="2284565" y="500265"/>
                  </a:lnTo>
                  <a:lnTo>
                    <a:pt x="2286368" y="491363"/>
                  </a:lnTo>
                  <a:lnTo>
                    <a:pt x="2286368" y="485305"/>
                  </a:lnTo>
                  <a:close/>
                </a:path>
                <a:path w="2585720" h="670560">
                  <a:moveTo>
                    <a:pt x="2286368" y="329133"/>
                  </a:moveTo>
                  <a:lnTo>
                    <a:pt x="2283955" y="323316"/>
                  </a:lnTo>
                  <a:lnTo>
                    <a:pt x="2275382" y="314744"/>
                  </a:lnTo>
                  <a:lnTo>
                    <a:pt x="2269566" y="312331"/>
                  </a:lnTo>
                  <a:lnTo>
                    <a:pt x="2263508" y="312331"/>
                  </a:lnTo>
                  <a:lnTo>
                    <a:pt x="2254605" y="314134"/>
                  </a:lnTo>
                  <a:lnTo>
                    <a:pt x="2247341" y="319036"/>
                  </a:lnTo>
                  <a:lnTo>
                    <a:pt x="2242439" y="326301"/>
                  </a:lnTo>
                  <a:lnTo>
                    <a:pt x="2240648" y="335191"/>
                  </a:lnTo>
                  <a:lnTo>
                    <a:pt x="2242439" y="344093"/>
                  </a:lnTo>
                  <a:lnTo>
                    <a:pt x="2247341" y="351358"/>
                  </a:lnTo>
                  <a:lnTo>
                    <a:pt x="2254605" y="356260"/>
                  </a:lnTo>
                  <a:lnTo>
                    <a:pt x="2263508" y="358051"/>
                  </a:lnTo>
                  <a:lnTo>
                    <a:pt x="2272398" y="356260"/>
                  </a:lnTo>
                  <a:lnTo>
                    <a:pt x="2279662" y="351358"/>
                  </a:lnTo>
                  <a:lnTo>
                    <a:pt x="2284565" y="344093"/>
                  </a:lnTo>
                  <a:lnTo>
                    <a:pt x="2286368" y="335191"/>
                  </a:lnTo>
                  <a:lnTo>
                    <a:pt x="2286368" y="329133"/>
                  </a:lnTo>
                  <a:close/>
                </a:path>
                <a:path w="2585720" h="670560">
                  <a:moveTo>
                    <a:pt x="2286368" y="172961"/>
                  </a:moveTo>
                  <a:lnTo>
                    <a:pt x="2283955" y="167144"/>
                  </a:lnTo>
                  <a:lnTo>
                    <a:pt x="2275382" y="158572"/>
                  </a:lnTo>
                  <a:lnTo>
                    <a:pt x="2269566" y="156171"/>
                  </a:lnTo>
                  <a:lnTo>
                    <a:pt x="2263508" y="156171"/>
                  </a:lnTo>
                  <a:lnTo>
                    <a:pt x="2254605" y="157962"/>
                  </a:lnTo>
                  <a:lnTo>
                    <a:pt x="2247341" y="162864"/>
                  </a:lnTo>
                  <a:lnTo>
                    <a:pt x="2242439" y="170129"/>
                  </a:lnTo>
                  <a:lnTo>
                    <a:pt x="2240648" y="179031"/>
                  </a:lnTo>
                  <a:lnTo>
                    <a:pt x="2242439" y="187921"/>
                  </a:lnTo>
                  <a:lnTo>
                    <a:pt x="2247341" y="195186"/>
                  </a:lnTo>
                  <a:lnTo>
                    <a:pt x="2254605" y="200088"/>
                  </a:lnTo>
                  <a:lnTo>
                    <a:pt x="2263508" y="201891"/>
                  </a:lnTo>
                  <a:lnTo>
                    <a:pt x="2272398" y="200088"/>
                  </a:lnTo>
                  <a:lnTo>
                    <a:pt x="2279662" y="195186"/>
                  </a:lnTo>
                  <a:lnTo>
                    <a:pt x="2284565" y="187921"/>
                  </a:lnTo>
                  <a:lnTo>
                    <a:pt x="2286368" y="179031"/>
                  </a:lnTo>
                  <a:lnTo>
                    <a:pt x="2286368" y="172961"/>
                  </a:lnTo>
                  <a:close/>
                </a:path>
                <a:path w="2585720" h="670560">
                  <a:moveTo>
                    <a:pt x="2286368" y="16789"/>
                  </a:moveTo>
                  <a:lnTo>
                    <a:pt x="2283955" y="10972"/>
                  </a:lnTo>
                  <a:lnTo>
                    <a:pt x="2275382" y="2400"/>
                  </a:lnTo>
                  <a:lnTo>
                    <a:pt x="2269566" y="0"/>
                  </a:lnTo>
                  <a:lnTo>
                    <a:pt x="2263508" y="0"/>
                  </a:lnTo>
                  <a:lnTo>
                    <a:pt x="2254605" y="1790"/>
                  </a:lnTo>
                  <a:lnTo>
                    <a:pt x="2247341" y="6692"/>
                  </a:lnTo>
                  <a:lnTo>
                    <a:pt x="2242439" y="13957"/>
                  </a:lnTo>
                  <a:lnTo>
                    <a:pt x="2240648" y="22860"/>
                  </a:lnTo>
                  <a:lnTo>
                    <a:pt x="2242439" y="31750"/>
                  </a:lnTo>
                  <a:lnTo>
                    <a:pt x="2247341" y="39014"/>
                  </a:lnTo>
                  <a:lnTo>
                    <a:pt x="2254605" y="43916"/>
                  </a:lnTo>
                  <a:lnTo>
                    <a:pt x="2263508" y="45720"/>
                  </a:lnTo>
                  <a:lnTo>
                    <a:pt x="2272398" y="43916"/>
                  </a:lnTo>
                  <a:lnTo>
                    <a:pt x="2279662" y="39014"/>
                  </a:lnTo>
                  <a:lnTo>
                    <a:pt x="2284565" y="31750"/>
                  </a:lnTo>
                  <a:lnTo>
                    <a:pt x="2286368" y="22860"/>
                  </a:lnTo>
                  <a:lnTo>
                    <a:pt x="2286368" y="16789"/>
                  </a:lnTo>
                  <a:close/>
                </a:path>
                <a:path w="2585720" h="670560">
                  <a:moveTo>
                    <a:pt x="2435745" y="485305"/>
                  </a:moveTo>
                  <a:lnTo>
                    <a:pt x="2433332" y="479488"/>
                  </a:lnTo>
                  <a:lnTo>
                    <a:pt x="2424760" y="470916"/>
                  </a:lnTo>
                  <a:lnTo>
                    <a:pt x="2418943" y="468503"/>
                  </a:lnTo>
                  <a:lnTo>
                    <a:pt x="2412885" y="468503"/>
                  </a:lnTo>
                  <a:lnTo>
                    <a:pt x="2403983" y="470306"/>
                  </a:lnTo>
                  <a:lnTo>
                    <a:pt x="2396718" y="475208"/>
                  </a:lnTo>
                  <a:lnTo>
                    <a:pt x="2391816" y="482473"/>
                  </a:lnTo>
                  <a:lnTo>
                    <a:pt x="2390025" y="491363"/>
                  </a:lnTo>
                  <a:lnTo>
                    <a:pt x="2391816" y="500265"/>
                  </a:lnTo>
                  <a:lnTo>
                    <a:pt x="2396718" y="507530"/>
                  </a:lnTo>
                  <a:lnTo>
                    <a:pt x="2403983" y="512432"/>
                  </a:lnTo>
                  <a:lnTo>
                    <a:pt x="2412885" y="514223"/>
                  </a:lnTo>
                  <a:lnTo>
                    <a:pt x="2421775" y="512432"/>
                  </a:lnTo>
                  <a:lnTo>
                    <a:pt x="2429040" y="507530"/>
                  </a:lnTo>
                  <a:lnTo>
                    <a:pt x="2433942" y="500265"/>
                  </a:lnTo>
                  <a:lnTo>
                    <a:pt x="2435745" y="491363"/>
                  </a:lnTo>
                  <a:lnTo>
                    <a:pt x="2435745" y="485305"/>
                  </a:lnTo>
                  <a:close/>
                </a:path>
                <a:path w="2585720" h="670560">
                  <a:moveTo>
                    <a:pt x="2435745" y="329133"/>
                  </a:moveTo>
                  <a:lnTo>
                    <a:pt x="2433332" y="323316"/>
                  </a:lnTo>
                  <a:lnTo>
                    <a:pt x="2424760" y="314744"/>
                  </a:lnTo>
                  <a:lnTo>
                    <a:pt x="2418943" y="312331"/>
                  </a:lnTo>
                  <a:lnTo>
                    <a:pt x="2412885" y="312331"/>
                  </a:lnTo>
                  <a:lnTo>
                    <a:pt x="2403983" y="314134"/>
                  </a:lnTo>
                  <a:lnTo>
                    <a:pt x="2396718" y="319036"/>
                  </a:lnTo>
                  <a:lnTo>
                    <a:pt x="2391816" y="326301"/>
                  </a:lnTo>
                  <a:lnTo>
                    <a:pt x="2390025" y="335191"/>
                  </a:lnTo>
                  <a:lnTo>
                    <a:pt x="2391816" y="344093"/>
                  </a:lnTo>
                  <a:lnTo>
                    <a:pt x="2396718" y="351358"/>
                  </a:lnTo>
                  <a:lnTo>
                    <a:pt x="2403983" y="356260"/>
                  </a:lnTo>
                  <a:lnTo>
                    <a:pt x="2412885" y="358051"/>
                  </a:lnTo>
                  <a:lnTo>
                    <a:pt x="2421775" y="356260"/>
                  </a:lnTo>
                  <a:lnTo>
                    <a:pt x="2429040" y="351358"/>
                  </a:lnTo>
                  <a:lnTo>
                    <a:pt x="2433942" y="344093"/>
                  </a:lnTo>
                  <a:lnTo>
                    <a:pt x="2435745" y="335191"/>
                  </a:lnTo>
                  <a:lnTo>
                    <a:pt x="2435745" y="329133"/>
                  </a:lnTo>
                  <a:close/>
                </a:path>
                <a:path w="2585720" h="670560">
                  <a:moveTo>
                    <a:pt x="2435745" y="172961"/>
                  </a:moveTo>
                  <a:lnTo>
                    <a:pt x="2433332" y="167144"/>
                  </a:lnTo>
                  <a:lnTo>
                    <a:pt x="2424760" y="158572"/>
                  </a:lnTo>
                  <a:lnTo>
                    <a:pt x="2418943" y="156171"/>
                  </a:lnTo>
                  <a:lnTo>
                    <a:pt x="2412885" y="156171"/>
                  </a:lnTo>
                  <a:lnTo>
                    <a:pt x="2403983" y="157962"/>
                  </a:lnTo>
                  <a:lnTo>
                    <a:pt x="2396718" y="162864"/>
                  </a:lnTo>
                  <a:lnTo>
                    <a:pt x="2391816" y="170129"/>
                  </a:lnTo>
                  <a:lnTo>
                    <a:pt x="2390025" y="179031"/>
                  </a:lnTo>
                  <a:lnTo>
                    <a:pt x="2391816" y="187921"/>
                  </a:lnTo>
                  <a:lnTo>
                    <a:pt x="2396718" y="195186"/>
                  </a:lnTo>
                  <a:lnTo>
                    <a:pt x="2403983" y="200088"/>
                  </a:lnTo>
                  <a:lnTo>
                    <a:pt x="2412885" y="201891"/>
                  </a:lnTo>
                  <a:lnTo>
                    <a:pt x="2421775" y="200088"/>
                  </a:lnTo>
                  <a:lnTo>
                    <a:pt x="2429040" y="195186"/>
                  </a:lnTo>
                  <a:lnTo>
                    <a:pt x="2433942" y="187921"/>
                  </a:lnTo>
                  <a:lnTo>
                    <a:pt x="2435745" y="179031"/>
                  </a:lnTo>
                  <a:lnTo>
                    <a:pt x="2435745" y="172961"/>
                  </a:lnTo>
                  <a:close/>
                </a:path>
                <a:path w="2585720" h="670560">
                  <a:moveTo>
                    <a:pt x="2435745" y="16789"/>
                  </a:moveTo>
                  <a:lnTo>
                    <a:pt x="2433332" y="10972"/>
                  </a:lnTo>
                  <a:lnTo>
                    <a:pt x="2424760" y="2400"/>
                  </a:lnTo>
                  <a:lnTo>
                    <a:pt x="2418943" y="0"/>
                  </a:lnTo>
                  <a:lnTo>
                    <a:pt x="2412885" y="0"/>
                  </a:lnTo>
                  <a:lnTo>
                    <a:pt x="2403983" y="1790"/>
                  </a:lnTo>
                  <a:lnTo>
                    <a:pt x="2396718" y="6692"/>
                  </a:lnTo>
                  <a:lnTo>
                    <a:pt x="2391816" y="13957"/>
                  </a:lnTo>
                  <a:lnTo>
                    <a:pt x="2390025" y="22860"/>
                  </a:lnTo>
                  <a:lnTo>
                    <a:pt x="2391816" y="31750"/>
                  </a:lnTo>
                  <a:lnTo>
                    <a:pt x="2396718" y="39014"/>
                  </a:lnTo>
                  <a:lnTo>
                    <a:pt x="2403983" y="43916"/>
                  </a:lnTo>
                  <a:lnTo>
                    <a:pt x="2412885" y="45720"/>
                  </a:lnTo>
                  <a:lnTo>
                    <a:pt x="2421775" y="43916"/>
                  </a:lnTo>
                  <a:lnTo>
                    <a:pt x="2429040" y="39014"/>
                  </a:lnTo>
                  <a:lnTo>
                    <a:pt x="2433942" y="31750"/>
                  </a:lnTo>
                  <a:lnTo>
                    <a:pt x="2435745" y="22860"/>
                  </a:lnTo>
                  <a:lnTo>
                    <a:pt x="2435745" y="16789"/>
                  </a:lnTo>
                  <a:close/>
                </a:path>
                <a:path w="2585720" h="670560">
                  <a:moveTo>
                    <a:pt x="2585123" y="485305"/>
                  </a:moveTo>
                  <a:lnTo>
                    <a:pt x="2582710" y="479488"/>
                  </a:lnTo>
                  <a:lnTo>
                    <a:pt x="2574137" y="470916"/>
                  </a:lnTo>
                  <a:lnTo>
                    <a:pt x="2568321" y="468503"/>
                  </a:lnTo>
                  <a:lnTo>
                    <a:pt x="2562263" y="468503"/>
                  </a:lnTo>
                  <a:lnTo>
                    <a:pt x="2553360" y="470306"/>
                  </a:lnTo>
                  <a:lnTo>
                    <a:pt x="2546096" y="475208"/>
                  </a:lnTo>
                  <a:lnTo>
                    <a:pt x="2541193" y="482473"/>
                  </a:lnTo>
                  <a:lnTo>
                    <a:pt x="2539403" y="491363"/>
                  </a:lnTo>
                  <a:lnTo>
                    <a:pt x="2541193" y="500265"/>
                  </a:lnTo>
                  <a:lnTo>
                    <a:pt x="2546096" y="507530"/>
                  </a:lnTo>
                  <a:lnTo>
                    <a:pt x="2553360" y="512432"/>
                  </a:lnTo>
                  <a:lnTo>
                    <a:pt x="2562263" y="514223"/>
                  </a:lnTo>
                  <a:lnTo>
                    <a:pt x="2571153" y="512432"/>
                  </a:lnTo>
                  <a:lnTo>
                    <a:pt x="2578417" y="507530"/>
                  </a:lnTo>
                  <a:lnTo>
                    <a:pt x="2583319" y="500265"/>
                  </a:lnTo>
                  <a:lnTo>
                    <a:pt x="2585123" y="491363"/>
                  </a:lnTo>
                  <a:lnTo>
                    <a:pt x="2585123" y="485305"/>
                  </a:lnTo>
                  <a:close/>
                </a:path>
                <a:path w="2585720" h="670560">
                  <a:moveTo>
                    <a:pt x="2585123" y="329133"/>
                  </a:moveTo>
                  <a:lnTo>
                    <a:pt x="2582710" y="323316"/>
                  </a:lnTo>
                  <a:lnTo>
                    <a:pt x="2574137" y="314744"/>
                  </a:lnTo>
                  <a:lnTo>
                    <a:pt x="2568321" y="312331"/>
                  </a:lnTo>
                  <a:lnTo>
                    <a:pt x="2562263" y="312331"/>
                  </a:lnTo>
                  <a:lnTo>
                    <a:pt x="2553360" y="314134"/>
                  </a:lnTo>
                  <a:lnTo>
                    <a:pt x="2546096" y="319036"/>
                  </a:lnTo>
                  <a:lnTo>
                    <a:pt x="2541193" y="326301"/>
                  </a:lnTo>
                  <a:lnTo>
                    <a:pt x="2539403" y="335191"/>
                  </a:lnTo>
                  <a:lnTo>
                    <a:pt x="2541193" y="344093"/>
                  </a:lnTo>
                  <a:lnTo>
                    <a:pt x="2546096" y="351358"/>
                  </a:lnTo>
                  <a:lnTo>
                    <a:pt x="2553360" y="356260"/>
                  </a:lnTo>
                  <a:lnTo>
                    <a:pt x="2562263" y="358051"/>
                  </a:lnTo>
                  <a:lnTo>
                    <a:pt x="2571153" y="356260"/>
                  </a:lnTo>
                  <a:lnTo>
                    <a:pt x="2578417" y="351358"/>
                  </a:lnTo>
                  <a:lnTo>
                    <a:pt x="2583319" y="344093"/>
                  </a:lnTo>
                  <a:lnTo>
                    <a:pt x="2585123" y="335191"/>
                  </a:lnTo>
                  <a:lnTo>
                    <a:pt x="2585123" y="329133"/>
                  </a:lnTo>
                  <a:close/>
                </a:path>
                <a:path w="2585720" h="670560">
                  <a:moveTo>
                    <a:pt x="2585123" y="172961"/>
                  </a:moveTo>
                  <a:lnTo>
                    <a:pt x="2582710" y="167144"/>
                  </a:lnTo>
                  <a:lnTo>
                    <a:pt x="2574137" y="158572"/>
                  </a:lnTo>
                  <a:lnTo>
                    <a:pt x="2568321" y="156171"/>
                  </a:lnTo>
                  <a:lnTo>
                    <a:pt x="2562263" y="156171"/>
                  </a:lnTo>
                  <a:lnTo>
                    <a:pt x="2553360" y="157962"/>
                  </a:lnTo>
                  <a:lnTo>
                    <a:pt x="2546096" y="162864"/>
                  </a:lnTo>
                  <a:lnTo>
                    <a:pt x="2541193" y="170129"/>
                  </a:lnTo>
                  <a:lnTo>
                    <a:pt x="2539403" y="179031"/>
                  </a:lnTo>
                  <a:lnTo>
                    <a:pt x="2541193" y="187921"/>
                  </a:lnTo>
                  <a:lnTo>
                    <a:pt x="2546096" y="195186"/>
                  </a:lnTo>
                  <a:lnTo>
                    <a:pt x="2553360" y="200088"/>
                  </a:lnTo>
                  <a:lnTo>
                    <a:pt x="2562263" y="201891"/>
                  </a:lnTo>
                  <a:lnTo>
                    <a:pt x="2571153" y="200088"/>
                  </a:lnTo>
                  <a:lnTo>
                    <a:pt x="2578417" y="195186"/>
                  </a:lnTo>
                  <a:lnTo>
                    <a:pt x="2583319" y="187921"/>
                  </a:lnTo>
                  <a:lnTo>
                    <a:pt x="2585123" y="179031"/>
                  </a:lnTo>
                  <a:lnTo>
                    <a:pt x="2585123" y="172961"/>
                  </a:lnTo>
                  <a:close/>
                </a:path>
                <a:path w="2585720" h="670560">
                  <a:moveTo>
                    <a:pt x="2585123" y="16789"/>
                  </a:moveTo>
                  <a:lnTo>
                    <a:pt x="2582710" y="10972"/>
                  </a:lnTo>
                  <a:lnTo>
                    <a:pt x="2574137" y="2400"/>
                  </a:lnTo>
                  <a:lnTo>
                    <a:pt x="2568321" y="0"/>
                  </a:lnTo>
                  <a:lnTo>
                    <a:pt x="2562263" y="0"/>
                  </a:lnTo>
                  <a:lnTo>
                    <a:pt x="2553360" y="1790"/>
                  </a:lnTo>
                  <a:lnTo>
                    <a:pt x="2546096" y="6692"/>
                  </a:lnTo>
                  <a:lnTo>
                    <a:pt x="2541193" y="13957"/>
                  </a:lnTo>
                  <a:lnTo>
                    <a:pt x="2539403" y="22860"/>
                  </a:lnTo>
                  <a:lnTo>
                    <a:pt x="2541193" y="31750"/>
                  </a:lnTo>
                  <a:lnTo>
                    <a:pt x="2546096" y="39014"/>
                  </a:lnTo>
                  <a:lnTo>
                    <a:pt x="2553360" y="43916"/>
                  </a:lnTo>
                  <a:lnTo>
                    <a:pt x="2562263" y="45720"/>
                  </a:lnTo>
                  <a:lnTo>
                    <a:pt x="2571153" y="43916"/>
                  </a:lnTo>
                  <a:lnTo>
                    <a:pt x="2578417" y="39014"/>
                  </a:lnTo>
                  <a:lnTo>
                    <a:pt x="2583319" y="31750"/>
                  </a:lnTo>
                  <a:lnTo>
                    <a:pt x="2585123" y="22860"/>
                  </a:lnTo>
                  <a:lnTo>
                    <a:pt x="2585123" y="167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94177" y="4454474"/>
              <a:ext cx="2585720" cy="201930"/>
            </a:xfrm>
            <a:custGeom>
              <a:avLst/>
              <a:gdLst/>
              <a:ahLst/>
              <a:cxnLst/>
              <a:rect l="l" t="t" r="r" b="b"/>
              <a:pathLst>
                <a:path w="2585720" h="201929">
                  <a:moveTo>
                    <a:pt x="45720" y="172961"/>
                  </a:moveTo>
                  <a:lnTo>
                    <a:pt x="43319" y="167157"/>
                  </a:lnTo>
                  <a:lnTo>
                    <a:pt x="34747" y="158572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62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21"/>
                  </a:lnTo>
                  <a:lnTo>
                    <a:pt x="6705" y="195199"/>
                  </a:lnTo>
                  <a:lnTo>
                    <a:pt x="13970" y="200088"/>
                  </a:lnTo>
                  <a:lnTo>
                    <a:pt x="22860" y="201891"/>
                  </a:lnTo>
                  <a:lnTo>
                    <a:pt x="31762" y="200088"/>
                  </a:lnTo>
                  <a:lnTo>
                    <a:pt x="39027" y="195199"/>
                  </a:lnTo>
                  <a:lnTo>
                    <a:pt x="43929" y="187921"/>
                  </a:lnTo>
                  <a:lnTo>
                    <a:pt x="45720" y="179031"/>
                  </a:lnTo>
                  <a:lnTo>
                    <a:pt x="45720" y="172961"/>
                  </a:lnTo>
                  <a:close/>
                </a:path>
                <a:path w="2585720" h="201929">
                  <a:moveTo>
                    <a:pt x="195097" y="172961"/>
                  </a:moveTo>
                  <a:lnTo>
                    <a:pt x="192697" y="167157"/>
                  </a:lnTo>
                  <a:lnTo>
                    <a:pt x="184124" y="158572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62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21"/>
                  </a:lnTo>
                  <a:lnTo>
                    <a:pt x="156070" y="195199"/>
                  </a:lnTo>
                  <a:lnTo>
                    <a:pt x="163347" y="200088"/>
                  </a:lnTo>
                  <a:lnTo>
                    <a:pt x="172237" y="201891"/>
                  </a:lnTo>
                  <a:lnTo>
                    <a:pt x="181140" y="200088"/>
                  </a:lnTo>
                  <a:lnTo>
                    <a:pt x="188404" y="195199"/>
                  </a:lnTo>
                  <a:lnTo>
                    <a:pt x="193306" y="187921"/>
                  </a:lnTo>
                  <a:lnTo>
                    <a:pt x="195097" y="179031"/>
                  </a:lnTo>
                  <a:lnTo>
                    <a:pt x="195097" y="172961"/>
                  </a:lnTo>
                  <a:close/>
                </a:path>
                <a:path w="2585720" h="201929">
                  <a:moveTo>
                    <a:pt x="344474" y="172961"/>
                  </a:moveTo>
                  <a:lnTo>
                    <a:pt x="342074" y="167157"/>
                  </a:lnTo>
                  <a:lnTo>
                    <a:pt x="333489" y="158572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62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21"/>
                  </a:lnTo>
                  <a:lnTo>
                    <a:pt x="305447" y="195199"/>
                  </a:lnTo>
                  <a:lnTo>
                    <a:pt x="312724" y="200088"/>
                  </a:lnTo>
                  <a:lnTo>
                    <a:pt x="321614" y="201891"/>
                  </a:lnTo>
                  <a:lnTo>
                    <a:pt x="330517" y="200088"/>
                  </a:lnTo>
                  <a:lnTo>
                    <a:pt x="337781" y="195199"/>
                  </a:lnTo>
                  <a:lnTo>
                    <a:pt x="342684" y="187921"/>
                  </a:lnTo>
                  <a:lnTo>
                    <a:pt x="344474" y="179031"/>
                  </a:lnTo>
                  <a:lnTo>
                    <a:pt x="344474" y="172961"/>
                  </a:lnTo>
                  <a:close/>
                </a:path>
                <a:path w="2585720" h="201929">
                  <a:moveTo>
                    <a:pt x="493852" y="172961"/>
                  </a:moveTo>
                  <a:lnTo>
                    <a:pt x="491439" y="167157"/>
                  </a:lnTo>
                  <a:lnTo>
                    <a:pt x="482866" y="158572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62"/>
                  </a:lnTo>
                  <a:lnTo>
                    <a:pt x="454825" y="162864"/>
                  </a:lnTo>
                  <a:lnTo>
                    <a:pt x="449922" y="170129"/>
                  </a:lnTo>
                  <a:lnTo>
                    <a:pt x="448132" y="179031"/>
                  </a:lnTo>
                  <a:lnTo>
                    <a:pt x="449922" y="187921"/>
                  </a:lnTo>
                  <a:lnTo>
                    <a:pt x="454825" y="195199"/>
                  </a:lnTo>
                  <a:lnTo>
                    <a:pt x="462089" y="200088"/>
                  </a:lnTo>
                  <a:lnTo>
                    <a:pt x="470992" y="201891"/>
                  </a:lnTo>
                  <a:lnTo>
                    <a:pt x="479894" y="200088"/>
                  </a:lnTo>
                  <a:lnTo>
                    <a:pt x="487159" y="195199"/>
                  </a:lnTo>
                  <a:lnTo>
                    <a:pt x="492061" y="187921"/>
                  </a:lnTo>
                  <a:lnTo>
                    <a:pt x="493852" y="179031"/>
                  </a:lnTo>
                  <a:lnTo>
                    <a:pt x="493852" y="172961"/>
                  </a:lnTo>
                  <a:close/>
                </a:path>
                <a:path w="2585720" h="201929">
                  <a:moveTo>
                    <a:pt x="643229" y="172961"/>
                  </a:moveTo>
                  <a:lnTo>
                    <a:pt x="640816" y="167157"/>
                  </a:lnTo>
                  <a:lnTo>
                    <a:pt x="632244" y="158572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62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21"/>
                  </a:lnTo>
                  <a:lnTo>
                    <a:pt x="604202" y="195199"/>
                  </a:lnTo>
                  <a:lnTo>
                    <a:pt x="611466" y="200088"/>
                  </a:lnTo>
                  <a:lnTo>
                    <a:pt x="620369" y="201891"/>
                  </a:lnTo>
                  <a:lnTo>
                    <a:pt x="629272" y="200088"/>
                  </a:lnTo>
                  <a:lnTo>
                    <a:pt x="636536" y="195199"/>
                  </a:lnTo>
                  <a:lnTo>
                    <a:pt x="641426" y="187921"/>
                  </a:lnTo>
                  <a:lnTo>
                    <a:pt x="643229" y="179031"/>
                  </a:lnTo>
                  <a:lnTo>
                    <a:pt x="643229" y="172961"/>
                  </a:lnTo>
                  <a:close/>
                </a:path>
                <a:path w="2585720" h="201929">
                  <a:moveTo>
                    <a:pt x="792607" y="172961"/>
                  </a:moveTo>
                  <a:lnTo>
                    <a:pt x="790194" y="167157"/>
                  </a:lnTo>
                  <a:lnTo>
                    <a:pt x="781621" y="158572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62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21"/>
                  </a:lnTo>
                  <a:lnTo>
                    <a:pt x="753579" y="195199"/>
                  </a:lnTo>
                  <a:lnTo>
                    <a:pt x="760844" y="200088"/>
                  </a:lnTo>
                  <a:lnTo>
                    <a:pt x="769747" y="201891"/>
                  </a:lnTo>
                  <a:lnTo>
                    <a:pt x="778637" y="200088"/>
                  </a:lnTo>
                  <a:lnTo>
                    <a:pt x="785914" y="195199"/>
                  </a:lnTo>
                  <a:lnTo>
                    <a:pt x="790803" y="187921"/>
                  </a:lnTo>
                  <a:lnTo>
                    <a:pt x="792607" y="179031"/>
                  </a:lnTo>
                  <a:lnTo>
                    <a:pt x="792607" y="172961"/>
                  </a:lnTo>
                  <a:close/>
                </a:path>
                <a:path w="2585720" h="201929">
                  <a:moveTo>
                    <a:pt x="941984" y="172961"/>
                  </a:moveTo>
                  <a:lnTo>
                    <a:pt x="939571" y="167157"/>
                  </a:lnTo>
                  <a:lnTo>
                    <a:pt x="930998" y="158572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62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21"/>
                  </a:lnTo>
                  <a:lnTo>
                    <a:pt x="902957" y="195199"/>
                  </a:lnTo>
                  <a:lnTo>
                    <a:pt x="910221" y="200088"/>
                  </a:lnTo>
                  <a:lnTo>
                    <a:pt x="919124" y="201891"/>
                  </a:lnTo>
                  <a:lnTo>
                    <a:pt x="928014" y="200088"/>
                  </a:lnTo>
                  <a:lnTo>
                    <a:pt x="935291" y="195199"/>
                  </a:lnTo>
                  <a:lnTo>
                    <a:pt x="940181" y="187921"/>
                  </a:lnTo>
                  <a:lnTo>
                    <a:pt x="941984" y="179031"/>
                  </a:lnTo>
                  <a:lnTo>
                    <a:pt x="941984" y="172961"/>
                  </a:lnTo>
                  <a:close/>
                </a:path>
                <a:path w="2585720" h="201929">
                  <a:moveTo>
                    <a:pt x="1091361" y="172961"/>
                  </a:moveTo>
                  <a:lnTo>
                    <a:pt x="1088948" y="167157"/>
                  </a:lnTo>
                  <a:lnTo>
                    <a:pt x="1080376" y="158572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62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21"/>
                  </a:lnTo>
                  <a:lnTo>
                    <a:pt x="1052334" y="195199"/>
                  </a:lnTo>
                  <a:lnTo>
                    <a:pt x="1059599" y="200088"/>
                  </a:lnTo>
                  <a:lnTo>
                    <a:pt x="1068501" y="201891"/>
                  </a:lnTo>
                  <a:lnTo>
                    <a:pt x="1077391" y="200088"/>
                  </a:lnTo>
                  <a:lnTo>
                    <a:pt x="1084656" y="195199"/>
                  </a:lnTo>
                  <a:lnTo>
                    <a:pt x="1089558" y="187921"/>
                  </a:lnTo>
                  <a:lnTo>
                    <a:pt x="1091361" y="179031"/>
                  </a:lnTo>
                  <a:lnTo>
                    <a:pt x="1091361" y="172961"/>
                  </a:lnTo>
                  <a:close/>
                </a:path>
                <a:path w="2585720" h="201929">
                  <a:moveTo>
                    <a:pt x="1240726" y="172961"/>
                  </a:moveTo>
                  <a:lnTo>
                    <a:pt x="1238326" y="167157"/>
                  </a:lnTo>
                  <a:lnTo>
                    <a:pt x="1229753" y="158572"/>
                  </a:lnTo>
                  <a:lnTo>
                    <a:pt x="1223937" y="156171"/>
                  </a:lnTo>
                  <a:lnTo>
                    <a:pt x="1217879" y="156171"/>
                  </a:lnTo>
                  <a:lnTo>
                    <a:pt x="1208976" y="157962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21"/>
                  </a:lnTo>
                  <a:lnTo>
                    <a:pt x="1201712" y="195199"/>
                  </a:lnTo>
                  <a:lnTo>
                    <a:pt x="1208976" y="200088"/>
                  </a:lnTo>
                  <a:lnTo>
                    <a:pt x="1217879" y="201891"/>
                  </a:lnTo>
                  <a:lnTo>
                    <a:pt x="1226769" y="200088"/>
                  </a:lnTo>
                  <a:lnTo>
                    <a:pt x="1234033" y="195199"/>
                  </a:lnTo>
                  <a:lnTo>
                    <a:pt x="1238935" y="187921"/>
                  </a:lnTo>
                  <a:lnTo>
                    <a:pt x="1240726" y="179031"/>
                  </a:lnTo>
                  <a:lnTo>
                    <a:pt x="1240726" y="172961"/>
                  </a:lnTo>
                  <a:close/>
                </a:path>
                <a:path w="2585720" h="201929">
                  <a:moveTo>
                    <a:pt x="1390103" y="172961"/>
                  </a:moveTo>
                  <a:lnTo>
                    <a:pt x="1387703" y="167157"/>
                  </a:lnTo>
                  <a:lnTo>
                    <a:pt x="1379131" y="158572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62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21"/>
                  </a:lnTo>
                  <a:lnTo>
                    <a:pt x="1351089" y="195199"/>
                  </a:lnTo>
                  <a:lnTo>
                    <a:pt x="1358353" y="200088"/>
                  </a:lnTo>
                  <a:lnTo>
                    <a:pt x="1367243" y="201891"/>
                  </a:lnTo>
                  <a:lnTo>
                    <a:pt x="1376146" y="200088"/>
                  </a:lnTo>
                  <a:lnTo>
                    <a:pt x="1383411" y="195199"/>
                  </a:lnTo>
                  <a:lnTo>
                    <a:pt x="1388313" y="187921"/>
                  </a:lnTo>
                  <a:lnTo>
                    <a:pt x="1390103" y="179031"/>
                  </a:lnTo>
                  <a:lnTo>
                    <a:pt x="1390103" y="172961"/>
                  </a:lnTo>
                  <a:close/>
                </a:path>
                <a:path w="2585720" h="201929">
                  <a:moveTo>
                    <a:pt x="1539481" y="172961"/>
                  </a:moveTo>
                  <a:lnTo>
                    <a:pt x="1537081" y="167157"/>
                  </a:lnTo>
                  <a:lnTo>
                    <a:pt x="1528495" y="158572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62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21"/>
                  </a:lnTo>
                  <a:lnTo>
                    <a:pt x="1500454" y="195199"/>
                  </a:lnTo>
                  <a:lnTo>
                    <a:pt x="1507731" y="200088"/>
                  </a:lnTo>
                  <a:lnTo>
                    <a:pt x="1516621" y="201891"/>
                  </a:lnTo>
                  <a:lnTo>
                    <a:pt x="1525524" y="200088"/>
                  </a:lnTo>
                  <a:lnTo>
                    <a:pt x="1532788" y="195199"/>
                  </a:lnTo>
                  <a:lnTo>
                    <a:pt x="1537690" y="187921"/>
                  </a:lnTo>
                  <a:lnTo>
                    <a:pt x="1539481" y="179031"/>
                  </a:lnTo>
                  <a:lnTo>
                    <a:pt x="1539481" y="172961"/>
                  </a:lnTo>
                  <a:close/>
                </a:path>
                <a:path w="2585720" h="201929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13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803"/>
                  </a:lnTo>
                  <a:lnTo>
                    <a:pt x="1500454" y="6705"/>
                  </a:lnTo>
                  <a:lnTo>
                    <a:pt x="1495564" y="13970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29"/>
                  </a:lnTo>
                  <a:lnTo>
                    <a:pt x="1516621" y="45720"/>
                  </a:lnTo>
                  <a:lnTo>
                    <a:pt x="1525524" y="43929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585720" h="201929">
                  <a:moveTo>
                    <a:pt x="1688858" y="172961"/>
                  </a:moveTo>
                  <a:lnTo>
                    <a:pt x="1686445" y="167157"/>
                  </a:lnTo>
                  <a:lnTo>
                    <a:pt x="1677873" y="158572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62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21"/>
                  </a:lnTo>
                  <a:lnTo>
                    <a:pt x="1649831" y="195199"/>
                  </a:lnTo>
                  <a:lnTo>
                    <a:pt x="1657108" y="200088"/>
                  </a:lnTo>
                  <a:lnTo>
                    <a:pt x="1665998" y="201891"/>
                  </a:lnTo>
                  <a:lnTo>
                    <a:pt x="1674901" y="200088"/>
                  </a:lnTo>
                  <a:lnTo>
                    <a:pt x="1682165" y="195199"/>
                  </a:lnTo>
                  <a:lnTo>
                    <a:pt x="1687068" y="187921"/>
                  </a:lnTo>
                  <a:lnTo>
                    <a:pt x="1688858" y="179031"/>
                  </a:lnTo>
                  <a:lnTo>
                    <a:pt x="1688858" y="172961"/>
                  </a:lnTo>
                  <a:close/>
                </a:path>
                <a:path w="2585720" h="201929">
                  <a:moveTo>
                    <a:pt x="1688858" y="16802"/>
                  </a:moveTo>
                  <a:lnTo>
                    <a:pt x="1686445" y="10985"/>
                  </a:lnTo>
                  <a:lnTo>
                    <a:pt x="1677873" y="2413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803"/>
                  </a:lnTo>
                  <a:lnTo>
                    <a:pt x="1649831" y="6705"/>
                  </a:lnTo>
                  <a:lnTo>
                    <a:pt x="1644942" y="13970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29"/>
                  </a:lnTo>
                  <a:lnTo>
                    <a:pt x="1665998" y="45720"/>
                  </a:lnTo>
                  <a:lnTo>
                    <a:pt x="1674901" y="43929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585720" h="201929">
                  <a:moveTo>
                    <a:pt x="1838236" y="172961"/>
                  </a:moveTo>
                  <a:lnTo>
                    <a:pt x="1835823" y="167157"/>
                  </a:lnTo>
                  <a:lnTo>
                    <a:pt x="1827250" y="158572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62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21"/>
                  </a:lnTo>
                  <a:lnTo>
                    <a:pt x="1799209" y="195199"/>
                  </a:lnTo>
                  <a:lnTo>
                    <a:pt x="1806473" y="200088"/>
                  </a:lnTo>
                  <a:lnTo>
                    <a:pt x="1815376" y="201891"/>
                  </a:lnTo>
                  <a:lnTo>
                    <a:pt x="1824278" y="200088"/>
                  </a:lnTo>
                  <a:lnTo>
                    <a:pt x="1831543" y="195199"/>
                  </a:lnTo>
                  <a:lnTo>
                    <a:pt x="1836445" y="187921"/>
                  </a:lnTo>
                  <a:lnTo>
                    <a:pt x="1838236" y="179031"/>
                  </a:lnTo>
                  <a:lnTo>
                    <a:pt x="1838236" y="172961"/>
                  </a:lnTo>
                  <a:close/>
                </a:path>
                <a:path w="2585720" h="201929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13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803"/>
                  </a:lnTo>
                  <a:lnTo>
                    <a:pt x="1799209" y="6705"/>
                  </a:lnTo>
                  <a:lnTo>
                    <a:pt x="1794319" y="13970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29"/>
                  </a:lnTo>
                  <a:lnTo>
                    <a:pt x="1815376" y="45720"/>
                  </a:lnTo>
                  <a:lnTo>
                    <a:pt x="1824278" y="43929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585720" h="201929">
                  <a:moveTo>
                    <a:pt x="1987613" y="172961"/>
                  </a:moveTo>
                  <a:lnTo>
                    <a:pt x="1985200" y="167157"/>
                  </a:lnTo>
                  <a:lnTo>
                    <a:pt x="1976628" y="158572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62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21"/>
                  </a:lnTo>
                  <a:lnTo>
                    <a:pt x="1948586" y="195199"/>
                  </a:lnTo>
                  <a:lnTo>
                    <a:pt x="1955850" y="200088"/>
                  </a:lnTo>
                  <a:lnTo>
                    <a:pt x="1964753" y="201891"/>
                  </a:lnTo>
                  <a:lnTo>
                    <a:pt x="1973656" y="200088"/>
                  </a:lnTo>
                  <a:lnTo>
                    <a:pt x="1980920" y="195199"/>
                  </a:lnTo>
                  <a:lnTo>
                    <a:pt x="1985810" y="187921"/>
                  </a:lnTo>
                  <a:lnTo>
                    <a:pt x="1987613" y="179031"/>
                  </a:lnTo>
                  <a:lnTo>
                    <a:pt x="1987613" y="172961"/>
                  </a:lnTo>
                  <a:close/>
                </a:path>
                <a:path w="2585720" h="201929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13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803"/>
                  </a:lnTo>
                  <a:lnTo>
                    <a:pt x="1948586" y="6705"/>
                  </a:lnTo>
                  <a:lnTo>
                    <a:pt x="1943684" y="13970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29"/>
                  </a:lnTo>
                  <a:lnTo>
                    <a:pt x="1964753" y="45720"/>
                  </a:lnTo>
                  <a:lnTo>
                    <a:pt x="1973656" y="43929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585720" h="201929">
                  <a:moveTo>
                    <a:pt x="2136991" y="172961"/>
                  </a:moveTo>
                  <a:lnTo>
                    <a:pt x="2134578" y="167157"/>
                  </a:lnTo>
                  <a:lnTo>
                    <a:pt x="2126005" y="158572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62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21"/>
                  </a:lnTo>
                  <a:lnTo>
                    <a:pt x="2097963" y="195199"/>
                  </a:lnTo>
                  <a:lnTo>
                    <a:pt x="2105228" y="200088"/>
                  </a:lnTo>
                  <a:lnTo>
                    <a:pt x="2114131" y="201891"/>
                  </a:lnTo>
                  <a:lnTo>
                    <a:pt x="2123021" y="200088"/>
                  </a:lnTo>
                  <a:lnTo>
                    <a:pt x="2130298" y="195199"/>
                  </a:lnTo>
                  <a:lnTo>
                    <a:pt x="2135187" y="187921"/>
                  </a:lnTo>
                  <a:lnTo>
                    <a:pt x="2136991" y="179031"/>
                  </a:lnTo>
                  <a:lnTo>
                    <a:pt x="2136991" y="172961"/>
                  </a:lnTo>
                  <a:close/>
                </a:path>
                <a:path w="2585720" h="201929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13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803"/>
                  </a:lnTo>
                  <a:lnTo>
                    <a:pt x="2097963" y="6705"/>
                  </a:lnTo>
                  <a:lnTo>
                    <a:pt x="2093061" y="13970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29"/>
                  </a:lnTo>
                  <a:lnTo>
                    <a:pt x="2114131" y="45720"/>
                  </a:lnTo>
                  <a:lnTo>
                    <a:pt x="2123021" y="43929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  <a:path w="2585720" h="201929">
                  <a:moveTo>
                    <a:pt x="2286368" y="172961"/>
                  </a:moveTo>
                  <a:lnTo>
                    <a:pt x="2283955" y="167157"/>
                  </a:lnTo>
                  <a:lnTo>
                    <a:pt x="2275382" y="158572"/>
                  </a:lnTo>
                  <a:lnTo>
                    <a:pt x="2269566" y="156171"/>
                  </a:lnTo>
                  <a:lnTo>
                    <a:pt x="2263508" y="156171"/>
                  </a:lnTo>
                  <a:lnTo>
                    <a:pt x="2254605" y="157962"/>
                  </a:lnTo>
                  <a:lnTo>
                    <a:pt x="2247341" y="162864"/>
                  </a:lnTo>
                  <a:lnTo>
                    <a:pt x="2242439" y="170129"/>
                  </a:lnTo>
                  <a:lnTo>
                    <a:pt x="2240648" y="179031"/>
                  </a:lnTo>
                  <a:lnTo>
                    <a:pt x="2242439" y="187921"/>
                  </a:lnTo>
                  <a:lnTo>
                    <a:pt x="2247341" y="195199"/>
                  </a:lnTo>
                  <a:lnTo>
                    <a:pt x="2254605" y="200088"/>
                  </a:lnTo>
                  <a:lnTo>
                    <a:pt x="2263508" y="201891"/>
                  </a:lnTo>
                  <a:lnTo>
                    <a:pt x="2272398" y="200088"/>
                  </a:lnTo>
                  <a:lnTo>
                    <a:pt x="2279662" y="195199"/>
                  </a:lnTo>
                  <a:lnTo>
                    <a:pt x="2284565" y="187921"/>
                  </a:lnTo>
                  <a:lnTo>
                    <a:pt x="2286368" y="179031"/>
                  </a:lnTo>
                  <a:lnTo>
                    <a:pt x="2286368" y="172961"/>
                  </a:lnTo>
                  <a:close/>
                </a:path>
                <a:path w="2585720" h="201929">
                  <a:moveTo>
                    <a:pt x="2286368" y="16802"/>
                  </a:moveTo>
                  <a:lnTo>
                    <a:pt x="2283955" y="10985"/>
                  </a:lnTo>
                  <a:lnTo>
                    <a:pt x="2275382" y="2413"/>
                  </a:lnTo>
                  <a:lnTo>
                    <a:pt x="2269566" y="0"/>
                  </a:lnTo>
                  <a:lnTo>
                    <a:pt x="2263508" y="0"/>
                  </a:lnTo>
                  <a:lnTo>
                    <a:pt x="2254605" y="1803"/>
                  </a:lnTo>
                  <a:lnTo>
                    <a:pt x="2247341" y="6705"/>
                  </a:lnTo>
                  <a:lnTo>
                    <a:pt x="2242439" y="13970"/>
                  </a:lnTo>
                  <a:lnTo>
                    <a:pt x="2240648" y="22860"/>
                  </a:lnTo>
                  <a:lnTo>
                    <a:pt x="2242439" y="31762"/>
                  </a:lnTo>
                  <a:lnTo>
                    <a:pt x="2247341" y="39027"/>
                  </a:lnTo>
                  <a:lnTo>
                    <a:pt x="2254605" y="43929"/>
                  </a:lnTo>
                  <a:lnTo>
                    <a:pt x="2263508" y="45720"/>
                  </a:lnTo>
                  <a:lnTo>
                    <a:pt x="2272398" y="43929"/>
                  </a:lnTo>
                  <a:lnTo>
                    <a:pt x="2279662" y="39027"/>
                  </a:lnTo>
                  <a:lnTo>
                    <a:pt x="2284565" y="31762"/>
                  </a:lnTo>
                  <a:lnTo>
                    <a:pt x="2286368" y="22860"/>
                  </a:lnTo>
                  <a:lnTo>
                    <a:pt x="2286368" y="16802"/>
                  </a:lnTo>
                  <a:close/>
                </a:path>
                <a:path w="2585720" h="201929">
                  <a:moveTo>
                    <a:pt x="2435745" y="172961"/>
                  </a:moveTo>
                  <a:lnTo>
                    <a:pt x="2433332" y="167157"/>
                  </a:lnTo>
                  <a:lnTo>
                    <a:pt x="2424760" y="158572"/>
                  </a:lnTo>
                  <a:lnTo>
                    <a:pt x="2418943" y="156171"/>
                  </a:lnTo>
                  <a:lnTo>
                    <a:pt x="2412885" y="156171"/>
                  </a:lnTo>
                  <a:lnTo>
                    <a:pt x="2403983" y="157962"/>
                  </a:lnTo>
                  <a:lnTo>
                    <a:pt x="2396718" y="162864"/>
                  </a:lnTo>
                  <a:lnTo>
                    <a:pt x="2391816" y="170129"/>
                  </a:lnTo>
                  <a:lnTo>
                    <a:pt x="2390025" y="179031"/>
                  </a:lnTo>
                  <a:lnTo>
                    <a:pt x="2391816" y="187921"/>
                  </a:lnTo>
                  <a:lnTo>
                    <a:pt x="2396718" y="195199"/>
                  </a:lnTo>
                  <a:lnTo>
                    <a:pt x="2403983" y="200088"/>
                  </a:lnTo>
                  <a:lnTo>
                    <a:pt x="2412885" y="201891"/>
                  </a:lnTo>
                  <a:lnTo>
                    <a:pt x="2421775" y="200088"/>
                  </a:lnTo>
                  <a:lnTo>
                    <a:pt x="2429040" y="195199"/>
                  </a:lnTo>
                  <a:lnTo>
                    <a:pt x="2433942" y="187921"/>
                  </a:lnTo>
                  <a:lnTo>
                    <a:pt x="2435745" y="179031"/>
                  </a:lnTo>
                  <a:lnTo>
                    <a:pt x="2435745" y="172961"/>
                  </a:lnTo>
                  <a:close/>
                </a:path>
                <a:path w="2585720" h="201929">
                  <a:moveTo>
                    <a:pt x="2435745" y="16802"/>
                  </a:moveTo>
                  <a:lnTo>
                    <a:pt x="2433332" y="10985"/>
                  </a:lnTo>
                  <a:lnTo>
                    <a:pt x="2424760" y="2413"/>
                  </a:lnTo>
                  <a:lnTo>
                    <a:pt x="2418943" y="0"/>
                  </a:lnTo>
                  <a:lnTo>
                    <a:pt x="2412885" y="0"/>
                  </a:lnTo>
                  <a:lnTo>
                    <a:pt x="2403983" y="1803"/>
                  </a:lnTo>
                  <a:lnTo>
                    <a:pt x="2396718" y="6705"/>
                  </a:lnTo>
                  <a:lnTo>
                    <a:pt x="2391816" y="13970"/>
                  </a:lnTo>
                  <a:lnTo>
                    <a:pt x="2390025" y="22860"/>
                  </a:lnTo>
                  <a:lnTo>
                    <a:pt x="2391816" y="31762"/>
                  </a:lnTo>
                  <a:lnTo>
                    <a:pt x="2396718" y="39027"/>
                  </a:lnTo>
                  <a:lnTo>
                    <a:pt x="2403983" y="43929"/>
                  </a:lnTo>
                  <a:lnTo>
                    <a:pt x="2412885" y="45720"/>
                  </a:lnTo>
                  <a:lnTo>
                    <a:pt x="2421775" y="43929"/>
                  </a:lnTo>
                  <a:lnTo>
                    <a:pt x="2429040" y="39027"/>
                  </a:lnTo>
                  <a:lnTo>
                    <a:pt x="2433942" y="31762"/>
                  </a:lnTo>
                  <a:lnTo>
                    <a:pt x="2435745" y="22860"/>
                  </a:lnTo>
                  <a:lnTo>
                    <a:pt x="2435745" y="16802"/>
                  </a:lnTo>
                  <a:close/>
                </a:path>
                <a:path w="2585720" h="201929">
                  <a:moveTo>
                    <a:pt x="2585123" y="172961"/>
                  </a:moveTo>
                  <a:lnTo>
                    <a:pt x="2582710" y="167157"/>
                  </a:lnTo>
                  <a:lnTo>
                    <a:pt x="2574137" y="158572"/>
                  </a:lnTo>
                  <a:lnTo>
                    <a:pt x="2568321" y="156171"/>
                  </a:lnTo>
                  <a:lnTo>
                    <a:pt x="2562263" y="156171"/>
                  </a:lnTo>
                  <a:lnTo>
                    <a:pt x="2553360" y="157962"/>
                  </a:lnTo>
                  <a:lnTo>
                    <a:pt x="2546096" y="162864"/>
                  </a:lnTo>
                  <a:lnTo>
                    <a:pt x="2541193" y="170129"/>
                  </a:lnTo>
                  <a:lnTo>
                    <a:pt x="2539403" y="179031"/>
                  </a:lnTo>
                  <a:lnTo>
                    <a:pt x="2541193" y="187921"/>
                  </a:lnTo>
                  <a:lnTo>
                    <a:pt x="2546096" y="195199"/>
                  </a:lnTo>
                  <a:lnTo>
                    <a:pt x="2553360" y="200088"/>
                  </a:lnTo>
                  <a:lnTo>
                    <a:pt x="2562263" y="201891"/>
                  </a:lnTo>
                  <a:lnTo>
                    <a:pt x="2571153" y="200088"/>
                  </a:lnTo>
                  <a:lnTo>
                    <a:pt x="2578417" y="195199"/>
                  </a:lnTo>
                  <a:lnTo>
                    <a:pt x="2583319" y="187921"/>
                  </a:lnTo>
                  <a:lnTo>
                    <a:pt x="2585123" y="179031"/>
                  </a:lnTo>
                  <a:lnTo>
                    <a:pt x="2585123" y="172961"/>
                  </a:lnTo>
                  <a:close/>
                </a:path>
                <a:path w="2585720" h="201929">
                  <a:moveTo>
                    <a:pt x="2585123" y="16802"/>
                  </a:moveTo>
                  <a:lnTo>
                    <a:pt x="2582710" y="10985"/>
                  </a:lnTo>
                  <a:lnTo>
                    <a:pt x="2574137" y="2413"/>
                  </a:lnTo>
                  <a:lnTo>
                    <a:pt x="2568321" y="0"/>
                  </a:lnTo>
                  <a:lnTo>
                    <a:pt x="2562263" y="0"/>
                  </a:lnTo>
                  <a:lnTo>
                    <a:pt x="2553360" y="1803"/>
                  </a:lnTo>
                  <a:lnTo>
                    <a:pt x="2546096" y="6705"/>
                  </a:lnTo>
                  <a:lnTo>
                    <a:pt x="2541193" y="13970"/>
                  </a:lnTo>
                  <a:lnTo>
                    <a:pt x="2539403" y="22860"/>
                  </a:lnTo>
                  <a:lnTo>
                    <a:pt x="2541193" y="31762"/>
                  </a:lnTo>
                  <a:lnTo>
                    <a:pt x="2546096" y="39027"/>
                  </a:lnTo>
                  <a:lnTo>
                    <a:pt x="2553360" y="43929"/>
                  </a:lnTo>
                  <a:lnTo>
                    <a:pt x="2562263" y="45720"/>
                  </a:lnTo>
                  <a:lnTo>
                    <a:pt x="2571153" y="43929"/>
                  </a:lnTo>
                  <a:lnTo>
                    <a:pt x="2578417" y="39027"/>
                  </a:lnTo>
                  <a:lnTo>
                    <a:pt x="2583319" y="31762"/>
                  </a:lnTo>
                  <a:lnTo>
                    <a:pt x="2585123" y="22860"/>
                  </a:lnTo>
                  <a:lnTo>
                    <a:pt x="2585123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0" y="884238"/>
            <a:ext cx="6940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/>
              <a:t>Conclusion</a:t>
            </a:r>
            <a:r>
              <a:rPr sz="6000" spc="-280" dirty="0"/>
              <a:t> </a:t>
            </a:r>
            <a:r>
              <a:rPr sz="6000" dirty="0"/>
              <a:t>and</a:t>
            </a:r>
            <a:r>
              <a:rPr sz="6000" spc="-275" dirty="0"/>
              <a:t> </a:t>
            </a:r>
            <a:r>
              <a:rPr sz="6000" spc="-25" dirty="0"/>
              <a:t>Q&amp;A</a:t>
            </a:r>
            <a:endParaRPr sz="6000"/>
          </a:p>
        </p:txBody>
      </p:sp>
      <p:sp>
        <p:nvSpPr>
          <p:cNvPr id="10" name="object 10"/>
          <p:cNvSpPr txBox="1">
            <a:spLocks noGrp="1"/>
          </p:cNvSpPr>
          <p:nvPr>
            <p:ph type="body" idx="4294967295"/>
          </p:nvPr>
        </p:nvSpPr>
        <p:spPr>
          <a:xfrm>
            <a:off x="304800" y="1943100"/>
            <a:ext cx="8153400" cy="32162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/>
              <a:t>Recap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key</a:t>
            </a:r>
            <a:r>
              <a:rPr spc="-45" dirty="0"/>
              <a:t> </a:t>
            </a:r>
            <a:r>
              <a:rPr spc="-10" dirty="0"/>
              <a:t>strategies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techniques</a:t>
            </a:r>
            <a:r>
              <a:rPr spc="-45" dirty="0"/>
              <a:t> </a:t>
            </a:r>
            <a:r>
              <a:rPr spc="-10" dirty="0"/>
              <a:t>discussed</a:t>
            </a:r>
          </a:p>
          <a:p>
            <a:pPr marL="12700" marR="5080">
              <a:lnSpc>
                <a:spcPct val="150000"/>
              </a:lnSpc>
              <a:spcBef>
                <a:spcPts val="125"/>
              </a:spcBef>
            </a:pPr>
            <a:r>
              <a:rPr sz="1200" b="0" dirty="0">
                <a:latin typeface="Calibri"/>
                <a:cs typeface="Calibri"/>
              </a:rPr>
              <a:t>In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this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presentation,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we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covered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essential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trading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strategies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and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techniques,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including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fundamental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and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technical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analysis,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spc="-20" dirty="0">
                <a:latin typeface="Calibri"/>
                <a:cs typeface="Calibri"/>
              </a:rPr>
              <a:t>risk </a:t>
            </a:r>
            <a:r>
              <a:rPr sz="1200" b="0" spc="-10" dirty="0">
                <a:latin typeface="Calibri"/>
                <a:cs typeface="Calibri"/>
              </a:rPr>
              <a:t>management,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and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the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impact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of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behavioral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finance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on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trading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decisions.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Encouragement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35" dirty="0"/>
              <a:t> </a:t>
            </a:r>
            <a:r>
              <a:rPr dirty="0"/>
              <a:t>learned</a:t>
            </a:r>
            <a:r>
              <a:rPr spc="-35" dirty="0"/>
              <a:t> </a:t>
            </a:r>
            <a:r>
              <a:rPr spc="-10" dirty="0"/>
              <a:t>strategies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enhanced</a:t>
            </a:r>
            <a:r>
              <a:rPr spc="-35" dirty="0"/>
              <a:t> </a:t>
            </a:r>
            <a:r>
              <a:rPr spc="-10" dirty="0"/>
              <a:t>performance</a:t>
            </a:r>
          </a:p>
          <a:p>
            <a:pPr marL="12700" marR="264160">
              <a:lnSpc>
                <a:spcPct val="150000"/>
              </a:lnSpc>
              <a:spcBef>
                <a:spcPts val="125"/>
              </a:spcBef>
            </a:pPr>
            <a:r>
              <a:rPr sz="1200" b="0" dirty="0">
                <a:latin typeface="Calibri"/>
                <a:cs typeface="Calibri"/>
              </a:rPr>
              <a:t>I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encourage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you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to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apply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these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strategies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and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techniques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to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enhance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your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portfolio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performance.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The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integration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of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these practices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can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lead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to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more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informed</a:t>
            </a:r>
            <a:r>
              <a:rPr sz="1200" b="0" spc="-3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and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successful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trading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outcomes.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Open</a:t>
            </a:r>
            <a:r>
              <a:rPr spc="-25" dirty="0"/>
              <a:t> </a:t>
            </a:r>
            <a:r>
              <a:rPr dirty="0"/>
              <a:t>floor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questions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further</a:t>
            </a:r>
            <a:r>
              <a:rPr spc="-20" dirty="0"/>
              <a:t> </a:t>
            </a:r>
            <a:r>
              <a:rPr spc="-10" dirty="0"/>
              <a:t>discussion</a:t>
            </a:r>
          </a:p>
          <a:p>
            <a:pPr marL="12700" marR="235585">
              <a:lnSpc>
                <a:spcPct val="150000"/>
              </a:lnSpc>
              <a:spcBef>
                <a:spcPts val="125"/>
              </a:spcBef>
            </a:pPr>
            <a:r>
              <a:rPr sz="1200" b="0" spc="-35" dirty="0">
                <a:latin typeface="Calibri"/>
                <a:cs typeface="Calibri"/>
              </a:rPr>
              <a:t>Now,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I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would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like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to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open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the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floor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for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any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questions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or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further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discussion.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I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am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here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to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provide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clarity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on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any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points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we've addressed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or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to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discuss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specific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trading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strategies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in</a:t>
            </a:r>
            <a:r>
              <a:rPr sz="1200" b="0" spc="-2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more</a:t>
            </a:r>
            <a:r>
              <a:rPr sz="1200" b="0" spc="-2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detail.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1" name="object 11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9715" y="6503670"/>
            <a:ext cx="1400174" cy="2857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96">
            <a:extLst>
              <a:ext uri="{FF2B5EF4-FFF2-40B4-BE49-F238E27FC236}">
                <a16:creationId xmlns:a16="http://schemas.microsoft.com/office/drawing/2014/main" id="{69324454-E6C2-CD9A-EAC9-BBFDC0E1496E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457200"/>
            <a:ext cx="7696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535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2472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7410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2348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7285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2232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7160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2098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7036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1973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6911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1848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6786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1724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6617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7535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2472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7410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2348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7285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22232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7160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2098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7036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1973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6911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1848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6786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1724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066617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7535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2472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7410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2348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7285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722232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7160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02098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7036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1973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46911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1848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76786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1724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066617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7535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2472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27410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2348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7285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22232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7160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2098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17036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1973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46911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1848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6786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1724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066617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7535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2472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7410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2348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57285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22232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87160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2098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17036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31973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46911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61848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76786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91724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066617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97535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12472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7410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2348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57285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722232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7160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02098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17036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31973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46911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61848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76786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91724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066617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97535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12472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27410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2348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57285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722232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87160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02098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17036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31973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6911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61848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76786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91724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066617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97535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2472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27410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42348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57285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722232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87160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02098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17036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31973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46911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61848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76786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91724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066617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97535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12472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7410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42348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57285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722232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87160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02098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17036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31973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46911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61848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76786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91724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066617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535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12472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27410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42348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57285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722232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87160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02098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17036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31973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46911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61848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76786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91724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066617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97535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12472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27410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42348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57285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722232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87160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02098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17036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31973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46911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61848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76786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91724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066617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97535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12472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7410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42348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57285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722232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87160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02098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17036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31973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46911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61848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76786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91724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066617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97535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12472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27410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42348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57285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722232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87160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02098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17036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31973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46911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61848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76786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91724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066617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97535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12472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27410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42348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57285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722232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87160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02098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17036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31973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46911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61848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76786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91724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066617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97535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12472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27410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42348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57285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722232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7160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02098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17036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31973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146911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61848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76786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91724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2066617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97535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12472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27410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42348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57285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722232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87160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02098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17036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31973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46911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61848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76786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91724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066617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97535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12472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27410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42348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57285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722232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87160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02098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17036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31973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46911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61848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76786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91724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066617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97535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012472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27410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42348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57285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722232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87160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02098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117036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31973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46911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61848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176786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191724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066617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97535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012472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27410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42348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57285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722232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87160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02098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17036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31973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46911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61848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76786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91724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066617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97535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12472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27410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42348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57285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722232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87160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102098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117036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131973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146911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161848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176786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191724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066617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97535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12472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27410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42348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57285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722232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87160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02098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117036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31973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146911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161848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176786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91724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2066617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97535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12472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27410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42348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57285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722232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87160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02098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17036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31973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146911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61848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76786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91724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066617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97535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012472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027410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42348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57285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722232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87160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02098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17036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31973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46911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61848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76786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91724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2066617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97535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12472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27410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42348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57285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0722232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87160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102098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17036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31973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46911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61848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76786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91724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2066617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2" name="object 3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4295" y="0"/>
            <a:ext cx="6768713" cy="4713380"/>
          </a:xfrm>
          <a:prstGeom prst="rect">
            <a:avLst/>
          </a:prstGeom>
        </p:spPr>
      </p:pic>
      <p:sp>
        <p:nvSpPr>
          <p:cNvPr id="363" name="object 363"/>
          <p:cNvSpPr txBox="1">
            <a:spLocks noGrp="1"/>
          </p:cNvSpPr>
          <p:nvPr>
            <p:ph type="title"/>
          </p:nvPr>
        </p:nvSpPr>
        <p:spPr>
          <a:xfrm>
            <a:off x="916625" y="1391361"/>
            <a:ext cx="2096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364" name="object 364"/>
          <p:cNvSpPr txBox="1"/>
          <p:nvPr/>
        </p:nvSpPr>
        <p:spPr>
          <a:xfrm>
            <a:off x="971096" y="2184322"/>
            <a:ext cx="4332605" cy="404876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42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endParaRPr sz="2200">
              <a:latin typeface="Calibri"/>
              <a:cs typeface="Calibri"/>
            </a:endParaRPr>
          </a:p>
          <a:p>
            <a:pPr marL="409575" indent="-396875">
              <a:lnSpc>
                <a:spcPct val="100000"/>
              </a:lnSpc>
              <a:spcBef>
                <a:spcPts val="132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Fundamental</a:t>
            </a:r>
            <a:r>
              <a:rPr sz="2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2200">
              <a:latin typeface="Calibri"/>
              <a:cs typeface="Calibri"/>
            </a:endParaRPr>
          </a:p>
          <a:p>
            <a:pPr marL="409575" indent="-396875">
              <a:lnSpc>
                <a:spcPct val="100000"/>
              </a:lnSpc>
              <a:spcBef>
                <a:spcPts val="132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Basics</a:t>
            </a:r>
            <a:endParaRPr sz="2200">
              <a:latin typeface="Calibri"/>
              <a:cs typeface="Calibri"/>
            </a:endParaRPr>
          </a:p>
          <a:p>
            <a:pPr marL="409575" indent="-396875">
              <a:lnSpc>
                <a:spcPct val="100000"/>
              </a:lnSpc>
              <a:spcBef>
                <a:spcPts val="132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Developing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endParaRPr sz="2200">
              <a:latin typeface="Calibri"/>
              <a:cs typeface="Calibri"/>
            </a:endParaRPr>
          </a:p>
          <a:p>
            <a:pPr marL="409575" indent="-396875">
              <a:lnSpc>
                <a:spcPct val="100000"/>
              </a:lnSpc>
              <a:spcBef>
                <a:spcPts val="132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Behavioral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Finance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endParaRPr sz="2200">
              <a:latin typeface="Calibri"/>
              <a:cs typeface="Calibri"/>
            </a:endParaRPr>
          </a:p>
          <a:p>
            <a:pPr marL="409575" indent="-396875">
              <a:lnSpc>
                <a:spcPct val="100000"/>
              </a:lnSpc>
              <a:spcBef>
                <a:spcPts val="132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Platforms</a:t>
            </a:r>
            <a:endParaRPr sz="2200">
              <a:latin typeface="Calibri"/>
              <a:cs typeface="Calibri"/>
            </a:endParaRPr>
          </a:p>
          <a:p>
            <a:pPr marL="409575" indent="-396875">
              <a:lnSpc>
                <a:spcPct val="100000"/>
              </a:lnSpc>
              <a:spcBef>
                <a:spcPts val="132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Outlook</a:t>
            </a:r>
            <a:endParaRPr sz="2200">
              <a:latin typeface="Calibri"/>
              <a:cs typeface="Calibri"/>
            </a:endParaRPr>
          </a:p>
          <a:p>
            <a:pPr marL="409575" indent="-396875">
              <a:lnSpc>
                <a:spcPct val="100000"/>
              </a:lnSpc>
              <a:spcBef>
                <a:spcPts val="1320"/>
              </a:spcBef>
              <a:buFont typeface="Microsoft Sans Serif"/>
              <a:buChar char="●"/>
              <a:tabLst>
                <a:tab pos="409575" algn="l"/>
              </a:tabLst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Q&amp;A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65" name="object 36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9715" y="6503670"/>
            <a:ext cx="1400174" cy="285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7759" y="0"/>
            <a:ext cx="8904605" cy="6858000"/>
            <a:chOff x="3287759" y="0"/>
            <a:chExt cx="89046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7759" y="0"/>
              <a:ext cx="890424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75342" y="3142487"/>
              <a:ext cx="2137410" cy="670560"/>
            </a:xfrm>
            <a:custGeom>
              <a:avLst/>
              <a:gdLst/>
              <a:ahLst/>
              <a:cxnLst/>
              <a:rect l="l" t="t" r="r" b="b"/>
              <a:pathLst>
                <a:path w="2137409" h="670560">
                  <a:moveTo>
                    <a:pt x="45720" y="641477"/>
                  </a:moveTo>
                  <a:lnTo>
                    <a:pt x="43319" y="635660"/>
                  </a:lnTo>
                  <a:lnTo>
                    <a:pt x="34747" y="627087"/>
                  </a:lnTo>
                  <a:lnTo>
                    <a:pt x="28930" y="624674"/>
                  </a:lnTo>
                  <a:lnTo>
                    <a:pt x="22860" y="624674"/>
                  </a:lnTo>
                  <a:lnTo>
                    <a:pt x="13970" y="626478"/>
                  </a:lnTo>
                  <a:lnTo>
                    <a:pt x="6705" y="631380"/>
                  </a:lnTo>
                  <a:lnTo>
                    <a:pt x="1803" y="638644"/>
                  </a:lnTo>
                  <a:lnTo>
                    <a:pt x="0" y="647534"/>
                  </a:lnTo>
                  <a:lnTo>
                    <a:pt x="1803" y="656437"/>
                  </a:lnTo>
                  <a:lnTo>
                    <a:pt x="6705" y="663702"/>
                  </a:lnTo>
                  <a:lnTo>
                    <a:pt x="13970" y="668604"/>
                  </a:lnTo>
                  <a:lnTo>
                    <a:pt x="22860" y="670394"/>
                  </a:lnTo>
                  <a:lnTo>
                    <a:pt x="31762" y="668604"/>
                  </a:lnTo>
                  <a:lnTo>
                    <a:pt x="39027" y="663702"/>
                  </a:lnTo>
                  <a:lnTo>
                    <a:pt x="43929" y="656437"/>
                  </a:lnTo>
                  <a:lnTo>
                    <a:pt x="45720" y="647534"/>
                  </a:lnTo>
                  <a:lnTo>
                    <a:pt x="45720" y="641477"/>
                  </a:lnTo>
                  <a:close/>
                </a:path>
                <a:path w="2137409" h="670560">
                  <a:moveTo>
                    <a:pt x="45720" y="485305"/>
                  </a:moveTo>
                  <a:lnTo>
                    <a:pt x="43319" y="479488"/>
                  </a:lnTo>
                  <a:lnTo>
                    <a:pt x="34747" y="470916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06"/>
                  </a:lnTo>
                  <a:lnTo>
                    <a:pt x="6705" y="475208"/>
                  </a:lnTo>
                  <a:lnTo>
                    <a:pt x="1803" y="482473"/>
                  </a:lnTo>
                  <a:lnTo>
                    <a:pt x="0" y="491375"/>
                  </a:lnTo>
                  <a:lnTo>
                    <a:pt x="1803" y="500265"/>
                  </a:lnTo>
                  <a:lnTo>
                    <a:pt x="6705" y="507530"/>
                  </a:lnTo>
                  <a:lnTo>
                    <a:pt x="13970" y="512432"/>
                  </a:lnTo>
                  <a:lnTo>
                    <a:pt x="22860" y="514235"/>
                  </a:lnTo>
                  <a:lnTo>
                    <a:pt x="31762" y="512432"/>
                  </a:lnTo>
                  <a:lnTo>
                    <a:pt x="39027" y="507530"/>
                  </a:lnTo>
                  <a:lnTo>
                    <a:pt x="43929" y="500265"/>
                  </a:lnTo>
                  <a:lnTo>
                    <a:pt x="45720" y="491375"/>
                  </a:lnTo>
                  <a:lnTo>
                    <a:pt x="45720" y="485305"/>
                  </a:lnTo>
                  <a:close/>
                </a:path>
                <a:path w="2137409" h="670560">
                  <a:moveTo>
                    <a:pt x="45720" y="329133"/>
                  </a:moveTo>
                  <a:lnTo>
                    <a:pt x="43319" y="323316"/>
                  </a:lnTo>
                  <a:lnTo>
                    <a:pt x="34747" y="314744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34"/>
                  </a:lnTo>
                  <a:lnTo>
                    <a:pt x="6705" y="319036"/>
                  </a:lnTo>
                  <a:lnTo>
                    <a:pt x="1803" y="326301"/>
                  </a:lnTo>
                  <a:lnTo>
                    <a:pt x="0" y="335203"/>
                  </a:lnTo>
                  <a:lnTo>
                    <a:pt x="1803" y="344093"/>
                  </a:lnTo>
                  <a:lnTo>
                    <a:pt x="6705" y="351358"/>
                  </a:lnTo>
                  <a:lnTo>
                    <a:pt x="13970" y="356260"/>
                  </a:lnTo>
                  <a:lnTo>
                    <a:pt x="22860" y="358063"/>
                  </a:lnTo>
                  <a:lnTo>
                    <a:pt x="31762" y="356260"/>
                  </a:lnTo>
                  <a:lnTo>
                    <a:pt x="39027" y="351358"/>
                  </a:lnTo>
                  <a:lnTo>
                    <a:pt x="43929" y="344093"/>
                  </a:lnTo>
                  <a:lnTo>
                    <a:pt x="45720" y="335203"/>
                  </a:lnTo>
                  <a:lnTo>
                    <a:pt x="45720" y="329133"/>
                  </a:lnTo>
                  <a:close/>
                </a:path>
                <a:path w="2137409" h="670560">
                  <a:moveTo>
                    <a:pt x="45720" y="172961"/>
                  </a:moveTo>
                  <a:lnTo>
                    <a:pt x="43319" y="167144"/>
                  </a:lnTo>
                  <a:lnTo>
                    <a:pt x="34747" y="158572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62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21"/>
                  </a:lnTo>
                  <a:lnTo>
                    <a:pt x="6705" y="195186"/>
                  </a:lnTo>
                  <a:lnTo>
                    <a:pt x="13970" y="200088"/>
                  </a:lnTo>
                  <a:lnTo>
                    <a:pt x="22860" y="201891"/>
                  </a:lnTo>
                  <a:lnTo>
                    <a:pt x="31762" y="200088"/>
                  </a:lnTo>
                  <a:lnTo>
                    <a:pt x="39027" y="195186"/>
                  </a:lnTo>
                  <a:lnTo>
                    <a:pt x="43929" y="187921"/>
                  </a:lnTo>
                  <a:lnTo>
                    <a:pt x="45720" y="179031"/>
                  </a:lnTo>
                  <a:lnTo>
                    <a:pt x="45720" y="172961"/>
                  </a:lnTo>
                  <a:close/>
                </a:path>
                <a:path w="2137409" h="670560">
                  <a:moveTo>
                    <a:pt x="45720" y="16789"/>
                  </a:moveTo>
                  <a:lnTo>
                    <a:pt x="43319" y="10972"/>
                  </a:lnTo>
                  <a:lnTo>
                    <a:pt x="34747" y="2400"/>
                  </a:lnTo>
                  <a:lnTo>
                    <a:pt x="28930" y="0"/>
                  </a:lnTo>
                  <a:lnTo>
                    <a:pt x="22860" y="0"/>
                  </a:lnTo>
                  <a:lnTo>
                    <a:pt x="13970" y="1790"/>
                  </a:lnTo>
                  <a:lnTo>
                    <a:pt x="6705" y="6692"/>
                  </a:lnTo>
                  <a:lnTo>
                    <a:pt x="1803" y="13957"/>
                  </a:lnTo>
                  <a:lnTo>
                    <a:pt x="0" y="22860"/>
                  </a:lnTo>
                  <a:lnTo>
                    <a:pt x="1803" y="31750"/>
                  </a:lnTo>
                  <a:lnTo>
                    <a:pt x="6705" y="39027"/>
                  </a:lnTo>
                  <a:lnTo>
                    <a:pt x="13970" y="43916"/>
                  </a:lnTo>
                  <a:lnTo>
                    <a:pt x="22860" y="45720"/>
                  </a:lnTo>
                  <a:lnTo>
                    <a:pt x="31762" y="43916"/>
                  </a:lnTo>
                  <a:lnTo>
                    <a:pt x="39027" y="39027"/>
                  </a:lnTo>
                  <a:lnTo>
                    <a:pt x="43929" y="31750"/>
                  </a:lnTo>
                  <a:lnTo>
                    <a:pt x="45720" y="22860"/>
                  </a:lnTo>
                  <a:lnTo>
                    <a:pt x="45720" y="16789"/>
                  </a:lnTo>
                  <a:close/>
                </a:path>
                <a:path w="2137409" h="670560">
                  <a:moveTo>
                    <a:pt x="195097" y="641477"/>
                  </a:moveTo>
                  <a:lnTo>
                    <a:pt x="192697" y="635660"/>
                  </a:lnTo>
                  <a:lnTo>
                    <a:pt x="184111" y="627087"/>
                  </a:lnTo>
                  <a:lnTo>
                    <a:pt x="178308" y="624674"/>
                  </a:lnTo>
                  <a:lnTo>
                    <a:pt x="172237" y="624674"/>
                  </a:lnTo>
                  <a:lnTo>
                    <a:pt x="163347" y="626478"/>
                  </a:lnTo>
                  <a:lnTo>
                    <a:pt x="156070" y="631380"/>
                  </a:lnTo>
                  <a:lnTo>
                    <a:pt x="151180" y="638644"/>
                  </a:lnTo>
                  <a:lnTo>
                    <a:pt x="149377" y="647534"/>
                  </a:lnTo>
                  <a:lnTo>
                    <a:pt x="151180" y="656437"/>
                  </a:lnTo>
                  <a:lnTo>
                    <a:pt x="156070" y="663702"/>
                  </a:lnTo>
                  <a:lnTo>
                    <a:pt x="163347" y="668604"/>
                  </a:lnTo>
                  <a:lnTo>
                    <a:pt x="172237" y="670394"/>
                  </a:lnTo>
                  <a:lnTo>
                    <a:pt x="181140" y="668604"/>
                  </a:lnTo>
                  <a:lnTo>
                    <a:pt x="188404" y="663702"/>
                  </a:lnTo>
                  <a:lnTo>
                    <a:pt x="193306" y="656437"/>
                  </a:lnTo>
                  <a:lnTo>
                    <a:pt x="195097" y="647534"/>
                  </a:lnTo>
                  <a:lnTo>
                    <a:pt x="195097" y="641477"/>
                  </a:lnTo>
                  <a:close/>
                </a:path>
                <a:path w="2137409" h="670560">
                  <a:moveTo>
                    <a:pt x="195097" y="485305"/>
                  </a:moveTo>
                  <a:lnTo>
                    <a:pt x="192697" y="479488"/>
                  </a:lnTo>
                  <a:lnTo>
                    <a:pt x="184111" y="470916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06"/>
                  </a:lnTo>
                  <a:lnTo>
                    <a:pt x="156070" y="475208"/>
                  </a:lnTo>
                  <a:lnTo>
                    <a:pt x="151180" y="482473"/>
                  </a:lnTo>
                  <a:lnTo>
                    <a:pt x="149377" y="491375"/>
                  </a:lnTo>
                  <a:lnTo>
                    <a:pt x="151180" y="500265"/>
                  </a:lnTo>
                  <a:lnTo>
                    <a:pt x="156070" y="507530"/>
                  </a:lnTo>
                  <a:lnTo>
                    <a:pt x="163347" y="512432"/>
                  </a:lnTo>
                  <a:lnTo>
                    <a:pt x="172237" y="514235"/>
                  </a:lnTo>
                  <a:lnTo>
                    <a:pt x="181140" y="512432"/>
                  </a:lnTo>
                  <a:lnTo>
                    <a:pt x="188404" y="507530"/>
                  </a:lnTo>
                  <a:lnTo>
                    <a:pt x="193306" y="500265"/>
                  </a:lnTo>
                  <a:lnTo>
                    <a:pt x="195097" y="491375"/>
                  </a:lnTo>
                  <a:lnTo>
                    <a:pt x="195097" y="485305"/>
                  </a:lnTo>
                  <a:close/>
                </a:path>
                <a:path w="2137409" h="670560">
                  <a:moveTo>
                    <a:pt x="195097" y="329133"/>
                  </a:moveTo>
                  <a:lnTo>
                    <a:pt x="192697" y="323316"/>
                  </a:lnTo>
                  <a:lnTo>
                    <a:pt x="184111" y="314744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34"/>
                  </a:lnTo>
                  <a:lnTo>
                    <a:pt x="156070" y="319036"/>
                  </a:lnTo>
                  <a:lnTo>
                    <a:pt x="151180" y="326301"/>
                  </a:lnTo>
                  <a:lnTo>
                    <a:pt x="149377" y="335203"/>
                  </a:lnTo>
                  <a:lnTo>
                    <a:pt x="151180" y="344093"/>
                  </a:lnTo>
                  <a:lnTo>
                    <a:pt x="156070" y="351358"/>
                  </a:lnTo>
                  <a:lnTo>
                    <a:pt x="163347" y="356260"/>
                  </a:lnTo>
                  <a:lnTo>
                    <a:pt x="172237" y="358063"/>
                  </a:lnTo>
                  <a:lnTo>
                    <a:pt x="181140" y="356260"/>
                  </a:lnTo>
                  <a:lnTo>
                    <a:pt x="188404" y="351358"/>
                  </a:lnTo>
                  <a:lnTo>
                    <a:pt x="193306" y="344093"/>
                  </a:lnTo>
                  <a:lnTo>
                    <a:pt x="195097" y="335203"/>
                  </a:lnTo>
                  <a:lnTo>
                    <a:pt x="195097" y="329133"/>
                  </a:lnTo>
                  <a:close/>
                </a:path>
                <a:path w="2137409" h="670560">
                  <a:moveTo>
                    <a:pt x="195097" y="172961"/>
                  </a:moveTo>
                  <a:lnTo>
                    <a:pt x="192697" y="167144"/>
                  </a:lnTo>
                  <a:lnTo>
                    <a:pt x="184111" y="158572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62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21"/>
                  </a:lnTo>
                  <a:lnTo>
                    <a:pt x="156070" y="195186"/>
                  </a:lnTo>
                  <a:lnTo>
                    <a:pt x="163347" y="200088"/>
                  </a:lnTo>
                  <a:lnTo>
                    <a:pt x="172237" y="201891"/>
                  </a:lnTo>
                  <a:lnTo>
                    <a:pt x="181140" y="200088"/>
                  </a:lnTo>
                  <a:lnTo>
                    <a:pt x="188404" y="195186"/>
                  </a:lnTo>
                  <a:lnTo>
                    <a:pt x="193306" y="187921"/>
                  </a:lnTo>
                  <a:lnTo>
                    <a:pt x="195097" y="179031"/>
                  </a:lnTo>
                  <a:lnTo>
                    <a:pt x="195097" y="172961"/>
                  </a:lnTo>
                  <a:close/>
                </a:path>
                <a:path w="2137409" h="670560">
                  <a:moveTo>
                    <a:pt x="195097" y="16789"/>
                  </a:moveTo>
                  <a:lnTo>
                    <a:pt x="192697" y="10972"/>
                  </a:lnTo>
                  <a:lnTo>
                    <a:pt x="184111" y="2400"/>
                  </a:lnTo>
                  <a:lnTo>
                    <a:pt x="178308" y="0"/>
                  </a:lnTo>
                  <a:lnTo>
                    <a:pt x="172237" y="0"/>
                  </a:lnTo>
                  <a:lnTo>
                    <a:pt x="163347" y="1790"/>
                  </a:lnTo>
                  <a:lnTo>
                    <a:pt x="156070" y="6692"/>
                  </a:lnTo>
                  <a:lnTo>
                    <a:pt x="151180" y="13957"/>
                  </a:lnTo>
                  <a:lnTo>
                    <a:pt x="149377" y="22860"/>
                  </a:lnTo>
                  <a:lnTo>
                    <a:pt x="151180" y="31750"/>
                  </a:lnTo>
                  <a:lnTo>
                    <a:pt x="156070" y="39027"/>
                  </a:lnTo>
                  <a:lnTo>
                    <a:pt x="163347" y="43916"/>
                  </a:lnTo>
                  <a:lnTo>
                    <a:pt x="172237" y="45720"/>
                  </a:lnTo>
                  <a:lnTo>
                    <a:pt x="181140" y="43916"/>
                  </a:lnTo>
                  <a:lnTo>
                    <a:pt x="188404" y="39027"/>
                  </a:lnTo>
                  <a:lnTo>
                    <a:pt x="193306" y="31750"/>
                  </a:lnTo>
                  <a:lnTo>
                    <a:pt x="195097" y="22860"/>
                  </a:lnTo>
                  <a:lnTo>
                    <a:pt x="195097" y="16789"/>
                  </a:lnTo>
                  <a:close/>
                </a:path>
                <a:path w="2137409" h="670560">
                  <a:moveTo>
                    <a:pt x="344474" y="641477"/>
                  </a:moveTo>
                  <a:lnTo>
                    <a:pt x="342074" y="635660"/>
                  </a:lnTo>
                  <a:lnTo>
                    <a:pt x="333489" y="627087"/>
                  </a:lnTo>
                  <a:lnTo>
                    <a:pt x="327685" y="624674"/>
                  </a:lnTo>
                  <a:lnTo>
                    <a:pt x="321614" y="624674"/>
                  </a:lnTo>
                  <a:lnTo>
                    <a:pt x="312724" y="626478"/>
                  </a:lnTo>
                  <a:lnTo>
                    <a:pt x="305447" y="631380"/>
                  </a:lnTo>
                  <a:lnTo>
                    <a:pt x="300558" y="638644"/>
                  </a:lnTo>
                  <a:lnTo>
                    <a:pt x="298754" y="647534"/>
                  </a:lnTo>
                  <a:lnTo>
                    <a:pt x="300558" y="656437"/>
                  </a:lnTo>
                  <a:lnTo>
                    <a:pt x="305447" y="663702"/>
                  </a:lnTo>
                  <a:lnTo>
                    <a:pt x="312724" y="668604"/>
                  </a:lnTo>
                  <a:lnTo>
                    <a:pt x="321614" y="670394"/>
                  </a:lnTo>
                  <a:lnTo>
                    <a:pt x="330517" y="668604"/>
                  </a:lnTo>
                  <a:lnTo>
                    <a:pt x="337781" y="663702"/>
                  </a:lnTo>
                  <a:lnTo>
                    <a:pt x="342684" y="656437"/>
                  </a:lnTo>
                  <a:lnTo>
                    <a:pt x="344474" y="647534"/>
                  </a:lnTo>
                  <a:lnTo>
                    <a:pt x="344474" y="641477"/>
                  </a:lnTo>
                  <a:close/>
                </a:path>
                <a:path w="2137409" h="670560">
                  <a:moveTo>
                    <a:pt x="344474" y="485305"/>
                  </a:moveTo>
                  <a:lnTo>
                    <a:pt x="342074" y="479488"/>
                  </a:lnTo>
                  <a:lnTo>
                    <a:pt x="333489" y="470916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06"/>
                  </a:lnTo>
                  <a:lnTo>
                    <a:pt x="305447" y="475208"/>
                  </a:lnTo>
                  <a:lnTo>
                    <a:pt x="300558" y="482473"/>
                  </a:lnTo>
                  <a:lnTo>
                    <a:pt x="298754" y="491375"/>
                  </a:lnTo>
                  <a:lnTo>
                    <a:pt x="300558" y="500265"/>
                  </a:lnTo>
                  <a:lnTo>
                    <a:pt x="305447" y="507530"/>
                  </a:lnTo>
                  <a:lnTo>
                    <a:pt x="312724" y="512432"/>
                  </a:lnTo>
                  <a:lnTo>
                    <a:pt x="321614" y="514235"/>
                  </a:lnTo>
                  <a:lnTo>
                    <a:pt x="330517" y="512432"/>
                  </a:lnTo>
                  <a:lnTo>
                    <a:pt x="337781" y="507530"/>
                  </a:lnTo>
                  <a:lnTo>
                    <a:pt x="342684" y="500265"/>
                  </a:lnTo>
                  <a:lnTo>
                    <a:pt x="344474" y="491375"/>
                  </a:lnTo>
                  <a:lnTo>
                    <a:pt x="344474" y="485305"/>
                  </a:lnTo>
                  <a:close/>
                </a:path>
                <a:path w="2137409" h="670560">
                  <a:moveTo>
                    <a:pt x="344474" y="329133"/>
                  </a:moveTo>
                  <a:lnTo>
                    <a:pt x="342074" y="323316"/>
                  </a:lnTo>
                  <a:lnTo>
                    <a:pt x="333489" y="314744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34"/>
                  </a:lnTo>
                  <a:lnTo>
                    <a:pt x="305447" y="319036"/>
                  </a:lnTo>
                  <a:lnTo>
                    <a:pt x="300558" y="326301"/>
                  </a:lnTo>
                  <a:lnTo>
                    <a:pt x="298754" y="335203"/>
                  </a:lnTo>
                  <a:lnTo>
                    <a:pt x="300558" y="344093"/>
                  </a:lnTo>
                  <a:lnTo>
                    <a:pt x="305447" y="351358"/>
                  </a:lnTo>
                  <a:lnTo>
                    <a:pt x="312724" y="356260"/>
                  </a:lnTo>
                  <a:lnTo>
                    <a:pt x="321614" y="358063"/>
                  </a:lnTo>
                  <a:lnTo>
                    <a:pt x="330517" y="356260"/>
                  </a:lnTo>
                  <a:lnTo>
                    <a:pt x="337781" y="351358"/>
                  </a:lnTo>
                  <a:lnTo>
                    <a:pt x="342684" y="344093"/>
                  </a:lnTo>
                  <a:lnTo>
                    <a:pt x="344474" y="335203"/>
                  </a:lnTo>
                  <a:lnTo>
                    <a:pt x="344474" y="329133"/>
                  </a:lnTo>
                  <a:close/>
                </a:path>
                <a:path w="2137409" h="670560">
                  <a:moveTo>
                    <a:pt x="344474" y="172961"/>
                  </a:moveTo>
                  <a:lnTo>
                    <a:pt x="342074" y="167144"/>
                  </a:lnTo>
                  <a:lnTo>
                    <a:pt x="333489" y="158572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62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21"/>
                  </a:lnTo>
                  <a:lnTo>
                    <a:pt x="305447" y="195186"/>
                  </a:lnTo>
                  <a:lnTo>
                    <a:pt x="312724" y="200088"/>
                  </a:lnTo>
                  <a:lnTo>
                    <a:pt x="321614" y="201891"/>
                  </a:lnTo>
                  <a:lnTo>
                    <a:pt x="330517" y="200088"/>
                  </a:lnTo>
                  <a:lnTo>
                    <a:pt x="337781" y="195186"/>
                  </a:lnTo>
                  <a:lnTo>
                    <a:pt x="342684" y="187921"/>
                  </a:lnTo>
                  <a:lnTo>
                    <a:pt x="344474" y="179031"/>
                  </a:lnTo>
                  <a:lnTo>
                    <a:pt x="344474" y="172961"/>
                  </a:lnTo>
                  <a:close/>
                </a:path>
                <a:path w="2137409" h="670560">
                  <a:moveTo>
                    <a:pt x="344474" y="16789"/>
                  </a:moveTo>
                  <a:lnTo>
                    <a:pt x="342074" y="10972"/>
                  </a:lnTo>
                  <a:lnTo>
                    <a:pt x="333489" y="2400"/>
                  </a:lnTo>
                  <a:lnTo>
                    <a:pt x="327685" y="0"/>
                  </a:lnTo>
                  <a:lnTo>
                    <a:pt x="321614" y="0"/>
                  </a:lnTo>
                  <a:lnTo>
                    <a:pt x="312724" y="1790"/>
                  </a:lnTo>
                  <a:lnTo>
                    <a:pt x="305447" y="6692"/>
                  </a:lnTo>
                  <a:lnTo>
                    <a:pt x="300558" y="13957"/>
                  </a:lnTo>
                  <a:lnTo>
                    <a:pt x="298754" y="22860"/>
                  </a:lnTo>
                  <a:lnTo>
                    <a:pt x="300558" y="31750"/>
                  </a:lnTo>
                  <a:lnTo>
                    <a:pt x="305447" y="39027"/>
                  </a:lnTo>
                  <a:lnTo>
                    <a:pt x="312724" y="43916"/>
                  </a:lnTo>
                  <a:lnTo>
                    <a:pt x="321614" y="45720"/>
                  </a:lnTo>
                  <a:lnTo>
                    <a:pt x="330517" y="43916"/>
                  </a:lnTo>
                  <a:lnTo>
                    <a:pt x="337781" y="39027"/>
                  </a:lnTo>
                  <a:lnTo>
                    <a:pt x="342684" y="31750"/>
                  </a:lnTo>
                  <a:lnTo>
                    <a:pt x="344474" y="22860"/>
                  </a:lnTo>
                  <a:lnTo>
                    <a:pt x="344474" y="16789"/>
                  </a:lnTo>
                  <a:close/>
                </a:path>
                <a:path w="2137409" h="670560">
                  <a:moveTo>
                    <a:pt x="493852" y="641477"/>
                  </a:moveTo>
                  <a:lnTo>
                    <a:pt x="491439" y="635660"/>
                  </a:lnTo>
                  <a:lnTo>
                    <a:pt x="482866" y="627087"/>
                  </a:lnTo>
                  <a:lnTo>
                    <a:pt x="477050" y="624674"/>
                  </a:lnTo>
                  <a:lnTo>
                    <a:pt x="470992" y="624674"/>
                  </a:lnTo>
                  <a:lnTo>
                    <a:pt x="462089" y="626478"/>
                  </a:lnTo>
                  <a:lnTo>
                    <a:pt x="454825" y="631380"/>
                  </a:lnTo>
                  <a:lnTo>
                    <a:pt x="449935" y="638644"/>
                  </a:lnTo>
                  <a:lnTo>
                    <a:pt x="448132" y="647534"/>
                  </a:lnTo>
                  <a:lnTo>
                    <a:pt x="449935" y="656437"/>
                  </a:lnTo>
                  <a:lnTo>
                    <a:pt x="454825" y="663702"/>
                  </a:lnTo>
                  <a:lnTo>
                    <a:pt x="462089" y="668604"/>
                  </a:lnTo>
                  <a:lnTo>
                    <a:pt x="470992" y="670394"/>
                  </a:lnTo>
                  <a:lnTo>
                    <a:pt x="479894" y="668604"/>
                  </a:lnTo>
                  <a:lnTo>
                    <a:pt x="487159" y="663702"/>
                  </a:lnTo>
                  <a:lnTo>
                    <a:pt x="492061" y="656437"/>
                  </a:lnTo>
                  <a:lnTo>
                    <a:pt x="493852" y="647534"/>
                  </a:lnTo>
                  <a:lnTo>
                    <a:pt x="493852" y="641477"/>
                  </a:lnTo>
                  <a:close/>
                </a:path>
                <a:path w="2137409" h="670560">
                  <a:moveTo>
                    <a:pt x="493852" y="485305"/>
                  </a:moveTo>
                  <a:lnTo>
                    <a:pt x="491439" y="479488"/>
                  </a:lnTo>
                  <a:lnTo>
                    <a:pt x="482866" y="470916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06"/>
                  </a:lnTo>
                  <a:lnTo>
                    <a:pt x="454825" y="475208"/>
                  </a:lnTo>
                  <a:lnTo>
                    <a:pt x="449935" y="482473"/>
                  </a:lnTo>
                  <a:lnTo>
                    <a:pt x="448132" y="491375"/>
                  </a:lnTo>
                  <a:lnTo>
                    <a:pt x="449935" y="500265"/>
                  </a:lnTo>
                  <a:lnTo>
                    <a:pt x="454825" y="507530"/>
                  </a:lnTo>
                  <a:lnTo>
                    <a:pt x="462089" y="512432"/>
                  </a:lnTo>
                  <a:lnTo>
                    <a:pt x="470992" y="514235"/>
                  </a:lnTo>
                  <a:lnTo>
                    <a:pt x="479894" y="512432"/>
                  </a:lnTo>
                  <a:lnTo>
                    <a:pt x="487159" y="507530"/>
                  </a:lnTo>
                  <a:lnTo>
                    <a:pt x="492061" y="500265"/>
                  </a:lnTo>
                  <a:lnTo>
                    <a:pt x="493852" y="491375"/>
                  </a:lnTo>
                  <a:lnTo>
                    <a:pt x="493852" y="485305"/>
                  </a:lnTo>
                  <a:close/>
                </a:path>
                <a:path w="2137409" h="670560">
                  <a:moveTo>
                    <a:pt x="493852" y="329133"/>
                  </a:moveTo>
                  <a:lnTo>
                    <a:pt x="491439" y="323316"/>
                  </a:lnTo>
                  <a:lnTo>
                    <a:pt x="482866" y="314744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34"/>
                  </a:lnTo>
                  <a:lnTo>
                    <a:pt x="454825" y="319036"/>
                  </a:lnTo>
                  <a:lnTo>
                    <a:pt x="449935" y="326301"/>
                  </a:lnTo>
                  <a:lnTo>
                    <a:pt x="448132" y="335203"/>
                  </a:lnTo>
                  <a:lnTo>
                    <a:pt x="449935" y="344093"/>
                  </a:lnTo>
                  <a:lnTo>
                    <a:pt x="454825" y="351358"/>
                  </a:lnTo>
                  <a:lnTo>
                    <a:pt x="462089" y="356260"/>
                  </a:lnTo>
                  <a:lnTo>
                    <a:pt x="470992" y="358063"/>
                  </a:lnTo>
                  <a:lnTo>
                    <a:pt x="479894" y="356260"/>
                  </a:lnTo>
                  <a:lnTo>
                    <a:pt x="487159" y="351358"/>
                  </a:lnTo>
                  <a:lnTo>
                    <a:pt x="492061" y="344093"/>
                  </a:lnTo>
                  <a:lnTo>
                    <a:pt x="493852" y="335203"/>
                  </a:lnTo>
                  <a:lnTo>
                    <a:pt x="493852" y="329133"/>
                  </a:lnTo>
                  <a:close/>
                </a:path>
                <a:path w="2137409" h="670560">
                  <a:moveTo>
                    <a:pt x="493852" y="172961"/>
                  </a:moveTo>
                  <a:lnTo>
                    <a:pt x="491439" y="167144"/>
                  </a:lnTo>
                  <a:lnTo>
                    <a:pt x="482866" y="158572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62"/>
                  </a:lnTo>
                  <a:lnTo>
                    <a:pt x="454825" y="162864"/>
                  </a:lnTo>
                  <a:lnTo>
                    <a:pt x="449935" y="170129"/>
                  </a:lnTo>
                  <a:lnTo>
                    <a:pt x="448132" y="179031"/>
                  </a:lnTo>
                  <a:lnTo>
                    <a:pt x="449935" y="187921"/>
                  </a:lnTo>
                  <a:lnTo>
                    <a:pt x="454825" y="195186"/>
                  </a:lnTo>
                  <a:lnTo>
                    <a:pt x="462089" y="200088"/>
                  </a:lnTo>
                  <a:lnTo>
                    <a:pt x="470992" y="201891"/>
                  </a:lnTo>
                  <a:lnTo>
                    <a:pt x="479894" y="200088"/>
                  </a:lnTo>
                  <a:lnTo>
                    <a:pt x="487159" y="195186"/>
                  </a:lnTo>
                  <a:lnTo>
                    <a:pt x="492061" y="187921"/>
                  </a:lnTo>
                  <a:lnTo>
                    <a:pt x="493852" y="179031"/>
                  </a:lnTo>
                  <a:lnTo>
                    <a:pt x="493852" y="172961"/>
                  </a:lnTo>
                  <a:close/>
                </a:path>
                <a:path w="2137409" h="670560">
                  <a:moveTo>
                    <a:pt x="493852" y="16789"/>
                  </a:moveTo>
                  <a:lnTo>
                    <a:pt x="491439" y="10972"/>
                  </a:lnTo>
                  <a:lnTo>
                    <a:pt x="482866" y="2400"/>
                  </a:lnTo>
                  <a:lnTo>
                    <a:pt x="477050" y="0"/>
                  </a:lnTo>
                  <a:lnTo>
                    <a:pt x="470992" y="0"/>
                  </a:lnTo>
                  <a:lnTo>
                    <a:pt x="462089" y="1790"/>
                  </a:lnTo>
                  <a:lnTo>
                    <a:pt x="454825" y="6692"/>
                  </a:lnTo>
                  <a:lnTo>
                    <a:pt x="449935" y="13957"/>
                  </a:lnTo>
                  <a:lnTo>
                    <a:pt x="448132" y="22860"/>
                  </a:lnTo>
                  <a:lnTo>
                    <a:pt x="449935" y="31750"/>
                  </a:lnTo>
                  <a:lnTo>
                    <a:pt x="454825" y="39027"/>
                  </a:lnTo>
                  <a:lnTo>
                    <a:pt x="462089" y="43916"/>
                  </a:lnTo>
                  <a:lnTo>
                    <a:pt x="470992" y="45720"/>
                  </a:lnTo>
                  <a:lnTo>
                    <a:pt x="479894" y="43916"/>
                  </a:lnTo>
                  <a:lnTo>
                    <a:pt x="487159" y="39027"/>
                  </a:lnTo>
                  <a:lnTo>
                    <a:pt x="492061" y="31750"/>
                  </a:lnTo>
                  <a:lnTo>
                    <a:pt x="493852" y="22860"/>
                  </a:lnTo>
                  <a:lnTo>
                    <a:pt x="493852" y="16789"/>
                  </a:lnTo>
                  <a:close/>
                </a:path>
                <a:path w="2137409" h="670560">
                  <a:moveTo>
                    <a:pt x="643229" y="641477"/>
                  </a:moveTo>
                  <a:lnTo>
                    <a:pt x="640816" y="635660"/>
                  </a:lnTo>
                  <a:lnTo>
                    <a:pt x="632244" y="627087"/>
                  </a:lnTo>
                  <a:lnTo>
                    <a:pt x="626427" y="624674"/>
                  </a:lnTo>
                  <a:lnTo>
                    <a:pt x="620369" y="624674"/>
                  </a:lnTo>
                  <a:lnTo>
                    <a:pt x="611466" y="626478"/>
                  </a:lnTo>
                  <a:lnTo>
                    <a:pt x="604202" y="631380"/>
                  </a:lnTo>
                  <a:lnTo>
                    <a:pt x="599300" y="638644"/>
                  </a:lnTo>
                  <a:lnTo>
                    <a:pt x="597509" y="647534"/>
                  </a:lnTo>
                  <a:lnTo>
                    <a:pt x="599300" y="656437"/>
                  </a:lnTo>
                  <a:lnTo>
                    <a:pt x="604202" y="663702"/>
                  </a:lnTo>
                  <a:lnTo>
                    <a:pt x="611466" y="668604"/>
                  </a:lnTo>
                  <a:lnTo>
                    <a:pt x="620369" y="670394"/>
                  </a:lnTo>
                  <a:lnTo>
                    <a:pt x="629272" y="668604"/>
                  </a:lnTo>
                  <a:lnTo>
                    <a:pt x="636536" y="663702"/>
                  </a:lnTo>
                  <a:lnTo>
                    <a:pt x="641438" y="656437"/>
                  </a:lnTo>
                  <a:lnTo>
                    <a:pt x="643229" y="647534"/>
                  </a:lnTo>
                  <a:lnTo>
                    <a:pt x="643229" y="641477"/>
                  </a:lnTo>
                  <a:close/>
                </a:path>
                <a:path w="2137409" h="670560">
                  <a:moveTo>
                    <a:pt x="643229" y="485305"/>
                  </a:moveTo>
                  <a:lnTo>
                    <a:pt x="640816" y="479488"/>
                  </a:lnTo>
                  <a:lnTo>
                    <a:pt x="632244" y="470916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06"/>
                  </a:lnTo>
                  <a:lnTo>
                    <a:pt x="604202" y="475208"/>
                  </a:lnTo>
                  <a:lnTo>
                    <a:pt x="599300" y="482473"/>
                  </a:lnTo>
                  <a:lnTo>
                    <a:pt x="597509" y="491375"/>
                  </a:lnTo>
                  <a:lnTo>
                    <a:pt x="599300" y="500265"/>
                  </a:lnTo>
                  <a:lnTo>
                    <a:pt x="604202" y="507530"/>
                  </a:lnTo>
                  <a:lnTo>
                    <a:pt x="611466" y="512432"/>
                  </a:lnTo>
                  <a:lnTo>
                    <a:pt x="620369" y="514235"/>
                  </a:lnTo>
                  <a:lnTo>
                    <a:pt x="629272" y="512432"/>
                  </a:lnTo>
                  <a:lnTo>
                    <a:pt x="636536" y="507530"/>
                  </a:lnTo>
                  <a:lnTo>
                    <a:pt x="641438" y="500265"/>
                  </a:lnTo>
                  <a:lnTo>
                    <a:pt x="643229" y="491375"/>
                  </a:lnTo>
                  <a:lnTo>
                    <a:pt x="643229" y="485305"/>
                  </a:lnTo>
                  <a:close/>
                </a:path>
                <a:path w="2137409" h="670560">
                  <a:moveTo>
                    <a:pt x="643229" y="329133"/>
                  </a:moveTo>
                  <a:lnTo>
                    <a:pt x="640816" y="323316"/>
                  </a:lnTo>
                  <a:lnTo>
                    <a:pt x="632244" y="314744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34"/>
                  </a:lnTo>
                  <a:lnTo>
                    <a:pt x="604202" y="319036"/>
                  </a:lnTo>
                  <a:lnTo>
                    <a:pt x="599300" y="326301"/>
                  </a:lnTo>
                  <a:lnTo>
                    <a:pt x="597509" y="335203"/>
                  </a:lnTo>
                  <a:lnTo>
                    <a:pt x="599300" y="344093"/>
                  </a:lnTo>
                  <a:lnTo>
                    <a:pt x="604202" y="351358"/>
                  </a:lnTo>
                  <a:lnTo>
                    <a:pt x="611466" y="356260"/>
                  </a:lnTo>
                  <a:lnTo>
                    <a:pt x="620369" y="358063"/>
                  </a:lnTo>
                  <a:lnTo>
                    <a:pt x="629272" y="356260"/>
                  </a:lnTo>
                  <a:lnTo>
                    <a:pt x="636536" y="351358"/>
                  </a:lnTo>
                  <a:lnTo>
                    <a:pt x="641438" y="344093"/>
                  </a:lnTo>
                  <a:lnTo>
                    <a:pt x="643229" y="335203"/>
                  </a:lnTo>
                  <a:lnTo>
                    <a:pt x="643229" y="329133"/>
                  </a:lnTo>
                  <a:close/>
                </a:path>
                <a:path w="2137409" h="670560">
                  <a:moveTo>
                    <a:pt x="643229" y="172961"/>
                  </a:moveTo>
                  <a:lnTo>
                    <a:pt x="640816" y="167144"/>
                  </a:lnTo>
                  <a:lnTo>
                    <a:pt x="632244" y="158572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62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21"/>
                  </a:lnTo>
                  <a:lnTo>
                    <a:pt x="604202" y="195186"/>
                  </a:lnTo>
                  <a:lnTo>
                    <a:pt x="611466" y="200088"/>
                  </a:lnTo>
                  <a:lnTo>
                    <a:pt x="620369" y="201891"/>
                  </a:lnTo>
                  <a:lnTo>
                    <a:pt x="629272" y="200088"/>
                  </a:lnTo>
                  <a:lnTo>
                    <a:pt x="636536" y="195186"/>
                  </a:lnTo>
                  <a:lnTo>
                    <a:pt x="641438" y="187921"/>
                  </a:lnTo>
                  <a:lnTo>
                    <a:pt x="643229" y="179031"/>
                  </a:lnTo>
                  <a:lnTo>
                    <a:pt x="643229" y="172961"/>
                  </a:lnTo>
                  <a:close/>
                </a:path>
                <a:path w="2137409" h="670560">
                  <a:moveTo>
                    <a:pt x="643229" y="16789"/>
                  </a:moveTo>
                  <a:lnTo>
                    <a:pt x="640816" y="10972"/>
                  </a:lnTo>
                  <a:lnTo>
                    <a:pt x="632244" y="2400"/>
                  </a:lnTo>
                  <a:lnTo>
                    <a:pt x="626427" y="0"/>
                  </a:lnTo>
                  <a:lnTo>
                    <a:pt x="620369" y="0"/>
                  </a:lnTo>
                  <a:lnTo>
                    <a:pt x="611466" y="1790"/>
                  </a:lnTo>
                  <a:lnTo>
                    <a:pt x="604202" y="6692"/>
                  </a:lnTo>
                  <a:lnTo>
                    <a:pt x="599300" y="13957"/>
                  </a:lnTo>
                  <a:lnTo>
                    <a:pt x="597509" y="22860"/>
                  </a:lnTo>
                  <a:lnTo>
                    <a:pt x="599300" y="31750"/>
                  </a:lnTo>
                  <a:lnTo>
                    <a:pt x="604202" y="39027"/>
                  </a:lnTo>
                  <a:lnTo>
                    <a:pt x="611466" y="43916"/>
                  </a:lnTo>
                  <a:lnTo>
                    <a:pt x="620369" y="45720"/>
                  </a:lnTo>
                  <a:lnTo>
                    <a:pt x="629272" y="43916"/>
                  </a:lnTo>
                  <a:lnTo>
                    <a:pt x="636536" y="39027"/>
                  </a:lnTo>
                  <a:lnTo>
                    <a:pt x="641438" y="31750"/>
                  </a:lnTo>
                  <a:lnTo>
                    <a:pt x="643229" y="22860"/>
                  </a:lnTo>
                  <a:lnTo>
                    <a:pt x="643229" y="16789"/>
                  </a:lnTo>
                  <a:close/>
                </a:path>
                <a:path w="2137409" h="670560">
                  <a:moveTo>
                    <a:pt x="792607" y="641477"/>
                  </a:moveTo>
                  <a:lnTo>
                    <a:pt x="790194" y="635660"/>
                  </a:lnTo>
                  <a:lnTo>
                    <a:pt x="781621" y="627087"/>
                  </a:lnTo>
                  <a:lnTo>
                    <a:pt x="775804" y="624674"/>
                  </a:lnTo>
                  <a:lnTo>
                    <a:pt x="769747" y="624674"/>
                  </a:lnTo>
                  <a:lnTo>
                    <a:pt x="760844" y="626478"/>
                  </a:lnTo>
                  <a:lnTo>
                    <a:pt x="753579" y="631380"/>
                  </a:lnTo>
                  <a:lnTo>
                    <a:pt x="748677" y="638644"/>
                  </a:lnTo>
                  <a:lnTo>
                    <a:pt x="746887" y="647534"/>
                  </a:lnTo>
                  <a:lnTo>
                    <a:pt x="748677" y="656437"/>
                  </a:lnTo>
                  <a:lnTo>
                    <a:pt x="753579" y="663702"/>
                  </a:lnTo>
                  <a:lnTo>
                    <a:pt x="760844" y="668604"/>
                  </a:lnTo>
                  <a:lnTo>
                    <a:pt x="769747" y="670394"/>
                  </a:lnTo>
                  <a:lnTo>
                    <a:pt x="778637" y="668604"/>
                  </a:lnTo>
                  <a:lnTo>
                    <a:pt x="785914" y="663702"/>
                  </a:lnTo>
                  <a:lnTo>
                    <a:pt x="790803" y="656437"/>
                  </a:lnTo>
                  <a:lnTo>
                    <a:pt x="792607" y="647534"/>
                  </a:lnTo>
                  <a:lnTo>
                    <a:pt x="792607" y="641477"/>
                  </a:lnTo>
                  <a:close/>
                </a:path>
                <a:path w="2137409" h="670560">
                  <a:moveTo>
                    <a:pt x="792607" y="485305"/>
                  </a:moveTo>
                  <a:lnTo>
                    <a:pt x="790194" y="479488"/>
                  </a:lnTo>
                  <a:lnTo>
                    <a:pt x="781621" y="470916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06"/>
                  </a:lnTo>
                  <a:lnTo>
                    <a:pt x="753579" y="475208"/>
                  </a:lnTo>
                  <a:lnTo>
                    <a:pt x="748677" y="482473"/>
                  </a:lnTo>
                  <a:lnTo>
                    <a:pt x="746887" y="491375"/>
                  </a:lnTo>
                  <a:lnTo>
                    <a:pt x="748677" y="500265"/>
                  </a:lnTo>
                  <a:lnTo>
                    <a:pt x="753579" y="507530"/>
                  </a:lnTo>
                  <a:lnTo>
                    <a:pt x="760844" y="512432"/>
                  </a:lnTo>
                  <a:lnTo>
                    <a:pt x="769747" y="514235"/>
                  </a:lnTo>
                  <a:lnTo>
                    <a:pt x="778637" y="512432"/>
                  </a:lnTo>
                  <a:lnTo>
                    <a:pt x="785914" y="507530"/>
                  </a:lnTo>
                  <a:lnTo>
                    <a:pt x="790803" y="500265"/>
                  </a:lnTo>
                  <a:lnTo>
                    <a:pt x="792607" y="491375"/>
                  </a:lnTo>
                  <a:lnTo>
                    <a:pt x="792607" y="485305"/>
                  </a:lnTo>
                  <a:close/>
                </a:path>
                <a:path w="2137409" h="670560">
                  <a:moveTo>
                    <a:pt x="792607" y="329133"/>
                  </a:moveTo>
                  <a:lnTo>
                    <a:pt x="790194" y="323316"/>
                  </a:lnTo>
                  <a:lnTo>
                    <a:pt x="781621" y="314744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34"/>
                  </a:lnTo>
                  <a:lnTo>
                    <a:pt x="753579" y="319036"/>
                  </a:lnTo>
                  <a:lnTo>
                    <a:pt x="748677" y="326301"/>
                  </a:lnTo>
                  <a:lnTo>
                    <a:pt x="746887" y="335203"/>
                  </a:lnTo>
                  <a:lnTo>
                    <a:pt x="748677" y="344093"/>
                  </a:lnTo>
                  <a:lnTo>
                    <a:pt x="753579" y="351358"/>
                  </a:lnTo>
                  <a:lnTo>
                    <a:pt x="760844" y="356260"/>
                  </a:lnTo>
                  <a:lnTo>
                    <a:pt x="769747" y="358063"/>
                  </a:lnTo>
                  <a:lnTo>
                    <a:pt x="778637" y="356260"/>
                  </a:lnTo>
                  <a:lnTo>
                    <a:pt x="785914" y="351358"/>
                  </a:lnTo>
                  <a:lnTo>
                    <a:pt x="790803" y="344093"/>
                  </a:lnTo>
                  <a:lnTo>
                    <a:pt x="792607" y="335203"/>
                  </a:lnTo>
                  <a:lnTo>
                    <a:pt x="792607" y="329133"/>
                  </a:lnTo>
                  <a:close/>
                </a:path>
                <a:path w="2137409" h="670560">
                  <a:moveTo>
                    <a:pt x="792607" y="172961"/>
                  </a:moveTo>
                  <a:lnTo>
                    <a:pt x="790194" y="167144"/>
                  </a:lnTo>
                  <a:lnTo>
                    <a:pt x="781621" y="158572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62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21"/>
                  </a:lnTo>
                  <a:lnTo>
                    <a:pt x="753579" y="195186"/>
                  </a:lnTo>
                  <a:lnTo>
                    <a:pt x="760844" y="200088"/>
                  </a:lnTo>
                  <a:lnTo>
                    <a:pt x="769747" y="201891"/>
                  </a:lnTo>
                  <a:lnTo>
                    <a:pt x="778637" y="200088"/>
                  </a:lnTo>
                  <a:lnTo>
                    <a:pt x="785914" y="195186"/>
                  </a:lnTo>
                  <a:lnTo>
                    <a:pt x="790803" y="187921"/>
                  </a:lnTo>
                  <a:lnTo>
                    <a:pt x="792607" y="179031"/>
                  </a:lnTo>
                  <a:lnTo>
                    <a:pt x="792607" y="172961"/>
                  </a:lnTo>
                  <a:close/>
                </a:path>
                <a:path w="2137409" h="670560">
                  <a:moveTo>
                    <a:pt x="792607" y="16789"/>
                  </a:moveTo>
                  <a:lnTo>
                    <a:pt x="790194" y="10972"/>
                  </a:lnTo>
                  <a:lnTo>
                    <a:pt x="781621" y="2400"/>
                  </a:lnTo>
                  <a:lnTo>
                    <a:pt x="775804" y="0"/>
                  </a:lnTo>
                  <a:lnTo>
                    <a:pt x="769747" y="0"/>
                  </a:lnTo>
                  <a:lnTo>
                    <a:pt x="760844" y="1790"/>
                  </a:lnTo>
                  <a:lnTo>
                    <a:pt x="753579" y="6692"/>
                  </a:lnTo>
                  <a:lnTo>
                    <a:pt x="748677" y="13957"/>
                  </a:lnTo>
                  <a:lnTo>
                    <a:pt x="746887" y="22860"/>
                  </a:lnTo>
                  <a:lnTo>
                    <a:pt x="748677" y="31750"/>
                  </a:lnTo>
                  <a:lnTo>
                    <a:pt x="753579" y="39027"/>
                  </a:lnTo>
                  <a:lnTo>
                    <a:pt x="760844" y="43916"/>
                  </a:lnTo>
                  <a:lnTo>
                    <a:pt x="769747" y="45720"/>
                  </a:lnTo>
                  <a:lnTo>
                    <a:pt x="778637" y="43916"/>
                  </a:lnTo>
                  <a:lnTo>
                    <a:pt x="785914" y="39027"/>
                  </a:lnTo>
                  <a:lnTo>
                    <a:pt x="790803" y="31750"/>
                  </a:lnTo>
                  <a:lnTo>
                    <a:pt x="792607" y="22860"/>
                  </a:lnTo>
                  <a:lnTo>
                    <a:pt x="792607" y="16789"/>
                  </a:lnTo>
                  <a:close/>
                </a:path>
                <a:path w="2137409" h="670560">
                  <a:moveTo>
                    <a:pt x="941984" y="641477"/>
                  </a:moveTo>
                  <a:lnTo>
                    <a:pt x="939571" y="635660"/>
                  </a:lnTo>
                  <a:lnTo>
                    <a:pt x="930998" y="627087"/>
                  </a:lnTo>
                  <a:lnTo>
                    <a:pt x="925182" y="624674"/>
                  </a:lnTo>
                  <a:lnTo>
                    <a:pt x="919124" y="624674"/>
                  </a:lnTo>
                  <a:lnTo>
                    <a:pt x="910221" y="626478"/>
                  </a:lnTo>
                  <a:lnTo>
                    <a:pt x="902957" y="631380"/>
                  </a:lnTo>
                  <a:lnTo>
                    <a:pt x="898055" y="638644"/>
                  </a:lnTo>
                  <a:lnTo>
                    <a:pt x="896264" y="647534"/>
                  </a:lnTo>
                  <a:lnTo>
                    <a:pt x="898055" y="656437"/>
                  </a:lnTo>
                  <a:lnTo>
                    <a:pt x="902957" y="663702"/>
                  </a:lnTo>
                  <a:lnTo>
                    <a:pt x="910221" y="668604"/>
                  </a:lnTo>
                  <a:lnTo>
                    <a:pt x="919124" y="670394"/>
                  </a:lnTo>
                  <a:lnTo>
                    <a:pt x="928014" y="668604"/>
                  </a:lnTo>
                  <a:lnTo>
                    <a:pt x="935291" y="663702"/>
                  </a:lnTo>
                  <a:lnTo>
                    <a:pt x="940181" y="656437"/>
                  </a:lnTo>
                  <a:lnTo>
                    <a:pt x="941984" y="647534"/>
                  </a:lnTo>
                  <a:lnTo>
                    <a:pt x="941984" y="641477"/>
                  </a:lnTo>
                  <a:close/>
                </a:path>
                <a:path w="2137409" h="670560">
                  <a:moveTo>
                    <a:pt x="941984" y="485305"/>
                  </a:moveTo>
                  <a:lnTo>
                    <a:pt x="939571" y="479488"/>
                  </a:lnTo>
                  <a:lnTo>
                    <a:pt x="930998" y="470916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06"/>
                  </a:lnTo>
                  <a:lnTo>
                    <a:pt x="902957" y="475208"/>
                  </a:lnTo>
                  <a:lnTo>
                    <a:pt x="898055" y="482473"/>
                  </a:lnTo>
                  <a:lnTo>
                    <a:pt x="896264" y="491375"/>
                  </a:lnTo>
                  <a:lnTo>
                    <a:pt x="898055" y="500265"/>
                  </a:lnTo>
                  <a:lnTo>
                    <a:pt x="902957" y="507530"/>
                  </a:lnTo>
                  <a:lnTo>
                    <a:pt x="910221" y="512432"/>
                  </a:lnTo>
                  <a:lnTo>
                    <a:pt x="919124" y="514235"/>
                  </a:lnTo>
                  <a:lnTo>
                    <a:pt x="928014" y="512432"/>
                  </a:lnTo>
                  <a:lnTo>
                    <a:pt x="935291" y="507530"/>
                  </a:lnTo>
                  <a:lnTo>
                    <a:pt x="940181" y="500265"/>
                  </a:lnTo>
                  <a:lnTo>
                    <a:pt x="941984" y="491375"/>
                  </a:lnTo>
                  <a:lnTo>
                    <a:pt x="941984" y="485305"/>
                  </a:lnTo>
                  <a:close/>
                </a:path>
                <a:path w="2137409" h="670560">
                  <a:moveTo>
                    <a:pt x="941984" y="329133"/>
                  </a:moveTo>
                  <a:lnTo>
                    <a:pt x="939571" y="323316"/>
                  </a:lnTo>
                  <a:lnTo>
                    <a:pt x="930998" y="314744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34"/>
                  </a:lnTo>
                  <a:lnTo>
                    <a:pt x="902957" y="319036"/>
                  </a:lnTo>
                  <a:lnTo>
                    <a:pt x="898055" y="326301"/>
                  </a:lnTo>
                  <a:lnTo>
                    <a:pt x="896264" y="335203"/>
                  </a:lnTo>
                  <a:lnTo>
                    <a:pt x="898055" y="344093"/>
                  </a:lnTo>
                  <a:lnTo>
                    <a:pt x="902957" y="351358"/>
                  </a:lnTo>
                  <a:lnTo>
                    <a:pt x="910221" y="356260"/>
                  </a:lnTo>
                  <a:lnTo>
                    <a:pt x="919124" y="358063"/>
                  </a:lnTo>
                  <a:lnTo>
                    <a:pt x="928014" y="356260"/>
                  </a:lnTo>
                  <a:lnTo>
                    <a:pt x="935291" y="351358"/>
                  </a:lnTo>
                  <a:lnTo>
                    <a:pt x="940181" y="344093"/>
                  </a:lnTo>
                  <a:lnTo>
                    <a:pt x="941984" y="335203"/>
                  </a:lnTo>
                  <a:lnTo>
                    <a:pt x="941984" y="329133"/>
                  </a:lnTo>
                  <a:close/>
                </a:path>
                <a:path w="2137409" h="670560">
                  <a:moveTo>
                    <a:pt x="941984" y="172961"/>
                  </a:moveTo>
                  <a:lnTo>
                    <a:pt x="939571" y="167144"/>
                  </a:lnTo>
                  <a:lnTo>
                    <a:pt x="930998" y="158572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62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21"/>
                  </a:lnTo>
                  <a:lnTo>
                    <a:pt x="902957" y="195186"/>
                  </a:lnTo>
                  <a:lnTo>
                    <a:pt x="910221" y="200088"/>
                  </a:lnTo>
                  <a:lnTo>
                    <a:pt x="919124" y="201891"/>
                  </a:lnTo>
                  <a:lnTo>
                    <a:pt x="928014" y="200088"/>
                  </a:lnTo>
                  <a:lnTo>
                    <a:pt x="935291" y="195186"/>
                  </a:lnTo>
                  <a:lnTo>
                    <a:pt x="940181" y="187921"/>
                  </a:lnTo>
                  <a:lnTo>
                    <a:pt x="941984" y="179031"/>
                  </a:lnTo>
                  <a:lnTo>
                    <a:pt x="941984" y="172961"/>
                  </a:lnTo>
                  <a:close/>
                </a:path>
                <a:path w="2137409" h="670560">
                  <a:moveTo>
                    <a:pt x="941984" y="16789"/>
                  </a:moveTo>
                  <a:lnTo>
                    <a:pt x="939571" y="10972"/>
                  </a:lnTo>
                  <a:lnTo>
                    <a:pt x="930998" y="2400"/>
                  </a:lnTo>
                  <a:lnTo>
                    <a:pt x="925182" y="0"/>
                  </a:lnTo>
                  <a:lnTo>
                    <a:pt x="919124" y="0"/>
                  </a:lnTo>
                  <a:lnTo>
                    <a:pt x="910221" y="1790"/>
                  </a:lnTo>
                  <a:lnTo>
                    <a:pt x="902957" y="6692"/>
                  </a:lnTo>
                  <a:lnTo>
                    <a:pt x="898055" y="13957"/>
                  </a:lnTo>
                  <a:lnTo>
                    <a:pt x="896264" y="22860"/>
                  </a:lnTo>
                  <a:lnTo>
                    <a:pt x="898055" y="31750"/>
                  </a:lnTo>
                  <a:lnTo>
                    <a:pt x="902957" y="39027"/>
                  </a:lnTo>
                  <a:lnTo>
                    <a:pt x="910221" y="43916"/>
                  </a:lnTo>
                  <a:lnTo>
                    <a:pt x="919124" y="45720"/>
                  </a:lnTo>
                  <a:lnTo>
                    <a:pt x="928014" y="43916"/>
                  </a:lnTo>
                  <a:lnTo>
                    <a:pt x="935291" y="39027"/>
                  </a:lnTo>
                  <a:lnTo>
                    <a:pt x="940181" y="31750"/>
                  </a:lnTo>
                  <a:lnTo>
                    <a:pt x="941984" y="22860"/>
                  </a:lnTo>
                  <a:lnTo>
                    <a:pt x="941984" y="16789"/>
                  </a:lnTo>
                  <a:close/>
                </a:path>
                <a:path w="2137409" h="670560">
                  <a:moveTo>
                    <a:pt x="1091361" y="641477"/>
                  </a:moveTo>
                  <a:lnTo>
                    <a:pt x="1088948" y="635660"/>
                  </a:lnTo>
                  <a:lnTo>
                    <a:pt x="1080376" y="627087"/>
                  </a:lnTo>
                  <a:lnTo>
                    <a:pt x="1074559" y="624674"/>
                  </a:lnTo>
                  <a:lnTo>
                    <a:pt x="1068501" y="624674"/>
                  </a:lnTo>
                  <a:lnTo>
                    <a:pt x="1059599" y="626478"/>
                  </a:lnTo>
                  <a:lnTo>
                    <a:pt x="1052334" y="631380"/>
                  </a:lnTo>
                  <a:lnTo>
                    <a:pt x="1047432" y="638644"/>
                  </a:lnTo>
                  <a:lnTo>
                    <a:pt x="1045641" y="647534"/>
                  </a:lnTo>
                  <a:lnTo>
                    <a:pt x="1047432" y="656437"/>
                  </a:lnTo>
                  <a:lnTo>
                    <a:pt x="1052334" y="663702"/>
                  </a:lnTo>
                  <a:lnTo>
                    <a:pt x="1059599" y="668604"/>
                  </a:lnTo>
                  <a:lnTo>
                    <a:pt x="1068501" y="670394"/>
                  </a:lnTo>
                  <a:lnTo>
                    <a:pt x="1077391" y="668604"/>
                  </a:lnTo>
                  <a:lnTo>
                    <a:pt x="1084656" y="663702"/>
                  </a:lnTo>
                  <a:lnTo>
                    <a:pt x="1089558" y="656437"/>
                  </a:lnTo>
                  <a:lnTo>
                    <a:pt x="1091361" y="647534"/>
                  </a:lnTo>
                  <a:lnTo>
                    <a:pt x="1091361" y="641477"/>
                  </a:lnTo>
                  <a:close/>
                </a:path>
                <a:path w="2137409" h="670560">
                  <a:moveTo>
                    <a:pt x="1091361" y="485305"/>
                  </a:moveTo>
                  <a:lnTo>
                    <a:pt x="1088948" y="479488"/>
                  </a:lnTo>
                  <a:lnTo>
                    <a:pt x="1080376" y="470916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06"/>
                  </a:lnTo>
                  <a:lnTo>
                    <a:pt x="1052334" y="475208"/>
                  </a:lnTo>
                  <a:lnTo>
                    <a:pt x="1047432" y="482473"/>
                  </a:lnTo>
                  <a:lnTo>
                    <a:pt x="1045641" y="491375"/>
                  </a:lnTo>
                  <a:lnTo>
                    <a:pt x="1047432" y="500265"/>
                  </a:lnTo>
                  <a:lnTo>
                    <a:pt x="1052334" y="507530"/>
                  </a:lnTo>
                  <a:lnTo>
                    <a:pt x="1059599" y="512432"/>
                  </a:lnTo>
                  <a:lnTo>
                    <a:pt x="1068501" y="514235"/>
                  </a:lnTo>
                  <a:lnTo>
                    <a:pt x="1077391" y="512432"/>
                  </a:lnTo>
                  <a:lnTo>
                    <a:pt x="1084656" y="507530"/>
                  </a:lnTo>
                  <a:lnTo>
                    <a:pt x="1089558" y="500265"/>
                  </a:lnTo>
                  <a:lnTo>
                    <a:pt x="1091361" y="491375"/>
                  </a:lnTo>
                  <a:lnTo>
                    <a:pt x="1091361" y="485305"/>
                  </a:lnTo>
                  <a:close/>
                </a:path>
                <a:path w="2137409" h="670560">
                  <a:moveTo>
                    <a:pt x="1091361" y="329133"/>
                  </a:moveTo>
                  <a:lnTo>
                    <a:pt x="1088948" y="323316"/>
                  </a:lnTo>
                  <a:lnTo>
                    <a:pt x="1080376" y="314744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34"/>
                  </a:lnTo>
                  <a:lnTo>
                    <a:pt x="1052334" y="319036"/>
                  </a:lnTo>
                  <a:lnTo>
                    <a:pt x="1047432" y="326301"/>
                  </a:lnTo>
                  <a:lnTo>
                    <a:pt x="1045641" y="335203"/>
                  </a:lnTo>
                  <a:lnTo>
                    <a:pt x="1047432" y="344093"/>
                  </a:lnTo>
                  <a:lnTo>
                    <a:pt x="1052334" y="351358"/>
                  </a:lnTo>
                  <a:lnTo>
                    <a:pt x="1059599" y="356260"/>
                  </a:lnTo>
                  <a:lnTo>
                    <a:pt x="1068501" y="358063"/>
                  </a:lnTo>
                  <a:lnTo>
                    <a:pt x="1077391" y="356260"/>
                  </a:lnTo>
                  <a:lnTo>
                    <a:pt x="1084656" y="351358"/>
                  </a:lnTo>
                  <a:lnTo>
                    <a:pt x="1089558" y="344093"/>
                  </a:lnTo>
                  <a:lnTo>
                    <a:pt x="1091361" y="335203"/>
                  </a:lnTo>
                  <a:lnTo>
                    <a:pt x="1091361" y="329133"/>
                  </a:lnTo>
                  <a:close/>
                </a:path>
                <a:path w="2137409" h="670560">
                  <a:moveTo>
                    <a:pt x="1091361" y="172961"/>
                  </a:moveTo>
                  <a:lnTo>
                    <a:pt x="1088948" y="167144"/>
                  </a:lnTo>
                  <a:lnTo>
                    <a:pt x="1080376" y="158572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62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21"/>
                  </a:lnTo>
                  <a:lnTo>
                    <a:pt x="1052334" y="195186"/>
                  </a:lnTo>
                  <a:lnTo>
                    <a:pt x="1059599" y="200088"/>
                  </a:lnTo>
                  <a:lnTo>
                    <a:pt x="1068501" y="201891"/>
                  </a:lnTo>
                  <a:lnTo>
                    <a:pt x="1077391" y="200088"/>
                  </a:lnTo>
                  <a:lnTo>
                    <a:pt x="1084656" y="195186"/>
                  </a:lnTo>
                  <a:lnTo>
                    <a:pt x="1089558" y="187921"/>
                  </a:lnTo>
                  <a:lnTo>
                    <a:pt x="1091361" y="179031"/>
                  </a:lnTo>
                  <a:lnTo>
                    <a:pt x="1091361" y="172961"/>
                  </a:lnTo>
                  <a:close/>
                </a:path>
                <a:path w="2137409" h="670560">
                  <a:moveTo>
                    <a:pt x="1091361" y="16789"/>
                  </a:moveTo>
                  <a:lnTo>
                    <a:pt x="1088948" y="10972"/>
                  </a:lnTo>
                  <a:lnTo>
                    <a:pt x="1080376" y="2400"/>
                  </a:lnTo>
                  <a:lnTo>
                    <a:pt x="1074559" y="0"/>
                  </a:lnTo>
                  <a:lnTo>
                    <a:pt x="1068501" y="0"/>
                  </a:lnTo>
                  <a:lnTo>
                    <a:pt x="1059599" y="1790"/>
                  </a:lnTo>
                  <a:lnTo>
                    <a:pt x="1052334" y="6692"/>
                  </a:lnTo>
                  <a:lnTo>
                    <a:pt x="1047432" y="13957"/>
                  </a:lnTo>
                  <a:lnTo>
                    <a:pt x="1045641" y="22860"/>
                  </a:lnTo>
                  <a:lnTo>
                    <a:pt x="1047432" y="31750"/>
                  </a:lnTo>
                  <a:lnTo>
                    <a:pt x="1052334" y="39027"/>
                  </a:lnTo>
                  <a:lnTo>
                    <a:pt x="1059599" y="43916"/>
                  </a:lnTo>
                  <a:lnTo>
                    <a:pt x="1068501" y="45720"/>
                  </a:lnTo>
                  <a:lnTo>
                    <a:pt x="1077391" y="43916"/>
                  </a:lnTo>
                  <a:lnTo>
                    <a:pt x="1084656" y="39027"/>
                  </a:lnTo>
                  <a:lnTo>
                    <a:pt x="1089558" y="31750"/>
                  </a:lnTo>
                  <a:lnTo>
                    <a:pt x="1091361" y="22860"/>
                  </a:lnTo>
                  <a:lnTo>
                    <a:pt x="1091361" y="16789"/>
                  </a:lnTo>
                  <a:close/>
                </a:path>
                <a:path w="2137409" h="670560">
                  <a:moveTo>
                    <a:pt x="1240739" y="641477"/>
                  </a:moveTo>
                  <a:lnTo>
                    <a:pt x="1238326" y="635660"/>
                  </a:lnTo>
                  <a:lnTo>
                    <a:pt x="1229753" y="627087"/>
                  </a:lnTo>
                  <a:lnTo>
                    <a:pt x="1223937" y="624674"/>
                  </a:lnTo>
                  <a:lnTo>
                    <a:pt x="1217866" y="624674"/>
                  </a:lnTo>
                  <a:lnTo>
                    <a:pt x="1208976" y="626478"/>
                  </a:lnTo>
                  <a:lnTo>
                    <a:pt x="1201712" y="631380"/>
                  </a:lnTo>
                  <a:lnTo>
                    <a:pt x="1196809" y="638644"/>
                  </a:lnTo>
                  <a:lnTo>
                    <a:pt x="1195006" y="647534"/>
                  </a:lnTo>
                  <a:lnTo>
                    <a:pt x="1196809" y="656437"/>
                  </a:lnTo>
                  <a:lnTo>
                    <a:pt x="1201712" y="663702"/>
                  </a:lnTo>
                  <a:lnTo>
                    <a:pt x="1208976" y="668604"/>
                  </a:lnTo>
                  <a:lnTo>
                    <a:pt x="1217866" y="670394"/>
                  </a:lnTo>
                  <a:lnTo>
                    <a:pt x="1226769" y="668604"/>
                  </a:lnTo>
                  <a:lnTo>
                    <a:pt x="1234033" y="663702"/>
                  </a:lnTo>
                  <a:lnTo>
                    <a:pt x="1238935" y="656437"/>
                  </a:lnTo>
                  <a:lnTo>
                    <a:pt x="1240739" y="647534"/>
                  </a:lnTo>
                  <a:lnTo>
                    <a:pt x="1240739" y="641477"/>
                  </a:lnTo>
                  <a:close/>
                </a:path>
                <a:path w="2137409" h="670560">
                  <a:moveTo>
                    <a:pt x="1240739" y="485305"/>
                  </a:moveTo>
                  <a:lnTo>
                    <a:pt x="1238326" y="479488"/>
                  </a:lnTo>
                  <a:lnTo>
                    <a:pt x="1229753" y="470916"/>
                  </a:lnTo>
                  <a:lnTo>
                    <a:pt x="1223937" y="468515"/>
                  </a:lnTo>
                  <a:lnTo>
                    <a:pt x="1217866" y="468515"/>
                  </a:lnTo>
                  <a:lnTo>
                    <a:pt x="1208976" y="470306"/>
                  </a:lnTo>
                  <a:lnTo>
                    <a:pt x="1201712" y="475208"/>
                  </a:lnTo>
                  <a:lnTo>
                    <a:pt x="1196809" y="482473"/>
                  </a:lnTo>
                  <a:lnTo>
                    <a:pt x="1195006" y="491375"/>
                  </a:lnTo>
                  <a:lnTo>
                    <a:pt x="1196809" y="500265"/>
                  </a:lnTo>
                  <a:lnTo>
                    <a:pt x="1201712" y="507530"/>
                  </a:lnTo>
                  <a:lnTo>
                    <a:pt x="1208976" y="512432"/>
                  </a:lnTo>
                  <a:lnTo>
                    <a:pt x="1217866" y="514235"/>
                  </a:lnTo>
                  <a:lnTo>
                    <a:pt x="1226769" y="512432"/>
                  </a:lnTo>
                  <a:lnTo>
                    <a:pt x="1234033" y="507530"/>
                  </a:lnTo>
                  <a:lnTo>
                    <a:pt x="1238935" y="500265"/>
                  </a:lnTo>
                  <a:lnTo>
                    <a:pt x="1240739" y="491375"/>
                  </a:lnTo>
                  <a:lnTo>
                    <a:pt x="1240739" y="485305"/>
                  </a:lnTo>
                  <a:close/>
                </a:path>
                <a:path w="2137409" h="670560">
                  <a:moveTo>
                    <a:pt x="1240739" y="329133"/>
                  </a:moveTo>
                  <a:lnTo>
                    <a:pt x="1238326" y="323316"/>
                  </a:lnTo>
                  <a:lnTo>
                    <a:pt x="1229753" y="314744"/>
                  </a:lnTo>
                  <a:lnTo>
                    <a:pt x="1223937" y="312343"/>
                  </a:lnTo>
                  <a:lnTo>
                    <a:pt x="1217866" y="312343"/>
                  </a:lnTo>
                  <a:lnTo>
                    <a:pt x="1208976" y="314134"/>
                  </a:lnTo>
                  <a:lnTo>
                    <a:pt x="1201712" y="319036"/>
                  </a:lnTo>
                  <a:lnTo>
                    <a:pt x="1196809" y="326301"/>
                  </a:lnTo>
                  <a:lnTo>
                    <a:pt x="1195006" y="335203"/>
                  </a:lnTo>
                  <a:lnTo>
                    <a:pt x="1196809" y="344093"/>
                  </a:lnTo>
                  <a:lnTo>
                    <a:pt x="1201712" y="351358"/>
                  </a:lnTo>
                  <a:lnTo>
                    <a:pt x="1208976" y="356260"/>
                  </a:lnTo>
                  <a:lnTo>
                    <a:pt x="1217866" y="358063"/>
                  </a:lnTo>
                  <a:lnTo>
                    <a:pt x="1226769" y="356260"/>
                  </a:lnTo>
                  <a:lnTo>
                    <a:pt x="1234033" y="351358"/>
                  </a:lnTo>
                  <a:lnTo>
                    <a:pt x="1238935" y="344093"/>
                  </a:lnTo>
                  <a:lnTo>
                    <a:pt x="1240739" y="335203"/>
                  </a:lnTo>
                  <a:lnTo>
                    <a:pt x="1240739" y="329133"/>
                  </a:lnTo>
                  <a:close/>
                </a:path>
                <a:path w="2137409" h="670560">
                  <a:moveTo>
                    <a:pt x="1240739" y="172961"/>
                  </a:moveTo>
                  <a:lnTo>
                    <a:pt x="1238326" y="167144"/>
                  </a:lnTo>
                  <a:lnTo>
                    <a:pt x="1229753" y="158572"/>
                  </a:lnTo>
                  <a:lnTo>
                    <a:pt x="1223937" y="156171"/>
                  </a:lnTo>
                  <a:lnTo>
                    <a:pt x="1217866" y="156171"/>
                  </a:lnTo>
                  <a:lnTo>
                    <a:pt x="1208976" y="157962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21"/>
                  </a:lnTo>
                  <a:lnTo>
                    <a:pt x="1201712" y="195186"/>
                  </a:lnTo>
                  <a:lnTo>
                    <a:pt x="1208976" y="200088"/>
                  </a:lnTo>
                  <a:lnTo>
                    <a:pt x="1217866" y="201891"/>
                  </a:lnTo>
                  <a:lnTo>
                    <a:pt x="1226769" y="200088"/>
                  </a:lnTo>
                  <a:lnTo>
                    <a:pt x="1234033" y="195186"/>
                  </a:lnTo>
                  <a:lnTo>
                    <a:pt x="1238935" y="187921"/>
                  </a:lnTo>
                  <a:lnTo>
                    <a:pt x="1240739" y="179031"/>
                  </a:lnTo>
                  <a:lnTo>
                    <a:pt x="1240739" y="172961"/>
                  </a:lnTo>
                  <a:close/>
                </a:path>
                <a:path w="2137409" h="670560">
                  <a:moveTo>
                    <a:pt x="1240739" y="16789"/>
                  </a:moveTo>
                  <a:lnTo>
                    <a:pt x="1238326" y="10972"/>
                  </a:lnTo>
                  <a:lnTo>
                    <a:pt x="1229753" y="2400"/>
                  </a:lnTo>
                  <a:lnTo>
                    <a:pt x="1223937" y="0"/>
                  </a:lnTo>
                  <a:lnTo>
                    <a:pt x="1217866" y="0"/>
                  </a:lnTo>
                  <a:lnTo>
                    <a:pt x="1208976" y="1790"/>
                  </a:lnTo>
                  <a:lnTo>
                    <a:pt x="1201712" y="6692"/>
                  </a:lnTo>
                  <a:lnTo>
                    <a:pt x="1196809" y="13957"/>
                  </a:lnTo>
                  <a:lnTo>
                    <a:pt x="1195006" y="22860"/>
                  </a:lnTo>
                  <a:lnTo>
                    <a:pt x="1196809" y="31750"/>
                  </a:lnTo>
                  <a:lnTo>
                    <a:pt x="1201712" y="39027"/>
                  </a:lnTo>
                  <a:lnTo>
                    <a:pt x="1208976" y="43916"/>
                  </a:lnTo>
                  <a:lnTo>
                    <a:pt x="1217866" y="45720"/>
                  </a:lnTo>
                  <a:lnTo>
                    <a:pt x="1226769" y="43916"/>
                  </a:lnTo>
                  <a:lnTo>
                    <a:pt x="1234033" y="39027"/>
                  </a:lnTo>
                  <a:lnTo>
                    <a:pt x="1238935" y="31750"/>
                  </a:lnTo>
                  <a:lnTo>
                    <a:pt x="1240739" y="22860"/>
                  </a:lnTo>
                  <a:lnTo>
                    <a:pt x="1240739" y="16789"/>
                  </a:lnTo>
                  <a:close/>
                </a:path>
                <a:path w="2137409" h="670560">
                  <a:moveTo>
                    <a:pt x="1390103" y="641477"/>
                  </a:moveTo>
                  <a:lnTo>
                    <a:pt x="1387703" y="635660"/>
                  </a:lnTo>
                  <a:lnTo>
                    <a:pt x="1379131" y="627087"/>
                  </a:lnTo>
                  <a:lnTo>
                    <a:pt x="1373314" y="624674"/>
                  </a:lnTo>
                  <a:lnTo>
                    <a:pt x="1367243" y="624674"/>
                  </a:lnTo>
                  <a:lnTo>
                    <a:pt x="1358353" y="626478"/>
                  </a:lnTo>
                  <a:lnTo>
                    <a:pt x="1351089" y="631380"/>
                  </a:lnTo>
                  <a:lnTo>
                    <a:pt x="1346187" y="638644"/>
                  </a:lnTo>
                  <a:lnTo>
                    <a:pt x="1344383" y="647534"/>
                  </a:lnTo>
                  <a:lnTo>
                    <a:pt x="1346187" y="656437"/>
                  </a:lnTo>
                  <a:lnTo>
                    <a:pt x="1351089" y="663702"/>
                  </a:lnTo>
                  <a:lnTo>
                    <a:pt x="1358353" y="668604"/>
                  </a:lnTo>
                  <a:lnTo>
                    <a:pt x="1367243" y="670394"/>
                  </a:lnTo>
                  <a:lnTo>
                    <a:pt x="1376146" y="668604"/>
                  </a:lnTo>
                  <a:lnTo>
                    <a:pt x="1383411" y="663702"/>
                  </a:lnTo>
                  <a:lnTo>
                    <a:pt x="1388313" y="656437"/>
                  </a:lnTo>
                  <a:lnTo>
                    <a:pt x="1390103" y="647534"/>
                  </a:lnTo>
                  <a:lnTo>
                    <a:pt x="1390103" y="641477"/>
                  </a:lnTo>
                  <a:close/>
                </a:path>
                <a:path w="2137409" h="670560">
                  <a:moveTo>
                    <a:pt x="1390103" y="485305"/>
                  </a:moveTo>
                  <a:lnTo>
                    <a:pt x="1387703" y="479488"/>
                  </a:lnTo>
                  <a:lnTo>
                    <a:pt x="1379131" y="470916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06"/>
                  </a:lnTo>
                  <a:lnTo>
                    <a:pt x="1351089" y="475208"/>
                  </a:lnTo>
                  <a:lnTo>
                    <a:pt x="1346187" y="482473"/>
                  </a:lnTo>
                  <a:lnTo>
                    <a:pt x="1344383" y="491375"/>
                  </a:lnTo>
                  <a:lnTo>
                    <a:pt x="1346187" y="500265"/>
                  </a:lnTo>
                  <a:lnTo>
                    <a:pt x="1351089" y="507530"/>
                  </a:lnTo>
                  <a:lnTo>
                    <a:pt x="1358353" y="512432"/>
                  </a:lnTo>
                  <a:lnTo>
                    <a:pt x="1367243" y="514235"/>
                  </a:lnTo>
                  <a:lnTo>
                    <a:pt x="1376146" y="512432"/>
                  </a:lnTo>
                  <a:lnTo>
                    <a:pt x="1383411" y="507530"/>
                  </a:lnTo>
                  <a:lnTo>
                    <a:pt x="1388313" y="500265"/>
                  </a:lnTo>
                  <a:lnTo>
                    <a:pt x="1390103" y="491375"/>
                  </a:lnTo>
                  <a:lnTo>
                    <a:pt x="1390103" y="485305"/>
                  </a:lnTo>
                  <a:close/>
                </a:path>
                <a:path w="2137409" h="670560">
                  <a:moveTo>
                    <a:pt x="1390103" y="329133"/>
                  </a:moveTo>
                  <a:lnTo>
                    <a:pt x="1387703" y="323316"/>
                  </a:lnTo>
                  <a:lnTo>
                    <a:pt x="1379131" y="314744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34"/>
                  </a:lnTo>
                  <a:lnTo>
                    <a:pt x="1351089" y="319036"/>
                  </a:lnTo>
                  <a:lnTo>
                    <a:pt x="1346187" y="326301"/>
                  </a:lnTo>
                  <a:lnTo>
                    <a:pt x="1344383" y="335203"/>
                  </a:lnTo>
                  <a:lnTo>
                    <a:pt x="1346187" y="344093"/>
                  </a:lnTo>
                  <a:lnTo>
                    <a:pt x="1351089" y="351358"/>
                  </a:lnTo>
                  <a:lnTo>
                    <a:pt x="1358353" y="356260"/>
                  </a:lnTo>
                  <a:lnTo>
                    <a:pt x="1367243" y="358063"/>
                  </a:lnTo>
                  <a:lnTo>
                    <a:pt x="1376146" y="356260"/>
                  </a:lnTo>
                  <a:lnTo>
                    <a:pt x="1383411" y="351358"/>
                  </a:lnTo>
                  <a:lnTo>
                    <a:pt x="1388313" y="344093"/>
                  </a:lnTo>
                  <a:lnTo>
                    <a:pt x="1390103" y="335203"/>
                  </a:lnTo>
                  <a:lnTo>
                    <a:pt x="1390103" y="329133"/>
                  </a:lnTo>
                  <a:close/>
                </a:path>
                <a:path w="2137409" h="670560">
                  <a:moveTo>
                    <a:pt x="1390103" y="172961"/>
                  </a:moveTo>
                  <a:lnTo>
                    <a:pt x="1387703" y="167144"/>
                  </a:lnTo>
                  <a:lnTo>
                    <a:pt x="1379131" y="158572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62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21"/>
                  </a:lnTo>
                  <a:lnTo>
                    <a:pt x="1351089" y="195186"/>
                  </a:lnTo>
                  <a:lnTo>
                    <a:pt x="1358353" y="200088"/>
                  </a:lnTo>
                  <a:lnTo>
                    <a:pt x="1367243" y="201891"/>
                  </a:lnTo>
                  <a:lnTo>
                    <a:pt x="1376146" y="200088"/>
                  </a:lnTo>
                  <a:lnTo>
                    <a:pt x="1383411" y="195186"/>
                  </a:lnTo>
                  <a:lnTo>
                    <a:pt x="1388313" y="187921"/>
                  </a:lnTo>
                  <a:lnTo>
                    <a:pt x="1390103" y="179031"/>
                  </a:lnTo>
                  <a:lnTo>
                    <a:pt x="1390103" y="172961"/>
                  </a:lnTo>
                  <a:close/>
                </a:path>
                <a:path w="2137409" h="670560">
                  <a:moveTo>
                    <a:pt x="1390103" y="16789"/>
                  </a:moveTo>
                  <a:lnTo>
                    <a:pt x="1387703" y="10972"/>
                  </a:lnTo>
                  <a:lnTo>
                    <a:pt x="1379131" y="2400"/>
                  </a:lnTo>
                  <a:lnTo>
                    <a:pt x="1373314" y="0"/>
                  </a:lnTo>
                  <a:lnTo>
                    <a:pt x="1367243" y="0"/>
                  </a:lnTo>
                  <a:lnTo>
                    <a:pt x="1358353" y="1790"/>
                  </a:lnTo>
                  <a:lnTo>
                    <a:pt x="1351089" y="6692"/>
                  </a:lnTo>
                  <a:lnTo>
                    <a:pt x="1346187" y="13957"/>
                  </a:lnTo>
                  <a:lnTo>
                    <a:pt x="1344383" y="22860"/>
                  </a:lnTo>
                  <a:lnTo>
                    <a:pt x="1346187" y="31750"/>
                  </a:lnTo>
                  <a:lnTo>
                    <a:pt x="1351089" y="39027"/>
                  </a:lnTo>
                  <a:lnTo>
                    <a:pt x="1358353" y="43916"/>
                  </a:lnTo>
                  <a:lnTo>
                    <a:pt x="1367243" y="45720"/>
                  </a:lnTo>
                  <a:lnTo>
                    <a:pt x="1376146" y="43916"/>
                  </a:lnTo>
                  <a:lnTo>
                    <a:pt x="1383411" y="39027"/>
                  </a:lnTo>
                  <a:lnTo>
                    <a:pt x="1388313" y="31750"/>
                  </a:lnTo>
                  <a:lnTo>
                    <a:pt x="1390103" y="22860"/>
                  </a:lnTo>
                  <a:lnTo>
                    <a:pt x="1390103" y="16789"/>
                  </a:lnTo>
                  <a:close/>
                </a:path>
                <a:path w="2137409" h="670560">
                  <a:moveTo>
                    <a:pt x="1539481" y="641477"/>
                  </a:moveTo>
                  <a:lnTo>
                    <a:pt x="1537081" y="635660"/>
                  </a:lnTo>
                  <a:lnTo>
                    <a:pt x="1528495" y="627087"/>
                  </a:lnTo>
                  <a:lnTo>
                    <a:pt x="1522691" y="624674"/>
                  </a:lnTo>
                  <a:lnTo>
                    <a:pt x="1516621" y="624674"/>
                  </a:lnTo>
                  <a:lnTo>
                    <a:pt x="1507731" y="626478"/>
                  </a:lnTo>
                  <a:lnTo>
                    <a:pt x="1500454" y="631380"/>
                  </a:lnTo>
                  <a:lnTo>
                    <a:pt x="1495564" y="638644"/>
                  </a:lnTo>
                  <a:lnTo>
                    <a:pt x="1493761" y="647534"/>
                  </a:lnTo>
                  <a:lnTo>
                    <a:pt x="1495564" y="656437"/>
                  </a:lnTo>
                  <a:lnTo>
                    <a:pt x="1500454" y="663702"/>
                  </a:lnTo>
                  <a:lnTo>
                    <a:pt x="1507731" y="668604"/>
                  </a:lnTo>
                  <a:lnTo>
                    <a:pt x="1516621" y="670394"/>
                  </a:lnTo>
                  <a:lnTo>
                    <a:pt x="1525524" y="668604"/>
                  </a:lnTo>
                  <a:lnTo>
                    <a:pt x="1532788" y="663702"/>
                  </a:lnTo>
                  <a:lnTo>
                    <a:pt x="1537690" y="656437"/>
                  </a:lnTo>
                  <a:lnTo>
                    <a:pt x="1539481" y="647534"/>
                  </a:lnTo>
                  <a:lnTo>
                    <a:pt x="1539481" y="641477"/>
                  </a:lnTo>
                  <a:close/>
                </a:path>
                <a:path w="2137409" h="670560">
                  <a:moveTo>
                    <a:pt x="1539481" y="485305"/>
                  </a:moveTo>
                  <a:lnTo>
                    <a:pt x="1537081" y="479488"/>
                  </a:lnTo>
                  <a:lnTo>
                    <a:pt x="1528495" y="470916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06"/>
                  </a:lnTo>
                  <a:lnTo>
                    <a:pt x="1500454" y="475208"/>
                  </a:lnTo>
                  <a:lnTo>
                    <a:pt x="1495564" y="482473"/>
                  </a:lnTo>
                  <a:lnTo>
                    <a:pt x="1493761" y="491375"/>
                  </a:lnTo>
                  <a:lnTo>
                    <a:pt x="1495564" y="500265"/>
                  </a:lnTo>
                  <a:lnTo>
                    <a:pt x="1500454" y="507530"/>
                  </a:lnTo>
                  <a:lnTo>
                    <a:pt x="1507731" y="512432"/>
                  </a:lnTo>
                  <a:lnTo>
                    <a:pt x="1516621" y="514235"/>
                  </a:lnTo>
                  <a:lnTo>
                    <a:pt x="1525524" y="512432"/>
                  </a:lnTo>
                  <a:lnTo>
                    <a:pt x="1532788" y="507530"/>
                  </a:lnTo>
                  <a:lnTo>
                    <a:pt x="1537690" y="500265"/>
                  </a:lnTo>
                  <a:lnTo>
                    <a:pt x="1539481" y="491375"/>
                  </a:lnTo>
                  <a:lnTo>
                    <a:pt x="1539481" y="485305"/>
                  </a:lnTo>
                  <a:close/>
                </a:path>
                <a:path w="2137409" h="670560">
                  <a:moveTo>
                    <a:pt x="1539481" y="329133"/>
                  </a:moveTo>
                  <a:lnTo>
                    <a:pt x="1537081" y="323316"/>
                  </a:lnTo>
                  <a:lnTo>
                    <a:pt x="1528495" y="314744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34"/>
                  </a:lnTo>
                  <a:lnTo>
                    <a:pt x="1500454" y="319036"/>
                  </a:lnTo>
                  <a:lnTo>
                    <a:pt x="1495564" y="326301"/>
                  </a:lnTo>
                  <a:lnTo>
                    <a:pt x="1493761" y="335203"/>
                  </a:lnTo>
                  <a:lnTo>
                    <a:pt x="1495564" y="344093"/>
                  </a:lnTo>
                  <a:lnTo>
                    <a:pt x="1500454" y="351358"/>
                  </a:lnTo>
                  <a:lnTo>
                    <a:pt x="1507731" y="356260"/>
                  </a:lnTo>
                  <a:lnTo>
                    <a:pt x="1516621" y="358063"/>
                  </a:lnTo>
                  <a:lnTo>
                    <a:pt x="1525524" y="356260"/>
                  </a:lnTo>
                  <a:lnTo>
                    <a:pt x="1532788" y="351358"/>
                  </a:lnTo>
                  <a:lnTo>
                    <a:pt x="1537690" y="344093"/>
                  </a:lnTo>
                  <a:lnTo>
                    <a:pt x="1539481" y="335203"/>
                  </a:lnTo>
                  <a:lnTo>
                    <a:pt x="1539481" y="329133"/>
                  </a:lnTo>
                  <a:close/>
                </a:path>
                <a:path w="2137409" h="670560">
                  <a:moveTo>
                    <a:pt x="1539481" y="172961"/>
                  </a:moveTo>
                  <a:lnTo>
                    <a:pt x="1537081" y="167144"/>
                  </a:lnTo>
                  <a:lnTo>
                    <a:pt x="1528495" y="158572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62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21"/>
                  </a:lnTo>
                  <a:lnTo>
                    <a:pt x="1500454" y="195186"/>
                  </a:lnTo>
                  <a:lnTo>
                    <a:pt x="1507731" y="200088"/>
                  </a:lnTo>
                  <a:lnTo>
                    <a:pt x="1516621" y="201891"/>
                  </a:lnTo>
                  <a:lnTo>
                    <a:pt x="1525524" y="200088"/>
                  </a:lnTo>
                  <a:lnTo>
                    <a:pt x="1532788" y="195186"/>
                  </a:lnTo>
                  <a:lnTo>
                    <a:pt x="1537690" y="187921"/>
                  </a:lnTo>
                  <a:lnTo>
                    <a:pt x="1539481" y="179031"/>
                  </a:lnTo>
                  <a:lnTo>
                    <a:pt x="1539481" y="172961"/>
                  </a:lnTo>
                  <a:close/>
                </a:path>
                <a:path w="2137409" h="670560">
                  <a:moveTo>
                    <a:pt x="1539481" y="16789"/>
                  </a:moveTo>
                  <a:lnTo>
                    <a:pt x="1537081" y="10972"/>
                  </a:lnTo>
                  <a:lnTo>
                    <a:pt x="1528495" y="2400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790"/>
                  </a:lnTo>
                  <a:lnTo>
                    <a:pt x="1500454" y="6692"/>
                  </a:lnTo>
                  <a:lnTo>
                    <a:pt x="1495564" y="13957"/>
                  </a:lnTo>
                  <a:lnTo>
                    <a:pt x="1493761" y="22860"/>
                  </a:lnTo>
                  <a:lnTo>
                    <a:pt x="1495564" y="31750"/>
                  </a:lnTo>
                  <a:lnTo>
                    <a:pt x="1500454" y="39027"/>
                  </a:lnTo>
                  <a:lnTo>
                    <a:pt x="1507731" y="43916"/>
                  </a:lnTo>
                  <a:lnTo>
                    <a:pt x="1516621" y="45720"/>
                  </a:lnTo>
                  <a:lnTo>
                    <a:pt x="1525524" y="43916"/>
                  </a:lnTo>
                  <a:lnTo>
                    <a:pt x="1532788" y="39027"/>
                  </a:lnTo>
                  <a:lnTo>
                    <a:pt x="1537690" y="31750"/>
                  </a:lnTo>
                  <a:lnTo>
                    <a:pt x="1539481" y="22860"/>
                  </a:lnTo>
                  <a:lnTo>
                    <a:pt x="1539481" y="16789"/>
                  </a:lnTo>
                  <a:close/>
                </a:path>
                <a:path w="2137409" h="670560">
                  <a:moveTo>
                    <a:pt x="1688858" y="485305"/>
                  </a:moveTo>
                  <a:lnTo>
                    <a:pt x="1686458" y="479488"/>
                  </a:lnTo>
                  <a:lnTo>
                    <a:pt x="1677873" y="470916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06"/>
                  </a:lnTo>
                  <a:lnTo>
                    <a:pt x="1649831" y="475208"/>
                  </a:lnTo>
                  <a:lnTo>
                    <a:pt x="1644942" y="482473"/>
                  </a:lnTo>
                  <a:lnTo>
                    <a:pt x="1643138" y="491375"/>
                  </a:lnTo>
                  <a:lnTo>
                    <a:pt x="1644942" y="500265"/>
                  </a:lnTo>
                  <a:lnTo>
                    <a:pt x="1649831" y="507530"/>
                  </a:lnTo>
                  <a:lnTo>
                    <a:pt x="1657108" y="512432"/>
                  </a:lnTo>
                  <a:lnTo>
                    <a:pt x="1665998" y="514235"/>
                  </a:lnTo>
                  <a:lnTo>
                    <a:pt x="1674901" y="512432"/>
                  </a:lnTo>
                  <a:lnTo>
                    <a:pt x="1682165" y="507530"/>
                  </a:lnTo>
                  <a:lnTo>
                    <a:pt x="1687068" y="500265"/>
                  </a:lnTo>
                  <a:lnTo>
                    <a:pt x="1688858" y="491375"/>
                  </a:lnTo>
                  <a:lnTo>
                    <a:pt x="1688858" y="485305"/>
                  </a:lnTo>
                  <a:close/>
                </a:path>
                <a:path w="2137409" h="670560">
                  <a:moveTo>
                    <a:pt x="1688858" y="329133"/>
                  </a:moveTo>
                  <a:lnTo>
                    <a:pt x="1686458" y="323316"/>
                  </a:lnTo>
                  <a:lnTo>
                    <a:pt x="1677873" y="314744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34"/>
                  </a:lnTo>
                  <a:lnTo>
                    <a:pt x="1649831" y="319036"/>
                  </a:lnTo>
                  <a:lnTo>
                    <a:pt x="1644942" y="326301"/>
                  </a:lnTo>
                  <a:lnTo>
                    <a:pt x="1643138" y="335203"/>
                  </a:lnTo>
                  <a:lnTo>
                    <a:pt x="1644942" y="344093"/>
                  </a:lnTo>
                  <a:lnTo>
                    <a:pt x="1649831" y="351358"/>
                  </a:lnTo>
                  <a:lnTo>
                    <a:pt x="1657108" y="356260"/>
                  </a:lnTo>
                  <a:lnTo>
                    <a:pt x="1665998" y="358063"/>
                  </a:lnTo>
                  <a:lnTo>
                    <a:pt x="1674901" y="356260"/>
                  </a:lnTo>
                  <a:lnTo>
                    <a:pt x="1682165" y="351358"/>
                  </a:lnTo>
                  <a:lnTo>
                    <a:pt x="1687068" y="344093"/>
                  </a:lnTo>
                  <a:lnTo>
                    <a:pt x="1688858" y="335203"/>
                  </a:lnTo>
                  <a:lnTo>
                    <a:pt x="1688858" y="329133"/>
                  </a:lnTo>
                  <a:close/>
                </a:path>
                <a:path w="2137409" h="670560">
                  <a:moveTo>
                    <a:pt x="1688858" y="172961"/>
                  </a:moveTo>
                  <a:lnTo>
                    <a:pt x="1686458" y="167144"/>
                  </a:lnTo>
                  <a:lnTo>
                    <a:pt x="1677873" y="158572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62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21"/>
                  </a:lnTo>
                  <a:lnTo>
                    <a:pt x="1649831" y="195186"/>
                  </a:lnTo>
                  <a:lnTo>
                    <a:pt x="1657108" y="200088"/>
                  </a:lnTo>
                  <a:lnTo>
                    <a:pt x="1665998" y="201891"/>
                  </a:lnTo>
                  <a:lnTo>
                    <a:pt x="1674901" y="200088"/>
                  </a:lnTo>
                  <a:lnTo>
                    <a:pt x="1682165" y="195186"/>
                  </a:lnTo>
                  <a:lnTo>
                    <a:pt x="1687068" y="187921"/>
                  </a:lnTo>
                  <a:lnTo>
                    <a:pt x="1688858" y="179031"/>
                  </a:lnTo>
                  <a:lnTo>
                    <a:pt x="1688858" y="172961"/>
                  </a:lnTo>
                  <a:close/>
                </a:path>
                <a:path w="2137409" h="670560">
                  <a:moveTo>
                    <a:pt x="1688858" y="16789"/>
                  </a:moveTo>
                  <a:lnTo>
                    <a:pt x="1686458" y="10972"/>
                  </a:lnTo>
                  <a:lnTo>
                    <a:pt x="1677873" y="2400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790"/>
                  </a:lnTo>
                  <a:lnTo>
                    <a:pt x="1649831" y="6692"/>
                  </a:lnTo>
                  <a:lnTo>
                    <a:pt x="1644942" y="13957"/>
                  </a:lnTo>
                  <a:lnTo>
                    <a:pt x="1643138" y="22860"/>
                  </a:lnTo>
                  <a:lnTo>
                    <a:pt x="1644942" y="31750"/>
                  </a:lnTo>
                  <a:lnTo>
                    <a:pt x="1649831" y="39027"/>
                  </a:lnTo>
                  <a:lnTo>
                    <a:pt x="1657108" y="43916"/>
                  </a:lnTo>
                  <a:lnTo>
                    <a:pt x="1665998" y="45720"/>
                  </a:lnTo>
                  <a:lnTo>
                    <a:pt x="1674901" y="43916"/>
                  </a:lnTo>
                  <a:lnTo>
                    <a:pt x="1682165" y="39027"/>
                  </a:lnTo>
                  <a:lnTo>
                    <a:pt x="1687068" y="31750"/>
                  </a:lnTo>
                  <a:lnTo>
                    <a:pt x="1688858" y="22860"/>
                  </a:lnTo>
                  <a:lnTo>
                    <a:pt x="1688858" y="16789"/>
                  </a:lnTo>
                  <a:close/>
                </a:path>
                <a:path w="2137409" h="670560">
                  <a:moveTo>
                    <a:pt x="1838236" y="485305"/>
                  </a:moveTo>
                  <a:lnTo>
                    <a:pt x="1835823" y="479488"/>
                  </a:lnTo>
                  <a:lnTo>
                    <a:pt x="1827250" y="470916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06"/>
                  </a:lnTo>
                  <a:lnTo>
                    <a:pt x="1799209" y="475208"/>
                  </a:lnTo>
                  <a:lnTo>
                    <a:pt x="1794319" y="482473"/>
                  </a:lnTo>
                  <a:lnTo>
                    <a:pt x="1792516" y="491375"/>
                  </a:lnTo>
                  <a:lnTo>
                    <a:pt x="1794319" y="500265"/>
                  </a:lnTo>
                  <a:lnTo>
                    <a:pt x="1799209" y="507530"/>
                  </a:lnTo>
                  <a:lnTo>
                    <a:pt x="1806473" y="512432"/>
                  </a:lnTo>
                  <a:lnTo>
                    <a:pt x="1815376" y="514235"/>
                  </a:lnTo>
                  <a:lnTo>
                    <a:pt x="1824278" y="512432"/>
                  </a:lnTo>
                  <a:lnTo>
                    <a:pt x="1831543" y="507530"/>
                  </a:lnTo>
                  <a:lnTo>
                    <a:pt x="1836445" y="500265"/>
                  </a:lnTo>
                  <a:lnTo>
                    <a:pt x="1838236" y="491375"/>
                  </a:lnTo>
                  <a:lnTo>
                    <a:pt x="1838236" y="485305"/>
                  </a:lnTo>
                  <a:close/>
                </a:path>
                <a:path w="2137409" h="670560">
                  <a:moveTo>
                    <a:pt x="1838236" y="329133"/>
                  </a:moveTo>
                  <a:lnTo>
                    <a:pt x="1835823" y="323316"/>
                  </a:lnTo>
                  <a:lnTo>
                    <a:pt x="1827250" y="314744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34"/>
                  </a:lnTo>
                  <a:lnTo>
                    <a:pt x="1799209" y="319036"/>
                  </a:lnTo>
                  <a:lnTo>
                    <a:pt x="1794319" y="326301"/>
                  </a:lnTo>
                  <a:lnTo>
                    <a:pt x="1792516" y="335203"/>
                  </a:lnTo>
                  <a:lnTo>
                    <a:pt x="1794319" y="344093"/>
                  </a:lnTo>
                  <a:lnTo>
                    <a:pt x="1799209" y="351358"/>
                  </a:lnTo>
                  <a:lnTo>
                    <a:pt x="1806473" y="356260"/>
                  </a:lnTo>
                  <a:lnTo>
                    <a:pt x="1815376" y="358063"/>
                  </a:lnTo>
                  <a:lnTo>
                    <a:pt x="1824278" y="356260"/>
                  </a:lnTo>
                  <a:lnTo>
                    <a:pt x="1831543" y="351358"/>
                  </a:lnTo>
                  <a:lnTo>
                    <a:pt x="1836445" y="344093"/>
                  </a:lnTo>
                  <a:lnTo>
                    <a:pt x="1838236" y="335203"/>
                  </a:lnTo>
                  <a:lnTo>
                    <a:pt x="1838236" y="329133"/>
                  </a:lnTo>
                  <a:close/>
                </a:path>
                <a:path w="2137409" h="670560">
                  <a:moveTo>
                    <a:pt x="1838236" y="172961"/>
                  </a:moveTo>
                  <a:lnTo>
                    <a:pt x="1835823" y="167144"/>
                  </a:lnTo>
                  <a:lnTo>
                    <a:pt x="1827250" y="158572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62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21"/>
                  </a:lnTo>
                  <a:lnTo>
                    <a:pt x="1799209" y="195186"/>
                  </a:lnTo>
                  <a:lnTo>
                    <a:pt x="1806473" y="200088"/>
                  </a:lnTo>
                  <a:lnTo>
                    <a:pt x="1815376" y="201891"/>
                  </a:lnTo>
                  <a:lnTo>
                    <a:pt x="1824278" y="200088"/>
                  </a:lnTo>
                  <a:lnTo>
                    <a:pt x="1831543" y="195186"/>
                  </a:lnTo>
                  <a:lnTo>
                    <a:pt x="1836445" y="187921"/>
                  </a:lnTo>
                  <a:lnTo>
                    <a:pt x="1838236" y="179031"/>
                  </a:lnTo>
                  <a:lnTo>
                    <a:pt x="1838236" y="172961"/>
                  </a:lnTo>
                  <a:close/>
                </a:path>
                <a:path w="2137409" h="670560">
                  <a:moveTo>
                    <a:pt x="1838236" y="16789"/>
                  </a:moveTo>
                  <a:lnTo>
                    <a:pt x="1835823" y="10972"/>
                  </a:lnTo>
                  <a:lnTo>
                    <a:pt x="1827250" y="2400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790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50"/>
                  </a:lnTo>
                  <a:lnTo>
                    <a:pt x="1799209" y="39027"/>
                  </a:lnTo>
                  <a:lnTo>
                    <a:pt x="1806473" y="43916"/>
                  </a:lnTo>
                  <a:lnTo>
                    <a:pt x="1815376" y="45720"/>
                  </a:lnTo>
                  <a:lnTo>
                    <a:pt x="1824278" y="43916"/>
                  </a:lnTo>
                  <a:lnTo>
                    <a:pt x="1831543" y="39027"/>
                  </a:lnTo>
                  <a:lnTo>
                    <a:pt x="1836445" y="31750"/>
                  </a:lnTo>
                  <a:lnTo>
                    <a:pt x="1838236" y="22860"/>
                  </a:lnTo>
                  <a:lnTo>
                    <a:pt x="1838236" y="16789"/>
                  </a:lnTo>
                  <a:close/>
                </a:path>
                <a:path w="2137409" h="670560">
                  <a:moveTo>
                    <a:pt x="1987613" y="485305"/>
                  </a:moveTo>
                  <a:lnTo>
                    <a:pt x="1985200" y="479488"/>
                  </a:lnTo>
                  <a:lnTo>
                    <a:pt x="1976628" y="470916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06"/>
                  </a:lnTo>
                  <a:lnTo>
                    <a:pt x="1948586" y="475208"/>
                  </a:lnTo>
                  <a:lnTo>
                    <a:pt x="1943684" y="482473"/>
                  </a:lnTo>
                  <a:lnTo>
                    <a:pt x="1941893" y="491375"/>
                  </a:lnTo>
                  <a:lnTo>
                    <a:pt x="1943684" y="500265"/>
                  </a:lnTo>
                  <a:lnTo>
                    <a:pt x="1948586" y="507530"/>
                  </a:lnTo>
                  <a:lnTo>
                    <a:pt x="1955850" y="512432"/>
                  </a:lnTo>
                  <a:lnTo>
                    <a:pt x="1964753" y="514235"/>
                  </a:lnTo>
                  <a:lnTo>
                    <a:pt x="1973656" y="512432"/>
                  </a:lnTo>
                  <a:lnTo>
                    <a:pt x="1980920" y="507530"/>
                  </a:lnTo>
                  <a:lnTo>
                    <a:pt x="1985810" y="500265"/>
                  </a:lnTo>
                  <a:lnTo>
                    <a:pt x="1987613" y="491375"/>
                  </a:lnTo>
                  <a:lnTo>
                    <a:pt x="1987613" y="485305"/>
                  </a:lnTo>
                  <a:close/>
                </a:path>
                <a:path w="2137409" h="670560">
                  <a:moveTo>
                    <a:pt x="1987613" y="329133"/>
                  </a:moveTo>
                  <a:lnTo>
                    <a:pt x="1985200" y="323316"/>
                  </a:lnTo>
                  <a:lnTo>
                    <a:pt x="1976628" y="314744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34"/>
                  </a:lnTo>
                  <a:lnTo>
                    <a:pt x="1948586" y="319036"/>
                  </a:lnTo>
                  <a:lnTo>
                    <a:pt x="1943684" y="326301"/>
                  </a:lnTo>
                  <a:lnTo>
                    <a:pt x="1941893" y="335203"/>
                  </a:lnTo>
                  <a:lnTo>
                    <a:pt x="1943684" y="344093"/>
                  </a:lnTo>
                  <a:lnTo>
                    <a:pt x="1948586" y="351358"/>
                  </a:lnTo>
                  <a:lnTo>
                    <a:pt x="1955850" y="356260"/>
                  </a:lnTo>
                  <a:lnTo>
                    <a:pt x="1964753" y="358063"/>
                  </a:lnTo>
                  <a:lnTo>
                    <a:pt x="1973656" y="356260"/>
                  </a:lnTo>
                  <a:lnTo>
                    <a:pt x="1980920" y="351358"/>
                  </a:lnTo>
                  <a:lnTo>
                    <a:pt x="1985810" y="344093"/>
                  </a:lnTo>
                  <a:lnTo>
                    <a:pt x="1987613" y="335203"/>
                  </a:lnTo>
                  <a:lnTo>
                    <a:pt x="1987613" y="329133"/>
                  </a:lnTo>
                  <a:close/>
                </a:path>
                <a:path w="2137409" h="670560">
                  <a:moveTo>
                    <a:pt x="1987613" y="172961"/>
                  </a:moveTo>
                  <a:lnTo>
                    <a:pt x="1985200" y="167144"/>
                  </a:lnTo>
                  <a:lnTo>
                    <a:pt x="1976628" y="158572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62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21"/>
                  </a:lnTo>
                  <a:lnTo>
                    <a:pt x="1948586" y="195186"/>
                  </a:lnTo>
                  <a:lnTo>
                    <a:pt x="1955850" y="200088"/>
                  </a:lnTo>
                  <a:lnTo>
                    <a:pt x="1964753" y="201891"/>
                  </a:lnTo>
                  <a:lnTo>
                    <a:pt x="1973656" y="200088"/>
                  </a:lnTo>
                  <a:lnTo>
                    <a:pt x="1980920" y="195186"/>
                  </a:lnTo>
                  <a:lnTo>
                    <a:pt x="1985810" y="187921"/>
                  </a:lnTo>
                  <a:lnTo>
                    <a:pt x="1987613" y="179031"/>
                  </a:lnTo>
                  <a:lnTo>
                    <a:pt x="1987613" y="172961"/>
                  </a:lnTo>
                  <a:close/>
                </a:path>
                <a:path w="2137409" h="670560">
                  <a:moveTo>
                    <a:pt x="1987613" y="16789"/>
                  </a:moveTo>
                  <a:lnTo>
                    <a:pt x="1985200" y="10972"/>
                  </a:lnTo>
                  <a:lnTo>
                    <a:pt x="1976628" y="2400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790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50"/>
                  </a:lnTo>
                  <a:lnTo>
                    <a:pt x="1948586" y="39027"/>
                  </a:lnTo>
                  <a:lnTo>
                    <a:pt x="1955850" y="43916"/>
                  </a:lnTo>
                  <a:lnTo>
                    <a:pt x="1964753" y="45720"/>
                  </a:lnTo>
                  <a:lnTo>
                    <a:pt x="1973656" y="43916"/>
                  </a:lnTo>
                  <a:lnTo>
                    <a:pt x="1980920" y="39027"/>
                  </a:lnTo>
                  <a:lnTo>
                    <a:pt x="1985810" y="31750"/>
                  </a:lnTo>
                  <a:lnTo>
                    <a:pt x="1987613" y="22860"/>
                  </a:lnTo>
                  <a:lnTo>
                    <a:pt x="1987613" y="16789"/>
                  </a:lnTo>
                  <a:close/>
                </a:path>
                <a:path w="2137409" h="670560">
                  <a:moveTo>
                    <a:pt x="2136991" y="485305"/>
                  </a:moveTo>
                  <a:lnTo>
                    <a:pt x="2134578" y="479488"/>
                  </a:lnTo>
                  <a:lnTo>
                    <a:pt x="2126005" y="470916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06"/>
                  </a:lnTo>
                  <a:lnTo>
                    <a:pt x="2097963" y="475208"/>
                  </a:lnTo>
                  <a:lnTo>
                    <a:pt x="2093061" y="482473"/>
                  </a:lnTo>
                  <a:lnTo>
                    <a:pt x="2091270" y="491375"/>
                  </a:lnTo>
                  <a:lnTo>
                    <a:pt x="2093061" y="500265"/>
                  </a:lnTo>
                  <a:lnTo>
                    <a:pt x="2097963" y="507530"/>
                  </a:lnTo>
                  <a:lnTo>
                    <a:pt x="2105228" y="512432"/>
                  </a:lnTo>
                  <a:lnTo>
                    <a:pt x="2114131" y="514235"/>
                  </a:lnTo>
                  <a:lnTo>
                    <a:pt x="2123021" y="512432"/>
                  </a:lnTo>
                  <a:lnTo>
                    <a:pt x="2130298" y="507530"/>
                  </a:lnTo>
                  <a:lnTo>
                    <a:pt x="2135187" y="500265"/>
                  </a:lnTo>
                  <a:lnTo>
                    <a:pt x="2136991" y="491375"/>
                  </a:lnTo>
                  <a:lnTo>
                    <a:pt x="2136991" y="485305"/>
                  </a:lnTo>
                  <a:close/>
                </a:path>
                <a:path w="2137409" h="670560">
                  <a:moveTo>
                    <a:pt x="2136991" y="329133"/>
                  </a:moveTo>
                  <a:lnTo>
                    <a:pt x="2134578" y="323316"/>
                  </a:lnTo>
                  <a:lnTo>
                    <a:pt x="2126005" y="314744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34"/>
                  </a:lnTo>
                  <a:lnTo>
                    <a:pt x="2097963" y="319036"/>
                  </a:lnTo>
                  <a:lnTo>
                    <a:pt x="2093061" y="326301"/>
                  </a:lnTo>
                  <a:lnTo>
                    <a:pt x="2091270" y="335203"/>
                  </a:lnTo>
                  <a:lnTo>
                    <a:pt x="2093061" y="344093"/>
                  </a:lnTo>
                  <a:lnTo>
                    <a:pt x="2097963" y="351358"/>
                  </a:lnTo>
                  <a:lnTo>
                    <a:pt x="2105228" y="356260"/>
                  </a:lnTo>
                  <a:lnTo>
                    <a:pt x="2114131" y="358063"/>
                  </a:lnTo>
                  <a:lnTo>
                    <a:pt x="2123021" y="356260"/>
                  </a:lnTo>
                  <a:lnTo>
                    <a:pt x="2130298" y="351358"/>
                  </a:lnTo>
                  <a:lnTo>
                    <a:pt x="2135187" y="344093"/>
                  </a:lnTo>
                  <a:lnTo>
                    <a:pt x="2136991" y="335203"/>
                  </a:lnTo>
                  <a:lnTo>
                    <a:pt x="2136991" y="329133"/>
                  </a:lnTo>
                  <a:close/>
                </a:path>
                <a:path w="2137409" h="670560">
                  <a:moveTo>
                    <a:pt x="2136991" y="172961"/>
                  </a:moveTo>
                  <a:lnTo>
                    <a:pt x="2134578" y="167144"/>
                  </a:lnTo>
                  <a:lnTo>
                    <a:pt x="2126005" y="158572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62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21"/>
                  </a:lnTo>
                  <a:lnTo>
                    <a:pt x="2097963" y="195186"/>
                  </a:lnTo>
                  <a:lnTo>
                    <a:pt x="2105228" y="200088"/>
                  </a:lnTo>
                  <a:lnTo>
                    <a:pt x="2114131" y="201891"/>
                  </a:lnTo>
                  <a:lnTo>
                    <a:pt x="2123021" y="200088"/>
                  </a:lnTo>
                  <a:lnTo>
                    <a:pt x="2130298" y="195186"/>
                  </a:lnTo>
                  <a:lnTo>
                    <a:pt x="2135187" y="187921"/>
                  </a:lnTo>
                  <a:lnTo>
                    <a:pt x="2136991" y="179031"/>
                  </a:lnTo>
                  <a:lnTo>
                    <a:pt x="2136991" y="172961"/>
                  </a:lnTo>
                  <a:close/>
                </a:path>
                <a:path w="2137409" h="670560">
                  <a:moveTo>
                    <a:pt x="2136991" y="16789"/>
                  </a:moveTo>
                  <a:lnTo>
                    <a:pt x="2134578" y="10972"/>
                  </a:lnTo>
                  <a:lnTo>
                    <a:pt x="2126005" y="2400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790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50"/>
                  </a:lnTo>
                  <a:lnTo>
                    <a:pt x="2097963" y="39027"/>
                  </a:lnTo>
                  <a:lnTo>
                    <a:pt x="2105228" y="43916"/>
                  </a:lnTo>
                  <a:lnTo>
                    <a:pt x="2114131" y="45720"/>
                  </a:lnTo>
                  <a:lnTo>
                    <a:pt x="2123021" y="43916"/>
                  </a:lnTo>
                  <a:lnTo>
                    <a:pt x="2130298" y="39027"/>
                  </a:lnTo>
                  <a:lnTo>
                    <a:pt x="2135187" y="31750"/>
                  </a:lnTo>
                  <a:lnTo>
                    <a:pt x="2136991" y="22860"/>
                  </a:lnTo>
                  <a:lnTo>
                    <a:pt x="2136991" y="167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75342" y="3767162"/>
              <a:ext cx="2137410" cy="826769"/>
            </a:xfrm>
            <a:custGeom>
              <a:avLst/>
              <a:gdLst/>
              <a:ahLst/>
              <a:cxnLst/>
              <a:rect l="l" t="t" r="r" b="b"/>
              <a:pathLst>
                <a:path w="2137409" h="826770">
                  <a:moveTo>
                    <a:pt x="45720" y="797661"/>
                  </a:moveTo>
                  <a:lnTo>
                    <a:pt x="43319" y="791845"/>
                  </a:lnTo>
                  <a:lnTo>
                    <a:pt x="34747" y="783272"/>
                  </a:lnTo>
                  <a:lnTo>
                    <a:pt x="28930" y="780859"/>
                  </a:lnTo>
                  <a:lnTo>
                    <a:pt x="22860" y="780859"/>
                  </a:lnTo>
                  <a:lnTo>
                    <a:pt x="13970" y="782662"/>
                  </a:lnTo>
                  <a:lnTo>
                    <a:pt x="6705" y="787552"/>
                  </a:lnTo>
                  <a:lnTo>
                    <a:pt x="1803" y="794816"/>
                  </a:lnTo>
                  <a:lnTo>
                    <a:pt x="0" y="803719"/>
                  </a:lnTo>
                  <a:lnTo>
                    <a:pt x="1803" y="812622"/>
                  </a:lnTo>
                  <a:lnTo>
                    <a:pt x="6705" y="819886"/>
                  </a:lnTo>
                  <a:lnTo>
                    <a:pt x="13970" y="824788"/>
                  </a:lnTo>
                  <a:lnTo>
                    <a:pt x="22860" y="826579"/>
                  </a:lnTo>
                  <a:lnTo>
                    <a:pt x="31762" y="824788"/>
                  </a:lnTo>
                  <a:lnTo>
                    <a:pt x="39027" y="819886"/>
                  </a:lnTo>
                  <a:lnTo>
                    <a:pt x="43929" y="812622"/>
                  </a:lnTo>
                  <a:lnTo>
                    <a:pt x="45720" y="803719"/>
                  </a:lnTo>
                  <a:lnTo>
                    <a:pt x="45720" y="797661"/>
                  </a:lnTo>
                  <a:close/>
                </a:path>
                <a:path w="2137409" h="826770">
                  <a:moveTo>
                    <a:pt x="45720" y="641489"/>
                  </a:moveTo>
                  <a:lnTo>
                    <a:pt x="43319" y="635673"/>
                  </a:lnTo>
                  <a:lnTo>
                    <a:pt x="34747" y="627100"/>
                  </a:lnTo>
                  <a:lnTo>
                    <a:pt x="28930" y="624687"/>
                  </a:lnTo>
                  <a:lnTo>
                    <a:pt x="22860" y="624687"/>
                  </a:lnTo>
                  <a:lnTo>
                    <a:pt x="13970" y="626491"/>
                  </a:lnTo>
                  <a:lnTo>
                    <a:pt x="6705" y="631380"/>
                  </a:lnTo>
                  <a:lnTo>
                    <a:pt x="1803" y="638644"/>
                  </a:lnTo>
                  <a:lnTo>
                    <a:pt x="0" y="647547"/>
                  </a:lnTo>
                  <a:lnTo>
                    <a:pt x="1803" y="656450"/>
                  </a:lnTo>
                  <a:lnTo>
                    <a:pt x="6705" y="663714"/>
                  </a:lnTo>
                  <a:lnTo>
                    <a:pt x="13970" y="668616"/>
                  </a:lnTo>
                  <a:lnTo>
                    <a:pt x="22860" y="670407"/>
                  </a:lnTo>
                  <a:lnTo>
                    <a:pt x="31762" y="668616"/>
                  </a:lnTo>
                  <a:lnTo>
                    <a:pt x="39027" y="663714"/>
                  </a:lnTo>
                  <a:lnTo>
                    <a:pt x="43929" y="656450"/>
                  </a:lnTo>
                  <a:lnTo>
                    <a:pt x="45720" y="647547"/>
                  </a:lnTo>
                  <a:lnTo>
                    <a:pt x="45720" y="641489"/>
                  </a:lnTo>
                  <a:close/>
                </a:path>
                <a:path w="2137409" h="826770">
                  <a:moveTo>
                    <a:pt x="45720" y="485317"/>
                  </a:moveTo>
                  <a:lnTo>
                    <a:pt x="43319" y="479501"/>
                  </a:lnTo>
                  <a:lnTo>
                    <a:pt x="34747" y="470928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19"/>
                  </a:lnTo>
                  <a:lnTo>
                    <a:pt x="6705" y="475208"/>
                  </a:lnTo>
                  <a:lnTo>
                    <a:pt x="1803" y="482485"/>
                  </a:lnTo>
                  <a:lnTo>
                    <a:pt x="0" y="491375"/>
                  </a:lnTo>
                  <a:lnTo>
                    <a:pt x="1803" y="500278"/>
                  </a:lnTo>
                  <a:lnTo>
                    <a:pt x="6705" y="507542"/>
                  </a:lnTo>
                  <a:lnTo>
                    <a:pt x="13970" y="512445"/>
                  </a:lnTo>
                  <a:lnTo>
                    <a:pt x="22860" y="514235"/>
                  </a:lnTo>
                  <a:lnTo>
                    <a:pt x="31762" y="512445"/>
                  </a:lnTo>
                  <a:lnTo>
                    <a:pt x="39027" y="507542"/>
                  </a:lnTo>
                  <a:lnTo>
                    <a:pt x="43929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137409" h="826770">
                  <a:moveTo>
                    <a:pt x="45720" y="329145"/>
                  </a:moveTo>
                  <a:lnTo>
                    <a:pt x="43319" y="323329"/>
                  </a:lnTo>
                  <a:lnTo>
                    <a:pt x="34747" y="314756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47"/>
                  </a:lnTo>
                  <a:lnTo>
                    <a:pt x="6705" y="319036"/>
                  </a:lnTo>
                  <a:lnTo>
                    <a:pt x="1803" y="326313"/>
                  </a:lnTo>
                  <a:lnTo>
                    <a:pt x="0" y="335203"/>
                  </a:lnTo>
                  <a:lnTo>
                    <a:pt x="1803" y="344106"/>
                  </a:lnTo>
                  <a:lnTo>
                    <a:pt x="6705" y="351370"/>
                  </a:lnTo>
                  <a:lnTo>
                    <a:pt x="13970" y="356273"/>
                  </a:lnTo>
                  <a:lnTo>
                    <a:pt x="22860" y="358063"/>
                  </a:lnTo>
                  <a:lnTo>
                    <a:pt x="31762" y="356273"/>
                  </a:lnTo>
                  <a:lnTo>
                    <a:pt x="39027" y="351370"/>
                  </a:lnTo>
                  <a:lnTo>
                    <a:pt x="43929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137409" h="826770">
                  <a:moveTo>
                    <a:pt x="45720" y="172974"/>
                  </a:moveTo>
                  <a:lnTo>
                    <a:pt x="43319" y="167157"/>
                  </a:lnTo>
                  <a:lnTo>
                    <a:pt x="34747" y="158584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75"/>
                  </a:lnTo>
                  <a:lnTo>
                    <a:pt x="6705" y="162877"/>
                  </a:lnTo>
                  <a:lnTo>
                    <a:pt x="1803" y="170141"/>
                  </a:lnTo>
                  <a:lnTo>
                    <a:pt x="0" y="179031"/>
                  </a:lnTo>
                  <a:lnTo>
                    <a:pt x="1803" y="187934"/>
                  </a:lnTo>
                  <a:lnTo>
                    <a:pt x="6705" y="195199"/>
                  </a:lnTo>
                  <a:lnTo>
                    <a:pt x="13970" y="200101"/>
                  </a:lnTo>
                  <a:lnTo>
                    <a:pt x="22860" y="201891"/>
                  </a:lnTo>
                  <a:lnTo>
                    <a:pt x="31762" y="200101"/>
                  </a:lnTo>
                  <a:lnTo>
                    <a:pt x="39027" y="195199"/>
                  </a:lnTo>
                  <a:lnTo>
                    <a:pt x="43929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137409" h="826770">
                  <a:moveTo>
                    <a:pt x="195097" y="797661"/>
                  </a:moveTo>
                  <a:lnTo>
                    <a:pt x="192697" y="791845"/>
                  </a:lnTo>
                  <a:lnTo>
                    <a:pt x="184111" y="783272"/>
                  </a:lnTo>
                  <a:lnTo>
                    <a:pt x="178308" y="780859"/>
                  </a:lnTo>
                  <a:lnTo>
                    <a:pt x="172237" y="780859"/>
                  </a:lnTo>
                  <a:lnTo>
                    <a:pt x="163347" y="782662"/>
                  </a:lnTo>
                  <a:lnTo>
                    <a:pt x="156070" y="787552"/>
                  </a:lnTo>
                  <a:lnTo>
                    <a:pt x="151180" y="794816"/>
                  </a:lnTo>
                  <a:lnTo>
                    <a:pt x="149377" y="803719"/>
                  </a:lnTo>
                  <a:lnTo>
                    <a:pt x="151180" y="812622"/>
                  </a:lnTo>
                  <a:lnTo>
                    <a:pt x="156070" y="819886"/>
                  </a:lnTo>
                  <a:lnTo>
                    <a:pt x="163347" y="824788"/>
                  </a:lnTo>
                  <a:lnTo>
                    <a:pt x="172237" y="826579"/>
                  </a:lnTo>
                  <a:lnTo>
                    <a:pt x="181140" y="824788"/>
                  </a:lnTo>
                  <a:lnTo>
                    <a:pt x="188404" y="819886"/>
                  </a:lnTo>
                  <a:lnTo>
                    <a:pt x="193306" y="812622"/>
                  </a:lnTo>
                  <a:lnTo>
                    <a:pt x="195097" y="803719"/>
                  </a:lnTo>
                  <a:lnTo>
                    <a:pt x="195097" y="797661"/>
                  </a:lnTo>
                  <a:close/>
                </a:path>
                <a:path w="2137409" h="826770">
                  <a:moveTo>
                    <a:pt x="195097" y="641489"/>
                  </a:moveTo>
                  <a:lnTo>
                    <a:pt x="192697" y="635673"/>
                  </a:lnTo>
                  <a:lnTo>
                    <a:pt x="184111" y="627100"/>
                  </a:lnTo>
                  <a:lnTo>
                    <a:pt x="178308" y="624687"/>
                  </a:lnTo>
                  <a:lnTo>
                    <a:pt x="172237" y="624687"/>
                  </a:lnTo>
                  <a:lnTo>
                    <a:pt x="163347" y="626491"/>
                  </a:lnTo>
                  <a:lnTo>
                    <a:pt x="156070" y="631380"/>
                  </a:lnTo>
                  <a:lnTo>
                    <a:pt x="151180" y="638644"/>
                  </a:lnTo>
                  <a:lnTo>
                    <a:pt x="149377" y="647547"/>
                  </a:lnTo>
                  <a:lnTo>
                    <a:pt x="151180" y="656450"/>
                  </a:lnTo>
                  <a:lnTo>
                    <a:pt x="156070" y="663714"/>
                  </a:lnTo>
                  <a:lnTo>
                    <a:pt x="163347" y="668616"/>
                  </a:lnTo>
                  <a:lnTo>
                    <a:pt x="172237" y="670407"/>
                  </a:lnTo>
                  <a:lnTo>
                    <a:pt x="181140" y="668616"/>
                  </a:lnTo>
                  <a:lnTo>
                    <a:pt x="188404" y="663714"/>
                  </a:lnTo>
                  <a:lnTo>
                    <a:pt x="193306" y="656450"/>
                  </a:lnTo>
                  <a:lnTo>
                    <a:pt x="195097" y="647547"/>
                  </a:lnTo>
                  <a:lnTo>
                    <a:pt x="195097" y="641489"/>
                  </a:lnTo>
                  <a:close/>
                </a:path>
                <a:path w="2137409" h="826770">
                  <a:moveTo>
                    <a:pt x="195097" y="485317"/>
                  </a:moveTo>
                  <a:lnTo>
                    <a:pt x="192697" y="479501"/>
                  </a:lnTo>
                  <a:lnTo>
                    <a:pt x="184111" y="470928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19"/>
                  </a:lnTo>
                  <a:lnTo>
                    <a:pt x="156070" y="475208"/>
                  </a:lnTo>
                  <a:lnTo>
                    <a:pt x="151180" y="482485"/>
                  </a:lnTo>
                  <a:lnTo>
                    <a:pt x="149377" y="491375"/>
                  </a:lnTo>
                  <a:lnTo>
                    <a:pt x="151180" y="500278"/>
                  </a:lnTo>
                  <a:lnTo>
                    <a:pt x="156070" y="507542"/>
                  </a:lnTo>
                  <a:lnTo>
                    <a:pt x="163347" y="512445"/>
                  </a:lnTo>
                  <a:lnTo>
                    <a:pt x="172237" y="514235"/>
                  </a:lnTo>
                  <a:lnTo>
                    <a:pt x="181140" y="512445"/>
                  </a:lnTo>
                  <a:lnTo>
                    <a:pt x="188404" y="507542"/>
                  </a:lnTo>
                  <a:lnTo>
                    <a:pt x="193306" y="500278"/>
                  </a:lnTo>
                  <a:lnTo>
                    <a:pt x="195097" y="491375"/>
                  </a:lnTo>
                  <a:lnTo>
                    <a:pt x="195097" y="485317"/>
                  </a:lnTo>
                  <a:close/>
                </a:path>
                <a:path w="2137409" h="826770">
                  <a:moveTo>
                    <a:pt x="195097" y="329145"/>
                  </a:moveTo>
                  <a:lnTo>
                    <a:pt x="192697" y="323329"/>
                  </a:lnTo>
                  <a:lnTo>
                    <a:pt x="184111" y="314756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47"/>
                  </a:lnTo>
                  <a:lnTo>
                    <a:pt x="156070" y="319036"/>
                  </a:lnTo>
                  <a:lnTo>
                    <a:pt x="151180" y="326313"/>
                  </a:lnTo>
                  <a:lnTo>
                    <a:pt x="149377" y="335203"/>
                  </a:lnTo>
                  <a:lnTo>
                    <a:pt x="151180" y="344106"/>
                  </a:lnTo>
                  <a:lnTo>
                    <a:pt x="156070" y="351370"/>
                  </a:lnTo>
                  <a:lnTo>
                    <a:pt x="163347" y="356273"/>
                  </a:lnTo>
                  <a:lnTo>
                    <a:pt x="172237" y="358063"/>
                  </a:lnTo>
                  <a:lnTo>
                    <a:pt x="181140" y="356273"/>
                  </a:lnTo>
                  <a:lnTo>
                    <a:pt x="188404" y="351370"/>
                  </a:lnTo>
                  <a:lnTo>
                    <a:pt x="193306" y="344106"/>
                  </a:lnTo>
                  <a:lnTo>
                    <a:pt x="195097" y="335203"/>
                  </a:lnTo>
                  <a:lnTo>
                    <a:pt x="195097" y="329145"/>
                  </a:lnTo>
                  <a:close/>
                </a:path>
                <a:path w="2137409" h="826770">
                  <a:moveTo>
                    <a:pt x="195097" y="172974"/>
                  </a:moveTo>
                  <a:lnTo>
                    <a:pt x="192697" y="167157"/>
                  </a:lnTo>
                  <a:lnTo>
                    <a:pt x="184111" y="158584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75"/>
                  </a:lnTo>
                  <a:lnTo>
                    <a:pt x="156070" y="162877"/>
                  </a:lnTo>
                  <a:lnTo>
                    <a:pt x="151180" y="170141"/>
                  </a:lnTo>
                  <a:lnTo>
                    <a:pt x="149377" y="179031"/>
                  </a:lnTo>
                  <a:lnTo>
                    <a:pt x="151180" y="187934"/>
                  </a:lnTo>
                  <a:lnTo>
                    <a:pt x="156070" y="195199"/>
                  </a:lnTo>
                  <a:lnTo>
                    <a:pt x="163347" y="200101"/>
                  </a:lnTo>
                  <a:lnTo>
                    <a:pt x="172237" y="201891"/>
                  </a:lnTo>
                  <a:lnTo>
                    <a:pt x="181140" y="200101"/>
                  </a:lnTo>
                  <a:lnTo>
                    <a:pt x="188404" y="195199"/>
                  </a:lnTo>
                  <a:lnTo>
                    <a:pt x="193306" y="187934"/>
                  </a:lnTo>
                  <a:lnTo>
                    <a:pt x="195097" y="179031"/>
                  </a:lnTo>
                  <a:lnTo>
                    <a:pt x="195097" y="172974"/>
                  </a:lnTo>
                  <a:close/>
                </a:path>
                <a:path w="2137409" h="826770">
                  <a:moveTo>
                    <a:pt x="344474" y="797661"/>
                  </a:moveTo>
                  <a:lnTo>
                    <a:pt x="342074" y="791845"/>
                  </a:lnTo>
                  <a:lnTo>
                    <a:pt x="333489" y="783272"/>
                  </a:lnTo>
                  <a:lnTo>
                    <a:pt x="327685" y="780859"/>
                  </a:lnTo>
                  <a:lnTo>
                    <a:pt x="321614" y="780859"/>
                  </a:lnTo>
                  <a:lnTo>
                    <a:pt x="312724" y="782662"/>
                  </a:lnTo>
                  <a:lnTo>
                    <a:pt x="305447" y="787552"/>
                  </a:lnTo>
                  <a:lnTo>
                    <a:pt x="300558" y="794816"/>
                  </a:lnTo>
                  <a:lnTo>
                    <a:pt x="298754" y="803719"/>
                  </a:lnTo>
                  <a:lnTo>
                    <a:pt x="300558" y="812622"/>
                  </a:lnTo>
                  <a:lnTo>
                    <a:pt x="305447" y="819886"/>
                  </a:lnTo>
                  <a:lnTo>
                    <a:pt x="312724" y="824788"/>
                  </a:lnTo>
                  <a:lnTo>
                    <a:pt x="321614" y="826579"/>
                  </a:lnTo>
                  <a:lnTo>
                    <a:pt x="330517" y="824788"/>
                  </a:lnTo>
                  <a:lnTo>
                    <a:pt x="337781" y="819886"/>
                  </a:lnTo>
                  <a:lnTo>
                    <a:pt x="342684" y="812622"/>
                  </a:lnTo>
                  <a:lnTo>
                    <a:pt x="344474" y="803719"/>
                  </a:lnTo>
                  <a:lnTo>
                    <a:pt x="344474" y="797661"/>
                  </a:lnTo>
                  <a:close/>
                </a:path>
                <a:path w="2137409" h="826770">
                  <a:moveTo>
                    <a:pt x="344474" y="641489"/>
                  </a:moveTo>
                  <a:lnTo>
                    <a:pt x="342074" y="635673"/>
                  </a:lnTo>
                  <a:lnTo>
                    <a:pt x="333489" y="627100"/>
                  </a:lnTo>
                  <a:lnTo>
                    <a:pt x="327685" y="624687"/>
                  </a:lnTo>
                  <a:lnTo>
                    <a:pt x="321614" y="624687"/>
                  </a:lnTo>
                  <a:lnTo>
                    <a:pt x="312724" y="626491"/>
                  </a:lnTo>
                  <a:lnTo>
                    <a:pt x="305447" y="631380"/>
                  </a:lnTo>
                  <a:lnTo>
                    <a:pt x="300558" y="638644"/>
                  </a:lnTo>
                  <a:lnTo>
                    <a:pt x="298754" y="647547"/>
                  </a:lnTo>
                  <a:lnTo>
                    <a:pt x="300558" y="656450"/>
                  </a:lnTo>
                  <a:lnTo>
                    <a:pt x="305447" y="663714"/>
                  </a:lnTo>
                  <a:lnTo>
                    <a:pt x="312724" y="668616"/>
                  </a:lnTo>
                  <a:lnTo>
                    <a:pt x="321614" y="670407"/>
                  </a:lnTo>
                  <a:lnTo>
                    <a:pt x="330517" y="668616"/>
                  </a:lnTo>
                  <a:lnTo>
                    <a:pt x="337781" y="663714"/>
                  </a:lnTo>
                  <a:lnTo>
                    <a:pt x="342684" y="656450"/>
                  </a:lnTo>
                  <a:lnTo>
                    <a:pt x="344474" y="647547"/>
                  </a:lnTo>
                  <a:lnTo>
                    <a:pt x="344474" y="641489"/>
                  </a:lnTo>
                  <a:close/>
                </a:path>
                <a:path w="2137409" h="826770">
                  <a:moveTo>
                    <a:pt x="344474" y="485317"/>
                  </a:moveTo>
                  <a:lnTo>
                    <a:pt x="342074" y="479501"/>
                  </a:lnTo>
                  <a:lnTo>
                    <a:pt x="333489" y="470928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19"/>
                  </a:lnTo>
                  <a:lnTo>
                    <a:pt x="305447" y="475208"/>
                  </a:lnTo>
                  <a:lnTo>
                    <a:pt x="300558" y="482485"/>
                  </a:lnTo>
                  <a:lnTo>
                    <a:pt x="298754" y="491375"/>
                  </a:lnTo>
                  <a:lnTo>
                    <a:pt x="300558" y="500278"/>
                  </a:lnTo>
                  <a:lnTo>
                    <a:pt x="305447" y="507542"/>
                  </a:lnTo>
                  <a:lnTo>
                    <a:pt x="312724" y="512445"/>
                  </a:lnTo>
                  <a:lnTo>
                    <a:pt x="321614" y="514235"/>
                  </a:lnTo>
                  <a:lnTo>
                    <a:pt x="330517" y="512445"/>
                  </a:lnTo>
                  <a:lnTo>
                    <a:pt x="337781" y="507542"/>
                  </a:lnTo>
                  <a:lnTo>
                    <a:pt x="342684" y="500278"/>
                  </a:lnTo>
                  <a:lnTo>
                    <a:pt x="344474" y="491375"/>
                  </a:lnTo>
                  <a:lnTo>
                    <a:pt x="344474" y="485317"/>
                  </a:lnTo>
                  <a:close/>
                </a:path>
                <a:path w="2137409" h="826770">
                  <a:moveTo>
                    <a:pt x="344474" y="329145"/>
                  </a:moveTo>
                  <a:lnTo>
                    <a:pt x="342074" y="323329"/>
                  </a:lnTo>
                  <a:lnTo>
                    <a:pt x="333489" y="314756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47"/>
                  </a:lnTo>
                  <a:lnTo>
                    <a:pt x="305447" y="319036"/>
                  </a:lnTo>
                  <a:lnTo>
                    <a:pt x="300558" y="326313"/>
                  </a:lnTo>
                  <a:lnTo>
                    <a:pt x="298754" y="335203"/>
                  </a:lnTo>
                  <a:lnTo>
                    <a:pt x="300558" y="344106"/>
                  </a:lnTo>
                  <a:lnTo>
                    <a:pt x="305447" y="351370"/>
                  </a:lnTo>
                  <a:lnTo>
                    <a:pt x="312724" y="356273"/>
                  </a:lnTo>
                  <a:lnTo>
                    <a:pt x="321614" y="358063"/>
                  </a:lnTo>
                  <a:lnTo>
                    <a:pt x="330517" y="356273"/>
                  </a:lnTo>
                  <a:lnTo>
                    <a:pt x="337781" y="351370"/>
                  </a:lnTo>
                  <a:lnTo>
                    <a:pt x="342684" y="344106"/>
                  </a:lnTo>
                  <a:lnTo>
                    <a:pt x="344474" y="335203"/>
                  </a:lnTo>
                  <a:lnTo>
                    <a:pt x="344474" y="329145"/>
                  </a:lnTo>
                  <a:close/>
                </a:path>
                <a:path w="2137409" h="826770">
                  <a:moveTo>
                    <a:pt x="344474" y="172974"/>
                  </a:moveTo>
                  <a:lnTo>
                    <a:pt x="342074" y="167157"/>
                  </a:lnTo>
                  <a:lnTo>
                    <a:pt x="333489" y="158584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75"/>
                  </a:lnTo>
                  <a:lnTo>
                    <a:pt x="305447" y="162877"/>
                  </a:lnTo>
                  <a:lnTo>
                    <a:pt x="300558" y="170141"/>
                  </a:lnTo>
                  <a:lnTo>
                    <a:pt x="298754" y="179031"/>
                  </a:lnTo>
                  <a:lnTo>
                    <a:pt x="300558" y="187934"/>
                  </a:lnTo>
                  <a:lnTo>
                    <a:pt x="305447" y="195199"/>
                  </a:lnTo>
                  <a:lnTo>
                    <a:pt x="312724" y="200101"/>
                  </a:lnTo>
                  <a:lnTo>
                    <a:pt x="321614" y="201891"/>
                  </a:lnTo>
                  <a:lnTo>
                    <a:pt x="330517" y="200101"/>
                  </a:lnTo>
                  <a:lnTo>
                    <a:pt x="337781" y="195199"/>
                  </a:lnTo>
                  <a:lnTo>
                    <a:pt x="342684" y="187934"/>
                  </a:lnTo>
                  <a:lnTo>
                    <a:pt x="344474" y="179031"/>
                  </a:lnTo>
                  <a:lnTo>
                    <a:pt x="344474" y="172974"/>
                  </a:lnTo>
                  <a:close/>
                </a:path>
                <a:path w="2137409" h="826770">
                  <a:moveTo>
                    <a:pt x="493852" y="797661"/>
                  </a:moveTo>
                  <a:lnTo>
                    <a:pt x="491439" y="791845"/>
                  </a:lnTo>
                  <a:lnTo>
                    <a:pt x="482866" y="783272"/>
                  </a:lnTo>
                  <a:lnTo>
                    <a:pt x="477050" y="780859"/>
                  </a:lnTo>
                  <a:lnTo>
                    <a:pt x="470992" y="780859"/>
                  </a:lnTo>
                  <a:lnTo>
                    <a:pt x="462089" y="782662"/>
                  </a:lnTo>
                  <a:lnTo>
                    <a:pt x="454825" y="787552"/>
                  </a:lnTo>
                  <a:lnTo>
                    <a:pt x="449935" y="794816"/>
                  </a:lnTo>
                  <a:lnTo>
                    <a:pt x="448132" y="803719"/>
                  </a:lnTo>
                  <a:lnTo>
                    <a:pt x="449935" y="812622"/>
                  </a:lnTo>
                  <a:lnTo>
                    <a:pt x="454825" y="819886"/>
                  </a:lnTo>
                  <a:lnTo>
                    <a:pt x="462089" y="824788"/>
                  </a:lnTo>
                  <a:lnTo>
                    <a:pt x="470992" y="826579"/>
                  </a:lnTo>
                  <a:lnTo>
                    <a:pt x="479894" y="824788"/>
                  </a:lnTo>
                  <a:lnTo>
                    <a:pt x="487159" y="819886"/>
                  </a:lnTo>
                  <a:lnTo>
                    <a:pt x="492061" y="812622"/>
                  </a:lnTo>
                  <a:lnTo>
                    <a:pt x="493852" y="803719"/>
                  </a:lnTo>
                  <a:lnTo>
                    <a:pt x="493852" y="797661"/>
                  </a:lnTo>
                  <a:close/>
                </a:path>
                <a:path w="2137409" h="826770">
                  <a:moveTo>
                    <a:pt x="493852" y="641489"/>
                  </a:moveTo>
                  <a:lnTo>
                    <a:pt x="491439" y="635673"/>
                  </a:lnTo>
                  <a:lnTo>
                    <a:pt x="482866" y="627100"/>
                  </a:lnTo>
                  <a:lnTo>
                    <a:pt x="477050" y="624687"/>
                  </a:lnTo>
                  <a:lnTo>
                    <a:pt x="470992" y="624687"/>
                  </a:lnTo>
                  <a:lnTo>
                    <a:pt x="462089" y="626491"/>
                  </a:lnTo>
                  <a:lnTo>
                    <a:pt x="454825" y="631380"/>
                  </a:lnTo>
                  <a:lnTo>
                    <a:pt x="449935" y="638644"/>
                  </a:lnTo>
                  <a:lnTo>
                    <a:pt x="448132" y="647547"/>
                  </a:lnTo>
                  <a:lnTo>
                    <a:pt x="449935" y="656450"/>
                  </a:lnTo>
                  <a:lnTo>
                    <a:pt x="454825" y="663714"/>
                  </a:lnTo>
                  <a:lnTo>
                    <a:pt x="462089" y="668616"/>
                  </a:lnTo>
                  <a:lnTo>
                    <a:pt x="470992" y="670407"/>
                  </a:lnTo>
                  <a:lnTo>
                    <a:pt x="479894" y="668616"/>
                  </a:lnTo>
                  <a:lnTo>
                    <a:pt x="487159" y="663714"/>
                  </a:lnTo>
                  <a:lnTo>
                    <a:pt x="492061" y="656450"/>
                  </a:lnTo>
                  <a:lnTo>
                    <a:pt x="493852" y="647547"/>
                  </a:lnTo>
                  <a:lnTo>
                    <a:pt x="493852" y="641489"/>
                  </a:lnTo>
                  <a:close/>
                </a:path>
                <a:path w="2137409" h="826770">
                  <a:moveTo>
                    <a:pt x="493852" y="485317"/>
                  </a:moveTo>
                  <a:lnTo>
                    <a:pt x="491439" y="479501"/>
                  </a:lnTo>
                  <a:lnTo>
                    <a:pt x="482866" y="470928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19"/>
                  </a:lnTo>
                  <a:lnTo>
                    <a:pt x="454825" y="475208"/>
                  </a:lnTo>
                  <a:lnTo>
                    <a:pt x="449935" y="482485"/>
                  </a:lnTo>
                  <a:lnTo>
                    <a:pt x="448132" y="491375"/>
                  </a:lnTo>
                  <a:lnTo>
                    <a:pt x="449935" y="500278"/>
                  </a:lnTo>
                  <a:lnTo>
                    <a:pt x="454825" y="507542"/>
                  </a:lnTo>
                  <a:lnTo>
                    <a:pt x="462089" y="512445"/>
                  </a:lnTo>
                  <a:lnTo>
                    <a:pt x="470992" y="514235"/>
                  </a:lnTo>
                  <a:lnTo>
                    <a:pt x="479894" y="512445"/>
                  </a:lnTo>
                  <a:lnTo>
                    <a:pt x="487159" y="507542"/>
                  </a:lnTo>
                  <a:lnTo>
                    <a:pt x="492061" y="500278"/>
                  </a:lnTo>
                  <a:lnTo>
                    <a:pt x="493852" y="491375"/>
                  </a:lnTo>
                  <a:lnTo>
                    <a:pt x="493852" y="485317"/>
                  </a:lnTo>
                  <a:close/>
                </a:path>
                <a:path w="2137409" h="826770">
                  <a:moveTo>
                    <a:pt x="493852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47"/>
                  </a:lnTo>
                  <a:lnTo>
                    <a:pt x="454825" y="319036"/>
                  </a:lnTo>
                  <a:lnTo>
                    <a:pt x="449935" y="326313"/>
                  </a:lnTo>
                  <a:lnTo>
                    <a:pt x="448132" y="335203"/>
                  </a:lnTo>
                  <a:lnTo>
                    <a:pt x="449935" y="344106"/>
                  </a:lnTo>
                  <a:lnTo>
                    <a:pt x="454825" y="351370"/>
                  </a:lnTo>
                  <a:lnTo>
                    <a:pt x="462089" y="356273"/>
                  </a:lnTo>
                  <a:lnTo>
                    <a:pt x="470992" y="358063"/>
                  </a:lnTo>
                  <a:lnTo>
                    <a:pt x="479894" y="356273"/>
                  </a:lnTo>
                  <a:lnTo>
                    <a:pt x="487159" y="351370"/>
                  </a:lnTo>
                  <a:lnTo>
                    <a:pt x="492061" y="344106"/>
                  </a:lnTo>
                  <a:lnTo>
                    <a:pt x="493852" y="335203"/>
                  </a:lnTo>
                  <a:lnTo>
                    <a:pt x="493852" y="329145"/>
                  </a:lnTo>
                  <a:close/>
                </a:path>
                <a:path w="2137409" h="826770">
                  <a:moveTo>
                    <a:pt x="493852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75"/>
                  </a:lnTo>
                  <a:lnTo>
                    <a:pt x="454825" y="162877"/>
                  </a:lnTo>
                  <a:lnTo>
                    <a:pt x="449935" y="170141"/>
                  </a:lnTo>
                  <a:lnTo>
                    <a:pt x="448132" y="179031"/>
                  </a:lnTo>
                  <a:lnTo>
                    <a:pt x="449935" y="187934"/>
                  </a:lnTo>
                  <a:lnTo>
                    <a:pt x="454825" y="195199"/>
                  </a:lnTo>
                  <a:lnTo>
                    <a:pt x="462089" y="200101"/>
                  </a:lnTo>
                  <a:lnTo>
                    <a:pt x="470992" y="201891"/>
                  </a:lnTo>
                  <a:lnTo>
                    <a:pt x="479894" y="200101"/>
                  </a:lnTo>
                  <a:lnTo>
                    <a:pt x="487159" y="195199"/>
                  </a:lnTo>
                  <a:lnTo>
                    <a:pt x="492061" y="187934"/>
                  </a:lnTo>
                  <a:lnTo>
                    <a:pt x="493852" y="179031"/>
                  </a:lnTo>
                  <a:lnTo>
                    <a:pt x="493852" y="172974"/>
                  </a:lnTo>
                  <a:close/>
                </a:path>
                <a:path w="2137409" h="826770">
                  <a:moveTo>
                    <a:pt x="643229" y="797661"/>
                  </a:moveTo>
                  <a:lnTo>
                    <a:pt x="640816" y="791845"/>
                  </a:lnTo>
                  <a:lnTo>
                    <a:pt x="632244" y="783272"/>
                  </a:lnTo>
                  <a:lnTo>
                    <a:pt x="626427" y="780859"/>
                  </a:lnTo>
                  <a:lnTo>
                    <a:pt x="620369" y="780859"/>
                  </a:lnTo>
                  <a:lnTo>
                    <a:pt x="611466" y="782662"/>
                  </a:lnTo>
                  <a:lnTo>
                    <a:pt x="604202" y="787552"/>
                  </a:lnTo>
                  <a:lnTo>
                    <a:pt x="599300" y="794816"/>
                  </a:lnTo>
                  <a:lnTo>
                    <a:pt x="597509" y="803719"/>
                  </a:lnTo>
                  <a:lnTo>
                    <a:pt x="599300" y="812622"/>
                  </a:lnTo>
                  <a:lnTo>
                    <a:pt x="604202" y="819886"/>
                  </a:lnTo>
                  <a:lnTo>
                    <a:pt x="611466" y="824788"/>
                  </a:lnTo>
                  <a:lnTo>
                    <a:pt x="620369" y="826579"/>
                  </a:lnTo>
                  <a:lnTo>
                    <a:pt x="629272" y="824788"/>
                  </a:lnTo>
                  <a:lnTo>
                    <a:pt x="636536" y="819886"/>
                  </a:lnTo>
                  <a:lnTo>
                    <a:pt x="641438" y="812622"/>
                  </a:lnTo>
                  <a:lnTo>
                    <a:pt x="643229" y="803719"/>
                  </a:lnTo>
                  <a:lnTo>
                    <a:pt x="643229" y="797661"/>
                  </a:lnTo>
                  <a:close/>
                </a:path>
                <a:path w="2137409" h="826770">
                  <a:moveTo>
                    <a:pt x="643229" y="641489"/>
                  </a:moveTo>
                  <a:lnTo>
                    <a:pt x="640816" y="635673"/>
                  </a:lnTo>
                  <a:lnTo>
                    <a:pt x="632244" y="627100"/>
                  </a:lnTo>
                  <a:lnTo>
                    <a:pt x="626427" y="624687"/>
                  </a:lnTo>
                  <a:lnTo>
                    <a:pt x="620369" y="624687"/>
                  </a:lnTo>
                  <a:lnTo>
                    <a:pt x="611466" y="626491"/>
                  </a:lnTo>
                  <a:lnTo>
                    <a:pt x="604202" y="631380"/>
                  </a:lnTo>
                  <a:lnTo>
                    <a:pt x="599300" y="638644"/>
                  </a:lnTo>
                  <a:lnTo>
                    <a:pt x="597509" y="647547"/>
                  </a:lnTo>
                  <a:lnTo>
                    <a:pt x="599300" y="656450"/>
                  </a:lnTo>
                  <a:lnTo>
                    <a:pt x="604202" y="663714"/>
                  </a:lnTo>
                  <a:lnTo>
                    <a:pt x="611466" y="668616"/>
                  </a:lnTo>
                  <a:lnTo>
                    <a:pt x="620369" y="670407"/>
                  </a:lnTo>
                  <a:lnTo>
                    <a:pt x="629272" y="668616"/>
                  </a:lnTo>
                  <a:lnTo>
                    <a:pt x="636536" y="663714"/>
                  </a:lnTo>
                  <a:lnTo>
                    <a:pt x="641438" y="656450"/>
                  </a:lnTo>
                  <a:lnTo>
                    <a:pt x="643229" y="647547"/>
                  </a:lnTo>
                  <a:lnTo>
                    <a:pt x="643229" y="641489"/>
                  </a:lnTo>
                  <a:close/>
                </a:path>
                <a:path w="2137409" h="826770">
                  <a:moveTo>
                    <a:pt x="643229" y="485317"/>
                  </a:moveTo>
                  <a:lnTo>
                    <a:pt x="640816" y="479501"/>
                  </a:lnTo>
                  <a:lnTo>
                    <a:pt x="632244" y="470928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19"/>
                  </a:lnTo>
                  <a:lnTo>
                    <a:pt x="604202" y="475208"/>
                  </a:lnTo>
                  <a:lnTo>
                    <a:pt x="599300" y="482485"/>
                  </a:lnTo>
                  <a:lnTo>
                    <a:pt x="597509" y="491375"/>
                  </a:lnTo>
                  <a:lnTo>
                    <a:pt x="599300" y="500278"/>
                  </a:lnTo>
                  <a:lnTo>
                    <a:pt x="604202" y="507542"/>
                  </a:lnTo>
                  <a:lnTo>
                    <a:pt x="611466" y="512445"/>
                  </a:lnTo>
                  <a:lnTo>
                    <a:pt x="620369" y="514235"/>
                  </a:lnTo>
                  <a:lnTo>
                    <a:pt x="629272" y="512445"/>
                  </a:lnTo>
                  <a:lnTo>
                    <a:pt x="636536" y="507542"/>
                  </a:lnTo>
                  <a:lnTo>
                    <a:pt x="641438" y="500278"/>
                  </a:lnTo>
                  <a:lnTo>
                    <a:pt x="643229" y="491375"/>
                  </a:lnTo>
                  <a:lnTo>
                    <a:pt x="643229" y="485317"/>
                  </a:lnTo>
                  <a:close/>
                </a:path>
                <a:path w="2137409" h="826770">
                  <a:moveTo>
                    <a:pt x="643229" y="329145"/>
                  </a:moveTo>
                  <a:lnTo>
                    <a:pt x="640816" y="323329"/>
                  </a:lnTo>
                  <a:lnTo>
                    <a:pt x="632244" y="314756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47"/>
                  </a:lnTo>
                  <a:lnTo>
                    <a:pt x="604202" y="319036"/>
                  </a:lnTo>
                  <a:lnTo>
                    <a:pt x="599300" y="326313"/>
                  </a:lnTo>
                  <a:lnTo>
                    <a:pt x="597509" y="335203"/>
                  </a:lnTo>
                  <a:lnTo>
                    <a:pt x="599300" y="344106"/>
                  </a:lnTo>
                  <a:lnTo>
                    <a:pt x="604202" y="351370"/>
                  </a:lnTo>
                  <a:lnTo>
                    <a:pt x="611466" y="356273"/>
                  </a:lnTo>
                  <a:lnTo>
                    <a:pt x="620369" y="358063"/>
                  </a:lnTo>
                  <a:lnTo>
                    <a:pt x="629272" y="356273"/>
                  </a:lnTo>
                  <a:lnTo>
                    <a:pt x="636536" y="351370"/>
                  </a:lnTo>
                  <a:lnTo>
                    <a:pt x="641438" y="344106"/>
                  </a:lnTo>
                  <a:lnTo>
                    <a:pt x="643229" y="335203"/>
                  </a:lnTo>
                  <a:lnTo>
                    <a:pt x="643229" y="329145"/>
                  </a:lnTo>
                  <a:close/>
                </a:path>
                <a:path w="2137409" h="826770">
                  <a:moveTo>
                    <a:pt x="643229" y="172974"/>
                  </a:moveTo>
                  <a:lnTo>
                    <a:pt x="640816" y="167157"/>
                  </a:lnTo>
                  <a:lnTo>
                    <a:pt x="632244" y="158584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75"/>
                  </a:lnTo>
                  <a:lnTo>
                    <a:pt x="604202" y="162877"/>
                  </a:lnTo>
                  <a:lnTo>
                    <a:pt x="599300" y="170141"/>
                  </a:lnTo>
                  <a:lnTo>
                    <a:pt x="597509" y="179031"/>
                  </a:lnTo>
                  <a:lnTo>
                    <a:pt x="599300" y="187934"/>
                  </a:lnTo>
                  <a:lnTo>
                    <a:pt x="604202" y="195199"/>
                  </a:lnTo>
                  <a:lnTo>
                    <a:pt x="611466" y="200101"/>
                  </a:lnTo>
                  <a:lnTo>
                    <a:pt x="620369" y="201891"/>
                  </a:lnTo>
                  <a:lnTo>
                    <a:pt x="629272" y="200101"/>
                  </a:lnTo>
                  <a:lnTo>
                    <a:pt x="636536" y="195199"/>
                  </a:lnTo>
                  <a:lnTo>
                    <a:pt x="641438" y="187934"/>
                  </a:lnTo>
                  <a:lnTo>
                    <a:pt x="643229" y="179031"/>
                  </a:lnTo>
                  <a:lnTo>
                    <a:pt x="643229" y="172974"/>
                  </a:lnTo>
                  <a:close/>
                </a:path>
                <a:path w="2137409" h="826770">
                  <a:moveTo>
                    <a:pt x="792607" y="797661"/>
                  </a:moveTo>
                  <a:lnTo>
                    <a:pt x="790194" y="791845"/>
                  </a:lnTo>
                  <a:lnTo>
                    <a:pt x="781621" y="783272"/>
                  </a:lnTo>
                  <a:lnTo>
                    <a:pt x="775804" y="780859"/>
                  </a:lnTo>
                  <a:lnTo>
                    <a:pt x="769747" y="780859"/>
                  </a:lnTo>
                  <a:lnTo>
                    <a:pt x="760844" y="782662"/>
                  </a:lnTo>
                  <a:lnTo>
                    <a:pt x="753579" y="787552"/>
                  </a:lnTo>
                  <a:lnTo>
                    <a:pt x="748677" y="794816"/>
                  </a:lnTo>
                  <a:lnTo>
                    <a:pt x="746887" y="803719"/>
                  </a:lnTo>
                  <a:lnTo>
                    <a:pt x="748677" y="812622"/>
                  </a:lnTo>
                  <a:lnTo>
                    <a:pt x="753579" y="819886"/>
                  </a:lnTo>
                  <a:lnTo>
                    <a:pt x="760844" y="824788"/>
                  </a:lnTo>
                  <a:lnTo>
                    <a:pt x="769747" y="826579"/>
                  </a:lnTo>
                  <a:lnTo>
                    <a:pt x="778637" y="824788"/>
                  </a:lnTo>
                  <a:lnTo>
                    <a:pt x="785914" y="819886"/>
                  </a:lnTo>
                  <a:lnTo>
                    <a:pt x="790803" y="812622"/>
                  </a:lnTo>
                  <a:lnTo>
                    <a:pt x="792607" y="803719"/>
                  </a:lnTo>
                  <a:lnTo>
                    <a:pt x="792607" y="797661"/>
                  </a:lnTo>
                  <a:close/>
                </a:path>
                <a:path w="2137409" h="826770">
                  <a:moveTo>
                    <a:pt x="792607" y="641489"/>
                  </a:moveTo>
                  <a:lnTo>
                    <a:pt x="790194" y="635673"/>
                  </a:lnTo>
                  <a:lnTo>
                    <a:pt x="781621" y="627100"/>
                  </a:lnTo>
                  <a:lnTo>
                    <a:pt x="775804" y="624687"/>
                  </a:lnTo>
                  <a:lnTo>
                    <a:pt x="769747" y="624687"/>
                  </a:lnTo>
                  <a:lnTo>
                    <a:pt x="760844" y="626491"/>
                  </a:lnTo>
                  <a:lnTo>
                    <a:pt x="753579" y="631380"/>
                  </a:lnTo>
                  <a:lnTo>
                    <a:pt x="748677" y="638644"/>
                  </a:lnTo>
                  <a:lnTo>
                    <a:pt x="746887" y="647547"/>
                  </a:lnTo>
                  <a:lnTo>
                    <a:pt x="748677" y="656450"/>
                  </a:lnTo>
                  <a:lnTo>
                    <a:pt x="753579" y="663714"/>
                  </a:lnTo>
                  <a:lnTo>
                    <a:pt x="760844" y="668616"/>
                  </a:lnTo>
                  <a:lnTo>
                    <a:pt x="769747" y="670407"/>
                  </a:lnTo>
                  <a:lnTo>
                    <a:pt x="778637" y="668616"/>
                  </a:lnTo>
                  <a:lnTo>
                    <a:pt x="785914" y="663714"/>
                  </a:lnTo>
                  <a:lnTo>
                    <a:pt x="790803" y="656450"/>
                  </a:lnTo>
                  <a:lnTo>
                    <a:pt x="792607" y="647547"/>
                  </a:lnTo>
                  <a:lnTo>
                    <a:pt x="792607" y="641489"/>
                  </a:lnTo>
                  <a:close/>
                </a:path>
                <a:path w="2137409" h="826770">
                  <a:moveTo>
                    <a:pt x="792607" y="485317"/>
                  </a:moveTo>
                  <a:lnTo>
                    <a:pt x="790194" y="479501"/>
                  </a:lnTo>
                  <a:lnTo>
                    <a:pt x="781621" y="470928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19"/>
                  </a:lnTo>
                  <a:lnTo>
                    <a:pt x="753579" y="475208"/>
                  </a:lnTo>
                  <a:lnTo>
                    <a:pt x="748677" y="482485"/>
                  </a:lnTo>
                  <a:lnTo>
                    <a:pt x="746887" y="491375"/>
                  </a:lnTo>
                  <a:lnTo>
                    <a:pt x="748677" y="500278"/>
                  </a:lnTo>
                  <a:lnTo>
                    <a:pt x="753579" y="507542"/>
                  </a:lnTo>
                  <a:lnTo>
                    <a:pt x="760844" y="512445"/>
                  </a:lnTo>
                  <a:lnTo>
                    <a:pt x="769747" y="514235"/>
                  </a:lnTo>
                  <a:lnTo>
                    <a:pt x="778637" y="512445"/>
                  </a:lnTo>
                  <a:lnTo>
                    <a:pt x="785914" y="507542"/>
                  </a:lnTo>
                  <a:lnTo>
                    <a:pt x="790803" y="500278"/>
                  </a:lnTo>
                  <a:lnTo>
                    <a:pt x="792607" y="491375"/>
                  </a:lnTo>
                  <a:lnTo>
                    <a:pt x="792607" y="485317"/>
                  </a:lnTo>
                  <a:close/>
                </a:path>
                <a:path w="2137409" h="826770">
                  <a:moveTo>
                    <a:pt x="792607" y="329145"/>
                  </a:moveTo>
                  <a:lnTo>
                    <a:pt x="790194" y="323329"/>
                  </a:lnTo>
                  <a:lnTo>
                    <a:pt x="781621" y="314756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47"/>
                  </a:lnTo>
                  <a:lnTo>
                    <a:pt x="753579" y="319036"/>
                  </a:lnTo>
                  <a:lnTo>
                    <a:pt x="748677" y="326313"/>
                  </a:lnTo>
                  <a:lnTo>
                    <a:pt x="746887" y="335203"/>
                  </a:lnTo>
                  <a:lnTo>
                    <a:pt x="748677" y="344106"/>
                  </a:lnTo>
                  <a:lnTo>
                    <a:pt x="753579" y="351370"/>
                  </a:lnTo>
                  <a:lnTo>
                    <a:pt x="760844" y="356273"/>
                  </a:lnTo>
                  <a:lnTo>
                    <a:pt x="769747" y="358063"/>
                  </a:lnTo>
                  <a:lnTo>
                    <a:pt x="778637" y="356273"/>
                  </a:lnTo>
                  <a:lnTo>
                    <a:pt x="785914" y="351370"/>
                  </a:lnTo>
                  <a:lnTo>
                    <a:pt x="790803" y="344106"/>
                  </a:lnTo>
                  <a:lnTo>
                    <a:pt x="792607" y="335203"/>
                  </a:lnTo>
                  <a:lnTo>
                    <a:pt x="792607" y="329145"/>
                  </a:lnTo>
                  <a:close/>
                </a:path>
                <a:path w="2137409" h="826770">
                  <a:moveTo>
                    <a:pt x="792607" y="172974"/>
                  </a:moveTo>
                  <a:lnTo>
                    <a:pt x="790194" y="167157"/>
                  </a:lnTo>
                  <a:lnTo>
                    <a:pt x="781621" y="158584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75"/>
                  </a:lnTo>
                  <a:lnTo>
                    <a:pt x="753579" y="162877"/>
                  </a:lnTo>
                  <a:lnTo>
                    <a:pt x="748677" y="170141"/>
                  </a:lnTo>
                  <a:lnTo>
                    <a:pt x="746887" y="179031"/>
                  </a:lnTo>
                  <a:lnTo>
                    <a:pt x="748677" y="187934"/>
                  </a:lnTo>
                  <a:lnTo>
                    <a:pt x="753579" y="195199"/>
                  </a:lnTo>
                  <a:lnTo>
                    <a:pt x="760844" y="200101"/>
                  </a:lnTo>
                  <a:lnTo>
                    <a:pt x="769747" y="201891"/>
                  </a:lnTo>
                  <a:lnTo>
                    <a:pt x="778637" y="200101"/>
                  </a:lnTo>
                  <a:lnTo>
                    <a:pt x="785914" y="195199"/>
                  </a:lnTo>
                  <a:lnTo>
                    <a:pt x="790803" y="187934"/>
                  </a:lnTo>
                  <a:lnTo>
                    <a:pt x="792607" y="179031"/>
                  </a:lnTo>
                  <a:lnTo>
                    <a:pt x="792607" y="172974"/>
                  </a:lnTo>
                  <a:close/>
                </a:path>
                <a:path w="2137409" h="826770">
                  <a:moveTo>
                    <a:pt x="941984" y="641489"/>
                  </a:moveTo>
                  <a:lnTo>
                    <a:pt x="939571" y="635673"/>
                  </a:lnTo>
                  <a:lnTo>
                    <a:pt x="930998" y="627100"/>
                  </a:lnTo>
                  <a:lnTo>
                    <a:pt x="925182" y="624687"/>
                  </a:lnTo>
                  <a:lnTo>
                    <a:pt x="919124" y="624687"/>
                  </a:lnTo>
                  <a:lnTo>
                    <a:pt x="910221" y="626491"/>
                  </a:lnTo>
                  <a:lnTo>
                    <a:pt x="902957" y="631380"/>
                  </a:lnTo>
                  <a:lnTo>
                    <a:pt x="898055" y="638644"/>
                  </a:lnTo>
                  <a:lnTo>
                    <a:pt x="896264" y="647547"/>
                  </a:lnTo>
                  <a:lnTo>
                    <a:pt x="898055" y="656450"/>
                  </a:lnTo>
                  <a:lnTo>
                    <a:pt x="902957" y="663714"/>
                  </a:lnTo>
                  <a:lnTo>
                    <a:pt x="910221" y="668616"/>
                  </a:lnTo>
                  <a:lnTo>
                    <a:pt x="919124" y="670407"/>
                  </a:lnTo>
                  <a:lnTo>
                    <a:pt x="928014" y="668616"/>
                  </a:lnTo>
                  <a:lnTo>
                    <a:pt x="935291" y="663714"/>
                  </a:lnTo>
                  <a:lnTo>
                    <a:pt x="940181" y="656450"/>
                  </a:lnTo>
                  <a:lnTo>
                    <a:pt x="941984" y="647547"/>
                  </a:lnTo>
                  <a:lnTo>
                    <a:pt x="941984" y="641489"/>
                  </a:lnTo>
                  <a:close/>
                </a:path>
                <a:path w="2137409" h="826770">
                  <a:moveTo>
                    <a:pt x="941984" y="485317"/>
                  </a:moveTo>
                  <a:lnTo>
                    <a:pt x="939571" y="479501"/>
                  </a:lnTo>
                  <a:lnTo>
                    <a:pt x="930998" y="470928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19"/>
                  </a:lnTo>
                  <a:lnTo>
                    <a:pt x="902957" y="475208"/>
                  </a:lnTo>
                  <a:lnTo>
                    <a:pt x="898055" y="482485"/>
                  </a:lnTo>
                  <a:lnTo>
                    <a:pt x="896264" y="491375"/>
                  </a:lnTo>
                  <a:lnTo>
                    <a:pt x="898055" y="500278"/>
                  </a:lnTo>
                  <a:lnTo>
                    <a:pt x="902957" y="507542"/>
                  </a:lnTo>
                  <a:lnTo>
                    <a:pt x="910221" y="512445"/>
                  </a:lnTo>
                  <a:lnTo>
                    <a:pt x="919124" y="514235"/>
                  </a:lnTo>
                  <a:lnTo>
                    <a:pt x="928014" y="512445"/>
                  </a:lnTo>
                  <a:lnTo>
                    <a:pt x="935291" y="507542"/>
                  </a:lnTo>
                  <a:lnTo>
                    <a:pt x="940181" y="500278"/>
                  </a:lnTo>
                  <a:lnTo>
                    <a:pt x="941984" y="491375"/>
                  </a:lnTo>
                  <a:lnTo>
                    <a:pt x="941984" y="485317"/>
                  </a:lnTo>
                  <a:close/>
                </a:path>
                <a:path w="2137409" h="826770">
                  <a:moveTo>
                    <a:pt x="941984" y="329145"/>
                  </a:moveTo>
                  <a:lnTo>
                    <a:pt x="939571" y="323329"/>
                  </a:lnTo>
                  <a:lnTo>
                    <a:pt x="930998" y="314756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47"/>
                  </a:lnTo>
                  <a:lnTo>
                    <a:pt x="902957" y="319036"/>
                  </a:lnTo>
                  <a:lnTo>
                    <a:pt x="898055" y="326313"/>
                  </a:lnTo>
                  <a:lnTo>
                    <a:pt x="896264" y="335203"/>
                  </a:lnTo>
                  <a:lnTo>
                    <a:pt x="898055" y="344106"/>
                  </a:lnTo>
                  <a:lnTo>
                    <a:pt x="902957" y="351370"/>
                  </a:lnTo>
                  <a:lnTo>
                    <a:pt x="910221" y="356273"/>
                  </a:lnTo>
                  <a:lnTo>
                    <a:pt x="919124" y="358063"/>
                  </a:lnTo>
                  <a:lnTo>
                    <a:pt x="928014" y="356273"/>
                  </a:lnTo>
                  <a:lnTo>
                    <a:pt x="935291" y="351370"/>
                  </a:lnTo>
                  <a:lnTo>
                    <a:pt x="940181" y="344106"/>
                  </a:lnTo>
                  <a:lnTo>
                    <a:pt x="941984" y="335203"/>
                  </a:lnTo>
                  <a:lnTo>
                    <a:pt x="941984" y="329145"/>
                  </a:lnTo>
                  <a:close/>
                </a:path>
                <a:path w="2137409" h="826770">
                  <a:moveTo>
                    <a:pt x="941984" y="172974"/>
                  </a:moveTo>
                  <a:lnTo>
                    <a:pt x="939571" y="167157"/>
                  </a:lnTo>
                  <a:lnTo>
                    <a:pt x="930998" y="158584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75"/>
                  </a:lnTo>
                  <a:lnTo>
                    <a:pt x="902957" y="162877"/>
                  </a:lnTo>
                  <a:lnTo>
                    <a:pt x="898055" y="170141"/>
                  </a:lnTo>
                  <a:lnTo>
                    <a:pt x="896264" y="179031"/>
                  </a:lnTo>
                  <a:lnTo>
                    <a:pt x="898055" y="187934"/>
                  </a:lnTo>
                  <a:lnTo>
                    <a:pt x="902957" y="195199"/>
                  </a:lnTo>
                  <a:lnTo>
                    <a:pt x="910221" y="200101"/>
                  </a:lnTo>
                  <a:lnTo>
                    <a:pt x="919124" y="201891"/>
                  </a:lnTo>
                  <a:lnTo>
                    <a:pt x="928014" y="200101"/>
                  </a:lnTo>
                  <a:lnTo>
                    <a:pt x="935291" y="195199"/>
                  </a:lnTo>
                  <a:lnTo>
                    <a:pt x="940181" y="187934"/>
                  </a:lnTo>
                  <a:lnTo>
                    <a:pt x="941984" y="179031"/>
                  </a:lnTo>
                  <a:lnTo>
                    <a:pt x="941984" y="172974"/>
                  </a:lnTo>
                  <a:close/>
                </a:path>
                <a:path w="2137409" h="826770">
                  <a:moveTo>
                    <a:pt x="1091361" y="641489"/>
                  </a:moveTo>
                  <a:lnTo>
                    <a:pt x="1088948" y="635673"/>
                  </a:lnTo>
                  <a:lnTo>
                    <a:pt x="1080376" y="627100"/>
                  </a:lnTo>
                  <a:lnTo>
                    <a:pt x="1074559" y="624687"/>
                  </a:lnTo>
                  <a:lnTo>
                    <a:pt x="1068501" y="624687"/>
                  </a:lnTo>
                  <a:lnTo>
                    <a:pt x="1059599" y="626491"/>
                  </a:lnTo>
                  <a:lnTo>
                    <a:pt x="1052334" y="631380"/>
                  </a:lnTo>
                  <a:lnTo>
                    <a:pt x="1047432" y="638644"/>
                  </a:lnTo>
                  <a:lnTo>
                    <a:pt x="1045641" y="647547"/>
                  </a:lnTo>
                  <a:lnTo>
                    <a:pt x="1047432" y="656450"/>
                  </a:lnTo>
                  <a:lnTo>
                    <a:pt x="1052334" y="663714"/>
                  </a:lnTo>
                  <a:lnTo>
                    <a:pt x="1059599" y="668616"/>
                  </a:lnTo>
                  <a:lnTo>
                    <a:pt x="1068501" y="670407"/>
                  </a:lnTo>
                  <a:lnTo>
                    <a:pt x="1077391" y="668616"/>
                  </a:lnTo>
                  <a:lnTo>
                    <a:pt x="1084656" y="663714"/>
                  </a:lnTo>
                  <a:lnTo>
                    <a:pt x="1089558" y="656450"/>
                  </a:lnTo>
                  <a:lnTo>
                    <a:pt x="1091361" y="647547"/>
                  </a:lnTo>
                  <a:lnTo>
                    <a:pt x="1091361" y="641489"/>
                  </a:lnTo>
                  <a:close/>
                </a:path>
                <a:path w="2137409" h="826770">
                  <a:moveTo>
                    <a:pt x="1091361" y="485317"/>
                  </a:moveTo>
                  <a:lnTo>
                    <a:pt x="1088948" y="479501"/>
                  </a:lnTo>
                  <a:lnTo>
                    <a:pt x="1080376" y="470928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19"/>
                  </a:lnTo>
                  <a:lnTo>
                    <a:pt x="1052334" y="475208"/>
                  </a:lnTo>
                  <a:lnTo>
                    <a:pt x="1047432" y="482485"/>
                  </a:lnTo>
                  <a:lnTo>
                    <a:pt x="1045641" y="491375"/>
                  </a:lnTo>
                  <a:lnTo>
                    <a:pt x="1047432" y="500278"/>
                  </a:lnTo>
                  <a:lnTo>
                    <a:pt x="1052334" y="507542"/>
                  </a:lnTo>
                  <a:lnTo>
                    <a:pt x="1059599" y="512445"/>
                  </a:lnTo>
                  <a:lnTo>
                    <a:pt x="1068501" y="514235"/>
                  </a:lnTo>
                  <a:lnTo>
                    <a:pt x="1077391" y="512445"/>
                  </a:lnTo>
                  <a:lnTo>
                    <a:pt x="1084656" y="507542"/>
                  </a:lnTo>
                  <a:lnTo>
                    <a:pt x="1089558" y="500278"/>
                  </a:lnTo>
                  <a:lnTo>
                    <a:pt x="1091361" y="491375"/>
                  </a:lnTo>
                  <a:lnTo>
                    <a:pt x="1091361" y="485317"/>
                  </a:lnTo>
                  <a:close/>
                </a:path>
                <a:path w="2137409" h="826770">
                  <a:moveTo>
                    <a:pt x="1091361" y="329145"/>
                  </a:moveTo>
                  <a:lnTo>
                    <a:pt x="1088948" y="323329"/>
                  </a:lnTo>
                  <a:lnTo>
                    <a:pt x="1080376" y="314756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47"/>
                  </a:lnTo>
                  <a:lnTo>
                    <a:pt x="1052334" y="319036"/>
                  </a:lnTo>
                  <a:lnTo>
                    <a:pt x="1047432" y="326313"/>
                  </a:lnTo>
                  <a:lnTo>
                    <a:pt x="1045641" y="335203"/>
                  </a:lnTo>
                  <a:lnTo>
                    <a:pt x="1047432" y="344106"/>
                  </a:lnTo>
                  <a:lnTo>
                    <a:pt x="1052334" y="351370"/>
                  </a:lnTo>
                  <a:lnTo>
                    <a:pt x="1059599" y="356273"/>
                  </a:lnTo>
                  <a:lnTo>
                    <a:pt x="1068501" y="358063"/>
                  </a:lnTo>
                  <a:lnTo>
                    <a:pt x="1077391" y="356273"/>
                  </a:lnTo>
                  <a:lnTo>
                    <a:pt x="1084656" y="351370"/>
                  </a:lnTo>
                  <a:lnTo>
                    <a:pt x="1089558" y="344106"/>
                  </a:lnTo>
                  <a:lnTo>
                    <a:pt x="1091361" y="335203"/>
                  </a:lnTo>
                  <a:lnTo>
                    <a:pt x="1091361" y="329145"/>
                  </a:lnTo>
                  <a:close/>
                </a:path>
                <a:path w="2137409" h="826770">
                  <a:moveTo>
                    <a:pt x="1091361" y="172974"/>
                  </a:moveTo>
                  <a:lnTo>
                    <a:pt x="1088948" y="167157"/>
                  </a:lnTo>
                  <a:lnTo>
                    <a:pt x="1080376" y="158584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75"/>
                  </a:lnTo>
                  <a:lnTo>
                    <a:pt x="1052334" y="162877"/>
                  </a:lnTo>
                  <a:lnTo>
                    <a:pt x="1047432" y="170141"/>
                  </a:lnTo>
                  <a:lnTo>
                    <a:pt x="1045641" y="179031"/>
                  </a:lnTo>
                  <a:lnTo>
                    <a:pt x="1047432" y="187934"/>
                  </a:lnTo>
                  <a:lnTo>
                    <a:pt x="1052334" y="195199"/>
                  </a:lnTo>
                  <a:lnTo>
                    <a:pt x="1059599" y="200101"/>
                  </a:lnTo>
                  <a:lnTo>
                    <a:pt x="1068501" y="201891"/>
                  </a:lnTo>
                  <a:lnTo>
                    <a:pt x="1077391" y="200101"/>
                  </a:lnTo>
                  <a:lnTo>
                    <a:pt x="1084656" y="195199"/>
                  </a:lnTo>
                  <a:lnTo>
                    <a:pt x="1089558" y="187934"/>
                  </a:lnTo>
                  <a:lnTo>
                    <a:pt x="1091361" y="179031"/>
                  </a:lnTo>
                  <a:lnTo>
                    <a:pt x="1091361" y="172974"/>
                  </a:lnTo>
                  <a:close/>
                </a:path>
                <a:path w="2137409" h="826770">
                  <a:moveTo>
                    <a:pt x="1240739" y="641489"/>
                  </a:moveTo>
                  <a:lnTo>
                    <a:pt x="1238326" y="635673"/>
                  </a:lnTo>
                  <a:lnTo>
                    <a:pt x="1229753" y="627100"/>
                  </a:lnTo>
                  <a:lnTo>
                    <a:pt x="1223937" y="624687"/>
                  </a:lnTo>
                  <a:lnTo>
                    <a:pt x="1217866" y="624687"/>
                  </a:lnTo>
                  <a:lnTo>
                    <a:pt x="1208976" y="626491"/>
                  </a:lnTo>
                  <a:lnTo>
                    <a:pt x="1201712" y="631380"/>
                  </a:lnTo>
                  <a:lnTo>
                    <a:pt x="1196809" y="638644"/>
                  </a:lnTo>
                  <a:lnTo>
                    <a:pt x="1195006" y="647547"/>
                  </a:lnTo>
                  <a:lnTo>
                    <a:pt x="1196809" y="656450"/>
                  </a:lnTo>
                  <a:lnTo>
                    <a:pt x="1201712" y="663714"/>
                  </a:lnTo>
                  <a:lnTo>
                    <a:pt x="1208976" y="668616"/>
                  </a:lnTo>
                  <a:lnTo>
                    <a:pt x="1217866" y="670407"/>
                  </a:lnTo>
                  <a:lnTo>
                    <a:pt x="1226769" y="668616"/>
                  </a:lnTo>
                  <a:lnTo>
                    <a:pt x="1234033" y="663714"/>
                  </a:lnTo>
                  <a:lnTo>
                    <a:pt x="1238935" y="656450"/>
                  </a:lnTo>
                  <a:lnTo>
                    <a:pt x="1240739" y="647547"/>
                  </a:lnTo>
                  <a:lnTo>
                    <a:pt x="1240739" y="641489"/>
                  </a:lnTo>
                  <a:close/>
                </a:path>
                <a:path w="2137409" h="826770">
                  <a:moveTo>
                    <a:pt x="1240739" y="485317"/>
                  </a:moveTo>
                  <a:lnTo>
                    <a:pt x="1238326" y="479501"/>
                  </a:lnTo>
                  <a:lnTo>
                    <a:pt x="1229753" y="470928"/>
                  </a:lnTo>
                  <a:lnTo>
                    <a:pt x="1223937" y="468515"/>
                  </a:lnTo>
                  <a:lnTo>
                    <a:pt x="1217866" y="468515"/>
                  </a:lnTo>
                  <a:lnTo>
                    <a:pt x="1208976" y="470319"/>
                  </a:lnTo>
                  <a:lnTo>
                    <a:pt x="1201712" y="475208"/>
                  </a:lnTo>
                  <a:lnTo>
                    <a:pt x="1196809" y="482485"/>
                  </a:lnTo>
                  <a:lnTo>
                    <a:pt x="1195006" y="491375"/>
                  </a:lnTo>
                  <a:lnTo>
                    <a:pt x="1196809" y="500278"/>
                  </a:lnTo>
                  <a:lnTo>
                    <a:pt x="1201712" y="507542"/>
                  </a:lnTo>
                  <a:lnTo>
                    <a:pt x="1208976" y="512445"/>
                  </a:lnTo>
                  <a:lnTo>
                    <a:pt x="1217866" y="514235"/>
                  </a:lnTo>
                  <a:lnTo>
                    <a:pt x="1226769" y="512445"/>
                  </a:lnTo>
                  <a:lnTo>
                    <a:pt x="1234033" y="507542"/>
                  </a:lnTo>
                  <a:lnTo>
                    <a:pt x="1238935" y="500278"/>
                  </a:lnTo>
                  <a:lnTo>
                    <a:pt x="1240739" y="491375"/>
                  </a:lnTo>
                  <a:lnTo>
                    <a:pt x="1240739" y="485317"/>
                  </a:lnTo>
                  <a:close/>
                </a:path>
                <a:path w="2137409" h="826770">
                  <a:moveTo>
                    <a:pt x="1240739" y="329145"/>
                  </a:moveTo>
                  <a:lnTo>
                    <a:pt x="1238326" y="323329"/>
                  </a:lnTo>
                  <a:lnTo>
                    <a:pt x="1229753" y="314756"/>
                  </a:lnTo>
                  <a:lnTo>
                    <a:pt x="1223937" y="312343"/>
                  </a:lnTo>
                  <a:lnTo>
                    <a:pt x="1217866" y="312343"/>
                  </a:lnTo>
                  <a:lnTo>
                    <a:pt x="1208976" y="314147"/>
                  </a:lnTo>
                  <a:lnTo>
                    <a:pt x="1201712" y="319036"/>
                  </a:lnTo>
                  <a:lnTo>
                    <a:pt x="1196809" y="326313"/>
                  </a:lnTo>
                  <a:lnTo>
                    <a:pt x="1195006" y="335203"/>
                  </a:lnTo>
                  <a:lnTo>
                    <a:pt x="1196809" y="344106"/>
                  </a:lnTo>
                  <a:lnTo>
                    <a:pt x="1201712" y="351370"/>
                  </a:lnTo>
                  <a:lnTo>
                    <a:pt x="1208976" y="356273"/>
                  </a:lnTo>
                  <a:lnTo>
                    <a:pt x="1217866" y="358063"/>
                  </a:lnTo>
                  <a:lnTo>
                    <a:pt x="1226769" y="356273"/>
                  </a:lnTo>
                  <a:lnTo>
                    <a:pt x="1234033" y="351370"/>
                  </a:lnTo>
                  <a:lnTo>
                    <a:pt x="1238935" y="344106"/>
                  </a:lnTo>
                  <a:lnTo>
                    <a:pt x="1240739" y="335203"/>
                  </a:lnTo>
                  <a:lnTo>
                    <a:pt x="1240739" y="329145"/>
                  </a:lnTo>
                  <a:close/>
                </a:path>
                <a:path w="2137409" h="826770">
                  <a:moveTo>
                    <a:pt x="1240739" y="172974"/>
                  </a:moveTo>
                  <a:lnTo>
                    <a:pt x="1238326" y="167157"/>
                  </a:lnTo>
                  <a:lnTo>
                    <a:pt x="1229753" y="158584"/>
                  </a:lnTo>
                  <a:lnTo>
                    <a:pt x="1223937" y="156171"/>
                  </a:lnTo>
                  <a:lnTo>
                    <a:pt x="1217866" y="156171"/>
                  </a:lnTo>
                  <a:lnTo>
                    <a:pt x="1208976" y="157975"/>
                  </a:lnTo>
                  <a:lnTo>
                    <a:pt x="1201712" y="162877"/>
                  </a:lnTo>
                  <a:lnTo>
                    <a:pt x="1196809" y="170141"/>
                  </a:lnTo>
                  <a:lnTo>
                    <a:pt x="1195006" y="179031"/>
                  </a:lnTo>
                  <a:lnTo>
                    <a:pt x="1196809" y="187934"/>
                  </a:lnTo>
                  <a:lnTo>
                    <a:pt x="1201712" y="195199"/>
                  </a:lnTo>
                  <a:lnTo>
                    <a:pt x="1208976" y="200101"/>
                  </a:lnTo>
                  <a:lnTo>
                    <a:pt x="1217866" y="201891"/>
                  </a:lnTo>
                  <a:lnTo>
                    <a:pt x="1226769" y="200101"/>
                  </a:lnTo>
                  <a:lnTo>
                    <a:pt x="1234033" y="195199"/>
                  </a:lnTo>
                  <a:lnTo>
                    <a:pt x="1238935" y="187934"/>
                  </a:lnTo>
                  <a:lnTo>
                    <a:pt x="1240739" y="179031"/>
                  </a:lnTo>
                  <a:lnTo>
                    <a:pt x="1240739" y="172974"/>
                  </a:lnTo>
                  <a:close/>
                </a:path>
                <a:path w="2137409" h="826770">
                  <a:moveTo>
                    <a:pt x="1390103" y="641489"/>
                  </a:moveTo>
                  <a:lnTo>
                    <a:pt x="1387703" y="635673"/>
                  </a:lnTo>
                  <a:lnTo>
                    <a:pt x="1379131" y="627100"/>
                  </a:lnTo>
                  <a:lnTo>
                    <a:pt x="1373314" y="624687"/>
                  </a:lnTo>
                  <a:lnTo>
                    <a:pt x="1367243" y="624687"/>
                  </a:lnTo>
                  <a:lnTo>
                    <a:pt x="1358353" y="626491"/>
                  </a:lnTo>
                  <a:lnTo>
                    <a:pt x="1351089" y="631380"/>
                  </a:lnTo>
                  <a:lnTo>
                    <a:pt x="1346187" y="638644"/>
                  </a:lnTo>
                  <a:lnTo>
                    <a:pt x="1344383" y="647547"/>
                  </a:lnTo>
                  <a:lnTo>
                    <a:pt x="1346187" y="656450"/>
                  </a:lnTo>
                  <a:lnTo>
                    <a:pt x="1351089" y="663714"/>
                  </a:lnTo>
                  <a:lnTo>
                    <a:pt x="1358353" y="668616"/>
                  </a:lnTo>
                  <a:lnTo>
                    <a:pt x="1367243" y="670407"/>
                  </a:lnTo>
                  <a:lnTo>
                    <a:pt x="1376146" y="668616"/>
                  </a:lnTo>
                  <a:lnTo>
                    <a:pt x="1383411" y="663714"/>
                  </a:lnTo>
                  <a:lnTo>
                    <a:pt x="1388313" y="656450"/>
                  </a:lnTo>
                  <a:lnTo>
                    <a:pt x="1390103" y="647547"/>
                  </a:lnTo>
                  <a:lnTo>
                    <a:pt x="1390103" y="641489"/>
                  </a:lnTo>
                  <a:close/>
                </a:path>
                <a:path w="2137409" h="826770">
                  <a:moveTo>
                    <a:pt x="1390103" y="485317"/>
                  </a:moveTo>
                  <a:lnTo>
                    <a:pt x="1387703" y="479501"/>
                  </a:lnTo>
                  <a:lnTo>
                    <a:pt x="1379131" y="470928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19"/>
                  </a:lnTo>
                  <a:lnTo>
                    <a:pt x="1351089" y="475208"/>
                  </a:lnTo>
                  <a:lnTo>
                    <a:pt x="1346187" y="482485"/>
                  </a:lnTo>
                  <a:lnTo>
                    <a:pt x="1344383" y="491375"/>
                  </a:lnTo>
                  <a:lnTo>
                    <a:pt x="1346187" y="500278"/>
                  </a:lnTo>
                  <a:lnTo>
                    <a:pt x="1351089" y="507542"/>
                  </a:lnTo>
                  <a:lnTo>
                    <a:pt x="1358353" y="512445"/>
                  </a:lnTo>
                  <a:lnTo>
                    <a:pt x="1367243" y="514235"/>
                  </a:lnTo>
                  <a:lnTo>
                    <a:pt x="1376146" y="512445"/>
                  </a:lnTo>
                  <a:lnTo>
                    <a:pt x="1383411" y="507542"/>
                  </a:lnTo>
                  <a:lnTo>
                    <a:pt x="1388313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137409" h="826770">
                  <a:moveTo>
                    <a:pt x="1390103" y="329145"/>
                  </a:moveTo>
                  <a:lnTo>
                    <a:pt x="1387703" y="323329"/>
                  </a:lnTo>
                  <a:lnTo>
                    <a:pt x="1379131" y="314756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47"/>
                  </a:lnTo>
                  <a:lnTo>
                    <a:pt x="1351089" y="319036"/>
                  </a:lnTo>
                  <a:lnTo>
                    <a:pt x="1346187" y="326313"/>
                  </a:lnTo>
                  <a:lnTo>
                    <a:pt x="1344383" y="335203"/>
                  </a:lnTo>
                  <a:lnTo>
                    <a:pt x="1346187" y="344106"/>
                  </a:lnTo>
                  <a:lnTo>
                    <a:pt x="1351089" y="351370"/>
                  </a:lnTo>
                  <a:lnTo>
                    <a:pt x="1358353" y="356273"/>
                  </a:lnTo>
                  <a:lnTo>
                    <a:pt x="1367243" y="358063"/>
                  </a:lnTo>
                  <a:lnTo>
                    <a:pt x="1376146" y="356273"/>
                  </a:lnTo>
                  <a:lnTo>
                    <a:pt x="1383411" y="351370"/>
                  </a:lnTo>
                  <a:lnTo>
                    <a:pt x="1388313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137409" h="826770">
                  <a:moveTo>
                    <a:pt x="1390103" y="172974"/>
                  </a:moveTo>
                  <a:lnTo>
                    <a:pt x="1387703" y="167157"/>
                  </a:lnTo>
                  <a:lnTo>
                    <a:pt x="1379131" y="158584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75"/>
                  </a:lnTo>
                  <a:lnTo>
                    <a:pt x="1351089" y="162877"/>
                  </a:lnTo>
                  <a:lnTo>
                    <a:pt x="1346187" y="170141"/>
                  </a:lnTo>
                  <a:lnTo>
                    <a:pt x="1344383" y="179031"/>
                  </a:lnTo>
                  <a:lnTo>
                    <a:pt x="1346187" y="187934"/>
                  </a:lnTo>
                  <a:lnTo>
                    <a:pt x="1351089" y="195199"/>
                  </a:lnTo>
                  <a:lnTo>
                    <a:pt x="1358353" y="200101"/>
                  </a:lnTo>
                  <a:lnTo>
                    <a:pt x="1367243" y="201891"/>
                  </a:lnTo>
                  <a:lnTo>
                    <a:pt x="1376146" y="200101"/>
                  </a:lnTo>
                  <a:lnTo>
                    <a:pt x="1383411" y="195199"/>
                  </a:lnTo>
                  <a:lnTo>
                    <a:pt x="1388313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137409" h="826770">
                  <a:moveTo>
                    <a:pt x="1539481" y="641489"/>
                  </a:moveTo>
                  <a:lnTo>
                    <a:pt x="1537081" y="635673"/>
                  </a:lnTo>
                  <a:lnTo>
                    <a:pt x="1528495" y="627100"/>
                  </a:lnTo>
                  <a:lnTo>
                    <a:pt x="1522691" y="624687"/>
                  </a:lnTo>
                  <a:lnTo>
                    <a:pt x="1516621" y="624687"/>
                  </a:lnTo>
                  <a:lnTo>
                    <a:pt x="1507731" y="626491"/>
                  </a:lnTo>
                  <a:lnTo>
                    <a:pt x="1500454" y="631380"/>
                  </a:lnTo>
                  <a:lnTo>
                    <a:pt x="1495564" y="638644"/>
                  </a:lnTo>
                  <a:lnTo>
                    <a:pt x="1493761" y="647547"/>
                  </a:lnTo>
                  <a:lnTo>
                    <a:pt x="1495564" y="656450"/>
                  </a:lnTo>
                  <a:lnTo>
                    <a:pt x="1500454" y="663714"/>
                  </a:lnTo>
                  <a:lnTo>
                    <a:pt x="1507731" y="668616"/>
                  </a:lnTo>
                  <a:lnTo>
                    <a:pt x="1516621" y="670407"/>
                  </a:lnTo>
                  <a:lnTo>
                    <a:pt x="1525524" y="668616"/>
                  </a:lnTo>
                  <a:lnTo>
                    <a:pt x="1532788" y="663714"/>
                  </a:lnTo>
                  <a:lnTo>
                    <a:pt x="1537690" y="656450"/>
                  </a:lnTo>
                  <a:lnTo>
                    <a:pt x="1539481" y="647547"/>
                  </a:lnTo>
                  <a:lnTo>
                    <a:pt x="1539481" y="641489"/>
                  </a:lnTo>
                  <a:close/>
                </a:path>
                <a:path w="2137409" h="826770">
                  <a:moveTo>
                    <a:pt x="1539481" y="485317"/>
                  </a:moveTo>
                  <a:lnTo>
                    <a:pt x="1537081" y="479501"/>
                  </a:lnTo>
                  <a:lnTo>
                    <a:pt x="1528495" y="470928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19"/>
                  </a:lnTo>
                  <a:lnTo>
                    <a:pt x="1500454" y="475208"/>
                  </a:lnTo>
                  <a:lnTo>
                    <a:pt x="1495564" y="482485"/>
                  </a:lnTo>
                  <a:lnTo>
                    <a:pt x="1493761" y="491375"/>
                  </a:lnTo>
                  <a:lnTo>
                    <a:pt x="1495564" y="500278"/>
                  </a:lnTo>
                  <a:lnTo>
                    <a:pt x="1500454" y="507542"/>
                  </a:lnTo>
                  <a:lnTo>
                    <a:pt x="1507731" y="512445"/>
                  </a:lnTo>
                  <a:lnTo>
                    <a:pt x="1516621" y="514235"/>
                  </a:lnTo>
                  <a:lnTo>
                    <a:pt x="1525524" y="512445"/>
                  </a:lnTo>
                  <a:lnTo>
                    <a:pt x="1532788" y="507542"/>
                  </a:lnTo>
                  <a:lnTo>
                    <a:pt x="1537690" y="500278"/>
                  </a:lnTo>
                  <a:lnTo>
                    <a:pt x="1539481" y="491375"/>
                  </a:lnTo>
                  <a:lnTo>
                    <a:pt x="1539481" y="485317"/>
                  </a:lnTo>
                  <a:close/>
                </a:path>
                <a:path w="2137409" h="826770">
                  <a:moveTo>
                    <a:pt x="1539481" y="329145"/>
                  </a:moveTo>
                  <a:lnTo>
                    <a:pt x="1537081" y="323329"/>
                  </a:lnTo>
                  <a:lnTo>
                    <a:pt x="1528495" y="314756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47"/>
                  </a:lnTo>
                  <a:lnTo>
                    <a:pt x="1500454" y="319036"/>
                  </a:lnTo>
                  <a:lnTo>
                    <a:pt x="1495564" y="326313"/>
                  </a:lnTo>
                  <a:lnTo>
                    <a:pt x="1493761" y="335203"/>
                  </a:lnTo>
                  <a:lnTo>
                    <a:pt x="1495564" y="344106"/>
                  </a:lnTo>
                  <a:lnTo>
                    <a:pt x="1500454" y="351370"/>
                  </a:lnTo>
                  <a:lnTo>
                    <a:pt x="1507731" y="356273"/>
                  </a:lnTo>
                  <a:lnTo>
                    <a:pt x="1516621" y="358063"/>
                  </a:lnTo>
                  <a:lnTo>
                    <a:pt x="1525524" y="356273"/>
                  </a:lnTo>
                  <a:lnTo>
                    <a:pt x="1532788" y="351370"/>
                  </a:lnTo>
                  <a:lnTo>
                    <a:pt x="1537690" y="344106"/>
                  </a:lnTo>
                  <a:lnTo>
                    <a:pt x="1539481" y="335203"/>
                  </a:lnTo>
                  <a:lnTo>
                    <a:pt x="1539481" y="329145"/>
                  </a:lnTo>
                  <a:close/>
                </a:path>
                <a:path w="2137409" h="826770">
                  <a:moveTo>
                    <a:pt x="1539481" y="172974"/>
                  </a:moveTo>
                  <a:lnTo>
                    <a:pt x="1537081" y="167157"/>
                  </a:lnTo>
                  <a:lnTo>
                    <a:pt x="1528495" y="158584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75"/>
                  </a:lnTo>
                  <a:lnTo>
                    <a:pt x="1500454" y="162877"/>
                  </a:lnTo>
                  <a:lnTo>
                    <a:pt x="1495564" y="170141"/>
                  </a:lnTo>
                  <a:lnTo>
                    <a:pt x="1493761" y="179031"/>
                  </a:lnTo>
                  <a:lnTo>
                    <a:pt x="1495564" y="187934"/>
                  </a:lnTo>
                  <a:lnTo>
                    <a:pt x="1500454" y="195199"/>
                  </a:lnTo>
                  <a:lnTo>
                    <a:pt x="1507731" y="200101"/>
                  </a:lnTo>
                  <a:lnTo>
                    <a:pt x="1516621" y="201891"/>
                  </a:lnTo>
                  <a:lnTo>
                    <a:pt x="1525524" y="200101"/>
                  </a:lnTo>
                  <a:lnTo>
                    <a:pt x="1532788" y="195199"/>
                  </a:lnTo>
                  <a:lnTo>
                    <a:pt x="1537690" y="187934"/>
                  </a:lnTo>
                  <a:lnTo>
                    <a:pt x="1539481" y="179031"/>
                  </a:lnTo>
                  <a:lnTo>
                    <a:pt x="1539481" y="172974"/>
                  </a:lnTo>
                  <a:close/>
                </a:path>
                <a:path w="2137409" h="826770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13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803"/>
                  </a:lnTo>
                  <a:lnTo>
                    <a:pt x="1500454" y="6705"/>
                  </a:lnTo>
                  <a:lnTo>
                    <a:pt x="1495564" y="13970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29"/>
                  </a:lnTo>
                  <a:lnTo>
                    <a:pt x="1516621" y="45720"/>
                  </a:lnTo>
                  <a:lnTo>
                    <a:pt x="1525524" y="43929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137409" h="826770">
                  <a:moveTo>
                    <a:pt x="1688858" y="641489"/>
                  </a:moveTo>
                  <a:lnTo>
                    <a:pt x="1686458" y="635673"/>
                  </a:lnTo>
                  <a:lnTo>
                    <a:pt x="1677873" y="627100"/>
                  </a:lnTo>
                  <a:lnTo>
                    <a:pt x="1672069" y="624687"/>
                  </a:lnTo>
                  <a:lnTo>
                    <a:pt x="1665998" y="624687"/>
                  </a:lnTo>
                  <a:lnTo>
                    <a:pt x="1657108" y="626491"/>
                  </a:lnTo>
                  <a:lnTo>
                    <a:pt x="1649831" y="631380"/>
                  </a:lnTo>
                  <a:lnTo>
                    <a:pt x="1644942" y="638644"/>
                  </a:lnTo>
                  <a:lnTo>
                    <a:pt x="1643138" y="647547"/>
                  </a:lnTo>
                  <a:lnTo>
                    <a:pt x="1644942" y="656450"/>
                  </a:lnTo>
                  <a:lnTo>
                    <a:pt x="1649831" y="663714"/>
                  </a:lnTo>
                  <a:lnTo>
                    <a:pt x="1657108" y="668616"/>
                  </a:lnTo>
                  <a:lnTo>
                    <a:pt x="1665998" y="670407"/>
                  </a:lnTo>
                  <a:lnTo>
                    <a:pt x="1674901" y="668616"/>
                  </a:lnTo>
                  <a:lnTo>
                    <a:pt x="1682165" y="663714"/>
                  </a:lnTo>
                  <a:lnTo>
                    <a:pt x="1687068" y="656450"/>
                  </a:lnTo>
                  <a:lnTo>
                    <a:pt x="1688858" y="647547"/>
                  </a:lnTo>
                  <a:lnTo>
                    <a:pt x="1688858" y="641489"/>
                  </a:lnTo>
                  <a:close/>
                </a:path>
                <a:path w="2137409" h="826770">
                  <a:moveTo>
                    <a:pt x="1688858" y="485317"/>
                  </a:moveTo>
                  <a:lnTo>
                    <a:pt x="1686458" y="479501"/>
                  </a:lnTo>
                  <a:lnTo>
                    <a:pt x="1677873" y="470928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19"/>
                  </a:lnTo>
                  <a:lnTo>
                    <a:pt x="1649831" y="475208"/>
                  </a:lnTo>
                  <a:lnTo>
                    <a:pt x="1644942" y="482485"/>
                  </a:lnTo>
                  <a:lnTo>
                    <a:pt x="1643138" y="491375"/>
                  </a:lnTo>
                  <a:lnTo>
                    <a:pt x="1644942" y="500278"/>
                  </a:lnTo>
                  <a:lnTo>
                    <a:pt x="1649831" y="507542"/>
                  </a:lnTo>
                  <a:lnTo>
                    <a:pt x="1657108" y="512445"/>
                  </a:lnTo>
                  <a:lnTo>
                    <a:pt x="1665998" y="514235"/>
                  </a:lnTo>
                  <a:lnTo>
                    <a:pt x="1674901" y="512445"/>
                  </a:lnTo>
                  <a:lnTo>
                    <a:pt x="1682165" y="507542"/>
                  </a:lnTo>
                  <a:lnTo>
                    <a:pt x="1687068" y="500278"/>
                  </a:lnTo>
                  <a:lnTo>
                    <a:pt x="1688858" y="491375"/>
                  </a:lnTo>
                  <a:lnTo>
                    <a:pt x="1688858" y="485317"/>
                  </a:lnTo>
                  <a:close/>
                </a:path>
                <a:path w="2137409" h="826770">
                  <a:moveTo>
                    <a:pt x="1688858" y="329145"/>
                  </a:moveTo>
                  <a:lnTo>
                    <a:pt x="1686458" y="323329"/>
                  </a:lnTo>
                  <a:lnTo>
                    <a:pt x="1677873" y="314756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47"/>
                  </a:lnTo>
                  <a:lnTo>
                    <a:pt x="1649831" y="319036"/>
                  </a:lnTo>
                  <a:lnTo>
                    <a:pt x="1644942" y="326313"/>
                  </a:lnTo>
                  <a:lnTo>
                    <a:pt x="1643138" y="335203"/>
                  </a:lnTo>
                  <a:lnTo>
                    <a:pt x="1644942" y="344106"/>
                  </a:lnTo>
                  <a:lnTo>
                    <a:pt x="1649831" y="351370"/>
                  </a:lnTo>
                  <a:lnTo>
                    <a:pt x="1657108" y="356273"/>
                  </a:lnTo>
                  <a:lnTo>
                    <a:pt x="1665998" y="358063"/>
                  </a:lnTo>
                  <a:lnTo>
                    <a:pt x="1674901" y="356273"/>
                  </a:lnTo>
                  <a:lnTo>
                    <a:pt x="1682165" y="351370"/>
                  </a:lnTo>
                  <a:lnTo>
                    <a:pt x="1687068" y="344106"/>
                  </a:lnTo>
                  <a:lnTo>
                    <a:pt x="1688858" y="335203"/>
                  </a:lnTo>
                  <a:lnTo>
                    <a:pt x="1688858" y="329145"/>
                  </a:lnTo>
                  <a:close/>
                </a:path>
                <a:path w="2137409" h="826770">
                  <a:moveTo>
                    <a:pt x="1688858" y="172974"/>
                  </a:moveTo>
                  <a:lnTo>
                    <a:pt x="1686458" y="167157"/>
                  </a:lnTo>
                  <a:lnTo>
                    <a:pt x="1677873" y="158584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75"/>
                  </a:lnTo>
                  <a:lnTo>
                    <a:pt x="1649831" y="162877"/>
                  </a:lnTo>
                  <a:lnTo>
                    <a:pt x="1644942" y="170141"/>
                  </a:lnTo>
                  <a:lnTo>
                    <a:pt x="1643138" y="179031"/>
                  </a:lnTo>
                  <a:lnTo>
                    <a:pt x="1644942" y="187934"/>
                  </a:lnTo>
                  <a:lnTo>
                    <a:pt x="1649831" y="195199"/>
                  </a:lnTo>
                  <a:lnTo>
                    <a:pt x="1657108" y="200101"/>
                  </a:lnTo>
                  <a:lnTo>
                    <a:pt x="1665998" y="201891"/>
                  </a:lnTo>
                  <a:lnTo>
                    <a:pt x="1674901" y="200101"/>
                  </a:lnTo>
                  <a:lnTo>
                    <a:pt x="1682165" y="195199"/>
                  </a:lnTo>
                  <a:lnTo>
                    <a:pt x="1687068" y="187934"/>
                  </a:lnTo>
                  <a:lnTo>
                    <a:pt x="1688858" y="179031"/>
                  </a:lnTo>
                  <a:lnTo>
                    <a:pt x="1688858" y="172974"/>
                  </a:lnTo>
                  <a:close/>
                </a:path>
                <a:path w="2137409" h="826770">
                  <a:moveTo>
                    <a:pt x="1688858" y="16802"/>
                  </a:moveTo>
                  <a:lnTo>
                    <a:pt x="1686458" y="10985"/>
                  </a:lnTo>
                  <a:lnTo>
                    <a:pt x="1677873" y="2413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803"/>
                  </a:lnTo>
                  <a:lnTo>
                    <a:pt x="1649831" y="6705"/>
                  </a:lnTo>
                  <a:lnTo>
                    <a:pt x="1644942" y="13970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29"/>
                  </a:lnTo>
                  <a:lnTo>
                    <a:pt x="1665998" y="45720"/>
                  </a:lnTo>
                  <a:lnTo>
                    <a:pt x="1674901" y="43929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137409" h="826770">
                  <a:moveTo>
                    <a:pt x="1838236" y="641489"/>
                  </a:moveTo>
                  <a:lnTo>
                    <a:pt x="1835823" y="635673"/>
                  </a:lnTo>
                  <a:lnTo>
                    <a:pt x="1827250" y="627100"/>
                  </a:lnTo>
                  <a:lnTo>
                    <a:pt x="1821434" y="624687"/>
                  </a:lnTo>
                  <a:lnTo>
                    <a:pt x="1815376" y="624687"/>
                  </a:lnTo>
                  <a:lnTo>
                    <a:pt x="1806473" y="626491"/>
                  </a:lnTo>
                  <a:lnTo>
                    <a:pt x="1799209" y="631380"/>
                  </a:lnTo>
                  <a:lnTo>
                    <a:pt x="1794319" y="638644"/>
                  </a:lnTo>
                  <a:lnTo>
                    <a:pt x="1792516" y="647547"/>
                  </a:lnTo>
                  <a:lnTo>
                    <a:pt x="1794319" y="656450"/>
                  </a:lnTo>
                  <a:lnTo>
                    <a:pt x="1799209" y="663714"/>
                  </a:lnTo>
                  <a:lnTo>
                    <a:pt x="1806473" y="668616"/>
                  </a:lnTo>
                  <a:lnTo>
                    <a:pt x="1815376" y="670407"/>
                  </a:lnTo>
                  <a:lnTo>
                    <a:pt x="1824278" y="668616"/>
                  </a:lnTo>
                  <a:lnTo>
                    <a:pt x="1831543" y="663714"/>
                  </a:lnTo>
                  <a:lnTo>
                    <a:pt x="1836445" y="656450"/>
                  </a:lnTo>
                  <a:lnTo>
                    <a:pt x="1838236" y="647547"/>
                  </a:lnTo>
                  <a:lnTo>
                    <a:pt x="1838236" y="641489"/>
                  </a:lnTo>
                  <a:close/>
                </a:path>
                <a:path w="2137409" h="826770">
                  <a:moveTo>
                    <a:pt x="1838236" y="485317"/>
                  </a:moveTo>
                  <a:lnTo>
                    <a:pt x="1835823" y="479501"/>
                  </a:lnTo>
                  <a:lnTo>
                    <a:pt x="1827250" y="470928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19"/>
                  </a:lnTo>
                  <a:lnTo>
                    <a:pt x="1799209" y="475208"/>
                  </a:lnTo>
                  <a:lnTo>
                    <a:pt x="1794319" y="482485"/>
                  </a:lnTo>
                  <a:lnTo>
                    <a:pt x="1792516" y="491375"/>
                  </a:lnTo>
                  <a:lnTo>
                    <a:pt x="1794319" y="500278"/>
                  </a:lnTo>
                  <a:lnTo>
                    <a:pt x="1799209" y="507542"/>
                  </a:lnTo>
                  <a:lnTo>
                    <a:pt x="1806473" y="512445"/>
                  </a:lnTo>
                  <a:lnTo>
                    <a:pt x="1815376" y="514235"/>
                  </a:lnTo>
                  <a:lnTo>
                    <a:pt x="1824278" y="512445"/>
                  </a:lnTo>
                  <a:lnTo>
                    <a:pt x="1831543" y="507542"/>
                  </a:lnTo>
                  <a:lnTo>
                    <a:pt x="1836445" y="500278"/>
                  </a:lnTo>
                  <a:lnTo>
                    <a:pt x="1838236" y="491375"/>
                  </a:lnTo>
                  <a:lnTo>
                    <a:pt x="1838236" y="485317"/>
                  </a:lnTo>
                  <a:close/>
                </a:path>
                <a:path w="2137409" h="826770">
                  <a:moveTo>
                    <a:pt x="1838236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47"/>
                  </a:lnTo>
                  <a:lnTo>
                    <a:pt x="1799209" y="319036"/>
                  </a:lnTo>
                  <a:lnTo>
                    <a:pt x="1794319" y="326313"/>
                  </a:lnTo>
                  <a:lnTo>
                    <a:pt x="1792516" y="335203"/>
                  </a:lnTo>
                  <a:lnTo>
                    <a:pt x="1794319" y="344106"/>
                  </a:lnTo>
                  <a:lnTo>
                    <a:pt x="1799209" y="351370"/>
                  </a:lnTo>
                  <a:lnTo>
                    <a:pt x="1806473" y="356273"/>
                  </a:lnTo>
                  <a:lnTo>
                    <a:pt x="1815376" y="358063"/>
                  </a:lnTo>
                  <a:lnTo>
                    <a:pt x="1824278" y="356273"/>
                  </a:lnTo>
                  <a:lnTo>
                    <a:pt x="1831543" y="351370"/>
                  </a:lnTo>
                  <a:lnTo>
                    <a:pt x="1836445" y="344106"/>
                  </a:lnTo>
                  <a:lnTo>
                    <a:pt x="1838236" y="335203"/>
                  </a:lnTo>
                  <a:lnTo>
                    <a:pt x="1838236" y="329145"/>
                  </a:lnTo>
                  <a:close/>
                </a:path>
                <a:path w="2137409" h="826770">
                  <a:moveTo>
                    <a:pt x="1838236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75"/>
                  </a:lnTo>
                  <a:lnTo>
                    <a:pt x="1799209" y="162877"/>
                  </a:lnTo>
                  <a:lnTo>
                    <a:pt x="1794319" y="170141"/>
                  </a:lnTo>
                  <a:lnTo>
                    <a:pt x="1792516" y="179031"/>
                  </a:lnTo>
                  <a:lnTo>
                    <a:pt x="1794319" y="187934"/>
                  </a:lnTo>
                  <a:lnTo>
                    <a:pt x="1799209" y="195199"/>
                  </a:lnTo>
                  <a:lnTo>
                    <a:pt x="1806473" y="200101"/>
                  </a:lnTo>
                  <a:lnTo>
                    <a:pt x="1815376" y="201891"/>
                  </a:lnTo>
                  <a:lnTo>
                    <a:pt x="1824278" y="200101"/>
                  </a:lnTo>
                  <a:lnTo>
                    <a:pt x="1831543" y="195199"/>
                  </a:lnTo>
                  <a:lnTo>
                    <a:pt x="1836445" y="187934"/>
                  </a:lnTo>
                  <a:lnTo>
                    <a:pt x="1838236" y="179031"/>
                  </a:lnTo>
                  <a:lnTo>
                    <a:pt x="1838236" y="172974"/>
                  </a:lnTo>
                  <a:close/>
                </a:path>
                <a:path w="2137409" h="826770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13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803"/>
                  </a:lnTo>
                  <a:lnTo>
                    <a:pt x="1799209" y="6705"/>
                  </a:lnTo>
                  <a:lnTo>
                    <a:pt x="1794319" y="13970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29"/>
                  </a:lnTo>
                  <a:lnTo>
                    <a:pt x="1815376" y="45720"/>
                  </a:lnTo>
                  <a:lnTo>
                    <a:pt x="1824278" y="43929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137409" h="826770">
                  <a:moveTo>
                    <a:pt x="1987613" y="641489"/>
                  </a:moveTo>
                  <a:lnTo>
                    <a:pt x="1985200" y="635673"/>
                  </a:lnTo>
                  <a:lnTo>
                    <a:pt x="1976628" y="627100"/>
                  </a:lnTo>
                  <a:lnTo>
                    <a:pt x="1970811" y="624687"/>
                  </a:lnTo>
                  <a:lnTo>
                    <a:pt x="1964753" y="624687"/>
                  </a:lnTo>
                  <a:lnTo>
                    <a:pt x="1955850" y="626491"/>
                  </a:lnTo>
                  <a:lnTo>
                    <a:pt x="1948586" y="631380"/>
                  </a:lnTo>
                  <a:lnTo>
                    <a:pt x="1943684" y="638644"/>
                  </a:lnTo>
                  <a:lnTo>
                    <a:pt x="1941893" y="647547"/>
                  </a:lnTo>
                  <a:lnTo>
                    <a:pt x="1943684" y="656450"/>
                  </a:lnTo>
                  <a:lnTo>
                    <a:pt x="1948586" y="663714"/>
                  </a:lnTo>
                  <a:lnTo>
                    <a:pt x="1955850" y="668616"/>
                  </a:lnTo>
                  <a:lnTo>
                    <a:pt x="1964753" y="670407"/>
                  </a:lnTo>
                  <a:lnTo>
                    <a:pt x="1973656" y="668616"/>
                  </a:lnTo>
                  <a:lnTo>
                    <a:pt x="1980920" y="663714"/>
                  </a:lnTo>
                  <a:lnTo>
                    <a:pt x="1985810" y="656450"/>
                  </a:lnTo>
                  <a:lnTo>
                    <a:pt x="1987613" y="647547"/>
                  </a:lnTo>
                  <a:lnTo>
                    <a:pt x="1987613" y="641489"/>
                  </a:lnTo>
                  <a:close/>
                </a:path>
                <a:path w="2137409" h="826770">
                  <a:moveTo>
                    <a:pt x="1987613" y="485317"/>
                  </a:moveTo>
                  <a:lnTo>
                    <a:pt x="1985200" y="479501"/>
                  </a:lnTo>
                  <a:lnTo>
                    <a:pt x="1976628" y="470928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19"/>
                  </a:lnTo>
                  <a:lnTo>
                    <a:pt x="1948586" y="475208"/>
                  </a:lnTo>
                  <a:lnTo>
                    <a:pt x="1943684" y="482485"/>
                  </a:lnTo>
                  <a:lnTo>
                    <a:pt x="1941893" y="491375"/>
                  </a:lnTo>
                  <a:lnTo>
                    <a:pt x="1943684" y="500278"/>
                  </a:lnTo>
                  <a:lnTo>
                    <a:pt x="1948586" y="507542"/>
                  </a:lnTo>
                  <a:lnTo>
                    <a:pt x="1955850" y="512445"/>
                  </a:lnTo>
                  <a:lnTo>
                    <a:pt x="1964753" y="514235"/>
                  </a:lnTo>
                  <a:lnTo>
                    <a:pt x="1973656" y="512445"/>
                  </a:lnTo>
                  <a:lnTo>
                    <a:pt x="1980920" y="507542"/>
                  </a:lnTo>
                  <a:lnTo>
                    <a:pt x="1985810" y="500278"/>
                  </a:lnTo>
                  <a:lnTo>
                    <a:pt x="1987613" y="491375"/>
                  </a:lnTo>
                  <a:lnTo>
                    <a:pt x="1987613" y="485317"/>
                  </a:lnTo>
                  <a:close/>
                </a:path>
                <a:path w="2137409" h="826770">
                  <a:moveTo>
                    <a:pt x="1987613" y="329145"/>
                  </a:moveTo>
                  <a:lnTo>
                    <a:pt x="1985200" y="323329"/>
                  </a:lnTo>
                  <a:lnTo>
                    <a:pt x="1976628" y="314756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47"/>
                  </a:lnTo>
                  <a:lnTo>
                    <a:pt x="1948586" y="319036"/>
                  </a:lnTo>
                  <a:lnTo>
                    <a:pt x="1943684" y="326313"/>
                  </a:lnTo>
                  <a:lnTo>
                    <a:pt x="1941893" y="335203"/>
                  </a:lnTo>
                  <a:lnTo>
                    <a:pt x="1943684" y="344106"/>
                  </a:lnTo>
                  <a:lnTo>
                    <a:pt x="1948586" y="351370"/>
                  </a:lnTo>
                  <a:lnTo>
                    <a:pt x="1955850" y="356273"/>
                  </a:lnTo>
                  <a:lnTo>
                    <a:pt x="1964753" y="358063"/>
                  </a:lnTo>
                  <a:lnTo>
                    <a:pt x="1973656" y="356273"/>
                  </a:lnTo>
                  <a:lnTo>
                    <a:pt x="1980920" y="351370"/>
                  </a:lnTo>
                  <a:lnTo>
                    <a:pt x="1985810" y="344106"/>
                  </a:lnTo>
                  <a:lnTo>
                    <a:pt x="1987613" y="335203"/>
                  </a:lnTo>
                  <a:lnTo>
                    <a:pt x="1987613" y="329145"/>
                  </a:lnTo>
                  <a:close/>
                </a:path>
                <a:path w="2137409" h="826770">
                  <a:moveTo>
                    <a:pt x="1987613" y="172974"/>
                  </a:moveTo>
                  <a:lnTo>
                    <a:pt x="1985200" y="167157"/>
                  </a:lnTo>
                  <a:lnTo>
                    <a:pt x="1976628" y="158584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75"/>
                  </a:lnTo>
                  <a:lnTo>
                    <a:pt x="1948586" y="162877"/>
                  </a:lnTo>
                  <a:lnTo>
                    <a:pt x="1943684" y="170141"/>
                  </a:lnTo>
                  <a:lnTo>
                    <a:pt x="1941893" y="179031"/>
                  </a:lnTo>
                  <a:lnTo>
                    <a:pt x="1943684" y="187934"/>
                  </a:lnTo>
                  <a:lnTo>
                    <a:pt x="1948586" y="195199"/>
                  </a:lnTo>
                  <a:lnTo>
                    <a:pt x="1955850" y="200101"/>
                  </a:lnTo>
                  <a:lnTo>
                    <a:pt x="1964753" y="201891"/>
                  </a:lnTo>
                  <a:lnTo>
                    <a:pt x="1973656" y="200101"/>
                  </a:lnTo>
                  <a:lnTo>
                    <a:pt x="1980920" y="195199"/>
                  </a:lnTo>
                  <a:lnTo>
                    <a:pt x="1985810" y="187934"/>
                  </a:lnTo>
                  <a:lnTo>
                    <a:pt x="1987613" y="179031"/>
                  </a:lnTo>
                  <a:lnTo>
                    <a:pt x="1987613" y="172974"/>
                  </a:lnTo>
                  <a:close/>
                </a:path>
                <a:path w="2137409" h="826770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13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803"/>
                  </a:lnTo>
                  <a:lnTo>
                    <a:pt x="1948586" y="6705"/>
                  </a:lnTo>
                  <a:lnTo>
                    <a:pt x="1943684" y="13970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29"/>
                  </a:lnTo>
                  <a:lnTo>
                    <a:pt x="1964753" y="45720"/>
                  </a:lnTo>
                  <a:lnTo>
                    <a:pt x="1973656" y="43929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137409" h="826770">
                  <a:moveTo>
                    <a:pt x="2136991" y="641489"/>
                  </a:moveTo>
                  <a:lnTo>
                    <a:pt x="2134578" y="635673"/>
                  </a:lnTo>
                  <a:lnTo>
                    <a:pt x="2126005" y="627100"/>
                  </a:lnTo>
                  <a:lnTo>
                    <a:pt x="2120188" y="624687"/>
                  </a:lnTo>
                  <a:lnTo>
                    <a:pt x="2114131" y="624687"/>
                  </a:lnTo>
                  <a:lnTo>
                    <a:pt x="2105228" y="626491"/>
                  </a:lnTo>
                  <a:lnTo>
                    <a:pt x="2097963" y="631380"/>
                  </a:lnTo>
                  <a:lnTo>
                    <a:pt x="2093061" y="638644"/>
                  </a:lnTo>
                  <a:lnTo>
                    <a:pt x="2091270" y="647547"/>
                  </a:lnTo>
                  <a:lnTo>
                    <a:pt x="2093061" y="656450"/>
                  </a:lnTo>
                  <a:lnTo>
                    <a:pt x="2097963" y="663714"/>
                  </a:lnTo>
                  <a:lnTo>
                    <a:pt x="2105228" y="668616"/>
                  </a:lnTo>
                  <a:lnTo>
                    <a:pt x="2114131" y="670407"/>
                  </a:lnTo>
                  <a:lnTo>
                    <a:pt x="2123021" y="668616"/>
                  </a:lnTo>
                  <a:lnTo>
                    <a:pt x="2130298" y="663714"/>
                  </a:lnTo>
                  <a:lnTo>
                    <a:pt x="2135187" y="656450"/>
                  </a:lnTo>
                  <a:lnTo>
                    <a:pt x="2136991" y="647547"/>
                  </a:lnTo>
                  <a:lnTo>
                    <a:pt x="2136991" y="641489"/>
                  </a:lnTo>
                  <a:close/>
                </a:path>
                <a:path w="2137409" h="826770">
                  <a:moveTo>
                    <a:pt x="2136991" y="485317"/>
                  </a:moveTo>
                  <a:lnTo>
                    <a:pt x="2134578" y="479501"/>
                  </a:lnTo>
                  <a:lnTo>
                    <a:pt x="2126005" y="470928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19"/>
                  </a:lnTo>
                  <a:lnTo>
                    <a:pt x="2097963" y="475208"/>
                  </a:lnTo>
                  <a:lnTo>
                    <a:pt x="2093061" y="482485"/>
                  </a:lnTo>
                  <a:lnTo>
                    <a:pt x="2091270" y="491375"/>
                  </a:lnTo>
                  <a:lnTo>
                    <a:pt x="2093061" y="500278"/>
                  </a:lnTo>
                  <a:lnTo>
                    <a:pt x="2097963" y="507542"/>
                  </a:lnTo>
                  <a:lnTo>
                    <a:pt x="2105228" y="512445"/>
                  </a:lnTo>
                  <a:lnTo>
                    <a:pt x="2114131" y="514235"/>
                  </a:lnTo>
                  <a:lnTo>
                    <a:pt x="2123021" y="512445"/>
                  </a:lnTo>
                  <a:lnTo>
                    <a:pt x="2130298" y="507542"/>
                  </a:lnTo>
                  <a:lnTo>
                    <a:pt x="2135187" y="500278"/>
                  </a:lnTo>
                  <a:lnTo>
                    <a:pt x="2136991" y="491375"/>
                  </a:lnTo>
                  <a:lnTo>
                    <a:pt x="2136991" y="485317"/>
                  </a:lnTo>
                  <a:close/>
                </a:path>
                <a:path w="2137409" h="826770">
                  <a:moveTo>
                    <a:pt x="2136991" y="329145"/>
                  </a:moveTo>
                  <a:lnTo>
                    <a:pt x="2134578" y="323329"/>
                  </a:lnTo>
                  <a:lnTo>
                    <a:pt x="2126005" y="314756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47"/>
                  </a:lnTo>
                  <a:lnTo>
                    <a:pt x="2097963" y="319036"/>
                  </a:lnTo>
                  <a:lnTo>
                    <a:pt x="2093061" y="326313"/>
                  </a:lnTo>
                  <a:lnTo>
                    <a:pt x="2091270" y="335203"/>
                  </a:lnTo>
                  <a:lnTo>
                    <a:pt x="2093061" y="344106"/>
                  </a:lnTo>
                  <a:lnTo>
                    <a:pt x="2097963" y="351370"/>
                  </a:lnTo>
                  <a:lnTo>
                    <a:pt x="2105228" y="356273"/>
                  </a:lnTo>
                  <a:lnTo>
                    <a:pt x="2114131" y="358063"/>
                  </a:lnTo>
                  <a:lnTo>
                    <a:pt x="2123021" y="356273"/>
                  </a:lnTo>
                  <a:lnTo>
                    <a:pt x="2130298" y="351370"/>
                  </a:lnTo>
                  <a:lnTo>
                    <a:pt x="2135187" y="344106"/>
                  </a:lnTo>
                  <a:lnTo>
                    <a:pt x="2136991" y="335203"/>
                  </a:lnTo>
                  <a:lnTo>
                    <a:pt x="2136991" y="329145"/>
                  </a:lnTo>
                  <a:close/>
                </a:path>
                <a:path w="2137409" h="826770">
                  <a:moveTo>
                    <a:pt x="2136991" y="172974"/>
                  </a:moveTo>
                  <a:lnTo>
                    <a:pt x="2134578" y="167157"/>
                  </a:lnTo>
                  <a:lnTo>
                    <a:pt x="2126005" y="158584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75"/>
                  </a:lnTo>
                  <a:lnTo>
                    <a:pt x="2097963" y="162877"/>
                  </a:lnTo>
                  <a:lnTo>
                    <a:pt x="2093061" y="170141"/>
                  </a:lnTo>
                  <a:lnTo>
                    <a:pt x="2091270" y="179031"/>
                  </a:lnTo>
                  <a:lnTo>
                    <a:pt x="2093061" y="187934"/>
                  </a:lnTo>
                  <a:lnTo>
                    <a:pt x="2097963" y="195199"/>
                  </a:lnTo>
                  <a:lnTo>
                    <a:pt x="2105228" y="200101"/>
                  </a:lnTo>
                  <a:lnTo>
                    <a:pt x="2114131" y="201891"/>
                  </a:lnTo>
                  <a:lnTo>
                    <a:pt x="2123021" y="200101"/>
                  </a:lnTo>
                  <a:lnTo>
                    <a:pt x="2130298" y="195199"/>
                  </a:lnTo>
                  <a:lnTo>
                    <a:pt x="2135187" y="187934"/>
                  </a:lnTo>
                  <a:lnTo>
                    <a:pt x="2136991" y="179031"/>
                  </a:lnTo>
                  <a:lnTo>
                    <a:pt x="2136991" y="172974"/>
                  </a:lnTo>
                  <a:close/>
                </a:path>
                <a:path w="2137409" h="826770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13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803"/>
                  </a:lnTo>
                  <a:lnTo>
                    <a:pt x="2097963" y="6705"/>
                  </a:lnTo>
                  <a:lnTo>
                    <a:pt x="2093061" y="13970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29"/>
                  </a:lnTo>
                  <a:lnTo>
                    <a:pt x="2114131" y="45720"/>
                  </a:lnTo>
                  <a:lnTo>
                    <a:pt x="2123021" y="43929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5342" y="4548022"/>
              <a:ext cx="2137410" cy="828675"/>
            </a:xfrm>
            <a:custGeom>
              <a:avLst/>
              <a:gdLst/>
              <a:ahLst/>
              <a:cxnLst/>
              <a:rect l="l" t="t" r="r" b="b"/>
              <a:pathLst>
                <a:path w="2137409" h="828675">
                  <a:moveTo>
                    <a:pt x="45720" y="799642"/>
                  </a:moveTo>
                  <a:lnTo>
                    <a:pt x="43319" y="793826"/>
                  </a:lnTo>
                  <a:lnTo>
                    <a:pt x="34747" y="785241"/>
                  </a:lnTo>
                  <a:lnTo>
                    <a:pt x="28930" y="782840"/>
                  </a:lnTo>
                  <a:lnTo>
                    <a:pt x="22860" y="782840"/>
                  </a:lnTo>
                  <a:lnTo>
                    <a:pt x="13970" y="784631"/>
                  </a:lnTo>
                  <a:lnTo>
                    <a:pt x="6705" y="789533"/>
                  </a:lnTo>
                  <a:lnTo>
                    <a:pt x="1803" y="796798"/>
                  </a:lnTo>
                  <a:lnTo>
                    <a:pt x="0" y="805700"/>
                  </a:lnTo>
                  <a:lnTo>
                    <a:pt x="1803" y="814603"/>
                  </a:lnTo>
                  <a:lnTo>
                    <a:pt x="6705" y="821867"/>
                  </a:lnTo>
                  <a:lnTo>
                    <a:pt x="13970" y="826757"/>
                  </a:lnTo>
                  <a:lnTo>
                    <a:pt x="22860" y="828560"/>
                  </a:lnTo>
                  <a:lnTo>
                    <a:pt x="31762" y="826757"/>
                  </a:lnTo>
                  <a:lnTo>
                    <a:pt x="39027" y="821867"/>
                  </a:lnTo>
                  <a:lnTo>
                    <a:pt x="43929" y="814603"/>
                  </a:lnTo>
                  <a:lnTo>
                    <a:pt x="45720" y="805700"/>
                  </a:lnTo>
                  <a:lnTo>
                    <a:pt x="45720" y="799642"/>
                  </a:lnTo>
                  <a:close/>
                </a:path>
                <a:path w="2137409" h="828675">
                  <a:moveTo>
                    <a:pt x="45720" y="647242"/>
                  </a:moveTo>
                  <a:lnTo>
                    <a:pt x="43319" y="641426"/>
                  </a:lnTo>
                  <a:lnTo>
                    <a:pt x="34747" y="632841"/>
                  </a:lnTo>
                  <a:lnTo>
                    <a:pt x="28930" y="630440"/>
                  </a:lnTo>
                  <a:lnTo>
                    <a:pt x="22860" y="630440"/>
                  </a:lnTo>
                  <a:lnTo>
                    <a:pt x="13970" y="632231"/>
                  </a:lnTo>
                  <a:lnTo>
                    <a:pt x="6705" y="637133"/>
                  </a:lnTo>
                  <a:lnTo>
                    <a:pt x="1803" y="644398"/>
                  </a:lnTo>
                  <a:lnTo>
                    <a:pt x="0" y="653300"/>
                  </a:lnTo>
                  <a:lnTo>
                    <a:pt x="1803" y="662203"/>
                  </a:lnTo>
                  <a:lnTo>
                    <a:pt x="6705" y="669467"/>
                  </a:lnTo>
                  <a:lnTo>
                    <a:pt x="13970" y="674357"/>
                  </a:lnTo>
                  <a:lnTo>
                    <a:pt x="22860" y="676160"/>
                  </a:lnTo>
                  <a:lnTo>
                    <a:pt x="31762" y="674357"/>
                  </a:lnTo>
                  <a:lnTo>
                    <a:pt x="39027" y="669467"/>
                  </a:lnTo>
                  <a:lnTo>
                    <a:pt x="43929" y="662203"/>
                  </a:lnTo>
                  <a:lnTo>
                    <a:pt x="45720" y="653300"/>
                  </a:lnTo>
                  <a:lnTo>
                    <a:pt x="45720" y="647242"/>
                  </a:lnTo>
                  <a:close/>
                </a:path>
                <a:path w="2137409" h="828675">
                  <a:moveTo>
                    <a:pt x="45720" y="485317"/>
                  </a:moveTo>
                  <a:lnTo>
                    <a:pt x="43319" y="479501"/>
                  </a:lnTo>
                  <a:lnTo>
                    <a:pt x="34747" y="470916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06"/>
                  </a:lnTo>
                  <a:lnTo>
                    <a:pt x="6705" y="475208"/>
                  </a:lnTo>
                  <a:lnTo>
                    <a:pt x="1803" y="482473"/>
                  </a:lnTo>
                  <a:lnTo>
                    <a:pt x="0" y="491375"/>
                  </a:lnTo>
                  <a:lnTo>
                    <a:pt x="1803" y="500278"/>
                  </a:lnTo>
                  <a:lnTo>
                    <a:pt x="6705" y="507542"/>
                  </a:lnTo>
                  <a:lnTo>
                    <a:pt x="13970" y="512432"/>
                  </a:lnTo>
                  <a:lnTo>
                    <a:pt x="22860" y="514235"/>
                  </a:lnTo>
                  <a:lnTo>
                    <a:pt x="31762" y="512432"/>
                  </a:lnTo>
                  <a:lnTo>
                    <a:pt x="39027" y="507542"/>
                  </a:lnTo>
                  <a:lnTo>
                    <a:pt x="43929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137409" h="828675">
                  <a:moveTo>
                    <a:pt x="45720" y="329145"/>
                  </a:moveTo>
                  <a:lnTo>
                    <a:pt x="43319" y="323329"/>
                  </a:lnTo>
                  <a:lnTo>
                    <a:pt x="34747" y="314756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34"/>
                  </a:lnTo>
                  <a:lnTo>
                    <a:pt x="6705" y="319036"/>
                  </a:lnTo>
                  <a:lnTo>
                    <a:pt x="1803" y="326301"/>
                  </a:lnTo>
                  <a:lnTo>
                    <a:pt x="0" y="335203"/>
                  </a:lnTo>
                  <a:lnTo>
                    <a:pt x="1803" y="344106"/>
                  </a:lnTo>
                  <a:lnTo>
                    <a:pt x="6705" y="351370"/>
                  </a:lnTo>
                  <a:lnTo>
                    <a:pt x="13970" y="356260"/>
                  </a:lnTo>
                  <a:lnTo>
                    <a:pt x="22860" y="358063"/>
                  </a:lnTo>
                  <a:lnTo>
                    <a:pt x="31762" y="356260"/>
                  </a:lnTo>
                  <a:lnTo>
                    <a:pt x="39027" y="351370"/>
                  </a:lnTo>
                  <a:lnTo>
                    <a:pt x="43929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137409" h="828675">
                  <a:moveTo>
                    <a:pt x="45720" y="172974"/>
                  </a:moveTo>
                  <a:lnTo>
                    <a:pt x="43319" y="167157"/>
                  </a:lnTo>
                  <a:lnTo>
                    <a:pt x="34747" y="158584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62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34"/>
                  </a:lnTo>
                  <a:lnTo>
                    <a:pt x="6705" y="195199"/>
                  </a:lnTo>
                  <a:lnTo>
                    <a:pt x="13970" y="200101"/>
                  </a:lnTo>
                  <a:lnTo>
                    <a:pt x="22860" y="201891"/>
                  </a:lnTo>
                  <a:lnTo>
                    <a:pt x="31762" y="200101"/>
                  </a:lnTo>
                  <a:lnTo>
                    <a:pt x="39027" y="195199"/>
                  </a:lnTo>
                  <a:lnTo>
                    <a:pt x="43929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137409" h="828675">
                  <a:moveTo>
                    <a:pt x="195097" y="647242"/>
                  </a:moveTo>
                  <a:lnTo>
                    <a:pt x="192697" y="641426"/>
                  </a:lnTo>
                  <a:lnTo>
                    <a:pt x="184111" y="632841"/>
                  </a:lnTo>
                  <a:lnTo>
                    <a:pt x="178308" y="630440"/>
                  </a:lnTo>
                  <a:lnTo>
                    <a:pt x="172237" y="630440"/>
                  </a:lnTo>
                  <a:lnTo>
                    <a:pt x="163347" y="632231"/>
                  </a:lnTo>
                  <a:lnTo>
                    <a:pt x="156070" y="637133"/>
                  </a:lnTo>
                  <a:lnTo>
                    <a:pt x="151180" y="644398"/>
                  </a:lnTo>
                  <a:lnTo>
                    <a:pt x="149377" y="653300"/>
                  </a:lnTo>
                  <a:lnTo>
                    <a:pt x="151180" y="662203"/>
                  </a:lnTo>
                  <a:lnTo>
                    <a:pt x="156070" y="669467"/>
                  </a:lnTo>
                  <a:lnTo>
                    <a:pt x="163347" y="674357"/>
                  </a:lnTo>
                  <a:lnTo>
                    <a:pt x="172237" y="676160"/>
                  </a:lnTo>
                  <a:lnTo>
                    <a:pt x="181140" y="674357"/>
                  </a:lnTo>
                  <a:lnTo>
                    <a:pt x="188404" y="669467"/>
                  </a:lnTo>
                  <a:lnTo>
                    <a:pt x="193306" y="662203"/>
                  </a:lnTo>
                  <a:lnTo>
                    <a:pt x="195097" y="653300"/>
                  </a:lnTo>
                  <a:lnTo>
                    <a:pt x="195097" y="647242"/>
                  </a:lnTo>
                  <a:close/>
                </a:path>
                <a:path w="2137409" h="828675">
                  <a:moveTo>
                    <a:pt x="195097" y="485317"/>
                  </a:moveTo>
                  <a:lnTo>
                    <a:pt x="192697" y="479501"/>
                  </a:lnTo>
                  <a:lnTo>
                    <a:pt x="184111" y="470916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06"/>
                  </a:lnTo>
                  <a:lnTo>
                    <a:pt x="156070" y="475208"/>
                  </a:lnTo>
                  <a:lnTo>
                    <a:pt x="151180" y="482473"/>
                  </a:lnTo>
                  <a:lnTo>
                    <a:pt x="149377" y="491375"/>
                  </a:lnTo>
                  <a:lnTo>
                    <a:pt x="151180" y="500278"/>
                  </a:lnTo>
                  <a:lnTo>
                    <a:pt x="156070" y="507542"/>
                  </a:lnTo>
                  <a:lnTo>
                    <a:pt x="163347" y="512432"/>
                  </a:lnTo>
                  <a:lnTo>
                    <a:pt x="172237" y="514235"/>
                  </a:lnTo>
                  <a:lnTo>
                    <a:pt x="181140" y="512432"/>
                  </a:lnTo>
                  <a:lnTo>
                    <a:pt x="188404" y="507542"/>
                  </a:lnTo>
                  <a:lnTo>
                    <a:pt x="193306" y="500278"/>
                  </a:lnTo>
                  <a:lnTo>
                    <a:pt x="195097" y="491375"/>
                  </a:lnTo>
                  <a:lnTo>
                    <a:pt x="195097" y="485317"/>
                  </a:lnTo>
                  <a:close/>
                </a:path>
                <a:path w="2137409" h="828675">
                  <a:moveTo>
                    <a:pt x="195097" y="329145"/>
                  </a:moveTo>
                  <a:lnTo>
                    <a:pt x="192697" y="323329"/>
                  </a:lnTo>
                  <a:lnTo>
                    <a:pt x="184111" y="314756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34"/>
                  </a:lnTo>
                  <a:lnTo>
                    <a:pt x="156070" y="319036"/>
                  </a:lnTo>
                  <a:lnTo>
                    <a:pt x="151180" y="326301"/>
                  </a:lnTo>
                  <a:lnTo>
                    <a:pt x="149377" y="335203"/>
                  </a:lnTo>
                  <a:lnTo>
                    <a:pt x="151180" y="344106"/>
                  </a:lnTo>
                  <a:lnTo>
                    <a:pt x="156070" y="351370"/>
                  </a:lnTo>
                  <a:lnTo>
                    <a:pt x="163347" y="356260"/>
                  </a:lnTo>
                  <a:lnTo>
                    <a:pt x="172237" y="358063"/>
                  </a:lnTo>
                  <a:lnTo>
                    <a:pt x="181140" y="356260"/>
                  </a:lnTo>
                  <a:lnTo>
                    <a:pt x="188404" y="351370"/>
                  </a:lnTo>
                  <a:lnTo>
                    <a:pt x="193306" y="344106"/>
                  </a:lnTo>
                  <a:lnTo>
                    <a:pt x="195097" y="335203"/>
                  </a:lnTo>
                  <a:lnTo>
                    <a:pt x="195097" y="329145"/>
                  </a:lnTo>
                  <a:close/>
                </a:path>
                <a:path w="2137409" h="828675">
                  <a:moveTo>
                    <a:pt x="195097" y="172974"/>
                  </a:moveTo>
                  <a:lnTo>
                    <a:pt x="192697" y="167157"/>
                  </a:lnTo>
                  <a:lnTo>
                    <a:pt x="184111" y="158584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62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34"/>
                  </a:lnTo>
                  <a:lnTo>
                    <a:pt x="156070" y="195199"/>
                  </a:lnTo>
                  <a:lnTo>
                    <a:pt x="163347" y="200101"/>
                  </a:lnTo>
                  <a:lnTo>
                    <a:pt x="172237" y="201891"/>
                  </a:lnTo>
                  <a:lnTo>
                    <a:pt x="181140" y="200101"/>
                  </a:lnTo>
                  <a:lnTo>
                    <a:pt x="188404" y="195199"/>
                  </a:lnTo>
                  <a:lnTo>
                    <a:pt x="193306" y="187934"/>
                  </a:lnTo>
                  <a:lnTo>
                    <a:pt x="195097" y="179031"/>
                  </a:lnTo>
                  <a:lnTo>
                    <a:pt x="195097" y="172974"/>
                  </a:lnTo>
                  <a:close/>
                </a:path>
                <a:path w="2137409" h="828675">
                  <a:moveTo>
                    <a:pt x="344474" y="647242"/>
                  </a:moveTo>
                  <a:lnTo>
                    <a:pt x="342074" y="641426"/>
                  </a:lnTo>
                  <a:lnTo>
                    <a:pt x="333489" y="632841"/>
                  </a:lnTo>
                  <a:lnTo>
                    <a:pt x="327685" y="630440"/>
                  </a:lnTo>
                  <a:lnTo>
                    <a:pt x="321614" y="630440"/>
                  </a:lnTo>
                  <a:lnTo>
                    <a:pt x="312724" y="632231"/>
                  </a:lnTo>
                  <a:lnTo>
                    <a:pt x="305447" y="637133"/>
                  </a:lnTo>
                  <a:lnTo>
                    <a:pt x="300558" y="644398"/>
                  </a:lnTo>
                  <a:lnTo>
                    <a:pt x="298754" y="653300"/>
                  </a:lnTo>
                  <a:lnTo>
                    <a:pt x="300558" y="662203"/>
                  </a:lnTo>
                  <a:lnTo>
                    <a:pt x="305447" y="669467"/>
                  </a:lnTo>
                  <a:lnTo>
                    <a:pt x="312724" y="674357"/>
                  </a:lnTo>
                  <a:lnTo>
                    <a:pt x="321614" y="676160"/>
                  </a:lnTo>
                  <a:lnTo>
                    <a:pt x="330517" y="674357"/>
                  </a:lnTo>
                  <a:lnTo>
                    <a:pt x="337781" y="669467"/>
                  </a:lnTo>
                  <a:lnTo>
                    <a:pt x="342684" y="662203"/>
                  </a:lnTo>
                  <a:lnTo>
                    <a:pt x="344474" y="653300"/>
                  </a:lnTo>
                  <a:lnTo>
                    <a:pt x="344474" y="647242"/>
                  </a:lnTo>
                  <a:close/>
                </a:path>
                <a:path w="2137409" h="828675">
                  <a:moveTo>
                    <a:pt x="344474" y="485317"/>
                  </a:moveTo>
                  <a:lnTo>
                    <a:pt x="342074" y="479501"/>
                  </a:lnTo>
                  <a:lnTo>
                    <a:pt x="333489" y="470916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06"/>
                  </a:lnTo>
                  <a:lnTo>
                    <a:pt x="305447" y="475208"/>
                  </a:lnTo>
                  <a:lnTo>
                    <a:pt x="300558" y="482473"/>
                  </a:lnTo>
                  <a:lnTo>
                    <a:pt x="298754" y="491375"/>
                  </a:lnTo>
                  <a:lnTo>
                    <a:pt x="300558" y="500278"/>
                  </a:lnTo>
                  <a:lnTo>
                    <a:pt x="305447" y="507542"/>
                  </a:lnTo>
                  <a:lnTo>
                    <a:pt x="312724" y="512432"/>
                  </a:lnTo>
                  <a:lnTo>
                    <a:pt x="321614" y="514235"/>
                  </a:lnTo>
                  <a:lnTo>
                    <a:pt x="330517" y="512432"/>
                  </a:lnTo>
                  <a:lnTo>
                    <a:pt x="337781" y="507542"/>
                  </a:lnTo>
                  <a:lnTo>
                    <a:pt x="342684" y="500278"/>
                  </a:lnTo>
                  <a:lnTo>
                    <a:pt x="344474" y="491375"/>
                  </a:lnTo>
                  <a:lnTo>
                    <a:pt x="344474" y="485317"/>
                  </a:lnTo>
                  <a:close/>
                </a:path>
                <a:path w="2137409" h="828675">
                  <a:moveTo>
                    <a:pt x="344474" y="329145"/>
                  </a:moveTo>
                  <a:lnTo>
                    <a:pt x="342074" y="323329"/>
                  </a:lnTo>
                  <a:lnTo>
                    <a:pt x="333489" y="314756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34"/>
                  </a:lnTo>
                  <a:lnTo>
                    <a:pt x="305447" y="319036"/>
                  </a:lnTo>
                  <a:lnTo>
                    <a:pt x="300558" y="326301"/>
                  </a:lnTo>
                  <a:lnTo>
                    <a:pt x="298754" y="335203"/>
                  </a:lnTo>
                  <a:lnTo>
                    <a:pt x="300558" y="344106"/>
                  </a:lnTo>
                  <a:lnTo>
                    <a:pt x="305447" y="351370"/>
                  </a:lnTo>
                  <a:lnTo>
                    <a:pt x="312724" y="356260"/>
                  </a:lnTo>
                  <a:lnTo>
                    <a:pt x="321614" y="358063"/>
                  </a:lnTo>
                  <a:lnTo>
                    <a:pt x="330517" y="356260"/>
                  </a:lnTo>
                  <a:lnTo>
                    <a:pt x="337781" y="351370"/>
                  </a:lnTo>
                  <a:lnTo>
                    <a:pt x="342684" y="344106"/>
                  </a:lnTo>
                  <a:lnTo>
                    <a:pt x="344474" y="335203"/>
                  </a:lnTo>
                  <a:lnTo>
                    <a:pt x="344474" y="329145"/>
                  </a:lnTo>
                  <a:close/>
                </a:path>
                <a:path w="2137409" h="828675">
                  <a:moveTo>
                    <a:pt x="344474" y="172974"/>
                  </a:moveTo>
                  <a:lnTo>
                    <a:pt x="342074" y="167157"/>
                  </a:lnTo>
                  <a:lnTo>
                    <a:pt x="333489" y="158584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62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34"/>
                  </a:lnTo>
                  <a:lnTo>
                    <a:pt x="305447" y="195199"/>
                  </a:lnTo>
                  <a:lnTo>
                    <a:pt x="312724" y="200101"/>
                  </a:lnTo>
                  <a:lnTo>
                    <a:pt x="321614" y="201891"/>
                  </a:lnTo>
                  <a:lnTo>
                    <a:pt x="330517" y="200101"/>
                  </a:lnTo>
                  <a:lnTo>
                    <a:pt x="337781" y="195199"/>
                  </a:lnTo>
                  <a:lnTo>
                    <a:pt x="342684" y="187934"/>
                  </a:lnTo>
                  <a:lnTo>
                    <a:pt x="344474" y="179031"/>
                  </a:lnTo>
                  <a:lnTo>
                    <a:pt x="344474" y="172974"/>
                  </a:lnTo>
                  <a:close/>
                </a:path>
                <a:path w="2137409" h="828675">
                  <a:moveTo>
                    <a:pt x="493852" y="647242"/>
                  </a:moveTo>
                  <a:lnTo>
                    <a:pt x="491439" y="641426"/>
                  </a:lnTo>
                  <a:lnTo>
                    <a:pt x="482866" y="632841"/>
                  </a:lnTo>
                  <a:lnTo>
                    <a:pt x="477050" y="630440"/>
                  </a:lnTo>
                  <a:lnTo>
                    <a:pt x="470992" y="630440"/>
                  </a:lnTo>
                  <a:lnTo>
                    <a:pt x="462089" y="632231"/>
                  </a:lnTo>
                  <a:lnTo>
                    <a:pt x="454825" y="637133"/>
                  </a:lnTo>
                  <a:lnTo>
                    <a:pt x="449935" y="644398"/>
                  </a:lnTo>
                  <a:lnTo>
                    <a:pt x="448132" y="653300"/>
                  </a:lnTo>
                  <a:lnTo>
                    <a:pt x="449935" y="662203"/>
                  </a:lnTo>
                  <a:lnTo>
                    <a:pt x="454825" y="669467"/>
                  </a:lnTo>
                  <a:lnTo>
                    <a:pt x="462089" y="674357"/>
                  </a:lnTo>
                  <a:lnTo>
                    <a:pt x="470992" y="676160"/>
                  </a:lnTo>
                  <a:lnTo>
                    <a:pt x="479894" y="674357"/>
                  </a:lnTo>
                  <a:lnTo>
                    <a:pt x="487159" y="669467"/>
                  </a:lnTo>
                  <a:lnTo>
                    <a:pt x="492061" y="662203"/>
                  </a:lnTo>
                  <a:lnTo>
                    <a:pt x="493852" y="653300"/>
                  </a:lnTo>
                  <a:lnTo>
                    <a:pt x="493852" y="647242"/>
                  </a:lnTo>
                  <a:close/>
                </a:path>
                <a:path w="2137409" h="828675">
                  <a:moveTo>
                    <a:pt x="493852" y="485317"/>
                  </a:moveTo>
                  <a:lnTo>
                    <a:pt x="491439" y="479501"/>
                  </a:lnTo>
                  <a:lnTo>
                    <a:pt x="482866" y="470916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06"/>
                  </a:lnTo>
                  <a:lnTo>
                    <a:pt x="454825" y="475208"/>
                  </a:lnTo>
                  <a:lnTo>
                    <a:pt x="449935" y="482473"/>
                  </a:lnTo>
                  <a:lnTo>
                    <a:pt x="448132" y="491375"/>
                  </a:lnTo>
                  <a:lnTo>
                    <a:pt x="449935" y="500278"/>
                  </a:lnTo>
                  <a:lnTo>
                    <a:pt x="454825" y="507542"/>
                  </a:lnTo>
                  <a:lnTo>
                    <a:pt x="462089" y="512432"/>
                  </a:lnTo>
                  <a:lnTo>
                    <a:pt x="470992" y="514235"/>
                  </a:lnTo>
                  <a:lnTo>
                    <a:pt x="479894" y="512432"/>
                  </a:lnTo>
                  <a:lnTo>
                    <a:pt x="487159" y="507542"/>
                  </a:lnTo>
                  <a:lnTo>
                    <a:pt x="492061" y="500278"/>
                  </a:lnTo>
                  <a:lnTo>
                    <a:pt x="493852" y="491375"/>
                  </a:lnTo>
                  <a:lnTo>
                    <a:pt x="493852" y="485317"/>
                  </a:lnTo>
                  <a:close/>
                </a:path>
                <a:path w="2137409" h="828675">
                  <a:moveTo>
                    <a:pt x="493852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34"/>
                  </a:lnTo>
                  <a:lnTo>
                    <a:pt x="454825" y="319036"/>
                  </a:lnTo>
                  <a:lnTo>
                    <a:pt x="449935" y="326301"/>
                  </a:lnTo>
                  <a:lnTo>
                    <a:pt x="448132" y="335203"/>
                  </a:lnTo>
                  <a:lnTo>
                    <a:pt x="449935" y="344106"/>
                  </a:lnTo>
                  <a:lnTo>
                    <a:pt x="454825" y="351370"/>
                  </a:lnTo>
                  <a:lnTo>
                    <a:pt x="462089" y="356260"/>
                  </a:lnTo>
                  <a:lnTo>
                    <a:pt x="470992" y="358063"/>
                  </a:lnTo>
                  <a:lnTo>
                    <a:pt x="479894" y="356260"/>
                  </a:lnTo>
                  <a:lnTo>
                    <a:pt x="487159" y="351370"/>
                  </a:lnTo>
                  <a:lnTo>
                    <a:pt x="492061" y="344106"/>
                  </a:lnTo>
                  <a:lnTo>
                    <a:pt x="493852" y="335203"/>
                  </a:lnTo>
                  <a:lnTo>
                    <a:pt x="493852" y="329145"/>
                  </a:lnTo>
                  <a:close/>
                </a:path>
                <a:path w="2137409" h="828675">
                  <a:moveTo>
                    <a:pt x="493852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62"/>
                  </a:lnTo>
                  <a:lnTo>
                    <a:pt x="454825" y="162864"/>
                  </a:lnTo>
                  <a:lnTo>
                    <a:pt x="449935" y="170129"/>
                  </a:lnTo>
                  <a:lnTo>
                    <a:pt x="448132" y="179031"/>
                  </a:lnTo>
                  <a:lnTo>
                    <a:pt x="449935" y="187934"/>
                  </a:lnTo>
                  <a:lnTo>
                    <a:pt x="454825" y="195199"/>
                  </a:lnTo>
                  <a:lnTo>
                    <a:pt x="462089" y="200101"/>
                  </a:lnTo>
                  <a:lnTo>
                    <a:pt x="470992" y="201891"/>
                  </a:lnTo>
                  <a:lnTo>
                    <a:pt x="479894" y="200101"/>
                  </a:lnTo>
                  <a:lnTo>
                    <a:pt x="487159" y="195199"/>
                  </a:lnTo>
                  <a:lnTo>
                    <a:pt x="492061" y="187934"/>
                  </a:lnTo>
                  <a:lnTo>
                    <a:pt x="493852" y="179031"/>
                  </a:lnTo>
                  <a:lnTo>
                    <a:pt x="493852" y="172974"/>
                  </a:lnTo>
                  <a:close/>
                </a:path>
                <a:path w="2137409" h="828675">
                  <a:moveTo>
                    <a:pt x="643229" y="647242"/>
                  </a:moveTo>
                  <a:lnTo>
                    <a:pt x="640816" y="641426"/>
                  </a:lnTo>
                  <a:lnTo>
                    <a:pt x="632244" y="632841"/>
                  </a:lnTo>
                  <a:lnTo>
                    <a:pt x="626427" y="630440"/>
                  </a:lnTo>
                  <a:lnTo>
                    <a:pt x="620369" y="630440"/>
                  </a:lnTo>
                  <a:lnTo>
                    <a:pt x="611466" y="632231"/>
                  </a:lnTo>
                  <a:lnTo>
                    <a:pt x="604202" y="637133"/>
                  </a:lnTo>
                  <a:lnTo>
                    <a:pt x="599300" y="644398"/>
                  </a:lnTo>
                  <a:lnTo>
                    <a:pt x="597509" y="653300"/>
                  </a:lnTo>
                  <a:lnTo>
                    <a:pt x="599300" y="662203"/>
                  </a:lnTo>
                  <a:lnTo>
                    <a:pt x="604202" y="669467"/>
                  </a:lnTo>
                  <a:lnTo>
                    <a:pt x="611466" y="674357"/>
                  </a:lnTo>
                  <a:lnTo>
                    <a:pt x="620369" y="676160"/>
                  </a:lnTo>
                  <a:lnTo>
                    <a:pt x="629272" y="674357"/>
                  </a:lnTo>
                  <a:lnTo>
                    <a:pt x="636536" y="669467"/>
                  </a:lnTo>
                  <a:lnTo>
                    <a:pt x="641438" y="662203"/>
                  </a:lnTo>
                  <a:lnTo>
                    <a:pt x="643229" y="653300"/>
                  </a:lnTo>
                  <a:lnTo>
                    <a:pt x="643229" y="647242"/>
                  </a:lnTo>
                  <a:close/>
                </a:path>
                <a:path w="2137409" h="828675">
                  <a:moveTo>
                    <a:pt x="643229" y="485317"/>
                  </a:moveTo>
                  <a:lnTo>
                    <a:pt x="640816" y="479501"/>
                  </a:lnTo>
                  <a:lnTo>
                    <a:pt x="632244" y="470916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06"/>
                  </a:lnTo>
                  <a:lnTo>
                    <a:pt x="604202" y="475208"/>
                  </a:lnTo>
                  <a:lnTo>
                    <a:pt x="599300" y="482473"/>
                  </a:lnTo>
                  <a:lnTo>
                    <a:pt x="597509" y="491375"/>
                  </a:lnTo>
                  <a:lnTo>
                    <a:pt x="599300" y="500278"/>
                  </a:lnTo>
                  <a:lnTo>
                    <a:pt x="604202" y="507542"/>
                  </a:lnTo>
                  <a:lnTo>
                    <a:pt x="611466" y="512432"/>
                  </a:lnTo>
                  <a:lnTo>
                    <a:pt x="620369" y="514235"/>
                  </a:lnTo>
                  <a:lnTo>
                    <a:pt x="629272" y="512432"/>
                  </a:lnTo>
                  <a:lnTo>
                    <a:pt x="636536" y="507542"/>
                  </a:lnTo>
                  <a:lnTo>
                    <a:pt x="641438" y="500278"/>
                  </a:lnTo>
                  <a:lnTo>
                    <a:pt x="643229" y="491375"/>
                  </a:lnTo>
                  <a:lnTo>
                    <a:pt x="643229" y="485317"/>
                  </a:lnTo>
                  <a:close/>
                </a:path>
                <a:path w="2137409" h="828675">
                  <a:moveTo>
                    <a:pt x="643229" y="329145"/>
                  </a:moveTo>
                  <a:lnTo>
                    <a:pt x="640816" y="323329"/>
                  </a:lnTo>
                  <a:lnTo>
                    <a:pt x="632244" y="314756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34"/>
                  </a:lnTo>
                  <a:lnTo>
                    <a:pt x="604202" y="319036"/>
                  </a:lnTo>
                  <a:lnTo>
                    <a:pt x="599300" y="326301"/>
                  </a:lnTo>
                  <a:lnTo>
                    <a:pt x="597509" y="335203"/>
                  </a:lnTo>
                  <a:lnTo>
                    <a:pt x="599300" y="344106"/>
                  </a:lnTo>
                  <a:lnTo>
                    <a:pt x="604202" y="351370"/>
                  </a:lnTo>
                  <a:lnTo>
                    <a:pt x="611466" y="356260"/>
                  </a:lnTo>
                  <a:lnTo>
                    <a:pt x="620369" y="358063"/>
                  </a:lnTo>
                  <a:lnTo>
                    <a:pt x="629272" y="356260"/>
                  </a:lnTo>
                  <a:lnTo>
                    <a:pt x="636536" y="351370"/>
                  </a:lnTo>
                  <a:lnTo>
                    <a:pt x="641438" y="344106"/>
                  </a:lnTo>
                  <a:lnTo>
                    <a:pt x="643229" y="335203"/>
                  </a:lnTo>
                  <a:lnTo>
                    <a:pt x="643229" y="329145"/>
                  </a:lnTo>
                  <a:close/>
                </a:path>
                <a:path w="2137409" h="828675">
                  <a:moveTo>
                    <a:pt x="643229" y="172974"/>
                  </a:moveTo>
                  <a:lnTo>
                    <a:pt x="640816" y="167157"/>
                  </a:lnTo>
                  <a:lnTo>
                    <a:pt x="632244" y="158584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62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34"/>
                  </a:lnTo>
                  <a:lnTo>
                    <a:pt x="604202" y="195199"/>
                  </a:lnTo>
                  <a:lnTo>
                    <a:pt x="611466" y="200101"/>
                  </a:lnTo>
                  <a:lnTo>
                    <a:pt x="620369" y="201891"/>
                  </a:lnTo>
                  <a:lnTo>
                    <a:pt x="629272" y="200101"/>
                  </a:lnTo>
                  <a:lnTo>
                    <a:pt x="636536" y="195199"/>
                  </a:lnTo>
                  <a:lnTo>
                    <a:pt x="641438" y="187934"/>
                  </a:lnTo>
                  <a:lnTo>
                    <a:pt x="643229" y="179031"/>
                  </a:lnTo>
                  <a:lnTo>
                    <a:pt x="643229" y="172974"/>
                  </a:lnTo>
                  <a:close/>
                </a:path>
                <a:path w="2137409" h="828675">
                  <a:moveTo>
                    <a:pt x="792607" y="647242"/>
                  </a:moveTo>
                  <a:lnTo>
                    <a:pt x="790194" y="641426"/>
                  </a:lnTo>
                  <a:lnTo>
                    <a:pt x="781621" y="632841"/>
                  </a:lnTo>
                  <a:lnTo>
                    <a:pt x="775804" y="630440"/>
                  </a:lnTo>
                  <a:lnTo>
                    <a:pt x="769747" y="630440"/>
                  </a:lnTo>
                  <a:lnTo>
                    <a:pt x="760844" y="632231"/>
                  </a:lnTo>
                  <a:lnTo>
                    <a:pt x="753579" y="637133"/>
                  </a:lnTo>
                  <a:lnTo>
                    <a:pt x="748677" y="644398"/>
                  </a:lnTo>
                  <a:lnTo>
                    <a:pt x="746887" y="653300"/>
                  </a:lnTo>
                  <a:lnTo>
                    <a:pt x="748677" y="662203"/>
                  </a:lnTo>
                  <a:lnTo>
                    <a:pt x="753579" y="669467"/>
                  </a:lnTo>
                  <a:lnTo>
                    <a:pt x="760844" y="674357"/>
                  </a:lnTo>
                  <a:lnTo>
                    <a:pt x="769747" y="676160"/>
                  </a:lnTo>
                  <a:lnTo>
                    <a:pt x="778637" y="674357"/>
                  </a:lnTo>
                  <a:lnTo>
                    <a:pt x="785914" y="669467"/>
                  </a:lnTo>
                  <a:lnTo>
                    <a:pt x="790803" y="662203"/>
                  </a:lnTo>
                  <a:lnTo>
                    <a:pt x="792607" y="653300"/>
                  </a:lnTo>
                  <a:lnTo>
                    <a:pt x="792607" y="647242"/>
                  </a:lnTo>
                  <a:close/>
                </a:path>
                <a:path w="2137409" h="828675">
                  <a:moveTo>
                    <a:pt x="792607" y="485317"/>
                  </a:moveTo>
                  <a:lnTo>
                    <a:pt x="790194" y="479501"/>
                  </a:lnTo>
                  <a:lnTo>
                    <a:pt x="781621" y="470916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06"/>
                  </a:lnTo>
                  <a:lnTo>
                    <a:pt x="753579" y="475208"/>
                  </a:lnTo>
                  <a:lnTo>
                    <a:pt x="748677" y="482473"/>
                  </a:lnTo>
                  <a:lnTo>
                    <a:pt x="746887" y="491375"/>
                  </a:lnTo>
                  <a:lnTo>
                    <a:pt x="748677" y="500278"/>
                  </a:lnTo>
                  <a:lnTo>
                    <a:pt x="753579" y="507542"/>
                  </a:lnTo>
                  <a:lnTo>
                    <a:pt x="760844" y="512432"/>
                  </a:lnTo>
                  <a:lnTo>
                    <a:pt x="769747" y="514235"/>
                  </a:lnTo>
                  <a:lnTo>
                    <a:pt x="778637" y="512432"/>
                  </a:lnTo>
                  <a:lnTo>
                    <a:pt x="785914" y="507542"/>
                  </a:lnTo>
                  <a:lnTo>
                    <a:pt x="790803" y="500278"/>
                  </a:lnTo>
                  <a:lnTo>
                    <a:pt x="792607" y="491375"/>
                  </a:lnTo>
                  <a:lnTo>
                    <a:pt x="792607" y="485317"/>
                  </a:lnTo>
                  <a:close/>
                </a:path>
                <a:path w="2137409" h="828675">
                  <a:moveTo>
                    <a:pt x="792607" y="329145"/>
                  </a:moveTo>
                  <a:lnTo>
                    <a:pt x="790194" y="323329"/>
                  </a:lnTo>
                  <a:lnTo>
                    <a:pt x="781621" y="314756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34"/>
                  </a:lnTo>
                  <a:lnTo>
                    <a:pt x="753579" y="319036"/>
                  </a:lnTo>
                  <a:lnTo>
                    <a:pt x="748677" y="326301"/>
                  </a:lnTo>
                  <a:lnTo>
                    <a:pt x="746887" y="335203"/>
                  </a:lnTo>
                  <a:lnTo>
                    <a:pt x="748677" y="344106"/>
                  </a:lnTo>
                  <a:lnTo>
                    <a:pt x="753579" y="351370"/>
                  </a:lnTo>
                  <a:lnTo>
                    <a:pt x="760844" y="356260"/>
                  </a:lnTo>
                  <a:lnTo>
                    <a:pt x="769747" y="358063"/>
                  </a:lnTo>
                  <a:lnTo>
                    <a:pt x="778637" y="356260"/>
                  </a:lnTo>
                  <a:lnTo>
                    <a:pt x="785914" y="351370"/>
                  </a:lnTo>
                  <a:lnTo>
                    <a:pt x="790803" y="344106"/>
                  </a:lnTo>
                  <a:lnTo>
                    <a:pt x="792607" y="335203"/>
                  </a:lnTo>
                  <a:lnTo>
                    <a:pt x="792607" y="329145"/>
                  </a:lnTo>
                  <a:close/>
                </a:path>
                <a:path w="2137409" h="828675">
                  <a:moveTo>
                    <a:pt x="792607" y="172974"/>
                  </a:moveTo>
                  <a:lnTo>
                    <a:pt x="790194" y="167157"/>
                  </a:lnTo>
                  <a:lnTo>
                    <a:pt x="781621" y="158584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62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34"/>
                  </a:lnTo>
                  <a:lnTo>
                    <a:pt x="753579" y="195199"/>
                  </a:lnTo>
                  <a:lnTo>
                    <a:pt x="760844" y="200101"/>
                  </a:lnTo>
                  <a:lnTo>
                    <a:pt x="769747" y="201891"/>
                  </a:lnTo>
                  <a:lnTo>
                    <a:pt x="778637" y="200101"/>
                  </a:lnTo>
                  <a:lnTo>
                    <a:pt x="785914" y="195199"/>
                  </a:lnTo>
                  <a:lnTo>
                    <a:pt x="790803" y="187934"/>
                  </a:lnTo>
                  <a:lnTo>
                    <a:pt x="792607" y="179031"/>
                  </a:lnTo>
                  <a:lnTo>
                    <a:pt x="792607" y="172974"/>
                  </a:lnTo>
                  <a:close/>
                </a:path>
                <a:path w="2137409" h="828675">
                  <a:moveTo>
                    <a:pt x="792607" y="16802"/>
                  </a:moveTo>
                  <a:lnTo>
                    <a:pt x="790194" y="10985"/>
                  </a:lnTo>
                  <a:lnTo>
                    <a:pt x="781621" y="2413"/>
                  </a:lnTo>
                  <a:lnTo>
                    <a:pt x="775804" y="0"/>
                  </a:lnTo>
                  <a:lnTo>
                    <a:pt x="769747" y="0"/>
                  </a:lnTo>
                  <a:lnTo>
                    <a:pt x="760844" y="1803"/>
                  </a:lnTo>
                  <a:lnTo>
                    <a:pt x="753579" y="6692"/>
                  </a:lnTo>
                  <a:lnTo>
                    <a:pt x="748677" y="13957"/>
                  </a:lnTo>
                  <a:lnTo>
                    <a:pt x="746887" y="22860"/>
                  </a:lnTo>
                  <a:lnTo>
                    <a:pt x="748677" y="31762"/>
                  </a:lnTo>
                  <a:lnTo>
                    <a:pt x="753579" y="39027"/>
                  </a:lnTo>
                  <a:lnTo>
                    <a:pt x="760844" y="43929"/>
                  </a:lnTo>
                  <a:lnTo>
                    <a:pt x="769747" y="45720"/>
                  </a:lnTo>
                  <a:lnTo>
                    <a:pt x="778637" y="43929"/>
                  </a:lnTo>
                  <a:lnTo>
                    <a:pt x="785914" y="39027"/>
                  </a:lnTo>
                  <a:lnTo>
                    <a:pt x="790803" y="31762"/>
                  </a:lnTo>
                  <a:lnTo>
                    <a:pt x="792607" y="22860"/>
                  </a:lnTo>
                  <a:lnTo>
                    <a:pt x="792607" y="16802"/>
                  </a:lnTo>
                  <a:close/>
                </a:path>
                <a:path w="2137409" h="828675">
                  <a:moveTo>
                    <a:pt x="941984" y="647242"/>
                  </a:moveTo>
                  <a:lnTo>
                    <a:pt x="939571" y="641426"/>
                  </a:lnTo>
                  <a:lnTo>
                    <a:pt x="930998" y="632841"/>
                  </a:lnTo>
                  <a:lnTo>
                    <a:pt x="925182" y="630440"/>
                  </a:lnTo>
                  <a:lnTo>
                    <a:pt x="919124" y="630440"/>
                  </a:lnTo>
                  <a:lnTo>
                    <a:pt x="910221" y="632231"/>
                  </a:lnTo>
                  <a:lnTo>
                    <a:pt x="902957" y="637133"/>
                  </a:lnTo>
                  <a:lnTo>
                    <a:pt x="898055" y="644398"/>
                  </a:lnTo>
                  <a:lnTo>
                    <a:pt x="896264" y="653300"/>
                  </a:lnTo>
                  <a:lnTo>
                    <a:pt x="898055" y="662203"/>
                  </a:lnTo>
                  <a:lnTo>
                    <a:pt x="902957" y="669467"/>
                  </a:lnTo>
                  <a:lnTo>
                    <a:pt x="910221" y="674357"/>
                  </a:lnTo>
                  <a:lnTo>
                    <a:pt x="919124" y="676160"/>
                  </a:lnTo>
                  <a:lnTo>
                    <a:pt x="928014" y="674357"/>
                  </a:lnTo>
                  <a:lnTo>
                    <a:pt x="935291" y="669467"/>
                  </a:lnTo>
                  <a:lnTo>
                    <a:pt x="940181" y="662203"/>
                  </a:lnTo>
                  <a:lnTo>
                    <a:pt x="941984" y="653300"/>
                  </a:lnTo>
                  <a:lnTo>
                    <a:pt x="941984" y="647242"/>
                  </a:lnTo>
                  <a:close/>
                </a:path>
                <a:path w="2137409" h="828675">
                  <a:moveTo>
                    <a:pt x="941984" y="485317"/>
                  </a:moveTo>
                  <a:lnTo>
                    <a:pt x="939571" y="479501"/>
                  </a:lnTo>
                  <a:lnTo>
                    <a:pt x="930998" y="470916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06"/>
                  </a:lnTo>
                  <a:lnTo>
                    <a:pt x="902957" y="475208"/>
                  </a:lnTo>
                  <a:lnTo>
                    <a:pt x="898055" y="482473"/>
                  </a:lnTo>
                  <a:lnTo>
                    <a:pt x="896264" y="491375"/>
                  </a:lnTo>
                  <a:lnTo>
                    <a:pt x="898055" y="500278"/>
                  </a:lnTo>
                  <a:lnTo>
                    <a:pt x="902957" y="507542"/>
                  </a:lnTo>
                  <a:lnTo>
                    <a:pt x="910221" y="512432"/>
                  </a:lnTo>
                  <a:lnTo>
                    <a:pt x="919124" y="514235"/>
                  </a:lnTo>
                  <a:lnTo>
                    <a:pt x="928014" y="512432"/>
                  </a:lnTo>
                  <a:lnTo>
                    <a:pt x="935291" y="507542"/>
                  </a:lnTo>
                  <a:lnTo>
                    <a:pt x="940181" y="500278"/>
                  </a:lnTo>
                  <a:lnTo>
                    <a:pt x="941984" y="491375"/>
                  </a:lnTo>
                  <a:lnTo>
                    <a:pt x="941984" y="485317"/>
                  </a:lnTo>
                  <a:close/>
                </a:path>
                <a:path w="2137409" h="828675">
                  <a:moveTo>
                    <a:pt x="941984" y="329145"/>
                  </a:moveTo>
                  <a:lnTo>
                    <a:pt x="939571" y="323329"/>
                  </a:lnTo>
                  <a:lnTo>
                    <a:pt x="930998" y="314756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34"/>
                  </a:lnTo>
                  <a:lnTo>
                    <a:pt x="902957" y="319036"/>
                  </a:lnTo>
                  <a:lnTo>
                    <a:pt x="898055" y="326301"/>
                  </a:lnTo>
                  <a:lnTo>
                    <a:pt x="896264" y="335203"/>
                  </a:lnTo>
                  <a:lnTo>
                    <a:pt x="898055" y="344106"/>
                  </a:lnTo>
                  <a:lnTo>
                    <a:pt x="902957" y="351370"/>
                  </a:lnTo>
                  <a:lnTo>
                    <a:pt x="910221" y="356260"/>
                  </a:lnTo>
                  <a:lnTo>
                    <a:pt x="919124" y="358063"/>
                  </a:lnTo>
                  <a:lnTo>
                    <a:pt x="928014" y="356260"/>
                  </a:lnTo>
                  <a:lnTo>
                    <a:pt x="935291" y="351370"/>
                  </a:lnTo>
                  <a:lnTo>
                    <a:pt x="940181" y="344106"/>
                  </a:lnTo>
                  <a:lnTo>
                    <a:pt x="941984" y="335203"/>
                  </a:lnTo>
                  <a:lnTo>
                    <a:pt x="941984" y="329145"/>
                  </a:lnTo>
                  <a:close/>
                </a:path>
                <a:path w="2137409" h="828675">
                  <a:moveTo>
                    <a:pt x="941984" y="172974"/>
                  </a:moveTo>
                  <a:lnTo>
                    <a:pt x="939571" y="167157"/>
                  </a:lnTo>
                  <a:lnTo>
                    <a:pt x="930998" y="158584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62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34"/>
                  </a:lnTo>
                  <a:lnTo>
                    <a:pt x="902957" y="195199"/>
                  </a:lnTo>
                  <a:lnTo>
                    <a:pt x="910221" y="200101"/>
                  </a:lnTo>
                  <a:lnTo>
                    <a:pt x="919124" y="201891"/>
                  </a:lnTo>
                  <a:lnTo>
                    <a:pt x="928014" y="200101"/>
                  </a:lnTo>
                  <a:lnTo>
                    <a:pt x="935291" y="195199"/>
                  </a:lnTo>
                  <a:lnTo>
                    <a:pt x="940181" y="187934"/>
                  </a:lnTo>
                  <a:lnTo>
                    <a:pt x="941984" y="179031"/>
                  </a:lnTo>
                  <a:lnTo>
                    <a:pt x="941984" y="172974"/>
                  </a:lnTo>
                  <a:close/>
                </a:path>
                <a:path w="2137409" h="828675">
                  <a:moveTo>
                    <a:pt x="941984" y="16802"/>
                  </a:moveTo>
                  <a:lnTo>
                    <a:pt x="939571" y="10985"/>
                  </a:lnTo>
                  <a:lnTo>
                    <a:pt x="930998" y="2413"/>
                  </a:lnTo>
                  <a:lnTo>
                    <a:pt x="925182" y="0"/>
                  </a:lnTo>
                  <a:lnTo>
                    <a:pt x="919124" y="0"/>
                  </a:lnTo>
                  <a:lnTo>
                    <a:pt x="910221" y="1803"/>
                  </a:lnTo>
                  <a:lnTo>
                    <a:pt x="902957" y="6692"/>
                  </a:lnTo>
                  <a:lnTo>
                    <a:pt x="898055" y="13957"/>
                  </a:lnTo>
                  <a:lnTo>
                    <a:pt x="896264" y="22860"/>
                  </a:lnTo>
                  <a:lnTo>
                    <a:pt x="898055" y="31762"/>
                  </a:lnTo>
                  <a:lnTo>
                    <a:pt x="902957" y="39027"/>
                  </a:lnTo>
                  <a:lnTo>
                    <a:pt x="910221" y="43929"/>
                  </a:lnTo>
                  <a:lnTo>
                    <a:pt x="919124" y="45720"/>
                  </a:lnTo>
                  <a:lnTo>
                    <a:pt x="928014" y="43929"/>
                  </a:lnTo>
                  <a:lnTo>
                    <a:pt x="935291" y="39027"/>
                  </a:lnTo>
                  <a:lnTo>
                    <a:pt x="940181" y="31762"/>
                  </a:lnTo>
                  <a:lnTo>
                    <a:pt x="941984" y="22860"/>
                  </a:lnTo>
                  <a:lnTo>
                    <a:pt x="941984" y="16802"/>
                  </a:lnTo>
                  <a:close/>
                </a:path>
                <a:path w="2137409" h="828675">
                  <a:moveTo>
                    <a:pt x="1091361" y="647242"/>
                  </a:moveTo>
                  <a:lnTo>
                    <a:pt x="1088948" y="641426"/>
                  </a:lnTo>
                  <a:lnTo>
                    <a:pt x="1080376" y="632841"/>
                  </a:lnTo>
                  <a:lnTo>
                    <a:pt x="1074559" y="630440"/>
                  </a:lnTo>
                  <a:lnTo>
                    <a:pt x="1068501" y="630440"/>
                  </a:lnTo>
                  <a:lnTo>
                    <a:pt x="1059599" y="632231"/>
                  </a:lnTo>
                  <a:lnTo>
                    <a:pt x="1052334" y="637133"/>
                  </a:lnTo>
                  <a:lnTo>
                    <a:pt x="1047432" y="644398"/>
                  </a:lnTo>
                  <a:lnTo>
                    <a:pt x="1045641" y="653300"/>
                  </a:lnTo>
                  <a:lnTo>
                    <a:pt x="1047432" y="662203"/>
                  </a:lnTo>
                  <a:lnTo>
                    <a:pt x="1052334" y="669467"/>
                  </a:lnTo>
                  <a:lnTo>
                    <a:pt x="1059599" y="674357"/>
                  </a:lnTo>
                  <a:lnTo>
                    <a:pt x="1068501" y="676160"/>
                  </a:lnTo>
                  <a:lnTo>
                    <a:pt x="1077391" y="674357"/>
                  </a:lnTo>
                  <a:lnTo>
                    <a:pt x="1084656" y="669467"/>
                  </a:lnTo>
                  <a:lnTo>
                    <a:pt x="1089558" y="662203"/>
                  </a:lnTo>
                  <a:lnTo>
                    <a:pt x="1091361" y="653300"/>
                  </a:lnTo>
                  <a:lnTo>
                    <a:pt x="1091361" y="647242"/>
                  </a:lnTo>
                  <a:close/>
                </a:path>
                <a:path w="2137409" h="828675">
                  <a:moveTo>
                    <a:pt x="1091361" y="485317"/>
                  </a:moveTo>
                  <a:lnTo>
                    <a:pt x="1088948" y="479501"/>
                  </a:lnTo>
                  <a:lnTo>
                    <a:pt x="1080376" y="470916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06"/>
                  </a:lnTo>
                  <a:lnTo>
                    <a:pt x="1052334" y="475208"/>
                  </a:lnTo>
                  <a:lnTo>
                    <a:pt x="1047432" y="482473"/>
                  </a:lnTo>
                  <a:lnTo>
                    <a:pt x="1045641" y="491375"/>
                  </a:lnTo>
                  <a:lnTo>
                    <a:pt x="1047432" y="500278"/>
                  </a:lnTo>
                  <a:lnTo>
                    <a:pt x="1052334" y="507542"/>
                  </a:lnTo>
                  <a:lnTo>
                    <a:pt x="1059599" y="512432"/>
                  </a:lnTo>
                  <a:lnTo>
                    <a:pt x="1068501" y="514235"/>
                  </a:lnTo>
                  <a:lnTo>
                    <a:pt x="1077391" y="512432"/>
                  </a:lnTo>
                  <a:lnTo>
                    <a:pt x="1084656" y="507542"/>
                  </a:lnTo>
                  <a:lnTo>
                    <a:pt x="1089558" y="500278"/>
                  </a:lnTo>
                  <a:lnTo>
                    <a:pt x="1091361" y="491375"/>
                  </a:lnTo>
                  <a:lnTo>
                    <a:pt x="1091361" y="485317"/>
                  </a:lnTo>
                  <a:close/>
                </a:path>
                <a:path w="2137409" h="828675">
                  <a:moveTo>
                    <a:pt x="1091361" y="329145"/>
                  </a:moveTo>
                  <a:lnTo>
                    <a:pt x="1088948" y="323329"/>
                  </a:lnTo>
                  <a:lnTo>
                    <a:pt x="1080376" y="314756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34"/>
                  </a:lnTo>
                  <a:lnTo>
                    <a:pt x="1052334" y="319036"/>
                  </a:lnTo>
                  <a:lnTo>
                    <a:pt x="1047432" y="326301"/>
                  </a:lnTo>
                  <a:lnTo>
                    <a:pt x="1045641" y="335203"/>
                  </a:lnTo>
                  <a:lnTo>
                    <a:pt x="1047432" y="344106"/>
                  </a:lnTo>
                  <a:lnTo>
                    <a:pt x="1052334" y="351370"/>
                  </a:lnTo>
                  <a:lnTo>
                    <a:pt x="1059599" y="356260"/>
                  </a:lnTo>
                  <a:lnTo>
                    <a:pt x="1068501" y="358063"/>
                  </a:lnTo>
                  <a:lnTo>
                    <a:pt x="1077391" y="356260"/>
                  </a:lnTo>
                  <a:lnTo>
                    <a:pt x="1084656" y="351370"/>
                  </a:lnTo>
                  <a:lnTo>
                    <a:pt x="1089558" y="344106"/>
                  </a:lnTo>
                  <a:lnTo>
                    <a:pt x="1091361" y="335203"/>
                  </a:lnTo>
                  <a:lnTo>
                    <a:pt x="1091361" y="329145"/>
                  </a:lnTo>
                  <a:close/>
                </a:path>
                <a:path w="2137409" h="828675">
                  <a:moveTo>
                    <a:pt x="1091361" y="172974"/>
                  </a:moveTo>
                  <a:lnTo>
                    <a:pt x="1088948" y="167157"/>
                  </a:lnTo>
                  <a:lnTo>
                    <a:pt x="1080376" y="158584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62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34"/>
                  </a:lnTo>
                  <a:lnTo>
                    <a:pt x="1052334" y="195199"/>
                  </a:lnTo>
                  <a:lnTo>
                    <a:pt x="1059599" y="200101"/>
                  </a:lnTo>
                  <a:lnTo>
                    <a:pt x="1068501" y="201891"/>
                  </a:lnTo>
                  <a:lnTo>
                    <a:pt x="1077391" y="200101"/>
                  </a:lnTo>
                  <a:lnTo>
                    <a:pt x="1084656" y="195199"/>
                  </a:lnTo>
                  <a:lnTo>
                    <a:pt x="1089558" y="187934"/>
                  </a:lnTo>
                  <a:lnTo>
                    <a:pt x="1091361" y="179031"/>
                  </a:lnTo>
                  <a:lnTo>
                    <a:pt x="1091361" y="172974"/>
                  </a:lnTo>
                  <a:close/>
                </a:path>
                <a:path w="2137409" h="828675">
                  <a:moveTo>
                    <a:pt x="1091361" y="16802"/>
                  </a:moveTo>
                  <a:lnTo>
                    <a:pt x="1088948" y="10985"/>
                  </a:lnTo>
                  <a:lnTo>
                    <a:pt x="1080376" y="2413"/>
                  </a:lnTo>
                  <a:lnTo>
                    <a:pt x="1074559" y="0"/>
                  </a:lnTo>
                  <a:lnTo>
                    <a:pt x="1068501" y="0"/>
                  </a:lnTo>
                  <a:lnTo>
                    <a:pt x="1059599" y="1803"/>
                  </a:lnTo>
                  <a:lnTo>
                    <a:pt x="1052334" y="6692"/>
                  </a:lnTo>
                  <a:lnTo>
                    <a:pt x="1047432" y="13957"/>
                  </a:lnTo>
                  <a:lnTo>
                    <a:pt x="1045641" y="22860"/>
                  </a:lnTo>
                  <a:lnTo>
                    <a:pt x="1047432" y="31762"/>
                  </a:lnTo>
                  <a:lnTo>
                    <a:pt x="1052334" y="39027"/>
                  </a:lnTo>
                  <a:lnTo>
                    <a:pt x="1059599" y="43929"/>
                  </a:lnTo>
                  <a:lnTo>
                    <a:pt x="1068501" y="45720"/>
                  </a:lnTo>
                  <a:lnTo>
                    <a:pt x="1077391" y="43929"/>
                  </a:lnTo>
                  <a:lnTo>
                    <a:pt x="1084656" y="39027"/>
                  </a:lnTo>
                  <a:lnTo>
                    <a:pt x="1089558" y="31762"/>
                  </a:lnTo>
                  <a:lnTo>
                    <a:pt x="1091361" y="22860"/>
                  </a:lnTo>
                  <a:lnTo>
                    <a:pt x="1091361" y="16802"/>
                  </a:lnTo>
                  <a:close/>
                </a:path>
                <a:path w="2137409" h="828675">
                  <a:moveTo>
                    <a:pt x="1240739" y="647242"/>
                  </a:moveTo>
                  <a:lnTo>
                    <a:pt x="1238326" y="641426"/>
                  </a:lnTo>
                  <a:lnTo>
                    <a:pt x="1229753" y="632841"/>
                  </a:lnTo>
                  <a:lnTo>
                    <a:pt x="1223937" y="630440"/>
                  </a:lnTo>
                  <a:lnTo>
                    <a:pt x="1217866" y="630440"/>
                  </a:lnTo>
                  <a:lnTo>
                    <a:pt x="1208976" y="632231"/>
                  </a:lnTo>
                  <a:lnTo>
                    <a:pt x="1201712" y="637133"/>
                  </a:lnTo>
                  <a:lnTo>
                    <a:pt x="1196809" y="644398"/>
                  </a:lnTo>
                  <a:lnTo>
                    <a:pt x="1195006" y="653300"/>
                  </a:lnTo>
                  <a:lnTo>
                    <a:pt x="1196809" y="662203"/>
                  </a:lnTo>
                  <a:lnTo>
                    <a:pt x="1201712" y="669467"/>
                  </a:lnTo>
                  <a:lnTo>
                    <a:pt x="1208976" y="674357"/>
                  </a:lnTo>
                  <a:lnTo>
                    <a:pt x="1217866" y="676160"/>
                  </a:lnTo>
                  <a:lnTo>
                    <a:pt x="1226769" y="674357"/>
                  </a:lnTo>
                  <a:lnTo>
                    <a:pt x="1234033" y="669467"/>
                  </a:lnTo>
                  <a:lnTo>
                    <a:pt x="1238935" y="662203"/>
                  </a:lnTo>
                  <a:lnTo>
                    <a:pt x="1240739" y="653300"/>
                  </a:lnTo>
                  <a:lnTo>
                    <a:pt x="1240739" y="647242"/>
                  </a:lnTo>
                  <a:close/>
                </a:path>
                <a:path w="2137409" h="828675">
                  <a:moveTo>
                    <a:pt x="1240739" y="485317"/>
                  </a:moveTo>
                  <a:lnTo>
                    <a:pt x="1238326" y="479501"/>
                  </a:lnTo>
                  <a:lnTo>
                    <a:pt x="1229753" y="470916"/>
                  </a:lnTo>
                  <a:lnTo>
                    <a:pt x="1223937" y="468515"/>
                  </a:lnTo>
                  <a:lnTo>
                    <a:pt x="1217866" y="468515"/>
                  </a:lnTo>
                  <a:lnTo>
                    <a:pt x="1208976" y="470306"/>
                  </a:lnTo>
                  <a:lnTo>
                    <a:pt x="1201712" y="475208"/>
                  </a:lnTo>
                  <a:lnTo>
                    <a:pt x="1196809" y="482473"/>
                  </a:lnTo>
                  <a:lnTo>
                    <a:pt x="1195006" y="491375"/>
                  </a:lnTo>
                  <a:lnTo>
                    <a:pt x="1196809" y="500278"/>
                  </a:lnTo>
                  <a:lnTo>
                    <a:pt x="1201712" y="507542"/>
                  </a:lnTo>
                  <a:lnTo>
                    <a:pt x="1208976" y="512432"/>
                  </a:lnTo>
                  <a:lnTo>
                    <a:pt x="1217866" y="514235"/>
                  </a:lnTo>
                  <a:lnTo>
                    <a:pt x="1226769" y="512432"/>
                  </a:lnTo>
                  <a:lnTo>
                    <a:pt x="1234033" y="507542"/>
                  </a:lnTo>
                  <a:lnTo>
                    <a:pt x="1238935" y="500278"/>
                  </a:lnTo>
                  <a:lnTo>
                    <a:pt x="1240739" y="491375"/>
                  </a:lnTo>
                  <a:lnTo>
                    <a:pt x="1240739" y="485317"/>
                  </a:lnTo>
                  <a:close/>
                </a:path>
                <a:path w="2137409" h="828675">
                  <a:moveTo>
                    <a:pt x="1240739" y="329145"/>
                  </a:moveTo>
                  <a:lnTo>
                    <a:pt x="1238326" y="323329"/>
                  </a:lnTo>
                  <a:lnTo>
                    <a:pt x="1229753" y="314756"/>
                  </a:lnTo>
                  <a:lnTo>
                    <a:pt x="1223937" y="312343"/>
                  </a:lnTo>
                  <a:lnTo>
                    <a:pt x="1217866" y="312343"/>
                  </a:lnTo>
                  <a:lnTo>
                    <a:pt x="1208976" y="314134"/>
                  </a:lnTo>
                  <a:lnTo>
                    <a:pt x="1201712" y="319036"/>
                  </a:lnTo>
                  <a:lnTo>
                    <a:pt x="1196809" y="326301"/>
                  </a:lnTo>
                  <a:lnTo>
                    <a:pt x="1195006" y="335203"/>
                  </a:lnTo>
                  <a:lnTo>
                    <a:pt x="1196809" y="344106"/>
                  </a:lnTo>
                  <a:lnTo>
                    <a:pt x="1201712" y="351370"/>
                  </a:lnTo>
                  <a:lnTo>
                    <a:pt x="1208976" y="356260"/>
                  </a:lnTo>
                  <a:lnTo>
                    <a:pt x="1217866" y="358063"/>
                  </a:lnTo>
                  <a:lnTo>
                    <a:pt x="1226769" y="356260"/>
                  </a:lnTo>
                  <a:lnTo>
                    <a:pt x="1234033" y="351370"/>
                  </a:lnTo>
                  <a:lnTo>
                    <a:pt x="1238935" y="344106"/>
                  </a:lnTo>
                  <a:lnTo>
                    <a:pt x="1240739" y="335203"/>
                  </a:lnTo>
                  <a:lnTo>
                    <a:pt x="1240739" y="329145"/>
                  </a:lnTo>
                  <a:close/>
                </a:path>
                <a:path w="2137409" h="828675">
                  <a:moveTo>
                    <a:pt x="1240739" y="172974"/>
                  </a:moveTo>
                  <a:lnTo>
                    <a:pt x="1238326" y="167157"/>
                  </a:lnTo>
                  <a:lnTo>
                    <a:pt x="1229753" y="158584"/>
                  </a:lnTo>
                  <a:lnTo>
                    <a:pt x="1223937" y="156171"/>
                  </a:lnTo>
                  <a:lnTo>
                    <a:pt x="1217866" y="156171"/>
                  </a:lnTo>
                  <a:lnTo>
                    <a:pt x="1208976" y="157962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34"/>
                  </a:lnTo>
                  <a:lnTo>
                    <a:pt x="1201712" y="195199"/>
                  </a:lnTo>
                  <a:lnTo>
                    <a:pt x="1208976" y="200101"/>
                  </a:lnTo>
                  <a:lnTo>
                    <a:pt x="1217866" y="201891"/>
                  </a:lnTo>
                  <a:lnTo>
                    <a:pt x="1226769" y="200101"/>
                  </a:lnTo>
                  <a:lnTo>
                    <a:pt x="1234033" y="195199"/>
                  </a:lnTo>
                  <a:lnTo>
                    <a:pt x="1238935" y="187934"/>
                  </a:lnTo>
                  <a:lnTo>
                    <a:pt x="1240739" y="179031"/>
                  </a:lnTo>
                  <a:lnTo>
                    <a:pt x="1240739" y="172974"/>
                  </a:lnTo>
                  <a:close/>
                </a:path>
                <a:path w="2137409" h="828675">
                  <a:moveTo>
                    <a:pt x="1240739" y="16802"/>
                  </a:moveTo>
                  <a:lnTo>
                    <a:pt x="1238326" y="10985"/>
                  </a:lnTo>
                  <a:lnTo>
                    <a:pt x="1229753" y="2413"/>
                  </a:lnTo>
                  <a:lnTo>
                    <a:pt x="1223937" y="0"/>
                  </a:lnTo>
                  <a:lnTo>
                    <a:pt x="1217866" y="0"/>
                  </a:lnTo>
                  <a:lnTo>
                    <a:pt x="1208976" y="1803"/>
                  </a:lnTo>
                  <a:lnTo>
                    <a:pt x="1201712" y="6692"/>
                  </a:lnTo>
                  <a:lnTo>
                    <a:pt x="1196809" y="13957"/>
                  </a:lnTo>
                  <a:lnTo>
                    <a:pt x="1195006" y="22860"/>
                  </a:lnTo>
                  <a:lnTo>
                    <a:pt x="1196809" y="31762"/>
                  </a:lnTo>
                  <a:lnTo>
                    <a:pt x="1201712" y="39027"/>
                  </a:lnTo>
                  <a:lnTo>
                    <a:pt x="1208976" y="43929"/>
                  </a:lnTo>
                  <a:lnTo>
                    <a:pt x="1217866" y="45720"/>
                  </a:lnTo>
                  <a:lnTo>
                    <a:pt x="1226769" y="43929"/>
                  </a:lnTo>
                  <a:lnTo>
                    <a:pt x="1234033" y="39027"/>
                  </a:lnTo>
                  <a:lnTo>
                    <a:pt x="1238935" y="31762"/>
                  </a:lnTo>
                  <a:lnTo>
                    <a:pt x="1240739" y="22860"/>
                  </a:lnTo>
                  <a:lnTo>
                    <a:pt x="1240739" y="16802"/>
                  </a:lnTo>
                  <a:close/>
                </a:path>
                <a:path w="2137409" h="828675">
                  <a:moveTo>
                    <a:pt x="1390103" y="647242"/>
                  </a:moveTo>
                  <a:lnTo>
                    <a:pt x="1387703" y="641426"/>
                  </a:lnTo>
                  <a:lnTo>
                    <a:pt x="1379131" y="632841"/>
                  </a:lnTo>
                  <a:lnTo>
                    <a:pt x="1373314" y="630440"/>
                  </a:lnTo>
                  <a:lnTo>
                    <a:pt x="1367243" y="630440"/>
                  </a:lnTo>
                  <a:lnTo>
                    <a:pt x="1358353" y="632231"/>
                  </a:lnTo>
                  <a:lnTo>
                    <a:pt x="1351089" y="637133"/>
                  </a:lnTo>
                  <a:lnTo>
                    <a:pt x="1346187" y="644398"/>
                  </a:lnTo>
                  <a:lnTo>
                    <a:pt x="1344383" y="653300"/>
                  </a:lnTo>
                  <a:lnTo>
                    <a:pt x="1346187" y="662203"/>
                  </a:lnTo>
                  <a:lnTo>
                    <a:pt x="1351089" y="669467"/>
                  </a:lnTo>
                  <a:lnTo>
                    <a:pt x="1358353" y="674357"/>
                  </a:lnTo>
                  <a:lnTo>
                    <a:pt x="1367243" y="676160"/>
                  </a:lnTo>
                  <a:lnTo>
                    <a:pt x="1376146" y="674357"/>
                  </a:lnTo>
                  <a:lnTo>
                    <a:pt x="1383411" y="669467"/>
                  </a:lnTo>
                  <a:lnTo>
                    <a:pt x="1388313" y="662203"/>
                  </a:lnTo>
                  <a:lnTo>
                    <a:pt x="1390103" y="653300"/>
                  </a:lnTo>
                  <a:lnTo>
                    <a:pt x="1390103" y="647242"/>
                  </a:lnTo>
                  <a:close/>
                </a:path>
                <a:path w="2137409" h="828675">
                  <a:moveTo>
                    <a:pt x="1390103" y="485317"/>
                  </a:moveTo>
                  <a:lnTo>
                    <a:pt x="1387703" y="479501"/>
                  </a:lnTo>
                  <a:lnTo>
                    <a:pt x="1379131" y="470916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06"/>
                  </a:lnTo>
                  <a:lnTo>
                    <a:pt x="1351089" y="475208"/>
                  </a:lnTo>
                  <a:lnTo>
                    <a:pt x="1346187" y="482473"/>
                  </a:lnTo>
                  <a:lnTo>
                    <a:pt x="1344383" y="491375"/>
                  </a:lnTo>
                  <a:lnTo>
                    <a:pt x="1346187" y="500278"/>
                  </a:lnTo>
                  <a:lnTo>
                    <a:pt x="1351089" y="507542"/>
                  </a:lnTo>
                  <a:lnTo>
                    <a:pt x="1358353" y="512432"/>
                  </a:lnTo>
                  <a:lnTo>
                    <a:pt x="1367243" y="514235"/>
                  </a:lnTo>
                  <a:lnTo>
                    <a:pt x="1376146" y="512432"/>
                  </a:lnTo>
                  <a:lnTo>
                    <a:pt x="1383411" y="507542"/>
                  </a:lnTo>
                  <a:lnTo>
                    <a:pt x="1388313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137409" h="828675">
                  <a:moveTo>
                    <a:pt x="1390103" y="329145"/>
                  </a:moveTo>
                  <a:lnTo>
                    <a:pt x="1387703" y="323329"/>
                  </a:lnTo>
                  <a:lnTo>
                    <a:pt x="1379131" y="314756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34"/>
                  </a:lnTo>
                  <a:lnTo>
                    <a:pt x="1351089" y="319036"/>
                  </a:lnTo>
                  <a:lnTo>
                    <a:pt x="1346187" y="326301"/>
                  </a:lnTo>
                  <a:lnTo>
                    <a:pt x="1344383" y="335203"/>
                  </a:lnTo>
                  <a:lnTo>
                    <a:pt x="1346187" y="344106"/>
                  </a:lnTo>
                  <a:lnTo>
                    <a:pt x="1351089" y="351370"/>
                  </a:lnTo>
                  <a:lnTo>
                    <a:pt x="1358353" y="356260"/>
                  </a:lnTo>
                  <a:lnTo>
                    <a:pt x="1367243" y="358063"/>
                  </a:lnTo>
                  <a:lnTo>
                    <a:pt x="1376146" y="356260"/>
                  </a:lnTo>
                  <a:lnTo>
                    <a:pt x="1383411" y="351370"/>
                  </a:lnTo>
                  <a:lnTo>
                    <a:pt x="1388313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137409" h="828675">
                  <a:moveTo>
                    <a:pt x="1390103" y="172974"/>
                  </a:moveTo>
                  <a:lnTo>
                    <a:pt x="1387703" y="167157"/>
                  </a:lnTo>
                  <a:lnTo>
                    <a:pt x="1379131" y="158584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62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34"/>
                  </a:lnTo>
                  <a:lnTo>
                    <a:pt x="1351089" y="195199"/>
                  </a:lnTo>
                  <a:lnTo>
                    <a:pt x="1358353" y="200101"/>
                  </a:lnTo>
                  <a:lnTo>
                    <a:pt x="1367243" y="201891"/>
                  </a:lnTo>
                  <a:lnTo>
                    <a:pt x="1376146" y="200101"/>
                  </a:lnTo>
                  <a:lnTo>
                    <a:pt x="1383411" y="195199"/>
                  </a:lnTo>
                  <a:lnTo>
                    <a:pt x="1388313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137409" h="828675">
                  <a:moveTo>
                    <a:pt x="1390103" y="16802"/>
                  </a:moveTo>
                  <a:lnTo>
                    <a:pt x="1387703" y="10985"/>
                  </a:lnTo>
                  <a:lnTo>
                    <a:pt x="1379131" y="2413"/>
                  </a:lnTo>
                  <a:lnTo>
                    <a:pt x="1373314" y="0"/>
                  </a:lnTo>
                  <a:lnTo>
                    <a:pt x="1367243" y="0"/>
                  </a:lnTo>
                  <a:lnTo>
                    <a:pt x="1358353" y="1803"/>
                  </a:lnTo>
                  <a:lnTo>
                    <a:pt x="1351089" y="6692"/>
                  </a:lnTo>
                  <a:lnTo>
                    <a:pt x="1346187" y="13957"/>
                  </a:lnTo>
                  <a:lnTo>
                    <a:pt x="1344383" y="22860"/>
                  </a:lnTo>
                  <a:lnTo>
                    <a:pt x="1346187" y="31762"/>
                  </a:lnTo>
                  <a:lnTo>
                    <a:pt x="1351089" y="39027"/>
                  </a:lnTo>
                  <a:lnTo>
                    <a:pt x="1358353" y="43929"/>
                  </a:lnTo>
                  <a:lnTo>
                    <a:pt x="1367243" y="45720"/>
                  </a:lnTo>
                  <a:lnTo>
                    <a:pt x="1376146" y="43929"/>
                  </a:lnTo>
                  <a:lnTo>
                    <a:pt x="1383411" y="39027"/>
                  </a:lnTo>
                  <a:lnTo>
                    <a:pt x="1388313" y="31762"/>
                  </a:lnTo>
                  <a:lnTo>
                    <a:pt x="1390103" y="22860"/>
                  </a:lnTo>
                  <a:lnTo>
                    <a:pt x="1390103" y="16802"/>
                  </a:lnTo>
                  <a:close/>
                </a:path>
                <a:path w="2137409" h="828675">
                  <a:moveTo>
                    <a:pt x="1539481" y="647242"/>
                  </a:moveTo>
                  <a:lnTo>
                    <a:pt x="1537081" y="641426"/>
                  </a:lnTo>
                  <a:lnTo>
                    <a:pt x="1528495" y="632841"/>
                  </a:lnTo>
                  <a:lnTo>
                    <a:pt x="1522691" y="630440"/>
                  </a:lnTo>
                  <a:lnTo>
                    <a:pt x="1516621" y="630440"/>
                  </a:lnTo>
                  <a:lnTo>
                    <a:pt x="1507731" y="632231"/>
                  </a:lnTo>
                  <a:lnTo>
                    <a:pt x="1500454" y="637133"/>
                  </a:lnTo>
                  <a:lnTo>
                    <a:pt x="1495564" y="644398"/>
                  </a:lnTo>
                  <a:lnTo>
                    <a:pt x="1493761" y="653300"/>
                  </a:lnTo>
                  <a:lnTo>
                    <a:pt x="1495564" y="662203"/>
                  </a:lnTo>
                  <a:lnTo>
                    <a:pt x="1500454" y="669467"/>
                  </a:lnTo>
                  <a:lnTo>
                    <a:pt x="1507731" y="674357"/>
                  </a:lnTo>
                  <a:lnTo>
                    <a:pt x="1516621" y="676160"/>
                  </a:lnTo>
                  <a:lnTo>
                    <a:pt x="1525524" y="674357"/>
                  </a:lnTo>
                  <a:lnTo>
                    <a:pt x="1532788" y="669467"/>
                  </a:lnTo>
                  <a:lnTo>
                    <a:pt x="1537690" y="662203"/>
                  </a:lnTo>
                  <a:lnTo>
                    <a:pt x="1539481" y="653300"/>
                  </a:lnTo>
                  <a:lnTo>
                    <a:pt x="1539481" y="647242"/>
                  </a:lnTo>
                  <a:close/>
                </a:path>
                <a:path w="2137409" h="828675">
                  <a:moveTo>
                    <a:pt x="1539481" y="485317"/>
                  </a:moveTo>
                  <a:lnTo>
                    <a:pt x="1537081" y="479501"/>
                  </a:lnTo>
                  <a:lnTo>
                    <a:pt x="1528495" y="470916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06"/>
                  </a:lnTo>
                  <a:lnTo>
                    <a:pt x="1500454" y="475208"/>
                  </a:lnTo>
                  <a:lnTo>
                    <a:pt x="1495564" y="482473"/>
                  </a:lnTo>
                  <a:lnTo>
                    <a:pt x="1493761" y="491375"/>
                  </a:lnTo>
                  <a:lnTo>
                    <a:pt x="1495564" y="500278"/>
                  </a:lnTo>
                  <a:lnTo>
                    <a:pt x="1500454" y="507542"/>
                  </a:lnTo>
                  <a:lnTo>
                    <a:pt x="1507731" y="512432"/>
                  </a:lnTo>
                  <a:lnTo>
                    <a:pt x="1516621" y="514235"/>
                  </a:lnTo>
                  <a:lnTo>
                    <a:pt x="1525524" y="512432"/>
                  </a:lnTo>
                  <a:lnTo>
                    <a:pt x="1532788" y="507542"/>
                  </a:lnTo>
                  <a:lnTo>
                    <a:pt x="1537690" y="500278"/>
                  </a:lnTo>
                  <a:lnTo>
                    <a:pt x="1539481" y="491375"/>
                  </a:lnTo>
                  <a:lnTo>
                    <a:pt x="1539481" y="485317"/>
                  </a:lnTo>
                  <a:close/>
                </a:path>
                <a:path w="2137409" h="828675">
                  <a:moveTo>
                    <a:pt x="1539481" y="329145"/>
                  </a:moveTo>
                  <a:lnTo>
                    <a:pt x="1537081" y="323329"/>
                  </a:lnTo>
                  <a:lnTo>
                    <a:pt x="1528495" y="314756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34"/>
                  </a:lnTo>
                  <a:lnTo>
                    <a:pt x="1500454" y="319036"/>
                  </a:lnTo>
                  <a:lnTo>
                    <a:pt x="1495564" y="326301"/>
                  </a:lnTo>
                  <a:lnTo>
                    <a:pt x="1493761" y="335203"/>
                  </a:lnTo>
                  <a:lnTo>
                    <a:pt x="1495564" y="344106"/>
                  </a:lnTo>
                  <a:lnTo>
                    <a:pt x="1500454" y="351370"/>
                  </a:lnTo>
                  <a:lnTo>
                    <a:pt x="1507731" y="356260"/>
                  </a:lnTo>
                  <a:lnTo>
                    <a:pt x="1516621" y="358063"/>
                  </a:lnTo>
                  <a:lnTo>
                    <a:pt x="1525524" y="356260"/>
                  </a:lnTo>
                  <a:lnTo>
                    <a:pt x="1532788" y="351370"/>
                  </a:lnTo>
                  <a:lnTo>
                    <a:pt x="1537690" y="344106"/>
                  </a:lnTo>
                  <a:lnTo>
                    <a:pt x="1539481" y="335203"/>
                  </a:lnTo>
                  <a:lnTo>
                    <a:pt x="1539481" y="329145"/>
                  </a:lnTo>
                  <a:close/>
                </a:path>
                <a:path w="2137409" h="828675">
                  <a:moveTo>
                    <a:pt x="1539481" y="172974"/>
                  </a:moveTo>
                  <a:lnTo>
                    <a:pt x="1537081" y="167157"/>
                  </a:lnTo>
                  <a:lnTo>
                    <a:pt x="1528495" y="158584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62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34"/>
                  </a:lnTo>
                  <a:lnTo>
                    <a:pt x="1500454" y="195199"/>
                  </a:lnTo>
                  <a:lnTo>
                    <a:pt x="1507731" y="200101"/>
                  </a:lnTo>
                  <a:lnTo>
                    <a:pt x="1516621" y="201891"/>
                  </a:lnTo>
                  <a:lnTo>
                    <a:pt x="1525524" y="200101"/>
                  </a:lnTo>
                  <a:lnTo>
                    <a:pt x="1532788" y="195199"/>
                  </a:lnTo>
                  <a:lnTo>
                    <a:pt x="1537690" y="187934"/>
                  </a:lnTo>
                  <a:lnTo>
                    <a:pt x="1539481" y="179031"/>
                  </a:lnTo>
                  <a:lnTo>
                    <a:pt x="1539481" y="172974"/>
                  </a:lnTo>
                  <a:close/>
                </a:path>
                <a:path w="2137409" h="828675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13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803"/>
                  </a:lnTo>
                  <a:lnTo>
                    <a:pt x="1500454" y="6692"/>
                  </a:lnTo>
                  <a:lnTo>
                    <a:pt x="1495564" y="13957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29"/>
                  </a:lnTo>
                  <a:lnTo>
                    <a:pt x="1516621" y="45720"/>
                  </a:lnTo>
                  <a:lnTo>
                    <a:pt x="1525524" y="43929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137409" h="828675">
                  <a:moveTo>
                    <a:pt x="1688858" y="647242"/>
                  </a:moveTo>
                  <a:lnTo>
                    <a:pt x="1686458" y="641426"/>
                  </a:lnTo>
                  <a:lnTo>
                    <a:pt x="1677873" y="632841"/>
                  </a:lnTo>
                  <a:lnTo>
                    <a:pt x="1672069" y="630440"/>
                  </a:lnTo>
                  <a:lnTo>
                    <a:pt x="1665998" y="630440"/>
                  </a:lnTo>
                  <a:lnTo>
                    <a:pt x="1657108" y="632231"/>
                  </a:lnTo>
                  <a:lnTo>
                    <a:pt x="1649831" y="637133"/>
                  </a:lnTo>
                  <a:lnTo>
                    <a:pt x="1644942" y="644398"/>
                  </a:lnTo>
                  <a:lnTo>
                    <a:pt x="1643138" y="653300"/>
                  </a:lnTo>
                  <a:lnTo>
                    <a:pt x="1644942" y="662203"/>
                  </a:lnTo>
                  <a:lnTo>
                    <a:pt x="1649831" y="669467"/>
                  </a:lnTo>
                  <a:lnTo>
                    <a:pt x="1657108" y="674357"/>
                  </a:lnTo>
                  <a:lnTo>
                    <a:pt x="1665998" y="676160"/>
                  </a:lnTo>
                  <a:lnTo>
                    <a:pt x="1674901" y="674357"/>
                  </a:lnTo>
                  <a:lnTo>
                    <a:pt x="1682165" y="669467"/>
                  </a:lnTo>
                  <a:lnTo>
                    <a:pt x="1687068" y="662203"/>
                  </a:lnTo>
                  <a:lnTo>
                    <a:pt x="1688858" y="653300"/>
                  </a:lnTo>
                  <a:lnTo>
                    <a:pt x="1688858" y="647242"/>
                  </a:lnTo>
                  <a:close/>
                </a:path>
                <a:path w="2137409" h="828675">
                  <a:moveTo>
                    <a:pt x="1688858" y="485317"/>
                  </a:moveTo>
                  <a:lnTo>
                    <a:pt x="1686458" y="479501"/>
                  </a:lnTo>
                  <a:lnTo>
                    <a:pt x="1677873" y="470916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06"/>
                  </a:lnTo>
                  <a:lnTo>
                    <a:pt x="1649831" y="475208"/>
                  </a:lnTo>
                  <a:lnTo>
                    <a:pt x="1644942" y="482473"/>
                  </a:lnTo>
                  <a:lnTo>
                    <a:pt x="1643138" y="491375"/>
                  </a:lnTo>
                  <a:lnTo>
                    <a:pt x="1644942" y="500278"/>
                  </a:lnTo>
                  <a:lnTo>
                    <a:pt x="1649831" y="507542"/>
                  </a:lnTo>
                  <a:lnTo>
                    <a:pt x="1657108" y="512432"/>
                  </a:lnTo>
                  <a:lnTo>
                    <a:pt x="1665998" y="514235"/>
                  </a:lnTo>
                  <a:lnTo>
                    <a:pt x="1674901" y="512432"/>
                  </a:lnTo>
                  <a:lnTo>
                    <a:pt x="1682165" y="507542"/>
                  </a:lnTo>
                  <a:lnTo>
                    <a:pt x="1687068" y="500278"/>
                  </a:lnTo>
                  <a:lnTo>
                    <a:pt x="1688858" y="491375"/>
                  </a:lnTo>
                  <a:lnTo>
                    <a:pt x="1688858" y="485317"/>
                  </a:lnTo>
                  <a:close/>
                </a:path>
                <a:path w="2137409" h="828675">
                  <a:moveTo>
                    <a:pt x="1688858" y="329145"/>
                  </a:moveTo>
                  <a:lnTo>
                    <a:pt x="1686458" y="323329"/>
                  </a:lnTo>
                  <a:lnTo>
                    <a:pt x="1677873" y="314756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34"/>
                  </a:lnTo>
                  <a:lnTo>
                    <a:pt x="1649831" y="319036"/>
                  </a:lnTo>
                  <a:lnTo>
                    <a:pt x="1644942" y="326301"/>
                  </a:lnTo>
                  <a:lnTo>
                    <a:pt x="1643138" y="335203"/>
                  </a:lnTo>
                  <a:lnTo>
                    <a:pt x="1644942" y="344106"/>
                  </a:lnTo>
                  <a:lnTo>
                    <a:pt x="1649831" y="351370"/>
                  </a:lnTo>
                  <a:lnTo>
                    <a:pt x="1657108" y="356260"/>
                  </a:lnTo>
                  <a:lnTo>
                    <a:pt x="1665998" y="358063"/>
                  </a:lnTo>
                  <a:lnTo>
                    <a:pt x="1674901" y="356260"/>
                  </a:lnTo>
                  <a:lnTo>
                    <a:pt x="1682165" y="351370"/>
                  </a:lnTo>
                  <a:lnTo>
                    <a:pt x="1687068" y="344106"/>
                  </a:lnTo>
                  <a:lnTo>
                    <a:pt x="1688858" y="335203"/>
                  </a:lnTo>
                  <a:lnTo>
                    <a:pt x="1688858" y="329145"/>
                  </a:lnTo>
                  <a:close/>
                </a:path>
                <a:path w="2137409" h="828675">
                  <a:moveTo>
                    <a:pt x="1688858" y="172974"/>
                  </a:moveTo>
                  <a:lnTo>
                    <a:pt x="1686458" y="167157"/>
                  </a:lnTo>
                  <a:lnTo>
                    <a:pt x="1677873" y="158584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62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34"/>
                  </a:lnTo>
                  <a:lnTo>
                    <a:pt x="1649831" y="195199"/>
                  </a:lnTo>
                  <a:lnTo>
                    <a:pt x="1657108" y="200101"/>
                  </a:lnTo>
                  <a:lnTo>
                    <a:pt x="1665998" y="201891"/>
                  </a:lnTo>
                  <a:lnTo>
                    <a:pt x="1674901" y="200101"/>
                  </a:lnTo>
                  <a:lnTo>
                    <a:pt x="1682165" y="195199"/>
                  </a:lnTo>
                  <a:lnTo>
                    <a:pt x="1687068" y="187934"/>
                  </a:lnTo>
                  <a:lnTo>
                    <a:pt x="1688858" y="179031"/>
                  </a:lnTo>
                  <a:lnTo>
                    <a:pt x="1688858" y="172974"/>
                  </a:lnTo>
                  <a:close/>
                </a:path>
                <a:path w="2137409" h="828675">
                  <a:moveTo>
                    <a:pt x="1688858" y="16802"/>
                  </a:moveTo>
                  <a:lnTo>
                    <a:pt x="1686458" y="10985"/>
                  </a:lnTo>
                  <a:lnTo>
                    <a:pt x="1677873" y="2413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803"/>
                  </a:lnTo>
                  <a:lnTo>
                    <a:pt x="1649831" y="6692"/>
                  </a:lnTo>
                  <a:lnTo>
                    <a:pt x="1644942" y="13957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29"/>
                  </a:lnTo>
                  <a:lnTo>
                    <a:pt x="1665998" y="45720"/>
                  </a:lnTo>
                  <a:lnTo>
                    <a:pt x="1674901" y="43929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137409" h="828675">
                  <a:moveTo>
                    <a:pt x="1838236" y="647242"/>
                  </a:moveTo>
                  <a:lnTo>
                    <a:pt x="1835823" y="641426"/>
                  </a:lnTo>
                  <a:lnTo>
                    <a:pt x="1827250" y="632841"/>
                  </a:lnTo>
                  <a:lnTo>
                    <a:pt x="1821434" y="630440"/>
                  </a:lnTo>
                  <a:lnTo>
                    <a:pt x="1815376" y="630440"/>
                  </a:lnTo>
                  <a:lnTo>
                    <a:pt x="1806473" y="632231"/>
                  </a:lnTo>
                  <a:lnTo>
                    <a:pt x="1799209" y="637133"/>
                  </a:lnTo>
                  <a:lnTo>
                    <a:pt x="1794319" y="644398"/>
                  </a:lnTo>
                  <a:lnTo>
                    <a:pt x="1792516" y="653300"/>
                  </a:lnTo>
                  <a:lnTo>
                    <a:pt x="1794319" y="662203"/>
                  </a:lnTo>
                  <a:lnTo>
                    <a:pt x="1799209" y="669467"/>
                  </a:lnTo>
                  <a:lnTo>
                    <a:pt x="1806473" y="674357"/>
                  </a:lnTo>
                  <a:lnTo>
                    <a:pt x="1815376" y="676160"/>
                  </a:lnTo>
                  <a:lnTo>
                    <a:pt x="1824278" y="674357"/>
                  </a:lnTo>
                  <a:lnTo>
                    <a:pt x="1831543" y="669467"/>
                  </a:lnTo>
                  <a:lnTo>
                    <a:pt x="1836445" y="662203"/>
                  </a:lnTo>
                  <a:lnTo>
                    <a:pt x="1838236" y="653300"/>
                  </a:lnTo>
                  <a:lnTo>
                    <a:pt x="1838236" y="647242"/>
                  </a:lnTo>
                  <a:close/>
                </a:path>
                <a:path w="2137409" h="828675">
                  <a:moveTo>
                    <a:pt x="1838236" y="485317"/>
                  </a:moveTo>
                  <a:lnTo>
                    <a:pt x="1835823" y="479501"/>
                  </a:lnTo>
                  <a:lnTo>
                    <a:pt x="1827250" y="470916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06"/>
                  </a:lnTo>
                  <a:lnTo>
                    <a:pt x="1799209" y="475208"/>
                  </a:lnTo>
                  <a:lnTo>
                    <a:pt x="1794319" y="482473"/>
                  </a:lnTo>
                  <a:lnTo>
                    <a:pt x="1792516" y="491375"/>
                  </a:lnTo>
                  <a:lnTo>
                    <a:pt x="1794319" y="500278"/>
                  </a:lnTo>
                  <a:lnTo>
                    <a:pt x="1799209" y="507542"/>
                  </a:lnTo>
                  <a:lnTo>
                    <a:pt x="1806473" y="512432"/>
                  </a:lnTo>
                  <a:lnTo>
                    <a:pt x="1815376" y="514235"/>
                  </a:lnTo>
                  <a:lnTo>
                    <a:pt x="1824278" y="512432"/>
                  </a:lnTo>
                  <a:lnTo>
                    <a:pt x="1831543" y="507542"/>
                  </a:lnTo>
                  <a:lnTo>
                    <a:pt x="1836445" y="500278"/>
                  </a:lnTo>
                  <a:lnTo>
                    <a:pt x="1838236" y="491375"/>
                  </a:lnTo>
                  <a:lnTo>
                    <a:pt x="1838236" y="485317"/>
                  </a:lnTo>
                  <a:close/>
                </a:path>
                <a:path w="2137409" h="828675">
                  <a:moveTo>
                    <a:pt x="1838236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34"/>
                  </a:lnTo>
                  <a:lnTo>
                    <a:pt x="1799209" y="319036"/>
                  </a:lnTo>
                  <a:lnTo>
                    <a:pt x="1794319" y="326301"/>
                  </a:lnTo>
                  <a:lnTo>
                    <a:pt x="1792516" y="335203"/>
                  </a:lnTo>
                  <a:lnTo>
                    <a:pt x="1794319" y="344106"/>
                  </a:lnTo>
                  <a:lnTo>
                    <a:pt x="1799209" y="351370"/>
                  </a:lnTo>
                  <a:lnTo>
                    <a:pt x="1806473" y="356260"/>
                  </a:lnTo>
                  <a:lnTo>
                    <a:pt x="1815376" y="358063"/>
                  </a:lnTo>
                  <a:lnTo>
                    <a:pt x="1824278" y="356260"/>
                  </a:lnTo>
                  <a:lnTo>
                    <a:pt x="1831543" y="351370"/>
                  </a:lnTo>
                  <a:lnTo>
                    <a:pt x="1836445" y="344106"/>
                  </a:lnTo>
                  <a:lnTo>
                    <a:pt x="1838236" y="335203"/>
                  </a:lnTo>
                  <a:lnTo>
                    <a:pt x="1838236" y="329145"/>
                  </a:lnTo>
                  <a:close/>
                </a:path>
                <a:path w="2137409" h="828675">
                  <a:moveTo>
                    <a:pt x="1838236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62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34"/>
                  </a:lnTo>
                  <a:lnTo>
                    <a:pt x="1799209" y="195199"/>
                  </a:lnTo>
                  <a:lnTo>
                    <a:pt x="1806473" y="200101"/>
                  </a:lnTo>
                  <a:lnTo>
                    <a:pt x="1815376" y="201891"/>
                  </a:lnTo>
                  <a:lnTo>
                    <a:pt x="1824278" y="200101"/>
                  </a:lnTo>
                  <a:lnTo>
                    <a:pt x="1831543" y="195199"/>
                  </a:lnTo>
                  <a:lnTo>
                    <a:pt x="1836445" y="187934"/>
                  </a:lnTo>
                  <a:lnTo>
                    <a:pt x="1838236" y="179031"/>
                  </a:lnTo>
                  <a:lnTo>
                    <a:pt x="1838236" y="172974"/>
                  </a:lnTo>
                  <a:close/>
                </a:path>
                <a:path w="2137409" h="828675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13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803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29"/>
                  </a:lnTo>
                  <a:lnTo>
                    <a:pt x="1815376" y="45720"/>
                  </a:lnTo>
                  <a:lnTo>
                    <a:pt x="1824278" y="43929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137409" h="828675">
                  <a:moveTo>
                    <a:pt x="1987613" y="647242"/>
                  </a:moveTo>
                  <a:lnTo>
                    <a:pt x="1985200" y="641426"/>
                  </a:lnTo>
                  <a:lnTo>
                    <a:pt x="1976628" y="632841"/>
                  </a:lnTo>
                  <a:lnTo>
                    <a:pt x="1970811" y="630440"/>
                  </a:lnTo>
                  <a:lnTo>
                    <a:pt x="1964753" y="630440"/>
                  </a:lnTo>
                  <a:lnTo>
                    <a:pt x="1955850" y="632231"/>
                  </a:lnTo>
                  <a:lnTo>
                    <a:pt x="1948586" y="637133"/>
                  </a:lnTo>
                  <a:lnTo>
                    <a:pt x="1943684" y="644398"/>
                  </a:lnTo>
                  <a:lnTo>
                    <a:pt x="1941893" y="653300"/>
                  </a:lnTo>
                  <a:lnTo>
                    <a:pt x="1943684" y="662203"/>
                  </a:lnTo>
                  <a:lnTo>
                    <a:pt x="1948586" y="669467"/>
                  </a:lnTo>
                  <a:lnTo>
                    <a:pt x="1955850" y="674357"/>
                  </a:lnTo>
                  <a:lnTo>
                    <a:pt x="1964753" y="676160"/>
                  </a:lnTo>
                  <a:lnTo>
                    <a:pt x="1973656" y="674357"/>
                  </a:lnTo>
                  <a:lnTo>
                    <a:pt x="1980920" y="669467"/>
                  </a:lnTo>
                  <a:lnTo>
                    <a:pt x="1985810" y="662203"/>
                  </a:lnTo>
                  <a:lnTo>
                    <a:pt x="1987613" y="653300"/>
                  </a:lnTo>
                  <a:lnTo>
                    <a:pt x="1987613" y="647242"/>
                  </a:lnTo>
                  <a:close/>
                </a:path>
                <a:path w="2137409" h="828675">
                  <a:moveTo>
                    <a:pt x="1987613" y="485317"/>
                  </a:moveTo>
                  <a:lnTo>
                    <a:pt x="1985200" y="479501"/>
                  </a:lnTo>
                  <a:lnTo>
                    <a:pt x="1976628" y="470916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06"/>
                  </a:lnTo>
                  <a:lnTo>
                    <a:pt x="1948586" y="475208"/>
                  </a:lnTo>
                  <a:lnTo>
                    <a:pt x="1943684" y="482473"/>
                  </a:lnTo>
                  <a:lnTo>
                    <a:pt x="1941893" y="491375"/>
                  </a:lnTo>
                  <a:lnTo>
                    <a:pt x="1943684" y="500278"/>
                  </a:lnTo>
                  <a:lnTo>
                    <a:pt x="1948586" y="507542"/>
                  </a:lnTo>
                  <a:lnTo>
                    <a:pt x="1955850" y="512432"/>
                  </a:lnTo>
                  <a:lnTo>
                    <a:pt x="1964753" y="514235"/>
                  </a:lnTo>
                  <a:lnTo>
                    <a:pt x="1973656" y="512432"/>
                  </a:lnTo>
                  <a:lnTo>
                    <a:pt x="1980920" y="507542"/>
                  </a:lnTo>
                  <a:lnTo>
                    <a:pt x="1985810" y="500278"/>
                  </a:lnTo>
                  <a:lnTo>
                    <a:pt x="1987613" y="491375"/>
                  </a:lnTo>
                  <a:lnTo>
                    <a:pt x="1987613" y="485317"/>
                  </a:lnTo>
                  <a:close/>
                </a:path>
                <a:path w="2137409" h="828675">
                  <a:moveTo>
                    <a:pt x="1987613" y="329145"/>
                  </a:moveTo>
                  <a:lnTo>
                    <a:pt x="1985200" y="323329"/>
                  </a:lnTo>
                  <a:lnTo>
                    <a:pt x="1976628" y="314756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34"/>
                  </a:lnTo>
                  <a:lnTo>
                    <a:pt x="1948586" y="319036"/>
                  </a:lnTo>
                  <a:lnTo>
                    <a:pt x="1943684" y="326301"/>
                  </a:lnTo>
                  <a:lnTo>
                    <a:pt x="1941893" y="335203"/>
                  </a:lnTo>
                  <a:lnTo>
                    <a:pt x="1943684" y="344106"/>
                  </a:lnTo>
                  <a:lnTo>
                    <a:pt x="1948586" y="351370"/>
                  </a:lnTo>
                  <a:lnTo>
                    <a:pt x="1955850" y="356260"/>
                  </a:lnTo>
                  <a:lnTo>
                    <a:pt x="1964753" y="358063"/>
                  </a:lnTo>
                  <a:lnTo>
                    <a:pt x="1973656" y="356260"/>
                  </a:lnTo>
                  <a:lnTo>
                    <a:pt x="1980920" y="351370"/>
                  </a:lnTo>
                  <a:lnTo>
                    <a:pt x="1985810" y="344106"/>
                  </a:lnTo>
                  <a:lnTo>
                    <a:pt x="1987613" y="335203"/>
                  </a:lnTo>
                  <a:lnTo>
                    <a:pt x="1987613" y="329145"/>
                  </a:lnTo>
                  <a:close/>
                </a:path>
                <a:path w="2137409" h="828675">
                  <a:moveTo>
                    <a:pt x="1987613" y="172974"/>
                  </a:moveTo>
                  <a:lnTo>
                    <a:pt x="1985200" y="167157"/>
                  </a:lnTo>
                  <a:lnTo>
                    <a:pt x="1976628" y="158584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62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34"/>
                  </a:lnTo>
                  <a:lnTo>
                    <a:pt x="1948586" y="195199"/>
                  </a:lnTo>
                  <a:lnTo>
                    <a:pt x="1955850" y="200101"/>
                  </a:lnTo>
                  <a:lnTo>
                    <a:pt x="1964753" y="201891"/>
                  </a:lnTo>
                  <a:lnTo>
                    <a:pt x="1973656" y="200101"/>
                  </a:lnTo>
                  <a:lnTo>
                    <a:pt x="1980920" y="195199"/>
                  </a:lnTo>
                  <a:lnTo>
                    <a:pt x="1985810" y="187934"/>
                  </a:lnTo>
                  <a:lnTo>
                    <a:pt x="1987613" y="179031"/>
                  </a:lnTo>
                  <a:lnTo>
                    <a:pt x="1987613" y="172974"/>
                  </a:lnTo>
                  <a:close/>
                </a:path>
                <a:path w="2137409" h="828675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13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803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29"/>
                  </a:lnTo>
                  <a:lnTo>
                    <a:pt x="1964753" y="45720"/>
                  </a:lnTo>
                  <a:lnTo>
                    <a:pt x="1973656" y="43929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137409" h="828675">
                  <a:moveTo>
                    <a:pt x="2136991" y="647242"/>
                  </a:moveTo>
                  <a:lnTo>
                    <a:pt x="2134578" y="641426"/>
                  </a:lnTo>
                  <a:lnTo>
                    <a:pt x="2126005" y="632841"/>
                  </a:lnTo>
                  <a:lnTo>
                    <a:pt x="2120188" y="630440"/>
                  </a:lnTo>
                  <a:lnTo>
                    <a:pt x="2114131" y="630440"/>
                  </a:lnTo>
                  <a:lnTo>
                    <a:pt x="2105228" y="632231"/>
                  </a:lnTo>
                  <a:lnTo>
                    <a:pt x="2097963" y="637133"/>
                  </a:lnTo>
                  <a:lnTo>
                    <a:pt x="2093061" y="644398"/>
                  </a:lnTo>
                  <a:lnTo>
                    <a:pt x="2091270" y="653300"/>
                  </a:lnTo>
                  <a:lnTo>
                    <a:pt x="2093061" y="662203"/>
                  </a:lnTo>
                  <a:lnTo>
                    <a:pt x="2097963" y="669467"/>
                  </a:lnTo>
                  <a:lnTo>
                    <a:pt x="2105228" y="674357"/>
                  </a:lnTo>
                  <a:lnTo>
                    <a:pt x="2114131" y="676160"/>
                  </a:lnTo>
                  <a:lnTo>
                    <a:pt x="2123021" y="674357"/>
                  </a:lnTo>
                  <a:lnTo>
                    <a:pt x="2130298" y="669467"/>
                  </a:lnTo>
                  <a:lnTo>
                    <a:pt x="2135187" y="662203"/>
                  </a:lnTo>
                  <a:lnTo>
                    <a:pt x="2136991" y="653300"/>
                  </a:lnTo>
                  <a:lnTo>
                    <a:pt x="2136991" y="647242"/>
                  </a:lnTo>
                  <a:close/>
                </a:path>
                <a:path w="2137409" h="828675">
                  <a:moveTo>
                    <a:pt x="2136991" y="485317"/>
                  </a:moveTo>
                  <a:lnTo>
                    <a:pt x="2134578" y="479501"/>
                  </a:lnTo>
                  <a:lnTo>
                    <a:pt x="2126005" y="470916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06"/>
                  </a:lnTo>
                  <a:lnTo>
                    <a:pt x="2097963" y="475208"/>
                  </a:lnTo>
                  <a:lnTo>
                    <a:pt x="2093061" y="482473"/>
                  </a:lnTo>
                  <a:lnTo>
                    <a:pt x="2091270" y="491375"/>
                  </a:lnTo>
                  <a:lnTo>
                    <a:pt x="2093061" y="500278"/>
                  </a:lnTo>
                  <a:lnTo>
                    <a:pt x="2097963" y="507542"/>
                  </a:lnTo>
                  <a:lnTo>
                    <a:pt x="2105228" y="512432"/>
                  </a:lnTo>
                  <a:lnTo>
                    <a:pt x="2114131" y="514235"/>
                  </a:lnTo>
                  <a:lnTo>
                    <a:pt x="2123021" y="512432"/>
                  </a:lnTo>
                  <a:lnTo>
                    <a:pt x="2130298" y="507542"/>
                  </a:lnTo>
                  <a:lnTo>
                    <a:pt x="2135187" y="500278"/>
                  </a:lnTo>
                  <a:lnTo>
                    <a:pt x="2136991" y="491375"/>
                  </a:lnTo>
                  <a:lnTo>
                    <a:pt x="2136991" y="485317"/>
                  </a:lnTo>
                  <a:close/>
                </a:path>
                <a:path w="2137409" h="828675">
                  <a:moveTo>
                    <a:pt x="2136991" y="329145"/>
                  </a:moveTo>
                  <a:lnTo>
                    <a:pt x="2134578" y="323329"/>
                  </a:lnTo>
                  <a:lnTo>
                    <a:pt x="2126005" y="314756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34"/>
                  </a:lnTo>
                  <a:lnTo>
                    <a:pt x="2097963" y="319036"/>
                  </a:lnTo>
                  <a:lnTo>
                    <a:pt x="2093061" y="326301"/>
                  </a:lnTo>
                  <a:lnTo>
                    <a:pt x="2091270" y="335203"/>
                  </a:lnTo>
                  <a:lnTo>
                    <a:pt x="2093061" y="344106"/>
                  </a:lnTo>
                  <a:lnTo>
                    <a:pt x="2097963" y="351370"/>
                  </a:lnTo>
                  <a:lnTo>
                    <a:pt x="2105228" y="356260"/>
                  </a:lnTo>
                  <a:lnTo>
                    <a:pt x="2114131" y="358063"/>
                  </a:lnTo>
                  <a:lnTo>
                    <a:pt x="2123021" y="356260"/>
                  </a:lnTo>
                  <a:lnTo>
                    <a:pt x="2130298" y="351370"/>
                  </a:lnTo>
                  <a:lnTo>
                    <a:pt x="2135187" y="344106"/>
                  </a:lnTo>
                  <a:lnTo>
                    <a:pt x="2136991" y="335203"/>
                  </a:lnTo>
                  <a:lnTo>
                    <a:pt x="2136991" y="329145"/>
                  </a:lnTo>
                  <a:close/>
                </a:path>
                <a:path w="2137409" h="828675">
                  <a:moveTo>
                    <a:pt x="2136991" y="172974"/>
                  </a:moveTo>
                  <a:lnTo>
                    <a:pt x="2134578" y="167157"/>
                  </a:lnTo>
                  <a:lnTo>
                    <a:pt x="2126005" y="158584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62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34"/>
                  </a:lnTo>
                  <a:lnTo>
                    <a:pt x="2097963" y="195199"/>
                  </a:lnTo>
                  <a:lnTo>
                    <a:pt x="2105228" y="200101"/>
                  </a:lnTo>
                  <a:lnTo>
                    <a:pt x="2114131" y="201891"/>
                  </a:lnTo>
                  <a:lnTo>
                    <a:pt x="2123021" y="200101"/>
                  </a:lnTo>
                  <a:lnTo>
                    <a:pt x="2130298" y="195199"/>
                  </a:lnTo>
                  <a:lnTo>
                    <a:pt x="2135187" y="187934"/>
                  </a:lnTo>
                  <a:lnTo>
                    <a:pt x="2136991" y="179031"/>
                  </a:lnTo>
                  <a:lnTo>
                    <a:pt x="2136991" y="172974"/>
                  </a:lnTo>
                  <a:close/>
                </a:path>
                <a:path w="2137409" h="828675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13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803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29"/>
                  </a:lnTo>
                  <a:lnTo>
                    <a:pt x="2114131" y="45720"/>
                  </a:lnTo>
                  <a:lnTo>
                    <a:pt x="2123021" y="43929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5342" y="5330862"/>
              <a:ext cx="2137410" cy="655320"/>
            </a:xfrm>
            <a:custGeom>
              <a:avLst/>
              <a:gdLst/>
              <a:ahLst/>
              <a:cxnLst/>
              <a:rect l="l" t="t" r="r" b="b"/>
              <a:pathLst>
                <a:path w="2137409" h="655320">
                  <a:moveTo>
                    <a:pt x="45720" y="626402"/>
                  </a:moveTo>
                  <a:lnTo>
                    <a:pt x="43319" y="620585"/>
                  </a:lnTo>
                  <a:lnTo>
                    <a:pt x="34747" y="612000"/>
                  </a:lnTo>
                  <a:lnTo>
                    <a:pt x="28930" y="609600"/>
                  </a:lnTo>
                  <a:lnTo>
                    <a:pt x="22860" y="609600"/>
                  </a:lnTo>
                  <a:lnTo>
                    <a:pt x="13970" y="611390"/>
                  </a:lnTo>
                  <a:lnTo>
                    <a:pt x="6705" y="616292"/>
                  </a:lnTo>
                  <a:lnTo>
                    <a:pt x="1803" y="623557"/>
                  </a:lnTo>
                  <a:lnTo>
                    <a:pt x="0" y="632460"/>
                  </a:lnTo>
                  <a:lnTo>
                    <a:pt x="1803" y="641362"/>
                  </a:lnTo>
                  <a:lnTo>
                    <a:pt x="6705" y="648627"/>
                  </a:lnTo>
                  <a:lnTo>
                    <a:pt x="13970" y="653516"/>
                  </a:lnTo>
                  <a:lnTo>
                    <a:pt x="22860" y="655320"/>
                  </a:lnTo>
                  <a:lnTo>
                    <a:pt x="31762" y="653516"/>
                  </a:lnTo>
                  <a:lnTo>
                    <a:pt x="39027" y="648627"/>
                  </a:lnTo>
                  <a:lnTo>
                    <a:pt x="43929" y="641362"/>
                  </a:lnTo>
                  <a:lnTo>
                    <a:pt x="45720" y="632460"/>
                  </a:lnTo>
                  <a:lnTo>
                    <a:pt x="45720" y="626402"/>
                  </a:lnTo>
                  <a:close/>
                </a:path>
                <a:path w="2137409" h="655320">
                  <a:moveTo>
                    <a:pt x="45720" y="474002"/>
                  </a:moveTo>
                  <a:lnTo>
                    <a:pt x="43319" y="468185"/>
                  </a:lnTo>
                  <a:lnTo>
                    <a:pt x="34747" y="459600"/>
                  </a:lnTo>
                  <a:lnTo>
                    <a:pt x="28930" y="457200"/>
                  </a:lnTo>
                  <a:lnTo>
                    <a:pt x="22860" y="457200"/>
                  </a:lnTo>
                  <a:lnTo>
                    <a:pt x="13970" y="458990"/>
                  </a:lnTo>
                  <a:lnTo>
                    <a:pt x="6705" y="463892"/>
                  </a:lnTo>
                  <a:lnTo>
                    <a:pt x="1803" y="471157"/>
                  </a:lnTo>
                  <a:lnTo>
                    <a:pt x="0" y="480060"/>
                  </a:lnTo>
                  <a:lnTo>
                    <a:pt x="1803" y="488962"/>
                  </a:lnTo>
                  <a:lnTo>
                    <a:pt x="6705" y="496227"/>
                  </a:lnTo>
                  <a:lnTo>
                    <a:pt x="13970" y="501116"/>
                  </a:lnTo>
                  <a:lnTo>
                    <a:pt x="22860" y="502920"/>
                  </a:lnTo>
                  <a:lnTo>
                    <a:pt x="31762" y="501116"/>
                  </a:lnTo>
                  <a:lnTo>
                    <a:pt x="39027" y="496227"/>
                  </a:lnTo>
                  <a:lnTo>
                    <a:pt x="43929" y="488962"/>
                  </a:lnTo>
                  <a:lnTo>
                    <a:pt x="45720" y="480060"/>
                  </a:lnTo>
                  <a:lnTo>
                    <a:pt x="45720" y="474002"/>
                  </a:lnTo>
                  <a:close/>
                </a:path>
                <a:path w="2137409" h="655320">
                  <a:moveTo>
                    <a:pt x="45720" y="321602"/>
                  </a:moveTo>
                  <a:lnTo>
                    <a:pt x="43319" y="315785"/>
                  </a:lnTo>
                  <a:lnTo>
                    <a:pt x="34747" y="307200"/>
                  </a:lnTo>
                  <a:lnTo>
                    <a:pt x="28930" y="304800"/>
                  </a:lnTo>
                  <a:lnTo>
                    <a:pt x="22860" y="304800"/>
                  </a:lnTo>
                  <a:lnTo>
                    <a:pt x="13970" y="306590"/>
                  </a:lnTo>
                  <a:lnTo>
                    <a:pt x="6705" y="311492"/>
                  </a:lnTo>
                  <a:lnTo>
                    <a:pt x="1803" y="318757"/>
                  </a:lnTo>
                  <a:lnTo>
                    <a:pt x="0" y="327660"/>
                  </a:lnTo>
                  <a:lnTo>
                    <a:pt x="1803" y="336562"/>
                  </a:lnTo>
                  <a:lnTo>
                    <a:pt x="6705" y="343827"/>
                  </a:lnTo>
                  <a:lnTo>
                    <a:pt x="13970" y="348716"/>
                  </a:lnTo>
                  <a:lnTo>
                    <a:pt x="22860" y="350520"/>
                  </a:lnTo>
                  <a:lnTo>
                    <a:pt x="31762" y="348716"/>
                  </a:lnTo>
                  <a:lnTo>
                    <a:pt x="39027" y="343827"/>
                  </a:lnTo>
                  <a:lnTo>
                    <a:pt x="43929" y="336562"/>
                  </a:lnTo>
                  <a:lnTo>
                    <a:pt x="45720" y="327660"/>
                  </a:lnTo>
                  <a:lnTo>
                    <a:pt x="45720" y="321602"/>
                  </a:lnTo>
                  <a:close/>
                </a:path>
                <a:path w="2137409" h="655320">
                  <a:moveTo>
                    <a:pt x="45720" y="169202"/>
                  </a:moveTo>
                  <a:lnTo>
                    <a:pt x="43319" y="163385"/>
                  </a:lnTo>
                  <a:lnTo>
                    <a:pt x="34747" y="154800"/>
                  </a:lnTo>
                  <a:lnTo>
                    <a:pt x="28930" y="152400"/>
                  </a:lnTo>
                  <a:lnTo>
                    <a:pt x="22860" y="152400"/>
                  </a:lnTo>
                  <a:lnTo>
                    <a:pt x="13970" y="154190"/>
                  </a:lnTo>
                  <a:lnTo>
                    <a:pt x="6705" y="159092"/>
                  </a:lnTo>
                  <a:lnTo>
                    <a:pt x="1803" y="166357"/>
                  </a:lnTo>
                  <a:lnTo>
                    <a:pt x="0" y="175260"/>
                  </a:lnTo>
                  <a:lnTo>
                    <a:pt x="1803" y="184162"/>
                  </a:lnTo>
                  <a:lnTo>
                    <a:pt x="6705" y="191427"/>
                  </a:lnTo>
                  <a:lnTo>
                    <a:pt x="13970" y="196316"/>
                  </a:lnTo>
                  <a:lnTo>
                    <a:pt x="22860" y="198120"/>
                  </a:lnTo>
                  <a:lnTo>
                    <a:pt x="31762" y="196316"/>
                  </a:lnTo>
                  <a:lnTo>
                    <a:pt x="39027" y="191427"/>
                  </a:lnTo>
                  <a:lnTo>
                    <a:pt x="43929" y="184162"/>
                  </a:lnTo>
                  <a:lnTo>
                    <a:pt x="45720" y="175260"/>
                  </a:lnTo>
                  <a:lnTo>
                    <a:pt x="45720" y="169202"/>
                  </a:lnTo>
                  <a:close/>
                </a:path>
                <a:path w="2137409" h="655320">
                  <a:moveTo>
                    <a:pt x="45720" y="16802"/>
                  </a:moveTo>
                  <a:lnTo>
                    <a:pt x="43319" y="10985"/>
                  </a:lnTo>
                  <a:lnTo>
                    <a:pt x="34747" y="2400"/>
                  </a:lnTo>
                  <a:lnTo>
                    <a:pt x="28930" y="0"/>
                  </a:lnTo>
                  <a:lnTo>
                    <a:pt x="22860" y="0"/>
                  </a:lnTo>
                  <a:lnTo>
                    <a:pt x="13970" y="1790"/>
                  </a:lnTo>
                  <a:lnTo>
                    <a:pt x="6705" y="6692"/>
                  </a:lnTo>
                  <a:lnTo>
                    <a:pt x="1803" y="13957"/>
                  </a:lnTo>
                  <a:lnTo>
                    <a:pt x="0" y="22860"/>
                  </a:lnTo>
                  <a:lnTo>
                    <a:pt x="1803" y="31762"/>
                  </a:lnTo>
                  <a:lnTo>
                    <a:pt x="6705" y="39027"/>
                  </a:lnTo>
                  <a:lnTo>
                    <a:pt x="13970" y="43916"/>
                  </a:lnTo>
                  <a:lnTo>
                    <a:pt x="22860" y="45720"/>
                  </a:lnTo>
                  <a:lnTo>
                    <a:pt x="31762" y="43916"/>
                  </a:lnTo>
                  <a:lnTo>
                    <a:pt x="39027" y="39027"/>
                  </a:lnTo>
                  <a:lnTo>
                    <a:pt x="43929" y="31762"/>
                  </a:lnTo>
                  <a:lnTo>
                    <a:pt x="45720" y="22860"/>
                  </a:lnTo>
                  <a:lnTo>
                    <a:pt x="45720" y="16802"/>
                  </a:lnTo>
                  <a:close/>
                </a:path>
                <a:path w="2137409" h="655320">
                  <a:moveTo>
                    <a:pt x="195097" y="626402"/>
                  </a:moveTo>
                  <a:lnTo>
                    <a:pt x="192697" y="620585"/>
                  </a:lnTo>
                  <a:lnTo>
                    <a:pt x="184111" y="612000"/>
                  </a:lnTo>
                  <a:lnTo>
                    <a:pt x="178308" y="609600"/>
                  </a:lnTo>
                  <a:lnTo>
                    <a:pt x="172237" y="609600"/>
                  </a:lnTo>
                  <a:lnTo>
                    <a:pt x="163347" y="611390"/>
                  </a:lnTo>
                  <a:lnTo>
                    <a:pt x="156070" y="616292"/>
                  </a:lnTo>
                  <a:lnTo>
                    <a:pt x="151180" y="623557"/>
                  </a:lnTo>
                  <a:lnTo>
                    <a:pt x="149377" y="632460"/>
                  </a:lnTo>
                  <a:lnTo>
                    <a:pt x="151180" y="641362"/>
                  </a:lnTo>
                  <a:lnTo>
                    <a:pt x="156070" y="648627"/>
                  </a:lnTo>
                  <a:lnTo>
                    <a:pt x="163347" y="653516"/>
                  </a:lnTo>
                  <a:lnTo>
                    <a:pt x="172237" y="655320"/>
                  </a:lnTo>
                  <a:lnTo>
                    <a:pt x="181140" y="653516"/>
                  </a:lnTo>
                  <a:lnTo>
                    <a:pt x="188404" y="648627"/>
                  </a:lnTo>
                  <a:lnTo>
                    <a:pt x="193306" y="641362"/>
                  </a:lnTo>
                  <a:lnTo>
                    <a:pt x="195097" y="632460"/>
                  </a:lnTo>
                  <a:lnTo>
                    <a:pt x="195097" y="626402"/>
                  </a:lnTo>
                  <a:close/>
                </a:path>
                <a:path w="2137409" h="655320">
                  <a:moveTo>
                    <a:pt x="195097" y="474002"/>
                  </a:moveTo>
                  <a:lnTo>
                    <a:pt x="192697" y="468185"/>
                  </a:lnTo>
                  <a:lnTo>
                    <a:pt x="184111" y="459600"/>
                  </a:lnTo>
                  <a:lnTo>
                    <a:pt x="178308" y="457200"/>
                  </a:lnTo>
                  <a:lnTo>
                    <a:pt x="172237" y="457200"/>
                  </a:lnTo>
                  <a:lnTo>
                    <a:pt x="163347" y="458990"/>
                  </a:lnTo>
                  <a:lnTo>
                    <a:pt x="156070" y="463892"/>
                  </a:lnTo>
                  <a:lnTo>
                    <a:pt x="151180" y="471157"/>
                  </a:lnTo>
                  <a:lnTo>
                    <a:pt x="149377" y="480060"/>
                  </a:lnTo>
                  <a:lnTo>
                    <a:pt x="151180" y="488962"/>
                  </a:lnTo>
                  <a:lnTo>
                    <a:pt x="156070" y="496227"/>
                  </a:lnTo>
                  <a:lnTo>
                    <a:pt x="163347" y="501116"/>
                  </a:lnTo>
                  <a:lnTo>
                    <a:pt x="172237" y="502920"/>
                  </a:lnTo>
                  <a:lnTo>
                    <a:pt x="181140" y="501116"/>
                  </a:lnTo>
                  <a:lnTo>
                    <a:pt x="188404" y="496227"/>
                  </a:lnTo>
                  <a:lnTo>
                    <a:pt x="193306" y="488962"/>
                  </a:lnTo>
                  <a:lnTo>
                    <a:pt x="195097" y="480060"/>
                  </a:lnTo>
                  <a:lnTo>
                    <a:pt x="195097" y="474002"/>
                  </a:lnTo>
                  <a:close/>
                </a:path>
                <a:path w="2137409" h="655320">
                  <a:moveTo>
                    <a:pt x="195097" y="321602"/>
                  </a:moveTo>
                  <a:lnTo>
                    <a:pt x="192697" y="315785"/>
                  </a:lnTo>
                  <a:lnTo>
                    <a:pt x="184111" y="307200"/>
                  </a:lnTo>
                  <a:lnTo>
                    <a:pt x="178308" y="304800"/>
                  </a:lnTo>
                  <a:lnTo>
                    <a:pt x="172237" y="304800"/>
                  </a:lnTo>
                  <a:lnTo>
                    <a:pt x="163347" y="306590"/>
                  </a:lnTo>
                  <a:lnTo>
                    <a:pt x="156070" y="311492"/>
                  </a:lnTo>
                  <a:lnTo>
                    <a:pt x="151180" y="318757"/>
                  </a:lnTo>
                  <a:lnTo>
                    <a:pt x="149377" y="327660"/>
                  </a:lnTo>
                  <a:lnTo>
                    <a:pt x="151180" y="336562"/>
                  </a:lnTo>
                  <a:lnTo>
                    <a:pt x="156070" y="343827"/>
                  </a:lnTo>
                  <a:lnTo>
                    <a:pt x="163347" y="348716"/>
                  </a:lnTo>
                  <a:lnTo>
                    <a:pt x="172237" y="350520"/>
                  </a:lnTo>
                  <a:lnTo>
                    <a:pt x="181140" y="348716"/>
                  </a:lnTo>
                  <a:lnTo>
                    <a:pt x="188404" y="343827"/>
                  </a:lnTo>
                  <a:lnTo>
                    <a:pt x="193306" y="336562"/>
                  </a:lnTo>
                  <a:lnTo>
                    <a:pt x="195097" y="327660"/>
                  </a:lnTo>
                  <a:lnTo>
                    <a:pt x="195097" y="321602"/>
                  </a:lnTo>
                  <a:close/>
                </a:path>
                <a:path w="2137409" h="655320">
                  <a:moveTo>
                    <a:pt x="195097" y="169202"/>
                  </a:moveTo>
                  <a:lnTo>
                    <a:pt x="192697" y="163385"/>
                  </a:lnTo>
                  <a:lnTo>
                    <a:pt x="184111" y="154800"/>
                  </a:lnTo>
                  <a:lnTo>
                    <a:pt x="178308" y="152400"/>
                  </a:lnTo>
                  <a:lnTo>
                    <a:pt x="172237" y="152400"/>
                  </a:lnTo>
                  <a:lnTo>
                    <a:pt x="163347" y="154190"/>
                  </a:lnTo>
                  <a:lnTo>
                    <a:pt x="156070" y="159092"/>
                  </a:lnTo>
                  <a:lnTo>
                    <a:pt x="151180" y="166357"/>
                  </a:lnTo>
                  <a:lnTo>
                    <a:pt x="149377" y="175260"/>
                  </a:lnTo>
                  <a:lnTo>
                    <a:pt x="151180" y="184162"/>
                  </a:lnTo>
                  <a:lnTo>
                    <a:pt x="156070" y="191427"/>
                  </a:lnTo>
                  <a:lnTo>
                    <a:pt x="163347" y="196316"/>
                  </a:lnTo>
                  <a:lnTo>
                    <a:pt x="172237" y="198120"/>
                  </a:lnTo>
                  <a:lnTo>
                    <a:pt x="181140" y="196316"/>
                  </a:lnTo>
                  <a:lnTo>
                    <a:pt x="188404" y="191427"/>
                  </a:lnTo>
                  <a:lnTo>
                    <a:pt x="193306" y="184162"/>
                  </a:lnTo>
                  <a:lnTo>
                    <a:pt x="195097" y="175260"/>
                  </a:lnTo>
                  <a:lnTo>
                    <a:pt x="195097" y="169202"/>
                  </a:lnTo>
                  <a:close/>
                </a:path>
                <a:path w="2137409" h="655320">
                  <a:moveTo>
                    <a:pt x="195097" y="16802"/>
                  </a:moveTo>
                  <a:lnTo>
                    <a:pt x="192697" y="10985"/>
                  </a:lnTo>
                  <a:lnTo>
                    <a:pt x="184111" y="2400"/>
                  </a:lnTo>
                  <a:lnTo>
                    <a:pt x="178308" y="0"/>
                  </a:lnTo>
                  <a:lnTo>
                    <a:pt x="172237" y="0"/>
                  </a:lnTo>
                  <a:lnTo>
                    <a:pt x="163347" y="1790"/>
                  </a:lnTo>
                  <a:lnTo>
                    <a:pt x="156070" y="6692"/>
                  </a:lnTo>
                  <a:lnTo>
                    <a:pt x="151180" y="13957"/>
                  </a:lnTo>
                  <a:lnTo>
                    <a:pt x="149377" y="22860"/>
                  </a:lnTo>
                  <a:lnTo>
                    <a:pt x="151180" y="31762"/>
                  </a:lnTo>
                  <a:lnTo>
                    <a:pt x="156070" y="39027"/>
                  </a:lnTo>
                  <a:lnTo>
                    <a:pt x="163347" y="43916"/>
                  </a:lnTo>
                  <a:lnTo>
                    <a:pt x="172237" y="45720"/>
                  </a:lnTo>
                  <a:lnTo>
                    <a:pt x="181140" y="43916"/>
                  </a:lnTo>
                  <a:lnTo>
                    <a:pt x="188404" y="39027"/>
                  </a:lnTo>
                  <a:lnTo>
                    <a:pt x="193306" y="31762"/>
                  </a:lnTo>
                  <a:lnTo>
                    <a:pt x="195097" y="22860"/>
                  </a:lnTo>
                  <a:lnTo>
                    <a:pt x="195097" y="16802"/>
                  </a:lnTo>
                  <a:close/>
                </a:path>
                <a:path w="2137409" h="655320">
                  <a:moveTo>
                    <a:pt x="344474" y="626402"/>
                  </a:moveTo>
                  <a:lnTo>
                    <a:pt x="342074" y="620585"/>
                  </a:lnTo>
                  <a:lnTo>
                    <a:pt x="333489" y="612000"/>
                  </a:lnTo>
                  <a:lnTo>
                    <a:pt x="327685" y="609600"/>
                  </a:lnTo>
                  <a:lnTo>
                    <a:pt x="321614" y="609600"/>
                  </a:lnTo>
                  <a:lnTo>
                    <a:pt x="312724" y="611390"/>
                  </a:lnTo>
                  <a:lnTo>
                    <a:pt x="305447" y="616292"/>
                  </a:lnTo>
                  <a:lnTo>
                    <a:pt x="300558" y="623557"/>
                  </a:lnTo>
                  <a:lnTo>
                    <a:pt x="298754" y="632460"/>
                  </a:lnTo>
                  <a:lnTo>
                    <a:pt x="300558" y="641362"/>
                  </a:lnTo>
                  <a:lnTo>
                    <a:pt x="305447" y="648627"/>
                  </a:lnTo>
                  <a:lnTo>
                    <a:pt x="312724" y="653516"/>
                  </a:lnTo>
                  <a:lnTo>
                    <a:pt x="321614" y="655320"/>
                  </a:lnTo>
                  <a:lnTo>
                    <a:pt x="330517" y="653516"/>
                  </a:lnTo>
                  <a:lnTo>
                    <a:pt x="337781" y="648627"/>
                  </a:lnTo>
                  <a:lnTo>
                    <a:pt x="342684" y="641362"/>
                  </a:lnTo>
                  <a:lnTo>
                    <a:pt x="344474" y="632460"/>
                  </a:lnTo>
                  <a:lnTo>
                    <a:pt x="344474" y="626402"/>
                  </a:lnTo>
                  <a:close/>
                </a:path>
                <a:path w="2137409" h="655320">
                  <a:moveTo>
                    <a:pt x="344474" y="474002"/>
                  </a:moveTo>
                  <a:lnTo>
                    <a:pt x="342074" y="468185"/>
                  </a:lnTo>
                  <a:lnTo>
                    <a:pt x="333489" y="459600"/>
                  </a:lnTo>
                  <a:lnTo>
                    <a:pt x="327685" y="457200"/>
                  </a:lnTo>
                  <a:lnTo>
                    <a:pt x="321614" y="457200"/>
                  </a:lnTo>
                  <a:lnTo>
                    <a:pt x="312724" y="458990"/>
                  </a:lnTo>
                  <a:lnTo>
                    <a:pt x="305447" y="463892"/>
                  </a:lnTo>
                  <a:lnTo>
                    <a:pt x="300558" y="471157"/>
                  </a:lnTo>
                  <a:lnTo>
                    <a:pt x="298754" y="480060"/>
                  </a:lnTo>
                  <a:lnTo>
                    <a:pt x="300558" y="488962"/>
                  </a:lnTo>
                  <a:lnTo>
                    <a:pt x="305447" y="496227"/>
                  </a:lnTo>
                  <a:lnTo>
                    <a:pt x="312724" y="501116"/>
                  </a:lnTo>
                  <a:lnTo>
                    <a:pt x="321614" y="502920"/>
                  </a:lnTo>
                  <a:lnTo>
                    <a:pt x="330517" y="501116"/>
                  </a:lnTo>
                  <a:lnTo>
                    <a:pt x="337781" y="496227"/>
                  </a:lnTo>
                  <a:lnTo>
                    <a:pt x="342684" y="488962"/>
                  </a:lnTo>
                  <a:lnTo>
                    <a:pt x="344474" y="480060"/>
                  </a:lnTo>
                  <a:lnTo>
                    <a:pt x="344474" y="474002"/>
                  </a:lnTo>
                  <a:close/>
                </a:path>
                <a:path w="2137409" h="655320">
                  <a:moveTo>
                    <a:pt x="344474" y="321602"/>
                  </a:moveTo>
                  <a:lnTo>
                    <a:pt x="342074" y="315785"/>
                  </a:lnTo>
                  <a:lnTo>
                    <a:pt x="333489" y="307200"/>
                  </a:lnTo>
                  <a:lnTo>
                    <a:pt x="327685" y="304800"/>
                  </a:lnTo>
                  <a:lnTo>
                    <a:pt x="321614" y="304800"/>
                  </a:lnTo>
                  <a:lnTo>
                    <a:pt x="312724" y="306590"/>
                  </a:lnTo>
                  <a:lnTo>
                    <a:pt x="305447" y="311492"/>
                  </a:lnTo>
                  <a:lnTo>
                    <a:pt x="300558" y="318757"/>
                  </a:lnTo>
                  <a:lnTo>
                    <a:pt x="298754" y="327660"/>
                  </a:lnTo>
                  <a:lnTo>
                    <a:pt x="300558" y="336562"/>
                  </a:lnTo>
                  <a:lnTo>
                    <a:pt x="305447" y="343827"/>
                  </a:lnTo>
                  <a:lnTo>
                    <a:pt x="312724" y="348716"/>
                  </a:lnTo>
                  <a:lnTo>
                    <a:pt x="321614" y="350520"/>
                  </a:lnTo>
                  <a:lnTo>
                    <a:pt x="330517" y="348716"/>
                  </a:lnTo>
                  <a:lnTo>
                    <a:pt x="337781" y="343827"/>
                  </a:lnTo>
                  <a:lnTo>
                    <a:pt x="342684" y="336562"/>
                  </a:lnTo>
                  <a:lnTo>
                    <a:pt x="344474" y="327660"/>
                  </a:lnTo>
                  <a:lnTo>
                    <a:pt x="344474" y="321602"/>
                  </a:lnTo>
                  <a:close/>
                </a:path>
                <a:path w="2137409" h="655320">
                  <a:moveTo>
                    <a:pt x="344474" y="169202"/>
                  </a:moveTo>
                  <a:lnTo>
                    <a:pt x="342074" y="163385"/>
                  </a:lnTo>
                  <a:lnTo>
                    <a:pt x="333489" y="154800"/>
                  </a:lnTo>
                  <a:lnTo>
                    <a:pt x="327685" y="152400"/>
                  </a:lnTo>
                  <a:lnTo>
                    <a:pt x="321614" y="152400"/>
                  </a:lnTo>
                  <a:lnTo>
                    <a:pt x="312724" y="154190"/>
                  </a:lnTo>
                  <a:lnTo>
                    <a:pt x="305447" y="159092"/>
                  </a:lnTo>
                  <a:lnTo>
                    <a:pt x="300558" y="166357"/>
                  </a:lnTo>
                  <a:lnTo>
                    <a:pt x="298754" y="175260"/>
                  </a:lnTo>
                  <a:lnTo>
                    <a:pt x="300558" y="184162"/>
                  </a:lnTo>
                  <a:lnTo>
                    <a:pt x="305447" y="191427"/>
                  </a:lnTo>
                  <a:lnTo>
                    <a:pt x="312724" y="196316"/>
                  </a:lnTo>
                  <a:lnTo>
                    <a:pt x="321614" y="198120"/>
                  </a:lnTo>
                  <a:lnTo>
                    <a:pt x="330517" y="196316"/>
                  </a:lnTo>
                  <a:lnTo>
                    <a:pt x="337781" y="191427"/>
                  </a:lnTo>
                  <a:lnTo>
                    <a:pt x="342684" y="184162"/>
                  </a:lnTo>
                  <a:lnTo>
                    <a:pt x="344474" y="175260"/>
                  </a:lnTo>
                  <a:lnTo>
                    <a:pt x="344474" y="169202"/>
                  </a:lnTo>
                  <a:close/>
                </a:path>
                <a:path w="2137409" h="655320">
                  <a:moveTo>
                    <a:pt x="344474" y="16802"/>
                  </a:moveTo>
                  <a:lnTo>
                    <a:pt x="342074" y="10985"/>
                  </a:lnTo>
                  <a:lnTo>
                    <a:pt x="333489" y="2400"/>
                  </a:lnTo>
                  <a:lnTo>
                    <a:pt x="327685" y="0"/>
                  </a:lnTo>
                  <a:lnTo>
                    <a:pt x="321614" y="0"/>
                  </a:lnTo>
                  <a:lnTo>
                    <a:pt x="312724" y="1790"/>
                  </a:lnTo>
                  <a:lnTo>
                    <a:pt x="305447" y="6692"/>
                  </a:lnTo>
                  <a:lnTo>
                    <a:pt x="300558" y="13957"/>
                  </a:lnTo>
                  <a:lnTo>
                    <a:pt x="298754" y="22860"/>
                  </a:lnTo>
                  <a:lnTo>
                    <a:pt x="300558" y="31762"/>
                  </a:lnTo>
                  <a:lnTo>
                    <a:pt x="305447" y="39027"/>
                  </a:lnTo>
                  <a:lnTo>
                    <a:pt x="312724" y="43916"/>
                  </a:lnTo>
                  <a:lnTo>
                    <a:pt x="321614" y="45720"/>
                  </a:lnTo>
                  <a:lnTo>
                    <a:pt x="330517" y="43916"/>
                  </a:lnTo>
                  <a:lnTo>
                    <a:pt x="337781" y="39027"/>
                  </a:lnTo>
                  <a:lnTo>
                    <a:pt x="342684" y="31762"/>
                  </a:lnTo>
                  <a:lnTo>
                    <a:pt x="344474" y="22860"/>
                  </a:lnTo>
                  <a:lnTo>
                    <a:pt x="344474" y="16802"/>
                  </a:lnTo>
                  <a:close/>
                </a:path>
                <a:path w="2137409" h="655320">
                  <a:moveTo>
                    <a:pt x="493852" y="626402"/>
                  </a:moveTo>
                  <a:lnTo>
                    <a:pt x="491439" y="620585"/>
                  </a:lnTo>
                  <a:lnTo>
                    <a:pt x="482866" y="612000"/>
                  </a:lnTo>
                  <a:lnTo>
                    <a:pt x="477050" y="609600"/>
                  </a:lnTo>
                  <a:lnTo>
                    <a:pt x="470992" y="609600"/>
                  </a:lnTo>
                  <a:lnTo>
                    <a:pt x="462089" y="611390"/>
                  </a:lnTo>
                  <a:lnTo>
                    <a:pt x="454825" y="616292"/>
                  </a:lnTo>
                  <a:lnTo>
                    <a:pt x="449935" y="623557"/>
                  </a:lnTo>
                  <a:lnTo>
                    <a:pt x="448132" y="632460"/>
                  </a:lnTo>
                  <a:lnTo>
                    <a:pt x="449935" y="641362"/>
                  </a:lnTo>
                  <a:lnTo>
                    <a:pt x="454825" y="648627"/>
                  </a:lnTo>
                  <a:lnTo>
                    <a:pt x="462089" y="653516"/>
                  </a:lnTo>
                  <a:lnTo>
                    <a:pt x="470992" y="655320"/>
                  </a:lnTo>
                  <a:lnTo>
                    <a:pt x="479894" y="653516"/>
                  </a:lnTo>
                  <a:lnTo>
                    <a:pt x="487159" y="648627"/>
                  </a:lnTo>
                  <a:lnTo>
                    <a:pt x="492061" y="641362"/>
                  </a:lnTo>
                  <a:lnTo>
                    <a:pt x="493852" y="632460"/>
                  </a:lnTo>
                  <a:lnTo>
                    <a:pt x="493852" y="626402"/>
                  </a:lnTo>
                  <a:close/>
                </a:path>
                <a:path w="2137409" h="655320">
                  <a:moveTo>
                    <a:pt x="493852" y="474002"/>
                  </a:moveTo>
                  <a:lnTo>
                    <a:pt x="491439" y="468185"/>
                  </a:lnTo>
                  <a:lnTo>
                    <a:pt x="482866" y="459600"/>
                  </a:lnTo>
                  <a:lnTo>
                    <a:pt x="477050" y="457200"/>
                  </a:lnTo>
                  <a:lnTo>
                    <a:pt x="470992" y="457200"/>
                  </a:lnTo>
                  <a:lnTo>
                    <a:pt x="462089" y="458990"/>
                  </a:lnTo>
                  <a:lnTo>
                    <a:pt x="454825" y="463892"/>
                  </a:lnTo>
                  <a:lnTo>
                    <a:pt x="449935" y="471157"/>
                  </a:lnTo>
                  <a:lnTo>
                    <a:pt x="448132" y="480060"/>
                  </a:lnTo>
                  <a:lnTo>
                    <a:pt x="449935" y="488962"/>
                  </a:lnTo>
                  <a:lnTo>
                    <a:pt x="454825" y="496227"/>
                  </a:lnTo>
                  <a:lnTo>
                    <a:pt x="462089" y="501116"/>
                  </a:lnTo>
                  <a:lnTo>
                    <a:pt x="470992" y="502920"/>
                  </a:lnTo>
                  <a:lnTo>
                    <a:pt x="479894" y="501116"/>
                  </a:lnTo>
                  <a:lnTo>
                    <a:pt x="487159" y="496227"/>
                  </a:lnTo>
                  <a:lnTo>
                    <a:pt x="492061" y="488962"/>
                  </a:lnTo>
                  <a:lnTo>
                    <a:pt x="493852" y="480060"/>
                  </a:lnTo>
                  <a:lnTo>
                    <a:pt x="493852" y="474002"/>
                  </a:lnTo>
                  <a:close/>
                </a:path>
                <a:path w="2137409" h="655320">
                  <a:moveTo>
                    <a:pt x="493852" y="321602"/>
                  </a:moveTo>
                  <a:lnTo>
                    <a:pt x="491439" y="315785"/>
                  </a:lnTo>
                  <a:lnTo>
                    <a:pt x="482866" y="307200"/>
                  </a:lnTo>
                  <a:lnTo>
                    <a:pt x="477050" y="304800"/>
                  </a:lnTo>
                  <a:lnTo>
                    <a:pt x="470992" y="304800"/>
                  </a:lnTo>
                  <a:lnTo>
                    <a:pt x="462089" y="306590"/>
                  </a:lnTo>
                  <a:lnTo>
                    <a:pt x="454825" y="311492"/>
                  </a:lnTo>
                  <a:lnTo>
                    <a:pt x="449935" y="318757"/>
                  </a:lnTo>
                  <a:lnTo>
                    <a:pt x="448132" y="327660"/>
                  </a:lnTo>
                  <a:lnTo>
                    <a:pt x="449935" y="336562"/>
                  </a:lnTo>
                  <a:lnTo>
                    <a:pt x="454825" y="343827"/>
                  </a:lnTo>
                  <a:lnTo>
                    <a:pt x="462089" y="348716"/>
                  </a:lnTo>
                  <a:lnTo>
                    <a:pt x="470992" y="350520"/>
                  </a:lnTo>
                  <a:lnTo>
                    <a:pt x="479894" y="348716"/>
                  </a:lnTo>
                  <a:lnTo>
                    <a:pt x="487159" y="343827"/>
                  </a:lnTo>
                  <a:lnTo>
                    <a:pt x="492061" y="336562"/>
                  </a:lnTo>
                  <a:lnTo>
                    <a:pt x="493852" y="327660"/>
                  </a:lnTo>
                  <a:lnTo>
                    <a:pt x="493852" y="321602"/>
                  </a:lnTo>
                  <a:close/>
                </a:path>
                <a:path w="2137409" h="655320">
                  <a:moveTo>
                    <a:pt x="493852" y="169202"/>
                  </a:moveTo>
                  <a:lnTo>
                    <a:pt x="491439" y="163385"/>
                  </a:lnTo>
                  <a:lnTo>
                    <a:pt x="482866" y="154800"/>
                  </a:lnTo>
                  <a:lnTo>
                    <a:pt x="477050" y="152400"/>
                  </a:lnTo>
                  <a:lnTo>
                    <a:pt x="470992" y="152400"/>
                  </a:lnTo>
                  <a:lnTo>
                    <a:pt x="462089" y="154190"/>
                  </a:lnTo>
                  <a:lnTo>
                    <a:pt x="454825" y="159092"/>
                  </a:lnTo>
                  <a:lnTo>
                    <a:pt x="449935" y="166357"/>
                  </a:lnTo>
                  <a:lnTo>
                    <a:pt x="448132" y="175260"/>
                  </a:lnTo>
                  <a:lnTo>
                    <a:pt x="449935" y="184162"/>
                  </a:lnTo>
                  <a:lnTo>
                    <a:pt x="454825" y="191427"/>
                  </a:lnTo>
                  <a:lnTo>
                    <a:pt x="462089" y="196316"/>
                  </a:lnTo>
                  <a:lnTo>
                    <a:pt x="470992" y="198120"/>
                  </a:lnTo>
                  <a:lnTo>
                    <a:pt x="479894" y="196316"/>
                  </a:lnTo>
                  <a:lnTo>
                    <a:pt x="487159" y="191427"/>
                  </a:lnTo>
                  <a:lnTo>
                    <a:pt x="492061" y="184162"/>
                  </a:lnTo>
                  <a:lnTo>
                    <a:pt x="493852" y="175260"/>
                  </a:lnTo>
                  <a:lnTo>
                    <a:pt x="493852" y="169202"/>
                  </a:lnTo>
                  <a:close/>
                </a:path>
                <a:path w="2137409" h="655320">
                  <a:moveTo>
                    <a:pt x="493852" y="16802"/>
                  </a:moveTo>
                  <a:lnTo>
                    <a:pt x="491439" y="10985"/>
                  </a:lnTo>
                  <a:lnTo>
                    <a:pt x="482866" y="2400"/>
                  </a:lnTo>
                  <a:lnTo>
                    <a:pt x="477050" y="0"/>
                  </a:lnTo>
                  <a:lnTo>
                    <a:pt x="470992" y="0"/>
                  </a:lnTo>
                  <a:lnTo>
                    <a:pt x="462089" y="1790"/>
                  </a:lnTo>
                  <a:lnTo>
                    <a:pt x="454825" y="6692"/>
                  </a:lnTo>
                  <a:lnTo>
                    <a:pt x="449935" y="13957"/>
                  </a:lnTo>
                  <a:lnTo>
                    <a:pt x="448132" y="22860"/>
                  </a:lnTo>
                  <a:lnTo>
                    <a:pt x="449935" y="31762"/>
                  </a:lnTo>
                  <a:lnTo>
                    <a:pt x="454825" y="39027"/>
                  </a:lnTo>
                  <a:lnTo>
                    <a:pt x="462089" y="43916"/>
                  </a:lnTo>
                  <a:lnTo>
                    <a:pt x="470992" y="45720"/>
                  </a:lnTo>
                  <a:lnTo>
                    <a:pt x="479894" y="43916"/>
                  </a:lnTo>
                  <a:lnTo>
                    <a:pt x="487159" y="39027"/>
                  </a:lnTo>
                  <a:lnTo>
                    <a:pt x="492061" y="31762"/>
                  </a:lnTo>
                  <a:lnTo>
                    <a:pt x="493852" y="22860"/>
                  </a:lnTo>
                  <a:lnTo>
                    <a:pt x="493852" y="16802"/>
                  </a:lnTo>
                  <a:close/>
                </a:path>
                <a:path w="2137409" h="655320">
                  <a:moveTo>
                    <a:pt x="643229" y="626402"/>
                  </a:moveTo>
                  <a:lnTo>
                    <a:pt x="640816" y="620585"/>
                  </a:lnTo>
                  <a:lnTo>
                    <a:pt x="632244" y="612000"/>
                  </a:lnTo>
                  <a:lnTo>
                    <a:pt x="626427" y="609600"/>
                  </a:lnTo>
                  <a:lnTo>
                    <a:pt x="620369" y="609600"/>
                  </a:lnTo>
                  <a:lnTo>
                    <a:pt x="611466" y="611390"/>
                  </a:lnTo>
                  <a:lnTo>
                    <a:pt x="604202" y="616292"/>
                  </a:lnTo>
                  <a:lnTo>
                    <a:pt x="599300" y="623557"/>
                  </a:lnTo>
                  <a:lnTo>
                    <a:pt x="597509" y="632460"/>
                  </a:lnTo>
                  <a:lnTo>
                    <a:pt x="599300" y="641362"/>
                  </a:lnTo>
                  <a:lnTo>
                    <a:pt x="604202" y="648627"/>
                  </a:lnTo>
                  <a:lnTo>
                    <a:pt x="611466" y="653516"/>
                  </a:lnTo>
                  <a:lnTo>
                    <a:pt x="620369" y="655320"/>
                  </a:lnTo>
                  <a:lnTo>
                    <a:pt x="629272" y="653516"/>
                  </a:lnTo>
                  <a:lnTo>
                    <a:pt x="636536" y="648627"/>
                  </a:lnTo>
                  <a:lnTo>
                    <a:pt x="641438" y="641362"/>
                  </a:lnTo>
                  <a:lnTo>
                    <a:pt x="643229" y="632460"/>
                  </a:lnTo>
                  <a:lnTo>
                    <a:pt x="643229" y="626402"/>
                  </a:lnTo>
                  <a:close/>
                </a:path>
                <a:path w="2137409" h="655320">
                  <a:moveTo>
                    <a:pt x="643229" y="474002"/>
                  </a:moveTo>
                  <a:lnTo>
                    <a:pt x="640816" y="468185"/>
                  </a:lnTo>
                  <a:lnTo>
                    <a:pt x="632244" y="459600"/>
                  </a:lnTo>
                  <a:lnTo>
                    <a:pt x="626427" y="457200"/>
                  </a:lnTo>
                  <a:lnTo>
                    <a:pt x="620369" y="457200"/>
                  </a:lnTo>
                  <a:lnTo>
                    <a:pt x="611466" y="458990"/>
                  </a:lnTo>
                  <a:lnTo>
                    <a:pt x="604202" y="463892"/>
                  </a:lnTo>
                  <a:lnTo>
                    <a:pt x="599300" y="471157"/>
                  </a:lnTo>
                  <a:lnTo>
                    <a:pt x="597509" y="480060"/>
                  </a:lnTo>
                  <a:lnTo>
                    <a:pt x="599300" y="488962"/>
                  </a:lnTo>
                  <a:lnTo>
                    <a:pt x="604202" y="496227"/>
                  </a:lnTo>
                  <a:lnTo>
                    <a:pt x="611466" y="501116"/>
                  </a:lnTo>
                  <a:lnTo>
                    <a:pt x="620369" y="502920"/>
                  </a:lnTo>
                  <a:lnTo>
                    <a:pt x="629272" y="501116"/>
                  </a:lnTo>
                  <a:lnTo>
                    <a:pt x="636536" y="496227"/>
                  </a:lnTo>
                  <a:lnTo>
                    <a:pt x="641438" y="488962"/>
                  </a:lnTo>
                  <a:lnTo>
                    <a:pt x="643229" y="480060"/>
                  </a:lnTo>
                  <a:lnTo>
                    <a:pt x="643229" y="474002"/>
                  </a:lnTo>
                  <a:close/>
                </a:path>
                <a:path w="2137409" h="655320">
                  <a:moveTo>
                    <a:pt x="643229" y="321602"/>
                  </a:moveTo>
                  <a:lnTo>
                    <a:pt x="640816" y="315785"/>
                  </a:lnTo>
                  <a:lnTo>
                    <a:pt x="632244" y="307200"/>
                  </a:lnTo>
                  <a:lnTo>
                    <a:pt x="626427" y="304800"/>
                  </a:lnTo>
                  <a:lnTo>
                    <a:pt x="620369" y="304800"/>
                  </a:lnTo>
                  <a:lnTo>
                    <a:pt x="611466" y="306590"/>
                  </a:lnTo>
                  <a:lnTo>
                    <a:pt x="604202" y="311492"/>
                  </a:lnTo>
                  <a:lnTo>
                    <a:pt x="599300" y="318757"/>
                  </a:lnTo>
                  <a:lnTo>
                    <a:pt x="597509" y="327660"/>
                  </a:lnTo>
                  <a:lnTo>
                    <a:pt x="599300" y="336562"/>
                  </a:lnTo>
                  <a:lnTo>
                    <a:pt x="604202" y="343827"/>
                  </a:lnTo>
                  <a:lnTo>
                    <a:pt x="611466" y="348716"/>
                  </a:lnTo>
                  <a:lnTo>
                    <a:pt x="620369" y="350520"/>
                  </a:lnTo>
                  <a:lnTo>
                    <a:pt x="629272" y="348716"/>
                  </a:lnTo>
                  <a:lnTo>
                    <a:pt x="636536" y="343827"/>
                  </a:lnTo>
                  <a:lnTo>
                    <a:pt x="641438" y="336562"/>
                  </a:lnTo>
                  <a:lnTo>
                    <a:pt x="643229" y="327660"/>
                  </a:lnTo>
                  <a:lnTo>
                    <a:pt x="643229" y="321602"/>
                  </a:lnTo>
                  <a:close/>
                </a:path>
                <a:path w="2137409" h="655320">
                  <a:moveTo>
                    <a:pt x="643229" y="169202"/>
                  </a:moveTo>
                  <a:lnTo>
                    <a:pt x="640816" y="163385"/>
                  </a:lnTo>
                  <a:lnTo>
                    <a:pt x="632244" y="154800"/>
                  </a:lnTo>
                  <a:lnTo>
                    <a:pt x="626427" y="152400"/>
                  </a:lnTo>
                  <a:lnTo>
                    <a:pt x="620369" y="152400"/>
                  </a:lnTo>
                  <a:lnTo>
                    <a:pt x="611466" y="154190"/>
                  </a:lnTo>
                  <a:lnTo>
                    <a:pt x="604202" y="159092"/>
                  </a:lnTo>
                  <a:lnTo>
                    <a:pt x="599300" y="166357"/>
                  </a:lnTo>
                  <a:lnTo>
                    <a:pt x="597509" y="175260"/>
                  </a:lnTo>
                  <a:lnTo>
                    <a:pt x="599300" y="184162"/>
                  </a:lnTo>
                  <a:lnTo>
                    <a:pt x="604202" y="191427"/>
                  </a:lnTo>
                  <a:lnTo>
                    <a:pt x="611466" y="196316"/>
                  </a:lnTo>
                  <a:lnTo>
                    <a:pt x="620369" y="198120"/>
                  </a:lnTo>
                  <a:lnTo>
                    <a:pt x="629272" y="196316"/>
                  </a:lnTo>
                  <a:lnTo>
                    <a:pt x="636536" y="191427"/>
                  </a:lnTo>
                  <a:lnTo>
                    <a:pt x="641438" y="184162"/>
                  </a:lnTo>
                  <a:lnTo>
                    <a:pt x="643229" y="175260"/>
                  </a:lnTo>
                  <a:lnTo>
                    <a:pt x="643229" y="169202"/>
                  </a:lnTo>
                  <a:close/>
                </a:path>
                <a:path w="2137409" h="655320">
                  <a:moveTo>
                    <a:pt x="643229" y="16802"/>
                  </a:moveTo>
                  <a:lnTo>
                    <a:pt x="640816" y="10985"/>
                  </a:lnTo>
                  <a:lnTo>
                    <a:pt x="632244" y="2400"/>
                  </a:lnTo>
                  <a:lnTo>
                    <a:pt x="626427" y="0"/>
                  </a:lnTo>
                  <a:lnTo>
                    <a:pt x="620369" y="0"/>
                  </a:lnTo>
                  <a:lnTo>
                    <a:pt x="611466" y="1790"/>
                  </a:lnTo>
                  <a:lnTo>
                    <a:pt x="604202" y="6692"/>
                  </a:lnTo>
                  <a:lnTo>
                    <a:pt x="599300" y="13957"/>
                  </a:lnTo>
                  <a:lnTo>
                    <a:pt x="597509" y="22860"/>
                  </a:lnTo>
                  <a:lnTo>
                    <a:pt x="599300" y="31762"/>
                  </a:lnTo>
                  <a:lnTo>
                    <a:pt x="604202" y="39027"/>
                  </a:lnTo>
                  <a:lnTo>
                    <a:pt x="611466" y="43916"/>
                  </a:lnTo>
                  <a:lnTo>
                    <a:pt x="620369" y="45720"/>
                  </a:lnTo>
                  <a:lnTo>
                    <a:pt x="629272" y="43916"/>
                  </a:lnTo>
                  <a:lnTo>
                    <a:pt x="636536" y="39027"/>
                  </a:lnTo>
                  <a:lnTo>
                    <a:pt x="641438" y="31762"/>
                  </a:lnTo>
                  <a:lnTo>
                    <a:pt x="643229" y="22860"/>
                  </a:lnTo>
                  <a:lnTo>
                    <a:pt x="643229" y="16802"/>
                  </a:lnTo>
                  <a:close/>
                </a:path>
                <a:path w="2137409" h="655320">
                  <a:moveTo>
                    <a:pt x="792607" y="626402"/>
                  </a:moveTo>
                  <a:lnTo>
                    <a:pt x="790194" y="620585"/>
                  </a:lnTo>
                  <a:lnTo>
                    <a:pt x="781621" y="612000"/>
                  </a:lnTo>
                  <a:lnTo>
                    <a:pt x="775804" y="609600"/>
                  </a:lnTo>
                  <a:lnTo>
                    <a:pt x="769747" y="609600"/>
                  </a:lnTo>
                  <a:lnTo>
                    <a:pt x="760844" y="611390"/>
                  </a:lnTo>
                  <a:lnTo>
                    <a:pt x="753579" y="616292"/>
                  </a:lnTo>
                  <a:lnTo>
                    <a:pt x="748677" y="623557"/>
                  </a:lnTo>
                  <a:lnTo>
                    <a:pt x="746887" y="632460"/>
                  </a:lnTo>
                  <a:lnTo>
                    <a:pt x="748677" y="641362"/>
                  </a:lnTo>
                  <a:lnTo>
                    <a:pt x="753579" y="648627"/>
                  </a:lnTo>
                  <a:lnTo>
                    <a:pt x="760844" y="653516"/>
                  </a:lnTo>
                  <a:lnTo>
                    <a:pt x="769747" y="655320"/>
                  </a:lnTo>
                  <a:lnTo>
                    <a:pt x="778637" y="653516"/>
                  </a:lnTo>
                  <a:lnTo>
                    <a:pt x="785914" y="648627"/>
                  </a:lnTo>
                  <a:lnTo>
                    <a:pt x="790803" y="641362"/>
                  </a:lnTo>
                  <a:lnTo>
                    <a:pt x="792607" y="632460"/>
                  </a:lnTo>
                  <a:lnTo>
                    <a:pt x="792607" y="626402"/>
                  </a:lnTo>
                  <a:close/>
                </a:path>
                <a:path w="2137409" h="655320">
                  <a:moveTo>
                    <a:pt x="792607" y="474002"/>
                  </a:moveTo>
                  <a:lnTo>
                    <a:pt x="790194" y="468185"/>
                  </a:lnTo>
                  <a:lnTo>
                    <a:pt x="781621" y="459600"/>
                  </a:lnTo>
                  <a:lnTo>
                    <a:pt x="775804" y="457200"/>
                  </a:lnTo>
                  <a:lnTo>
                    <a:pt x="769747" y="457200"/>
                  </a:lnTo>
                  <a:lnTo>
                    <a:pt x="760844" y="458990"/>
                  </a:lnTo>
                  <a:lnTo>
                    <a:pt x="753579" y="463892"/>
                  </a:lnTo>
                  <a:lnTo>
                    <a:pt x="748677" y="471157"/>
                  </a:lnTo>
                  <a:lnTo>
                    <a:pt x="746887" y="480060"/>
                  </a:lnTo>
                  <a:lnTo>
                    <a:pt x="748677" y="488962"/>
                  </a:lnTo>
                  <a:lnTo>
                    <a:pt x="753579" y="496227"/>
                  </a:lnTo>
                  <a:lnTo>
                    <a:pt x="760844" y="501116"/>
                  </a:lnTo>
                  <a:lnTo>
                    <a:pt x="769747" y="502920"/>
                  </a:lnTo>
                  <a:lnTo>
                    <a:pt x="778637" y="501116"/>
                  </a:lnTo>
                  <a:lnTo>
                    <a:pt x="785914" y="496227"/>
                  </a:lnTo>
                  <a:lnTo>
                    <a:pt x="790803" y="488962"/>
                  </a:lnTo>
                  <a:lnTo>
                    <a:pt x="792607" y="480060"/>
                  </a:lnTo>
                  <a:lnTo>
                    <a:pt x="792607" y="474002"/>
                  </a:lnTo>
                  <a:close/>
                </a:path>
                <a:path w="2137409" h="655320">
                  <a:moveTo>
                    <a:pt x="792607" y="321602"/>
                  </a:moveTo>
                  <a:lnTo>
                    <a:pt x="790194" y="315785"/>
                  </a:lnTo>
                  <a:lnTo>
                    <a:pt x="781621" y="307200"/>
                  </a:lnTo>
                  <a:lnTo>
                    <a:pt x="775804" y="304800"/>
                  </a:lnTo>
                  <a:lnTo>
                    <a:pt x="769747" y="304800"/>
                  </a:lnTo>
                  <a:lnTo>
                    <a:pt x="760844" y="306590"/>
                  </a:lnTo>
                  <a:lnTo>
                    <a:pt x="753579" y="311492"/>
                  </a:lnTo>
                  <a:lnTo>
                    <a:pt x="748677" y="318757"/>
                  </a:lnTo>
                  <a:lnTo>
                    <a:pt x="746887" y="327660"/>
                  </a:lnTo>
                  <a:lnTo>
                    <a:pt x="748677" y="336562"/>
                  </a:lnTo>
                  <a:lnTo>
                    <a:pt x="753579" y="343827"/>
                  </a:lnTo>
                  <a:lnTo>
                    <a:pt x="760844" y="348716"/>
                  </a:lnTo>
                  <a:lnTo>
                    <a:pt x="769747" y="350520"/>
                  </a:lnTo>
                  <a:lnTo>
                    <a:pt x="778637" y="348716"/>
                  </a:lnTo>
                  <a:lnTo>
                    <a:pt x="785914" y="343827"/>
                  </a:lnTo>
                  <a:lnTo>
                    <a:pt x="790803" y="336562"/>
                  </a:lnTo>
                  <a:lnTo>
                    <a:pt x="792607" y="327660"/>
                  </a:lnTo>
                  <a:lnTo>
                    <a:pt x="792607" y="321602"/>
                  </a:lnTo>
                  <a:close/>
                </a:path>
                <a:path w="2137409" h="655320">
                  <a:moveTo>
                    <a:pt x="792607" y="169202"/>
                  </a:moveTo>
                  <a:lnTo>
                    <a:pt x="790194" y="163385"/>
                  </a:lnTo>
                  <a:lnTo>
                    <a:pt x="781621" y="154800"/>
                  </a:lnTo>
                  <a:lnTo>
                    <a:pt x="775804" y="152400"/>
                  </a:lnTo>
                  <a:lnTo>
                    <a:pt x="769747" y="152400"/>
                  </a:lnTo>
                  <a:lnTo>
                    <a:pt x="760844" y="154190"/>
                  </a:lnTo>
                  <a:lnTo>
                    <a:pt x="753579" y="159092"/>
                  </a:lnTo>
                  <a:lnTo>
                    <a:pt x="748677" y="166357"/>
                  </a:lnTo>
                  <a:lnTo>
                    <a:pt x="746887" y="175260"/>
                  </a:lnTo>
                  <a:lnTo>
                    <a:pt x="748677" y="184162"/>
                  </a:lnTo>
                  <a:lnTo>
                    <a:pt x="753579" y="191427"/>
                  </a:lnTo>
                  <a:lnTo>
                    <a:pt x="760844" y="196316"/>
                  </a:lnTo>
                  <a:lnTo>
                    <a:pt x="769747" y="198120"/>
                  </a:lnTo>
                  <a:lnTo>
                    <a:pt x="778637" y="196316"/>
                  </a:lnTo>
                  <a:lnTo>
                    <a:pt x="785914" y="191427"/>
                  </a:lnTo>
                  <a:lnTo>
                    <a:pt x="790803" y="184162"/>
                  </a:lnTo>
                  <a:lnTo>
                    <a:pt x="792607" y="175260"/>
                  </a:lnTo>
                  <a:lnTo>
                    <a:pt x="792607" y="169202"/>
                  </a:lnTo>
                  <a:close/>
                </a:path>
                <a:path w="2137409" h="655320">
                  <a:moveTo>
                    <a:pt x="792607" y="16802"/>
                  </a:moveTo>
                  <a:lnTo>
                    <a:pt x="790194" y="10985"/>
                  </a:lnTo>
                  <a:lnTo>
                    <a:pt x="781621" y="2400"/>
                  </a:lnTo>
                  <a:lnTo>
                    <a:pt x="775804" y="0"/>
                  </a:lnTo>
                  <a:lnTo>
                    <a:pt x="769747" y="0"/>
                  </a:lnTo>
                  <a:lnTo>
                    <a:pt x="760844" y="1790"/>
                  </a:lnTo>
                  <a:lnTo>
                    <a:pt x="753579" y="6692"/>
                  </a:lnTo>
                  <a:lnTo>
                    <a:pt x="748677" y="13957"/>
                  </a:lnTo>
                  <a:lnTo>
                    <a:pt x="746887" y="22860"/>
                  </a:lnTo>
                  <a:lnTo>
                    <a:pt x="748677" y="31762"/>
                  </a:lnTo>
                  <a:lnTo>
                    <a:pt x="753579" y="39027"/>
                  </a:lnTo>
                  <a:lnTo>
                    <a:pt x="760844" y="43916"/>
                  </a:lnTo>
                  <a:lnTo>
                    <a:pt x="769747" y="45720"/>
                  </a:lnTo>
                  <a:lnTo>
                    <a:pt x="778637" y="43916"/>
                  </a:lnTo>
                  <a:lnTo>
                    <a:pt x="785914" y="39027"/>
                  </a:lnTo>
                  <a:lnTo>
                    <a:pt x="790803" y="31762"/>
                  </a:lnTo>
                  <a:lnTo>
                    <a:pt x="792607" y="22860"/>
                  </a:lnTo>
                  <a:lnTo>
                    <a:pt x="792607" y="16802"/>
                  </a:lnTo>
                  <a:close/>
                </a:path>
                <a:path w="2137409" h="655320">
                  <a:moveTo>
                    <a:pt x="941984" y="626402"/>
                  </a:moveTo>
                  <a:lnTo>
                    <a:pt x="939571" y="620585"/>
                  </a:lnTo>
                  <a:lnTo>
                    <a:pt x="930998" y="612000"/>
                  </a:lnTo>
                  <a:lnTo>
                    <a:pt x="925182" y="609600"/>
                  </a:lnTo>
                  <a:lnTo>
                    <a:pt x="919124" y="609600"/>
                  </a:lnTo>
                  <a:lnTo>
                    <a:pt x="910221" y="611390"/>
                  </a:lnTo>
                  <a:lnTo>
                    <a:pt x="902957" y="616292"/>
                  </a:lnTo>
                  <a:lnTo>
                    <a:pt x="898055" y="623557"/>
                  </a:lnTo>
                  <a:lnTo>
                    <a:pt x="896264" y="632460"/>
                  </a:lnTo>
                  <a:lnTo>
                    <a:pt x="898055" y="641362"/>
                  </a:lnTo>
                  <a:lnTo>
                    <a:pt x="902957" y="648627"/>
                  </a:lnTo>
                  <a:lnTo>
                    <a:pt x="910221" y="653516"/>
                  </a:lnTo>
                  <a:lnTo>
                    <a:pt x="919124" y="655320"/>
                  </a:lnTo>
                  <a:lnTo>
                    <a:pt x="928014" y="653516"/>
                  </a:lnTo>
                  <a:lnTo>
                    <a:pt x="935291" y="648627"/>
                  </a:lnTo>
                  <a:lnTo>
                    <a:pt x="940181" y="641362"/>
                  </a:lnTo>
                  <a:lnTo>
                    <a:pt x="941984" y="632460"/>
                  </a:lnTo>
                  <a:lnTo>
                    <a:pt x="941984" y="626402"/>
                  </a:lnTo>
                  <a:close/>
                </a:path>
                <a:path w="2137409" h="655320">
                  <a:moveTo>
                    <a:pt x="941984" y="474002"/>
                  </a:moveTo>
                  <a:lnTo>
                    <a:pt x="939571" y="468185"/>
                  </a:lnTo>
                  <a:lnTo>
                    <a:pt x="930998" y="459600"/>
                  </a:lnTo>
                  <a:lnTo>
                    <a:pt x="925182" y="457200"/>
                  </a:lnTo>
                  <a:lnTo>
                    <a:pt x="919124" y="457200"/>
                  </a:lnTo>
                  <a:lnTo>
                    <a:pt x="910221" y="458990"/>
                  </a:lnTo>
                  <a:lnTo>
                    <a:pt x="902957" y="463892"/>
                  </a:lnTo>
                  <a:lnTo>
                    <a:pt x="898055" y="471157"/>
                  </a:lnTo>
                  <a:lnTo>
                    <a:pt x="896264" y="480060"/>
                  </a:lnTo>
                  <a:lnTo>
                    <a:pt x="898055" y="488962"/>
                  </a:lnTo>
                  <a:lnTo>
                    <a:pt x="902957" y="496227"/>
                  </a:lnTo>
                  <a:lnTo>
                    <a:pt x="910221" y="501116"/>
                  </a:lnTo>
                  <a:lnTo>
                    <a:pt x="919124" y="502920"/>
                  </a:lnTo>
                  <a:lnTo>
                    <a:pt x="928014" y="501116"/>
                  </a:lnTo>
                  <a:lnTo>
                    <a:pt x="935291" y="496227"/>
                  </a:lnTo>
                  <a:lnTo>
                    <a:pt x="940181" y="488962"/>
                  </a:lnTo>
                  <a:lnTo>
                    <a:pt x="941984" y="480060"/>
                  </a:lnTo>
                  <a:lnTo>
                    <a:pt x="941984" y="474002"/>
                  </a:lnTo>
                  <a:close/>
                </a:path>
                <a:path w="2137409" h="655320">
                  <a:moveTo>
                    <a:pt x="941984" y="321602"/>
                  </a:moveTo>
                  <a:lnTo>
                    <a:pt x="939571" y="315785"/>
                  </a:lnTo>
                  <a:lnTo>
                    <a:pt x="930998" y="307200"/>
                  </a:lnTo>
                  <a:lnTo>
                    <a:pt x="925182" y="304800"/>
                  </a:lnTo>
                  <a:lnTo>
                    <a:pt x="919124" y="304800"/>
                  </a:lnTo>
                  <a:lnTo>
                    <a:pt x="910221" y="306590"/>
                  </a:lnTo>
                  <a:lnTo>
                    <a:pt x="902957" y="311492"/>
                  </a:lnTo>
                  <a:lnTo>
                    <a:pt x="898055" y="318757"/>
                  </a:lnTo>
                  <a:lnTo>
                    <a:pt x="896264" y="327660"/>
                  </a:lnTo>
                  <a:lnTo>
                    <a:pt x="898055" y="336562"/>
                  </a:lnTo>
                  <a:lnTo>
                    <a:pt x="902957" y="343827"/>
                  </a:lnTo>
                  <a:lnTo>
                    <a:pt x="910221" y="348716"/>
                  </a:lnTo>
                  <a:lnTo>
                    <a:pt x="919124" y="350520"/>
                  </a:lnTo>
                  <a:lnTo>
                    <a:pt x="928014" y="348716"/>
                  </a:lnTo>
                  <a:lnTo>
                    <a:pt x="935291" y="343827"/>
                  </a:lnTo>
                  <a:lnTo>
                    <a:pt x="940181" y="336562"/>
                  </a:lnTo>
                  <a:lnTo>
                    <a:pt x="941984" y="327660"/>
                  </a:lnTo>
                  <a:lnTo>
                    <a:pt x="941984" y="321602"/>
                  </a:lnTo>
                  <a:close/>
                </a:path>
                <a:path w="2137409" h="655320">
                  <a:moveTo>
                    <a:pt x="941984" y="169202"/>
                  </a:moveTo>
                  <a:lnTo>
                    <a:pt x="939571" y="163385"/>
                  </a:lnTo>
                  <a:lnTo>
                    <a:pt x="930998" y="154800"/>
                  </a:lnTo>
                  <a:lnTo>
                    <a:pt x="925182" y="152400"/>
                  </a:lnTo>
                  <a:lnTo>
                    <a:pt x="919124" y="152400"/>
                  </a:lnTo>
                  <a:lnTo>
                    <a:pt x="910221" y="154190"/>
                  </a:lnTo>
                  <a:lnTo>
                    <a:pt x="902957" y="159092"/>
                  </a:lnTo>
                  <a:lnTo>
                    <a:pt x="898055" y="166357"/>
                  </a:lnTo>
                  <a:lnTo>
                    <a:pt x="896264" y="175260"/>
                  </a:lnTo>
                  <a:lnTo>
                    <a:pt x="898055" y="184162"/>
                  </a:lnTo>
                  <a:lnTo>
                    <a:pt x="902957" y="191427"/>
                  </a:lnTo>
                  <a:lnTo>
                    <a:pt x="910221" y="196316"/>
                  </a:lnTo>
                  <a:lnTo>
                    <a:pt x="919124" y="198120"/>
                  </a:lnTo>
                  <a:lnTo>
                    <a:pt x="928014" y="196316"/>
                  </a:lnTo>
                  <a:lnTo>
                    <a:pt x="935291" y="191427"/>
                  </a:lnTo>
                  <a:lnTo>
                    <a:pt x="940181" y="184162"/>
                  </a:lnTo>
                  <a:lnTo>
                    <a:pt x="941984" y="175260"/>
                  </a:lnTo>
                  <a:lnTo>
                    <a:pt x="941984" y="169202"/>
                  </a:lnTo>
                  <a:close/>
                </a:path>
                <a:path w="2137409" h="655320">
                  <a:moveTo>
                    <a:pt x="941984" y="16802"/>
                  </a:moveTo>
                  <a:lnTo>
                    <a:pt x="939571" y="10985"/>
                  </a:lnTo>
                  <a:lnTo>
                    <a:pt x="930998" y="2400"/>
                  </a:lnTo>
                  <a:lnTo>
                    <a:pt x="925182" y="0"/>
                  </a:lnTo>
                  <a:lnTo>
                    <a:pt x="919124" y="0"/>
                  </a:lnTo>
                  <a:lnTo>
                    <a:pt x="910221" y="1790"/>
                  </a:lnTo>
                  <a:lnTo>
                    <a:pt x="902957" y="6692"/>
                  </a:lnTo>
                  <a:lnTo>
                    <a:pt x="898055" y="13957"/>
                  </a:lnTo>
                  <a:lnTo>
                    <a:pt x="896264" y="22860"/>
                  </a:lnTo>
                  <a:lnTo>
                    <a:pt x="898055" y="31762"/>
                  </a:lnTo>
                  <a:lnTo>
                    <a:pt x="902957" y="39027"/>
                  </a:lnTo>
                  <a:lnTo>
                    <a:pt x="910221" y="43916"/>
                  </a:lnTo>
                  <a:lnTo>
                    <a:pt x="919124" y="45720"/>
                  </a:lnTo>
                  <a:lnTo>
                    <a:pt x="928014" y="43916"/>
                  </a:lnTo>
                  <a:lnTo>
                    <a:pt x="935291" y="39027"/>
                  </a:lnTo>
                  <a:lnTo>
                    <a:pt x="940181" y="31762"/>
                  </a:lnTo>
                  <a:lnTo>
                    <a:pt x="941984" y="22860"/>
                  </a:lnTo>
                  <a:lnTo>
                    <a:pt x="941984" y="16802"/>
                  </a:lnTo>
                  <a:close/>
                </a:path>
                <a:path w="2137409" h="655320">
                  <a:moveTo>
                    <a:pt x="1091361" y="626402"/>
                  </a:moveTo>
                  <a:lnTo>
                    <a:pt x="1088948" y="620585"/>
                  </a:lnTo>
                  <a:lnTo>
                    <a:pt x="1080376" y="612000"/>
                  </a:lnTo>
                  <a:lnTo>
                    <a:pt x="1074559" y="609600"/>
                  </a:lnTo>
                  <a:lnTo>
                    <a:pt x="1068501" y="609600"/>
                  </a:lnTo>
                  <a:lnTo>
                    <a:pt x="1059599" y="611390"/>
                  </a:lnTo>
                  <a:lnTo>
                    <a:pt x="1052334" y="616292"/>
                  </a:lnTo>
                  <a:lnTo>
                    <a:pt x="1047432" y="623557"/>
                  </a:lnTo>
                  <a:lnTo>
                    <a:pt x="1045641" y="632460"/>
                  </a:lnTo>
                  <a:lnTo>
                    <a:pt x="1047432" y="641362"/>
                  </a:lnTo>
                  <a:lnTo>
                    <a:pt x="1052334" y="648627"/>
                  </a:lnTo>
                  <a:lnTo>
                    <a:pt x="1059599" y="653516"/>
                  </a:lnTo>
                  <a:lnTo>
                    <a:pt x="1068501" y="655320"/>
                  </a:lnTo>
                  <a:lnTo>
                    <a:pt x="1077391" y="653516"/>
                  </a:lnTo>
                  <a:lnTo>
                    <a:pt x="1084656" y="648627"/>
                  </a:lnTo>
                  <a:lnTo>
                    <a:pt x="1089558" y="641362"/>
                  </a:lnTo>
                  <a:lnTo>
                    <a:pt x="1091361" y="632460"/>
                  </a:lnTo>
                  <a:lnTo>
                    <a:pt x="1091361" y="626402"/>
                  </a:lnTo>
                  <a:close/>
                </a:path>
                <a:path w="2137409" h="655320">
                  <a:moveTo>
                    <a:pt x="1091361" y="474002"/>
                  </a:moveTo>
                  <a:lnTo>
                    <a:pt x="1088948" y="468185"/>
                  </a:lnTo>
                  <a:lnTo>
                    <a:pt x="1080376" y="459600"/>
                  </a:lnTo>
                  <a:lnTo>
                    <a:pt x="1074559" y="457200"/>
                  </a:lnTo>
                  <a:lnTo>
                    <a:pt x="1068501" y="457200"/>
                  </a:lnTo>
                  <a:lnTo>
                    <a:pt x="1059599" y="458990"/>
                  </a:lnTo>
                  <a:lnTo>
                    <a:pt x="1052334" y="463892"/>
                  </a:lnTo>
                  <a:lnTo>
                    <a:pt x="1047432" y="471157"/>
                  </a:lnTo>
                  <a:lnTo>
                    <a:pt x="1045641" y="480060"/>
                  </a:lnTo>
                  <a:lnTo>
                    <a:pt x="1047432" y="488962"/>
                  </a:lnTo>
                  <a:lnTo>
                    <a:pt x="1052334" y="496227"/>
                  </a:lnTo>
                  <a:lnTo>
                    <a:pt x="1059599" y="501116"/>
                  </a:lnTo>
                  <a:lnTo>
                    <a:pt x="1068501" y="502920"/>
                  </a:lnTo>
                  <a:lnTo>
                    <a:pt x="1077391" y="501116"/>
                  </a:lnTo>
                  <a:lnTo>
                    <a:pt x="1084656" y="496227"/>
                  </a:lnTo>
                  <a:lnTo>
                    <a:pt x="1089558" y="488962"/>
                  </a:lnTo>
                  <a:lnTo>
                    <a:pt x="1091361" y="480060"/>
                  </a:lnTo>
                  <a:lnTo>
                    <a:pt x="1091361" y="474002"/>
                  </a:lnTo>
                  <a:close/>
                </a:path>
                <a:path w="2137409" h="655320">
                  <a:moveTo>
                    <a:pt x="1091361" y="321602"/>
                  </a:moveTo>
                  <a:lnTo>
                    <a:pt x="1088948" y="315785"/>
                  </a:lnTo>
                  <a:lnTo>
                    <a:pt x="1080376" y="307200"/>
                  </a:lnTo>
                  <a:lnTo>
                    <a:pt x="1074559" y="304800"/>
                  </a:lnTo>
                  <a:lnTo>
                    <a:pt x="1068501" y="304800"/>
                  </a:lnTo>
                  <a:lnTo>
                    <a:pt x="1059599" y="306590"/>
                  </a:lnTo>
                  <a:lnTo>
                    <a:pt x="1052334" y="311492"/>
                  </a:lnTo>
                  <a:lnTo>
                    <a:pt x="1047432" y="318757"/>
                  </a:lnTo>
                  <a:lnTo>
                    <a:pt x="1045641" y="327660"/>
                  </a:lnTo>
                  <a:lnTo>
                    <a:pt x="1047432" y="336562"/>
                  </a:lnTo>
                  <a:lnTo>
                    <a:pt x="1052334" y="343827"/>
                  </a:lnTo>
                  <a:lnTo>
                    <a:pt x="1059599" y="348716"/>
                  </a:lnTo>
                  <a:lnTo>
                    <a:pt x="1068501" y="350520"/>
                  </a:lnTo>
                  <a:lnTo>
                    <a:pt x="1077391" y="348716"/>
                  </a:lnTo>
                  <a:lnTo>
                    <a:pt x="1084656" y="343827"/>
                  </a:lnTo>
                  <a:lnTo>
                    <a:pt x="1089558" y="336562"/>
                  </a:lnTo>
                  <a:lnTo>
                    <a:pt x="1091361" y="327660"/>
                  </a:lnTo>
                  <a:lnTo>
                    <a:pt x="1091361" y="321602"/>
                  </a:lnTo>
                  <a:close/>
                </a:path>
                <a:path w="2137409" h="655320">
                  <a:moveTo>
                    <a:pt x="1091361" y="169202"/>
                  </a:moveTo>
                  <a:lnTo>
                    <a:pt x="1088948" y="163385"/>
                  </a:lnTo>
                  <a:lnTo>
                    <a:pt x="1080376" y="154800"/>
                  </a:lnTo>
                  <a:lnTo>
                    <a:pt x="1074559" y="152400"/>
                  </a:lnTo>
                  <a:lnTo>
                    <a:pt x="1068501" y="152400"/>
                  </a:lnTo>
                  <a:lnTo>
                    <a:pt x="1059599" y="154190"/>
                  </a:lnTo>
                  <a:lnTo>
                    <a:pt x="1052334" y="159092"/>
                  </a:lnTo>
                  <a:lnTo>
                    <a:pt x="1047432" y="166357"/>
                  </a:lnTo>
                  <a:lnTo>
                    <a:pt x="1045641" y="175260"/>
                  </a:lnTo>
                  <a:lnTo>
                    <a:pt x="1047432" y="184162"/>
                  </a:lnTo>
                  <a:lnTo>
                    <a:pt x="1052334" y="191427"/>
                  </a:lnTo>
                  <a:lnTo>
                    <a:pt x="1059599" y="196316"/>
                  </a:lnTo>
                  <a:lnTo>
                    <a:pt x="1068501" y="198120"/>
                  </a:lnTo>
                  <a:lnTo>
                    <a:pt x="1077391" y="196316"/>
                  </a:lnTo>
                  <a:lnTo>
                    <a:pt x="1084656" y="191427"/>
                  </a:lnTo>
                  <a:lnTo>
                    <a:pt x="1089558" y="184162"/>
                  </a:lnTo>
                  <a:lnTo>
                    <a:pt x="1091361" y="175260"/>
                  </a:lnTo>
                  <a:lnTo>
                    <a:pt x="1091361" y="169202"/>
                  </a:lnTo>
                  <a:close/>
                </a:path>
                <a:path w="2137409" h="655320">
                  <a:moveTo>
                    <a:pt x="1091361" y="16802"/>
                  </a:moveTo>
                  <a:lnTo>
                    <a:pt x="1088948" y="10985"/>
                  </a:lnTo>
                  <a:lnTo>
                    <a:pt x="1080376" y="2400"/>
                  </a:lnTo>
                  <a:lnTo>
                    <a:pt x="1074559" y="0"/>
                  </a:lnTo>
                  <a:lnTo>
                    <a:pt x="1068501" y="0"/>
                  </a:lnTo>
                  <a:lnTo>
                    <a:pt x="1059599" y="1790"/>
                  </a:lnTo>
                  <a:lnTo>
                    <a:pt x="1052334" y="6692"/>
                  </a:lnTo>
                  <a:lnTo>
                    <a:pt x="1047432" y="13957"/>
                  </a:lnTo>
                  <a:lnTo>
                    <a:pt x="1045641" y="22860"/>
                  </a:lnTo>
                  <a:lnTo>
                    <a:pt x="1047432" y="31762"/>
                  </a:lnTo>
                  <a:lnTo>
                    <a:pt x="1052334" y="39027"/>
                  </a:lnTo>
                  <a:lnTo>
                    <a:pt x="1059599" y="43916"/>
                  </a:lnTo>
                  <a:lnTo>
                    <a:pt x="1068501" y="45720"/>
                  </a:lnTo>
                  <a:lnTo>
                    <a:pt x="1077391" y="43916"/>
                  </a:lnTo>
                  <a:lnTo>
                    <a:pt x="1084656" y="39027"/>
                  </a:lnTo>
                  <a:lnTo>
                    <a:pt x="1089558" y="31762"/>
                  </a:lnTo>
                  <a:lnTo>
                    <a:pt x="1091361" y="22860"/>
                  </a:lnTo>
                  <a:lnTo>
                    <a:pt x="1091361" y="16802"/>
                  </a:lnTo>
                  <a:close/>
                </a:path>
                <a:path w="2137409" h="655320">
                  <a:moveTo>
                    <a:pt x="1240739" y="626402"/>
                  </a:moveTo>
                  <a:lnTo>
                    <a:pt x="1238326" y="620585"/>
                  </a:lnTo>
                  <a:lnTo>
                    <a:pt x="1229753" y="612000"/>
                  </a:lnTo>
                  <a:lnTo>
                    <a:pt x="1223937" y="609600"/>
                  </a:lnTo>
                  <a:lnTo>
                    <a:pt x="1217866" y="609600"/>
                  </a:lnTo>
                  <a:lnTo>
                    <a:pt x="1208976" y="611390"/>
                  </a:lnTo>
                  <a:lnTo>
                    <a:pt x="1201712" y="616292"/>
                  </a:lnTo>
                  <a:lnTo>
                    <a:pt x="1196809" y="623557"/>
                  </a:lnTo>
                  <a:lnTo>
                    <a:pt x="1195006" y="632460"/>
                  </a:lnTo>
                  <a:lnTo>
                    <a:pt x="1196809" y="641362"/>
                  </a:lnTo>
                  <a:lnTo>
                    <a:pt x="1201712" y="648627"/>
                  </a:lnTo>
                  <a:lnTo>
                    <a:pt x="1208976" y="653516"/>
                  </a:lnTo>
                  <a:lnTo>
                    <a:pt x="1217866" y="655320"/>
                  </a:lnTo>
                  <a:lnTo>
                    <a:pt x="1226769" y="653516"/>
                  </a:lnTo>
                  <a:lnTo>
                    <a:pt x="1234033" y="648627"/>
                  </a:lnTo>
                  <a:lnTo>
                    <a:pt x="1238935" y="641362"/>
                  </a:lnTo>
                  <a:lnTo>
                    <a:pt x="1240739" y="632460"/>
                  </a:lnTo>
                  <a:lnTo>
                    <a:pt x="1240739" y="626402"/>
                  </a:lnTo>
                  <a:close/>
                </a:path>
                <a:path w="2137409" h="655320">
                  <a:moveTo>
                    <a:pt x="1240739" y="474002"/>
                  </a:moveTo>
                  <a:lnTo>
                    <a:pt x="1238326" y="468185"/>
                  </a:lnTo>
                  <a:lnTo>
                    <a:pt x="1229753" y="459600"/>
                  </a:lnTo>
                  <a:lnTo>
                    <a:pt x="1223937" y="457200"/>
                  </a:lnTo>
                  <a:lnTo>
                    <a:pt x="1217866" y="457200"/>
                  </a:lnTo>
                  <a:lnTo>
                    <a:pt x="1208976" y="458990"/>
                  </a:lnTo>
                  <a:lnTo>
                    <a:pt x="1201712" y="463892"/>
                  </a:lnTo>
                  <a:lnTo>
                    <a:pt x="1196809" y="471157"/>
                  </a:lnTo>
                  <a:lnTo>
                    <a:pt x="1195006" y="480060"/>
                  </a:lnTo>
                  <a:lnTo>
                    <a:pt x="1196809" y="488962"/>
                  </a:lnTo>
                  <a:lnTo>
                    <a:pt x="1201712" y="496227"/>
                  </a:lnTo>
                  <a:lnTo>
                    <a:pt x="1208976" y="501116"/>
                  </a:lnTo>
                  <a:lnTo>
                    <a:pt x="1217866" y="502920"/>
                  </a:lnTo>
                  <a:lnTo>
                    <a:pt x="1226769" y="501116"/>
                  </a:lnTo>
                  <a:lnTo>
                    <a:pt x="1234033" y="496227"/>
                  </a:lnTo>
                  <a:lnTo>
                    <a:pt x="1238935" y="488962"/>
                  </a:lnTo>
                  <a:lnTo>
                    <a:pt x="1240739" y="480060"/>
                  </a:lnTo>
                  <a:lnTo>
                    <a:pt x="1240739" y="474002"/>
                  </a:lnTo>
                  <a:close/>
                </a:path>
                <a:path w="2137409" h="655320">
                  <a:moveTo>
                    <a:pt x="1240739" y="321602"/>
                  </a:moveTo>
                  <a:lnTo>
                    <a:pt x="1238326" y="315785"/>
                  </a:lnTo>
                  <a:lnTo>
                    <a:pt x="1229753" y="307200"/>
                  </a:lnTo>
                  <a:lnTo>
                    <a:pt x="1223937" y="304800"/>
                  </a:lnTo>
                  <a:lnTo>
                    <a:pt x="1217866" y="304800"/>
                  </a:lnTo>
                  <a:lnTo>
                    <a:pt x="1208976" y="306590"/>
                  </a:lnTo>
                  <a:lnTo>
                    <a:pt x="1201712" y="311492"/>
                  </a:lnTo>
                  <a:lnTo>
                    <a:pt x="1196809" y="318757"/>
                  </a:lnTo>
                  <a:lnTo>
                    <a:pt x="1195006" y="327660"/>
                  </a:lnTo>
                  <a:lnTo>
                    <a:pt x="1196809" y="336562"/>
                  </a:lnTo>
                  <a:lnTo>
                    <a:pt x="1201712" y="343827"/>
                  </a:lnTo>
                  <a:lnTo>
                    <a:pt x="1208976" y="348716"/>
                  </a:lnTo>
                  <a:lnTo>
                    <a:pt x="1217866" y="350520"/>
                  </a:lnTo>
                  <a:lnTo>
                    <a:pt x="1226769" y="348716"/>
                  </a:lnTo>
                  <a:lnTo>
                    <a:pt x="1234033" y="343827"/>
                  </a:lnTo>
                  <a:lnTo>
                    <a:pt x="1238935" y="336562"/>
                  </a:lnTo>
                  <a:lnTo>
                    <a:pt x="1240739" y="327660"/>
                  </a:lnTo>
                  <a:lnTo>
                    <a:pt x="1240739" y="321602"/>
                  </a:lnTo>
                  <a:close/>
                </a:path>
                <a:path w="2137409" h="655320">
                  <a:moveTo>
                    <a:pt x="1240739" y="169202"/>
                  </a:moveTo>
                  <a:lnTo>
                    <a:pt x="1238326" y="163385"/>
                  </a:lnTo>
                  <a:lnTo>
                    <a:pt x="1229753" y="154800"/>
                  </a:lnTo>
                  <a:lnTo>
                    <a:pt x="1223937" y="152400"/>
                  </a:lnTo>
                  <a:lnTo>
                    <a:pt x="1217866" y="152400"/>
                  </a:lnTo>
                  <a:lnTo>
                    <a:pt x="1208976" y="154190"/>
                  </a:lnTo>
                  <a:lnTo>
                    <a:pt x="1201712" y="159092"/>
                  </a:lnTo>
                  <a:lnTo>
                    <a:pt x="1196809" y="166357"/>
                  </a:lnTo>
                  <a:lnTo>
                    <a:pt x="1195006" y="175260"/>
                  </a:lnTo>
                  <a:lnTo>
                    <a:pt x="1196809" y="184162"/>
                  </a:lnTo>
                  <a:lnTo>
                    <a:pt x="1201712" y="191427"/>
                  </a:lnTo>
                  <a:lnTo>
                    <a:pt x="1208976" y="196316"/>
                  </a:lnTo>
                  <a:lnTo>
                    <a:pt x="1217866" y="198120"/>
                  </a:lnTo>
                  <a:lnTo>
                    <a:pt x="1226769" y="196316"/>
                  </a:lnTo>
                  <a:lnTo>
                    <a:pt x="1234033" y="191427"/>
                  </a:lnTo>
                  <a:lnTo>
                    <a:pt x="1238935" y="184162"/>
                  </a:lnTo>
                  <a:lnTo>
                    <a:pt x="1240739" y="175260"/>
                  </a:lnTo>
                  <a:lnTo>
                    <a:pt x="1240739" y="169202"/>
                  </a:lnTo>
                  <a:close/>
                </a:path>
                <a:path w="2137409" h="655320">
                  <a:moveTo>
                    <a:pt x="1240739" y="16802"/>
                  </a:moveTo>
                  <a:lnTo>
                    <a:pt x="1238326" y="10985"/>
                  </a:lnTo>
                  <a:lnTo>
                    <a:pt x="1229753" y="2400"/>
                  </a:lnTo>
                  <a:lnTo>
                    <a:pt x="1223937" y="0"/>
                  </a:lnTo>
                  <a:lnTo>
                    <a:pt x="1217866" y="0"/>
                  </a:lnTo>
                  <a:lnTo>
                    <a:pt x="1208976" y="1790"/>
                  </a:lnTo>
                  <a:lnTo>
                    <a:pt x="1201712" y="6692"/>
                  </a:lnTo>
                  <a:lnTo>
                    <a:pt x="1196809" y="13957"/>
                  </a:lnTo>
                  <a:lnTo>
                    <a:pt x="1195006" y="22860"/>
                  </a:lnTo>
                  <a:lnTo>
                    <a:pt x="1196809" y="31762"/>
                  </a:lnTo>
                  <a:lnTo>
                    <a:pt x="1201712" y="39027"/>
                  </a:lnTo>
                  <a:lnTo>
                    <a:pt x="1208976" y="43916"/>
                  </a:lnTo>
                  <a:lnTo>
                    <a:pt x="1217866" y="45720"/>
                  </a:lnTo>
                  <a:lnTo>
                    <a:pt x="1226769" y="43916"/>
                  </a:lnTo>
                  <a:lnTo>
                    <a:pt x="1234033" y="39027"/>
                  </a:lnTo>
                  <a:lnTo>
                    <a:pt x="1238935" y="31762"/>
                  </a:lnTo>
                  <a:lnTo>
                    <a:pt x="1240739" y="22860"/>
                  </a:lnTo>
                  <a:lnTo>
                    <a:pt x="1240739" y="16802"/>
                  </a:lnTo>
                  <a:close/>
                </a:path>
                <a:path w="2137409" h="655320">
                  <a:moveTo>
                    <a:pt x="1390103" y="626402"/>
                  </a:moveTo>
                  <a:lnTo>
                    <a:pt x="1387703" y="620585"/>
                  </a:lnTo>
                  <a:lnTo>
                    <a:pt x="1379131" y="612000"/>
                  </a:lnTo>
                  <a:lnTo>
                    <a:pt x="1373314" y="609600"/>
                  </a:lnTo>
                  <a:lnTo>
                    <a:pt x="1367243" y="609600"/>
                  </a:lnTo>
                  <a:lnTo>
                    <a:pt x="1358353" y="611390"/>
                  </a:lnTo>
                  <a:lnTo>
                    <a:pt x="1351089" y="616292"/>
                  </a:lnTo>
                  <a:lnTo>
                    <a:pt x="1346187" y="623557"/>
                  </a:lnTo>
                  <a:lnTo>
                    <a:pt x="1344383" y="632460"/>
                  </a:lnTo>
                  <a:lnTo>
                    <a:pt x="1346187" y="641362"/>
                  </a:lnTo>
                  <a:lnTo>
                    <a:pt x="1351089" y="648627"/>
                  </a:lnTo>
                  <a:lnTo>
                    <a:pt x="1358353" y="653516"/>
                  </a:lnTo>
                  <a:lnTo>
                    <a:pt x="1367243" y="655320"/>
                  </a:lnTo>
                  <a:lnTo>
                    <a:pt x="1376146" y="653516"/>
                  </a:lnTo>
                  <a:lnTo>
                    <a:pt x="1383411" y="648627"/>
                  </a:lnTo>
                  <a:lnTo>
                    <a:pt x="1388313" y="641362"/>
                  </a:lnTo>
                  <a:lnTo>
                    <a:pt x="1390103" y="632460"/>
                  </a:lnTo>
                  <a:lnTo>
                    <a:pt x="1390103" y="626402"/>
                  </a:lnTo>
                  <a:close/>
                </a:path>
                <a:path w="2137409" h="655320">
                  <a:moveTo>
                    <a:pt x="1390103" y="474002"/>
                  </a:moveTo>
                  <a:lnTo>
                    <a:pt x="1387703" y="468185"/>
                  </a:lnTo>
                  <a:lnTo>
                    <a:pt x="1379131" y="459600"/>
                  </a:lnTo>
                  <a:lnTo>
                    <a:pt x="1373314" y="457200"/>
                  </a:lnTo>
                  <a:lnTo>
                    <a:pt x="1367243" y="457200"/>
                  </a:lnTo>
                  <a:lnTo>
                    <a:pt x="1358353" y="458990"/>
                  </a:lnTo>
                  <a:lnTo>
                    <a:pt x="1351089" y="463892"/>
                  </a:lnTo>
                  <a:lnTo>
                    <a:pt x="1346187" y="471157"/>
                  </a:lnTo>
                  <a:lnTo>
                    <a:pt x="1344383" y="480060"/>
                  </a:lnTo>
                  <a:lnTo>
                    <a:pt x="1346187" y="488962"/>
                  </a:lnTo>
                  <a:lnTo>
                    <a:pt x="1351089" y="496227"/>
                  </a:lnTo>
                  <a:lnTo>
                    <a:pt x="1358353" y="501116"/>
                  </a:lnTo>
                  <a:lnTo>
                    <a:pt x="1367243" y="502920"/>
                  </a:lnTo>
                  <a:lnTo>
                    <a:pt x="1376146" y="501116"/>
                  </a:lnTo>
                  <a:lnTo>
                    <a:pt x="1383411" y="496227"/>
                  </a:lnTo>
                  <a:lnTo>
                    <a:pt x="1388313" y="488962"/>
                  </a:lnTo>
                  <a:lnTo>
                    <a:pt x="1390103" y="480060"/>
                  </a:lnTo>
                  <a:lnTo>
                    <a:pt x="1390103" y="474002"/>
                  </a:lnTo>
                  <a:close/>
                </a:path>
                <a:path w="2137409" h="655320">
                  <a:moveTo>
                    <a:pt x="1390103" y="321602"/>
                  </a:moveTo>
                  <a:lnTo>
                    <a:pt x="1387703" y="315785"/>
                  </a:lnTo>
                  <a:lnTo>
                    <a:pt x="1379131" y="307200"/>
                  </a:lnTo>
                  <a:lnTo>
                    <a:pt x="1373314" y="304800"/>
                  </a:lnTo>
                  <a:lnTo>
                    <a:pt x="1367243" y="304800"/>
                  </a:lnTo>
                  <a:lnTo>
                    <a:pt x="1358353" y="306590"/>
                  </a:lnTo>
                  <a:lnTo>
                    <a:pt x="1351089" y="311492"/>
                  </a:lnTo>
                  <a:lnTo>
                    <a:pt x="1346187" y="318757"/>
                  </a:lnTo>
                  <a:lnTo>
                    <a:pt x="1344383" y="327660"/>
                  </a:lnTo>
                  <a:lnTo>
                    <a:pt x="1346187" y="336562"/>
                  </a:lnTo>
                  <a:lnTo>
                    <a:pt x="1351089" y="343827"/>
                  </a:lnTo>
                  <a:lnTo>
                    <a:pt x="1358353" y="348716"/>
                  </a:lnTo>
                  <a:lnTo>
                    <a:pt x="1367243" y="350520"/>
                  </a:lnTo>
                  <a:lnTo>
                    <a:pt x="1376146" y="348716"/>
                  </a:lnTo>
                  <a:lnTo>
                    <a:pt x="1383411" y="343827"/>
                  </a:lnTo>
                  <a:lnTo>
                    <a:pt x="1388313" y="336562"/>
                  </a:lnTo>
                  <a:lnTo>
                    <a:pt x="1390103" y="327660"/>
                  </a:lnTo>
                  <a:lnTo>
                    <a:pt x="1390103" y="321602"/>
                  </a:lnTo>
                  <a:close/>
                </a:path>
                <a:path w="2137409" h="655320">
                  <a:moveTo>
                    <a:pt x="1390103" y="169202"/>
                  </a:moveTo>
                  <a:lnTo>
                    <a:pt x="1387703" y="163385"/>
                  </a:lnTo>
                  <a:lnTo>
                    <a:pt x="1379131" y="154800"/>
                  </a:lnTo>
                  <a:lnTo>
                    <a:pt x="1373314" y="152400"/>
                  </a:lnTo>
                  <a:lnTo>
                    <a:pt x="1367243" y="152400"/>
                  </a:lnTo>
                  <a:lnTo>
                    <a:pt x="1358353" y="154190"/>
                  </a:lnTo>
                  <a:lnTo>
                    <a:pt x="1351089" y="159092"/>
                  </a:lnTo>
                  <a:lnTo>
                    <a:pt x="1346187" y="166357"/>
                  </a:lnTo>
                  <a:lnTo>
                    <a:pt x="1344383" y="175260"/>
                  </a:lnTo>
                  <a:lnTo>
                    <a:pt x="1346187" y="184162"/>
                  </a:lnTo>
                  <a:lnTo>
                    <a:pt x="1351089" y="191427"/>
                  </a:lnTo>
                  <a:lnTo>
                    <a:pt x="1358353" y="196316"/>
                  </a:lnTo>
                  <a:lnTo>
                    <a:pt x="1367243" y="198120"/>
                  </a:lnTo>
                  <a:lnTo>
                    <a:pt x="1376146" y="196316"/>
                  </a:lnTo>
                  <a:lnTo>
                    <a:pt x="1383411" y="191427"/>
                  </a:lnTo>
                  <a:lnTo>
                    <a:pt x="1388313" y="184162"/>
                  </a:lnTo>
                  <a:lnTo>
                    <a:pt x="1390103" y="175260"/>
                  </a:lnTo>
                  <a:lnTo>
                    <a:pt x="1390103" y="169202"/>
                  </a:lnTo>
                  <a:close/>
                </a:path>
                <a:path w="2137409" h="655320">
                  <a:moveTo>
                    <a:pt x="1390103" y="16802"/>
                  </a:moveTo>
                  <a:lnTo>
                    <a:pt x="1387703" y="10985"/>
                  </a:lnTo>
                  <a:lnTo>
                    <a:pt x="1379131" y="2400"/>
                  </a:lnTo>
                  <a:lnTo>
                    <a:pt x="1373314" y="0"/>
                  </a:lnTo>
                  <a:lnTo>
                    <a:pt x="1367243" y="0"/>
                  </a:lnTo>
                  <a:lnTo>
                    <a:pt x="1358353" y="1790"/>
                  </a:lnTo>
                  <a:lnTo>
                    <a:pt x="1351089" y="6692"/>
                  </a:lnTo>
                  <a:lnTo>
                    <a:pt x="1346187" y="13957"/>
                  </a:lnTo>
                  <a:lnTo>
                    <a:pt x="1344383" y="22860"/>
                  </a:lnTo>
                  <a:lnTo>
                    <a:pt x="1346187" y="31762"/>
                  </a:lnTo>
                  <a:lnTo>
                    <a:pt x="1351089" y="39027"/>
                  </a:lnTo>
                  <a:lnTo>
                    <a:pt x="1358353" y="43916"/>
                  </a:lnTo>
                  <a:lnTo>
                    <a:pt x="1367243" y="45720"/>
                  </a:lnTo>
                  <a:lnTo>
                    <a:pt x="1376146" y="43916"/>
                  </a:lnTo>
                  <a:lnTo>
                    <a:pt x="1383411" y="39027"/>
                  </a:lnTo>
                  <a:lnTo>
                    <a:pt x="1388313" y="31762"/>
                  </a:lnTo>
                  <a:lnTo>
                    <a:pt x="1390103" y="22860"/>
                  </a:lnTo>
                  <a:lnTo>
                    <a:pt x="1390103" y="16802"/>
                  </a:lnTo>
                  <a:close/>
                </a:path>
                <a:path w="2137409" h="655320">
                  <a:moveTo>
                    <a:pt x="1539481" y="626402"/>
                  </a:moveTo>
                  <a:lnTo>
                    <a:pt x="1537081" y="620585"/>
                  </a:lnTo>
                  <a:lnTo>
                    <a:pt x="1528495" y="612000"/>
                  </a:lnTo>
                  <a:lnTo>
                    <a:pt x="1522691" y="609600"/>
                  </a:lnTo>
                  <a:lnTo>
                    <a:pt x="1516621" y="609600"/>
                  </a:lnTo>
                  <a:lnTo>
                    <a:pt x="1507731" y="611390"/>
                  </a:lnTo>
                  <a:lnTo>
                    <a:pt x="1500454" y="616292"/>
                  </a:lnTo>
                  <a:lnTo>
                    <a:pt x="1495564" y="623557"/>
                  </a:lnTo>
                  <a:lnTo>
                    <a:pt x="1493761" y="632460"/>
                  </a:lnTo>
                  <a:lnTo>
                    <a:pt x="1495564" y="641362"/>
                  </a:lnTo>
                  <a:lnTo>
                    <a:pt x="1500454" y="648627"/>
                  </a:lnTo>
                  <a:lnTo>
                    <a:pt x="1507731" y="653516"/>
                  </a:lnTo>
                  <a:lnTo>
                    <a:pt x="1516621" y="655320"/>
                  </a:lnTo>
                  <a:lnTo>
                    <a:pt x="1525524" y="653516"/>
                  </a:lnTo>
                  <a:lnTo>
                    <a:pt x="1532788" y="648627"/>
                  </a:lnTo>
                  <a:lnTo>
                    <a:pt x="1537690" y="641362"/>
                  </a:lnTo>
                  <a:lnTo>
                    <a:pt x="1539481" y="632460"/>
                  </a:lnTo>
                  <a:lnTo>
                    <a:pt x="1539481" y="626402"/>
                  </a:lnTo>
                  <a:close/>
                </a:path>
                <a:path w="2137409" h="655320">
                  <a:moveTo>
                    <a:pt x="1539481" y="474002"/>
                  </a:moveTo>
                  <a:lnTo>
                    <a:pt x="1537081" y="468185"/>
                  </a:lnTo>
                  <a:lnTo>
                    <a:pt x="1528495" y="459600"/>
                  </a:lnTo>
                  <a:lnTo>
                    <a:pt x="1522691" y="457200"/>
                  </a:lnTo>
                  <a:lnTo>
                    <a:pt x="1516621" y="457200"/>
                  </a:lnTo>
                  <a:lnTo>
                    <a:pt x="1507731" y="458990"/>
                  </a:lnTo>
                  <a:lnTo>
                    <a:pt x="1500454" y="463892"/>
                  </a:lnTo>
                  <a:lnTo>
                    <a:pt x="1495564" y="471157"/>
                  </a:lnTo>
                  <a:lnTo>
                    <a:pt x="1493761" y="480060"/>
                  </a:lnTo>
                  <a:lnTo>
                    <a:pt x="1495564" y="488962"/>
                  </a:lnTo>
                  <a:lnTo>
                    <a:pt x="1500454" y="496227"/>
                  </a:lnTo>
                  <a:lnTo>
                    <a:pt x="1507731" y="501116"/>
                  </a:lnTo>
                  <a:lnTo>
                    <a:pt x="1516621" y="502920"/>
                  </a:lnTo>
                  <a:lnTo>
                    <a:pt x="1525524" y="501116"/>
                  </a:lnTo>
                  <a:lnTo>
                    <a:pt x="1532788" y="496227"/>
                  </a:lnTo>
                  <a:lnTo>
                    <a:pt x="1537690" y="488962"/>
                  </a:lnTo>
                  <a:lnTo>
                    <a:pt x="1539481" y="480060"/>
                  </a:lnTo>
                  <a:lnTo>
                    <a:pt x="1539481" y="474002"/>
                  </a:lnTo>
                  <a:close/>
                </a:path>
                <a:path w="2137409" h="655320">
                  <a:moveTo>
                    <a:pt x="1539481" y="321602"/>
                  </a:moveTo>
                  <a:lnTo>
                    <a:pt x="1537081" y="315785"/>
                  </a:lnTo>
                  <a:lnTo>
                    <a:pt x="1528495" y="307200"/>
                  </a:lnTo>
                  <a:lnTo>
                    <a:pt x="1522691" y="304800"/>
                  </a:lnTo>
                  <a:lnTo>
                    <a:pt x="1516621" y="304800"/>
                  </a:lnTo>
                  <a:lnTo>
                    <a:pt x="1507731" y="306590"/>
                  </a:lnTo>
                  <a:lnTo>
                    <a:pt x="1500454" y="311492"/>
                  </a:lnTo>
                  <a:lnTo>
                    <a:pt x="1495564" y="318757"/>
                  </a:lnTo>
                  <a:lnTo>
                    <a:pt x="1493761" y="327660"/>
                  </a:lnTo>
                  <a:lnTo>
                    <a:pt x="1495564" y="336562"/>
                  </a:lnTo>
                  <a:lnTo>
                    <a:pt x="1500454" y="343827"/>
                  </a:lnTo>
                  <a:lnTo>
                    <a:pt x="1507731" y="348716"/>
                  </a:lnTo>
                  <a:lnTo>
                    <a:pt x="1516621" y="350520"/>
                  </a:lnTo>
                  <a:lnTo>
                    <a:pt x="1525524" y="348716"/>
                  </a:lnTo>
                  <a:lnTo>
                    <a:pt x="1532788" y="343827"/>
                  </a:lnTo>
                  <a:lnTo>
                    <a:pt x="1537690" y="336562"/>
                  </a:lnTo>
                  <a:lnTo>
                    <a:pt x="1539481" y="327660"/>
                  </a:lnTo>
                  <a:lnTo>
                    <a:pt x="1539481" y="321602"/>
                  </a:lnTo>
                  <a:close/>
                </a:path>
                <a:path w="2137409" h="655320">
                  <a:moveTo>
                    <a:pt x="1539481" y="169202"/>
                  </a:moveTo>
                  <a:lnTo>
                    <a:pt x="1537081" y="163385"/>
                  </a:lnTo>
                  <a:lnTo>
                    <a:pt x="1528495" y="154800"/>
                  </a:lnTo>
                  <a:lnTo>
                    <a:pt x="1522691" y="152400"/>
                  </a:lnTo>
                  <a:lnTo>
                    <a:pt x="1516621" y="152400"/>
                  </a:lnTo>
                  <a:lnTo>
                    <a:pt x="1507731" y="154190"/>
                  </a:lnTo>
                  <a:lnTo>
                    <a:pt x="1500454" y="159092"/>
                  </a:lnTo>
                  <a:lnTo>
                    <a:pt x="1495564" y="166357"/>
                  </a:lnTo>
                  <a:lnTo>
                    <a:pt x="1493761" y="175260"/>
                  </a:lnTo>
                  <a:lnTo>
                    <a:pt x="1495564" y="184162"/>
                  </a:lnTo>
                  <a:lnTo>
                    <a:pt x="1500454" y="191427"/>
                  </a:lnTo>
                  <a:lnTo>
                    <a:pt x="1507731" y="196316"/>
                  </a:lnTo>
                  <a:lnTo>
                    <a:pt x="1516621" y="198120"/>
                  </a:lnTo>
                  <a:lnTo>
                    <a:pt x="1525524" y="196316"/>
                  </a:lnTo>
                  <a:lnTo>
                    <a:pt x="1532788" y="191427"/>
                  </a:lnTo>
                  <a:lnTo>
                    <a:pt x="1537690" y="184162"/>
                  </a:lnTo>
                  <a:lnTo>
                    <a:pt x="1539481" y="175260"/>
                  </a:lnTo>
                  <a:lnTo>
                    <a:pt x="1539481" y="169202"/>
                  </a:lnTo>
                  <a:close/>
                </a:path>
                <a:path w="2137409" h="655320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00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790"/>
                  </a:lnTo>
                  <a:lnTo>
                    <a:pt x="1500454" y="6692"/>
                  </a:lnTo>
                  <a:lnTo>
                    <a:pt x="1495564" y="13957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16"/>
                  </a:lnTo>
                  <a:lnTo>
                    <a:pt x="1516621" y="45720"/>
                  </a:lnTo>
                  <a:lnTo>
                    <a:pt x="1525524" y="43916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137409" h="655320">
                  <a:moveTo>
                    <a:pt x="1688858" y="474002"/>
                  </a:moveTo>
                  <a:lnTo>
                    <a:pt x="1686458" y="468185"/>
                  </a:lnTo>
                  <a:lnTo>
                    <a:pt x="1677873" y="459600"/>
                  </a:lnTo>
                  <a:lnTo>
                    <a:pt x="1672069" y="457200"/>
                  </a:lnTo>
                  <a:lnTo>
                    <a:pt x="1665998" y="457200"/>
                  </a:lnTo>
                  <a:lnTo>
                    <a:pt x="1657108" y="458990"/>
                  </a:lnTo>
                  <a:lnTo>
                    <a:pt x="1649831" y="463892"/>
                  </a:lnTo>
                  <a:lnTo>
                    <a:pt x="1644942" y="471157"/>
                  </a:lnTo>
                  <a:lnTo>
                    <a:pt x="1643138" y="480060"/>
                  </a:lnTo>
                  <a:lnTo>
                    <a:pt x="1644942" y="488962"/>
                  </a:lnTo>
                  <a:lnTo>
                    <a:pt x="1649831" y="496227"/>
                  </a:lnTo>
                  <a:lnTo>
                    <a:pt x="1657108" y="501116"/>
                  </a:lnTo>
                  <a:lnTo>
                    <a:pt x="1665998" y="502920"/>
                  </a:lnTo>
                  <a:lnTo>
                    <a:pt x="1674901" y="501116"/>
                  </a:lnTo>
                  <a:lnTo>
                    <a:pt x="1682165" y="496227"/>
                  </a:lnTo>
                  <a:lnTo>
                    <a:pt x="1687068" y="488962"/>
                  </a:lnTo>
                  <a:lnTo>
                    <a:pt x="1688858" y="480060"/>
                  </a:lnTo>
                  <a:lnTo>
                    <a:pt x="1688858" y="474002"/>
                  </a:lnTo>
                  <a:close/>
                </a:path>
                <a:path w="2137409" h="655320">
                  <a:moveTo>
                    <a:pt x="1688858" y="321602"/>
                  </a:moveTo>
                  <a:lnTo>
                    <a:pt x="1686458" y="315785"/>
                  </a:lnTo>
                  <a:lnTo>
                    <a:pt x="1677873" y="307200"/>
                  </a:lnTo>
                  <a:lnTo>
                    <a:pt x="1672069" y="304800"/>
                  </a:lnTo>
                  <a:lnTo>
                    <a:pt x="1665998" y="304800"/>
                  </a:lnTo>
                  <a:lnTo>
                    <a:pt x="1657108" y="306590"/>
                  </a:lnTo>
                  <a:lnTo>
                    <a:pt x="1649831" y="311492"/>
                  </a:lnTo>
                  <a:lnTo>
                    <a:pt x="1644942" y="318757"/>
                  </a:lnTo>
                  <a:lnTo>
                    <a:pt x="1643138" y="327660"/>
                  </a:lnTo>
                  <a:lnTo>
                    <a:pt x="1644942" y="336562"/>
                  </a:lnTo>
                  <a:lnTo>
                    <a:pt x="1649831" y="343827"/>
                  </a:lnTo>
                  <a:lnTo>
                    <a:pt x="1657108" y="348716"/>
                  </a:lnTo>
                  <a:lnTo>
                    <a:pt x="1665998" y="350520"/>
                  </a:lnTo>
                  <a:lnTo>
                    <a:pt x="1674901" y="348716"/>
                  </a:lnTo>
                  <a:lnTo>
                    <a:pt x="1682165" y="343827"/>
                  </a:lnTo>
                  <a:lnTo>
                    <a:pt x="1687068" y="336562"/>
                  </a:lnTo>
                  <a:lnTo>
                    <a:pt x="1688858" y="327660"/>
                  </a:lnTo>
                  <a:lnTo>
                    <a:pt x="1688858" y="321602"/>
                  </a:lnTo>
                  <a:close/>
                </a:path>
                <a:path w="2137409" h="655320">
                  <a:moveTo>
                    <a:pt x="1688858" y="169202"/>
                  </a:moveTo>
                  <a:lnTo>
                    <a:pt x="1686458" y="163385"/>
                  </a:lnTo>
                  <a:lnTo>
                    <a:pt x="1677873" y="154800"/>
                  </a:lnTo>
                  <a:lnTo>
                    <a:pt x="1672069" y="152400"/>
                  </a:lnTo>
                  <a:lnTo>
                    <a:pt x="1665998" y="152400"/>
                  </a:lnTo>
                  <a:lnTo>
                    <a:pt x="1657108" y="154190"/>
                  </a:lnTo>
                  <a:lnTo>
                    <a:pt x="1649831" y="159092"/>
                  </a:lnTo>
                  <a:lnTo>
                    <a:pt x="1644942" y="166357"/>
                  </a:lnTo>
                  <a:lnTo>
                    <a:pt x="1643138" y="175260"/>
                  </a:lnTo>
                  <a:lnTo>
                    <a:pt x="1644942" y="184162"/>
                  </a:lnTo>
                  <a:lnTo>
                    <a:pt x="1649831" y="191427"/>
                  </a:lnTo>
                  <a:lnTo>
                    <a:pt x="1657108" y="196316"/>
                  </a:lnTo>
                  <a:lnTo>
                    <a:pt x="1665998" y="198120"/>
                  </a:lnTo>
                  <a:lnTo>
                    <a:pt x="1674901" y="196316"/>
                  </a:lnTo>
                  <a:lnTo>
                    <a:pt x="1682165" y="191427"/>
                  </a:lnTo>
                  <a:lnTo>
                    <a:pt x="1687068" y="184162"/>
                  </a:lnTo>
                  <a:lnTo>
                    <a:pt x="1688858" y="175260"/>
                  </a:lnTo>
                  <a:lnTo>
                    <a:pt x="1688858" y="169202"/>
                  </a:lnTo>
                  <a:close/>
                </a:path>
                <a:path w="2137409" h="655320">
                  <a:moveTo>
                    <a:pt x="1688858" y="16802"/>
                  </a:moveTo>
                  <a:lnTo>
                    <a:pt x="1686458" y="10985"/>
                  </a:lnTo>
                  <a:lnTo>
                    <a:pt x="1677873" y="2400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790"/>
                  </a:lnTo>
                  <a:lnTo>
                    <a:pt x="1649831" y="6692"/>
                  </a:lnTo>
                  <a:lnTo>
                    <a:pt x="1644942" y="13957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16"/>
                  </a:lnTo>
                  <a:lnTo>
                    <a:pt x="1665998" y="45720"/>
                  </a:lnTo>
                  <a:lnTo>
                    <a:pt x="1674901" y="43916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137409" h="655320">
                  <a:moveTo>
                    <a:pt x="1838236" y="474002"/>
                  </a:moveTo>
                  <a:lnTo>
                    <a:pt x="1835823" y="468185"/>
                  </a:lnTo>
                  <a:lnTo>
                    <a:pt x="1827250" y="459600"/>
                  </a:lnTo>
                  <a:lnTo>
                    <a:pt x="1821434" y="457200"/>
                  </a:lnTo>
                  <a:lnTo>
                    <a:pt x="1815376" y="457200"/>
                  </a:lnTo>
                  <a:lnTo>
                    <a:pt x="1806473" y="458990"/>
                  </a:lnTo>
                  <a:lnTo>
                    <a:pt x="1799209" y="463892"/>
                  </a:lnTo>
                  <a:lnTo>
                    <a:pt x="1794319" y="471157"/>
                  </a:lnTo>
                  <a:lnTo>
                    <a:pt x="1792516" y="480060"/>
                  </a:lnTo>
                  <a:lnTo>
                    <a:pt x="1794319" y="488962"/>
                  </a:lnTo>
                  <a:lnTo>
                    <a:pt x="1799209" y="496227"/>
                  </a:lnTo>
                  <a:lnTo>
                    <a:pt x="1806473" y="501116"/>
                  </a:lnTo>
                  <a:lnTo>
                    <a:pt x="1815376" y="502920"/>
                  </a:lnTo>
                  <a:lnTo>
                    <a:pt x="1824278" y="501116"/>
                  </a:lnTo>
                  <a:lnTo>
                    <a:pt x="1831543" y="496227"/>
                  </a:lnTo>
                  <a:lnTo>
                    <a:pt x="1836445" y="488962"/>
                  </a:lnTo>
                  <a:lnTo>
                    <a:pt x="1838236" y="480060"/>
                  </a:lnTo>
                  <a:lnTo>
                    <a:pt x="1838236" y="474002"/>
                  </a:lnTo>
                  <a:close/>
                </a:path>
                <a:path w="2137409" h="655320">
                  <a:moveTo>
                    <a:pt x="1838236" y="321602"/>
                  </a:moveTo>
                  <a:lnTo>
                    <a:pt x="1835823" y="315785"/>
                  </a:lnTo>
                  <a:lnTo>
                    <a:pt x="1827250" y="307200"/>
                  </a:lnTo>
                  <a:lnTo>
                    <a:pt x="1821434" y="304800"/>
                  </a:lnTo>
                  <a:lnTo>
                    <a:pt x="1815376" y="304800"/>
                  </a:lnTo>
                  <a:lnTo>
                    <a:pt x="1806473" y="306590"/>
                  </a:lnTo>
                  <a:lnTo>
                    <a:pt x="1799209" y="311492"/>
                  </a:lnTo>
                  <a:lnTo>
                    <a:pt x="1794319" y="318757"/>
                  </a:lnTo>
                  <a:lnTo>
                    <a:pt x="1792516" y="327660"/>
                  </a:lnTo>
                  <a:lnTo>
                    <a:pt x="1794319" y="336562"/>
                  </a:lnTo>
                  <a:lnTo>
                    <a:pt x="1799209" y="343827"/>
                  </a:lnTo>
                  <a:lnTo>
                    <a:pt x="1806473" y="348716"/>
                  </a:lnTo>
                  <a:lnTo>
                    <a:pt x="1815376" y="350520"/>
                  </a:lnTo>
                  <a:lnTo>
                    <a:pt x="1824278" y="348716"/>
                  </a:lnTo>
                  <a:lnTo>
                    <a:pt x="1831543" y="343827"/>
                  </a:lnTo>
                  <a:lnTo>
                    <a:pt x="1836445" y="336562"/>
                  </a:lnTo>
                  <a:lnTo>
                    <a:pt x="1838236" y="327660"/>
                  </a:lnTo>
                  <a:lnTo>
                    <a:pt x="1838236" y="321602"/>
                  </a:lnTo>
                  <a:close/>
                </a:path>
                <a:path w="2137409" h="655320">
                  <a:moveTo>
                    <a:pt x="1838236" y="169202"/>
                  </a:moveTo>
                  <a:lnTo>
                    <a:pt x="1835823" y="163385"/>
                  </a:lnTo>
                  <a:lnTo>
                    <a:pt x="1827250" y="154800"/>
                  </a:lnTo>
                  <a:lnTo>
                    <a:pt x="1821434" y="152400"/>
                  </a:lnTo>
                  <a:lnTo>
                    <a:pt x="1815376" y="152400"/>
                  </a:lnTo>
                  <a:lnTo>
                    <a:pt x="1806473" y="154190"/>
                  </a:lnTo>
                  <a:lnTo>
                    <a:pt x="1799209" y="159092"/>
                  </a:lnTo>
                  <a:lnTo>
                    <a:pt x="1794319" y="166357"/>
                  </a:lnTo>
                  <a:lnTo>
                    <a:pt x="1792516" y="175260"/>
                  </a:lnTo>
                  <a:lnTo>
                    <a:pt x="1794319" y="184162"/>
                  </a:lnTo>
                  <a:lnTo>
                    <a:pt x="1799209" y="191427"/>
                  </a:lnTo>
                  <a:lnTo>
                    <a:pt x="1806473" y="196316"/>
                  </a:lnTo>
                  <a:lnTo>
                    <a:pt x="1815376" y="198120"/>
                  </a:lnTo>
                  <a:lnTo>
                    <a:pt x="1824278" y="196316"/>
                  </a:lnTo>
                  <a:lnTo>
                    <a:pt x="1831543" y="191427"/>
                  </a:lnTo>
                  <a:lnTo>
                    <a:pt x="1836445" y="184162"/>
                  </a:lnTo>
                  <a:lnTo>
                    <a:pt x="1838236" y="175260"/>
                  </a:lnTo>
                  <a:lnTo>
                    <a:pt x="1838236" y="169202"/>
                  </a:lnTo>
                  <a:close/>
                </a:path>
                <a:path w="2137409" h="655320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00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790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16"/>
                  </a:lnTo>
                  <a:lnTo>
                    <a:pt x="1815376" y="45720"/>
                  </a:lnTo>
                  <a:lnTo>
                    <a:pt x="1824278" y="43916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137409" h="655320">
                  <a:moveTo>
                    <a:pt x="1987613" y="474002"/>
                  </a:moveTo>
                  <a:lnTo>
                    <a:pt x="1985200" y="468185"/>
                  </a:lnTo>
                  <a:lnTo>
                    <a:pt x="1976628" y="459600"/>
                  </a:lnTo>
                  <a:lnTo>
                    <a:pt x="1970811" y="457200"/>
                  </a:lnTo>
                  <a:lnTo>
                    <a:pt x="1964753" y="457200"/>
                  </a:lnTo>
                  <a:lnTo>
                    <a:pt x="1955850" y="458990"/>
                  </a:lnTo>
                  <a:lnTo>
                    <a:pt x="1948586" y="463892"/>
                  </a:lnTo>
                  <a:lnTo>
                    <a:pt x="1943684" y="471157"/>
                  </a:lnTo>
                  <a:lnTo>
                    <a:pt x="1941893" y="480060"/>
                  </a:lnTo>
                  <a:lnTo>
                    <a:pt x="1943684" y="488962"/>
                  </a:lnTo>
                  <a:lnTo>
                    <a:pt x="1948586" y="496227"/>
                  </a:lnTo>
                  <a:lnTo>
                    <a:pt x="1955850" y="501116"/>
                  </a:lnTo>
                  <a:lnTo>
                    <a:pt x="1964753" y="502920"/>
                  </a:lnTo>
                  <a:lnTo>
                    <a:pt x="1973656" y="501116"/>
                  </a:lnTo>
                  <a:lnTo>
                    <a:pt x="1980920" y="496227"/>
                  </a:lnTo>
                  <a:lnTo>
                    <a:pt x="1985810" y="488962"/>
                  </a:lnTo>
                  <a:lnTo>
                    <a:pt x="1987613" y="480060"/>
                  </a:lnTo>
                  <a:lnTo>
                    <a:pt x="1987613" y="474002"/>
                  </a:lnTo>
                  <a:close/>
                </a:path>
                <a:path w="2137409" h="655320">
                  <a:moveTo>
                    <a:pt x="1987613" y="321602"/>
                  </a:moveTo>
                  <a:lnTo>
                    <a:pt x="1985200" y="315785"/>
                  </a:lnTo>
                  <a:lnTo>
                    <a:pt x="1976628" y="307200"/>
                  </a:lnTo>
                  <a:lnTo>
                    <a:pt x="1970811" y="304800"/>
                  </a:lnTo>
                  <a:lnTo>
                    <a:pt x="1964753" y="304800"/>
                  </a:lnTo>
                  <a:lnTo>
                    <a:pt x="1955850" y="306590"/>
                  </a:lnTo>
                  <a:lnTo>
                    <a:pt x="1948586" y="311492"/>
                  </a:lnTo>
                  <a:lnTo>
                    <a:pt x="1943684" y="318757"/>
                  </a:lnTo>
                  <a:lnTo>
                    <a:pt x="1941893" y="327660"/>
                  </a:lnTo>
                  <a:lnTo>
                    <a:pt x="1943684" y="336562"/>
                  </a:lnTo>
                  <a:lnTo>
                    <a:pt x="1948586" y="343827"/>
                  </a:lnTo>
                  <a:lnTo>
                    <a:pt x="1955850" y="348716"/>
                  </a:lnTo>
                  <a:lnTo>
                    <a:pt x="1964753" y="350520"/>
                  </a:lnTo>
                  <a:lnTo>
                    <a:pt x="1973656" y="348716"/>
                  </a:lnTo>
                  <a:lnTo>
                    <a:pt x="1980920" y="343827"/>
                  </a:lnTo>
                  <a:lnTo>
                    <a:pt x="1985810" y="336562"/>
                  </a:lnTo>
                  <a:lnTo>
                    <a:pt x="1987613" y="327660"/>
                  </a:lnTo>
                  <a:lnTo>
                    <a:pt x="1987613" y="321602"/>
                  </a:lnTo>
                  <a:close/>
                </a:path>
                <a:path w="2137409" h="655320">
                  <a:moveTo>
                    <a:pt x="1987613" y="169202"/>
                  </a:moveTo>
                  <a:lnTo>
                    <a:pt x="1985200" y="163385"/>
                  </a:lnTo>
                  <a:lnTo>
                    <a:pt x="1976628" y="154800"/>
                  </a:lnTo>
                  <a:lnTo>
                    <a:pt x="1970811" y="152400"/>
                  </a:lnTo>
                  <a:lnTo>
                    <a:pt x="1964753" y="152400"/>
                  </a:lnTo>
                  <a:lnTo>
                    <a:pt x="1955850" y="154190"/>
                  </a:lnTo>
                  <a:lnTo>
                    <a:pt x="1948586" y="159092"/>
                  </a:lnTo>
                  <a:lnTo>
                    <a:pt x="1943684" y="166357"/>
                  </a:lnTo>
                  <a:lnTo>
                    <a:pt x="1941893" y="175260"/>
                  </a:lnTo>
                  <a:lnTo>
                    <a:pt x="1943684" y="184162"/>
                  </a:lnTo>
                  <a:lnTo>
                    <a:pt x="1948586" y="191427"/>
                  </a:lnTo>
                  <a:lnTo>
                    <a:pt x="1955850" y="196316"/>
                  </a:lnTo>
                  <a:lnTo>
                    <a:pt x="1964753" y="198120"/>
                  </a:lnTo>
                  <a:lnTo>
                    <a:pt x="1973656" y="196316"/>
                  </a:lnTo>
                  <a:lnTo>
                    <a:pt x="1980920" y="191427"/>
                  </a:lnTo>
                  <a:lnTo>
                    <a:pt x="1985810" y="184162"/>
                  </a:lnTo>
                  <a:lnTo>
                    <a:pt x="1987613" y="175260"/>
                  </a:lnTo>
                  <a:lnTo>
                    <a:pt x="1987613" y="169202"/>
                  </a:lnTo>
                  <a:close/>
                </a:path>
                <a:path w="2137409" h="655320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00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790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16"/>
                  </a:lnTo>
                  <a:lnTo>
                    <a:pt x="1964753" y="45720"/>
                  </a:lnTo>
                  <a:lnTo>
                    <a:pt x="1973656" y="43916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137409" h="655320">
                  <a:moveTo>
                    <a:pt x="2136991" y="474002"/>
                  </a:moveTo>
                  <a:lnTo>
                    <a:pt x="2134578" y="468185"/>
                  </a:lnTo>
                  <a:lnTo>
                    <a:pt x="2126005" y="459600"/>
                  </a:lnTo>
                  <a:lnTo>
                    <a:pt x="2120188" y="457200"/>
                  </a:lnTo>
                  <a:lnTo>
                    <a:pt x="2114131" y="457200"/>
                  </a:lnTo>
                  <a:lnTo>
                    <a:pt x="2105228" y="458990"/>
                  </a:lnTo>
                  <a:lnTo>
                    <a:pt x="2097963" y="463892"/>
                  </a:lnTo>
                  <a:lnTo>
                    <a:pt x="2093061" y="471157"/>
                  </a:lnTo>
                  <a:lnTo>
                    <a:pt x="2091270" y="480060"/>
                  </a:lnTo>
                  <a:lnTo>
                    <a:pt x="2093061" y="488962"/>
                  </a:lnTo>
                  <a:lnTo>
                    <a:pt x="2097963" y="496227"/>
                  </a:lnTo>
                  <a:lnTo>
                    <a:pt x="2105228" y="501116"/>
                  </a:lnTo>
                  <a:lnTo>
                    <a:pt x="2114131" y="502920"/>
                  </a:lnTo>
                  <a:lnTo>
                    <a:pt x="2123021" y="501116"/>
                  </a:lnTo>
                  <a:lnTo>
                    <a:pt x="2130298" y="496227"/>
                  </a:lnTo>
                  <a:lnTo>
                    <a:pt x="2135187" y="488962"/>
                  </a:lnTo>
                  <a:lnTo>
                    <a:pt x="2136991" y="480060"/>
                  </a:lnTo>
                  <a:lnTo>
                    <a:pt x="2136991" y="474002"/>
                  </a:lnTo>
                  <a:close/>
                </a:path>
                <a:path w="2137409" h="655320">
                  <a:moveTo>
                    <a:pt x="2136991" y="321602"/>
                  </a:moveTo>
                  <a:lnTo>
                    <a:pt x="2134578" y="315785"/>
                  </a:lnTo>
                  <a:lnTo>
                    <a:pt x="2126005" y="307200"/>
                  </a:lnTo>
                  <a:lnTo>
                    <a:pt x="2120188" y="304800"/>
                  </a:lnTo>
                  <a:lnTo>
                    <a:pt x="2114131" y="304800"/>
                  </a:lnTo>
                  <a:lnTo>
                    <a:pt x="2105228" y="306590"/>
                  </a:lnTo>
                  <a:lnTo>
                    <a:pt x="2097963" y="311492"/>
                  </a:lnTo>
                  <a:lnTo>
                    <a:pt x="2093061" y="318757"/>
                  </a:lnTo>
                  <a:lnTo>
                    <a:pt x="2091270" y="327660"/>
                  </a:lnTo>
                  <a:lnTo>
                    <a:pt x="2093061" y="336562"/>
                  </a:lnTo>
                  <a:lnTo>
                    <a:pt x="2097963" y="343827"/>
                  </a:lnTo>
                  <a:lnTo>
                    <a:pt x="2105228" y="348716"/>
                  </a:lnTo>
                  <a:lnTo>
                    <a:pt x="2114131" y="350520"/>
                  </a:lnTo>
                  <a:lnTo>
                    <a:pt x="2123021" y="348716"/>
                  </a:lnTo>
                  <a:lnTo>
                    <a:pt x="2130298" y="343827"/>
                  </a:lnTo>
                  <a:lnTo>
                    <a:pt x="2135187" y="336562"/>
                  </a:lnTo>
                  <a:lnTo>
                    <a:pt x="2136991" y="327660"/>
                  </a:lnTo>
                  <a:lnTo>
                    <a:pt x="2136991" y="321602"/>
                  </a:lnTo>
                  <a:close/>
                </a:path>
                <a:path w="2137409" h="655320">
                  <a:moveTo>
                    <a:pt x="2136991" y="169202"/>
                  </a:moveTo>
                  <a:lnTo>
                    <a:pt x="2134578" y="163385"/>
                  </a:lnTo>
                  <a:lnTo>
                    <a:pt x="2126005" y="154800"/>
                  </a:lnTo>
                  <a:lnTo>
                    <a:pt x="2120188" y="152400"/>
                  </a:lnTo>
                  <a:lnTo>
                    <a:pt x="2114131" y="152400"/>
                  </a:lnTo>
                  <a:lnTo>
                    <a:pt x="2105228" y="154190"/>
                  </a:lnTo>
                  <a:lnTo>
                    <a:pt x="2097963" y="159092"/>
                  </a:lnTo>
                  <a:lnTo>
                    <a:pt x="2093061" y="166357"/>
                  </a:lnTo>
                  <a:lnTo>
                    <a:pt x="2091270" y="175260"/>
                  </a:lnTo>
                  <a:lnTo>
                    <a:pt x="2093061" y="184162"/>
                  </a:lnTo>
                  <a:lnTo>
                    <a:pt x="2097963" y="191427"/>
                  </a:lnTo>
                  <a:lnTo>
                    <a:pt x="2105228" y="196316"/>
                  </a:lnTo>
                  <a:lnTo>
                    <a:pt x="2114131" y="198120"/>
                  </a:lnTo>
                  <a:lnTo>
                    <a:pt x="2123021" y="196316"/>
                  </a:lnTo>
                  <a:lnTo>
                    <a:pt x="2130298" y="191427"/>
                  </a:lnTo>
                  <a:lnTo>
                    <a:pt x="2135187" y="184162"/>
                  </a:lnTo>
                  <a:lnTo>
                    <a:pt x="2136991" y="175260"/>
                  </a:lnTo>
                  <a:lnTo>
                    <a:pt x="2136991" y="169202"/>
                  </a:lnTo>
                  <a:close/>
                </a:path>
                <a:path w="2137409" h="655320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00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790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16"/>
                  </a:lnTo>
                  <a:lnTo>
                    <a:pt x="2114131" y="45720"/>
                  </a:lnTo>
                  <a:lnTo>
                    <a:pt x="2123021" y="43916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5342" y="5940462"/>
              <a:ext cx="2137410" cy="807720"/>
            </a:xfrm>
            <a:custGeom>
              <a:avLst/>
              <a:gdLst/>
              <a:ahLst/>
              <a:cxnLst/>
              <a:rect l="l" t="t" r="r" b="b"/>
              <a:pathLst>
                <a:path w="2137409" h="807720">
                  <a:moveTo>
                    <a:pt x="45720" y="778802"/>
                  </a:moveTo>
                  <a:lnTo>
                    <a:pt x="43319" y="772985"/>
                  </a:lnTo>
                  <a:lnTo>
                    <a:pt x="34747" y="764400"/>
                  </a:lnTo>
                  <a:lnTo>
                    <a:pt x="28930" y="762000"/>
                  </a:lnTo>
                  <a:lnTo>
                    <a:pt x="22860" y="762000"/>
                  </a:lnTo>
                  <a:lnTo>
                    <a:pt x="13970" y="763790"/>
                  </a:lnTo>
                  <a:lnTo>
                    <a:pt x="6705" y="768692"/>
                  </a:lnTo>
                  <a:lnTo>
                    <a:pt x="1803" y="775957"/>
                  </a:lnTo>
                  <a:lnTo>
                    <a:pt x="0" y="784860"/>
                  </a:lnTo>
                  <a:lnTo>
                    <a:pt x="1803" y="793750"/>
                  </a:lnTo>
                  <a:lnTo>
                    <a:pt x="6705" y="801027"/>
                  </a:lnTo>
                  <a:lnTo>
                    <a:pt x="13970" y="805916"/>
                  </a:lnTo>
                  <a:lnTo>
                    <a:pt x="22860" y="807720"/>
                  </a:lnTo>
                  <a:lnTo>
                    <a:pt x="31762" y="805916"/>
                  </a:lnTo>
                  <a:lnTo>
                    <a:pt x="39027" y="801027"/>
                  </a:lnTo>
                  <a:lnTo>
                    <a:pt x="43929" y="793750"/>
                  </a:lnTo>
                  <a:lnTo>
                    <a:pt x="45720" y="784860"/>
                  </a:lnTo>
                  <a:lnTo>
                    <a:pt x="45720" y="778802"/>
                  </a:lnTo>
                  <a:close/>
                </a:path>
                <a:path w="2137409" h="807720">
                  <a:moveTo>
                    <a:pt x="45720" y="626402"/>
                  </a:moveTo>
                  <a:lnTo>
                    <a:pt x="43319" y="620585"/>
                  </a:lnTo>
                  <a:lnTo>
                    <a:pt x="34747" y="612000"/>
                  </a:lnTo>
                  <a:lnTo>
                    <a:pt x="28930" y="609600"/>
                  </a:lnTo>
                  <a:lnTo>
                    <a:pt x="22860" y="609600"/>
                  </a:lnTo>
                  <a:lnTo>
                    <a:pt x="13970" y="611390"/>
                  </a:lnTo>
                  <a:lnTo>
                    <a:pt x="6705" y="616292"/>
                  </a:lnTo>
                  <a:lnTo>
                    <a:pt x="1803" y="623557"/>
                  </a:lnTo>
                  <a:lnTo>
                    <a:pt x="0" y="632460"/>
                  </a:lnTo>
                  <a:lnTo>
                    <a:pt x="1803" y="641350"/>
                  </a:lnTo>
                  <a:lnTo>
                    <a:pt x="6705" y="648627"/>
                  </a:lnTo>
                  <a:lnTo>
                    <a:pt x="13970" y="653516"/>
                  </a:lnTo>
                  <a:lnTo>
                    <a:pt x="22860" y="655320"/>
                  </a:lnTo>
                  <a:lnTo>
                    <a:pt x="31762" y="653516"/>
                  </a:lnTo>
                  <a:lnTo>
                    <a:pt x="39027" y="648627"/>
                  </a:lnTo>
                  <a:lnTo>
                    <a:pt x="43929" y="641350"/>
                  </a:lnTo>
                  <a:lnTo>
                    <a:pt x="45720" y="632460"/>
                  </a:lnTo>
                  <a:lnTo>
                    <a:pt x="45720" y="626402"/>
                  </a:lnTo>
                  <a:close/>
                </a:path>
                <a:path w="2137409" h="807720">
                  <a:moveTo>
                    <a:pt x="45720" y="474002"/>
                  </a:moveTo>
                  <a:lnTo>
                    <a:pt x="43319" y="468185"/>
                  </a:lnTo>
                  <a:lnTo>
                    <a:pt x="34747" y="459600"/>
                  </a:lnTo>
                  <a:lnTo>
                    <a:pt x="28930" y="457200"/>
                  </a:lnTo>
                  <a:lnTo>
                    <a:pt x="22860" y="457200"/>
                  </a:lnTo>
                  <a:lnTo>
                    <a:pt x="13970" y="458990"/>
                  </a:lnTo>
                  <a:lnTo>
                    <a:pt x="6705" y="463892"/>
                  </a:lnTo>
                  <a:lnTo>
                    <a:pt x="1803" y="471157"/>
                  </a:lnTo>
                  <a:lnTo>
                    <a:pt x="0" y="480060"/>
                  </a:lnTo>
                  <a:lnTo>
                    <a:pt x="1803" y="488962"/>
                  </a:lnTo>
                  <a:lnTo>
                    <a:pt x="6705" y="496227"/>
                  </a:lnTo>
                  <a:lnTo>
                    <a:pt x="13970" y="501116"/>
                  </a:lnTo>
                  <a:lnTo>
                    <a:pt x="22860" y="502920"/>
                  </a:lnTo>
                  <a:lnTo>
                    <a:pt x="31762" y="501116"/>
                  </a:lnTo>
                  <a:lnTo>
                    <a:pt x="39027" y="496227"/>
                  </a:lnTo>
                  <a:lnTo>
                    <a:pt x="43929" y="488962"/>
                  </a:lnTo>
                  <a:lnTo>
                    <a:pt x="45720" y="480060"/>
                  </a:lnTo>
                  <a:lnTo>
                    <a:pt x="45720" y="474002"/>
                  </a:lnTo>
                  <a:close/>
                </a:path>
                <a:path w="2137409" h="807720">
                  <a:moveTo>
                    <a:pt x="45720" y="321602"/>
                  </a:moveTo>
                  <a:lnTo>
                    <a:pt x="43319" y="315785"/>
                  </a:lnTo>
                  <a:lnTo>
                    <a:pt x="34747" y="307200"/>
                  </a:lnTo>
                  <a:lnTo>
                    <a:pt x="28930" y="304800"/>
                  </a:lnTo>
                  <a:lnTo>
                    <a:pt x="22860" y="304800"/>
                  </a:lnTo>
                  <a:lnTo>
                    <a:pt x="13970" y="306590"/>
                  </a:lnTo>
                  <a:lnTo>
                    <a:pt x="6705" y="311492"/>
                  </a:lnTo>
                  <a:lnTo>
                    <a:pt x="1803" y="318757"/>
                  </a:lnTo>
                  <a:lnTo>
                    <a:pt x="0" y="327660"/>
                  </a:lnTo>
                  <a:lnTo>
                    <a:pt x="1803" y="336562"/>
                  </a:lnTo>
                  <a:lnTo>
                    <a:pt x="6705" y="343827"/>
                  </a:lnTo>
                  <a:lnTo>
                    <a:pt x="13970" y="348716"/>
                  </a:lnTo>
                  <a:lnTo>
                    <a:pt x="22860" y="350520"/>
                  </a:lnTo>
                  <a:lnTo>
                    <a:pt x="31762" y="348716"/>
                  </a:lnTo>
                  <a:lnTo>
                    <a:pt x="39027" y="343827"/>
                  </a:lnTo>
                  <a:lnTo>
                    <a:pt x="43929" y="336562"/>
                  </a:lnTo>
                  <a:lnTo>
                    <a:pt x="45720" y="327660"/>
                  </a:lnTo>
                  <a:lnTo>
                    <a:pt x="45720" y="321602"/>
                  </a:lnTo>
                  <a:close/>
                </a:path>
                <a:path w="2137409" h="807720">
                  <a:moveTo>
                    <a:pt x="45720" y="169202"/>
                  </a:moveTo>
                  <a:lnTo>
                    <a:pt x="43319" y="163385"/>
                  </a:lnTo>
                  <a:lnTo>
                    <a:pt x="34747" y="154800"/>
                  </a:lnTo>
                  <a:lnTo>
                    <a:pt x="28930" y="152400"/>
                  </a:lnTo>
                  <a:lnTo>
                    <a:pt x="22860" y="152400"/>
                  </a:lnTo>
                  <a:lnTo>
                    <a:pt x="13970" y="154190"/>
                  </a:lnTo>
                  <a:lnTo>
                    <a:pt x="6705" y="159092"/>
                  </a:lnTo>
                  <a:lnTo>
                    <a:pt x="1803" y="166357"/>
                  </a:lnTo>
                  <a:lnTo>
                    <a:pt x="0" y="175260"/>
                  </a:lnTo>
                  <a:lnTo>
                    <a:pt x="1803" y="184162"/>
                  </a:lnTo>
                  <a:lnTo>
                    <a:pt x="6705" y="191427"/>
                  </a:lnTo>
                  <a:lnTo>
                    <a:pt x="13970" y="196316"/>
                  </a:lnTo>
                  <a:lnTo>
                    <a:pt x="22860" y="198120"/>
                  </a:lnTo>
                  <a:lnTo>
                    <a:pt x="31762" y="196316"/>
                  </a:lnTo>
                  <a:lnTo>
                    <a:pt x="39027" y="191427"/>
                  </a:lnTo>
                  <a:lnTo>
                    <a:pt x="43929" y="184162"/>
                  </a:lnTo>
                  <a:lnTo>
                    <a:pt x="45720" y="175260"/>
                  </a:lnTo>
                  <a:lnTo>
                    <a:pt x="45720" y="169202"/>
                  </a:lnTo>
                  <a:close/>
                </a:path>
                <a:path w="2137409" h="807720">
                  <a:moveTo>
                    <a:pt x="195097" y="778802"/>
                  </a:moveTo>
                  <a:lnTo>
                    <a:pt x="192697" y="772985"/>
                  </a:lnTo>
                  <a:lnTo>
                    <a:pt x="184111" y="764400"/>
                  </a:lnTo>
                  <a:lnTo>
                    <a:pt x="178308" y="762000"/>
                  </a:lnTo>
                  <a:lnTo>
                    <a:pt x="172237" y="762000"/>
                  </a:lnTo>
                  <a:lnTo>
                    <a:pt x="163347" y="763790"/>
                  </a:lnTo>
                  <a:lnTo>
                    <a:pt x="156070" y="768692"/>
                  </a:lnTo>
                  <a:lnTo>
                    <a:pt x="151180" y="775957"/>
                  </a:lnTo>
                  <a:lnTo>
                    <a:pt x="149377" y="784860"/>
                  </a:lnTo>
                  <a:lnTo>
                    <a:pt x="151180" y="793750"/>
                  </a:lnTo>
                  <a:lnTo>
                    <a:pt x="156070" y="801027"/>
                  </a:lnTo>
                  <a:lnTo>
                    <a:pt x="163347" y="805916"/>
                  </a:lnTo>
                  <a:lnTo>
                    <a:pt x="172237" y="807720"/>
                  </a:lnTo>
                  <a:lnTo>
                    <a:pt x="181140" y="805916"/>
                  </a:lnTo>
                  <a:lnTo>
                    <a:pt x="188404" y="801027"/>
                  </a:lnTo>
                  <a:lnTo>
                    <a:pt x="193306" y="793750"/>
                  </a:lnTo>
                  <a:lnTo>
                    <a:pt x="195097" y="784860"/>
                  </a:lnTo>
                  <a:lnTo>
                    <a:pt x="195097" y="778802"/>
                  </a:lnTo>
                  <a:close/>
                </a:path>
                <a:path w="2137409" h="807720">
                  <a:moveTo>
                    <a:pt x="195097" y="626402"/>
                  </a:moveTo>
                  <a:lnTo>
                    <a:pt x="192697" y="620585"/>
                  </a:lnTo>
                  <a:lnTo>
                    <a:pt x="184111" y="612000"/>
                  </a:lnTo>
                  <a:lnTo>
                    <a:pt x="178308" y="609600"/>
                  </a:lnTo>
                  <a:lnTo>
                    <a:pt x="172237" y="609600"/>
                  </a:lnTo>
                  <a:lnTo>
                    <a:pt x="163347" y="611390"/>
                  </a:lnTo>
                  <a:lnTo>
                    <a:pt x="156070" y="616292"/>
                  </a:lnTo>
                  <a:lnTo>
                    <a:pt x="151180" y="623557"/>
                  </a:lnTo>
                  <a:lnTo>
                    <a:pt x="149377" y="632460"/>
                  </a:lnTo>
                  <a:lnTo>
                    <a:pt x="151180" y="641350"/>
                  </a:lnTo>
                  <a:lnTo>
                    <a:pt x="156070" y="648627"/>
                  </a:lnTo>
                  <a:lnTo>
                    <a:pt x="163347" y="653516"/>
                  </a:lnTo>
                  <a:lnTo>
                    <a:pt x="172237" y="655320"/>
                  </a:lnTo>
                  <a:lnTo>
                    <a:pt x="181140" y="653516"/>
                  </a:lnTo>
                  <a:lnTo>
                    <a:pt x="188404" y="648627"/>
                  </a:lnTo>
                  <a:lnTo>
                    <a:pt x="193306" y="641350"/>
                  </a:lnTo>
                  <a:lnTo>
                    <a:pt x="195097" y="632460"/>
                  </a:lnTo>
                  <a:lnTo>
                    <a:pt x="195097" y="626402"/>
                  </a:lnTo>
                  <a:close/>
                </a:path>
                <a:path w="2137409" h="807720">
                  <a:moveTo>
                    <a:pt x="195097" y="474002"/>
                  </a:moveTo>
                  <a:lnTo>
                    <a:pt x="192697" y="468185"/>
                  </a:lnTo>
                  <a:lnTo>
                    <a:pt x="184111" y="459600"/>
                  </a:lnTo>
                  <a:lnTo>
                    <a:pt x="178308" y="457200"/>
                  </a:lnTo>
                  <a:lnTo>
                    <a:pt x="172237" y="457200"/>
                  </a:lnTo>
                  <a:lnTo>
                    <a:pt x="163347" y="458990"/>
                  </a:lnTo>
                  <a:lnTo>
                    <a:pt x="156070" y="463892"/>
                  </a:lnTo>
                  <a:lnTo>
                    <a:pt x="151180" y="471157"/>
                  </a:lnTo>
                  <a:lnTo>
                    <a:pt x="149377" y="480060"/>
                  </a:lnTo>
                  <a:lnTo>
                    <a:pt x="151180" y="488962"/>
                  </a:lnTo>
                  <a:lnTo>
                    <a:pt x="156070" y="496227"/>
                  </a:lnTo>
                  <a:lnTo>
                    <a:pt x="163347" y="501116"/>
                  </a:lnTo>
                  <a:lnTo>
                    <a:pt x="172237" y="502920"/>
                  </a:lnTo>
                  <a:lnTo>
                    <a:pt x="181140" y="501116"/>
                  </a:lnTo>
                  <a:lnTo>
                    <a:pt x="188404" y="496227"/>
                  </a:lnTo>
                  <a:lnTo>
                    <a:pt x="193306" y="488962"/>
                  </a:lnTo>
                  <a:lnTo>
                    <a:pt x="195097" y="480060"/>
                  </a:lnTo>
                  <a:lnTo>
                    <a:pt x="195097" y="474002"/>
                  </a:lnTo>
                  <a:close/>
                </a:path>
                <a:path w="2137409" h="807720">
                  <a:moveTo>
                    <a:pt x="195097" y="321602"/>
                  </a:moveTo>
                  <a:lnTo>
                    <a:pt x="192697" y="315785"/>
                  </a:lnTo>
                  <a:lnTo>
                    <a:pt x="184111" y="307200"/>
                  </a:lnTo>
                  <a:lnTo>
                    <a:pt x="178308" y="304800"/>
                  </a:lnTo>
                  <a:lnTo>
                    <a:pt x="172237" y="304800"/>
                  </a:lnTo>
                  <a:lnTo>
                    <a:pt x="163347" y="306590"/>
                  </a:lnTo>
                  <a:lnTo>
                    <a:pt x="156070" y="311492"/>
                  </a:lnTo>
                  <a:lnTo>
                    <a:pt x="151180" y="318757"/>
                  </a:lnTo>
                  <a:lnTo>
                    <a:pt x="149377" y="327660"/>
                  </a:lnTo>
                  <a:lnTo>
                    <a:pt x="151180" y="336562"/>
                  </a:lnTo>
                  <a:lnTo>
                    <a:pt x="156070" y="343827"/>
                  </a:lnTo>
                  <a:lnTo>
                    <a:pt x="163347" y="348716"/>
                  </a:lnTo>
                  <a:lnTo>
                    <a:pt x="172237" y="350520"/>
                  </a:lnTo>
                  <a:lnTo>
                    <a:pt x="181140" y="348716"/>
                  </a:lnTo>
                  <a:lnTo>
                    <a:pt x="188404" y="343827"/>
                  </a:lnTo>
                  <a:lnTo>
                    <a:pt x="193306" y="336562"/>
                  </a:lnTo>
                  <a:lnTo>
                    <a:pt x="195097" y="327660"/>
                  </a:lnTo>
                  <a:lnTo>
                    <a:pt x="195097" y="321602"/>
                  </a:lnTo>
                  <a:close/>
                </a:path>
                <a:path w="2137409" h="807720">
                  <a:moveTo>
                    <a:pt x="195097" y="169202"/>
                  </a:moveTo>
                  <a:lnTo>
                    <a:pt x="192697" y="163385"/>
                  </a:lnTo>
                  <a:lnTo>
                    <a:pt x="184111" y="154800"/>
                  </a:lnTo>
                  <a:lnTo>
                    <a:pt x="178308" y="152400"/>
                  </a:lnTo>
                  <a:lnTo>
                    <a:pt x="172237" y="152400"/>
                  </a:lnTo>
                  <a:lnTo>
                    <a:pt x="163347" y="154190"/>
                  </a:lnTo>
                  <a:lnTo>
                    <a:pt x="156070" y="159092"/>
                  </a:lnTo>
                  <a:lnTo>
                    <a:pt x="151180" y="166357"/>
                  </a:lnTo>
                  <a:lnTo>
                    <a:pt x="149377" y="175260"/>
                  </a:lnTo>
                  <a:lnTo>
                    <a:pt x="151180" y="184162"/>
                  </a:lnTo>
                  <a:lnTo>
                    <a:pt x="156070" y="191427"/>
                  </a:lnTo>
                  <a:lnTo>
                    <a:pt x="163347" y="196316"/>
                  </a:lnTo>
                  <a:lnTo>
                    <a:pt x="172237" y="198120"/>
                  </a:lnTo>
                  <a:lnTo>
                    <a:pt x="181140" y="196316"/>
                  </a:lnTo>
                  <a:lnTo>
                    <a:pt x="188404" y="191427"/>
                  </a:lnTo>
                  <a:lnTo>
                    <a:pt x="193306" y="184162"/>
                  </a:lnTo>
                  <a:lnTo>
                    <a:pt x="195097" y="175260"/>
                  </a:lnTo>
                  <a:lnTo>
                    <a:pt x="195097" y="169202"/>
                  </a:lnTo>
                  <a:close/>
                </a:path>
                <a:path w="2137409" h="807720">
                  <a:moveTo>
                    <a:pt x="344474" y="778802"/>
                  </a:moveTo>
                  <a:lnTo>
                    <a:pt x="342074" y="772985"/>
                  </a:lnTo>
                  <a:lnTo>
                    <a:pt x="333489" y="764400"/>
                  </a:lnTo>
                  <a:lnTo>
                    <a:pt x="327685" y="762000"/>
                  </a:lnTo>
                  <a:lnTo>
                    <a:pt x="321614" y="762000"/>
                  </a:lnTo>
                  <a:lnTo>
                    <a:pt x="312724" y="763790"/>
                  </a:lnTo>
                  <a:lnTo>
                    <a:pt x="305447" y="768692"/>
                  </a:lnTo>
                  <a:lnTo>
                    <a:pt x="300558" y="775957"/>
                  </a:lnTo>
                  <a:lnTo>
                    <a:pt x="298754" y="784860"/>
                  </a:lnTo>
                  <a:lnTo>
                    <a:pt x="300558" y="793750"/>
                  </a:lnTo>
                  <a:lnTo>
                    <a:pt x="305447" y="801027"/>
                  </a:lnTo>
                  <a:lnTo>
                    <a:pt x="312724" y="805916"/>
                  </a:lnTo>
                  <a:lnTo>
                    <a:pt x="321614" y="807720"/>
                  </a:lnTo>
                  <a:lnTo>
                    <a:pt x="330517" y="805916"/>
                  </a:lnTo>
                  <a:lnTo>
                    <a:pt x="337781" y="801027"/>
                  </a:lnTo>
                  <a:lnTo>
                    <a:pt x="342684" y="793750"/>
                  </a:lnTo>
                  <a:lnTo>
                    <a:pt x="344474" y="784860"/>
                  </a:lnTo>
                  <a:lnTo>
                    <a:pt x="344474" y="778802"/>
                  </a:lnTo>
                  <a:close/>
                </a:path>
                <a:path w="2137409" h="807720">
                  <a:moveTo>
                    <a:pt x="344474" y="626402"/>
                  </a:moveTo>
                  <a:lnTo>
                    <a:pt x="342074" y="620585"/>
                  </a:lnTo>
                  <a:lnTo>
                    <a:pt x="333489" y="612000"/>
                  </a:lnTo>
                  <a:lnTo>
                    <a:pt x="327685" y="609600"/>
                  </a:lnTo>
                  <a:lnTo>
                    <a:pt x="321614" y="609600"/>
                  </a:lnTo>
                  <a:lnTo>
                    <a:pt x="312724" y="611390"/>
                  </a:lnTo>
                  <a:lnTo>
                    <a:pt x="305447" y="616292"/>
                  </a:lnTo>
                  <a:lnTo>
                    <a:pt x="300558" y="623557"/>
                  </a:lnTo>
                  <a:lnTo>
                    <a:pt x="298754" y="632460"/>
                  </a:lnTo>
                  <a:lnTo>
                    <a:pt x="300558" y="641350"/>
                  </a:lnTo>
                  <a:lnTo>
                    <a:pt x="305447" y="648627"/>
                  </a:lnTo>
                  <a:lnTo>
                    <a:pt x="312724" y="653516"/>
                  </a:lnTo>
                  <a:lnTo>
                    <a:pt x="321614" y="655320"/>
                  </a:lnTo>
                  <a:lnTo>
                    <a:pt x="330517" y="653516"/>
                  </a:lnTo>
                  <a:lnTo>
                    <a:pt x="337781" y="648627"/>
                  </a:lnTo>
                  <a:lnTo>
                    <a:pt x="342684" y="641350"/>
                  </a:lnTo>
                  <a:lnTo>
                    <a:pt x="344474" y="632460"/>
                  </a:lnTo>
                  <a:lnTo>
                    <a:pt x="344474" y="626402"/>
                  </a:lnTo>
                  <a:close/>
                </a:path>
                <a:path w="2137409" h="807720">
                  <a:moveTo>
                    <a:pt x="344474" y="474002"/>
                  </a:moveTo>
                  <a:lnTo>
                    <a:pt x="342074" y="468185"/>
                  </a:lnTo>
                  <a:lnTo>
                    <a:pt x="333489" y="459600"/>
                  </a:lnTo>
                  <a:lnTo>
                    <a:pt x="327685" y="457200"/>
                  </a:lnTo>
                  <a:lnTo>
                    <a:pt x="321614" y="457200"/>
                  </a:lnTo>
                  <a:lnTo>
                    <a:pt x="312724" y="458990"/>
                  </a:lnTo>
                  <a:lnTo>
                    <a:pt x="305447" y="463892"/>
                  </a:lnTo>
                  <a:lnTo>
                    <a:pt x="300558" y="471157"/>
                  </a:lnTo>
                  <a:lnTo>
                    <a:pt x="298754" y="480060"/>
                  </a:lnTo>
                  <a:lnTo>
                    <a:pt x="300558" y="488962"/>
                  </a:lnTo>
                  <a:lnTo>
                    <a:pt x="305447" y="496227"/>
                  </a:lnTo>
                  <a:lnTo>
                    <a:pt x="312724" y="501116"/>
                  </a:lnTo>
                  <a:lnTo>
                    <a:pt x="321614" y="502920"/>
                  </a:lnTo>
                  <a:lnTo>
                    <a:pt x="330517" y="501116"/>
                  </a:lnTo>
                  <a:lnTo>
                    <a:pt x="337781" y="496227"/>
                  </a:lnTo>
                  <a:lnTo>
                    <a:pt x="342684" y="488962"/>
                  </a:lnTo>
                  <a:lnTo>
                    <a:pt x="344474" y="480060"/>
                  </a:lnTo>
                  <a:lnTo>
                    <a:pt x="344474" y="474002"/>
                  </a:lnTo>
                  <a:close/>
                </a:path>
                <a:path w="2137409" h="807720">
                  <a:moveTo>
                    <a:pt x="344474" y="321602"/>
                  </a:moveTo>
                  <a:lnTo>
                    <a:pt x="342074" y="315785"/>
                  </a:lnTo>
                  <a:lnTo>
                    <a:pt x="333489" y="307200"/>
                  </a:lnTo>
                  <a:lnTo>
                    <a:pt x="327685" y="304800"/>
                  </a:lnTo>
                  <a:lnTo>
                    <a:pt x="321614" y="304800"/>
                  </a:lnTo>
                  <a:lnTo>
                    <a:pt x="312724" y="306590"/>
                  </a:lnTo>
                  <a:lnTo>
                    <a:pt x="305447" y="311492"/>
                  </a:lnTo>
                  <a:lnTo>
                    <a:pt x="300558" y="318757"/>
                  </a:lnTo>
                  <a:lnTo>
                    <a:pt x="298754" y="327660"/>
                  </a:lnTo>
                  <a:lnTo>
                    <a:pt x="300558" y="336562"/>
                  </a:lnTo>
                  <a:lnTo>
                    <a:pt x="305447" y="343827"/>
                  </a:lnTo>
                  <a:lnTo>
                    <a:pt x="312724" y="348716"/>
                  </a:lnTo>
                  <a:lnTo>
                    <a:pt x="321614" y="350520"/>
                  </a:lnTo>
                  <a:lnTo>
                    <a:pt x="330517" y="348716"/>
                  </a:lnTo>
                  <a:lnTo>
                    <a:pt x="337781" y="343827"/>
                  </a:lnTo>
                  <a:lnTo>
                    <a:pt x="342684" y="336562"/>
                  </a:lnTo>
                  <a:lnTo>
                    <a:pt x="344474" y="327660"/>
                  </a:lnTo>
                  <a:lnTo>
                    <a:pt x="344474" y="321602"/>
                  </a:lnTo>
                  <a:close/>
                </a:path>
                <a:path w="2137409" h="807720">
                  <a:moveTo>
                    <a:pt x="344474" y="169202"/>
                  </a:moveTo>
                  <a:lnTo>
                    <a:pt x="342074" y="163385"/>
                  </a:lnTo>
                  <a:lnTo>
                    <a:pt x="333489" y="154800"/>
                  </a:lnTo>
                  <a:lnTo>
                    <a:pt x="327685" y="152400"/>
                  </a:lnTo>
                  <a:lnTo>
                    <a:pt x="321614" y="152400"/>
                  </a:lnTo>
                  <a:lnTo>
                    <a:pt x="312724" y="154190"/>
                  </a:lnTo>
                  <a:lnTo>
                    <a:pt x="305447" y="159092"/>
                  </a:lnTo>
                  <a:lnTo>
                    <a:pt x="300558" y="166357"/>
                  </a:lnTo>
                  <a:lnTo>
                    <a:pt x="298754" y="175260"/>
                  </a:lnTo>
                  <a:lnTo>
                    <a:pt x="300558" y="184162"/>
                  </a:lnTo>
                  <a:lnTo>
                    <a:pt x="305447" y="191427"/>
                  </a:lnTo>
                  <a:lnTo>
                    <a:pt x="312724" y="196316"/>
                  </a:lnTo>
                  <a:lnTo>
                    <a:pt x="321614" y="198120"/>
                  </a:lnTo>
                  <a:lnTo>
                    <a:pt x="330517" y="196316"/>
                  </a:lnTo>
                  <a:lnTo>
                    <a:pt x="337781" y="191427"/>
                  </a:lnTo>
                  <a:lnTo>
                    <a:pt x="342684" y="184162"/>
                  </a:lnTo>
                  <a:lnTo>
                    <a:pt x="344474" y="175260"/>
                  </a:lnTo>
                  <a:lnTo>
                    <a:pt x="344474" y="169202"/>
                  </a:lnTo>
                  <a:close/>
                </a:path>
                <a:path w="2137409" h="807720">
                  <a:moveTo>
                    <a:pt x="493852" y="778802"/>
                  </a:moveTo>
                  <a:lnTo>
                    <a:pt x="491439" y="772985"/>
                  </a:lnTo>
                  <a:lnTo>
                    <a:pt x="482866" y="764400"/>
                  </a:lnTo>
                  <a:lnTo>
                    <a:pt x="477050" y="762000"/>
                  </a:lnTo>
                  <a:lnTo>
                    <a:pt x="470992" y="762000"/>
                  </a:lnTo>
                  <a:lnTo>
                    <a:pt x="462089" y="763790"/>
                  </a:lnTo>
                  <a:lnTo>
                    <a:pt x="454825" y="768692"/>
                  </a:lnTo>
                  <a:lnTo>
                    <a:pt x="449935" y="775957"/>
                  </a:lnTo>
                  <a:lnTo>
                    <a:pt x="448132" y="784860"/>
                  </a:lnTo>
                  <a:lnTo>
                    <a:pt x="449935" y="793750"/>
                  </a:lnTo>
                  <a:lnTo>
                    <a:pt x="454825" y="801027"/>
                  </a:lnTo>
                  <a:lnTo>
                    <a:pt x="462089" y="805916"/>
                  </a:lnTo>
                  <a:lnTo>
                    <a:pt x="470992" y="807720"/>
                  </a:lnTo>
                  <a:lnTo>
                    <a:pt x="479894" y="805916"/>
                  </a:lnTo>
                  <a:lnTo>
                    <a:pt x="487159" y="801027"/>
                  </a:lnTo>
                  <a:lnTo>
                    <a:pt x="492061" y="793750"/>
                  </a:lnTo>
                  <a:lnTo>
                    <a:pt x="493852" y="784860"/>
                  </a:lnTo>
                  <a:lnTo>
                    <a:pt x="493852" y="778802"/>
                  </a:lnTo>
                  <a:close/>
                </a:path>
                <a:path w="2137409" h="807720">
                  <a:moveTo>
                    <a:pt x="493852" y="626402"/>
                  </a:moveTo>
                  <a:lnTo>
                    <a:pt x="491439" y="620585"/>
                  </a:lnTo>
                  <a:lnTo>
                    <a:pt x="482866" y="612000"/>
                  </a:lnTo>
                  <a:lnTo>
                    <a:pt x="477050" y="609600"/>
                  </a:lnTo>
                  <a:lnTo>
                    <a:pt x="470992" y="609600"/>
                  </a:lnTo>
                  <a:lnTo>
                    <a:pt x="462089" y="611390"/>
                  </a:lnTo>
                  <a:lnTo>
                    <a:pt x="454825" y="616292"/>
                  </a:lnTo>
                  <a:lnTo>
                    <a:pt x="449935" y="623557"/>
                  </a:lnTo>
                  <a:lnTo>
                    <a:pt x="448132" y="632460"/>
                  </a:lnTo>
                  <a:lnTo>
                    <a:pt x="449935" y="641350"/>
                  </a:lnTo>
                  <a:lnTo>
                    <a:pt x="454825" y="648627"/>
                  </a:lnTo>
                  <a:lnTo>
                    <a:pt x="462089" y="653516"/>
                  </a:lnTo>
                  <a:lnTo>
                    <a:pt x="470992" y="655320"/>
                  </a:lnTo>
                  <a:lnTo>
                    <a:pt x="479894" y="653516"/>
                  </a:lnTo>
                  <a:lnTo>
                    <a:pt x="487159" y="648627"/>
                  </a:lnTo>
                  <a:lnTo>
                    <a:pt x="492061" y="641350"/>
                  </a:lnTo>
                  <a:lnTo>
                    <a:pt x="493852" y="632460"/>
                  </a:lnTo>
                  <a:lnTo>
                    <a:pt x="493852" y="626402"/>
                  </a:lnTo>
                  <a:close/>
                </a:path>
                <a:path w="2137409" h="807720">
                  <a:moveTo>
                    <a:pt x="493852" y="474002"/>
                  </a:moveTo>
                  <a:lnTo>
                    <a:pt x="491439" y="468185"/>
                  </a:lnTo>
                  <a:lnTo>
                    <a:pt x="482866" y="459600"/>
                  </a:lnTo>
                  <a:lnTo>
                    <a:pt x="477050" y="457200"/>
                  </a:lnTo>
                  <a:lnTo>
                    <a:pt x="470992" y="457200"/>
                  </a:lnTo>
                  <a:lnTo>
                    <a:pt x="462089" y="458990"/>
                  </a:lnTo>
                  <a:lnTo>
                    <a:pt x="454825" y="463892"/>
                  </a:lnTo>
                  <a:lnTo>
                    <a:pt x="449935" y="471157"/>
                  </a:lnTo>
                  <a:lnTo>
                    <a:pt x="448132" y="480060"/>
                  </a:lnTo>
                  <a:lnTo>
                    <a:pt x="449935" y="488962"/>
                  </a:lnTo>
                  <a:lnTo>
                    <a:pt x="454825" y="496227"/>
                  </a:lnTo>
                  <a:lnTo>
                    <a:pt x="462089" y="501116"/>
                  </a:lnTo>
                  <a:lnTo>
                    <a:pt x="470992" y="502920"/>
                  </a:lnTo>
                  <a:lnTo>
                    <a:pt x="479894" y="501116"/>
                  </a:lnTo>
                  <a:lnTo>
                    <a:pt x="487159" y="496227"/>
                  </a:lnTo>
                  <a:lnTo>
                    <a:pt x="492061" y="488962"/>
                  </a:lnTo>
                  <a:lnTo>
                    <a:pt x="493852" y="480060"/>
                  </a:lnTo>
                  <a:lnTo>
                    <a:pt x="493852" y="474002"/>
                  </a:lnTo>
                  <a:close/>
                </a:path>
                <a:path w="2137409" h="807720">
                  <a:moveTo>
                    <a:pt x="493852" y="321602"/>
                  </a:moveTo>
                  <a:lnTo>
                    <a:pt x="491439" y="315785"/>
                  </a:lnTo>
                  <a:lnTo>
                    <a:pt x="482866" y="307200"/>
                  </a:lnTo>
                  <a:lnTo>
                    <a:pt x="477050" y="304800"/>
                  </a:lnTo>
                  <a:lnTo>
                    <a:pt x="470992" y="304800"/>
                  </a:lnTo>
                  <a:lnTo>
                    <a:pt x="462089" y="306590"/>
                  </a:lnTo>
                  <a:lnTo>
                    <a:pt x="454825" y="311492"/>
                  </a:lnTo>
                  <a:lnTo>
                    <a:pt x="449935" y="318757"/>
                  </a:lnTo>
                  <a:lnTo>
                    <a:pt x="448132" y="327660"/>
                  </a:lnTo>
                  <a:lnTo>
                    <a:pt x="449935" y="336562"/>
                  </a:lnTo>
                  <a:lnTo>
                    <a:pt x="454825" y="343827"/>
                  </a:lnTo>
                  <a:lnTo>
                    <a:pt x="462089" y="348716"/>
                  </a:lnTo>
                  <a:lnTo>
                    <a:pt x="470992" y="350520"/>
                  </a:lnTo>
                  <a:lnTo>
                    <a:pt x="479894" y="348716"/>
                  </a:lnTo>
                  <a:lnTo>
                    <a:pt x="487159" y="343827"/>
                  </a:lnTo>
                  <a:lnTo>
                    <a:pt x="492061" y="336562"/>
                  </a:lnTo>
                  <a:lnTo>
                    <a:pt x="493852" y="327660"/>
                  </a:lnTo>
                  <a:lnTo>
                    <a:pt x="493852" y="321602"/>
                  </a:lnTo>
                  <a:close/>
                </a:path>
                <a:path w="2137409" h="807720">
                  <a:moveTo>
                    <a:pt x="493852" y="169202"/>
                  </a:moveTo>
                  <a:lnTo>
                    <a:pt x="491439" y="163385"/>
                  </a:lnTo>
                  <a:lnTo>
                    <a:pt x="482866" y="154800"/>
                  </a:lnTo>
                  <a:lnTo>
                    <a:pt x="477050" y="152400"/>
                  </a:lnTo>
                  <a:lnTo>
                    <a:pt x="470992" y="152400"/>
                  </a:lnTo>
                  <a:lnTo>
                    <a:pt x="462089" y="154190"/>
                  </a:lnTo>
                  <a:lnTo>
                    <a:pt x="454825" y="159092"/>
                  </a:lnTo>
                  <a:lnTo>
                    <a:pt x="449935" y="166357"/>
                  </a:lnTo>
                  <a:lnTo>
                    <a:pt x="448132" y="175260"/>
                  </a:lnTo>
                  <a:lnTo>
                    <a:pt x="449935" y="184162"/>
                  </a:lnTo>
                  <a:lnTo>
                    <a:pt x="454825" y="191427"/>
                  </a:lnTo>
                  <a:lnTo>
                    <a:pt x="462089" y="196316"/>
                  </a:lnTo>
                  <a:lnTo>
                    <a:pt x="470992" y="198120"/>
                  </a:lnTo>
                  <a:lnTo>
                    <a:pt x="479894" y="196316"/>
                  </a:lnTo>
                  <a:lnTo>
                    <a:pt x="487159" y="191427"/>
                  </a:lnTo>
                  <a:lnTo>
                    <a:pt x="492061" y="184162"/>
                  </a:lnTo>
                  <a:lnTo>
                    <a:pt x="493852" y="175260"/>
                  </a:lnTo>
                  <a:lnTo>
                    <a:pt x="493852" y="169202"/>
                  </a:lnTo>
                  <a:close/>
                </a:path>
                <a:path w="2137409" h="807720">
                  <a:moveTo>
                    <a:pt x="643229" y="778802"/>
                  </a:moveTo>
                  <a:lnTo>
                    <a:pt x="640816" y="772985"/>
                  </a:lnTo>
                  <a:lnTo>
                    <a:pt x="632244" y="764400"/>
                  </a:lnTo>
                  <a:lnTo>
                    <a:pt x="626427" y="762000"/>
                  </a:lnTo>
                  <a:lnTo>
                    <a:pt x="620369" y="762000"/>
                  </a:lnTo>
                  <a:lnTo>
                    <a:pt x="611466" y="763790"/>
                  </a:lnTo>
                  <a:lnTo>
                    <a:pt x="604202" y="768692"/>
                  </a:lnTo>
                  <a:lnTo>
                    <a:pt x="599300" y="775957"/>
                  </a:lnTo>
                  <a:lnTo>
                    <a:pt x="597509" y="784860"/>
                  </a:lnTo>
                  <a:lnTo>
                    <a:pt x="599300" y="793750"/>
                  </a:lnTo>
                  <a:lnTo>
                    <a:pt x="604202" y="801027"/>
                  </a:lnTo>
                  <a:lnTo>
                    <a:pt x="611466" y="805916"/>
                  </a:lnTo>
                  <a:lnTo>
                    <a:pt x="620369" y="807720"/>
                  </a:lnTo>
                  <a:lnTo>
                    <a:pt x="629272" y="805916"/>
                  </a:lnTo>
                  <a:lnTo>
                    <a:pt x="636536" y="801027"/>
                  </a:lnTo>
                  <a:lnTo>
                    <a:pt x="641438" y="793750"/>
                  </a:lnTo>
                  <a:lnTo>
                    <a:pt x="643229" y="784860"/>
                  </a:lnTo>
                  <a:lnTo>
                    <a:pt x="643229" y="778802"/>
                  </a:lnTo>
                  <a:close/>
                </a:path>
                <a:path w="2137409" h="807720">
                  <a:moveTo>
                    <a:pt x="643229" y="626402"/>
                  </a:moveTo>
                  <a:lnTo>
                    <a:pt x="640816" y="620585"/>
                  </a:lnTo>
                  <a:lnTo>
                    <a:pt x="632244" y="612000"/>
                  </a:lnTo>
                  <a:lnTo>
                    <a:pt x="626427" y="609600"/>
                  </a:lnTo>
                  <a:lnTo>
                    <a:pt x="620369" y="609600"/>
                  </a:lnTo>
                  <a:lnTo>
                    <a:pt x="611466" y="611390"/>
                  </a:lnTo>
                  <a:lnTo>
                    <a:pt x="604202" y="616292"/>
                  </a:lnTo>
                  <a:lnTo>
                    <a:pt x="599300" y="623557"/>
                  </a:lnTo>
                  <a:lnTo>
                    <a:pt x="597509" y="632460"/>
                  </a:lnTo>
                  <a:lnTo>
                    <a:pt x="599300" y="641350"/>
                  </a:lnTo>
                  <a:lnTo>
                    <a:pt x="604202" y="648627"/>
                  </a:lnTo>
                  <a:lnTo>
                    <a:pt x="611466" y="653516"/>
                  </a:lnTo>
                  <a:lnTo>
                    <a:pt x="620369" y="655320"/>
                  </a:lnTo>
                  <a:lnTo>
                    <a:pt x="629272" y="653516"/>
                  </a:lnTo>
                  <a:lnTo>
                    <a:pt x="636536" y="648627"/>
                  </a:lnTo>
                  <a:lnTo>
                    <a:pt x="641438" y="641350"/>
                  </a:lnTo>
                  <a:lnTo>
                    <a:pt x="643229" y="632460"/>
                  </a:lnTo>
                  <a:lnTo>
                    <a:pt x="643229" y="626402"/>
                  </a:lnTo>
                  <a:close/>
                </a:path>
                <a:path w="2137409" h="807720">
                  <a:moveTo>
                    <a:pt x="643229" y="474002"/>
                  </a:moveTo>
                  <a:lnTo>
                    <a:pt x="640816" y="468185"/>
                  </a:lnTo>
                  <a:lnTo>
                    <a:pt x="632244" y="459600"/>
                  </a:lnTo>
                  <a:lnTo>
                    <a:pt x="626427" y="457200"/>
                  </a:lnTo>
                  <a:lnTo>
                    <a:pt x="620369" y="457200"/>
                  </a:lnTo>
                  <a:lnTo>
                    <a:pt x="611466" y="458990"/>
                  </a:lnTo>
                  <a:lnTo>
                    <a:pt x="604202" y="463892"/>
                  </a:lnTo>
                  <a:lnTo>
                    <a:pt x="599300" y="471157"/>
                  </a:lnTo>
                  <a:lnTo>
                    <a:pt x="597509" y="480060"/>
                  </a:lnTo>
                  <a:lnTo>
                    <a:pt x="599300" y="488962"/>
                  </a:lnTo>
                  <a:lnTo>
                    <a:pt x="604202" y="496227"/>
                  </a:lnTo>
                  <a:lnTo>
                    <a:pt x="611466" y="501116"/>
                  </a:lnTo>
                  <a:lnTo>
                    <a:pt x="620369" y="502920"/>
                  </a:lnTo>
                  <a:lnTo>
                    <a:pt x="629272" y="501116"/>
                  </a:lnTo>
                  <a:lnTo>
                    <a:pt x="636536" y="496227"/>
                  </a:lnTo>
                  <a:lnTo>
                    <a:pt x="641438" y="488962"/>
                  </a:lnTo>
                  <a:lnTo>
                    <a:pt x="643229" y="480060"/>
                  </a:lnTo>
                  <a:lnTo>
                    <a:pt x="643229" y="474002"/>
                  </a:lnTo>
                  <a:close/>
                </a:path>
                <a:path w="2137409" h="807720">
                  <a:moveTo>
                    <a:pt x="643229" y="321602"/>
                  </a:moveTo>
                  <a:lnTo>
                    <a:pt x="640816" y="315785"/>
                  </a:lnTo>
                  <a:lnTo>
                    <a:pt x="632244" y="307200"/>
                  </a:lnTo>
                  <a:lnTo>
                    <a:pt x="626427" y="304800"/>
                  </a:lnTo>
                  <a:lnTo>
                    <a:pt x="620369" y="304800"/>
                  </a:lnTo>
                  <a:lnTo>
                    <a:pt x="611466" y="306590"/>
                  </a:lnTo>
                  <a:lnTo>
                    <a:pt x="604202" y="311492"/>
                  </a:lnTo>
                  <a:lnTo>
                    <a:pt x="599300" y="318757"/>
                  </a:lnTo>
                  <a:lnTo>
                    <a:pt x="597509" y="327660"/>
                  </a:lnTo>
                  <a:lnTo>
                    <a:pt x="599300" y="336562"/>
                  </a:lnTo>
                  <a:lnTo>
                    <a:pt x="604202" y="343827"/>
                  </a:lnTo>
                  <a:lnTo>
                    <a:pt x="611466" y="348716"/>
                  </a:lnTo>
                  <a:lnTo>
                    <a:pt x="620369" y="350520"/>
                  </a:lnTo>
                  <a:lnTo>
                    <a:pt x="629272" y="348716"/>
                  </a:lnTo>
                  <a:lnTo>
                    <a:pt x="636536" y="343827"/>
                  </a:lnTo>
                  <a:lnTo>
                    <a:pt x="641438" y="336562"/>
                  </a:lnTo>
                  <a:lnTo>
                    <a:pt x="643229" y="327660"/>
                  </a:lnTo>
                  <a:lnTo>
                    <a:pt x="643229" y="321602"/>
                  </a:lnTo>
                  <a:close/>
                </a:path>
                <a:path w="2137409" h="807720">
                  <a:moveTo>
                    <a:pt x="643229" y="169202"/>
                  </a:moveTo>
                  <a:lnTo>
                    <a:pt x="640816" y="163385"/>
                  </a:lnTo>
                  <a:lnTo>
                    <a:pt x="632244" y="154800"/>
                  </a:lnTo>
                  <a:lnTo>
                    <a:pt x="626427" y="152400"/>
                  </a:lnTo>
                  <a:lnTo>
                    <a:pt x="620369" y="152400"/>
                  </a:lnTo>
                  <a:lnTo>
                    <a:pt x="611466" y="154190"/>
                  </a:lnTo>
                  <a:lnTo>
                    <a:pt x="604202" y="159092"/>
                  </a:lnTo>
                  <a:lnTo>
                    <a:pt x="599300" y="166357"/>
                  </a:lnTo>
                  <a:lnTo>
                    <a:pt x="597509" y="175260"/>
                  </a:lnTo>
                  <a:lnTo>
                    <a:pt x="599300" y="184162"/>
                  </a:lnTo>
                  <a:lnTo>
                    <a:pt x="604202" y="191427"/>
                  </a:lnTo>
                  <a:lnTo>
                    <a:pt x="611466" y="196316"/>
                  </a:lnTo>
                  <a:lnTo>
                    <a:pt x="620369" y="198120"/>
                  </a:lnTo>
                  <a:lnTo>
                    <a:pt x="629272" y="196316"/>
                  </a:lnTo>
                  <a:lnTo>
                    <a:pt x="636536" y="191427"/>
                  </a:lnTo>
                  <a:lnTo>
                    <a:pt x="641438" y="184162"/>
                  </a:lnTo>
                  <a:lnTo>
                    <a:pt x="643229" y="175260"/>
                  </a:lnTo>
                  <a:lnTo>
                    <a:pt x="643229" y="169202"/>
                  </a:lnTo>
                  <a:close/>
                </a:path>
                <a:path w="2137409" h="807720">
                  <a:moveTo>
                    <a:pt x="792607" y="778802"/>
                  </a:moveTo>
                  <a:lnTo>
                    <a:pt x="790194" y="772985"/>
                  </a:lnTo>
                  <a:lnTo>
                    <a:pt x="781621" y="764400"/>
                  </a:lnTo>
                  <a:lnTo>
                    <a:pt x="775804" y="762000"/>
                  </a:lnTo>
                  <a:lnTo>
                    <a:pt x="769747" y="762000"/>
                  </a:lnTo>
                  <a:lnTo>
                    <a:pt x="760844" y="763790"/>
                  </a:lnTo>
                  <a:lnTo>
                    <a:pt x="753579" y="768692"/>
                  </a:lnTo>
                  <a:lnTo>
                    <a:pt x="748677" y="775957"/>
                  </a:lnTo>
                  <a:lnTo>
                    <a:pt x="746887" y="784860"/>
                  </a:lnTo>
                  <a:lnTo>
                    <a:pt x="748677" y="793750"/>
                  </a:lnTo>
                  <a:lnTo>
                    <a:pt x="753579" y="801027"/>
                  </a:lnTo>
                  <a:lnTo>
                    <a:pt x="760844" y="805916"/>
                  </a:lnTo>
                  <a:lnTo>
                    <a:pt x="769747" y="807720"/>
                  </a:lnTo>
                  <a:lnTo>
                    <a:pt x="778637" y="805916"/>
                  </a:lnTo>
                  <a:lnTo>
                    <a:pt x="785914" y="801027"/>
                  </a:lnTo>
                  <a:lnTo>
                    <a:pt x="790803" y="793750"/>
                  </a:lnTo>
                  <a:lnTo>
                    <a:pt x="792607" y="784860"/>
                  </a:lnTo>
                  <a:lnTo>
                    <a:pt x="792607" y="778802"/>
                  </a:lnTo>
                  <a:close/>
                </a:path>
                <a:path w="2137409" h="807720">
                  <a:moveTo>
                    <a:pt x="792607" y="626402"/>
                  </a:moveTo>
                  <a:lnTo>
                    <a:pt x="790194" y="620585"/>
                  </a:lnTo>
                  <a:lnTo>
                    <a:pt x="781621" y="612000"/>
                  </a:lnTo>
                  <a:lnTo>
                    <a:pt x="775804" y="609600"/>
                  </a:lnTo>
                  <a:lnTo>
                    <a:pt x="769747" y="609600"/>
                  </a:lnTo>
                  <a:lnTo>
                    <a:pt x="760844" y="611390"/>
                  </a:lnTo>
                  <a:lnTo>
                    <a:pt x="753579" y="616292"/>
                  </a:lnTo>
                  <a:lnTo>
                    <a:pt x="748677" y="623557"/>
                  </a:lnTo>
                  <a:lnTo>
                    <a:pt x="746887" y="632460"/>
                  </a:lnTo>
                  <a:lnTo>
                    <a:pt x="748677" y="641350"/>
                  </a:lnTo>
                  <a:lnTo>
                    <a:pt x="753579" y="648627"/>
                  </a:lnTo>
                  <a:lnTo>
                    <a:pt x="760844" y="653516"/>
                  </a:lnTo>
                  <a:lnTo>
                    <a:pt x="769747" y="655320"/>
                  </a:lnTo>
                  <a:lnTo>
                    <a:pt x="778637" y="653516"/>
                  </a:lnTo>
                  <a:lnTo>
                    <a:pt x="785914" y="648627"/>
                  </a:lnTo>
                  <a:lnTo>
                    <a:pt x="790803" y="641350"/>
                  </a:lnTo>
                  <a:lnTo>
                    <a:pt x="792607" y="632460"/>
                  </a:lnTo>
                  <a:lnTo>
                    <a:pt x="792607" y="626402"/>
                  </a:lnTo>
                  <a:close/>
                </a:path>
                <a:path w="2137409" h="807720">
                  <a:moveTo>
                    <a:pt x="792607" y="474002"/>
                  </a:moveTo>
                  <a:lnTo>
                    <a:pt x="790194" y="468185"/>
                  </a:lnTo>
                  <a:lnTo>
                    <a:pt x="781621" y="459600"/>
                  </a:lnTo>
                  <a:lnTo>
                    <a:pt x="775804" y="457200"/>
                  </a:lnTo>
                  <a:lnTo>
                    <a:pt x="769747" y="457200"/>
                  </a:lnTo>
                  <a:lnTo>
                    <a:pt x="760844" y="458990"/>
                  </a:lnTo>
                  <a:lnTo>
                    <a:pt x="753579" y="463892"/>
                  </a:lnTo>
                  <a:lnTo>
                    <a:pt x="748677" y="471157"/>
                  </a:lnTo>
                  <a:lnTo>
                    <a:pt x="746887" y="480060"/>
                  </a:lnTo>
                  <a:lnTo>
                    <a:pt x="748677" y="488962"/>
                  </a:lnTo>
                  <a:lnTo>
                    <a:pt x="753579" y="496227"/>
                  </a:lnTo>
                  <a:lnTo>
                    <a:pt x="760844" y="501116"/>
                  </a:lnTo>
                  <a:lnTo>
                    <a:pt x="769747" y="502920"/>
                  </a:lnTo>
                  <a:lnTo>
                    <a:pt x="778637" y="501116"/>
                  </a:lnTo>
                  <a:lnTo>
                    <a:pt x="785914" y="496227"/>
                  </a:lnTo>
                  <a:lnTo>
                    <a:pt x="790803" y="488962"/>
                  </a:lnTo>
                  <a:lnTo>
                    <a:pt x="792607" y="480060"/>
                  </a:lnTo>
                  <a:lnTo>
                    <a:pt x="792607" y="474002"/>
                  </a:lnTo>
                  <a:close/>
                </a:path>
                <a:path w="2137409" h="807720">
                  <a:moveTo>
                    <a:pt x="792607" y="321602"/>
                  </a:moveTo>
                  <a:lnTo>
                    <a:pt x="790194" y="315785"/>
                  </a:lnTo>
                  <a:lnTo>
                    <a:pt x="781621" y="307200"/>
                  </a:lnTo>
                  <a:lnTo>
                    <a:pt x="775804" y="304800"/>
                  </a:lnTo>
                  <a:lnTo>
                    <a:pt x="769747" y="304800"/>
                  </a:lnTo>
                  <a:lnTo>
                    <a:pt x="760844" y="306590"/>
                  </a:lnTo>
                  <a:lnTo>
                    <a:pt x="753579" y="311492"/>
                  </a:lnTo>
                  <a:lnTo>
                    <a:pt x="748677" y="318757"/>
                  </a:lnTo>
                  <a:lnTo>
                    <a:pt x="746887" y="327660"/>
                  </a:lnTo>
                  <a:lnTo>
                    <a:pt x="748677" y="336562"/>
                  </a:lnTo>
                  <a:lnTo>
                    <a:pt x="753579" y="343827"/>
                  </a:lnTo>
                  <a:lnTo>
                    <a:pt x="760844" y="348716"/>
                  </a:lnTo>
                  <a:lnTo>
                    <a:pt x="769747" y="350520"/>
                  </a:lnTo>
                  <a:lnTo>
                    <a:pt x="778637" y="348716"/>
                  </a:lnTo>
                  <a:lnTo>
                    <a:pt x="785914" y="343827"/>
                  </a:lnTo>
                  <a:lnTo>
                    <a:pt x="790803" y="336562"/>
                  </a:lnTo>
                  <a:lnTo>
                    <a:pt x="792607" y="327660"/>
                  </a:lnTo>
                  <a:lnTo>
                    <a:pt x="792607" y="321602"/>
                  </a:lnTo>
                  <a:close/>
                </a:path>
                <a:path w="2137409" h="807720">
                  <a:moveTo>
                    <a:pt x="792607" y="169202"/>
                  </a:moveTo>
                  <a:lnTo>
                    <a:pt x="790194" y="163385"/>
                  </a:lnTo>
                  <a:lnTo>
                    <a:pt x="781621" y="154800"/>
                  </a:lnTo>
                  <a:lnTo>
                    <a:pt x="775804" y="152400"/>
                  </a:lnTo>
                  <a:lnTo>
                    <a:pt x="769747" y="152400"/>
                  </a:lnTo>
                  <a:lnTo>
                    <a:pt x="760844" y="154190"/>
                  </a:lnTo>
                  <a:lnTo>
                    <a:pt x="753579" y="159092"/>
                  </a:lnTo>
                  <a:lnTo>
                    <a:pt x="748677" y="166357"/>
                  </a:lnTo>
                  <a:lnTo>
                    <a:pt x="746887" y="175260"/>
                  </a:lnTo>
                  <a:lnTo>
                    <a:pt x="748677" y="184162"/>
                  </a:lnTo>
                  <a:lnTo>
                    <a:pt x="753579" y="191427"/>
                  </a:lnTo>
                  <a:lnTo>
                    <a:pt x="760844" y="196316"/>
                  </a:lnTo>
                  <a:lnTo>
                    <a:pt x="769747" y="198120"/>
                  </a:lnTo>
                  <a:lnTo>
                    <a:pt x="778637" y="196316"/>
                  </a:lnTo>
                  <a:lnTo>
                    <a:pt x="785914" y="191427"/>
                  </a:lnTo>
                  <a:lnTo>
                    <a:pt x="790803" y="184162"/>
                  </a:lnTo>
                  <a:lnTo>
                    <a:pt x="792607" y="175260"/>
                  </a:lnTo>
                  <a:lnTo>
                    <a:pt x="792607" y="169202"/>
                  </a:lnTo>
                  <a:close/>
                </a:path>
                <a:path w="2137409" h="807720">
                  <a:moveTo>
                    <a:pt x="941984" y="626402"/>
                  </a:moveTo>
                  <a:lnTo>
                    <a:pt x="939571" y="620585"/>
                  </a:lnTo>
                  <a:lnTo>
                    <a:pt x="930998" y="612000"/>
                  </a:lnTo>
                  <a:lnTo>
                    <a:pt x="925182" y="609600"/>
                  </a:lnTo>
                  <a:lnTo>
                    <a:pt x="919124" y="609600"/>
                  </a:lnTo>
                  <a:lnTo>
                    <a:pt x="910221" y="611390"/>
                  </a:lnTo>
                  <a:lnTo>
                    <a:pt x="902957" y="616292"/>
                  </a:lnTo>
                  <a:lnTo>
                    <a:pt x="898055" y="623557"/>
                  </a:lnTo>
                  <a:lnTo>
                    <a:pt x="896264" y="632460"/>
                  </a:lnTo>
                  <a:lnTo>
                    <a:pt x="898055" y="641350"/>
                  </a:lnTo>
                  <a:lnTo>
                    <a:pt x="902957" y="648627"/>
                  </a:lnTo>
                  <a:lnTo>
                    <a:pt x="910221" y="653516"/>
                  </a:lnTo>
                  <a:lnTo>
                    <a:pt x="919124" y="655320"/>
                  </a:lnTo>
                  <a:lnTo>
                    <a:pt x="928014" y="653516"/>
                  </a:lnTo>
                  <a:lnTo>
                    <a:pt x="935291" y="648627"/>
                  </a:lnTo>
                  <a:lnTo>
                    <a:pt x="940181" y="641350"/>
                  </a:lnTo>
                  <a:lnTo>
                    <a:pt x="941984" y="632460"/>
                  </a:lnTo>
                  <a:lnTo>
                    <a:pt x="941984" y="626402"/>
                  </a:lnTo>
                  <a:close/>
                </a:path>
                <a:path w="2137409" h="807720">
                  <a:moveTo>
                    <a:pt x="941984" y="474002"/>
                  </a:moveTo>
                  <a:lnTo>
                    <a:pt x="939571" y="468185"/>
                  </a:lnTo>
                  <a:lnTo>
                    <a:pt x="930998" y="459600"/>
                  </a:lnTo>
                  <a:lnTo>
                    <a:pt x="925182" y="457200"/>
                  </a:lnTo>
                  <a:lnTo>
                    <a:pt x="919124" y="457200"/>
                  </a:lnTo>
                  <a:lnTo>
                    <a:pt x="910221" y="458990"/>
                  </a:lnTo>
                  <a:lnTo>
                    <a:pt x="902957" y="463892"/>
                  </a:lnTo>
                  <a:lnTo>
                    <a:pt x="898055" y="471157"/>
                  </a:lnTo>
                  <a:lnTo>
                    <a:pt x="896264" y="480060"/>
                  </a:lnTo>
                  <a:lnTo>
                    <a:pt x="898055" y="488962"/>
                  </a:lnTo>
                  <a:lnTo>
                    <a:pt x="902957" y="496227"/>
                  </a:lnTo>
                  <a:lnTo>
                    <a:pt x="910221" y="501116"/>
                  </a:lnTo>
                  <a:lnTo>
                    <a:pt x="919124" y="502920"/>
                  </a:lnTo>
                  <a:lnTo>
                    <a:pt x="928014" y="501116"/>
                  </a:lnTo>
                  <a:lnTo>
                    <a:pt x="935291" y="496227"/>
                  </a:lnTo>
                  <a:lnTo>
                    <a:pt x="940181" y="488962"/>
                  </a:lnTo>
                  <a:lnTo>
                    <a:pt x="941984" y="480060"/>
                  </a:lnTo>
                  <a:lnTo>
                    <a:pt x="941984" y="474002"/>
                  </a:lnTo>
                  <a:close/>
                </a:path>
                <a:path w="2137409" h="807720">
                  <a:moveTo>
                    <a:pt x="941984" y="321602"/>
                  </a:moveTo>
                  <a:lnTo>
                    <a:pt x="939571" y="315785"/>
                  </a:lnTo>
                  <a:lnTo>
                    <a:pt x="930998" y="307200"/>
                  </a:lnTo>
                  <a:lnTo>
                    <a:pt x="925182" y="304800"/>
                  </a:lnTo>
                  <a:lnTo>
                    <a:pt x="919124" y="304800"/>
                  </a:lnTo>
                  <a:lnTo>
                    <a:pt x="910221" y="306590"/>
                  </a:lnTo>
                  <a:lnTo>
                    <a:pt x="902957" y="311492"/>
                  </a:lnTo>
                  <a:lnTo>
                    <a:pt x="898055" y="318757"/>
                  </a:lnTo>
                  <a:lnTo>
                    <a:pt x="896264" y="327660"/>
                  </a:lnTo>
                  <a:lnTo>
                    <a:pt x="898055" y="336562"/>
                  </a:lnTo>
                  <a:lnTo>
                    <a:pt x="902957" y="343827"/>
                  </a:lnTo>
                  <a:lnTo>
                    <a:pt x="910221" y="348716"/>
                  </a:lnTo>
                  <a:lnTo>
                    <a:pt x="919124" y="350520"/>
                  </a:lnTo>
                  <a:lnTo>
                    <a:pt x="928014" y="348716"/>
                  </a:lnTo>
                  <a:lnTo>
                    <a:pt x="935291" y="343827"/>
                  </a:lnTo>
                  <a:lnTo>
                    <a:pt x="940181" y="336562"/>
                  </a:lnTo>
                  <a:lnTo>
                    <a:pt x="941984" y="327660"/>
                  </a:lnTo>
                  <a:lnTo>
                    <a:pt x="941984" y="321602"/>
                  </a:lnTo>
                  <a:close/>
                </a:path>
                <a:path w="2137409" h="807720">
                  <a:moveTo>
                    <a:pt x="941984" y="169202"/>
                  </a:moveTo>
                  <a:lnTo>
                    <a:pt x="939571" y="163385"/>
                  </a:lnTo>
                  <a:lnTo>
                    <a:pt x="930998" y="154800"/>
                  </a:lnTo>
                  <a:lnTo>
                    <a:pt x="925182" y="152400"/>
                  </a:lnTo>
                  <a:lnTo>
                    <a:pt x="919124" y="152400"/>
                  </a:lnTo>
                  <a:lnTo>
                    <a:pt x="910221" y="154190"/>
                  </a:lnTo>
                  <a:lnTo>
                    <a:pt x="902957" y="159092"/>
                  </a:lnTo>
                  <a:lnTo>
                    <a:pt x="898055" y="166357"/>
                  </a:lnTo>
                  <a:lnTo>
                    <a:pt x="896264" y="175260"/>
                  </a:lnTo>
                  <a:lnTo>
                    <a:pt x="898055" y="184162"/>
                  </a:lnTo>
                  <a:lnTo>
                    <a:pt x="902957" y="191427"/>
                  </a:lnTo>
                  <a:lnTo>
                    <a:pt x="910221" y="196316"/>
                  </a:lnTo>
                  <a:lnTo>
                    <a:pt x="919124" y="198120"/>
                  </a:lnTo>
                  <a:lnTo>
                    <a:pt x="928014" y="196316"/>
                  </a:lnTo>
                  <a:lnTo>
                    <a:pt x="935291" y="191427"/>
                  </a:lnTo>
                  <a:lnTo>
                    <a:pt x="940181" y="184162"/>
                  </a:lnTo>
                  <a:lnTo>
                    <a:pt x="941984" y="175260"/>
                  </a:lnTo>
                  <a:lnTo>
                    <a:pt x="941984" y="169202"/>
                  </a:lnTo>
                  <a:close/>
                </a:path>
                <a:path w="2137409" h="807720">
                  <a:moveTo>
                    <a:pt x="1091361" y="626402"/>
                  </a:moveTo>
                  <a:lnTo>
                    <a:pt x="1088948" y="620585"/>
                  </a:lnTo>
                  <a:lnTo>
                    <a:pt x="1080376" y="612000"/>
                  </a:lnTo>
                  <a:lnTo>
                    <a:pt x="1074559" y="609600"/>
                  </a:lnTo>
                  <a:lnTo>
                    <a:pt x="1068501" y="609600"/>
                  </a:lnTo>
                  <a:lnTo>
                    <a:pt x="1059599" y="611390"/>
                  </a:lnTo>
                  <a:lnTo>
                    <a:pt x="1052334" y="616292"/>
                  </a:lnTo>
                  <a:lnTo>
                    <a:pt x="1047432" y="623557"/>
                  </a:lnTo>
                  <a:lnTo>
                    <a:pt x="1045641" y="632460"/>
                  </a:lnTo>
                  <a:lnTo>
                    <a:pt x="1047432" y="641350"/>
                  </a:lnTo>
                  <a:lnTo>
                    <a:pt x="1052334" y="648627"/>
                  </a:lnTo>
                  <a:lnTo>
                    <a:pt x="1059599" y="653516"/>
                  </a:lnTo>
                  <a:lnTo>
                    <a:pt x="1068501" y="655320"/>
                  </a:lnTo>
                  <a:lnTo>
                    <a:pt x="1077391" y="653516"/>
                  </a:lnTo>
                  <a:lnTo>
                    <a:pt x="1084656" y="648627"/>
                  </a:lnTo>
                  <a:lnTo>
                    <a:pt x="1089558" y="641350"/>
                  </a:lnTo>
                  <a:lnTo>
                    <a:pt x="1091361" y="632460"/>
                  </a:lnTo>
                  <a:lnTo>
                    <a:pt x="1091361" y="626402"/>
                  </a:lnTo>
                  <a:close/>
                </a:path>
                <a:path w="2137409" h="807720">
                  <a:moveTo>
                    <a:pt x="1091361" y="474002"/>
                  </a:moveTo>
                  <a:lnTo>
                    <a:pt x="1088948" y="468185"/>
                  </a:lnTo>
                  <a:lnTo>
                    <a:pt x="1080376" y="459600"/>
                  </a:lnTo>
                  <a:lnTo>
                    <a:pt x="1074559" y="457200"/>
                  </a:lnTo>
                  <a:lnTo>
                    <a:pt x="1068501" y="457200"/>
                  </a:lnTo>
                  <a:lnTo>
                    <a:pt x="1059599" y="458990"/>
                  </a:lnTo>
                  <a:lnTo>
                    <a:pt x="1052334" y="463892"/>
                  </a:lnTo>
                  <a:lnTo>
                    <a:pt x="1047432" y="471157"/>
                  </a:lnTo>
                  <a:lnTo>
                    <a:pt x="1045641" y="480060"/>
                  </a:lnTo>
                  <a:lnTo>
                    <a:pt x="1047432" y="488962"/>
                  </a:lnTo>
                  <a:lnTo>
                    <a:pt x="1052334" y="496227"/>
                  </a:lnTo>
                  <a:lnTo>
                    <a:pt x="1059599" y="501116"/>
                  </a:lnTo>
                  <a:lnTo>
                    <a:pt x="1068501" y="502920"/>
                  </a:lnTo>
                  <a:lnTo>
                    <a:pt x="1077391" y="501116"/>
                  </a:lnTo>
                  <a:lnTo>
                    <a:pt x="1084656" y="496227"/>
                  </a:lnTo>
                  <a:lnTo>
                    <a:pt x="1089558" y="488962"/>
                  </a:lnTo>
                  <a:lnTo>
                    <a:pt x="1091361" y="480060"/>
                  </a:lnTo>
                  <a:lnTo>
                    <a:pt x="1091361" y="474002"/>
                  </a:lnTo>
                  <a:close/>
                </a:path>
                <a:path w="2137409" h="807720">
                  <a:moveTo>
                    <a:pt x="1091361" y="321602"/>
                  </a:moveTo>
                  <a:lnTo>
                    <a:pt x="1088948" y="315785"/>
                  </a:lnTo>
                  <a:lnTo>
                    <a:pt x="1080376" y="307200"/>
                  </a:lnTo>
                  <a:lnTo>
                    <a:pt x="1074559" y="304800"/>
                  </a:lnTo>
                  <a:lnTo>
                    <a:pt x="1068501" y="304800"/>
                  </a:lnTo>
                  <a:lnTo>
                    <a:pt x="1059599" y="306590"/>
                  </a:lnTo>
                  <a:lnTo>
                    <a:pt x="1052334" y="311492"/>
                  </a:lnTo>
                  <a:lnTo>
                    <a:pt x="1047432" y="318757"/>
                  </a:lnTo>
                  <a:lnTo>
                    <a:pt x="1045641" y="327660"/>
                  </a:lnTo>
                  <a:lnTo>
                    <a:pt x="1047432" y="336562"/>
                  </a:lnTo>
                  <a:lnTo>
                    <a:pt x="1052334" y="343827"/>
                  </a:lnTo>
                  <a:lnTo>
                    <a:pt x="1059599" y="348716"/>
                  </a:lnTo>
                  <a:lnTo>
                    <a:pt x="1068501" y="350520"/>
                  </a:lnTo>
                  <a:lnTo>
                    <a:pt x="1077391" y="348716"/>
                  </a:lnTo>
                  <a:lnTo>
                    <a:pt x="1084656" y="343827"/>
                  </a:lnTo>
                  <a:lnTo>
                    <a:pt x="1089558" y="336562"/>
                  </a:lnTo>
                  <a:lnTo>
                    <a:pt x="1091361" y="327660"/>
                  </a:lnTo>
                  <a:lnTo>
                    <a:pt x="1091361" y="321602"/>
                  </a:lnTo>
                  <a:close/>
                </a:path>
                <a:path w="2137409" h="807720">
                  <a:moveTo>
                    <a:pt x="1091361" y="169202"/>
                  </a:moveTo>
                  <a:lnTo>
                    <a:pt x="1088948" y="163385"/>
                  </a:lnTo>
                  <a:lnTo>
                    <a:pt x="1080376" y="154800"/>
                  </a:lnTo>
                  <a:lnTo>
                    <a:pt x="1074559" y="152400"/>
                  </a:lnTo>
                  <a:lnTo>
                    <a:pt x="1068501" y="152400"/>
                  </a:lnTo>
                  <a:lnTo>
                    <a:pt x="1059599" y="154190"/>
                  </a:lnTo>
                  <a:lnTo>
                    <a:pt x="1052334" y="159092"/>
                  </a:lnTo>
                  <a:lnTo>
                    <a:pt x="1047432" y="166357"/>
                  </a:lnTo>
                  <a:lnTo>
                    <a:pt x="1045641" y="175260"/>
                  </a:lnTo>
                  <a:lnTo>
                    <a:pt x="1047432" y="184162"/>
                  </a:lnTo>
                  <a:lnTo>
                    <a:pt x="1052334" y="191427"/>
                  </a:lnTo>
                  <a:lnTo>
                    <a:pt x="1059599" y="196316"/>
                  </a:lnTo>
                  <a:lnTo>
                    <a:pt x="1068501" y="198120"/>
                  </a:lnTo>
                  <a:lnTo>
                    <a:pt x="1077391" y="196316"/>
                  </a:lnTo>
                  <a:lnTo>
                    <a:pt x="1084656" y="191427"/>
                  </a:lnTo>
                  <a:lnTo>
                    <a:pt x="1089558" y="184162"/>
                  </a:lnTo>
                  <a:lnTo>
                    <a:pt x="1091361" y="175260"/>
                  </a:lnTo>
                  <a:lnTo>
                    <a:pt x="1091361" y="169202"/>
                  </a:lnTo>
                  <a:close/>
                </a:path>
                <a:path w="2137409" h="807720">
                  <a:moveTo>
                    <a:pt x="1240739" y="626402"/>
                  </a:moveTo>
                  <a:lnTo>
                    <a:pt x="1238326" y="620585"/>
                  </a:lnTo>
                  <a:lnTo>
                    <a:pt x="1229753" y="612000"/>
                  </a:lnTo>
                  <a:lnTo>
                    <a:pt x="1223937" y="609600"/>
                  </a:lnTo>
                  <a:lnTo>
                    <a:pt x="1217866" y="609600"/>
                  </a:lnTo>
                  <a:lnTo>
                    <a:pt x="1208976" y="611390"/>
                  </a:lnTo>
                  <a:lnTo>
                    <a:pt x="1201712" y="616292"/>
                  </a:lnTo>
                  <a:lnTo>
                    <a:pt x="1196809" y="623557"/>
                  </a:lnTo>
                  <a:lnTo>
                    <a:pt x="1195006" y="632460"/>
                  </a:lnTo>
                  <a:lnTo>
                    <a:pt x="1196809" y="641350"/>
                  </a:lnTo>
                  <a:lnTo>
                    <a:pt x="1201712" y="648627"/>
                  </a:lnTo>
                  <a:lnTo>
                    <a:pt x="1208976" y="653516"/>
                  </a:lnTo>
                  <a:lnTo>
                    <a:pt x="1217866" y="655320"/>
                  </a:lnTo>
                  <a:lnTo>
                    <a:pt x="1226769" y="653516"/>
                  </a:lnTo>
                  <a:lnTo>
                    <a:pt x="1234033" y="648627"/>
                  </a:lnTo>
                  <a:lnTo>
                    <a:pt x="1238935" y="641350"/>
                  </a:lnTo>
                  <a:lnTo>
                    <a:pt x="1240739" y="632460"/>
                  </a:lnTo>
                  <a:lnTo>
                    <a:pt x="1240739" y="626402"/>
                  </a:lnTo>
                  <a:close/>
                </a:path>
                <a:path w="2137409" h="807720">
                  <a:moveTo>
                    <a:pt x="1240739" y="474002"/>
                  </a:moveTo>
                  <a:lnTo>
                    <a:pt x="1238326" y="468185"/>
                  </a:lnTo>
                  <a:lnTo>
                    <a:pt x="1229753" y="459600"/>
                  </a:lnTo>
                  <a:lnTo>
                    <a:pt x="1223937" y="457200"/>
                  </a:lnTo>
                  <a:lnTo>
                    <a:pt x="1217866" y="457200"/>
                  </a:lnTo>
                  <a:lnTo>
                    <a:pt x="1208976" y="458990"/>
                  </a:lnTo>
                  <a:lnTo>
                    <a:pt x="1201712" y="463892"/>
                  </a:lnTo>
                  <a:lnTo>
                    <a:pt x="1196809" y="471157"/>
                  </a:lnTo>
                  <a:lnTo>
                    <a:pt x="1195006" y="480060"/>
                  </a:lnTo>
                  <a:lnTo>
                    <a:pt x="1196809" y="488962"/>
                  </a:lnTo>
                  <a:lnTo>
                    <a:pt x="1201712" y="496227"/>
                  </a:lnTo>
                  <a:lnTo>
                    <a:pt x="1208976" y="501116"/>
                  </a:lnTo>
                  <a:lnTo>
                    <a:pt x="1217866" y="502920"/>
                  </a:lnTo>
                  <a:lnTo>
                    <a:pt x="1226769" y="501116"/>
                  </a:lnTo>
                  <a:lnTo>
                    <a:pt x="1234033" y="496227"/>
                  </a:lnTo>
                  <a:lnTo>
                    <a:pt x="1238935" y="488962"/>
                  </a:lnTo>
                  <a:lnTo>
                    <a:pt x="1240739" y="480060"/>
                  </a:lnTo>
                  <a:lnTo>
                    <a:pt x="1240739" y="474002"/>
                  </a:lnTo>
                  <a:close/>
                </a:path>
                <a:path w="2137409" h="807720">
                  <a:moveTo>
                    <a:pt x="1240739" y="321602"/>
                  </a:moveTo>
                  <a:lnTo>
                    <a:pt x="1238326" y="315785"/>
                  </a:lnTo>
                  <a:lnTo>
                    <a:pt x="1229753" y="307200"/>
                  </a:lnTo>
                  <a:lnTo>
                    <a:pt x="1223937" y="304800"/>
                  </a:lnTo>
                  <a:lnTo>
                    <a:pt x="1217866" y="304800"/>
                  </a:lnTo>
                  <a:lnTo>
                    <a:pt x="1208976" y="306590"/>
                  </a:lnTo>
                  <a:lnTo>
                    <a:pt x="1201712" y="311492"/>
                  </a:lnTo>
                  <a:lnTo>
                    <a:pt x="1196809" y="318757"/>
                  </a:lnTo>
                  <a:lnTo>
                    <a:pt x="1195006" y="327660"/>
                  </a:lnTo>
                  <a:lnTo>
                    <a:pt x="1196809" y="336562"/>
                  </a:lnTo>
                  <a:lnTo>
                    <a:pt x="1201712" y="343827"/>
                  </a:lnTo>
                  <a:lnTo>
                    <a:pt x="1208976" y="348716"/>
                  </a:lnTo>
                  <a:lnTo>
                    <a:pt x="1217866" y="350520"/>
                  </a:lnTo>
                  <a:lnTo>
                    <a:pt x="1226769" y="348716"/>
                  </a:lnTo>
                  <a:lnTo>
                    <a:pt x="1234033" y="343827"/>
                  </a:lnTo>
                  <a:lnTo>
                    <a:pt x="1238935" y="336562"/>
                  </a:lnTo>
                  <a:lnTo>
                    <a:pt x="1240739" y="327660"/>
                  </a:lnTo>
                  <a:lnTo>
                    <a:pt x="1240739" y="321602"/>
                  </a:lnTo>
                  <a:close/>
                </a:path>
                <a:path w="2137409" h="807720">
                  <a:moveTo>
                    <a:pt x="1240739" y="169202"/>
                  </a:moveTo>
                  <a:lnTo>
                    <a:pt x="1238326" y="163385"/>
                  </a:lnTo>
                  <a:lnTo>
                    <a:pt x="1229753" y="154800"/>
                  </a:lnTo>
                  <a:lnTo>
                    <a:pt x="1223937" y="152400"/>
                  </a:lnTo>
                  <a:lnTo>
                    <a:pt x="1217866" y="152400"/>
                  </a:lnTo>
                  <a:lnTo>
                    <a:pt x="1208976" y="154190"/>
                  </a:lnTo>
                  <a:lnTo>
                    <a:pt x="1201712" y="159092"/>
                  </a:lnTo>
                  <a:lnTo>
                    <a:pt x="1196809" y="166357"/>
                  </a:lnTo>
                  <a:lnTo>
                    <a:pt x="1195006" y="175260"/>
                  </a:lnTo>
                  <a:lnTo>
                    <a:pt x="1196809" y="184162"/>
                  </a:lnTo>
                  <a:lnTo>
                    <a:pt x="1201712" y="191427"/>
                  </a:lnTo>
                  <a:lnTo>
                    <a:pt x="1208976" y="196316"/>
                  </a:lnTo>
                  <a:lnTo>
                    <a:pt x="1217866" y="198120"/>
                  </a:lnTo>
                  <a:lnTo>
                    <a:pt x="1226769" y="196316"/>
                  </a:lnTo>
                  <a:lnTo>
                    <a:pt x="1234033" y="191427"/>
                  </a:lnTo>
                  <a:lnTo>
                    <a:pt x="1238935" y="184162"/>
                  </a:lnTo>
                  <a:lnTo>
                    <a:pt x="1240739" y="175260"/>
                  </a:lnTo>
                  <a:lnTo>
                    <a:pt x="1240739" y="169202"/>
                  </a:lnTo>
                  <a:close/>
                </a:path>
                <a:path w="2137409" h="807720">
                  <a:moveTo>
                    <a:pt x="1390103" y="626402"/>
                  </a:moveTo>
                  <a:lnTo>
                    <a:pt x="1387703" y="620585"/>
                  </a:lnTo>
                  <a:lnTo>
                    <a:pt x="1379131" y="612000"/>
                  </a:lnTo>
                  <a:lnTo>
                    <a:pt x="1373314" y="609600"/>
                  </a:lnTo>
                  <a:lnTo>
                    <a:pt x="1367243" y="609600"/>
                  </a:lnTo>
                  <a:lnTo>
                    <a:pt x="1358353" y="611390"/>
                  </a:lnTo>
                  <a:lnTo>
                    <a:pt x="1351089" y="616292"/>
                  </a:lnTo>
                  <a:lnTo>
                    <a:pt x="1346187" y="623557"/>
                  </a:lnTo>
                  <a:lnTo>
                    <a:pt x="1344383" y="632460"/>
                  </a:lnTo>
                  <a:lnTo>
                    <a:pt x="1346187" y="641350"/>
                  </a:lnTo>
                  <a:lnTo>
                    <a:pt x="1351089" y="648627"/>
                  </a:lnTo>
                  <a:lnTo>
                    <a:pt x="1358353" y="653516"/>
                  </a:lnTo>
                  <a:lnTo>
                    <a:pt x="1367243" y="655320"/>
                  </a:lnTo>
                  <a:lnTo>
                    <a:pt x="1376146" y="653516"/>
                  </a:lnTo>
                  <a:lnTo>
                    <a:pt x="1383411" y="648627"/>
                  </a:lnTo>
                  <a:lnTo>
                    <a:pt x="1388313" y="641350"/>
                  </a:lnTo>
                  <a:lnTo>
                    <a:pt x="1390103" y="632460"/>
                  </a:lnTo>
                  <a:lnTo>
                    <a:pt x="1390103" y="626402"/>
                  </a:lnTo>
                  <a:close/>
                </a:path>
                <a:path w="2137409" h="807720">
                  <a:moveTo>
                    <a:pt x="1390103" y="474002"/>
                  </a:moveTo>
                  <a:lnTo>
                    <a:pt x="1387703" y="468185"/>
                  </a:lnTo>
                  <a:lnTo>
                    <a:pt x="1379131" y="459600"/>
                  </a:lnTo>
                  <a:lnTo>
                    <a:pt x="1373314" y="457200"/>
                  </a:lnTo>
                  <a:lnTo>
                    <a:pt x="1367243" y="457200"/>
                  </a:lnTo>
                  <a:lnTo>
                    <a:pt x="1358353" y="458990"/>
                  </a:lnTo>
                  <a:lnTo>
                    <a:pt x="1351089" y="463892"/>
                  </a:lnTo>
                  <a:lnTo>
                    <a:pt x="1346187" y="471157"/>
                  </a:lnTo>
                  <a:lnTo>
                    <a:pt x="1344383" y="480060"/>
                  </a:lnTo>
                  <a:lnTo>
                    <a:pt x="1346187" y="488962"/>
                  </a:lnTo>
                  <a:lnTo>
                    <a:pt x="1351089" y="496227"/>
                  </a:lnTo>
                  <a:lnTo>
                    <a:pt x="1358353" y="501116"/>
                  </a:lnTo>
                  <a:lnTo>
                    <a:pt x="1367243" y="502920"/>
                  </a:lnTo>
                  <a:lnTo>
                    <a:pt x="1376146" y="501116"/>
                  </a:lnTo>
                  <a:lnTo>
                    <a:pt x="1383411" y="496227"/>
                  </a:lnTo>
                  <a:lnTo>
                    <a:pt x="1388313" y="488962"/>
                  </a:lnTo>
                  <a:lnTo>
                    <a:pt x="1390103" y="480060"/>
                  </a:lnTo>
                  <a:lnTo>
                    <a:pt x="1390103" y="474002"/>
                  </a:lnTo>
                  <a:close/>
                </a:path>
                <a:path w="2137409" h="807720">
                  <a:moveTo>
                    <a:pt x="1390103" y="321602"/>
                  </a:moveTo>
                  <a:lnTo>
                    <a:pt x="1387703" y="315785"/>
                  </a:lnTo>
                  <a:lnTo>
                    <a:pt x="1379131" y="307200"/>
                  </a:lnTo>
                  <a:lnTo>
                    <a:pt x="1373314" y="304800"/>
                  </a:lnTo>
                  <a:lnTo>
                    <a:pt x="1367243" y="304800"/>
                  </a:lnTo>
                  <a:lnTo>
                    <a:pt x="1358353" y="306590"/>
                  </a:lnTo>
                  <a:lnTo>
                    <a:pt x="1351089" y="311492"/>
                  </a:lnTo>
                  <a:lnTo>
                    <a:pt x="1346187" y="318757"/>
                  </a:lnTo>
                  <a:lnTo>
                    <a:pt x="1344383" y="327660"/>
                  </a:lnTo>
                  <a:lnTo>
                    <a:pt x="1346187" y="336562"/>
                  </a:lnTo>
                  <a:lnTo>
                    <a:pt x="1351089" y="343827"/>
                  </a:lnTo>
                  <a:lnTo>
                    <a:pt x="1358353" y="348716"/>
                  </a:lnTo>
                  <a:lnTo>
                    <a:pt x="1367243" y="350520"/>
                  </a:lnTo>
                  <a:lnTo>
                    <a:pt x="1376146" y="348716"/>
                  </a:lnTo>
                  <a:lnTo>
                    <a:pt x="1383411" y="343827"/>
                  </a:lnTo>
                  <a:lnTo>
                    <a:pt x="1388313" y="336562"/>
                  </a:lnTo>
                  <a:lnTo>
                    <a:pt x="1390103" y="327660"/>
                  </a:lnTo>
                  <a:lnTo>
                    <a:pt x="1390103" y="321602"/>
                  </a:lnTo>
                  <a:close/>
                </a:path>
                <a:path w="2137409" h="807720">
                  <a:moveTo>
                    <a:pt x="1390103" y="169202"/>
                  </a:moveTo>
                  <a:lnTo>
                    <a:pt x="1387703" y="163385"/>
                  </a:lnTo>
                  <a:lnTo>
                    <a:pt x="1379131" y="154800"/>
                  </a:lnTo>
                  <a:lnTo>
                    <a:pt x="1373314" y="152400"/>
                  </a:lnTo>
                  <a:lnTo>
                    <a:pt x="1367243" y="152400"/>
                  </a:lnTo>
                  <a:lnTo>
                    <a:pt x="1358353" y="154190"/>
                  </a:lnTo>
                  <a:lnTo>
                    <a:pt x="1351089" y="159092"/>
                  </a:lnTo>
                  <a:lnTo>
                    <a:pt x="1346187" y="166357"/>
                  </a:lnTo>
                  <a:lnTo>
                    <a:pt x="1344383" y="175260"/>
                  </a:lnTo>
                  <a:lnTo>
                    <a:pt x="1346187" y="184162"/>
                  </a:lnTo>
                  <a:lnTo>
                    <a:pt x="1351089" y="191427"/>
                  </a:lnTo>
                  <a:lnTo>
                    <a:pt x="1358353" y="196316"/>
                  </a:lnTo>
                  <a:lnTo>
                    <a:pt x="1367243" y="198120"/>
                  </a:lnTo>
                  <a:lnTo>
                    <a:pt x="1376146" y="196316"/>
                  </a:lnTo>
                  <a:lnTo>
                    <a:pt x="1383411" y="191427"/>
                  </a:lnTo>
                  <a:lnTo>
                    <a:pt x="1388313" y="184162"/>
                  </a:lnTo>
                  <a:lnTo>
                    <a:pt x="1390103" y="175260"/>
                  </a:lnTo>
                  <a:lnTo>
                    <a:pt x="1390103" y="169202"/>
                  </a:lnTo>
                  <a:close/>
                </a:path>
                <a:path w="2137409" h="807720">
                  <a:moveTo>
                    <a:pt x="1539481" y="626402"/>
                  </a:moveTo>
                  <a:lnTo>
                    <a:pt x="1537081" y="620585"/>
                  </a:lnTo>
                  <a:lnTo>
                    <a:pt x="1528495" y="612000"/>
                  </a:lnTo>
                  <a:lnTo>
                    <a:pt x="1522691" y="609600"/>
                  </a:lnTo>
                  <a:lnTo>
                    <a:pt x="1516621" y="609600"/>
                  </a:lnTo>
                  <a:lnTo>
                    <a:pt x="1507731" y="611390"/>
                  </a:lnTo>
                  <a:lnTo>
                    <a:pt x="1500454" y="616292"/>
                  </a:lnTo>
                  <a:lnTo>
                    <a:pt x="1495564" y="623557"/>
                  </a:lnTo>
                  <a:lnTo>
                    <a:pt x="1493761" y="632460"/>
                  </a:lnTo>
                  <a:lnTo>
                    <a:pt x="1495564" y="641350"/>
                  </a:lnTo>
                  <a:lnTo>
                    <a:pt x="1500454" y="648627"/>
                  </a:lnTo>
                  <a:lnTo>
                    <a:pt x="1507731" y="653516"/>
                  </a:lnTo>
                  <a:lnTo>
                    <a:pt x="1516621" y="655320"/>
                  </a:lnTo>
                  <a:lnTo>
                    <a:pt x="1525524" y="653516"/>
                  </a:lnTo>
                  <a:lnTo>
                    <a:pt x="1532788" y="648627"/>
                  </a:lnTo>
                  <a:lnTo>
                    <a:pt x="1537690" y="641350"/>
                  </a:lnTo>
                  <a:lnTo>
                    <a:pt x="1539481" y="632460"/>
                  </a:lnTo>
                  <a:lnTo>
                    <a:pt x="1539481" y="626402"/>
                  </a:lnTo>
                  <a:close/>
                </a:path>
                <a:path w="2137409" h="807720">
                  <a:moveTo>
                    <a:pt x="1539481" y="474002"/>
                  </a:moveTo>
                  <a:lnTo>
                    <a:pt x="1537081" y="468185"/>
                  </a:lnTo>
                  <a:lnTo>
                    <a:pt x="1528495" y="459600"/>
                  </a:lnTo>
                  <a:lnTo>
                    <a:pt x="1522691" y="457200"/>
                  </a:lnTo>
                  <a:lnTo>
                    <a:pt x="1516621" y="457200"/>
                  </a:lnTo>
                  <a:lnTo>
                    <a:pt x="1507731" y="458990"/>
                  </a:lnTo>
                  <a:lnTo>
                    <a:pt x="1500454" y="463892"/>
                  </a:lnTo>
                  <a:lnTo>
                    <a:pt x="1495564" y="471157"/>
                  </a:lnTo>
                  <a:lnTo>
                    <a:pt x="1493761" y="480060"/>
                  </a:lnTo>
                  <a:lnTo>
                    <a:pt x="1495564" y="488962"/>
                  </a:lnTo>
                  <a:lnTo>
                    <a:pt x="1500454" y="496227"/>
                  </a:lnTo>
                  <a:lnTo>
                    <a:pt x="1507731" y="501116"/>
                  </a:lnTo>
                  <a:lnTo>
                    <a:pt x="1516621" y="502920"/>
                  </a:lnTo>
                  <a:lnTo>
                    <a:pt x="1525524" y="501116"/>
                  </a:lnTo>
                  <a:lnTo>
                    <a:pt x="1532788" y="496227"/>
                  </a:lnTo>
                  <a:lnTo>
                    <a:pt x="1537690" y="488962"/>
                  </a:lnTo>
                  <a:lnTo>
                    <a:pt x="1539481" y="480060"/>
                  </a:lnTo>
                  <a:lnTo>
                    <a:pt x="1539481" y="474002"/>
                  </a:lnTo>
                  <a:close/>
                </a:path>
                <a:path w="2137409" h="807720">
                  <a:moveTo>
                    <a:pt x="1539481" y="321602"/>
                  </a:moveTo>
                  <a:lnTo>
                    <a:pt x="1537081" y="315785"/>
                  </a:lnTo>
                  <a:lnTo>
                    <a:pt x="1528495" y="307200"/>
                  </a:lnTo>
                  <a:lnTo>
                    <a:pt x="1522691" y="304800"/>
                  </a:lnTo>
                  <a:lnTo>
                    <a:pt x="1516621" y="304800"/>
                  </a:lnTo>
                  <a:lnTo>
                    <a:pt x="1507731" y="306590"/>
                  </a:lnTo>
                  <a:lnTo>
                    <a:pt x="1500454" y="311492"/>
                  </a:lnTo>
                  <a:lnTo>
                    <a:pt x="1495564" y="318757"/>
                  </a:lnTo>
                  <a:lnTo>
                    <a:pt x="1493761" y="327660"/>
                  </a:lnTo>
                  <a:lnTo>
                    <a:pt x="1495564" y="336562"/>
                  </a:lnTo>
                  <a:lnTo>
                    <a:pt x="1500454" y="343827"/>
                  </a:lnTo>
                  <a:lnTo>
                    <a:pt x="1507731" y="348716"/>
                  </a:lnTo>
                  <a:lnTo>
                    <a:pt x="1516621" y="350520"/>
                  </a:lnTo>
                  <a:lnTo>
                    <a:pt x="1525524" y="348716"/>
                  </a:lnTo>
                  <a:lnTo>
                    <a:pt x="1532788" y="343827"/>
                  </a:lnTo>
                  <a:lnTo>
                    <a:pt x="1537690" y="336562"/>
                  </a:lnTo>
                  <a:lnTo>
                    <a:pt x="1539481" y="327660"/>
                  </a:lnTo>
                  <a:lnTo>
                    <a:pt x="1539481" y="321602"/>
                  </a:lnTo>
                  <a:close/>
                </a:path>
                <a:path w="2137409" h="807720">
                  <a:moveTo>
                    <a:pt x="1539481" y="169202"/>
                  </a:moveTo>
                  <a:lnTo>
                    <a:pt x="1537081" y="163385"/>
                  </a:lnTo>
                  <a:lnTo>
                    <a:pt x="1528495" y="154800"/>
                  </a:lnTo>
                  <a:lnTo>
                    <a:pt x="1522691" y="152400"/>
                  </a:lnTo>
                  <a:lnTo>
                    <a:pt x="1516621" y="152400"/>
                  </a:lnTo>
                  <a:lnTo>
                    <a:pt x="1507731" y="154190"/>
                  </a:lnTo>
                  <a:lnTo>
                    <a:pt x="1500454" y="159092"/>
                  </a:lnTo>
                  <a:lnTo>
                    <a:pt x="1495564" y="166357"/>
                  </a:lnTo>
                  <a:lnTo>
                    <a:pt x="1493761" y="175260"/>
                  </a:lnTo>
                  <a:lnTo>
                    <a:pt x="1495564" y="184162"/>
                  </a:lnTo>
                  <a:lnTo>
                    <a:pt x="1500454" y="191427"/>
                  </a:lnTo>
                  <a:lnTo>
                    <a:pt x="1507731" y="196316"/>
                  </a:lnTo>
                  <a:lnTo>
                    <a:pt x="1516621" y="198120"/>
                  </a:lnTo>
                  <a:lnTo>
                    <a:pt x="1525524" y="196316"/>
                  </a:lnTo>
                  <a:lnTo>
                    <a:pt x="1532788" y="191427"/>
                  </a:lnTo>
                  <a:lnTo>
                    <a:pt x="1537690" y="184162"/>
                  </a:lnTo>
                  <a:lnTo>
                    <a:pt x="1539481" y="175260"/>
                  </a:lnTo>
                  <a:lnTo>
                    <a:pt x="1539481" y="169202"/>
                  </a:lnTo>
                  <a:close/>
                </a:path>
                <a:path w="2137409" h="807720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00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790"/>
                  </a:lnTo>
                  <a:lnTo>
                    <a:pt x="1500454" y="6692"/>
                  </a:lnTo>
                  <a:lnTo>
                    <a:pt x="1495564" y="13957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16"/>
                  </a:lnTo>
                  <a:lnTo>
                    <a:pt x="1516621" y="45720"/>
                  </a:lnTo>
                  <a:lnTo>
                    <a:pt x="1525524" y="43916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137409" h="807720">
                  <a:moveTo>
                    <a:pt x="1688858" y="626402"/>
                  </a:moveTo>
                  <a:lnTo>
                    <a:pt x="1686458" y="620585"/>
                  </a:lnTo>
                  <a:lnTo>
                    <a:pt x="1677873" y="612000"/>
                  </a:lnTo>
                  <a:lnTo>
                    <a:pt x="1672069" y="609600"/>
                  </a:lnTo>
                  <a:lnTo>
                    <a:pt x="1665998" y="609600"/>
                  </a:lnTo>
                  <a:lnTo>
                    <a:pt x="1657108" y="611390"/>
                  </a:lnTo>
                  <a:lnTo>
                    <a:pt x="1649831" y="616292"/>
                  </a:lnTo>
                  <a:lnTo>
                    <a:pt x="1644942" y="623557"/>
                  </a:lnTo>
                  <a:lnTo>
                    <a:pt x="1643138" y="632460"/>
                  </a:lnTo>
                  <a:lnTo>
                    <a:pt x="1644942" y="641350"/>
                  </a:lnTo>
                  <a:lnTo>
                    <a:pt x="1649831" y="648627"/>
                  </a:lnTo>
                  <a:lnTo>
                    <a:pt x="1657108" y="653516"/>
                  </a:lnTo>
                  <a:lnTo>
                    <a:pt x="1665998" y="655320"/>
                  </a:lnTo>
                  <a:lnTo>
                    <a:pt x="1674901" y="653516"/>
                  </a:lnTo>
                  <a:lnTo>
                    <a:pt x="1682165" y="648627"/>
                  </a:lnTo>
                  <a:lnTo>
                    <a:pt x="1687068" y="641350"/>
                  </a:lnTo>
                  <a:lnTo>
                    <a:pt x="1688858" y="632460"/>
                  </a:lnTo>
                  <a:lnTo>
                    <a:pt x="1688858" y="626402"/>
                  </a:lnTo>
                  <a:close/>
                </a:path>
                <a:path w="2137409" h="807720">
                  <a:moveTo>
                    <a:pt x="1688858" y="474002"/>
                  </a:moveTo>
                  <a:lnTo>
                    <a:pt x="1686458" y="468185"/>
                  </a:lnTo>
                  <a:lnTo>
                    <a:pt x="1677873" y="459600"/>
                  </a:lnTo>
                  <a:lnTo>
                    <a:pt x="1672069" y="457200"/>
                  </a:lnTo>
                  <a:lnTo>
                    <a:pt x="1665998" y="457200"/>
                  </a:lnTo>
                  <a:lnTo>
                    <a:pt x="1657108" y="458990"/>
                  </a:lnTo>
                  <a:lnTo>
                    <a:pt x="1649831" y="463892"/>
                  </a:lnTo>
                  <a:lnTo>
                    <a:pt x="1644942" y="471157"/>
                  </a:lnTo>
                  <a:lnTo>
                    <a:pt x="1643138" y="480060"/>
                  </a:lnTo>
                  <a:lnTo>
                    <a:pt x="1644942" y="488962"/>
                  </a:lnTo>
                  <a:lnTo>
                    <a:pt x="1649831" y="496227"/>
                  </a:lnTo>
                  <a:lnTo>
                    <a:pt x="1657108" y="501116"/>
                  </a:lnTo>
                  <a:lnTo>
                    <a:pt x="1665998" y="502920"/>
                  </a:lnTo>
                  <a:lnTo>
                    <a:pt x="1674901" y="501116"/>
                  </a:lnTo>
                  <a:lnTo>
                    <a:pt x="1682165" y="496227"/>
                  </a:lnTo>
                  <a:lnTo>
                    <a:pt x="1687068" y="488962"/>
                  </a:lnTo>
                  <a:lnTo>
                    <a:pt x="1688858" y="480060"/>
                  </a:lnTo>
                  <a:lnTo>
                    <a:pt x="1688858" y="474002"/>
                  </a:lnTo>
                  <a:close/>
                </a:path>
                <a:path w="2137409" h="807720">
                  <a:moveTo>
                    <a:pt x="1688858" y="321602"/>
                  </a:moveTo>
                  <a:lnTo>
                    <a:pt x="1686458" y="315785"/>
                  </a:lnTo>
                  <a:lnTo>
                    <a:pt x="1677873" y="307200"/>
                  </a:lnTo>
                  <a:lnTo>
                    <a:pt x="1672069" y="304800"/>
                  </a:lnTo>
                  <a:lnTo>
                    <a:pt x="1665998" y="304800"/>
                  </a:lnTo>
                  <a:lnTo>
                    <a:pt x="1657108" y="306590"/>
                  </a:lnTo>
                  <a:lnTo>
                    <a:pt x="1649831" y="311492"/>
                  </a:lnTo>
                  <a:lnTo>
                    <a:pt x="1644942" y="318757"/>
                  </a:lnTo>
                  <a:lnTo>
                    <a:pt x="1643138" y="327660"/>
                  </a:lnTo>
                  <a:lnTo>
                    <a:pt x="1644942" y="336562"/>
                  </a:lnTo>
                  <a:lnTo>
                    <a:pt x="1649831" y="343827"/>
                  </a:lnTo>
                  <a:lnTo>
                    <a:pt x="1657108" y="348716"/>
                  </a:lnTo>
                  <a:lnTo>
                    <a:pt x="1665998" y="350520"/>
                  </a:lnTo>
                  <a:lnTo>
                    <a:pt x="1674901" y="348716"/>
                  </a:lnTo>
                  <a:lnTo>
                    <a:pt x="1682165" y="343827"/>
                  </a:lnTo>
                  <a:lnTo>
                    <a:pt x="1687068" y="336562"/>
                  </a:lnTo>
                  <a:lnTo>
                    <a:pt x="1688858" y="327660"/>
                  </a:lnTo>
                  <a:lnTo>
                    <a:pt x="1688858" y="321602"/>
                  </a:lnTo>
                  <a:close/>
                </a:path>
                <a:path w="2137409" h="807720">
                  <a:moveTo>
                    <a:pt x="1688858" y="169202"/>
                  </a:moveTo>
                  <a:lnTo>
                    <a:pt x="1686458" y="163385"/>
                  </a:lnTo>
                  <a:lnTo>
                    <a:pt x="1677873" y="154800"/>
                  </a:lnTo>
                  <a:lnTo>
                    <a:pt x="1672069" y="152400"/>
                  </a:lnTo>
                  <a:lnTo>
                    <a:pt x="1665998" y="152400"/>
                  </a:lnTo>
                  <a:lnTo>
                    <a:pt x="1657108" y="154190"/>
                  </a:lnTo>
                  <a:lnTo>
                    <a:pt x="1649831" y="159092"/>
                  </a:lnTo>
                  <a:lnTo>
                    <a:pt x="1644942" y="166357"/>
                  </a:lnTo>
                  <a:lnTo>
                    <a:pt x="1643138" y="175260"/>
                  </a:lnTo>
                  <a:lnTo>
                    <a:pt x="1644942" y="184162"/>
                  </a:lnTo>
                  <a:lnTo>
                    <a:pt x="1649831" y="191427"/>
                  </a:lnTo>
                  <a:lnTo>
                    <a:pt x="1657108" y="196316"/>
                  </a:lnTo>
                  <a:lnTo>
                    <a:pt x="1665998" y="198120"/>
                  </a:lnTo>
                  <a:lnTo>
                    <a:pt x="1674901" y="196316"/>
                  </a:lnTo>
                  <a:lnTo>
                    <a:pt x="1682165" y="191427"/>
                  </a:lnTo>
                  <a:lnTo>
                    <a:pt x="1687068" y="184162"/>
                  </a:lnTo>
                  <a:lnTo>
                    <a:pt x="1688858" y="175260"/>
                  </a:lnTo>
                  <a:lnTo>
                    <a:pt x="1688858" y="169202"/>
                  </a:lnTo>
                  <a:close/>
                </a:path>
                <a:path w="2137409" h="807720">
                  <a:moveTo>
                    <a:pt x="1688858" y="16802"/>
                  </a:moveTo>
                  <a:lnTo>
                    <a:pt x="1686458" y="10985"/>
                  </a:lnTo>
                  <a:lnTo>
                    <a:pt x="1677873" y="2400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790"/>
                  </a:lnTo>
                  <a:lnTo>
                    <a:pt x="1649831" y="6692"/>
                  </a:lnTo>
                  <a:lnTo>
                    <a:pt x="1644942" y="13957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16"/>
                  </a:lnTo>
                  <a:lnTo>
                    <a:pt x="1665998" y="45720"/>
                  </a:lnTo>
                  <a:lnTo>
                    <a:pt x="1674901" y="43916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137409" h="807720">
                  <a:moveTo>
                    <a:pt x="1838236" y="626402"/>
                  </a:moveTo>
                  <a:lnTo>
                    <a:pt x="1835823" y="620585"/>
                  </a:lnTo>
                  <a:lnTo>
                    <a:pt x="1827250" y="612000"/>
                  </a:lnTo>
                  <a:lnTo>
                    <a:pt x="1821434" y="609600"/>
                  </a:lnTo>
                  <a:lnTo>
                    <a:pt x="1815376" y="609600"/>
                  </a:lnTo>
                  <a:lnTo>
                    <a:pt x="1806473" y="611390"/>
                  </a:lnTo>
                  <a:lnTo>
                    <a:pt x="1799209" y="616292"/>
                  </a:lnTo>
                  <a:lnTo>
                    <a:pt x="1794319" y="623557"/>
                  </a:lnTo>
                  <a:lnTo>
                    <a:pt x="1792516" y="632460"/>
                  </a:lnTo>
                  <a:lnTo>
                    <a:pt x="1794319" y="641350"/>
                  </a:lnTo>
                  <a:lnTo>
                    <a:pt x="1799209" y="648627"/>
                  </a:lnTo>
                  <a:lnTo>
                    <a:pt x="1806473" y="653516"/>
                  </a:lnTo>
                  <a:lnTo>
                    <a:pt x="1815376" y="655320"/>
                  </a:lnTo>
                  <a:lnTo>
                    <a:pt x="1824278" y="653516"/>
                  </a:lnTo>
                  <a:lnTo>
                    <a:pt x="1831543" y="648627"/>
                  </a:lnTo>
                  <a:lnTo>
                    <a:pt x="1836445" y="641350"/>
                  </a:lnTo>
                  <a:lnTo>
                    <a:pt x="1838236" y="632460"/>
                  </a:lnTo>
                  <a:lnTo>
                    <a:pt x="1838236" y="626402"/>
                  </a:lnTo>
                  <a:close/>
                </a:path>
                <a:path w="2137409" h="807720">
                  <a:moveTo>
                    <a:pt x="1838236" y="474002"/>
                  </a:moveTo>
                  <a:lnTo>
                    <a:pt x="1835823" y="468185"/>
                  </a:lnTo>
                  <a:lnTo>
                    <a:pt x="1827250" y="459600"/>
                  </a:lnTo>
                  <a:lnTo>
                    <a:pt x="1821434" y="457200"/>
                  </a:lnTo>
                  <a:lnTo>
                    <a:pt x="1815376" y="457200"/>
                  </a:lnTo>
                  <a:lnTo>
                    <a:pt x="1806473" y="458990"/>
                  </a:lnTo>
                  <a:lnTo>
                    <a:pt x="1799209" y="463892"/>
                  </a:lnTo>
                  <a:lnTo>
                    <a:pt x="1794319" y="471157"/>
                  </a:lnTo>
                  <a:lnTo>
                    <a:pt x="1792516" y="480060"/>
                  </a:lnTo>
                  <a:lnTo>
                    <a:pt x="1794319" y="488962"/>
                  </a:lnTo>
                  <a:lnTo>
                    <a:pt x="1799209" y="496227"/>
                  </a:lnTo>
                  <a:lnTo>
                    <a:pt x="1806473" y="501116"/>
                  </a:lnTo>
                  <a:lnTo>
                    <a:pt x="1815376" y="502920"/>
                  </a:lnTo>
                  <a:lnTo>
                    <a:pt x="1824278" y="501116"/>
                  </a:lnTo>
                  <a:lnTo>
                    <a:pt x="1831543" y="496227"/>
                  </a:lnTo>
                  <a:lnTo>
                    <a:pt x="1836445" y="488962"/>
                  </a:lnTo>
                  <a:lnTo>
                    <a:pt x="1838236" y="480060"/>
                  </a:lnTo>
                  <a:lnTo>
                    <a:pt x="1838236" y="474002"/>
                  </a:lnTo>
                  <a:close/>
                </a:path>
                <a:path w="2137409" h="807720">
                  <a:moveTo>
                    <a:pt x="1838236" y="321602"/>
                  </a:moveTo>
                  <a:lnTo>
                    <a:pt x="1835823" y="315785"/>
                  </a:lnTo>
                  <a:lnTo>
                    <a:pt x="1827250" y="307200"/>
                  </a:lnTo>
                  <a:lnTo>
                    <a:pt x="1821434" y="304800"/>
                  </a:lnTo>
                  <a:lnTo>
                    <a:pt x="1815376" y="304800"/>
                  </a:lnTo>
                  <a:lnTo>
                    <a:pt x="1806473" y="306590"/>
                  </a:lnTo>
                  <a:lnTo>
                    <a:pt x="1799209" y="311492"/>
                  </a:lnTo>
                  <a:lnTo>
                    <a:pt x="1794319" y="318757"/>
                  </a:lnTo>
                  <a:lnTo>
                    <a:pt x="1792516" y="327660"/>
                  </a:lnTo>
                  <a:lnTo>
                    <a:pt x="1794319" y="336562"/>
                  </a:lnTo>
                  <a:lnTo>
                    <a:pt x="1799209" y="343827"/>
                  </a:lnTo>
                  <a:lnTo>
                    <a:pt x="1806473" y="348716"/>
                  </a:lnTo>
                  <a:lnTo>
                    <a:pt x="1815376" y="350520"/>
                  </a:lnTo>
                  <a:lnTo>
                    <a:pt x="1824278" y="348716"/>
                  </a:lnTo>
                  <a:lnTo>
                    <a:pt x="1831543" y="343827"/>
                  </a:lnTo>
                  <a:lnTo>
                    <a:pt x="1836445" y="336562"/>
                  </a:lnTo>
                  <a:lnTo>
                    <a:pt x="1838236" y="327660"/>
                  </a:lnTo>
                  <a:lnTo>
                    <a:pt x="1838236" y="321602"/>
                  </a:lnTo>
                  <a:close/>
                </a:path>
                <a:path w="2137409" h="807720">
                  <a:moveTo>
                    <a:pt x="1838236" y="169202"/>
                  </a:moveTo>
                  <a:lnTo>
                    <a:pt x="1835823" y="163385"/>
                  </a:lnTo>
                  <a:lnTo>
                    <a:pt x="1827250" y="154800"/>
                  </a:lnTo>
                  <a:lnTo>
                    <a:pt x="1821434" y="152400"/>
                  </a:lnTo>
                  <a:lnTo>
                    <a:pt x="1815376" y="152400"/>
                  </a:lnTo>
                  <a:lnTo>
                    <a:pt x="1806473" y="154190"/>
                  </a:lnTo>
                  <a:lnTo>
                    <a:pt x="1799209" y="159092"/>
                  </a:lnTo>
                  <a:lnTo>
                    <a:pt x="1794319" y="166357"/>
                  </a:lnTo>
                  <a:lnTo>
                    <a:pt x="1792516" y="175260"/>
                  </a:lnTo>
                  <a:lnTo>
                    <a:pt x="1794319" y="184162"/>
                  </a:lnTo>
                  <a:lnTo>
                    <a:pt x="1799209" y="191427"/>
                  </a:lnTo>
                  <a:lnTo>
                    <a:pt x="1806473" y="196316"/>
                  </a:lnTo>
                  <a:lnTo>
                    <a:pt x="1815376" y="198120"/>
                  </a:lnTo>
                  <a:lnTo>
                    <a:pt x="1824278" y="196316"/>
                  </a:lnTo>
                  <a:lnTo>
                    <a:pt x="1831543" y="191427"/>
                  </a:lnTo>
                  <a:lnTo>
                    <a:pt x="1836445" y="184162"/>
                  </a:lnTo>
                  <a:lnTo>
                    <a:pt x="1838236" y="175260"/>
                  </a:lnTo>
                  <a:lnTo>
                    <a:pt x="1838236" y="169202"/>
                  </a:lnTo>
                  <a:close/>
                </a:path>
                <a:path w="2137409" h="807720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00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790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16"/>
                  </a:lnTo>
                  <a:lnTo>
                    <a:pt x="1815376" y="45720"/>
                  </a:lnTo>
                  <a:lnTo>
                    <a:pt x="1824278" y="43916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137409" h="807720">
                  <a:moveTo>
                    <a:pt x="1987613" y="626402"/>
                  </a:moveTo>
                  <a:lnTo>
                    <a:pt x="1985200" y="620585"/>
                  </a:lnTo>
                  <a:lnTo>
                    <a:pt x="1976628" y="612000"/>
                  </a:lnTo>
                  <a:lnTo>
                    <a:pt x="1970811" y="609600"/>
                  </a:lnTo>
                  <a:lnTo>
                    <a:pt x="1964753" y="609600"/>
                  </a:lnTo>
                  <a:lnTo>
                    <a:pt x="1955850" y="611390"/>
                  </a:lnTo>
                  <a:lnTo>
                    <a:pt x="1948586" y="616292"/>
                  </a:lnTo>
                  <a:lnTo>
                    <a:pt x="1943684" y="623557"/>
                  </a:lnTo>
                  <a:lnTo>
                    <a:pt x="1941893" y="632460"/>
                  </a:lnTo>
                  <a:lnTo>
                    <a:pt x="1943684" y="641350"/>
                  </a:lnTo>
                  <a:lnTo>
                    <a:pt x="1948586" y="648627"/>
                  </a:lnTo>
                  <a:lnTo>
                    <a:pt x="1955850" y="653516"/>
                  </a:lnTo>
                  <a:lnTo>
                    <a:pt x="1964753" y="655320"/>
                  </a:lnTo>
                  <a:lnTo>
                    <a:pt x="1973656" y="653516"/>
                  </a:lnTo>
                  <a:lnTo>
                    <a:pt x="1980920" y="648627"/>
                  </a:lnTo>
                  <a:lnTo>
                    <a:pt x="1985810" y="641350"/>
                  </a:lnTo>
                  <a:lnTo>
                    <a:pt x="1987613" y="632460"/>
                  </a:lnTo>
                  <a:lnTo>
                    <a:pt x="1987613" y="626402"/>
                  </a:lnTo>
                  <a:close/>
                </a:path>
                <a:path w="2137409" h="807720">
                  <a:moveTo>
                    <a:pt x="1987613" y="474002"/>
                  </a:moveTo>
                  <a:lnTo>
                    <a:pt x="1985200" y="468185"/>
                  </a:lnTo>
                  <a:lnTo>
                    <a:pt x="1976628" y="459600"/>
                  </a:lnTo>
                  <a:lnTo>
                    <a:pt x="1970811" y="457200"/>
                  </a:lnTo>
                  <a:lnTo>
                    <a:pt x="1964753" y="457200"/>
                  </a:lnTo>
                  <a:lnTo>
                    <a:pt x="1955850" y="458990"/>
                  </a:lnTo>
                  <a:lnTo>
                    <a:pt x="1948586" y="463892"/>
                  </a:lnTo>
                  <a:lnTo>
                    <a:pt x="1943684" y="471157"/>
                  </a:lnTo>
                  <a:lnTo>
                    <a:pt x="1941893" y="480060"/>
                  </a:lnTo>
                  <a:lnTo>
                    <a:pt x="1943684" y="488962"/>
                  </a:lnTo>
                  <a:lnTo>
                    <a:pt x="1948586" y="496227"/>
                  </a:lnTo>
                  <a:lnTo>
                    <a:pt x="1955850" y="501116"/>
                  </a:lnTo>
                  <a:lnTo>
                    <a:pt x="1964753" y="502920"/>
                  </a:lnTo>
                  <a:lnTo>
                    <a:pt x="1973656" y="501116"/>
                  </a:lnTo>
                  <a:lnTo>
                    <a:pt x="1980920" y="496227"/>
                  </a:lnTo>
                  <a:lnTo>
                    <a:pt x="1985810" y="488962"/>
                  </a:lnTo>
                  <a:lnTo>
                    <a:pt x="1987613" y="480060"/>
                  </a:lnTo>
                  <a:lnTo>
                    <a:pt x="1987613" y="474002"/>
                  </a:lnTo>
                  <a:close/>
                </a:path>
                <a:path w="2137409" h="807720">
                  <a:moveTo>
                    <a:pt x="1987613" y="321602"/>
                  </a:moveTo>
                  <a:lnTo>
                    <a:pt x="1985200" y="315785"/>
                  </a:lnTo>
                  <a:lnTo>
                    <a:pt x="1976628" y="307200"/>
                  </a:lnTo>
                  <a:lnTo>
                    <a:pt x="1970811" y="304800"/>
                  </a:lnTo>
                  <a:lnTo>
                    <a:pt x="1964753" y="304800"/>
                  </a:lnTo>
                  <a:lnTo>
                    <a:pt x="1955850" y="306590"/>
                  </a:lnTo>
                  <a:lnTo>
                    <a:pt x="1948586" y="311492"/>
                  </a:lnTo>
                  <a:lnTo>
                    <a:pt x="1943684" y="318757"/>
                  </a:lnTo>
                  <a:lnTo>
                    <a:pt x="1941893" y="327660"/>
                  </a:lnTo>
                  <a:lnTo>
                    <a:pt x="1943684" y="336562"/>
                  </a:lnTo>
                  <a:lnTo>
                    <a:pt x="1948586" y="343827"/>
                  </a:lnTo>
                  <a:lnTo>
                    <a:pt x="1955850" y="348716"/>
                  </a:lnTo>
                  <a:lnTo>
                    <a:pt x="1964753" y="350520"/>
                  </a:lnTo>
                  <a:lnTo>
                    <a:pt x="1973656" y="348716"/>
                  </a:lnTo>
                  <a:lnTo>
                    <a:pt x="1980920" y="343827"/>
                  </a:lnTo>
                  <a:lnTo>
                    <a:pt x="1985810" y="336562"/>
                  </a:lnTo>
                  <a:lnTo>
                    <a:pt x="1987613" y="327660"/>
                  </a:lnTo>
                  <a:lnTo>
                    <a:pt x="1987613" y="321602"/>
                  </a:lnTo>
                  <a:close/>
                </a:path>
                <a:path w="2137409" h="807720">
                  <a:moveTo>
                    <a:pt x="1987613" y="169202"/>
                  </a:moveTo>
                  <a:lnTo>
                    <a:pt x="1985200" y="163385"/>
                  </a:lnTo>
                  <a:lnTo>
                    <a:pt x="1976628" y="154800"/>
                  </a:lnTo>
                  <a:lnTo>
                    <a:pt x="1970811" y="152400"/>
                  </a:lnTo>
                  <a:lnTo>
                    <a:pt x="1964753" y="152400"/>
                  </a:lnTo>
                  <a:lnTo>
                    <a:pt x="1955850" y="154190"/>
                  </a:lnTo>
                  <a:lnTo>
                    <a:pt x="1948586" y="159092"/>
                  </a:lnTo>
                  <a:lnTo>
                    <a:pt x="1943684" y="166357"/>
                  </a:lnTo>
                  <a:lnTo>
                    <a:pt x="1941893" y="175260"/>
                  </a:lnTo>
                  <a:lnTo>
                    <a:pt x="1943684" y="184162"/>
                  </a:lnTo>
                  <a:lnTo>
                    <a:pt x="1948586" y="191427"/>
                  </a:lnTo>
                  <a:lnTo>
                    <a:pt x="1955850" y="196316"/>
                  </a:lnTo>
                  <a:lnTo>
                    <a:pt x="1964753" y="198120"/>
                  </a:lnTo>
                  <a:lnTo>
                    <a:pt x="1973656" y="196316"/>
                  </a:lnTo>
                  <a:lnTo>
                    <a:pt x="1980920" y="191427"/>
                  </a:lnTo>
                  <a:lnTo>
                    <a:pt x="1985810" y="184162"/>
                  </a:lnTo>
                  <a:lnTo>
                    <a:pt x="1987613" y="175260"/>
                  </a:lnTo>
                  <a:lnTo>
                    <a:pt x="1987613" y="169202"/>
                  </a:lnTo>
                  <a:close/>
                </a:path>
                <a:path w="2137409" h="807720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00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790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16"/>
                  </a:lnTo>
                  <a:lnTo>
                    <a:pt x="1964753" y="45720"/>
                  </a:lnTo>
                  <a:lnTo>
                    <a:pt x="1973656" y="43916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137409" h="807720">
                  <a:moveTo>
                    <a:pt x="2136991" y="626402"/>
                  </a:moveTo>
                  <a:lnTo>
                    <a:pt x="2134578" y="620585"/>
                  </a:lnTo>
                  <a:lnTo>
                    <a:pt x="2126005" y="612000"/>
                  </a:lnTo>
                  <a:lnTo>
                    <a:pt x="2120188" y="609600"/>
                  </a:lnTo>
                  <a:lnTo>
                    <a:pt x="2114131" y="609600"/>
                  </a:lnTo>
                  <a:lnTo>
                    <a:pt x="2105228" y="611390"/>
                  </a:lnTo>
                  <a:lnTo>
                    <a:pt x="2097963" y="616292"/>
                  </a:lnTo>
                  <a:lnTo>
                    <a:pt x="2093061" y="623557"/>
                  </a:lnTo>
                  <a:lnTo>
                    <a:pt x="2091270" y="632460"/>
                  </a:lnTo>
                  <a:lnTo>
                    <a:pt x="2093061" y="641350"/>
                  </a:lnTo>
                  <a:lnTo>
                    <a:pt x="2097963" y="648627"/>
                  </a:lnTo>
                  <a:lnTo>
                    <a:pt x="2105228" y="653516"/>
                  </a:lnTo>
                  <a:lnTo>
                    <a:pt x="2114131" y="655320"/>
                  </a:lnTo>
                  <a:lnTo>
                    <a:pt x="2123021" y="653516"/>
                  </a:lnTo>
                  <a:lnTo>
                    <a:pt x="2130298" y="648627"/>
                  </a:lnTo>
                  <a:lnTo>
                    <a:pt x="2135187" y="641350"/>
                  </a:lnTo>
                  <a:lnTo>
                    <a:pt x="2136991" y="632460"/>
                  </a:lnTo>
                  <a:lnTo>
                    <a:pt x="2136991" y="626402"/>
                  </a:lnTo>
                  <a:close/>
                </a:path>
                <a:path w="2137409" h="807720">
                  <a:moveTo>
                    <a:pt x="2136991" y="474002"/>
                  </a:moveTo>
                  <a:lnTo>
                    <a:pt x="2134578" y="468185"/>
                  </a:lnTo>
                  <a:lnTo>
                    <a:pt x="2126005" y="459600"/>
                  </a:lnTo>
                  <a:lnTo>
                    <a:pt x="2120188" y="457200"/>
                  </a:lnTo>
                  <a:lnTo>
                    <a:pt x="2114131" y="457200"/>
                  </a:lnTo>
                  <a:lnTo>
                    <a:pt x="2105228" y="458990"/>
                  </a:lnTo>
                  <a:lnTo>
                    <a:pt x="2097963" y="463892"/>
                  </a:lnTo>
                  <a:lnTo>
                    <a:pt x="2093061" y="471157"/>
                  </a:lnTo>
                  <a:lnTo>
                    <a:pt x="2091270" y="480060"/>
                  </a:lnTo>
                  <a:lnTo>
                    <a:pt x="2093061" y="488962"/>
                  </a:lnTo>
                  <a:lnTo>
                    <a:pt x="2097963" y="496227"/>
                  </a:lnTo>
                  <a:lnTo>
                    <a:pt x="2105228" y="501116"/>
                  </a:lnTo>
                  <a:lnTo>
                    <a:pt x="2114131" y="502920"/>
                  </a:lnTo>
                  <a:lnTo>
                    <a:pt x="2123021" y="501116"/>
                  </a:lnTo>
                  <a:lnTo>
                    <a:pt x="2130298" y="496227"/>
                  </a:lnTo>
                  <a:lnTo>
                    <a:pt x="2135187" y="488962"/>
                  </a:lnTo>
                  <a:lnTo>
                    <a:pt x="2136991" y="480060"/>
                  </a:lnTo>
                  <a:lnTo>
                    <a:pt x="2136991" y="474002"/>
                  </a:lnTo>
                  <a:close/>
                </a:path>
                <a:path w="2137409" h="807720">
                  <a:moveTo>
                    <a:pt x="2136991" y="321602"/>
                  </a:moveTo>
                  <a:lnTo>
                    <a:pt x="2134578" y="315785"/>
                  </a:lnTo>
                  <a:lnTo>
                    <a:pt x="2126005" y="307200"/>
                  </a:lnTo>
                  <a:lnTo>
                    <a:pt x="2120188" y="304800"/>
                  </a:lnTo>
                  <a:lnTo>
                    <a:pt x="2114131" y="304800"/>
                  </a:lnTo>
                  <a:lnTo>
                    <a:pt x="2105228" y="306590"/>
                  </a:lnTo>
                  <a:lnTo>
                    <a:pt x="2097963" y="311492"/>
                  </a:lnTo>
                  <a:lnTo>
                    <a:pt x="2093061" y="318757"/>
                  </a:lnTo>
                  <a:lnTo>
                    <a:pt x="2091270" y="327660"/>
                  </a:lnTo>
                  <a:lnTo>
                    <a:pt x="2093061" y="336562"/>
                  </a:lnTo>
                  <a:lnTo>
                    <a:pt x="2097963" y="343827"/>
                  </a:lnTo>
                  <a:lnTo>
                    <a:pt x="2105228" y="348716"/>
                  </a:lnTo>
                  <a:lnTo>
                    <a:pt x="2114131" y="350520"/>
                  </a:lnTo>
                  <a:lnTo>
                    <a:pt x="2123021" y="348716"/>
                  </a:lnTo>
                  <a:lnTo>
                    <a:pt x="2130298" y="343827"/>
                  </a:lnTo>
                  <a:lnTo>
                    <a:pt x="2135187" y="336562"/>
                  </a:lnTo>
                  <a:lnTo>
                    <a:pt x="2136991" y="327660"/>
                  </a:lnTo>
                  <a:lnTo>
                    <a:pt x="2136991" y="321602"/>
                  </a:lnTo>
                  <a:close/>
                </a:path>
                <a:path w="2137409" h="807720">
                  <a:moveTo>
                    <a:pt x="2136991" y="169202"/>
                  </a:moveTo>
                  <a:lnTo>
                    <a:pt x="2134578" y="163385"/>
                  </a:lnTo>
                  <a:lnTo>
                    <a:pt x="2126005" y="154800"/>
                  </a:lnTo>
                  <a:lnTo>
                    <a:pt x="2120188" y="152400"/>
                  </a:lnTo>
                  <a:lnTo>
                    <a:pt x="2114131" y="152400"/>
                  </a:lnTo>
                  <a:lnTo>
                    <a:pt x="2105228" y="154190"/>
                  </a:lnTo>
                  <a:lnTo>
                    <a:pt x="2097963" y="159092"/>
                  </a:lnTo>
                  <a:lnTo>
                    <a:pt x="2093061" y="166357"/>
                  </a:lnTo>
                  <a:lnTo>
                    <a:pt x="2091270" y="175260"/>
                  </a:lnTo>
                  <a:lnTo>
                    <a:pt x="2093061" y="184162"/>
                  </a:lnTo>
                  <a:lnTo>
                    <a:pt x="2097963" y="191427"/>
                  </a:lnTo>
                  <a:lnTo>
                    <a:pt x="2105228" y="196316"/>
                  </a:lnTo>
                  <a:lnTo>
                    <a:pt x="2114131" y="198120"/>
                  </a:lnTo>
                  <a:lnTo>
                    <a:pt x="2123021" y="196316"/>
                  </a:lnTo>
                  <a:lnTo>
                    <a:pt x="2130298" y="191427"/>
                  </a:lnTo>
                  <a:lnTo>
                    <a:pt x="2135187" y="184162"/>
                  </a:lnTo>
                  <a:lnTo>
                    <a:pt x="2136991" y="175260"/>
                  </a:lnTo>
                  <a:lnTo>
                    <a:pt x="2136991" y="169202"/>
                  </a:lnTo>
                  <a:close/>
                </a:path>
                <a:path w="2137409" h="807720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00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790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16"/>
                  </a:lnTo>
                  <a:lnTo>
                    <a:pt x="2114131" y="45720"/>
                  </a:lnTo>
                  <a:lnTo>
                    <a:pt x="2123021" y="43916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hlinkClick r:id="rId3"/>
            </p:cNvPr>
            <p:cNvSpPr/>
            <p:nvPr/>
          </p:nvSpPr>
          <p:spPr>
            <a:xfrm>
              <a:off x="10722229" y="6702462"/>
              <a:ext cx="1390650" cy="45720"/>
            </a:xfrm>
            <a:custGeom>
              <a:avLst/>
              <a:gdLst/>
              <a:ahLst/>
              <a:cxnLst/>
              <a:rect l="l" t="t" r="r" b="b"/>
              <a:pathLst>
                <a:path w="1390650" h="45720">
                  <a:moveTo>
                    <a:pt x="45720" y="16802"/>
                  </a:moveTo>
                  <a:lnTo>
                    <a:pt x="43307" y="10985"/>
                  </a:lnTo>
                  <a:lnTo>
                    <a:pt x="34734" y="2400"/>
                  </a:lnTo>
                  <a:lnTo>
                    <a:pt x="28917" y="0"/>
                  </a:lnTo>
                  <a:lnTo>
                    <a:pt x="22860" y="0"/>
                  </a:lnTo>
                  <a:lnTo>
                    <a:pt x="13957" y="1790"/>
                  </a:lnTo>
                  <a:lnTo>
                    <a:pt x="6692" y="6692"/>
                  </a:lnTo>
                  <a:lnTo>
                    <a:pt x="1790" y="13957"/>
                  </a:lnTo>
                  <a:lnTo>
                    <a:pt x="0" y="22860"/>
                  </a:lnTo>
                  <a:lnTo>
                    <a:pt x="1790" y="31750"/>
                  </a:lnTo>
                  <a:lnTo>
                    <a:pt x="6692" y="39027"/>
                  </a:lnTo>
                  <a:lnTo>
                    <a:pt x="13957" y="43916"/>
                  </a:lnTo>
                  <a:lnTo>
                    <a:pt x="22860" y="45720"/>
                  </a:lnTo>
                  <a:lnTo>
                    <a:pt x="31750" y="43916"/>
                  </a:lnTo>
                  <a:lnTo>
                    <a:pt x="39027" y="39027"/>
                  </a:lnTo>
                  <a:lnTo>
                    <a:pt x="43916" y="31750"/>
                  </a:lnTo>
                  <a:lnTo>
                    <a:pt x="45720" y="22860"/>
                  </a:lnTo>
                  <a:lnTo>
                    <a:pt x="45720" y="16802"/>
                  </a:lnTo>
                  <a:close/>
                </a:path>
                <a:path w="1390650" h="45720">
                  <a:moveTo>
                    <a:pt x="195097" y="16802"/>
                  </a:moveTo>
                  <a:lnTo>
                    <a:pt x="192684" y="10985"/>
                  </a:lnTo>
                  <a:lnTo>
                    <a:pt x="184111" y="2400"/>
                  </a:lnTo>
                  <a:lnTo>
                    <a:pt x="178295" y="0"/>
                  </a:lnTo>
                  <a:lnTo>
                    <a:pt x="172237" y="0"/>
                  </a:lnTo>
                  <a:lnTo>
                    <a:pt x="163334" y="1790"/>
                  </a:lnTo>
                  <a:lnTo>
                    <a:pt x="156070" y="6692"/>
                  </a:lnTo>
                  <a:lnTo>
                    <a:pt x="151168" y="13957"/>
                  </a:lnTo>
                  <a:lnTo>
                    <a:pt x="149377" y="22860"/>
                  </a:lnTo>
                  <a:lnTo>
                    <a:pt x="151168" y="31750"/>
                  </a:lnTo>
                  <a:lnTo>
                    <a:pt x="156070" y="39027"/>
                  </a:lnTo>
                  <a:lnTo>
                    <a:pt x="163334" y="43916"/>
                  </a:lnTo>
                  <a:lnTo>
                    <a:pt x="172237" y="45720"/>
                  </a:lnTo>
                  <a:lnTo>
                    <a:pt x="181127" y="43916"/>
                  </a:lnTo>
                  <a:lnTo>
                    <a:pt x="188404" y="39027"/>
                  </a:lnTo>
                  <a:lnTo>
                    <a:pt x="193294" y="31750"/>
                  </a:lnTo>
                  <a:lnTo>
                    <a:pt x="195097" y="22860"/>
                  </a:lnTo>
                  <a:lnTo>
                    <a:pt x="195097" y="16802"/>
                  </a:lnTo>
                  <a:close/>
                </a:path>
                <a:path w="1390650" h="45720">
                  <a:moveTo>
                    <a:pt x="344474" y="16802"/>
                  </a:moveTo>
                  <a:lnTo>
                    <a:pt x="342061" y="10985"/>
                  </a:lnTo>
                  <a:lnTo>
                    <a:pt x="333489" y="2400"/>
                  </a:lnTo>
                  <a:lnTo>
                    <a:pt x="327672" y="0"/>
                  </a:lnTo>
                  <a:lnTo>
                    <a:pt x="321614" y="0"/>
                  </a:lnTo>
                  <a:lnTo>
                    <a:pt x="312712" y="1790"/>
                  </a:lnTo>
                  <a:lnTo>
                    <a:pt x="305447" y="6692"/>
                  </a:lnTo>
                  <a:lnTo>
                    <a:pt x="300545" y="13957"/>
                  </a:lnTo>
                  <a:lnTo>
                    <a:pt x="298754" y="22860"/>
                  </a:lnTo>
                  <a:lnTo>
                    <a:pt x="300545" y="31750"/>
                  </a:lnTo>
                  <a:lnTo>
                    <a:pt x="305447" y="39027"/>
                  </a:lnTo>
                  <a:lnTo>
                    <a:pt x="312712" y="43916"/>
                  </a:lnTo>
                  <a:lnTo>
                    <a:pt x="321614" y="45720"/>
                  </a:lnTo>
                  <a:lnTo>
                    <a:pt x="330504" y="43916"/>
                  </a:lnTo>
                  <a:lnTo>
                    <a:pt x="337769" y="39027"/>
                  </a:lnTo>
                  <a:lnTo>
                    <a:pt x="342671" y="31750"/>
                  </a:lnTo>
                  <a:lnTo>
                    <a:pt x="344474" y="22860"/>
                  </a:lnTo>
                  <a:lnTo>
                    <a:pt x="344474" y="16802"/>
                  </a:lnTo>
                  <a:close/>
                </a:path>
                <a:path w="1390650" h="45720">
                  <a:moveTo>
                    <a:pt x="493852" y="16802"/>
                  </a:moveTo>
                  <a:lnTo>
                    <a:pt x="491439" y="10985"/>
                  </a:lnTo>
                  <a:lnTo>
                    <a:pt x="482866" y="2400"/>
                  </a:lnTo>
                  <a:lnTo>
                    <a:pt x="477050" y="0"/>
                  </a:lnTo>
                  <a:lnTo>
                    <a:pt x="470979" y="0"/>
                  </a:lnTo>
                  <a:lnTo>
                    <a:pt x="462089" y="1790"/>
                  </a:lnTo>
                  <a:lnTo>
                    <a:pt x="454825" y="6692"/>
                  </a:lnTo>
                  <a:lnTo>
                    <a:pt x="449922" y="13957"/>
                  </a:lnTo>
                  <a:lnTo>
                    <a:pt x="448119" y="22860"/>
                  </a:lnTo>
                  <a:lnTo>
                    <a:pt x="449922" y="31750"/>
                  </a:lnTo>
                  <a:lnTo>
                    <a:pt x="454825" y="39027"/>
                  </a:lnTo>
                  <a:lnTo>
                    <a:pt x="462089" y="43916"/>
                  </a:lnTo>
                  <a:lnTo>
                    <a:pt x="470979" y="45720"/>
                  </a:lnTo>
                  <a:lnTo>
                    <a:pt x="479882" y="43916"/>
                  </a:lnTo>
                  <a:lnTo>
                    <a:pt x="487146" y="39027"/>
                  </a:lnTo>
                  <a:lnTo>
                    <a:pt x="492048" y="31750"/>
                  </a:lnTo>
                  <a:lnTo>
                    <a:pt x="493852" y="22860"/>
                  </a:lnTo>
                  <a:lnTo>
                    <a:pt x="493852" y="16802"/>
                  </a:lnTo>
                  <a:close/>
                </a:path>
                <a:path w="1390650" h="45720">
                  <a:moveTo>
                    <a:pt x="643216" y="16802"/>
                  </a:moveTo>
                  <a:lnTo>
                    <a:pt x="640816" y="10985"/>
                  </a:lnTo>
                  <a:lnTo>
                    <a:pt x="632244" y="2400"/>
                  </a:lnTo>
                  <a:lnTo>
                    <a:pt x="626427" y="0"/>
                  </a:lnTo>
                  <a:lnTo>
                    <a:pt x="620356" y="0"/>
                  </a:lnTo>
                  <a:lnTo>
                    <a:pt x="611466" y="1790"/>
                  </a:lnTo>
                  <a:lnTo>
                    <a:pt x="604202" y="6692"/>
                  </a:lnTo>
                  <a:lnTo>
                    <a:pt x="599300" y="13957"/>
                  </a:lnTo>
                  <a:lnTo>
                    <a:pt x="597496" y="22860"/>
                  </a:lnTo>
                  <a:lnTo>
                    <a:pt x="599300" y="31750"/>
                  </a:lnTo>
                  <a:lnTo>
                    <a:pt x="604202" y="39027"/>
                  </a:lnTo>
                  <a:lnTo>
                    <a:pt x="611466" y="43916"/>
                  </a:lnTo>
                  <a:lnTo>
                    <a:pt x="620356" y="45720"/>
                  </a:lnTo>
                  <a:lnTo>
                    <a:pt x="629259" y="43916"/>
                  </a:lnTo>
                  <a:lnTo>
                    <a:pt x="636524" y="39027"/>
                  </a:lnTo>
                  <a:lnTo>
                    <a:pt x="641426" y="31750"/>
                  </a:lnTo>
                  <a:lnTo>
                    <a:pt x="643216" y="22860"/>
                  </a:lnTo>
                  <a:lnTo>
                    <a:pt x="643216" y="16802"/>
                  </a:lnTo>
                  <a:close/>
                </a:path>
                <a:path w="1390650" h="45720">
                  <a:moveTo>
                    <a:pt x="792594" y="16802"/>
                  </a:moveTo>
                  <a:lnTo>
                    <a:pt x="790194" y="10985"/>
                  </a:lnTo>
                  <a:lnTo>
                    <a:pt x="781608" y="2400"/>
                  </a:lnTo>
                  <a:lnTo>
                    <a:pt x="775804" y="0"/>
                  </a:lnTo>
                  <a:lnTo>
                    <a:pt x="769734" y="0"/>
                  </a:lnTo>
                  <a:lnTo>
                    <a:pt x="760844" y="1790"/>
                  </a:lnTo>
                  <a:lnTo>
                    <a:pt x="753567" y="6692"/>
                  </a:lnTo>
                  <a:lnTo>
                    <a:pt x="748677" y="13957"/>
                  </a:lnTo>
                  <a:lnTo>
                    <a:pt x="746874" y="22860"/>
                  </a:lnTo>
                  <a:lnTo>
                    <a:pt x="748677" y="31750"/>
                  </a:lnTo>
                  <a:lnTo>
                    <a:pt x="753567" y="39027"/>
                  </a:lnTo>
                  <a:lnTo>
                    <a:pt x="760844" y="43916"/>
                  </a:lnTo>
                  <a:lnTo>
                    <a:pt x="769734" y="45720"/>
                  </a:lnTo>
                  <a:lnTo>
                    <a:pt x="778637" y="43916"/>
                  </a:lnTo>
                  <a:lnTo>
                    <a:pt x="785901" y="39027"/>
                  </a:lnTo>
                  <a:lnTo>
                    <a:pt x="790803" y="31750"/>
                  </a:lnTo>
                  <a:lnTo>
                    <a:pt x="792594" y="22860"/>
                  </a:lnTo>
                  <a:lnTo>
                    <a:pt x="792594" y="16802"/>
                  </a:lnTo>
                  <a:close/>
                </a:path>
                <a:path w="1390650" h="45720">
                  <a:moveTo>
                    <a:pt x="941971" y="16802"/>
                  </a:moveTo>
                  <a:lnTo>
                    <a:pt x="939571" y="10985"/>
                  </a:lnTo>
                  <a:lnTo>
                    <a:pt x="930986" y="2400"/>
                  </a:lnTo>
                  <a:lnTo>
                    <a:pt x="925182" y="0"/>
                  </a:lnTo>
                  <a:lnTo>
                    <a:pt x="919111" y="0"/>
                  </a:lnTo>
                  <a:lnTo>
                    <a:pt x="910221" y="1790"/>
                  </a:lnTo>
                  <a:lnTo>
                    <a:pt x="902944" y="6692"/>
                  </a:lnTo>
                  <a:lnTo>
                    <a:pt x="898055" y="13957"/>
                  </a:lnTo>
                  <a:lnTo>
                    <a:pt x="896251" y="22860"/>
                  </a:lnTo>
                  <a:lnTo>
                    <a:pt x="898055" y="31750"/>
                  </a:lnTo>
                  <a:lnTo>
                    <a:pt x="902944" y="39027"/>
                  </a:lnTo>
                  <a:lnTo>
                    <a:pt x="910221" y="43916"/>
                  </a:lnTo>
                  <a:lnTo>
                    <a:pt x="919111" y="45720"/>
                  </a:lnTo>
                  <a:lnTo>
                    <a:pt x="928014" y="43916"/>
                  </a:lnTo>
                  <a:lnTo>
                    <a:pt x="935278" y="39027"/>
                  </a:lnTo>
                  <a:lnTo>
                    <a:pt x="940181" y="31750"/>
                  </a:lnTo>
                  <a:lnTo>
                    <a:pt x="941971" y="22860"/>
                  </a:lnTo>
                  <a:lnTo>
                    <a:pt x="941971" y="16802"/>
                  </a:lnTo>
                  <a:close/>
                </a:path>
                <a:path w="1390650" h="45720">
                  <a:moveTo>
                    <a:pt x="1091349" y="16802"/>
                  </a:moveTo>
                  <a:lnTo>
                    <a:pt x="1088936" y="10985"/>
                  </a:lnTo>
                  <a:lnTo>
                    <a:pt x="1080363" y="2400"/>
                  </a:lnTo>
                  <a:lnTo>
                    <a:pt x="1074547" y="0"/>
                  </a:lnTo>
                  <a:lnTo>
                    <a:pt x="1068489" y="0"/>
                  </a:lnTo>
                  <a:lnTo>
                    <a:pt x="1059586" y="1790"/>
                  </a:lnTo>
                  <a:lnTo>
                    <a:pt x="1052322" y="6692"/>
                  </a:lnTo>
                  <a:lnTo>
                    <a:pt x="1047432" y="13957"/>
                  </a:lnTo>
                  <a:lnTo>
                    <a:pt x="1045629" y="22860"/>
                  </a:lnTo>
                  <a:lnTo>
                    <a:pt x="1047432" y="31750"/>
                  </a:lnTo>
                  <a:lnTo>
                    <a:pt x="1052322" y="39027"/>
                  </a:lnTo>
                  <a:lnTo>
                    <a:pt x="1059586" y="43916"/>
                  </a:lnTo>
                  <a:lnTo>
                    <a:pt x="1068489" y="45720"/>
                  </a:lnTo>
                  <a:lnTo>
                    <a:pt x="1077391" y="43916"/>
                  </a:lnTo>
                  <a:lnTo>
                    <a:pt x="1084656" y="39027"/>
                  </a:lnTo>
                  <a:lnTo>
                    <a:pt x="1089558" y="31750"/>
                  </a:lnTo>
                  <a:lnTo>
                    <a:pt x="1091349" y="22860"/>
                  </a:lnTo>
                  <a:lnTo>
                    <a:pt x="1091349" y="16802"/>
                  </a:lnTo>
                  <a:close/>
                </a:path>
                <a:path w="1390650" h="45720">
                  <a:moveTo>
                    <a:pt x="1240726" y="16802"/>
                  </a:moveTo>
                  <a:lnTo>
                    <a:pt x="1238313" y="10985"/>
                  </a:lnTo>
                  <a:lnTo>
                    <a:pt x="1229741" y="2400"/>
                  </a:lnTo>
                  <a:lnTo>
                    <a:pt x="1223924" y="0"/>
                  </a:lnTo>
                  <a:lnTo>
                    <a:pt x="1217866" y="0"/>
                  </a:lnTo>
                  <a:lnTo>
                    <a:pt x="1208963" y="1790"/>
                  </a:lnTo>
                  <a:lnTo>
                    <a:pt x="1201699" y="6692"/>
                  </a:lnTo>
                  <a:lnTo>
                    <a:pt x="1196797" y="13957"/>
                  </a:lnTo>
                  <a:lnTo>
                    <a:pt x="1195006" y="22860"/>
                  </a:lnTo>
                  <a:lnTo>
                    <a:pt x="1196797" y="31750"/>
                  </a:lnTo>
                  <a:lnTo>
                    <a:pt x="1201699" y="39027"/>
                  </a:lnTo>
                  <a:lnTo>
                    <a:pt x="1208963" y="43916"/>
                  </a:lnTo>
                  <a:lnTo>
                    <a:pt x="1217866" y="45720"/>
                  </a:lnTo>
                  <a:lnTo>
                    <a:pt x="1226769" y="43916"/>
                  </a:lnTo>
                  <a:lnTo>
                    <a:pt x="1234033" y="39027"/>
                  </a:lnTo>
                  <a:lnTo>
                    <a:pt x="1238923" y="31750"/>
                  </a:lnTo>
                  <a:lnTo>
                    <a:pt x="1240726" y="22860"/>
                  </a:lnTo>
                  <a:lnTo>
                    <a:pt x="1240726" y="16802"/>
                  </a:lnTo>
                  <a:close/>
                </a:path>
                <a:path w="1390650" h="45720">
                  <a:moveTo>
                    <a:pt x="1390103" y="16802"/>
                  </a:moveTo>
                  <a:lnTo>
                    <a:pt x="1387690" y="10985"/>
                  </a:lnTo>
                  <a:lnTo>
                    <a:pt x="1379118" y="2400"/>
                  </a:lnTo>
                  <a:lnTo>
                    <a:pt x="1373301" y="0"/>
                  </a:lnTo>
                  <a:lnTo>
                    <a:pt x="1367243" y="0"/>
                  </a:lnTo>
                  <a:lnTo>
                    <a:pt x="1358341" y="1790"/>
                  </a:lnTo>
                  <a:lnTo>
                    <a:pt x="1351076" y="6692"/>
                  </a:lnTo>
                  <a:lnTo>
                    <a:pt x="1346174" y="13957"/>
                  </a:lnTo>
                  <a:lnTo>
                    <a:pt x="1344383" y="22860"/>
                  </a:lnTo>
                  <a:lnTo>
                    <a:pt x="1346174" y="31750"/>
                  </a:lnTo>
                  <a:lnTo>
                    <a:pt x="1351076" y="39027"/>
                  </a:lnTo>
                  <a:lnTo>
                    <a:pt x="1358341" y="43916"/>
                  </a:lnTo>
                  <a:lnTo>
                    <a:pt x="1367243" y="45720"/>
                  </a:lnTo>
                  <a:lnTo>
                    <a:pt x="1376133" y="43916"/>
                  </a:lnTo>
                  <a:lnTo>
                    <a:pt x="1383411" y="39027"/>
                  </a:lnTo>
                  <a:lnTo>
                    <a:pt x="1388300" y="31750"/>
                  </a:lnTo>
                  <a:lnTo>
                    <a:pt x="1390103" y="22860"/>
                  </a:lnTo>
                  <a:lnTo>
                    <a:pt x="1390103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1225" y="1448452"/>
            <a:ext cx="77044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/>
              <a:t>Introduction</a:t>
            </a:r>
            <a:r>
              <a:rPr sz="6000" spc="-245" dirty="0"/>
              <a:t> </a:t>
            </a:r>
            <a:r>
              <a:rPr sz="6000" dirty="0"/>
              <a:t>to</a:t>
            </a:r>
            <a:r>
              <a:rPr sz="6000" spc="-340" dirty="0"/>
              <a:t> </a:t>
            </a:r>
            <a:r>
              <a:rPr sz="6000" spc="-60" dirty="0"/>
              <a:t>Trading</a:t>
            </a:r>
            <a:endParaRPr sz="6000"/>
          </a:p>
        </p:txBody>
      </p:sp>
      <p:sp>
        <p:nvSpPr>
          <p:cNvPr id="11" name="object 11"/>
          <p:cNvSpPr txBox="1"/>
          <p:nvPr/>
        </p:nvSpPr>
        <p:spPr>
          <a:xfrm>
            <a:off x="911225" y="2687418"/>
            <a:ext cx="9218295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importance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markets</a:t>
            </a:r>
            <a:endParaRPr sz="1100">
              <a:latin typeface="Calibri"/>
              <a:cs typeface="Calibri"/>
            </a:endParaRPr>
          </a:p>
          <a:p>
            <a:pPr marL="12700" marR="283845">
              <a:lnSpc>
                <a:spcPct val="150000"/>
              </a:lnSpc>
              <a:spcBef>
                <a:spcPts val="125"/>
              </a:spcBef>
            </a:pP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involves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buying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selling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financial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instruments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stocks,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bonds,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currencies,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derivatives.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plays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crucial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financial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markets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providing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liquidity,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facilitating price</a:t>
            </a:r>
            <a:r>
              <a:rPr sz="9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discovery,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allowing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investors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changing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market conditions.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styles: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day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trading,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swing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trading,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endParaRPr sz="1100">
              <a:latin typeface="Calibri"/>
              <a:cs typeface="Calibri"/>
            </a:endParaRPr>
          </a:p>
          <a:p>
            <a:pPr marL="12700" marR="64769">
              <a:lnSpc>
                <a:spcPct val="15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Day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involves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executing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trades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day,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focusing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short-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movements.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Swing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typically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spans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days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weeks,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capitalizing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short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medium-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9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shifts. Position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longer-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approach,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holding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positions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weeks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months,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fundamental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analysis.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Connection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30"/>
              </a:spcBef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significantly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performance.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strategically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choosing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exit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trades,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investors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risk,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optimize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returns,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align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9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9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activities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investment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goals.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2" name="object 12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9715" y="6503670"/>
            <a:ext cx="1400174" cy="285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13395" cy="51142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93170"/>
            <a:ext cx="1722797" cy="166482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97535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2472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7410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348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7285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22232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7160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098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7036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1973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6911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61848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6786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1724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66617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7535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2472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410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2348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7285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22232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7160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2098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7036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1973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6911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1848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76786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91724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066617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7535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2472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7410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42348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7285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22232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87160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2098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17036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1973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6911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61848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76786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91724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066617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97535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12472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27410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42348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7285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722232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7160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02098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17036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31973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46911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61848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76786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91724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066617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7535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2472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27410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2348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57285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722232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87160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2098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17036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31973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46911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61848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76786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91724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066617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7535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12472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27410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42348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57285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722232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87160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02098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17036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31973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46911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61848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76786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91724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066617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97535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12472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27410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42348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57285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722232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87160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02098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17036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31973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46911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61848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76786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91724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066617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97535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12472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27410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42348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57285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722232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87160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02098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17036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31973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46911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61848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76786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91724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066617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97535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12472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27410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42348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57285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722232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87160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02098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17036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31973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46911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61848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76786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91724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066617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97535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12472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27410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42348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57285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722232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87160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02098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17036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31973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46911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61848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76786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91724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066617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97535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12472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27410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42348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57285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722232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87160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02098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17036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31973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46911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61848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76786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91724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066617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97535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12472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27410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42348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57285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722232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87160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02098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17036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31973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46911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61848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76786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191724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066617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97535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12472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27410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42348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57285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0722232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087160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02098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17036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31973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46911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61848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76786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91724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066617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997535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12472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27410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42348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57285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722232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87160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02098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17036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31973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46911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61848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176786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191724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2066617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97535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12472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27410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42348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57285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722232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87160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02098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117036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31973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46911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61848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76786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191724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2066617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97535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12472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27410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42348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57285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722232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087160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02098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17036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31973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46911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61848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176786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191724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066617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97535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12472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27410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42348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57285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722232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087160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02098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17036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31973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46911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61848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76786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191724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2066617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97535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12472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27410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42348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57285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722232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087160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02098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17036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31973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146911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161848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176786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191724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2066617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97535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12472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27410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42348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57285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722232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87160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02098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17036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31973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46911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61848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176786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191724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2066617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97535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12472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27410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42348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57285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0722232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087160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102098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117036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131973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146911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161848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176786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91724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2066617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97535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12472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27410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42348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57285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722232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87160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02098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117036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131973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146911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61848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176786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191724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2066617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97535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12472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27410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42348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57285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722232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087160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02098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117036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31973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46911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61848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176786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191724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2066617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97535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12472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27410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42348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57285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0722232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87160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02098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17036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31973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46911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61848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76786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191724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2066617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97535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12472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27410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042348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57285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0722232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087160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02098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17036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31973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46911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61848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176786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191724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3" name="object 363"/>
          <p:cNvGrpSpPr/>
          <p:nvPr/>
        </p:nvGrpSpPr>
        <p:grpSpPr>
          <a:xfrm>
            <a:off x="10669715" y="6503670"/>
            <a:ext cx="1442720" cy="285750"/>
            <a:chOff x="10669715" y="6503670"/>
            <a:chExt cx="1442720" cy="285750"/>
          </a:xfrm>
        </p:grpSpPr>
        <p:sp>
          <p:nvSpPr>
            <p:cNvPr id="364" name="object 364"/>
            <p:cNvSpPr/>
            <p:nvPr/>
          </p:nvSpPr>
          <p:spPr>
            <a:xfrm>
              <a:off x="12066617" y="670245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22859" y="45719"/>
                  </a:moveTo>
                  <a:lnTo>
                    <a:pt x="13961" y="43923"/>
                  </a:lnTo>
                  <a:lnTo>
                    <a:pt x="6695" y="39024"/>
                  </a:lnTo>
                  <a:lnTo>
                    <a:pt x="1796" y="31758"/>
                  </a:lnTo>
                  <a:lnTo>
                    <a:pt x="0" y="22859"/>
                  </a:lnTo>
                  <a:lnTo>
                    <a:pt x="1796" y="13961"/>
                  </a:lnTo>
                  <a:lnTo>
                    <a:pt x="6695" y="6695"/>
                  </a:lnTo>
                  <a:lnTo>
                    <a:pt x="13961" y="1796"/>
                  </a:lnTo>
                  <a:lnTo>
                    <a:pt x="22859" y="0"/>
                  </a:lnTo>
                  <a:lnTo>
                    <a:pt x="28922" y="0"/>
                  </a:lnTo>
                  <a:lnTo>
                    <a:pt x="34737" y="2408"/>
                  </a:lnTo>
                  <a:lnTo>
                    <a:pt x="43311" y="10982"/>
                  </a:lnTo>
                  <a:lnTo>
                    <a:pt x="45719" y="16797"/>
                  </a:lnTo>
                  <a:lnTo>
                    <a:pt x="45719" y="22859"/>
                  </a:lnTo>
                  <a:lnTo>
                    <a:pt x="43922" y="31758"/>
                  </a:lnTo>
                  <a:lnTo>
                    <a:pt x="39023" y="39024"/>
                  </a:lnTo>
                  <a:lnTo>
                    <a:pt x="31757" y="43923"/>
                  </a:lnTo>
                  <a:lnTo>
                    <a:pt x="22859" y="4571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5" name="object 365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9715" y="6503670"/>
              <a:ext cx="1400174" cy="285749"/>
            </a:xfrm>
            <a:prstGeom prst="rect">
              <a:avLst/>
            </a:prstGeom>
          </p:spPr>
        </p:pic>
      </p:grpSp>
      <p:sp>
        <p:nvSpPr>
          <p:cNvPr id="366" name="object 3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Fundamental</a:t>
            </a:r>
            <a:r>
              <a:rPr spc="-155" dirty="0"/>
              <a:t> </a:t>
            </a:r>
            <a:r>
              <a:rPr spc="-20" dirty="0"/>
              <a:t>Analysis</a:t>
            </a:r>
          </a:p>
        </p:txBody>
      </p:sp>
      <p:sp>
        <p:nvSpPr>
          <p:cNvPr id="367" name="object 367"/>
          <p:cNvSpPr txBox="1"/>
          <p:nvPr/>
        </p:nvSpPr>
        <p:spPr>
          <a:xfrm>
            <a:off x="911223" y="1781993"/>
            <a:ext cx="10129520" cy="260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economic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indicators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markets</a:t>
            </a:r>
            <a:endParaRPr sz="1200">
              <a:latin typeface="Calibri"/>
              <a:cs typeface="Calibri"/>
            </a:endParaRPr>
          </a:p>
          <a:p>
            <a:pPr marL="12700" marR="331470">
              <a:lnSpc>
                <a:spcPct val="150000"/>
              </a:lnSpc>
              <a:spcBef>
                <a:spcPts val="12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Economic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indicators,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GDP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growth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rates,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unemployment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figures,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inflation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metrics,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essential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health.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Changes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indicators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influence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investor sentiment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trends,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impacting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strategies.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Evaluating company performance through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financial statements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2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statements,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statements,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balance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sheets,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cash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flow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statements,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company's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health.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earnings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1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(EPS), price-to-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earnings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(P/E)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ratio,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debt-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to-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equity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vital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assessing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company's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growth.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sentiment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inform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decisions</a:t>
            </a:r>
            <a:endParaRPr sz="1200">
              <a:latin typeface="Calibri"/>
              <a:cs typeface="Calibri"/>
            </a:endParaRPr>
          </a:p>
          <a:p>
            <a:pPr marL="12700" marR="160020">
              <a:lnSpc>
                <a:spcPct val="150000"/>
              </a:lnSpc>
              <a:spcBef>
                <a:spcPts val="130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Staying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informed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events,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news,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sentiment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traders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advisors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timely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decisions.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Utilizing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sources,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press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releases,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media sentiment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competitive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trading.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535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2472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7410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2348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7285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2232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7160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2098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7036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1973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6911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1848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6786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1724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6617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7535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2472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7410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2348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7285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22232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7160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2098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7036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1973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6911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1848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6786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1724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066617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7535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2472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7410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2348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7285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722232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7160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02098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7036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1973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46911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1848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76786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1724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066617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7535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2472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27410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2348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7285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22232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7160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2098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17036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1973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46911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1848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6786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1724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066617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7535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2472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7410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2348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57285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22232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87160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2098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17036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31973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46911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61848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76786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91724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066617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97535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12472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7410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2348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57285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722232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7160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02098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17036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31973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46911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61848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76786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91724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066617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97535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12472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27410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2348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57285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722232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87160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02098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17036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31973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6911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61848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76786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91724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066617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97535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2472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27410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42348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57285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722232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87160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02098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17036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31973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46911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61848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76786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91724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066617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97535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12472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7410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42348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57285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722232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87160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02098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17036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31973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46911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61848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76786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91724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066617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535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12472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27410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42348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57285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722232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87160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02098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17036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31973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46911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61848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76786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91724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066617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97535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12472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27410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42348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57285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722232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87160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02098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17036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31973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46911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61848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76786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91724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066617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97535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12472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7410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42348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57285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722232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87160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02098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17036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31973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46911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61848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76786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91724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066617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97535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12472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27410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42348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57285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722232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87160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02098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17036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31973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46911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61848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76786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91724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066617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97535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12472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27410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42348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57285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722232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87160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02098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17036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31973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46911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61848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76786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91724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066617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97535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12472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27410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42348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57285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722232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7160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02098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17036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31973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146911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61848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76786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91724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2066617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97535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12472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27410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42348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57285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722232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87160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02098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17036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31973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46911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61848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76786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91724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066617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97535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12472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27410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42348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57285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722232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87160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02098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17036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31973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46911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61848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76786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91724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066617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97535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012472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27410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42348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57285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722232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87160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02098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117036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31973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46911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61848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176786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191724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066617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97535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012472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27410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42348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57285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722232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87160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02098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17036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31973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46911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61848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76786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91724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066617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97535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12472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27410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42348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57285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722232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87160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102098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117036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131973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146911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161848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176786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191724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066617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97535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12472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27410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42348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57285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722232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87160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02098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117036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31973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146911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161848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176786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91724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2066617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97535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12472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27410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42348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57285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722232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87160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02098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17036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31973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146911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61848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76786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91724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066617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97535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012472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027410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42348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57285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722232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87160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02098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17036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31973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46911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61848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76786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91724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2066617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97535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12472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27410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42348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57285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0722232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87160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102098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17036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31973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46911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61848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76786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91724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2066617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2" name="object 3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6240" y="0"/>
            <a:ext cx="2745759" cy="2969607"/>
          </a:xfrm>
          <a:prstGeom prst="rect">
            <a:avLst/>
          </a:prstGeom>
        </p:spPr>
      </p:pic>
      <p:pic>
        <p:nvPicPr>
          <p:cNvPr id="363" name="object 36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21093"/>
            <a:ext cx="4268051" cy="6036905"/>
          </a:xfrm>
          <a:prstGeom prst="rect">
            <a:avLst/>
          </a:prstGeom>
        </p:spPr>
      </p:pic>
      <p:sp>
        <p:nvSpPr>
          <p:cNvPr id="364" name="object 364"/>
          <p:cNvSpPr txBox="1">
            <a:spLocks noGrp="1"/>
          </p:cNvSpPr>
          <p:nvPr>
            <p:ph type="title"/>
          </p:nvPr>
        </p:nvSpPr>
        <p:spPr>
          <a:xfrm>
            <a:off x="899568" y="934176"/>
            <a:ext cx="525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Technical</a:t>
            </a:r>
            <a:r>
              <a:rPr spc="-155" dirty="0"/>
              <a:t> </a:t>
            </a:r>
            <a:r>
              <a:rPr spc="-20" dirty="0"/>
              <a:t>Analysis</a:t>
            </a:r>
            <a:r>
              <a:rPr spc="-155" dirty="0"/>
              <a:t> </a:t>
            </a:r>
            <a:r>
              <a:rPr spc="-10" dirty="0"/>
              <a:t>Basics</a:t>
            </a:r>
          </a:p>
        </p:txBody>
      </p:sp>
      <p:sp>
        <p:nvSpPr>
          <p:cNvPr id="365" name="object 365"/>
          <p:cNvSpPr txBox="1"/>
          <p:nvPr/>
        </p:nvSpPr>
        <p:spPr>
          <a:xfrm>
            <a:off x="911223" y="1781993"/>
            <a:ext cx="10052685" cy="260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movements</a:t>
            </a:r>
            <a:endParaRPr sz="1200">
              <a:latin typeface="Calibri"/>
              <a:cs typeface="Calibri"/>
            </a:endParaRPr>
          </a:p>
          <a:p>
            <a:pPr marL="12700" marR="90805">
              <a:lnSpc>
                <a:spcPct val="150000"/>
              </a:lnSpc>
              <a:spcBef>
                <a:spcPts val="125"/>
              </a:spcBef>
            </a:pP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patterns,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shoulders,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triangles,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flags,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movements.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traders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informed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about market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behavior.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indicators: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Moving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Averages,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RSI,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MACD</a:t>
            </a:r>
            <a:endParaRPr sz="1200">
              <a:latin typeface="Calibri"/>
              <a:cs typeface="Calibri"/>
            </a:endParaRPr>
          </a:p>
          <a:p>
            <a:pPr marL="12700" marR="240665">
              <a:lnSpc>
                <a:spcPct val="150000"/>
              </a:lnSpc>
              <a:spcBef>
                <a:spcPts val="125"/>
              </a:spcBef>
            </a:pP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Technical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indicators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Moving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Averages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trends;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Relative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Strength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(RSI)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overbought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oversold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conditions;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Moving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Convergence Divergence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(MACD)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signal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buy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sell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opportunities.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Importance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support/resistance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levels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30"/>
              </a:spcBef>
            </a:pP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direction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movements,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upward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signaling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bullish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markets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downward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bearish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conditions.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resistance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levels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price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reverse,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guiding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traders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decision-making.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66" name="object 366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9715" y="6503670"/>
            <a:ext cx="1400174" cy="285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49907"/>
            <a:ext cx="2181494" cy="21080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29228" y="0"/>
            <a:ext cx="3763010" cy="5114290"/>
            <a:chOff x="8429228" y="0"/>
            <a:chExt cx="3763010" cy="51142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9228" y="0"/>
              <a:ext cx="3762772" cy="51142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75342" y="3142487"/>
              <a:ext cx="2137410" cy="670560"/>
            </a:xfrm>
            <a:custGeom>
              <a:avLst/>
              <a:gdLst/>
              <a:ahLst/>
              <a:cxnLst/>
              <a:rect l="l" t="t" r="r" b="b"/>
              <a:pathLst>
                <a:path w="2137409" h="670560">
                  <a:moveTo>
                    <a:pt x="45720" y="641477"/>
                  </a:moveTo>
                  <a:lnTo>
                    <a:pt x="43319" y="635660"/>
                  </a:lnTo>
                  <a:lnTo>
                    <a:pt x="34747" y="627087"/>
                  </a:lnTo>
                  <a:lnTo>
                    <a:pt x="28930" y="624674"/>
                  </a:lnTo>
                  <a:lnTo>
                    <a:pt x="22860" y="624674"/>
                  </a:lnTo>
                  <a:lnTo>
                    <a:pt x="13970" y="626478"/>
                  </a:lnTo>
                  <a:lnTo>
                    <a:pt x="6705" y="631380"/>
                  </a:lnTo>
                  <a:lnTo>
                    <a:pt x="1803" y="638644"/>
                  </a:lnTo>
                  <a:lnTo>
                    <a:pt x="0" y="647534"/>
                  </a:lnTo>
                  <a:lnTo>
                    <a:pt x="1803" y="656437"/>
                  </a:lnTo>
                  <a:lnTo>
                    <a:pt x="6705" y="663702"/>
                  </a:lnTo>
                  <a:lnTo>
                    <a:pt x="13970" y="668604"/>
                  </a:lnTo>
                  <a:lnTo>
                    <a:pt x="22860" y="670394"/>
                  </a:lnTo>
                  <a:lnTo>
                    <a:pt x="31762" y="668604"/>
                  </a:lnTo>
                  <a:lnTo>
                    <a:pt x="39027" y="663702"/>
                  </a:lnTo>
                  <a:lnTo>
                    <a:pt x="43929" y="656437"/>
                  </a:lnTo>
                  <a:lnTo>
                    <a:pt x="45720" y="647534"/>
                  </a:lnTo>
                  <a:lnTo>
                    <a:pt x="45720" y="641477"/>
                  </a:lnTo>
                  <a:close/>
                </a:path>
                <a:path w="2137409" h="670560">
                  <a:moveTo>
                    <a:pt x="45720" y="485305"/>
                  </a:moveTo>
                  <a:lnTo>
                    <a:pt x="43319" y="479488"/>
                  </a:lnTo>
                  <a:lnTo>
                    <a:pt x="34747" y="470916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06"/>
                  </a:lnTo>
                  <a:lnTo>
                    <a:pt x="6705" y="475208"/>
                  </a:lnTo>
                  <a:lnTo>
                    <a:pt x="1803" y="482473"/>
                  </a:lnTo>
                  <a:lnTo>
                    <a:pt x="0" y="491375"/>
                  </a:lnTo>
                  <a:lnTo>
                    <a:pt x="1803" y="500265"/>
                  </a:lnTo>
                  <a:lnTo>
                    <a:pt x="6705" y="507530"/>
                  </a:lnTo>
                  <a:lnTo>
                    <a:pt x="13970" y="512432"/>
                  </a:lnTo>
                  <a:lnTo>
                    <a:pt x="22860" y="514235"/>
                  </a:lnTo>
                  <a:lnTo>
                    <a:pt x="31762" y="512432"/>
                  </a:lnTo>
                  <a:lnTo>
                    <a:pt x="39027" y="507530"/>
                  </a:lnTo>
                  <a:lnTo>
                    <a:pt x="43929" y="500265"/>
                  </a:lnTo>
                  <a:lnTo>
                    <a:pt x="45720" y="491375"/>
                  </a:lnTo>
                  <a:lnTo>
                    <a:pt x="45720" y="485305"/>
                  </a:lnTo>
                  <a:close/>
                </a:path>
                <a:path w="2137409" h="670560">
                  <a:moveTo>
                    <a:pt x="45720" y="329133"/>
                  </a:moveTo>
                  <a:lnTo>
                    <a:pt x="43319" y="323316"/>
                  </a:lnTo>
                  <a:lnTo>
                    <a:pt x="34747" y="314744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34"/>
                  </a:lnTo>
                  <a:lnTo>
                    <a:pt x="6705" y="319036"/>
                  </a:lnTo>
                  <a:lnTo>
                    <a:pt x="1803" y="326301"/>
                  </a:lnTo>
                  <a:lnTo>
                    <a:pt x="0" y="335203"/>
                  </a:lnTo>
                  <a:lnTo>
                    <a:pt x="1803" y="344093"/>
                  </a:lnTo>
                  <a:lnTo>
                    <a:pt x="6705" y="351358"/>
                  </a:lnTo>
                  <a:lnTo>
                    <a:pt x="13970" y="356260"/>
                  </a:lnTo>
                  <a:lnTo>
                    <a:pt x="22860" y="358063"/>
                  </a:lnTo>
                  <a:lnTo>
                    <a:pt x="31762" y="356260"/>
                  </a:lnTo>
                  <a:lnTo>
                    <a:pt x="39027" y="351358"/>
                  </a:lnTo>
                  <a:lnTo>
                    <a:pt x="43929" y="344093"/>
                  </a:lnTo>
                  <a:lnTo>
                    <a:pt x="45720" y="335203"/>
                  </a:lnTo>
                  <a:lnTo>
                    <a:pt x="45720" y="329133"/>
                  </a:lnTo>
                  <a:close/>
                </a:path>
                <a:path w="2137409" h="670560">
                  <a:moveTo>
                    <a:pt x="45720" y="172961"/>
                  </a:moveTo>
                  <a:lnTo>
                    <a:pt x="43319" y="167144"/>
                  </a:lnTo>
                  <a:lnTo>
                    <a:pt x="34747" y="158572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62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21"/>
                  </a:lnTo>
                  <a:lnTo>
                    <a:pt x="6705" y="195186"/>
                  </a:lnTo>
                  <a:lnTo>
                    <a:pt x="13970" y="200088"/>
                  </a:lnTo>
                  <a:lnTo>
                    <a:pt x="22860" y="201891"/>
                  </a:lnTo>
                  <a:lnTo>
                    <a:pt x="31762" y="200088"/>
                  </a:lnTo>
                  <a:lnTo>
                    <a:pt x="39027" y="195186"/>
                  </a:lnTo>
                  <a:lnTo>
                    <a:pt x="43929" y="187921"/>
                  </a:lnTo>
                  <a:lnTo>
                    <a:pt x="45720" y="179031"/>
                  </a:lnTo>
                  <a:lnTo>
                    <a:pt x="45720" y="172961"/>
                  </a:lnTo>
                  <a:close/>
                </a:path>
                <a:path w="2137409" h="670560">
                  <a:moveTo>
                    <a:pt x="45720" y="16789"/>
                  </a:moveTo>
                  <a:lnTo>
                    <a:pt x="43319" y="10972"/>
                  </a:lnTo>
                  <a:lnTo>
                    <a:pt x="34747" y="2400"/>
                  </a:lnTo>
                  <a:lnTo>
                    <a:pt x="28930" y="0"/>
                  </a:lnTo>
                  <a:lnTo>
                    <a:pt x="22860" y="0"/>
                  </a:lnTo>
                  <a:lnTo>
                    <a:pt x="13970" y="1790"/>
                  </a:lnTo>
                  <a:lnTo>
                    <a:pt x="6705" y="6692"/>
                  </a:lnTo>
                  <a:lnTo>
                    <a:pt x="1803" y="13957"/>
                  </a:lnTo>
                  <a:lnTo>
                    <a:pt x="0" y="22860"/>
                  </a:lnTo>
                  <a:lnTo>
                    <a:pt x="1803" y="31750"/>
                  </a:lnTo>
                  <a:lnTo>
                    <a:pt x="6705" y="39027"/>
                  </a:lnTo>
                  <a:lnTo>
                    <a:pt x="13970" y="43916"/>
                  </a:lnTo>
                  <a:lnTo>
                    <a:pt x="22860" y="45720"/>
                  </a:lnTo>
                  <a:lnTo>
                    <a:pt x="31762" y="43916"/>
                  </a:lnTo>
                  <a:lnTo>
                    <a:pt x="39027" y="39027"/>
                  </a:lnTo>
                  <a:lnTo>
                    <a:pt x="43929" y="31750"/>
                  </a:lnTo>
                  <a:lnTo>
                    <a:pt x="45720" y="22860"/>
                  </a:lnTo>
                  <a:lnTo>
                    <a:pt x="45720" y="16789"/>
                  </a:lnTo>
                  <a:close/>
                </a:path>
                <a:path w="2137409" h="670560">
                  <a:moveTo>
                    <a:pt x="195097" y="641477"/>
                  </a:moveTo>
                  <a:lnTo>
                    <a:pt x="192697" y="635660"/>
                  </a:lnTo>
                  <a:lnTo>
                    <a:pt x="184111" y="627087"/>
                  </a:lnTo>
                  <a:lnTo>
                    <a:pt x="178308" y="624674"/>
                  </a:lnTo>
                  <a:lnTo>
                    <a:pt x="172237" y="624674"/>
                  </a:lnTo>
                  <a:lnTo>
                    <a:pt x="163347" y="626478"/>
                  </a:lnTo>
                  <a:lnTo>
                    <a:pt x="156070" y="631380"/>
                  </a:lnTo>
                  <a:lnTo>
                    <a:pt x="151180" y="638644"/>
                  </a:lnTo>
                  <a:lnTo>
                    <a:pt x="149377" y="647534"/>
                  </a:lnTo>
                  <a:lnTo>
                    <a:pt x="151180" y="656437"/>
                  </a:lnTo>
                  <a:lnTo>
                    <a:pt x="156070" y="663702"/>
                  </a:lnTo>
                  <a:lnTo>
                    <a:pt x="163347" y="668604"/>
                  </a:lnTo>
                  <a:lnTo>
                    <a:pt x="172237" y="670394"/>
                  </a:lnTo>
                  <a:lnTo>
                    <a:pt x="181140" y="668604"/>
                  </a:lnTo>
                  <a:lnTo>
                    <a:pt x="188404" y="663702"/>
                  </a:lnTo>
                  <a:lnTo>
                    <a:pt x="193306" y="656437"/>
                  </a:lnTo>
                  <a:lnTo>
                    <a:pt x="195097" y="647534"/>
                  </a:lnTo>
                  <a:lnTo>
                    <a:pt x="195097" y="641477"/>
                  </a:lnTo>
                  <a:close/>
                </a:path>
                <a:path w="2137409" h="670560">
                  <a:moveTo>
                    <a:pt x="195097" y="485305"/>
                  </a:moveTo>
                  <a:lnTo>
                    <a:pt x="192697" y="479488"/>
                  </a:lnTo>
                  <a:lnTo>
                    <a:pt x="184111" y="470916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06"/>
                  </a:lnTo>
                  <a:lnTo>
                    <a:pt x="156070" y="475208"/>
                  </a:lnTo>
                  <a:lnTo>
                    <a:pt x="151180" y="482473"/>
                  </a:lnTo>
                  <a:lnTo>
                    <a:pt x="149377" y="491375"/>
                  </a:lnTo>
                  <a:lnTo>
                    <a:pt x="151180" y="500265"/>
                  </a:lnTo>
                  <a:lnTo>
                    <a:pt x="156070" y="507530"/>
                  </a:lnTo>
                  <a:lnTo>
                    <a:pt x="163347" y="512432"/>
                  </a:lnTo>
                  <a:lnTo>
                    <a:pt x="172237" y="514235"/>
                  </a:lnTo>
                  <a:lnTo>
                    <a:pt x="181140" y="512432"/>
                  </a:lnTo>
                  <a:lnTo>
                    <a:pt x="188404" y="507530"/>
                  </a:lnTo>
                  <a:lnTo>
                    <a:pt x="193306" y="500265"/>
                  </a:lnTo>
                  <a:lnTo>
                    <a:pt x="195097" y="491375"/>
                  </a:lnTo>
                  <a:lnTo>
                    <a:pt x="195097" y="485305"/>
                  </a:lnTo>
                  <a:close/>
                </a:path>
                <a:path w="2137409" h="670560">
                  <a:moveTo>
                    <a:pt x="195097" y="329133"/>
                  </a:moveTo>
                  <a:lnTo>
                    <a:pt x="192697" y="323316"/>
                  </a:lnTo>
                  <a:lnTo>
                    <a:pt x="184111" y="314744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34"/>
                  </a:lnTo>
                  <a:lnTo>
                    <a:pt x="156070" y="319036"/>
                  </a:lnTo>
                  <a:lnTo>
                    <a:pt x="151180" y="326301"/>
                  </a:lnTo>
                  <a:lnTo>
                    <a:pt x="149377" y="335203"/>
                  </a:lnTo>
                  <a:lnTo>
                    <a:pt x="151180" y="344093"/>
                  </a:lnTo>
                  <a:lnTo>
                    <a:pt x="156070" y="351358"/>
                  </a:lnTo>
                  <a:lnTo>
                    <a:pt x="163347" y="356260"/>
                  </a:lnTo>
                  <a:lnTo>
                    <a:pt x="172237" y="358063"/>
                  </a:lnTo>
                  <a:lnTo>
                    <a:pt x="181140" y="356260"/>
                  </a:lnTo>
                  <a:lnTo>
                    <a:pt x="188404" y="351358"/>
                  </a:lnTo>
                  <a:lnTo>
                    <a:pt x="193306" y="344093"/>
                  </a:lnTo>
                  <a:lnTo>
                    <a:pt x="195097" y="335203"/>
                  </a:lnTo>
                  <a:lnTo>
                    <a:pt x="195097" y="329133"/>
                  </a:lnTo>
                  <a:close/>
                </a:path>
                <a:path w="2137409" h="670560">
                  <a:moveTo>
                    <a:pt x="195097" y="172961"/>
                  </a:moveTo>
                  <a:lnTo>
                    <a:pt x="192697" y="167144"/>
                  </a:lnTo>
                  <a:lnTo>
                    <a:pt x="184111" y="158572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62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21"/>
                  </a:lnTo>
                  <a:lnTo>
                    <a:pt x="156070" y="195186"/>
                  </a:lnTo>
                  <a:lnTo>
                    <a:pt x="163347" y="200088"/>
                  </a:lnTo>
                  <a:lnTo>
                    <a:pt x="172237" y="201891"/>
                  </a:lnTo>
                  <a:lnTo>
                    <a:pt x="181140" y="200088"/>
                  </a:lnTo>
                  <a:lnTo>
                    <a:pt x="188404" y="195186"/>
                  </a:lnTo>
                  <a:lnTo>
                    <a:pt x="193306" y="187921"/>
                  </a:lnTo>
                  <a:lnTo>
                    <a:pt x="195097" y="179031"/>
                  </a:lnTo>
                  <a:lnTo>
                    <a:pt x="195097" y="172961"/>
                  </a:lnTo>
                  <a:close/>
                </a:path>
                <a:path w="2137409" h="670560">
                  <a:moveTo>
                    <a:pt x="195097" y="16789"/>
                  </a:moveTo>
                  <a:lnTo>
                    <a:pt x="192697" y="10972"/>
                  </a:lnTo>
                  <a:lnTo>
                    <a:pt x="184111" y="2400"/>
                  </a:lnTo>
                  <a:lnTo>
                    <a:pt x="178308" y="0"/>
                  </a:lnTo>
                  <a:lnTo>
                    <a:pt x="172237" y="0"/>
                  </a:lnTo>
                  <a:lnTo>
                    <a:pt x="163347" y="1790"/>
                  </a:lnTo>
                  <a:lnTo>
                    <a:pt x="156070" y="6692"/>
                  </a:lnTo>
                  <a:lnTo>
                    <a:pt x="151180" y="13957"/>
                  </a:lnTo>
                  <a:lnTo>
                    <a:pt x="149377" y="22860"/>
                  </a:lnTo>
                  <a:lnTo>
                    <a:pt x="151180" y="31750"/>
                  </a:lnTo>
                  <a:lnTo>
                    <a:pt x="156070" y="39027"/>
                  </a:lnTo>
                  <a:lnTo>
                    <a:pt x="163347" y="43916"/>
                  </a:lnTo>
                  <a:lnTo>
                    <a:pt x="172237" y="45720"/>
                  </a:lnTo>
                  <a:lnTo>
                    <a:pt x="181140" y="43916"/>
                  </a:lnTo>
                  <a:lnTo>
                    <a:pt x="188404" y="39027"/>
                  </a:lnTo>
                  <a:lnTo>
                    <a:pt x="193306" y="31750"/>
                  </a:lnTo>
                  <a:lnTo>
                    <a:pt x="195097" y="22860"/>
                  </a:lnTo>
                  <a:lnTo>
                    <a:pt x="195097" y="16789"/>
                  </a:lnTo>
                  <a:close/>
                </a:path>
                <a:path w="2137409" h="670560">
                  <a:moveTo>
                    <a:pt x="344474" y="641477"/>
                  </a:moveTo>
                  <a:lnTo>
                    <a:pt x="342074" y="635660"/>
                  </a:lnTo>
                  <a:lnTo>
                    <a:pt x="333489" y="627087"/>
                  </a:lnTo>
                  <a:lnTo>
                    <a:pt x="327685" y="624674"/>
                  </a:lnTo>
                  <a:lnTo>
                    <a:pt x="321614" y="624674"/>
                  </a:lnTo>
                  <a:lnTo>
                    <a:pt x="312724" y="626478"/>
                  </a:lnTo>
                  <a:lnTo>
                    <a:pt x="305447" y="631380"/>
                  </a:lnTo>
                  <a:lnTo>
                    <a:pt x="300558" y="638644"/>
                  </a:lnTo>
                  <a:lnTo>
                    <a:pt x="298754" y="647534"/>
                  </a:lnTo>
                  <a:lnTo>
                    <a:pt x="300558" y="656437"/>
                  </a:lnTo>
                  <a:lnTo>
                    <a:pt x="305447" y="663702"/>
                  </a:lnTo>
                  <a:lnTo>
                    <a:pt x="312724" y="668604"/>
                  </a:lnTo>
                  <a:lnTo>
                    <a:pt x="321614" y="670394"/>
                  </a:lnTo>
                  <a:lnTo>
                    <a:pt x="330517" y="668604"/>
                  </a:lnTo>
                  <a:lnTo>
                    <a:pt x="337781" y="663702"/>
                  </a:lnTo>
                  <a:lnTo>
                    <a:pt x="342684" y="656437"/>
                  </a:lnTo>
                  <a:lnTo>
                    <a:pt x="344474" y="647534"/>
                  </a:lnTo>
                  <a:lnTo>
                    <a:pt x="344474" y="641477"/>
                  </a:lnTo>
                  <a:close/>
                </a:path>
                <a:path w="2137409" h="670560">
                  <a:moveTo>
                    <a:pt x="344474" y="485305"/>
                  </a:moveTo>
                  <a:lnTo>
                    <a:pt x="342074" y="479488"/>
                  </a:lnTo>
                  <a:lnTo>
                    <a:pt x="333489" y="470916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06"/>
                  </a:lnTo>
                  <a:lnTo>
                    <a:pt x="305447" y="475208"/>
                  </a:lnTo>
                  <a:lnTo>
                    <a:pt x="300558" y="482473"/>
                  </a:lnTo>
                  <a:lnTo>
                    <a:pt x="298754" y="491375"/>
                  </a:lnTo>
                  <a:lnTo>
                    <a:pt x="300558" y="500265"/>
                  </a:lnTo>
                  <a:lnTo>
                    <a:pt x="305447" y="507530"/>
                  </a:lnTo>
                  <a:lnTo>
                    <a:pt x="312724" y="512432"/>
                  </a:lnTo>
                  <a:lnTo>
                    <a:pt x="321614" y="514235"/>
                  </a:lnTo>
                  <a:lnTo>
                    <a:pt x="330517" y="512432"/>
                  </a:lnTo>
                  <a:lnTo>
                    <a:pt x="337781" y="507530"/>
                  </a:lnTo>
                  <a:lnTo>
                    <a:pt x="342684" y="500265"/>
                  </a:lnTo>
                  <a:lnTo>
                    <a:pt x="344474" y="491375"/>
                  </a:lnTo>
                  <a:lnTo>
                    <a:pt x="344474" y="485305"/>
                  </a:lnTo>
                  <a:close/>
                </a:path>
                <a:path w="2137409" h="670560">
                  <a:moveTo>
                    <a:pt x="344474" y="329133"/>
                  </a:moveTo>
                  <a:lnTo>
                    <a:pt x="342074" y="323316"/>
                  </a:lnTo>
                  <a:lnTo>
                    <a:pt x="333489" y="314744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34"/>
                  </a:lnTo>
                  <a:lnTo>
                    <a:pt x="305447" y="319036"/>
                  </a:lnTo>
                  <a:lnTo>
                    <a:pt x="300558" y="326301"/>
                  </a:lnTo>
                  <a:lnTo>
                    <a:pt x="298754" y="335203"/>
                  </a:lnTo>
                  <a:lnTo>
                    <a:pt x="300558" y="344093"/>
                  </a:lnTo>
                  <a:lnTo>
                    <a:pt x="305447" y="351358"/>
                  </a:lnTo>
                  <a:lnTo>
                    <a:pt x="312724" y="356260"/>
                  </a:lnTo>
                  <a:lnTo>
                    <a:pt x="321614" y="358063"/>
                  </a:lnTo>
                  <a:lnTo>
                    <a:pt x="330517" y="356260"/>
                  </a:lnTo>
                  <a:lnTo>
                    <a:pt x="337781" y="351358"/>
                  </a:lnTo>
                  <a:lnTo>
                    <a:pt x="342684" y="344093"/>
                  </a:lnTo>
                  <a:lnTo>
                    <a:pt x="344474" y="335203"/>
                  </a:lnTo>
                  <a:lnTo>
                    <a:pt x="344474" y="329133"/>
                  </a:lnTo>
                  <a:close/>
                </a:path>
                <a:path w="2137409" h="670560">
                  <a:moveTo>
                    <a:pt x="344474" y="172961"/>
                  </a:moveTo>
                  <a:lnTo>
                    <a:pt x="342074" y="167144"/>
                  </a:lnTo>
                  <a:lnTo>
                    <a:pt x="333489" y="158572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62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21"/>
                  </a:lnTo>
                  <a:lnTo>
                    <a:pt x="305447" y="195186"/>
                  </a:lnTo>
                  <a:lnTo>
                    <a:pt x="312724" y="200088"/>
                  </a:lnTo>
                  <a:lnTo>
                    <a:pt x="321614" y="201891"/>
                  </a:lnTo>
                  <a:lnTo>
                    <a:pt x="330517" y="200088"/>
                  </a:lnTo>
                  <a:lnTo>
                    <a:pt x="337781" y="195186"/>
                  </a:lnTo>
                  <a:lnTo>
                    <a:pt x="342684" y="187921"/>
                  </a:lnTo>
                  <a:lnTo>
                    <a:pt x="344474" y="179031"/>
                  </a:lnTo>
                  <a:lnTo>
                    <a:pt x="344474" y="172961"/>
                  </a:lnTo>
                  <a:close/>
                </a:path>
                <a:path w="2137409" h="670560">
                  <a:moveTo>
                    <a:pt x="344474" y="16789"/>
                  </a:moveTo>
                  <a:lnTo>
                    <a:pt x="342074" y="10972"/>
                  </a:lnTo>
                  <a:lnTo>
                    <a:pt x="333489" y="2400"/>
                  </a:lnTo>
                  <a:lnTo>
                    <a:pt x="327685" y="0"/>
                  </a:lnTo>
                  <a:lnTo>
                    <a:pt x="321614" y="0"/>
                  </a:lnTo>
                  <a:lnTo>
                    <a:pt x="312724" y="1790"/>
                  </a:lnTo>
                  <a:lnTo>
                    <a:pt x="305447" y="6692"/>
                  </a:lnTo>
                  <a:lnTo>
                    <a:pt x="300558" y="13957"/>
                  </a:lnTo>
                  <a:lnTo>
                    <a:pt x="298754" y="22860"/>
                  </a:lnTo>
                  <a:lnTo>
                    <a:pt x="300558" y="31750"/>
                  </a:lnTo>
                  <a:lnTo>
                    <a:pt x="305447" y="39027"/>
                  </a:lnTo>
                  <a:lnTo>
                    <a:pt x="312724" y="43916"/>
                  </a:lnTo>
                  <a:lnTo>
                    <a:pt x="321614" y="45720"/>
                  </a:lnTo>
                  <a:lnTo>
                    <a:pt x="330517" y="43916"/>
                  </a:lnTo>
                  <a:lnTo>
                    <a:pt x="337781" y="39027"/>
                  </a:lnTo>
                  <a:lnTo>
                    <a:pt x="342684" y="31750"/>
                  </a:lnTo>
                  <a:lnTo>
                    <a:pt x="344474" y="22860"/>
                  </a:lnTo>
                  <a:lnTo>
                    <a:pt x="344474" y="16789"/>
                  </a:lnTo>
                  <a:close/>
                </a:path>
                <a:path w="2137409" h="670560">
                  <a:moveTo>
                    <a:pt x="493852" y="641477"/>
                  </a:moveTo>
                  <a:lnTo>
                    <a:pt x="491439" y="635660"/>
                  </a:lnTo>
                  <a:lnTo>
                    <a:pt x="482866" y="627087"/>
                  </a:lnTo>
                  <a:lnTo>
                    <a:pt x="477050" y="624674"/>
                  </a:lnTo>
                  <a:lnTo>
                    <a:pt x="470992" y="624674"/>
                  </a:lnTo>
                  <a:lnTo>
                    <a:pt x="462089" y="626478"/>
                  </a:lnTo>
                  <a:lnTo>
                    <a:pt x="454825" y="631380"/>
                  </a:lnTo>
                  <a:lnTo>
                    <a:pt x="449935" y="638644"/>
                  </a:lnTo>
                  <a:lnTo>
                    <a:pt x="448132" y="647534"/>
                  </a:lnTo>
                  <a:lnTo>
                    <a:pt x="449935" y="656437"/>
                  </a:lnTo>
                  <a:lnTo>
                    <a:pt x="454825" y="663702"/>
                  </a:lnTo>
                  <a:lnTo>
                    <a:pt x="462089" y="668604"/>
                  </a:lnTo>
                  <a:lnTo>
                    <a:pt x="470992" y="670394"/>
                  </a:lnTo>
                  <a:lnTo>
                    <a:pt x="479894" y="668604"/>
                  </a:lnTo>
                  <a:lnTo>
                    <a:pt x="487159" y="663702"/>
                  </a:lnTo>
                  <a:lnTo>
                    <a:pt x="492061" y="656437"/>
                  </a:lnTo>
                  <a:lnTo>
                    <a:pt x="493852" y="647534"/>
                  </a:lnTo>
                  <a:lnTo>
                    <a:pt x="493852" y="641477"/>
                  </a:lnTo>
                  <a:close/>
                </a:path>
                <a:path w="2137409" h="670560">
                  <a:moveTo>
                    <a:pt x="493852" y="485305"/>
                  </a:moveTo>
                  <a:lnTo>
                    <a:pt x="491439" y="479488"/>
                  </a:lnTo>
                  <a:lnTo>
                    <a:pt x="482866" y="470916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06"/>
                  </a:lnTo>
                  <a:lnTo>
                    <a:pt x="454825" y="475208"/>
                  </a:lnTo>
                  <a:lnTo>
                    <a:pt x="449935" y="482473"/>
                  </a:lnTo>
                  <a:lnTo>
                    <a:pt x="448132" y="491375"/>
                  </a:lnTo>
                  <a:lnTo>
                    <a:pt x="449935" y="500265"/>
                  </a:lnTo>
                  <a:lnTo>
                    <a:pt x="454825" y="507530"/>
                  </a:lnTo>
                  <a:lnTo>
                    <a:pt x="462089" y="512432"/>
                  </a:lnTo>
                  <a:lnTo>
                    <a:pt x="470992" y="514235"/>
                  </a:lnTo>
                  <a:lnTo>
                    <a:pt x="479894" y="512432"/>
                  </a:lnTo>
                  <a:lnTo>
                    <a:pt x="487159" y="507530"/>
                  </a:lnTo>
                  <a:lnTo>
                    <a:pt x="492061" y="500265"/>
                  </a:lnTo>
                  <a:lnTo>
                    <a:pt x="493852" y="491375"/>
                  </a:lnTo>
                  <a:lnTo>
                    <a:pt x="493852" y="485305"/>
                  </a:lnTo>
                  <a:close/>
                </a:path>
                <a:path w="2137409" h="670560">
                  <a:moveTo>
                    <a:pt x="493852" y="329133"/>
                  </a:moveTo>
                  <a:lnTo>
                    <a:pt x="491439" y="323316"/>
                  </a:lnTo>
                  <a:lnTo>
                    <a:pt x="482866" y="314744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34"/>
                  </a:lnTo>
                  <a:lnTo>
                    <a:pt x="454825" y="319036"/>
                  </a:lnTo>
                  <a:lnTo>
                    <a:pt x="449935" y="326301"/>
                  </a:lnTo>
                  <a:lnTo>
                    <a:pt x="448132" y="335203"/>
                  </a:lnTo>
                  <a:lnTo>
                    <a:pt x="449935" y="344093"/>
                  </a:lnTo>
                  <a:lnTo>
                    <a:pt x="454825" y="351358"/>
                  </a:lnTo>
                  <a:lnTo>
                    <a:pt x="462089" y="356260"/>
                  </a:lnTo>
                  <a:lnTo>
                    <a:pt x="470992" y="358063"/>
                  </a:lnTo>
                  <a:lnTo>
                    <a:pt x="479894" y="356260"/>
                  </a:lnTo>
                  <a:lnTo>
                    <a:pt x="487159" y="351358"/>
                  </a:lnTo>
                  <a:lnTo>
                    <a:pt x="492061" y="344093"/>
                  </a:lnTo>
                  <a:lnTo>
                    <a:pt x="493852" y="335203"/>
                  </a:lnTo>
                  <a:lnTo>
                    <a:pt x="493852" y="329133"/>
                  </a:lnTo>
                  <a:close/>
                </a:path>
                <a:path w="2137409" h="670560">
                  <a:moveTo>
                    <a:pt x="493852" y="172961"/>
                  </a:moveTo>
                  <a:lnTo>
                    <a:pt x="491439" y="167144"/>
                  </a:lnTo>
                  <a:lnTo>
                    <a:pt x="482866" y="158572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62"/>
                  </a:lnTo>
                  <a:lnTo>
                    <a:pt x="454825" y="162864"/>
                  </a:lnTo>
                  <a:lnTo>
                    <a:pt x="449935" y="170129"/>
                  </a:lnTo>
                  <a:lnTo>
                    <a:pt x="448132" y="179031"/>
                  </a:lnTo>
                  <a:lnTo>
                    <a:pt x="449935" y="187921"/>
                  </a:lnTo>
                  <a:lnTo>
                    <a:pt x="454825" y="195186"/>
                  </a:lnTo>
                  <a:lnTo>
                    <a:pt x="462089" y="200088"/>
                  </a:lnTo>
                  <a:lnTo>
                    <a:pt x="470992" y="201891"/>
                  </a:lnTo>
                  <a:lnTo>
                    <a:pt x="479894" y="200088"/>
                  </a:lnTo>
                  <a:lnTo>
                    <a:pt x="487159" y="195186"/>
                  </a:lnTo>
                  <a:lnTo>
                    <a:pt x="492061" y="187921"/>
                  </a:lnTo>
                  <a:lnTo>
                    <a:pt x="493852" y="179031"/>
                  </a:lnTo>
                  <a:lnTo>
                    <a:pt x="493852" y="172961"/>
                  </a:lnTo>
                  <a:close/>
                </a:path>
                <a:path w="2137409" h="670560">
                  <a:moveTo>
                    <a:pt x="493852" y="16789"/>
                  </a:moveTo>
                  <a:lnTo>
                    <a:pt x="491439" y="10972"/>
                  </a:lnTo>
                  <a:lnTo>
                    <a:pt x="482866" y="2400"/>
                  </a:lnTo>
                  <a:lnTo>
                    <a:pt x="477050" y="0"/>
                  </a:lnTo>
                  <a:lnTo>
                    <a:pt x="470992" y="0"/>
                  </a:lnTo>
                  <a:lnTo>
                    <a:pt x="462089" y="1790"/>
                  </a:lnTo>
                  <a:lnTo>
                    <a:pt x="454825" y="6692"/>
                  </a:lnTo>
                  <a:lnTo>
                    <a:pt x="449935" y="13957"/>
                  </a:lnTo>
                  <a:lnTo>
                    <a:pt x="448132" y="22860"/>
                  </a:lnTo>
                  <a:lnTo>
                    <a:pt x="449935" y="31750"/>
                  </a:lnTo>
                  <a:lnTo>
                    <a:pt x="454825" y="39027"/>
                  </a:lnTo>
                  <a:lnTo>
                    <a:pt x="462089" y="43916"/>
                  </a:lnTo>
                  <a:lnTo>
                    <a:pt x="470992" y="45720"/>
                  </a:lnTo>
                  <a:lnTo>
                    <a:pt x="479894" y="43916"/>
                  </a:lnTo>
                  <a:lnTo>
                    <a:pt x="487159" y="39027"/>
                  </a:lnTo>
                  <a:lnTo>
                    <a:pt x="492061" y="31750"/>
                  </a:lnTo>
                  <a:lnTo>
                    <a:pt x="493852" y="22860"/>
                  </a:lnTo>
                  <a:lnTo>
                    <a:pt x="493852" y="16789"/>
                  </a:lnTo>
                  <a:close/>
                </a:path>
                <a:path w="2137409" h="670560">
                  <a:moveTo>
                    <a:pt x="643229" y="641477"/>
                  </a:moveTo>
                  <a:lnTo>
                    <a:pt x="640816" y="635660"/>
                  </a:lnTo>
                  <a:lnTo>
                    <a:pt x="632244" y="627087"/>
                  </a:lnTo>
                  <a:lnTo>
                    <a:pt x="626427" y="624674"/>
                  </a:lnTo>
                  <a:lnTo>
                    <a:pt x="620369" y="624674"/>
                  </a:lnTo>
                  <a:lnTo>
                    <a:pt x="611466" y="626478"/>
                  </a:lnTo>
                  <a:lnTo>
                    <a:pt x="604202" y="631380"/>
                  </a:lnTo>
                  <a:lnTo>
                    <a:pt x="599300" y="638644"/>
                  </a:lnTo>
                  <a:lnTo>
                    <a:pt x="597509" y="647534"/>
                  </a:lnTo>
                  <a:lnTo>
                    <a:pt x="599300" y="656437"/>
                  </a:lnTo>
                  <a:lnTo>
                    <a:pt x="604202" y="663702"/>
                  </a:lnTo>
                  <a:lnTo>
                    <a:pt x="611466" y="668604"/>
                  </a:lnTo>
                  <a:lnTo>
                    <a:pt x="620369" y="670394"/>
                  </a:lnTo>
                  <a:lnTo>
                    <a:pt x="629272" y="668604"/>
                  </a:lnTo>
                  <a:lnTo>
                    <a:pt x="636536" y="663702"/>
                  </a:lnTo>
                  <a:lnTo>
                    <a:pt x="641438" y="656437"/>
                  </a:lnTo>
                  <a:lnTo>
                    <a:pt x="643229" y="647534"/>
                  </a:lnTo>
                  <a:lnTo>
                    <a:pt x="643229" y="641477"/>
                  </a:lnTo>
                  <a:close/>
                </a:path>
                <a:path w="2137409" h="670560">
                  <a:moveTo>
                    <a:pt x="643229" y="485305"/>
                  </a:moveTo>
                  <a:lnTo>
                    <a:pt x="640816" y="479488"/>
                  </a:lnTo>
                  <a:lnTo>
                    <a:pt x="632244" y="470916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06"/>
                  </a:lnTo>
                  <a:lnTo>
                    <a:pt x="604202" y="475208"/>
                  </a:lnTo>
                  <a:lnTo>
                    <a:pt x="599300" y="482473"/>
                  </a:lnTo>
                  <a:lnTo>
                    <a:pt x="597509" y="491375"/>
                  </a:lnTo>
                  <a:lnTo>
                    <a:pt x="599300" y="500265"/>
                  </a:lnTo>
                  <a:lnTo>
                    <a:pt x="604202" y="507530"/>
                  </a:lnTo>
                  <a:lnTo>
                    <a:pt x="611466" y="512432"/>
                  </a:lnTo>
                  <a:lnTo>
                    <a:pt x="620369" y="514235"/>
                  </a:lnTo>
                  <a:lnTo>
                    <a:pt x="629272" y="512432"/>
                  </a:lnTo>
                  <a:lnTo>
                    <a:pt x="636536" y="507530"/>
                  </a:lnTo>
                  <a:lnTo>
                    <a:pt x="641438" y="500265"/>
                  </a:lnTo>
                  <a:lnTo>
                    <a:pt x="643229" y="491375"/>
                  </a:lnTo>
                  <a:lnTo>
                    <a:pt x="643229" y="485305"/>
                  </a:lnTo>
                  <a:close/>
                </a:path>
                <a:path w="2137409" h="670560">
                  <a:moveTo>
                    <a:pt x="643229" y="329133"/>
                  </a:moveTo>
                  <a:lnTo>
                    <a:pt x="640816" y="323316"/>
                  </a:lnTo>
                  <a:lnTo>
                    <a:pt x="632244" y="314744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34"/>
                  </a:lnTo>
                  <a:lnTo>
                    <a:pt x="604202" y="319036"/>
                  </a:lnTo>
                  <a:lnTo>
                    <a:pt x="599300" y="326301"/>
                  </a:lnTo>
                  <a:lnTo>
                    <a:pt x="597509" y="335203"/>
                  </a:lnTo>
                  <a:lnTo>
                    <a:pt x="599300" y="344093"/>
                  </a:lnTo>
                  <a:lnTo>
                    <a:pt x="604202" y="351358"/>
                  </a:lnTo>
                  <a:lnTo>
                    <a:pt x="611466" y="356260"/>
                  </a:lnTo>
                  <a:lnTo>
                    <a:pt x="620369" y="358063"/>
                  </a:lnTo>
                  <a:lnTo>
                    <a:pt x="629272" y="356260"/>
                  </a:lnTo>
                  <a:lnTo>
                    <a:pt x="636536" y="351358"/>
                  </a:lnTo>
                  <a:lnTo>
                    <a:pt x="641438" y="344093"/>
                  </a:lnTo>
                  <a:lnTo>
                    <a:pt x="643229" y="335203"/>
                  </a:lnTo>
                  <a:lnTo>
                    <a:pt x="643229" y="329133"/>
                  </a:lnTo>
                  <a:close/>
                </a:path>
                <a:path w="2137409" h="670560">
                  <a:moveTo>
                    <a:pt x="643229" y="172961"/>
                  </a:moveTo>
                  <a:lnTo>
                    <a:pt x="640816" y="167144"/>
                  </a:lnTo>
                  <a:lnTo>
                    <a:pt x="632244" y="158572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62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21"/>
                  </a:lnTo>
                  <a:lnTo>
                    <a:pt x="604202" y="195186"/>
                  </a:lnTo>
                  <a:lnTo>
                    <a:pt x="611466" y="200088"/>
                  </a:lnTo>
                  <a:lnTo>
                    <a:pt x="620369" y="201891"/>
                  </a:lnTo>
                  <a:lnTo>
                    <a:pt x="629272" y="200088"/>
                  </a:lnTo>
                  <a:lnTo>
                    <a:pt x="636536" y="195186"/>
                  </a:lnTo>
                  <a:lnTo>
                    <a:pt x="641438" y="187921"/>
                  </a:lnTo>
                  <a:lnTo>
                    <a:pt x="643229" y="179031"/>
                  </a:lnTo>
                  <a:lnTo>
                    <a:pt x="643229" y="172961"/>
                  </a:lnTo>
                  <a:close/>
                </a:path>
                <a:path w="2137409" h="670560">
                  <a:moveTo>
                    <a:pt x="643229" y="16789"/>
                  </a:moveTo>
                  <a:lnTo>
                    <a:pt x="640816" y="10972"/>
                  </a:lnTo>
                  <a:lnTo>
                    <a:pt x="632244" y="2400"/>
                  </a:lnTo>
                  <a:lnTo>
                    <a:pt x="626427" y="0"/>
                  </a:lnTo>
                  <a:lnTo>
                    <a:pt x="620369" y="0"/>
                  </a:lnTo>
                  <a:lnTo>
                    <a:pt x="611466" y="1790"/>
                  </a:lnTo>
                  <a:lnTo>
                    <a:pt x="604202" y="6692"/>
                  </a:lnTo>
                  <a:lnTo>
                    <a:pt x="599300" y="13957"/>
                  </a:lnTo>
                  <a:lnTo>
                    <a:pt x="597509" y="22860"/>
                  </a:lnTo>
                  <a:lnTo>
                    <a:pt x="599300" y="31750"/>
                  </a:lnTo>
                  <a:lnTo>
                    <a:pt x="604202" y="39027"/>
                  </a:lnTo>
                  <a:lnTo>
                    <a:pt x="611466" y="43916"/>
                  </a:lnTo>
                  <a:lnTo>
                    <a:pt x="620369" y="45720"/>
                  </a:lnTo>
                  <a:lnTo>
                    <a:pt x="629272" y="43916"/>
                  </a:lnTo>
                  <a:lnTo>
                    <a:pt x="636536" y="39027"/>
                  </a:lnTo>
                  <a:lnTo>
                    <a:pt x="641438" y="31750"/>
                  </a:lnTo>
                  <a:lnTo>
                    <a:pt x="643229" y="22860"/>
                  </a:lnTo>
                  <a:lnTo>
                    <a:pt x="643229" y="16789"/>
                  </a:lnTo>
                  <a:close/>
                </a:path>
                <a:path w="2137409" h="670560">
                  <a:moveTo>
                    <a:pt x="792607" y="641477"/>
                  </a:moveTo>
                  <a:lnTo>
                    <a:pt x="790194" y="635660"/>
                  </a:lnTo>
                  <a:lnTo>
                    <a:pt x="781621" y="627087"/>
                  </a:lnTo>
                  <a:lnTo>
                    <a:pt x="775804" y="624674"/>
                  </a:lnTo>
                  <a:lnTo>
                    <a:pt x="769747" y="624674"/>
                  </a:lnTo>
                  <a:lnTo>
                    <a:pt x="760844" y="626478"/>
                  </a:lnTo>
                  <a:lnTo>
                    <a:pt x="753579" y="631380"/>
                  </a:lnTo>
                  <a:lnTo>
                    <a:pt x="748677" y="638644"/>
                  </a:lnTo>
                  <a:lnTo>
                    <a:pt x="746887" y="647534"/>
                  </a:lnTo>
                  <a:lnTo>
                    <a:pt x="748677" y="656437"/>
                  </a:lnTo>
                  <a:lnTo>
                    <a:pt x="753579" y="663702"/>
                  </a:lnTo>
                  <a:lnTo>
                    <a:pt x="760844" y="668604"/>
                  </a:lnTo>
                  <a:lnTo>
                    <a:pt x="769747" y="670394"/>
                  </a:lnTo>
                  <a:lnTo>
                    <a:pt x="778637" y="668604"/>
                  </a:lnTo>
                  <a:lnTo>
                    <a:pt x="785914" y="663702"/>
                  </a:lnTo>
                  <a:lnTo>
                    <a:pt x="790803" y="656437"/>
                  </a:lnTo>
                  <a:lnTo>
                    <a:pt x="792607" y="647534"/>
                  </a:lnTo>
                  <a:lnTo>
                    <a:pt x="792607" y="641477"/>
                  </a:lnTo>
                  <a:close/>
                </a:path>
                <a:path w="2137409" h="670560">
                  <a:moveTo>
                    <a:pt x="792607" y="485305"/>
                  </a:moveTo>
                  <a:lnTo>
                    <a:pt x="790194" y="479488"/>
                  </a:lnTo>
                  <a:lnTo>
                    <a:pt x="781621" y="470916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06"/>
                  </a:lnTo>
                  <a:lnTo>
                    <a:pt x="753579" y="475208"/>
                  </a:lnTo>
                  <a:lnTo>
                    <a:pt x="748677" y="482473"/>
                  </a:lnTo>
                  <a:lnTo>
                    <a:pt x="746887" y="491375"/>
                  </a:lnTo>
                  <a:lnTo>
                    <a:pt x="748677" y="500265"/>
                  </a:lnTo>
                  <a:lnTo>
                    <a:pt x="753579" y="507530"/>
                  </a:lnTo>
                  <a:lnTo>
                    <a:pt x="760844" y="512432"/>
                  </a:lnTo>
                  <a:lnTo>
                    <a:pt x="769747" y="514235"/>
                  </a:lnTo>
                  <a:lnTo>
                    <a:pt x="778637" y="512432"/>
                  </a:lnTo>
                  <a:lnTo>
                    <a:pt x="785914" y="507530"/>
                  </a:lnTo>
                  <a:lnTo>
                    <a:pt x="790803" y="500265"/>
                  </a:lnTo>
                  <a:lnTo>
                    <a:pt x="792607" y="491375"/>
                  </a:lnTo>
                  <a:lnTo>
                    <a:pt x="792607" y="485305"/>
                  </a:lnTo>
                  <a:close/>
                </a:path>
                <a:path w="2137409" h="670560">
                  <a:moveTo>
                    <a:pt x="792607" y="329133"/>
                  </a:moveTo>
                  <a:lnTo>
                    <a:pt x="790194" y="323316"/>
                  </a:lnTo>
                  <a:lnTo>
                    <a:pt x="781621" y="314744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34"/>
                  </a:lnTo>
                  <a:lnTo>
                    <a:pt x="753579" y="319036"/>
                  </a:lnTo>
                  <a:lnTo>
                    <a:pt x="748677" y="326301"/>
                  </a:lnTo>
                  <a:lnTo>
                    <a:pt x="746887" y="335203"/>
                  </a:lnTo>
                  <a:lnTo>
                    <a:pt x="748677" y="344093"/>
                  </a:lnTo>
                  <a:lnTo>
                    <a:pt x="753579" y="351358"/>
                  </a:lnTo>
                  <a:lnTo>
                    <a:pt x="760844" y="356260"/>
                  </a:lnTo>
                  <a:lnTo>
                    <a:pt x="769747" y="358063"/>
                  </a:lnTo>
                  <a:lnTo>
                    <a:pt x="778637" y="356260"/>
                  </a:lnTo>
                  <a:lnTo>
                    <a:pt x="785914" y="351358"/>
                  </a:lnTo>
                  <a:lnTo>
                    <a:pt x="790803" y="344093"/>
                  </a:lnTo>
                  <a:lnTo>
                    <a:pt x="792607" y="335203"/>
                  </a:lnTo>
                  <a:lnTo>
                    <a:pt x="792607" y="329133"/>
                  </a:lnTo>
                  <a:close/>
                </a:path>
                <a:path w="2137409" h="670560">
                  <a:moveTo>
                    <a:pt x="792607" y="172961"/>
                  </a:moveTo>
                  <a:lnTo>
                    <a:pt x="790194" y="167144"/>
                  </a:lnTo>
                  <a:lnTo>
                    <a:pt x="781621" y="158572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62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21"/>
                  </a:lnTo>
                  <a:lnTo>
                    <a:pt x="753579" y="195186"/>
                  </a:lnTo>
                  <a:lnTo>
                    <a:pt x="760844" y="200088"/>
                  </a:lnTo>
                  <a:lnTo>
                    <a:pt x="769747" y="201891"/>
                  </a:lnTo>
                  <a:lnTo>
                    <a:pt x="778637" y="200088"/>
                  </a:lnTo>
                  <a:lnTo>
                    <a:pt x="785914" y="195186"/>
                  </a:lnTo>
                  <a:lnTo>
                    <a:pt x="790803" y="187921"/>
                  </a:lnTo>
                  <a:lnTo>
                    <a:pt x="792607" y="179031"/>
                  </a:lnTo>
                  <a:lnTo>
                    <a:pt x="792607" y="172961"/>
                  </a:lnTo>
                  <a:close/>
                </a:path>
                <a:path w="2137409" h="670560">
                  <a:moveTo>
                    <a:pt x="792607" y="16789"/>
                  </a:moveTo>
                  <a:lnTo>
                    <a:pt x="790194" y="10972"/>
                  </a:lnTo>
                  <a:lnTo>
                    <a:pt x="781621" y="2400"/>
                  </a:lnTo>
                  <a:lnTo>
                    <a:pt x="775804" y="0"/>
                  </a:lnTo>
                  <a:lnTo>
                    <a:pt x="769747" y="0"/>
                  </a:lnTo>
                  <a:lnTo>
                    <a:pt x="760844" y="1790"/>
                  </a:lnTo>
                  <a:lnTo>
                    <a:pt x="753579" y="6692"/>
                  </a:lnTo>
                  <a:lnTo>
                    <a:pt x="748677" y="13957"/>
                  </a:lnTo>
                  <a:lnTo>
                    <a:pt x="746887" y="22860"/>
                  </a:lnTo>
                  <a:lnTo>
                    <a:pt x="748677" y="31750"/>
                  </a:lnTo>
                  <a:lnTo>
                    <a:pt x="753579" y="39027"/>
                  </a:lnTo>
                  <a:lnTo>
                    <a:pt x="760844" y="43916"/>
                  </a:lnTo>
                  <a:lnTo>
                    <a:pt x="769747" y="45720"/>
                  </a:lnTo>
                  <a:lnTo>
                    <a:pt x="778637" y="43916"/>
                  </a:lnTo>
                  <a:lnTo>
                    <a:pt x="785914" y="39027"/>
                  </a:lnTo>
                  <a:lnTo>
                    <a:pt x="790803" y="31750"/>
                  </a:lnTo>
                  <a:lnTo>
                    <a:pt x="792607" y="22860"/>
                  </a:lnTo>
                  <a:lnTo>
                    <a:pt x="792607" y="16789"/>
                  </a:lnTo>
                  <a:close/>
                </a:path>
                <a:path w="2137409" h="670560">
                  <a:moveTo>
                    <a:pt x="941984" y="641477"/>
                  </a:moveTo>
                  <a:lnTo>
                    <a:pt x="939571" y="635660"/>
                  </a:lnTo>
                  <a:lnTo>
                    <a:pt x="930998" y="627087"/>
                  </a:lnTo>
                  <a:lnTo>
                    <a:pt x="925182" y="624674"/>
                  </a:lnTo>
                  <a:lnTo>
                    <a:pt x="919124" y="624674"/>
                  </a:lnTo>
                  <a:lnTo>
                    <a:pt x="910221" y="626478"/>
                  </a:lnTo>
                  <a:lnTo>
                    <a:pt x="902957" y="631380"/>
                  </a:lnTo>
                  <a:lnTo>
                    <a:pt x="898055" y="638644"/>
                  </a:lnTo>
                  <a:lnTo>
                    <a:pt x="896264" y="647534"/>
                  </a:lnTo>
                  <a:lnTo>
                    <a:pt x="898055" y="656437"/>
                  </a:lnTo>
                  <a:lnTo>
                    <a:pt x="902957" y="663702"/>
                  </a:lnTo>
                  <a:lnTo>
                    <a:pt x="910221" y="668604"/>
                  </a:lnTo>
                  <a:lnTo>
                    <a:pt x="919124" y="670394"/>
                  </a:lnTo>
                  <a:lnTo>
                    <a:pt x="928014" y="668604"/>
                  </a:lnTo>
                  <a:lnTo>
                    <a:pt x="935291" y="663702"/>
                  </a:lnTo>
                  <a:lnTo>
                    <a:pt x="940181" y="656437"/>
                  </a:lnTo>
                  <a:lnTo>
                    <a:pt x="941984" y="647534"/>
                  </a:lnTo>
                  <a:lnTo>
                    <a:pt x="941984" y="641477"/>
                  </a:lnTo>
                  <a:close/>
                </a:path>
                <a:path w="2137409" h="670560">
                  <a:moveTo>
                    <a:pt x="941984" y="485305"/>
                  </a:moveTo>
                  <a:lnTo>
                    <a:pt x="939571" y="479488"/>
                  </a:lnTo>
                  <a:lnTo>
                    <a:pt x="930998" y="470916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06"/>
                  </a:lnTo>
                  <a:lnTo>
                    <a:pt x="902957" y="475208"/>
                  </a:lnTo>
                  <a:lnTo>
                    <a:pt x="898055" y="482473"/>
                  </a:lnTo>
                  <a:lnTo>
                    <a:pt x="896264" y="491375"/>
                  </a:lnTo>
                  <a:lnTo>
                    <a:pt x="898055" y="500265"/>
                  </a:lnTo>
                  <a:lnTo>
                    <a:pt x="902957" y="507530"/>
                  </a:lnTo>
                  <a:lnTo>
                    <a:pt x="910221" y="512432"/>
                  </a:lnTo>
                  <a:lnTo>
                    <a:pt x="919124" y="514235"/>
                  </a:lnTo>
                  <a:lnTo>
                    <a:pt x="928014" y="512432"/>
                  </a:lnTo>
                  <a:lnTo>
                    <a:pt x="935291" y="507530"/>
                  </a:lnTo>
                  <a:lnTo>
                    <a:pt x="940181" y="500265"/>
                  </a:lnTo>
                  <a:lnTo>
                    <a:pt x="941984" y="491375"/>
                  </a:lnTo>
                  <a:lnTo>
                    <a:pt x="941984" y="485305"/>
                  </a:lnTo>
                  <a:close/>
                </a:path>
                <a:path w="2137409" h="670560">
                  <a:moveTo>
                    <a:pt x="941984" y="329133"/>
                  </a:moveTo>
                  <a:lnTo>
                    <a:pt x="939571" y="323316"/>
                  </a:lnTo>
                  <a:lnTo>
                    <a:pt x="930998" y="314744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34"/>
                  </a:lnTo>
                  <a:lnTo>
                    <a:pt x="902957" y="319036"/>
                  </a:lnTo>
                  <a:lnTo>
                    <a:pt x="898055" y="326301"/>
                  </a:lnTo>
                  <a:lnTo>
                    <a:pt x="896264" y="335203"/>
                  </a:lnTo>
                  <a:lnTo>
                    <a:pt x="898055" y="344093"/>
                  </a:lnTo>
                  <a:lnTo>
                    <a:pt x="902957" y="351358"/>
                  </a:lnTo>
                  <a:lnTo>
                    <a:pt x="910221" y="356260"/>
                  </a:lnTo>
                  <a:lnTo>
                    <a:pt x="919124" y="358063"/>
                  </a:lnTo>
                  <a:lnTo>
                    <a:pt x="928014" y="356260"/>
                  </a:lnTo>
                  <a:lnTo>
                    <a:pt x="935291" y="351358"/>
                  </a:lnTo>
                  <a:lnTo>
                    <a:pt x="940181" y="344093"/>
                  </a:lnTo>
                  <a:lnTo>
                    <a:pt x="941984" y="335203"/>
                  </a:lnTo>
                  <a:lnTo>
                    <a:pt x="941984" y="329133"/>
                  </a:lnTo>
                  <a:close/>
                </a:path>
                <a:path w="2137409" h="670560">
                  <a:moveTo>
                    <a:pt x="941984" y="172961"/>
                  </a:moveTo>
                  <a:lnTo>
                    <a:pt x="939571" y="167144"/>
                  </a:lnTo>
                  <a:lnTo>
                    <a:pt x="930998" y="158572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62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21"/>
                  </a:lnTo>
                  <a:lnTo>
                    <a:pt x="902957" y="195186"/>
                  </a:lnTo>
                  <a:lnTo>
                    <a:pt x="910221" y="200088"/>
                  </a:lnTo>
                  <a:lnTo>
                    <a:pt x="919124" y="201891"/>
                  </a:lnTo>
                  <a:lnTo>
                    <a:pt x="928014" y="200088"/>
                  </a:lnTo>
                  <a:lnTo>
                    <a:pt x="935291" y="195186"/>
                  </a:lnTo>
                  <a:lnTo>
                    <a:pt x="940181" y="187921"/>
                  </a:lnTo>
                  <a:lnTo>
                    <a:pt x="941984" y="179031"/>
                  </a:lnTo>
                  <a:lnTo>
                    <a:pt x="941984" y="172961"/>
                  </a:lnTo>
                  <a:close/>
                </a:path>
                <a:path w="2137409" h="670560">
                  <a:moveTo>
                    <a:pt x="941984" y="16789"/>
                  </a:moveTo>
                  <a:lnTo>
                    <a:pt x="939571" y="10972"/>
                  </a:lnTo>
                  <a:lnTo>
                    <a:pt x="930998" y="2400"/>
                  </a:lnTo>
                  <a:lnTo>
                    <a:pt x="925182" y="0"/>
                  </a:lnTo>
                  <a:lnTo>
                    <a:pt x="919124" y="0"/>
                  </a:lnTo>
                  <a:lnTo>
                    <a:pt x="910221" y="1790"/>
                  </a:lnTo>
                  <a:lnTo>
                    <a:pt x="902957" y="6692"/>
                  </a:lnTo>
                  <a:lnTo>
                    <a:pt x="898055" y="13957"/>
                  </a:lnTo>
                  <a:lnTo>
                    <a:pt x="896264" y="22860"/>
                  </a:lnTo>
                  <a:lnTo>
                    <a:pt x="898055" y="31750"/>
                  </a:lnTo>
                  <a:lnTo>
                    <a:pt x="902957" y="39027"/>
                  </a:lnTo>
                  <a:lnTo>
                    <a:pt x="910221" y="43916"/>
                  </a:lnTo>
                  <a:lnTo>
                    <a:pt x="919124" y="45720"/>
                  </a:lnTo>
                  <a:lnTo>
                    <a:pt x="928014" y="43916"/>
                  </a:lnTo>
                  <a:lnTo>
                    <a:pt x="935291" y="39027"/>
                  </a:lnTo>
                  <a:lnTo>
                    <a:pt x="940181" y="31750"/>
                  </a:lnTo>
                  <a:lnTo>
                    <a:pt x="941984" y="22860"/>
                  </a:lnTo>
                  <a:lnTo>
                    <a:pt x="941984" y="16789"/>
                  </a:lnTo>
                  <a:close/>
                </a:path>
                <a:path w="2137409" h="670560">
                  <a:moveTo>
                    <a:pt x="1091361" y="641477"/>
                  </a:moveTo>
                  <a:lnTo>
                    <a:pt x="1088948" y="635660"/>
                  </a:lnTo>
                  <a:lnTo>
                    <a:pt x="1080376" y="627087"/>
                  </a:lnTo>
                  <a:lnTo>
                    <a:pt x="1074559" y="624674"/>
                  </a:lnTo>
                  <a:lnTo>
                    <a:pt x="1068501" y="624674"/>
                  </a:lnTo>
                  <a:lnTo>
                    <a:pt x="1059599" y="626478"/>
                  </a:lnTo>
                  <a:lnTo>
                    <a:pt x="1052334" y="631380"/>
                  </a:lnTo>
                  <a:lnTo>
                    <a:pt x="1047432" y="638644"/>
                  </a:lnTo>
                  <a:lnTo>
                    <a:pt x="1045641" y="647534"/>
                  </a:lnTo>
                  <a:lnTo>
                    <a:pt x="1047432" y="656437"/>
                  </a:lnTo>
                  <a:lnTo>
                    <a:pt x="1052334" y="663702"/>
                  </a:lnTo>
                  <a:lnTo>
                    <a:pt x="1059599" y="668604"/>
                  </a:lnTo>
                  <a:lnTo>
                    <a:pt x="1068501" y="670394"/>
                  </a:lnTo>
                  <a:lnTo>
                    <a:pt x="1077391" y="668604"/>
                  </a:lnTo>
                  <a:lnTo>
                    <a:pt x="1084656" y="663702"/>
                  </a:lnTo>
                  <a:lnTo>
                    <a:pt x="1089558" y="656437"/>
                  </a:lnTo>
                  <a:lnTo>
                    <a:pt x="1091361" y="647534"/>
                  </a:lnTo>
                  <a:lnTo>
                    <a:pt x="1091361" y="641477"/>
                  </a:lnTo>
                  <a:close/>
                </a:path>
                <a:path w="2137409" h="670560">
                  <a:moveTo>
                    <a:pt x="1091361" y="485305"/>
                  </a:moveTo>
                  <a:lnTo>
                    <a:pt x="1088948" y="479488"/>
                  </a:lnTo>
                  <a:lnTo>
                    <a:pt x="1080376" y="470916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06"/>
                  </a:lnTo>
                  <a:lnTo>
                    <a:pt x="1052334" y="475208"/>
                  </a:lnTo>
                  <a:lnTo>
                    <a:pt x="1047432" y="482473"/>
                  </a:lnTo>
                  <a:lnTo>
                    <a:pt x="1045641" y="491375"/>
                  </a:lnTo>
                  <a:lnTo>
                    <a:pt x="1047432" y="500265"/>
                  </a:lnTo>
                  <a:lnTo>
                    <a:pt x="1052334" y="507530"/>
                  </a:lnTo>
                  <a:lnTo>
                    <a:pt x="1059599" y="512432"/>
                  </a:lnTo>
                  <a:lnTo>
                    <a:pt x="1068501" y="514235"/>
                  </a:lnTo>
                  <a:lnTo>
                    <a:pt x="1077391" y="512432"/>
                  </a:lnTo>
                  <a:lnTo>
                    <a:pt x="1084656" y="507530"/>
                  </a:lnTo>
                  <a:lnTo>
                    <a:pt x="1089558" y="500265"/>
                  </a:lnTo>
                  <a:lnTo>
                    <a:pt x="1091361" y="491375"/>
                  </a:lnTo>
                  <a:lnTo>
                    <a:pt x="1091361" y="485305"/>
                  </a:lnTo>
                  <a:close/>
                </a:path>
                <a:path w="2137409" h="670560">
                  <a:moveTo>
                    <a:pt x="1091361" y="329133"/>
                  </a:moveTo>
                  <a:lnTo>
                    <a:pt x="1088948" y="323316"/>
                  </a:lnTo>
                  <a:lnTo>
                    <a:pt x="1080376" y="314744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34"/>
                  </a:lnTo>
                  <a:lnTo>
                    <a:pt x="1052334" y="319036"/>
                  </a:lnTo>
                  <a:lnTo>
                    <a:pt x="1047432" y="326301"/>
                  </a:lnTo>
                  <a:lnTo>
                    <a:pt x="1045641" y="335203"/>
                  </a:lnTo>
                  <a:lnTo>
                    <a:pt x="1047432" y="344093"/>
                  </a:lnTo>
                  <a:lnTo>
                    <a:pt x="1052334" y="351358"/>
                  </a:lnTo>
                  <a:lnTo>
                    <a:pt x="1059599" y="356260"/>
                  </a:lnTo>
                  <a:lnTo>
                    <a:pt x="1068501" y="358063"/>
                  </a:lnTo>
                  <a:lnTo>
                    <a:pt x="1077391" y="356260"/>
                  </a:lnTo>
                  <a:lnTo>
                    <a:pt x="1084656" y="351358"/>
                  </a:lnTo>
                  <a:lnTo>
                    <a:pt x="1089558" y="344093"/>
                  </a:lnTo>
                  <a:lnTo>
                    <a:pt x="1091361" y="335203"/>
                  </a:lnTo>
                  <a:lnTo>
                    <a:pt x="1091361" y="329133"/>
                  </a:lnTo>
                  <a:close/>
                </a:path>
                <a:path w="2137409" h="670560">
                  <a:moveTo>
                    <a:pt x="1091361" y="172961"/>
                  </a:moveTo>
                  <a:lnTo>
                    <a:pt x="1088948" y="167144"/>
                  </a:lnTo>
                  <a:lnTo>
                    <a:pt x="1080376" y="158572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62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21"/>
                  </a:lnTo>
                  <a:lnTo>
                    <a:pt x="1052334" y="195186"/>
                  </a:lnTo>
                  <a:lnTo>
                    <a:pt x="1059599" y="200088"/>
                  </a:lnTo>
                  <a:lnTo>
                    <a:pt x="1068501" y="201891"/>
                  </a:lnTo>
                  <a:lnTo>
                    <a:pt x="1077391" y="200088"/>
                  </a:lnTo>
                  <a:lnTo>
                    <a:pt x="1084656" y="195186"/>
                  </a:lnTo>
                  <a:lnTo>
                    <a:pt x="1089558" y="187921"/>
                  </a:lnTo>
                  <a:lnTo>
                    <a:pt x="1091361" y="179031"/>
                  </a:lnTo>
                  <a:lnTo>
                    <a:pt x="1091361" y="172961"/>
                  </a:lnTo>
                  <a:close/>
                </a:path>
                <a:path w="2137409" h="670560">
                  <a:moveTo>
                    <a:pt x="1091361" y="16789"/>
                  </a:moveTo>
                  <a:lnTo>
                    <a:pt x="1088948" y="10972"/>
                  </a:lnTo>
                  <a:lnTo>
                    <a:pt x="1080376" y="2400"/>
                  </a:lnTo>
                  <a:lnTo>
                    <a:pt x="1074559" y="0"/>
                  </a:lnTo>
                  <a:lnTo>
                    <a:pt x="1068501" y="0"/>
                  </a:lnTo>
                  <a:lnTo>
                    <a:pt x="1059599" y="1790"/>
                  </a:lnTo>
                  <a:lnTo>
                    <a:pt x="1052334" y="6692"/>
                  </a:lnTo>
                  <a:lnTo>
                    <a:pt x="1047432" y="13957"/>
                  </a:lnTo>
                  <a:lnTo>
                    <a:pt x="1045641" y="22860"/>
                  </a:lnTo>
                  <a:lnTo>
                    <a:pt x="1047432" y="31750"/>
                  </a:lnTo>
                  <a:lnTo>
                    <a:pt x="1052334" y="39027"/>
                  </a:lnTo>
                  <a:lnTo>
                    <a:pt x="1059599" y="43916"/>
                  </a:lnTo>
                  <a:lnTo>
                    <a:pt x="1068501" y="45720"/>
                  </a:lnTo>
                  <a:lnTo>
                    <a:pt x="1077391" y="43916"/>
                  </a:lnTo>
                  <a:lnTo>
                    <a:pt x="1084656" y="39027"/>
                  </a:lnTo>
                  <a:lnTo>
                    <a:pt x="1089558" y="31750"/>
                  </a:lnTo>
                  <a:lnTo>
                    <a:pt x="1091361" y="22860"/>
                  </a:lnTo>
                  <a:lnTo>
                    <a:pt x="1091361" y="16789"/>
                  </a:lnTo>
                  <a:close/>
                </a:path>
                <a:path w="2137409" h="670560">
                  <a:moveTo>
                    <a:pt x="1240739" y="641477"/>
                  </a:moveTo>
                  <a:lnTo>
                    <a:pt x="1238326" y="635660"/>
                  </a:lnTo>
                  <a:lnTo>
                    <a:pt x="1229753" y="627087"/>
                  </a:lnTo>
                  <a:lnTo>
                    <a:pt x="1223937" y="624674"/>
                  </a:lnTo>
                  <a:lnTo>
                    <a:pt x="1217866" y="624674"/>
                  </a:lnTo>
                  <a:lnTo>
                    <a:pt x="1208976" y="626478"/>
                  </a:lnTo>
                  <a:lnTo>
                    <a:pt x="1201712" y="631380"/>
                  </a:lnTo>
                  <a:lnTo>
                    <a:pt x="1196809" y="638644"/>
                  </a:lnTo>
                  <a:lnTo>
                    <a:pt x="1195006" y="647534"/>
                  </a:lnTo>
                  <a:lnTo>
                    <a:pt x="1196809" y="656437"/>
                  </a:lnTo>
                  <a:lnTo>
                    <a:pt x="1201712" y="663702"/>
                  </a:lnTo>
                  <a:lnTo>
                    <a:pt x="1208976" y="668604"/>
                  </a:lnTo>
                  <a:lnTo>
                    <a:pt x="1217866" y="670394"/>
                  </a:lnTo>
                  <a:lnTo>
                    <a:pt x="1226769" y="668604"/>
                  </a:lnTo>
                  <a:lnTo>
                    <a:pt x="1234033" y="663702"/>
                  </a:lnTo>
                  <a:lnTo>
                    <a:pt x="1238935" y="656437"/>
                  </a:lnTo>
                  <a:lnTo>
                    <a:pt x="1240739" y="647534"/>
                  </a:lnTo>
                  <a:lnTo>
                    <a:pt x="1240739" y="641477"/>
                  </a:lnTo>
                  <a:close/>
                </a:path>
                <a:path w="2137409" h="670560">
                  <a:moveTo>
                    <a:pt x="1240739" y="485305"/>
                  </a:moveTo>
                  <a:lnTo>
                    <a:pt x="1238326" y="479488"/>
                  </a:lnTo>
                  <a:lnTo>
                    <a:pt x="1229753" y="470916"/>
                  </a:lnTo>
                  <a:lnTo>
                    <a:pt x="1223937" y="468515"/>
                  </a:lnTo>
                  <a:lnTo>
                    <a:pt x="1217866" y="468515"/>
                  </a:lnTo>
                  <a:lnTo>
                    <a:pt x="1208976" y="470306"/>
                  </a:lnTo>
                  <a:lnTo>
                    <a:pt x="1201712" y="475208"/>
                  </a:lnTo>
                  <a:lnTo>
                    <a:pt x="1196809" y="482473"/>
                  </a:lnTo>
                  <a:lnTo>
                    <a:pt x="1195006" y="491375"/>
                  </a:lnTo>
                  <a:lnTo>
                    <a:pt x="1196809" y="500265"/>
                  </a:lnTo>
                  <a:lnTo>
                    <a:pt x="1201712" y="507530"/>
                  </a:lnTo>
                  <a:lnTo>
                    <a:pt x="1208976" y="512432"/>
                  </a:lnTo>
                  <a:lnTo>
                    <a:pt x="1217866" y="514235"/>
                  </a:lnTo>
                  <a:lnTo>
                    <a:pt x="1226769" y="512432"/>
                  </a:lnTo>
                  <a:lnTo>
                    <a:pt x="1234033" y="507530"/>
                  </a:lnTo>
                  <a:lnTo>
                    <a:pt x="1238935" y="500265"/>
                  </a:lnTo>
                  <a:lnTo>
                    <a:pt x="1240739" y="491375"/>
                  </a:lnTo>
                  <a:lnTo>
                    <a:pt x="1240739" y="485305"/>
                  </a:lnTo>
                  <a:close/>
                </a:path>
                <a:path w="2137409" h="670560">
                  <a:moveTo>
                    <a:pt x="1240739" y="329133"/>
                  </a:moveTo>
                  <a:lnTo>
                    <a:pt x="1238326" y="323316"/>
                  </a:lnTo>
                  <a:lnTo>
                    <a:pt x="1229753" y="314744"/>
                  </a:lnTo>
                  <a:lnTo>
                    <a:pt x="1223937" y="312343"/>
                  </a:lnTo>
                  <a:lnTo>
                    <a:pt x="1217866" y="312343"/>
                  </a:lnTo>
                  <a:lnTo>
                    <a:pt x="1208976" y="314134"/>
                  </a:lnTo>
                  <a:lnTo>
                    <a:pt x="1201712" y="319036"/>
                  </a:lnTo>
                  <a:lnTo>
                    <a:pt x="1196809" y="326301"/>
                  </a:lnTo>
                  <a:lnTo>
                    <a:pt x="1195006" y="335203"/>
                  </a:lnTo>
                  <a:lnTo>
                    <a:pt x="1196809" y="344093"/>
                  </a:lnTo>
                  <a:lnTo>
                    <a:pt x="1201712" y="351358"/>
                  </a:lnTo>
                  <a:lnTo>
                    <a:pt x="1208976" y="356260"/>
                  </a:lnTo>
                  <a:lnTo>
                    <a:pt x="1217866" y="358063"/>
                  </a:lnTo>
                  <a:lnTo>
                    <a:pt x="1226769" y="356260"/>
                  </a:lnTo>
                  <a:lnTo>
                    <a:pt x="1234033" y="351358"/>
                  </a:lnTo>
                  <a:lnTo>
                    <a:pt x="1238935" y="344093"/>
                  </a:lnTo>
                  <a:lnTo>
                    <a:pt x="1240739" y="335203"/>
                  </a:lnTo>
                  <a:lnTo>
                    <a:pt x="1240739" y="329133"/>
                  </a:lnTo>
                  <a:close/>
                </a:path>
                <a:path w="2137409" h="670560">
                  <a:moveTo>
                    <a:pt x="1240739" y="172961"/>
                  </a:moveTo>
                  <a:lnTo>
                    <a:pt x="1238326" y="167144"/>
                  </a:lnTo>
                  <a:lnTo>
                    <a:pt x="1229753" y="158572"/>
                  </a:lnTo>
                  <a:lnTo>
                    <a:pt x="1223937" y="156171"/>
                  </a:lnTo>
                  <a:lnTo>
                    <a:pt x="1217866" y="156171"/>
                  </a:lnTo>
                  <a:lnTo>
                    <a:pt x="1208976" y="157962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21"/>
                  </a:lnTo>
                  <a:lnTo>
                    <a:pt x="1201712" y="195186"/>
                  </a:lnTo>
                  <a:lnTo>
                    <a:pt x="1208976" y="200088"/>
                  </a:lnTo>
                  <a:lnTo>
                    <a:pt x="1217866" y="201891"/>
                  </a:lnTo>
                  <a:lnTo>
                    <a:pt x="1226769" y="200088"/>
                  </a:lnTo>
                  <a:lnTo>
                    <a:pt x="1234033" y="195186"/>
                  </a:lnTo>
                  <a:lnTo>
                    <a:pt x="1238935" y="187921"/>
                  </a:lnTo>
                  <a:lnTo>
                    <a:pt x="1240739" y="179031"/>
                  </a:lnTo>
                  <a:lnTo>
                    <a:pt x="1240739" y="172961"/>
                  </a:lnTo>
                  <a:close/>
                </a:path>
                <a:path w="2137409" h="670560">
                  <a:moveTo>
                    <a:pt x="1240739" y="16789"/>
                  </a:moveTo>
                  <a:lnTo>
                    <a:pt x="1238326" y="10972"/>
                  </a:lnTo>
                  <a:lnTo>
                    <a:pt x="1229753" y="2400"/>
                  </a:lnTo>
                  <a:lnTo>
                    <a:pt x="1223937" y="0"/>
                  </a:lnTo>
                  <a:lnTo>
                    <a:pt x="1217866" y="0"/>
                  </a:lnTo>
                  <a:lnTo>
                    <a:pt x="1208976" y="1790"/>
                  </a:lnTo>
                  <a:lnTo>
                    <a:pt x="1201712" y="6692"/>
                  </a:lnTo>
                  <a:lnTo>
                    <a:pt x="1196809" y="13957"/>
                  </a:lnTo>
                  <a:lnTo>
                    <a:pt x="1195006" y="22860"/>
                  </a:lnTo>
                  <a:lnTo>
                    <a:pt x="1196809" y="31750"/>
                  </a:lnTo>
                  <a:lnTo>
                    <a:pt x="1201712" y="39027"/>
                  </a:lnTo>
                  <a:lnTo>
                    <a:pt x="1208976" y="43916"/>
                  </a:lnTo>
                  <a:lnTo>
                    <a:pt x="1217866" y="45720"/>
                  </a:lnTo>
                  <a:lnTo>
                    <a:pt x="1226769" y="43916"/>
                  </a:lnTo>
                  <a:lnTo>
                    <a:pt x="1234033" y="39027"/>
                  </a:lnTo>
                  <a:lnTo>
                    <a:pt x="1238935" y="31750"/>
                  </a:lnTo>
                  <a:lnTo>
                    <a:pt x="1240739" y="22860"/>
                  </a:lnTo>
                  <a:lnTo>
                    <a:pt x="1240739" y="16789"/>
                  </a:lnTo>
                  <a:close/>
                </a:path>
                <a:path w="2137409" h="670560">
                  <a:moveTo>
                    <a:pt x="1390103" y="641477"/>
                  </a:moveTo>
                  <a:lnTo>
                    <a:pt x="1387703" y="635660"/>
                  </a:lnTo>
                  <a:lnTo>
                    <a:pt x="1379131" y="627087"/>
                  </a:lnTo>
                  <a:lnTo>
                    <a:pt x="1373314" y="624674"/>
                  </a:lnTo>
                  <a:lnTo>
                    <a:pt x="1367243" y="624674"/>
                  </a:lnTo>
                  <a:lnTo>
                    <a:pt x="1358353" y="626478"/>
                  </a:lnTo>
                  <a:lnTo>
                    <a:pt x="1351089" y="631380"/>
                  </a:lnTo>
                  <a:lnTo>
                    <a:pt x="1346187" y="638644"/>
                  </a:lnTo>
                  <a:lnTo>
                    <a:pt x="1344383" y="647534"/>
                  </a:lnTo>
                  <a:lnTo>
                    <a:pt x="1346187" y="656437"/>
                  </a:lnTo>
                  <a:lnTo>
                    <a:pt x="1351089" y="663702"/>
                  </a:lnTo>
                  <a:lnTo>
                    <a:pt x="1358353" y="668604"/>
                  </a:lnTo>
                  <a:lnTo>
                    <a:pt x="1367243" y="670394"/>
                  </a:lnTo>
                  <a:lnTo>
                    <a:pt x="1376146" y="668604"/>
                  </a:lnTo>
                  <a:lnTo>
                    <a:pt x="1383411" y="663702"/>
                  </a:lnTo>
                  <a:lnTo>
                    <a:pt x="1388313" y="656437"/>
                  </a:lnTo>
                  <a:lnTo>
                    <a:pt x="1390103" y="647534"/>
                  </a:lnTo>
                  <a:lnTo>
                    <a:pt x="1390103" y="641477"/>
                  </a:lnTo>
                  <a:close/>
                </a:path>
                <a:path w="2137409" h="670560">
                  <a:moveTo>
                    <a:pt x="1390103" y="485305"/>
                  </a:moveTo>
                  <a:lnTo>
                    <a:pt x="1387703" y="479488"/>
                  </a:lnTo>
                  <a:lnTo>
                    <a:pt x="1379131" y="470916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06"/>
                  </a:lnTo>
                  <a:lnTo>
                    <a:pt x="1351089" y="475208"/>
                  </a:lnTo>
                  <a:lnTo>
                    <a:pt x="1346187" y="482473"/>
                  </a:lnTo>
                  <a:lnTo>
                    <a:pt x="1344383" y="491375"/>
                  </a:lnTo>
                  <a:lnTo>
                    <a:pt x="1346187" y="500265"/>
                  </a:lnTo>
                  <a:lnTo>
                    <a:pt x="1351089" y="507530"/>
                  </a:lnTo>
                  <a:lnTo>
                    <a:pt x="1358353" y="512432"/>
                  </a:lnTo>
                  <a:lnTo>
                    <a:pt x="1367243" y="514235"/>
                  </a:lnTo>
                  <a:lnTo>
                    <a:pt x="1376146" y="512432"/>
                  </a:lnTo>
                  <a:lnTo>
                    <a:pt x="1383411" y="507530"/>
                  </a:lnTo>
                  <a:lnTo>
                    <a:pt x="1388313" y="500265"/>
                  </a:lnTo>
                  <a:lnTo>
                    <a:pt x="1390103" y="491375"/>
                  </a:lnTo>
                  <a:lnTo>
                    <a:pt x="1390103" y="485305"/>
                  </a:lnTo>
                  <a:close/>
                </a:path>
                <a:path w="2137409" h="670560">
                  <a:moveTo>
                    <a:pt x="1390103" y="329133"/>
                  </a:moveTo>
                  <a:lnTo>
                    <a:pt x="1387703" y="323316"/>
                  </a:lnTo>
                  <a:lnTo>
                    <a:pt x="1379131" y="314744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34"/>
                  </a:lnTo>
                  <a:lnTo>
                    <a:pt x="1351089" y="319036"/>
                  </a:lnTo>
                  <a:lnTo>
                    <a:pt x="1346187" y="326301"/>
                  </a:lnTo>
                  <a:lnTo>
                    <a:pt x="1344383" y="335203"/>
                  </a:lnTo>
                  <a:lnTo>
                    <a:pt x="1346187" y="344093"/>
                  </a:lnTo>
                  <a:lnTo>
                    <a:pt x="1351089" y="351358"/>
                  </a:lnTo>
                  <a:lnTo>
                    <a:pt x="1358353" y="356260"/>
                  </a:lnTo>
                  <a:lnTo>
                    <a:pt x="1367243" y="358063"/>
                  </a:lnTo>
                  <a:lnTo>
                    <a:pt x="1376146" y="356260"/>
                  </a:lnTo>
                  <a:lnTo>
                    <a:pt x="1383411" y="351358"/>
                  </a:lnTo>
                  <a:lnTo>
                    <a:pt x="1388313" y="344093"/>
                  </a:lnTo>
                  <a:lnTo>
                    <a:pt x="1390103" y="335203"/>
                  </a:lnTo>
                  <a:lnTo>
                    <a:pt x="1390103" y="329133"/>
                  </a:lnTo>
                  <a:close/>
                </a:path>
                <a:path w="2137409" h="670560">
                  <a:moveTo>
                    <a:pt x="1390103" y="172961"/>
                  </a:moveTo>
                  <a:lnTo>
                    <a:pt x="1387703" y="167144"/>
                  </a:lnTo>
                  <a:lnTo>
                    <a:pt x="1379131" y="158572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62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21"/>
                  </a:lnTo>
                  <a:lnTo>
                    <a:pt x="1351089" y="195186"/>
                  </a:lnTo>
                  <a:lnTo>
                    <a:pt x="1358353" y="200088"/>
                  </a:lnTo>
                  <a:lnTo>
                    <a:pt x="1367243" y="201891"/>
                  </a:lnTo>
                  <a:lnTo>
                    <a:pt x="1376146" y="200088"/>
                  </a:lnTo>
                  <a:lnTo>
                    <a:pt x="1383411" y="195186"/>
                  </a:lnTo>
                  <a:lnTo>
                    <a:pt x="1388313" y="187921"/>
                  </a:lnTo>
                  <a:lnTo>
                    <a:pt x="1390103" y="179031"/>
                  </a:lnTo>
                  <a:lnTo>
                    <a:pt x="1390103" y="172961"/>
                  </a:lnTo>
                  <a:close/>
                </a:path>
                <a:path w="2137409" h="670560">
                  <a:moveTo>
                    <a:pt x="1390103" y="16789"/>
                  </a:moveTo>
                  <a:lnTo>
                    <a:pt x="1387703" y="10972"/>
                  </a:lnTo>
                  <a:lnTo>
                    <a:pt x="1379131" y="2400"/>
                  </a:lnTo>
                  <a:lnTo>
                    <a:pt x="1373314" y="0"/>
                  </a:lnTo>
                  <a:lnTo>
                    <a:pt x="1367243" y="0"/>
                  </a:lnTo>
                  <a:lnTo>
                    <a:pt x="1358353" y="1790"/>
                  </a:lnTo>
                  <a:lnTo>
                    <a:pt x="1351089" y="6692"/>
                  </a:lnTo>
                  <a:lnTo>
                    <a:pt x="1346187" y="13957"/>
                  </a:lnTo>
                  <a:lnTo>
                    <a:pt x="1344383" y="22860"/>
                  </a:lnTo>
                  <a:lnTo>
                    <a:pt x="1346187" y="31750"/>
                  </a:lnTo>
                  <a:lnTo>
                    <a:pt x="1351089" y="39027"/>
                  </a:lnTo>
                  <a:lnTo>
                    <a:pt x="1358353" y="43916"/>
                  </a:lnTo>
                  <a:lnTo>
                    <a:pt x="1367243" y="45720"/>
                  </a:lnTo>
                  <a:lnTo>
                    <a:pt x="1376146" y="43916"/>
                  </a:lnTo>
                  <a:lnTo>
                    <a:pt x="1383411" y="39027"/>
                  </a:lnTo>
                  <a:lnTo>
                    <a:pt x="1388313" y="31750"/>
                  </a:lnTo>
                  <a:lnTo>
                    <a:pt x="1390103" y="22860"/>
                  </a:lnTo>
                  <a:lnTo>
                    <a:pt x="1390103" y="16789"/>
                  </a:lnTo>
                  <a:close/>
                </a:path>
                <a:path w="2137409" h="670560">
                  <a:moveTo>
                    <a:pt x="1539481" y="641477"/>
                  </a:moveTo>
                  <a:lnTo>
                    <a:pt x="1537081" y="635660"/>
                  </a:lnTo>
                  <a:lnTo>
                    <a:pt x="1528495" y="627087"/>
                  </a:lnTo>
                  <a:lnTo>
                    <a:pt x="1522691" y="624674"/>
                  </a:lnTo>
                  <a:lnTo>
                    <a:pt x="1516621" y="624674"/>
                  </a:lnTo>
                  <a:lnTo>
                    <a:pt x="1507731" y="626478"/>
                  </a:lnTo>
                  <a:lnTo>
                    <a:pt x="1500454" y="631380"/>
                  </a:lnTo>
                  <a:lnTo>
                    <a:pt x="1495564" y="638644"/>
                  </a:lnTo>
                  <a:lnTo>
                    <a:pt x="1493761" y="647534"/>
                  </a:lnTo>
                  <a:lnTo>
                    <a:pt x="1495564" y="656437"/>
                  </a:lnTo>
                  <a:lnTo>
                    <a:pt x="1500454" y="663702"/>
                  </a:lnTo>
                  <a:lnTo>
                    <a:pt x="1507731" y="668604"/>
                  </a:lnTo>
                  <a:lnTo>
                    <a:pt x="1516621" y="670394"/>
                  </a:lnTo>
                  <a:lnTo>
                    <a:pt x="1525524" y="668604"/>
                  </a:lnTo>
                  <a:lnTo>
                    <a:pt x="1532788" y="663702"/>
                  </a:lnTo>
                  <a:lnTo>
                    <a:pt x="1537690" y="656437"/>
                  </a:lnTo>
                  <a:lnTo>
                    <a:pt x="1539481" y="647534"/>
                  </a:lnTo>
                  <a:lnTo>
                    <a:pt x="1539481" y="641477"/>
                  </a:lnTo>
                  <a:close/>
                </a:path>
                <a:path w="2137409" h="670560">
                  <a:moveTo>
                    <a:pt x="1539481" y="485305"/>
                  </a:moveTo>
                  <a:lnTo>
                    <a:pt x="1537081" y="479488"/>
                  </a:lnTo>
                  <a:lnTo>
                    <a:pt x="1528495" y="470916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06"/>
                  </a:lnTo>
                  <a:lnTo>
                    <a:pt x="1500454" y="475208"/>
                  </a:lnTo>
                  <a:lnTo>
                    <a:pt x="1495564" y="482473"/>
                  </a:lnTo>
                  <a:lnTo>
                    <a:pt x="1493761" y="491375"/>
                  </a:lnTo>
                  <a:lnTo>
                    <a:pt x="1495564" y="500265"/>
                  </a:lnTo>
                  <a:lnTo>
                    <a:pt x="1500454" y="507530"/>
                  </a:lnTo>
                  <a:lnTo>
                    <a:pt x="1507731" y="512432"/>
                  </a:lnTo>
                  <a:lnTo>
                    <a:pt x="1516621" y="514235"/>
                  </a:lnTo>
                  <a:lnTo>
                    <a:pt x="1525524" y="512432"/>
                  </a:lnTo>
                  <a:lnTo>
                    <a:pt x="1532788" y="507530"/>
                  </a:lnTo>
                  <a:lnTo>
                    <a:pt x="1537690" y="500265"/>
                  </a:lnTo>
                  <a:lnTo>
                    <a:pt x="1539481" y="491375"/>
                  </a:lnTo>
                  <a:lnTo>
                    <a:pt x="1539481" y="485305"/>
                  </a:lnTo>
                  <a:close/>
                </a:path>
                <a:path w="2137409" h="670560">
                  <a:moveTo>
                    <a:pt x="1539481" y="329133"/>
                  </a:moveTo>
                  <a:lnTo>
                    <a:pt x="1537081" y="323316"/>
                  </a:lnTo>
                  <a:lnTo>
                    <a:pt x="1528495" y="314744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34"/>
                  </a:lnTo>
                  <a:lnTo>
                    <a:pt x="1500454" y="319036"/>
                  </a:lnTo>
                  <a:lnTo>
                    <a:pt x="1495564" y="326301"/>
                  </a:lnTo>
                  <a:lnTo>
                    <a:pt x="1493761" y="335203"/>
                  </a:lnTo>
                  <a:lnTo>
                    <a:pt x="1495564" y="344093"/>
                  </a:lnTo>
                  <a:lnTo>
                    <a:pt x="1500454" y="351358"/>
                  </a:lnTo>
                  <a:lnTo>
                    <a:pt x="1507731" y="356260"/>
                  </a:lnTo>
                  <a:lnTo>
                    <a:pt x="1516621" y="358063"/>
                  </a:lnTo>
                  <a:lnTo>
                    <a:pt x="1525524" y="356260"/>
                  </a:lnTo>
                  <a:lnTo>
                    <a:pt x="1532788" y="351358"/>
                  </a:lnTo>
                  <a:lnTo>
                    <a:pt x="1537690" y="344093"/>
                  </a:lnTo>
                  <a:lnTo>
                    <a:pt x="1539481" y="335203"/>
                  </a:lnTo>
                  <a:lnTo>
                    <a:pt x="1539481" y="329133"/>
                  </a:lnTo>
                  <a:close/>
                </a:path>
                <a:path w="2137409" h="670560">
                  <a:moveTo>
                    <a:pt x="1539481" y="172961"/>
                  </a:moveTo>
                  <a:lnTo>
                    <a:pt x="1537081" y="167144"/>
                  </a:lnTo>
                  <a:lnTo>
                    <a:pt x="1528495" y="158572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62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21"/>
                  </a:lnTo>
                  <a:lnTo>
                    <a:pt x="1500454" y="195186"/>
                  </a:lnTo>
                  <a:lnTo>
                    <a:pt x="1507731" y="200088"/>
                  </a:lnTo>
                  <a:lnTo>
                    <a:pt x="1516621" y="201891"/>
                  </a:lnTo>
                  <a:lnTo>
                    <a:pt x="1525524" y="200088"/>
                  </a:lnTo>
                  <a:lnTo>
                    <a:pt x="1532788" y="195186"/>
                  </a:lnTo>
                  <a:lnTo>
                    <a:pt x="1537690" y="187921"/>
                  </a:lnTo>
                  <a:lnTo>
                    <a:pt x="1539481" y="179031"/>
                  </a:lnTo>
                  <a:lnTo>
                    <a:pt x="1539481" y="172961"/>
                  </a:lnTo>
                  <a:close/>
                </a:path>
                <a:path w="2137409" h="670560">
                  <a:moveTo>
                    <a:pt x="1539481" y="16789"/>
                  </a:moveTo>
                  <a:lnTo>
                    <a:pt x="1537081" y="10972"/>
                  </a:lnTo>
                  <a:lnTo>
                    <a:pt x="1528495" y="2400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790"/>
                  </a:lnTo>
                  <a:lnTo>
                    <a:pt x="1500454" y="6692"/>
                  </a:lnTo>
                  <a:lnTo>
                    <a:pt x="1495564" y="13957"/>
                  </a:lnTo>
                  <a:lnTo>
                    <a:pt x="1493761" y="22860"/>
                  </a:lnTo>
                  <a:lnTo>
                    <a:pt x="1495564" y="31750"/>
                  </a:lnTo>
                  <a:lnTo>
                    <a:pt x="1500454" y="39027"/>
                  </a:lnTo>
                  <a:lnTo>
                    <a:pt x="1507731" y="43916"/>
                  </a:lnTo>
                  <a:lnTo>
                    <a:pt x="1516621" y="45720"/>
                  </a:lnTo>
                  <a:lnTo>
                    <a:pt x="1525524" y="43916"/>
                  </a:lnTo>
                  <a:lnTo>
                    <a:pt x="1532788" y="39027"/>
                  </a:lnTo>
                  <a:lnTo>
                    <a:pt x="1537690" y="31750"/>
                  </a:lnTo>
                  <a:lnTo>
                    <a:pt x="1539481" y="22860"/>
                  </a:lnTo>
                  <a:lnTo>
                    <a:pt x="1539481" y="16789"/>
                  </a:lnTo>
                  <a:close/>
                </a:path>
                <a:path w="2137409" h="670560">
                  <a:moveTo>
                    <a:pt x="1688858" y="485305"/>
                  </a:moveTo>
                  <a:lnTo>
                    <a:pt x="1686458" y="479488"/>
                  </a:lnTo>
                  <a:lnTo>
                    <a:pt x="1677873" y="470916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06"/>
                  </a:lnTo>
                  <a:lnTo>
                    <a:pt x="1649831" y="475208"/>
                  </a:lnTo>
                  <a:lnTo>
                    <a:pt x="1644942" y="482473"/>
                  </a:lnTo>
                  <a:lnTo>
                    <a:pt x="1643138" y="491375"/>
                  </a:lnTo>
                  <a:lnTo>
                    <a:pt x="1644942" y="500265"/>
                  </a:lnTo>
                  <a:lnTo>
                    <a:pt x="1649831" y="507530"/>
                  </a:lnTo>
                  <a:lnTo>
                    <a:pt x="1657108" y="512432"/>
                  </a:lnTo>
                  <a:lnTo>
                    <a:pt x="1665998" y="514235"/>
                  </a:lnTo>
                  <a:lnTo>
                    <a:pt x="1674901" y="512432"/>
                  </a:lnTo>
                  <a:lnTo>
                    <a:pt x="1682165" y="507530"/>
                  </a:lnTo>
                  <a:lnTo>
                    <a:pt x="1687068" y="500265"/>
                  </a:lnTo>
                  <a:lnTo>
                    <a:pt x="1688858" y="491375"/>
                  </a:lnTo>
                  <a:lnTo>
                    <a:pt x="1688858" y="485305"/>
                  </a:lnTo>
                  <a:close/>
                </a:path>
                <a:path w="2137409" h="670560">
                  <a:moveTo>
                    <a:pt x="1688858" y="329133"/>
                  </a:moveTo>
                  <a:lnTo>
                    <a:pt x="1686458" y="323316"/>
                  </a:lnTo>
                  <a:lnTo>
                    <a:pt x="1677873" y="314744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34"/>
                  </a:lnTo>
                  <a:lnTo>
                    <a:pt x="1649831" y="319036"/>
                  </a:lnTo>
                  <a:lnTo>
                    <a:pt x="1644942" y="326301"/>
                  </a:lnTo>
                  <a:lnTo>
                    <a:pt x="1643138" y="335203"/>
                  </a:lnTo>
                  <a:lnTo>
                    <a:pt x="1644942" y="344093"/>
                  </a:lnTo>
                  <a:lnTo>
                    <a:pt x="1649831" y="351358"/>
                  </a:lnTo>
                  <a:lnTo>
                    <a:pt x="1657108" y="356260"/>
                  </a:lnTo>
                  <a:lnTo>
                    <a:pt x="1665998" y="358063"/>
                  </a:lnTo>
                  <a:lnTo>
                    <a:pt x="1674901" y="356260"/>
                  </a:lnTo>
                  <a:lnTo>
                    <a:pt x="1682165" y="351358"/>
                  </a:lnTo>
                  <a:lnTo>
                    <a:pt x="1687068" y="344093"/>
                  </a:lnTo>
                  <a:lnTo>
                    <a:pt x="1688858" y="335203"/>
                  </a:lnTo>
                  <a:lnTo>
                    <a:pt x="1688858" y="329133"/>
                  </a:lnTo>
                  <a:close/>
                </a:path>
                <a:path w="2137409" h="670560">
                  <a:moveTo>
                    <a:pt x="1688858" y="172961"/>
                  </a:moveTo>
                  <a:lnTo>
                    <a:pt x="1686458" y="167144"/>
                  </a:lnTo>
                  <a:lnTo>
                    <a:pt x="1677873" y="158572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62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21"/>
                  </a:lnTo>
                  <a:lnTo>
                    <a:pt x="1649831" y="195186"/>
                  </a:lnTo>
                  <a:lnTo>
                    <a:pt x="1657108" y="200088"/>
                  </a:lnTo>
                  <a:lnTo>
                    <a:pt x="1665998" y="201891"/>
                  </a:lnTo>
                  <a:lnTo>
                    <a:pt x="1674901" y="200088"/>
                  </a:lnTo>
                  <a:lnTo>
                    <a:pt x="1682165" y="195186"/>
                  </a:lnTo>
                  <a:lnTo>
                    <a:pt x="1687068" y="187921"/>
                  </a:lnTo>
                  <a:lnTo>
                    <a:pt x="1688858" y="179031"/>
                  </a:lnTo>
                  <a:lnTo>
                    <a:pt x="1688858" y="172961"/>
                  </a:lnTo>
                  <a:close/>
                </a:path>
                <a:path w="2137409" h="670560">
                  <a:moveTo>
                    <a:pt x="1688858" y="16789"/>
                  </a:moveTo>
                  <a:lnTo>
                    <a:pt x="1686458" y="10972"/>
                  </a:lnTo>
                  <a:lnTo>
                    <a:pt x="1677873" y="2400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790"/>
                  </a:lnTo>
                  <a:lnTo>
                    <a:pt x="1649831" y="6692"/>
                  </a:lnTo>
                  <a:lnTo>
                    <a:pt x="1644942" y="13957"/>
                  </a:lnTo>
                  <a:lnTo>
                    <a:pt x="1643138" y="22860"/>
                  </a:lnTo>
                  <a:lnTo>
                    <a:pt x="1644942" y="31750"/>
                  </a:lnTo>
                  <a:lnTo>
                    <a:pt x="1649831" y="39027"/>
                  </a:lnTo>
                  <a:lnTo>
                    <a:pt x="1657108" y="43916"/>
                  </a:lnTo>
                  <a:lnTo>
                    <a:pt x="1665998" y="45720"/>
                  </a:lnTo>
                  <a:lnTo>
                    <a:pt x="1674901" y="43916"/>
                  </a:lnTo>
                  <a:lnTo>
                    <a:pt x="1682165" y="39027"/>
                  </a:lnTo>
                  <a:lnTo>
                    <a:pt x="1687068" y="31750"/>
                  </a:lnTo>
                  <a:lnTo>
                    <a:pt x="1688858" y="22860"/>
                  </a:lnTo>
                  <a:lnTo>
                    <a:pt x="1688858" y="16789"/>
                  </a:lnTo>
                  <a:close/>
                </a:path>
                <a:path w="2137409" h="670560">
                  <a:moveTo>
                    <a:pt x="1838236" y="485305"/>
                  </a:moveTo>
                  <a:lnTo>
                    <a:pt x="1835823" y="479488"/>
                  </a:lnTo>
                  <a:lnTo>
                    <a:pt x="1827250" y="470916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06"/>
                  </a:lnTo>
                  <a:lnTo>
                    <a:pt x="1799209" y="475208"/>
                  </a:lnTo>
                  <a:lnTo>
                    <a:pt x="1794319" y="482473"/>
                  </a:lnTo>
                  <a:lnTo>
                    <a:pt x="1792516" y="491375"/>
                  </a:lnTo>
                  <a:lnTo>
                    <a:pt x="1794319" y="500265"/>
                  </a:lnTo>
                  <a:lnTo>
                    <a:pt x="1799209" y="507530"/>
                  </a:lnTo>
                  <a:lnTo>
                    <a:pt x="1806473" y="512432"/>
                  </a:lnTo>
                  <a:lnTo>
                    <a:pt x="1815376" y="514235"/>
                  </a:lnTo>
                  <a:lnTo>
                    <a:pt x="1824278" y="512432"/>
                  </a:lnTo>
                  <a:lnTo>
                    <a:pt x="1831543" y="507530"/>
                  </a:lnTo>
                  <a:lnTo>
                    <a:pt x="1836445" y="500265"/>
                  </a:lnTo>
                  <a:lnTo>
                    <a:pt x="1838236" y="491375"/>
                  </a:lnTo>
                  <a:lnTo>
                    <a:pt x="1838236" y="485305"/>
                  </a:lnTo>
                  <a:close/>
                </a:path>
                <a:path w="2137409" h="670560">
                  <a:moveTo>
                    <a:pt x="1838236" y="329133"/>
                  </a:moveTo>
                  <a:lnTo>
                    <a:pt x="1835823" y="323316"/>
                  </a:lnTo>
                  <a:lnTo>
                    <a:pt x="1827250" y="314744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34"/>
                  </a:lnTo>
                  <a:lnTo>
                    <a:pt x="1799209" y="319036"/>
                  </a:lnTo>
                  <a:lnTo>
                    <a:pt x="1794319" y="326301"/>
                  </a:lnTo>
                  <a:lnTo>
                    <a:pt x="1792516" y="335203"/>
                  </a:lnTo>
                  <a:lnTo>
                    <a:pt x="1794319" y="344093"/>
                  </a:lnTo>
                  <a:lnTo>
                    <a:pt x="1799209" y="351358"/>
                  </a:lnTo>
                  <a:lnTo>
                    <a:pt x="1806473" y="356260"/>
                  </a:lnTo>
                  <a:lnTo>
                    <a:pt x="1815376" y="358063"/>
                  </a:lnTo>
                  <a:lnTo>
                    <a:pt x="1824278" y="356260"/>
                  </a:lnTo>
                  <a:lnTo>
                    <a:pt x="1831543" y="351358"/>
                  </a:lnTo>
                  <a:lnTo>
                    <a:pt x="1836445" y="344093"/>
                  </a:lnTo>
                  <a:lnTo>
                    <a:pt x="1838236" y="335203"/>
                  </a:lnTo>
                  <a:lnTo>
                    <a:pt x="1838236" y="329133"/>
                  </a:lnTo>
                  <a:close/>
                </a:path>
                <a:path w="2137409" h="670560">
                  <a:moveTo>
                    <a:pt x="1838236" y="172961"/>
                  </a:moveTo>
                  <a:lnTo>
                    <a:pt x="1835823" y="167144"/>
                  </a:lnTo>
                  <a:lnTo>
                    <a:pt x="1827250" y="158572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62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21"/>
                  </a:lnTo>
                  <a:lnTo>
                    <a:pt x="1799209" y="195186"/>
                  </a:lnTo>
                  <a:lnTo>
                    <a:pt x="1806473" y="200088"/>
                  </a:lnTo>
                  <a:lnTo>
                    <a:pt x="1815376" y="201891"/>
                  </a:lnTo>
                  <a:lnTo>
                    <a:pt x="1824278" y="200088"/>
                  </a:lnTo>
                  <a:lnTo>
                    <a:pt x="1831543" y="195186"/>
                  </a:lnTo>
                  <a:lnTo>
                    <a:pt x="1836445" y="187921"/>
                  </a:lnTo>
                  <a:lnTo>
                    <a:pt x="1838236" y="179031"/>
                  </a:lnTo>
                  <a:lnTo>
                    <a:pt x="1838236" y="172961"/>
                  </a:lnTo>
                  <a:close/>
                </a:path>
                <a:path w="2137409" h="670560">
                  <a:moveTo>
                    <a:pt x="1838236" y="16789"/>
                  </a:moveTo>
                  <a:lnTo>
                    <a:pt x="1835823" y="10972"/>
                  </a:lnTo>
                  <a:lnTo>
                    <a:pt x="1827250" y="2400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790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50"/>
                  </a:lnTo>
                  <a:lnTo>
                    <a:pt x="1799209" y="39027"/>
                  </a:lnTo>
                  <a:lnTo>
                    <a:pt x="1806473" y="43916"/>
                  </a:lnTo>
                  <a:lnTo>
                    <a:pt x="1815376" y="45720"/>
                  </a:lnTo>
                  <a:lnTo>
                    <a:pt x="1824278" y="43916"/>
                  </a:lnTo>
                  <a:lnTo>
                    <a:pt x="1831543" y="39027"/>
                  </a:lnTo>
                  <a:lnTo>
                    <a:pt x="1836445" y="31750"/>
                  </a:lnTo>
                  <a:lnTo>
                    <a:pt x="1838236" y="22860"/>
                  </a:lnTo>
                  <a:lnTo>
                    <a:pt x="1838236" y="16789"/>
                  </a:lnTo>
                  <a:close/>
                </a:path>
                <a:path w="2137409" h="670560">
                  <a:moveTo>
                    <a:pt x="1987613" y="485305"/>
                  </a:moveTo>
                  <a:lnTo>
                    <a:pt x="1985200" y="479488"/>
                  </a:lnTo>
                  <a:lnTo>
                    <a:pt x="1976628" y="470916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06"/>
                  </a:lnTo>
                  <a:lnTo>
                    <a:pt x="1948586" y="475208"/>
                  </a:lnTo>
                  <a:lnTo>
                    <a:pt x="1943684" y="482473"/>
                  </a:lnTo>
                  <a:lnTo>
                    <a:pt x="1941893" y="491375"/>
                  </a:lnTo>
                  <a:lnTo>
                    <a:pt x="1943684" y="500265"/>
                  </a:lnTo>
                  <a:lnTo>
                    <a:pt x="1948586" y="507530"/>
                  </a:lnTo>
                  <a:lnTo>
                    <a:pt x="1955850" y="512432"/>
                  </a:lnTo>
                  <a:lnTo>
                    <a:pt x="1964753" y="514235"/>
                  </a:lnTo>
                  <a:lnTo>
                    <a:pt x="1973656" y="512432"/>
                  </a:lnTo>
                  <a:lnTo>
                    <a:pt x="1980920" y="507530"/>
                  </a:lnTo>
                  <a:lnTo>
                    <a:pt x="1985810" y="500265"/>
                  </a:lnTo>
                  <a:lnTo>
                    <a:pt x="1987613" y="491375"/>
                  </a:lnTo>
                  <a:lnTo>
                    <a:pt x="1987613" y="485305"/>
                  </a:lnTo>
                  <a:close/>
                </a:path>
                <a:path w="2137409" h="670560">
                  <a:moveTo>
                    <a:pt x="1987613" y="329133"/>
                  </a:moveTo>
                  <a:lnTo>
                    <a:pt x="1985200" y="323316"/>
                  </a:lnTo>
                  <a:lnTo>
                    <a:pt x="1976628" y="314744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34"/>
                  </a:lnTo>
                  <a:lnTo>
                    <a:pt x="1948586" y="319036"/>
                  </a:lnTo>
                  <a:lnTo>
                    <a:pt x="1943684" y="326301"/>
                  </a:lnTo>
                  <a:lnTo>
                    <a:pt x="1941893" y="335203"/>
                  </a:lnTo>
                  <a:lnTo>
                    <a:pt x="1943684" y="344093"/>
                  </a:lnTo>
                  <a:lnTo>
                    <a:pt x="1948586" y="351358"/>
                  </a:lnTo>
                  <a:lnTo>
                    <a:pt x="1955850" y="356260"/>
                  </a:lnTo>
                  <a:lnTo>
                    <a:pt x="1964753" y="358063"/>
                  </a:lnTo>
                  <a:lnTo>
                    <a:pt x="1973656" y="356260"/>
                  </a:lnTo>
                  <a:lnTo>
                    <a:pt x="1980920" y="351358"/>
                  </a:lnTo>
                  <a:lnTo>
                    <a:pt x="1985810" y="344093"/>
                  </a:lnTo>
                  <a:lnTo>
                    <a:pt x="1987613" y="335203"/>
                  </a:lnTo>
                  <a:lnTo>
                    <a:pt x="1987613" y="329133"/>
                  </a:lnTo>
                  <a:close/>
                </a:path>
                <a:path w="2137409" h="670560">
                  <a:moveTo>
                    <a:pt x="1987613" y="172961"/>
                  </a:moveTo>
                  <a:lnTo>
                    <a:pt x="1985200" y="167144"/>
                  </a:lnTo>
                  <a:lnTo>
                    <a:pt x="1976628" y="158572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62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21"/>
                  </a:lnTo>
                  <a:lnTo>
                    <a:pt x="1948586" y="195186"/>
                  </a:lnTo>
                  <a:lnTo>
                    <a:pt x="1955850" y="200088"/>
                  </a:lnTo>
                  <a:lnTo>
                    <a:pt x="1964753" y="201891"/>
                  </a:lnTo>
                  <a:lnTo>
                    <a:pt x="1973656" y="200088"/>
                  </a:lnTo>
                  <a:lnTo>
                    <a:pt x="1980920" y="195186"/>
                  </a:lnTo>
                  <a:lnTo>
                    <a:pt x="1985810" y="187921"/>
                  </a:lnTo>
                  <a:lnTo>
                    <a:pt x="1987613" y="179031"/>
                  </a:lnTo>
                  <a:lnTo>
                    <a:pt x="1987613" y="172961"/>
                  </a:lnTo>
                  <a:close/>
                </a:path>
                <a:path w="2137409" h="670560">
                  <a:moveTo>
                    <a:pt x="1987613" y="16789"/>
                  </a:moveTo>
                  <a:lnTo>
                    <a:pt x="1985200" y="10972"/>
                  </a:lnTo>
                  <a:lnTo>
                    <a:pt x="1976628" y="2400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790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50"/>
                  </a:lnTo>
                  <a:lnTo>
                    <a:pt x="1948586" y="39027"/>
                  </a:lnTo>
                  <a:lnTo>
                    <a:pt x="1955850" y="43916"/>
                  </a:lnTo>
                  <a:lnTo>
                    <a:pt x="1964753" y="45720"/>
                  </a:lnTo>
                  <a:lnTo>
                    <a:pt x="1973656" y="43916"/>
                  </a:lnTo>
                  <a:lnTo>
                    <a:pt x="1980920" y="39027"/>
                  </a:lnTo>
                  <a:lnTo>
                    <a:pt x="1985810" y="31750"/>
                  </a:lnTo>
                  <a:lnTo>
                    <a:pt x="1987613" y="22860"/>
                  </a:lnTo>
                  <a:lnTo>
                    <a:pt x="1987613" y="16789"/>
                  </a:lnTo>
                  <a:close/>
                </a:path>
                <a:path w="2137409" h="670560">
                  <a:moveTo>
                    <a:pt x="2136991" y="485305"/>
                  </a:moveTo>
                  <a:lnTo>
                    <a:pt x="2134578" y="479488"/>
                  </a:lnTo>
                  <a:lnTo>
                    <a:pt x="2126005" y="470916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06"/>
                  </a:lnTo>
                  <a:lnTo>
                    <a:pt x="2097963" y="475208"/>
                  </a:lnTo>
                  <a:lnTo>
                    <a:pt x="2093061" y="482473"/>
                  </a:lnTo>
                  <a:lnTo>
                    <a:pt x="2091270" y="491375"/>
                  </a:lnTo>
                  <a:lnTo>
                    <a:pt x="2093061" y="500265"/>
                  </a:lnTo>
                  <a:lnTo>
                    <a:pt x="2097963" y="507530"/>
                  </a:lnTo>
                  <a:lnTo>
                    <a:pt x="2105228" y="512432"/>
                  </a:lnTo>
                  <a:lnTo>
                    <a:pt x="2114131" y="514235"/>
                  </a:lnTo>
                  <a:lnTo>
                    <a:pt x="2123021" y="512432"/>
                  </a:lnTo>
                  <a:lnTo>
                    <a:pt x="2130298" y="507530"/>
                  </a:lnTo>
                  <a:lnTo>
                    <a:pt x="2135187" y="500265"/>
                  </a:lnTo>
                  <a:lnTo>
                    <a:pt x="2136991" y="491375"/>
                  </a:lnTo>
                  <a:lnTo>
                    <a:pt x="2136991" y="485305"/>
                  </a:lnTo>
                  <a:close/>
                </a:path>
                <a:path w="2137409" h="670560">
                  <a:moveTo>
                    <a:pt x="2136991" y="329133"/>
                  </a:moveTo>
                  <a:lnTo>
                    <a:pt x="2134578" y="323316"/>
                  </a:lnTo>
                  <a:lnTo>
                    <a:pt x="2126005" y="314744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34"/>
                  </a:lnTo>
                  <a:lnTo>
                    <a:pt x="2097963" y="319036"/>
                  </a:lnTo>
                  <a:lnTo>
                    <a:pt x="2093061" y="326301"/>
                  </a:lnTo>
                  <a:lnTo>
                    <a:pt x="2091270" y="335203"/>
                  </a:lnTo>
                  <a:lnTo>
                    <a:pt x="2093061" y="344093"/>
                  </a:lnTo>
                  <a:lnTo>
                    <a:pt x="2097963" y="351358"/>
                  </a:lnTo>
                  <a:lnTo>
                    <a:pt x="2105228" y="356260"/>
                  </a:lnTo>
                  <a:lnTo>
                    <a:pt x="2114131" y="358063"/>
                  </a:lnTo>
                  <a:lnTo>
                    <a:pt x="2123021" y="356260"/>
                  </a:lnTo>
                  <a:lnTo>
                    <a:pt x="2130298" y="351358"/>
                  </a:lnTo>
                  <a:lnTo>
                    <a:pt x="2135187" y="344093"/>
                  </a:lnTo>
                  <a:lnTo>
                    <a:pt x="2136991" y="335203"/>
                  </a:lnTo>
                  <a:lnTo>
                    <a:pt x="2136991" y="329133"/>
                  </a:lnTo>
                  <a:close/>
                </a:path>
                <a:path w="2137409" h="670560">
                  <a:moveTo>
                    <a:pt x="2136991" y="172961"/>
                  </a:moveTo>
                  <a:lnTo>
                    <a:pt x="2134578" y="167144"/>
                  </a:lnTo>
                  <a:lnTo>
                    <a:pt x="2126005" y="158572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62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21"/>
                  </a:lnTo>
                  <a:lnTo>
                    <a:pt x="2097963" y="195186"/>
                  </a:lnTo>
                  <a:lnTo>
                    <a:pt x="2105228" y="200088"/>
                  </a:lnTo>
                  <a:lnTo>
                    <a:pt x="2114131" y="201891"/>
                  </a:lnTo>
                  <a:lnTo>
                    <a:pt x="2123021" y="200088"/>
                  </a:lnTo>
                  <a:lnTo>
                    <a:pt x="2130298" y="195186"/>
                  </a:lnTo>
                  <a:lnTo>
                    <a:pt x="2135187" y="187921"/>
                  </a:lnTo>
                  <a:lnTo>
                    <a:pt x="2136991" y="179031"/>
                  </a:lnTo>
                  <a:lnTo>
                    <a:pt x="2136991" y="172961"/>
                  </a:lnTo>
                  <a:close/>
                </a:path>
                <a:path w="2137409" h="670560">
                  <a:moveTo>
                    <a:pt x="2136991" y="16789"/>
                  </a:moveTo>
                  <a:lnTo>
                    <a:pt x="2134578" y="10972"/>
                  </a:lnTo>
                  <a:lnTo>
                    <a:pt x="2126005" y="2400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790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50"/>
                  </a:lnTo>
                  <a:lnTo>
                    <a:pt x="2097963" y="39027"/>
                  </a:lnTo>
                  <a:lnTo>
                    <a:pt x="2105228" y="43916"/>
                  </a:lnTo>
                  <a:lnTo>
                    <a:pt x="2114131" y="45720"/>
                  </a:lnTo>
                  <a:lnTo>
                    <a:pt x="2123021" y="43916"/>
                  </a:lnTo>
                  <a:lnTo>
                    <a:pt x="2130298" y="39027"/>
                  </a:lnTo>
                  <a:lnTo>
                    <a:pt x="2135187" y="31750"/>
                  </a:lnTo>
                  <a:lnTo>
                    <a:pt x="2136991" y="22860"/>
                  </a:lnTo>
                  <a:lnTo>
                    <a:pt x="2136991" y="167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5342" y="3767162"/>
              <a:ext cx="2137410" cy="826769"/>
            </a:xfrm>
            <a:custGeom>
              <a:avLst/>
              <a:gdLst/>
              <a:ahLst/>
              <a:cxnLst/>
              <a:rect l="l" t="t" r="r" b="b"/>
              <a:pathLst>
                <a:path w="2137409" h="826770">
                  <a:moveTo>
                    <a:pt x="45720" y="797661"/>
                  </a:moveTo>
                  <a:lnTo>
                    <a:pt x="43319" y="791845"/>
                  </a:lnTo>
                  <a:lnTo>
                    <a:pt x="34747" y="783272"/>
                  </a:lnTo>
                  <a:lnTo>
                    <a:pt x="28930" y="780859"/>
                  </a:lnTo>
                  <a:lnTo>
                    <a:pt x="22860" y="780859"/>
                  </a:lnTo>
                  <a:lnTo>
                    <a:pt x="13970" y="782662"/>
                  </a:lnTo>
                  <a:lnTo>
                    <a:pt x="6705" y="787552"/>
                  </a:lnTo>
                  <a:lnTo>
                    <a:pt x="1803" y="794816"/>
                  </a:lnTo>
                  <a:lnTo>
                    <a:pt x="0" y="803719"/>
                  </a:lnTo>
                  <a:lnTo>
                    <a:pt x="1803" y="812622"/>
                  </a:lnTo>
                  <a:lnTo>
                    <a:pt x="6705" y="819886"/>
                  </a:lnTo>
                  <a:lnTo>
                    <a:pt x="13970" y="824788"/>
                  </a:lnTo>
                  <a:lnTo>
                    <a:pt x="22860" y="826579"/>
                  </a:lnTo>
                  <a:lnTo>
                    <a:pt x="31762" y="824788"/>
                  </a:lnTo>
                  <a:lnTo>
                    <a:pt x="39027" y="819886"/>
                  </a:lnTo>
                  <a:lnTo>
                    <a:pt x="43929" y="812622"/>
                  </a:lnTo>
                  <a:lnTo>
                    <a:pt x="45720" y="803719"/>
                  </a:lnTo>
                  <a:lnTo>
                    <a:pt x="45720" y="797661"/>
                  </a:lnTo>
                  <a:close/>
                </a:path>
                <a:path w="2137409" h="826770">
                  <a:moveTo>
                    <a:pt x="45720" y="641489"/>
                  </a:moveTo>
                  <a:lnTo>
                    <a:pt x="43319" y="635673"/>
                  </a:lnTo>
                  <a:lnTo>
                    <a:pt x="34747" y="627100"/>
                  </a:lnTo>
                  <a:lnTo>
                    <a:pt x="28930" y="624687"/>
                  </a:lnTo>
                  <a:lnTo>
                    <a:pt x="22860" y="624687"/>
                  </a:lnTo>
                  <a:lnTo>
                    <a:pt x="13970" y="626491"/>
                  </a:lnTo>
                  <a:lnTo>
                    <a:pt x="6705" y="631380"/>
                  </a:lnTo>
                  <a:lnTo>
                    <a:pt x="1803" y="638644"/>
                  </a:lnTo>
                  <a:lnTo>
                    <a:pt x="0" y="647547"/>
                  </a:lnTo>
                  <a:lnTo>
                    <a:pt x="1803" y="656450"/>
                  </a:lnTo>
                  <a:lnTo>
                    <a:pt x="6705" y="663714"/>
                  </a:lnTo>
                  <a:lnTo>
                    <a:pt x="13970" y="668616"/>
                  </a:lnTo>
                  <a:lnTo>
                    <a:pt x="22860" y="670407"/>
                  </a:lnTo>
                  <a:lnTo>
                    <a:pt x="31762" y="668616"/>
                  </a:lnTo>
                  <a:lnTo>
                    <a:pt x="39027" y="663714"/>
                  </a:lnTo>
                  <a:lnTo>
                    <a:pt x="43929" y="656450"/>
                  </a:lnTo>
                  <a:lnTo>
                    <a:pt x="45720" y="647547"/>
                  </a:lnTo>
                  <a:lnTo>
                    <a:pt x="45720" y="641489"/>
                  </a:lnTo>
                  <a:close/>
                </a:path>
                <a:path w="2137409" h="826770">
                  <a:moveTo>
                    <a:pt x="45720" y="485317"/>
                  </a:moveTo>
                  <a:lnTo>
                    <a:pt x="43319" y="479501"/>
                  </a:lnTo>
                  <a:lnTo>
                    <a:pt x="34747" y="470928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19"/>
                  </a:lnTo>
                  <a:lnTo>
                    <a:pt x="6705" y="475208"/>
                  </a:lnTo>
                  <a:lnTo>
                    <a:pt x="1803" y="482485"/>
                  </a:lnTo>
                  <a:lnTo>
                    <a:pt x="0" y="491375"/>
                  </a:lnTo>
                  <a:lnTo>
                    <a:pt x="1803" y="500278"/>
                  </a:lnTo>
                  <a:lnTo>
                    <a:pt x="6705" y="507542"/>
                  </a:lnTo>
                  <a:lnTo>
                    <a:pt x="13970" y="512445"/>
                  </a:lnTo>
                  <a:lnTo>
                    <a:pt x="22860" y="514235"/>
                  </a:lnTo>
                  <a:lnTo>
                    <a:pt x="31762" y="512445"/>
                  </a:lnTo>
                  <a:lnTo>
                    <a:pt x="39027" y="507542"/>
                  </a:lnTo>
                  <a:lnTo>
                    <a:pt x="43929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137409" h="826770">
                  <a:moveTo>
                    <a:pt x="45720" y="329145"/>
                  </a:moveTo>
                  <a:lnTo>
                    <a:pt x="43319" y="323329"/>
                  </a:lnTo>
                  <a:lnTo>
                    <a:pt x="34747" y="314756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47"/>
                  </a:lnTo>
                  <a:lnTo>
                    <a:pt x="6705" y="319036"/>
                  </a:lnTo>
                  <a:lnTo>
                    <a:pt x="1803" y="326313"/>
                  </a:lnTo>
                  <a:lnTo>
                    <a:pt x="0" y="335203"/>
                  </a:lnTo>
                  <a:lnTo>
                    <a:pt x="1803" y="344106"/>
                  </a:lnTo>
                  <a:lnTo>
                    <a:pt x="6705" y="351370"/>
                  </a:lnTo>
                  <a:lnTo>
                    <a:pt x="13970" y="356273"/>
                  </a:lnTo>
                  <a:lnTo>
                    <a:pt x="22860" y="358063"/>
                  </a:lnTo>
                  <a:lnTo>
                    <a:pt x="31762" y="356273"/>
                  </a:lnTo>
                  <a:lnTo>
                    <a:pt x="39027" y="351370"/>
                  </a:lnTo>
                  <a:lnTo>
                    <a:pt x="43929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137409" h="826770">
                  <a:moveTo>
                    <a:pt x="45720" y="172974"/>
                  </a:moveTo>
                  <a:lnTo>
                    <a:pt x="43319" y="167157"/>
                  </a:lnTo>
                  <a:lnTo>
                    <a:pt x="34747" y="158584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75"/>
                  </a:lnTo>
                  <a:lnTo>
                    <a:pt x="6705" y="162877"/>
                  </a:lnTo>
                  <a:lnTo>
                    <a:pt x="1803" y="170141"/>
                  </a:lnTo>
                  <a:lnTo>
                    <a:pt x="0" y="179031"/>
                  </a:lnTo>
                  <a:lnTo>
                    <a:pt x="1803" y="187934"/>
                  </a:lnTo>
                  <a:lnTo>
                    <a:pt x="6705" y="195199"/>
                  </a:lnTo>
                  <a:lnTo>
                    <a:pt x="13970" y="200101"/>
                  </a:lnTo>
                  <a:lnTo>
                    <a:pt x="22860" y="201891"/>
                  </a:lnTo>
                  <a:lnTo>
                    <a:pt x="31762" y="200101"/>
                  </a:lnTo>
                  <a:lnTo>
                    <a:pt x="39027" y="195199"/>
                  </a:lnTo>
                  <a:lnTo>
                    <a:pt x="43929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137409" h="826770">
                  <a:moveTo>
                    <a:pt x="195097" y="797661"/>
                  </a:moveTo>
                  <a:lnTo>
                    <a:pt x="192697" y="791845"/>
                  </a:lnTo>
                  <a:lnTo>
                    <a:pt x="184111" y="783272"/>
                  </a:lnTo>
                  <a:lnTo>
                    <a:pt x="178308" y="780859"/>
                  </a:lnTo>
                  <a:lnTo>
                    <a:pt x="172237" y="780859"/>
                  </a:lnTo>
                  <a:lnTo>
                    <a:pt x="163347" y="782662"/>
                  </a:lnTo>
                  <a:lnTo>
                    <a:pt x="156070" y="787552"/>
                  </a:lnTo>
                  <a:lnTo>
                    <a:pt x="151180" y="794816"/>
                  </a:lnTo>
                  <a:lnTo>
                    <a:pt x="149377" y="803719"/>
                  </a:lnTo>
                  <a:lnTo>
                    <a:pt x="151180" y="812622"/>
                  </a:lnTo>
                  <a:lnTo>
                    <a:pt x="156070" y="819886"/>
                  </a:lnTo>
                  <a:lnTo>
                    <a:pt x="163347" y="824788"/>
                  </a:lnTo>
                  <a:lnTo>
                    <a:pt x="172237" y="826579"/>
                  </a:lnTo>
                  <a:lnTo>
                    <a:pt x="181140" y="824788"/>
                  </a:lnTo>
                  <a:lnTo>
                    <a:pt x="188404" y="819886"/>
                  </a:lnTo>
                  <a:lnTo>
                    <a:pt x="193306" y="812622"/>
                  </a:lnTo>
                  <a:lnTo>
                    <a:pt x="195097" y="803719"/>
                  </a:lnTo>
                  <a:lnTo>
                    <a:pt x="195097" y="797661"/>
                  </a:lnTo>
                  <a:close/>
                </a:path>
                <a:path w="2137409" h="826770">
                  <a:moveTo>
                    <a:pt x="195097" y="641489"/>
                  </a:moveTo>
                  <a:lnTo>
                    <a:pt x="192697" y="635673"/>
                  </a:lnTo>
                  <a:lnTo>
                    <a:pt x="184111" y="627100"/>
                  </a:lnTo>
                  <a:lnTo>
                    <a:pt x="178308" y="624687"/>
                  </a:lnTo>
                  <a:lnTo>
                    <a:pt x="172237" y="624687"/>
                  </a:lnTo>
                  <a:lnTo>
                    <a:pt x="163347" y="626491"/>
                  </a:lnTo>
                  <a:lnTo>
                    <a:pt x="156070" y="631380"/>
                  </a:lnTo>
                  <a:lnTo>
                    <a:pt x="151180" y="638644"/>
                  </a:lnTo>
                  <a:lnTo>
                    <a:pt x="149377" y="647547"/>
                  </a:lnTo>
                  <a:lnTo>
                    <a:pt x="151180" y="656450"/>
                  </a:lnTo>
                  <a:lnTo>
                    <a:pt x="156070" y="663714"/>
                  </a:lnTo>
                  <a:lnTo>
                    <a:pt x="163347" y="668616"/>
                  </a:lnTo>
                  <a:lnTo>
                    <a:pt x="172237" y="670407"/>
                  </a:lnTo>
                  <a:lnTo>
                    <a:pt x="181140" y="668616"/>
                  </a:lnTo>
                  <a:lnTo>
                    <a:pt x="188404" y="663714"/>
                  </a:lnTo>
                  <a:lnTo>
                    <a:pt x="193306" y="656450"/>
                  </a:lnTo>
                  <a:lnTo>
                    <a:pt x="195097" y="647547"/>
                  </a:lnTo>
                  <a:lnTo>
                    <a:pt x="195097" y="641489"/>
                  </a:lnTo>
                  <a:close/>
                </a:path>
                <a:path w="2137409" h="826770">
                  <a:moveTo>
                    <a:pt x="195097" y="485317"/>
                  </a:moveTo>
                  <a:lnTo>
                    <a:pt x="192697" y="479501"/>
                  </a:lnTo>
                  <a:lnTo>
                    <a:pt x="184111" y="470928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19"/>
                  </a:lnTo>
                  <a:lnTo>
                    <a:pt x="156070" y="475208"/>
                  </a:lnTo>
                  <a:lnTo>
                    <a:pt x="151180" y="482485"/>
                  </a:lnTo>
                  <a:lnTo>
                    <a:pt x="149377" y="491375"/>
                  </a:lnTo>
                  <a:lnTo>
                    <a:pt x="151180" y="500278"/>
                  </a:lnTo>
                  <a:lnTo>
                    <a:pt x="156070" y="507542"/>
                  </a:lnTo>
                  <a:lnTo>
                    <a:pt x="163347" y="512445"/>
                  </a:lnTo>
                  <a:lnTo>
                    <a:pt x="172237" y="514235"/>
                  </a:lnTo>
                  <a:lnTo>
                    <a:pt x="181140" y="512445"/>
                  </a:lnTo>
                  <a:lnTo>
                    <a:pt x="188404" y="507542"/>
                  </a:lnTo>
                  <a:lnTo>
                    <a:pt x="193306" y="500278"/>
                  </a:lnTo>
                  <a:lnTo>
                    <a:pt x="195097" y="491375"/>
                  </a:lnTo>
                  <a:lnTo>
                    <a:pt x="195097" y="485317"/>
                  </a:lnTo>
                  <a:close/>
                </a:path>
                <a:path w="2137409" h="826770">
                  <a:moveTo>
                    <a:pt x="195097" y="329145"/>
                  </a:moveTo>
                  <a:lnTo>
                    <a:pt x="192697" y="323329"/>
                  </a:lnTo>
                  <a:lnTo>
                    <a:pt x="184111" y="314756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47"/>
                  </a:lnTo>
                  <a:lnTo>
                    <a:pt x="156070" y="319036"/>
                  </a:lnTo>
                  <a:lnTo>
                    <a:pt x="151180" y="326313"/>
                  </a:lnTo>
                  <a:lnTo>
                    <a:pt x="149377" y="335203"/>
                  </a:lnTo>
                  <a:lnTo>
                    <a:pt x="151180" y="344106"/>
                  </a:lnTo>
                  <a:lnTo>
                    <a:pt x="156070" y="351370"/>
                  </a:lnTo>
                  <a:lnTo>
                    <a:pt x="163347" y="356273"/>
                  </a:lnTo>
                  <a:lnTo>
                    <a:pt x="172237" y="358063"/>
                  </a:lnTo>
                  <a:lnTo>
                    <a:pt x="181140" y="356273"/>
                  </a:lnTo>
                  <a:lnTo>
                    <a:pt x="188404" y="351370"/>
                  </a:lnTo>
                  <a:lnTo>
                    <a:pt x="193306" y="344106"/>
                  </a:lnTo>
                  <a:lnTo>
                    <a:pt x="195097" y="335203"/>
                  </a:lnTo>
                  <a:lnTo>
                    <a:pt x="195097" y="329145"/>
                  </a:lnTo>
                  <a:close/>
                </a:path>
                <a:path w="2137409" h="826770">
                  <a:moveTo>
                    <a:pt x="195097" y="172974"/>
                  </a:moveTo>
                  <a:lnTo>
                    <a:pt x="192697" y="167157"/>
                  </a:lnTo>
                  <a:lnTo>
                    <a:pt x="184111" y="158584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75"/>
                  </a:lnTo>
                  <a:lnTo>
                    <a:pt x="156070" y="162877"/>
                  </a:lnTo>
                  <a:lnTo>
                    <a:pt x="151180" y="170141"/>
                  </a:lnTo>
                  <a:lnTo>
                    <a:pt x="149377" y="179031"/>
                  </a:lnTo>
                  <a:lnTo>
                    <a:pt x="151180" y="187934"/>
                  </a:lnTo>
                  <a:lnTo>
                    <a:pt x="156070" y="195199"/>
                  </a:lnTo>
                  <a:lnTo>
                    <a:pt x="163347" y="200101"/>
                  </a:lnTo>
                  <a:lnTo>
                    <a:pt x="172237" y="201891"/>
                  </a:lnTo>
                  <a:lnTo>
                    <a:pt x="181140" y="200101"/>
                  </a:lnTo>
                  <a:lnTo>
                    <a:pt x="188404" y="195199"/>
                  </a:lnTo>
                  <a:lnTo>
                    <a:pt x="193306" y="187934"/>
                  </a:lnTo>
                  <a:lnTo>
                    <a:pt x="195097" y="179031"/>
                  </a:lnTo>
                  <a:lnTo>
                    <a:pt x="195097" y="172974"/>
                  </a:lnTo>
                  <a:close/>
                </a:path>
                <a:path w="2137409" h="826770">
                  <a:moveTo>
                    <a:pt x="344474" y="797661"/>
                  </a:moveTo>
                  <a:lnTo>
                    <a:pt x="342074" y="791845"/>
                  </a:lnTo>
                  <a:lnTo>
                    <a:pt x="333489" y="783272"/>
                  </a:lnTo>
                  <a:lnTo>
                    <a:pt x="327685" y="780859"/>
                  </a:lnTo>
                  <a:lnTo>
                    <a:pt x="321614" y="780859"/>
                  </a:lnTo>
                  <a:lnTo>
                    <a:pt x="312724" y="782662"/>
                  </a:lnTo>
                  <a:lnTo>
                    <a:pt x="305447" y="787552"/>
                  </a:lnTo>
                  <a:lnTo>
                    <a:pt x="300558" y="794816"/>
                  </a:lnTo>
                  <a:lnTo>
                    <a:pt x="298754" y="803719"/>
                  </a:lnTo>
                  <a:lnTo>
                    <a:pt x="300558" y="812622"/>
                  </a:lnTo>
                  <a:lnTo>
                    <a:pt x="305447" y="819886"/>
                  </a:lnTo>
                  <a:lnTo>
                    <a:pt x="312724" y="824788"/>
                  </a:lnTo>
                  <a:lnTo>
                    <a:pt x="321614" y="826579"/>
                  </a:lnTo>
                  <a:lnTo>
                    <a:pt x="330517" y="824788"/>
                  </a:lnTo>
                  <a:lnTo>
                    <a:pt x="337781" y="819886"/>
                  </a:lnTo>
                  <a:lnTo>
                    <a:pt x="342684" y="812622"/>
                  </a:lnTo>
                  <a:lnTo>
                    <a:pt x="344474" y="803719"/>
                  </a:lnTo>
                  <a:lnTo>
                    <a:pt x="344474" y="797661"/>
                  </a:lnTo>
                  <a:close/>
                </a:path>
                <a:path w="2137409" h="826770">
                  <a:moveTo>
                    <a:pt x="344474" y="641489"/>
                  </a:moveTo>
                  <a:lnTo>
                    <a:pt x="342074" y="635673"/>
                  </a:lnTo>
                  <a:lnTo>
                    <a:pt x="333489" y="627100"/>
                  </a:lnTo>
                  <a:lnTo>
                    <a:pt x="327685" y="624687"/>
                  </a:lnTo>
                  <a:lnTo>
                    <a:pt x="321614" y="624687"/>
                  </a:lnTo>
                  <a:lnTo>
                    <a:pt x="312724" y="626491"/>
                  </a:lnTo>
                  <a:lnTo>
                    <a:pt x="305447" y="631380"/>
                  </a:lnTo>
                  <a:lnTo>
                    <a:pt x="300558" y="638644"/>
                  </a:lnTo>
                  <a:lnTo>
                    <a:pt x="298754" y="647547"/>
                  </a:lnTo>
                  <a:lnTo>
                    <a:pt x="300558" y="656450"/>
                  </a:lnTo>
                  <a:lnTo>
                    <a:pt x="305447" y="663714"/>
                  </a:lnTo>
                  <a:lnTo>
                    <a:pt x="312724" y="668616"/>
                  </a:lnTo>
                  <a:lnTo>
                    <a:pt x="321614" y="670407"/>
                  </a:lnTo>
                  <a:lnTo>
                    <a:pt x="330517" y="668616"/>
                  </a:lnTo>
                  <a:lnTo>
                    <a:pt x="337781" y="663714"/>
                  </a:lnTo>
                  <a:lnTo>
                    <a:pt x="342684" y="656450"/>
                  </a:lnTo>
                  <a:lnTo>
                    <a:pt x="344474" y="647547"/>
                  </a:lnTo>
                  <a:lnTo>
                    <a:pt x="344474" y="641489"/>
                  </a:lnTo>
                  <a:close/>
                </a:path>
                <a:path w="2137409" h="826770">
                  <a:moveTo>
                    <a:pt x="344474" y="485317"/>
                  </a:moveTo>
                  <a:lnTo>
                    <a:pt x="342074" y="479501"/>
                  </a:lnTo>
                  <a:lnTo>
                    <a:pt x="333489" y="470928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19"/>
                  </a:lnTo>
                  <a:lnTo>
                    <a:pt x="305447" y="475208"/>
                  </a:lnTo>
                  <a:lnTo>
                    <a:pt x="300558" y="482485"/>
                  </a:lnTo>
                  <a:lnTo>
                    <a:pt x="298754" y="491375"/>
                  </a:lnTo>
                  <a:lnTo>
                    <a:pt x="300558" y="500278"/>
                  </a:lnTo>
                  <a:lnTo>
                    <a:pt x="305447" y="507542"/>
                  </a:lnTo>
                  <a:lnTo>
                    <a:pt x="312724" y="512445"/>
                  </a:lnTo>
                  <a:lnTo>
                    <a:pt x="321614" y="514235"/>
                  </a:lnTo>
                  <a:lnTo>
                    <a:pt x="330517" y="512445"/>
                  </a:lnTo>
                  <a:lnTo>
                    <a:pt x="337781" y="507542"/>
                  </a:lnTo>
                  <a:lnTo>
                    <a:pt x="342684" y="500278"/>
                  </a:lnTo>
                  <a:lnTo>
                    <a:pt x="344474" y="491375"/>
                  </a:lnTo>
                  <a:lnTo>
                    <a:pt x="344474" y="485317"/>
                  </a:lnTo>
                  <a:close/>
                </a:path>
                <a:path w="2137409" h="826770">
                  <a:moveTo>
                    <a:pt x="344474" y="329145"/>
                  </a:moveTo>
                  <a:lnTo>
                    <a:pt x="342074" y="323329"/>
                  </a:lnTo>
                  <a:lnTo>
                    <a:pt x="333489" y="314756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47"/>
                  </a:lnTo>
                  <a:lnTo>
                    <a:pt x="305447" y="319036"/>
                  </a:lnTo>
                  <a:lnTo>
                    <a:pt x="300558" y="326313"/>
                  </a:lnTo>
                  <a:lnTo>
                    <a:pt x="298754" y="335203"/>
                  </a:lnTo>
                  <a:lnTo>
                    <a:pt x="300558" y="344106"/>
                  </a:lnTo>
                  <a:lnTo>
                    <a:pt x="305447" y="351370"/>
                  </a:lnTo>
                  <a:lnTo>
                    <a:pt x="312724" y="356273"/>
                  </a:lnTo>
                  <a:lnTo>
                    <a:pt x="321614" y="358063"/>
                  </a:lnTo>
                  <a:lnTo>
                    <a:pt x="330517" y="356273"/>
                  </a:lnTo>
                  <a:lnTo>
                    <a:pt x="337781" y="351370"/>
                  </a:lnTo>
                  <a:lnTo>
                    <a:pt x="342684" y="344106"/>
                  </a:lnTo>
                  <a:lnTo>
                    <a:pt x="344474" y="335203"/>
                  </a:lnTo>
                  <a:lnTo>
                    <a:pt x="344474" y="329145"/>
                  </a:lnTo>
                  <a:close/>
                </a:path>
                <a:path w="2137409" h="826770">
                  <a:moveTo>
                    <a:pt x="344474" y="172974"/>
                  </a:moveTo>
                  <a:lnTo>
                    <a:pt x="342074" y="167157"/>
                  </a:lnTo>
                  <a:lnTo>
                    <a:pt x="333489" y="158584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75"/>
                  </a:lnTo>
                  <a:lnTo>
                    <a:pt x="305447" y="162877"/>
                  </a:lnTo>
                  <a:lnTo>
                    <a:pt x="300558" y="170141"/>
                  </a:lnTo>
                  <a:lnTo>
                    <a:pt x="298754" y="179031"/>
                  </a:lnTo>
                  <a:lnTo>
                    <a:pt x="300558" y="187934"/>
                  </a:lnTo>
                  <a:lnTo>
                    <a:pt x="305447" y="195199"/>
                  </a:lnTo>
                  <a:lnTo>
                    <a:pt x="312724" y="200101"/>
                  </a:lnTo>
                  <a:lnTo>
                    <a:pt x="321614" y="201891"/>
                  </a:lnTo>
                  <a:lnTo>
                    <a:pt x="330517" y="200101"/>
                  </a:lnTo>
                  <a:lnTo>
                    <a:pt x="337781" y="195199"/>
                  </a:lnTo>
                  <a:lnTo>
                    <a:pt x="342684" y="187934"/>
                  </a:lnTo>
                  <a:lnTo>
                    <a:pt x="344474" y="179031"/>
                  </a:lnTo>
                  <a:lnTo>
                    <a:pt x="344474" y="172974"/>
                  </a:lnTo>
                  <a:close/>
                </a:path>
                <a:path w="2137409" h="826770">
                  <a:moveTo>
                    <a:pt x="493852" y="797661"/>
                  </a:moveTo>
                  <a:lnTo>
                    <a:pt x="491439" y="791845"/>
                  </a:lnTo>
                  <a:lnTo>
                    <a:pt x="482866" y="783272"/>
                  </a:lnTo>
                  <a:lnTo>
                    <a:pt x="477050" y="780859"/>
                  </a:lnTo>
                  <a:lnTo>
                    <a:pt x="470992" y="780859"/>
                  </a:lnTo>
                  <a:lnTo>
                    <a:pt x="462089" y="782662"/>
                  </a:lnTo>
                  <a:lnTo>
                    <a:pt x="454825" y="787552"/>
                  </a:lnTo>
                  <a:lnTo>
                    <a:pt x="449935" y="794816"/>
                  </a:lnTo>
                  <a:lnTo>
                    <a:pt x="448132" y="803719"/>
                  </a:lnTo>
                  <a:lnTo>
                    <a:pt x="449935" y="812622"/>
                  </a:lnTo>
                  <a:lnTo>
                    <a:pt x="454825" y="819886"/>
                  </a:lnTo>
                  <a:lnTo>
                    <a:pt x="462089" y="824788"/>
                  </a:lnTo>
                  <a:lnTo>
                    <a:pt x="470992" y="826579"/>
                  </a:lnTo>
                  <a:lnTo>
                    <a:pt x="479894" y="824788"/>
                  </a:lnTo>
                  <a:lnTo>
                    <a:pt x="487159" y="819886"/>
                  </a:lnTo>
                  <a:lnTo>
                    <a:pt x="492061" y="812622"/>
                  </a:lnTo>
                  <a:lnTo>
                    <a:pt x="493852" y="803719"/>
                  </a:lnTo>
                  <a:lnTo>
                    <a:pt x="493852" y="797661"/>
                  </a:lnTo>
                  <a:close/>
                </a:path>
                <a:path w="2137409" h="826770">
                  <a:moveTo>
                    <a:pt x="493852" y="641489"/>
                  </a:moveTo>
                  <a:lnTo>
                    <a:pt x="491439" y="635673"/>
                  </a:lnTo>
                  <a:lnTo>
                    <a:pt x="482866" y="627100"/>
                  </a:lnTo>
                  <a:lnTo>
                    <a:pt x="477050" y="624687"/>
                  </a:lnTo>
                  <a:lnTo>
                    <a:pt x="470992" y="624687"/>
                  </a:lnTo>
                  <a:lnTo>
                    <a:pt x="462089" y="626491"/>
                  </a:lnTo>
                  <a:lnTo>
                    <a:pt x="454825" y="631380"/>
                  </a:lnTo>
                  <a:lnTo>
                    <a:pt x="449935" y="638644"/>
                  </a:lnTo>
                  <a:lnTo>
                    <a:pt x="448132" y="647547"/>
                  </a:lnTo>
                  <a:lnTo>
                    <a:pt x="449935" y="656450"/>
                  </a:lnTo>
                  <a:lnTo>
                    <a:pt x="454825" y="663714"/>
                  </a:lnTo>
                  <a:lnTo>
                    <a:pt x="462089" y="668616"/>
                  </a:lnTo>
                  <a:lnTo>
                    <a:pt x="470992" y="670407"/>
                  </a:lnTo>
                  <a:lnTo>
                    <a:pt x="479894" y="668616"/>
                  </a:lnTo>
                  <a:lnTo>
                    <a:pt x="487159" y="663714"/>
                  </a:lnTo>
                  <a:lnTo>
                    <a:pt x="492061" y="656450"/>
                  </a:lnTo>
                  <a:lnTo>
                    <a:pt x="493852" y="647547"/>
                  </a:lnTo>
                  <a:lnTo>
                    <a:pt x="493852" y="641489"/>
                  </a:lnTo>
                  <a:close/>
                </a:path>
                <a:path w="2137409" h="826770">
                  <a:moveTo>
                    <a:pt x="493852" y="485317"/>
                  </a:moveTo>
                  <a:lnTo>
                    <a:pt x="491439" y="479501"/>
                  </a:lnTo>
                  <a:lnTo>
                    <a:pt x="482866" y="470928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19"/>
                  </a:lnTo>
                  <a:lnTo>
                    <a:pt x="454825" y="475208"/>
                  </a:lnTo>
                  <a:lnTo>
                    <a:pt x="449935" y="482485"/>
                  </a:lnTo>
                  <a:lnTo>
                    <a:pt x="448132" y="491375"/>
                  </a:lnTo>
                  <a:lnTo>
                    <a:pt x="449935" y="500278"/>
                  </a:lnTo>
                  <a:lnTo>
                    <a:pt x="454825" y="507542"/>
                  </a:lnTo>
                  <a:lnTo>
                    <a:pt x="462089" y="512445"/>
                  </a:lnTo>
                  <a:lnTo>
                    <a:pt x="470992" y="514235"/>
                  </a:lnTo>
                  <a:lnTo>
                    <a:pt x="479894" y="512445"/>
                  </a:lnTo>
                  <a:lnTo>
                    <a:pt x="487159" y="507542"/>
                  </a:lnTo>
                  <a:lnTo>
                    <a:pt x="492061" y="500278"/>
                  </a:lnTo>
                  <a:lnTo>
                    <a:pt x="493852" y="491375"/>
                  </a:lnTo>
                  <a:lnTo>
                    <a:pt x="493852" y="485317"/>
                  </a:lnTo>
                  <a:close/>
                </a:path>
                <a:path w="2137409" h="826770">
                  <a:moveTo>
                    <a:pt x="493852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47"/>
                  </a:lnTo>
                  <a:lnTo>
                    <a:pt x="454825" y="319036"/>
                  </a:lnTo>
                  <a:lnTo>
                    <a:pt x="449935" y="326313"/>
                  </a:lnTo>
                  <a:lnTo>
                    <a:pt x="448132" y="335203"/>
                  </a:lnTo>
                  <a:lnTo>
                    <a:pt x="449935" y="344106"/>
                  </a:lnTo>
                  <a:lnTo>
                    <a:pt x="454825" y="351370"/>
                  </a:lnTo>
                  <a:lnTo>
                    <a:pt x="462089" y="356273"/>
                  </a:lnTo>
                  <a:lnTo>
                    <a:pt x="470992" y="358063"/>
                  </a:lnTo>
                  <a:lnTo>
                    <a:pt x="479894" y="356273"/>
                  </a:lnTo>
                  <a:lnTo>
                    <a:pt x="487159" y="351370"/>
                  </a:lnTo>
                  <a:lnTo>
                    <a:pt x="492061" y="344106"/>
                  </a:lnTo>
                  <a:lnTo>
                    <a:pt x="493852" y="335203"/>
                  </a:lnTo>
                  <a:lnTo>
                    <a:pt x="493852" y="329145"/>
                  </a:lnTo>
                  <a:close/>
                </a:path>
                <a:path w="2137409" h="826770">
                  <a:moveTo>
                    <a:pt x="493852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75"/>
                  </a:lnTo>
                  <a:lnTo>
                    <a:pt x="454825" y="162877"/>
                  </a:lnTo>
                  <a:lnTo>
                    <a:pt x="449935" y="170141"/>
                  </a:lnTo>
                  <a:lnTo>
                    <a:pt x="448132" y="179031"/>
                  </a:lnTo>
                  <a:lnTo>
                    <a:pt x="449935" y="187934"/>
                  </a:lnTo>
                  <a:lnTo>
                    <a:pt x="454825" y="195199"/>
                  </a:lnTo>
                  <a:lnTo>
                    <a:pt x="462089" y="200101"/>
                  </a:lnTo>
                  <a:lnTo>
                    <a:pt x="470992" y="201891"/>
                  </a:lnTo>
                  <a:lnTo>
                    <a:pt x="479894" y="200101"/>
                  </a:lnTo>
                  <a:lnTo>
                    <a:pt x="487159" y="195199"/>
                  </a:lnTo>
                  <a:lnTo>
                    <a:pt x="492061" y="187934"/>
                  </a:lnTo>
                  <a:lnTo>
                    <a:pt x="493852" y="179031"/>
                  </a:lnTo>
                  <a:lnTo>
                    <a:pt x="493852" y="172974"/>
                  </a:lnTo>
                  <a:close/>
                </a:path>
                <a:path w="2137409" h="826770">
                  <a:moveTo>
                    <a:pt x="643229" y="797661"/>
                  </a:moveTo>
                  <a:lnTo>
                    <a:pt x="640816" y="791845"/>
                  </a:lnTo>
                  <a:lnTo>
                    <a:pt x="632244" y="783272"/>
                  </a:lnTo>
                  <a:lnTo>
                    <a:pt x="626427" y="780859"/>
                  </a:lnTo>
                  <a:lnTo>
                    <a:pt x="620369" y="780859"/>
                  </a:lnTo>
                  <a:lnTo>
                    <a:pt x="611466" y="782662"/>
                  </a:lnTo>
                  <a:lnTo>
                    <a:pt x="604202" y="787552"/>
                  </a:lnTo>
                  <a:lnTo>
                    <a:pt x="599300" y="794816"/>
                  </a:lnTo>
                  <a:lnTo>
                    <a:pt x="597509" y="803719"/>
                  </a:lnTo>
                  <a:lnTo>
                    <a:pt x="599300" y="812622"/>
                  </a:lnTo>
                  <a:lnTo>
                    <a:pt x="604202" y="819886"/>
                  </a:lnTo>
                  <a:lnTo>
                    <a:pt x="611466" y="824788"/>
                  </a:lnTo>
                  <a:lnTo>
                    <a:pt x="620369" y="826579"/>
                  </a:lnTo>
                  <a:lnTo>
                    <a:pt x="629272" y="824788"/>
                  </a:lnTo>
                  <a:lnTo>
                    <a:pt x="636536" y="819886"/>
                  </a:lnTo>
                  <a:lnTo>
                    <a:pt x="641438" y="812622"/>
                  </a:lnTo>
                  <a:lnTo>
                    <a:pt x="643229" y="803719"/>
                  </a:lnTo>
                  <a:lnTo>
                    <a:pt x="643229" y="797661"/>
                  </a:lnTo>
                  <a:close/>
                </a:path>
                <a:path w="2137409" h="826770">
                  <a:moveTo>
                    <a:pt x="643229" y="641489"/>
                  </a:moveTo>
                  <a:lnTo>
                    <a:pt x="640816" y="635673"/>
                  </a:lnTo>
                  <a:lnTo>
                    <a:pt x="632244" y="627100"/>
                  </a:lnTo>
                  <a:lnTo>
                    <a:pt x="626427" y="624687"/>
                  </a:lnTo>
                  <a:lnTo>
                    <a:pt x="620369" y="624687"/>
                  </a:lnTo>
                  <a:lnTo>
                    <a:pt x="611466" y="626491"/>
                  </a:lnTo>
                  <a:lnTo>
                    <a:pt x="604202" y="631380"/>
                  </a:lnTo>
                  <a:lnTo>
                    <a:pt x="599300" y="638644"/>
                  </a:lnTo>
                  <a:lnTo>
                    <a:pt x="597509" y="647547"/>
                  </a:lnTo>
                  <a:lnTo>
                    <a:pt x="599300" y="656450"/>
                  </a:lnTo>
                  <a:lnTo>
                    <a:pt x="604202" y="663714"/>
                  </a:lnTo>
                  <a:lnTo>
                    <a:pt x="611466" y="668616"/>
                  </a:lnTo>
                  <a:lnTo>
                    <a:pt x="620369" y="670407"/>
                  </a:lnTo>
                  <a:lnTo>
                    <a:pt x="629272" y="668616"/>
                  </a:lnTo>
                  <a:lnTo>
                    <a:pt x="636536" y="663714"/>
                  </a:lnTo>
                  <a:lnTo>
                    <a:pt x="641438" y="656450"/>
                  </a:lnTo>
                  <a:lnTo>
                    <a:pt x="643229" y="647547"/>
                  </a:lnTo>
                  <a:lnTo>
                    <a:pt x="643229" y="641489"/>
                  </a:lnTo>
                  <a:close/>
                </a:path>
                <a:path w="2137409" h="826770">
                  <a:moveTo>
                    <a:pt x="643229" y="485317"/>
                  </a:moveTo>
                  <a:lnTo>
                    <a:pt x="640816" y="479501"/>
                  </a:lnTo>
                  <a:lnTo>
                    <a:pt x="632244" y="470928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19"/>
                  </a:lnTo>
                  <a:lnTo>
                    <a:pt x="604202" y="475208"/>
                  </a:lnTo>
                  <a:lnTo>
                    <a:pt x="599300" y="482485"/>
                  </a:lnTo>
                  <a:lnTo>
                    <a:pt x="597509" y="491375"/>
                  </a:lnTo>
                  <a:lnTo>
                    <a:pt x="599300" y="500278"/>
                  </a:lnTo>
                  <a:lnTo>
                    <a:pt x="604202" y="507542"/>
                  </a:lnTo>
                  <a:lnTo>
                    <a:pt x="611466" y="512445"/>
                  </a:lnTo>
                  <a:lnTo>
                    <a:pt x="620369" y="514235"/>
                  </a:lnTo>
                  <a:lnTo>
                    <a:pt x="629272" y="512445"/>
                  </a:lnTo>
                  <a:lnTo>
                    <a:pt x="636536" y="507542"/>
                  </a:lnTo>
                  <a:lnTo>
                    <a:pt x="641438" y="500278"/>
                  </a:lnTo>
                  <a:lnTo>
                    <a:pt x="643229" y="491375"/>
                  </a:lnTo>
                  <a:lnTo>
                    <a:pt x="643229" y="485317"/>
                  </a:lnTo>
                  <a:close/>
                </a:path>
                <a:path w="2137409" h="826770">
                  <a:moveTo>
                    <a:pt x="643229" y="329145"/>
                  </a:moveTo>
                  <a:lnTo>
                    <a:pt x="640816" y="323329"/>
                  </a:lnTo>
                  <a:lnTo>
                    <a:pt x="632244" y="314756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47"/>
                  </a:lnTo>
                  <a:lnTo>
                    <a:pt x="604202" y="319036"/>
                  </a:lnTo>
                  <a:lnTo>
                    <a:pt x="599300" y="326313"/>
                  </a:lnTo>
                  <a:lnTo>
                    <a:pt x="597509" y="335203"/>
                  </a:lnTo>
                  <a:lnTo>
                    <a:pt x="599300" y="344106"/>
                  </a:lnTo>
                  <a:lnTo>
                    <a:pt x="604202" y="351370"/>
                  </a:lnTo>
                  <a:lnTo>
                    <a:pt x="611466" y="356273"/>
                  </a:lnTo>
                  <a:lnTo>
                    <a:pt x="620369" y="358063"/>
                  </a:lnTo>
                  <a:lnTo>
                    <a:pt x="629272" y="356273"/>
                  </a:lnTo>
                  <a:lnTo>
                    <a:pt x="636536" y="351370"/>
                  </a:lnTo>
                  <a:lnTo>
                    <a:pt x="641438" y="344106"/>
                  </a:lnTo>
                  <a:lnTo>
                    <a:pt x="643229" y="335203"/>
                  </a:lnTo>
                  <a:lnTo>
                    <a:pt x="643229" y="329145"/>
                  </a:lnTo>
                  <a:close/>
                </a:path>
                <a:path w="2137409" h="826770">
                  <a:moveTo>
                    <a:pt x="643229" y="172974"/>
                  </a:moveTo>
                  <a:lnTo>
                    <a:pt x="640816" y="167157"/>
                  </a:lnTo>
                  <a:lnTo>
                    <a:pt x="632244" y="158584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75"/>
                  </a:lnTo>
                  <a:lnTo>
                    <a:pt x="604202" y="162877"/>
                  </a:lnTo>
                  <a:lnTo>
                    <a:pt x="599300" y="170141"/>
                  </a:lnTo>
                  <a:lnTo>
                    <a:pt x="597509" y="179031"/>
                  </a:lnTo>
                  <a:lnTo>
                    <a:pt x="599300" y="187934"/>
                  </a:lnTo>
                  <a:lnTo>
                    <a:pt x="604202" y="195199"/>
                  </a:lnTo>
                  <a:lnTo>
                    <a:pt x="611466" y="200101"/>
                  </a:lnTo>
                  <a:lnTo>
                    <a:pt x="620369" y="201891"/>
                  </a:lnTo>
                  <a:lnTo>
                    <a:pt x="629272" y="200101"/>
                  </a:lnTo>
                  <a:lnTo>
                    <a:pt x="636536" y="195199"/>
                  </a:lnTo>
                  <a:lnTo>
                    <a:pt x="641438" y="187934"/>
                  </a:lnTo>
                  <a:lnTo>
                    <a:pt x="643229" y="179031"/>
                  </a:lnTo>
                  <a:lnTo>
                    <a:pt x="643229" y="172974"/>
                  </a:lnTo>
                  <a:close/>
                </a:path>
                <a:path w="2137409" h="826770">
                  <a:moveTo>
                    <a:pt x="792607" y="797661"/>
                  </a:moveTo>
                  <a:lnTo>
                    <a:pt x="790194" y="791845"/>
                  </a:lnTo>
                  <a:lnTo>
                    <a:pt x="781621" y="783272"/>
                  </a:lnTo>
                  <a:lnTo>
                    <a:pt x="775804" y="780859"/>
                  </a:lnTo>
                  <a:lnTo>
                    <a:pt x="769747" y="780859"/>
                  </a:lnTo>
                  <a:lnTo>
                    <a:pt x="760844" y="782662"/>
                  </a:lnTo>
                  <a:lnTo>
                    <a:pt x="753579" y="787552"/>
                  </a:lnTo>
                  <a:lnTo>
                    <a:pt x="748677" y="794816"/>
                  </a:lnTo>
                  <a:lnTo>
                    <a:pt x="746887" y="803719"/>
                  </a:lnTo>
                  <a:lnTo>
                    <a:pt x="748677" y="812622"/>
                  </a:lnTo>
                  <a:lnTo>
                    <a:pt x="753579" y="819886"/>
                  </a:lnTo>
                  <a:lnTo>
                    <a:pt x="760844" y="824788"/>
                  </a:lnTo>
                  <a:lnTo>
                    <a:pt x="769747" y="826579"/>
                  </a:lnTo>
                  <a:lnTo>
                    <a:pt x="778637" y="824788"/>
                  </a:lnTo>
                  <a:lnTo>
                    <a:pt x="785914" y="819886"/>
                  </a:lnTo>
                  <a:lnTo>
                    <a:pt x="790803" y="812622"/>
                  </a:lnTo>
                  <a:lnTo>
                    <a:pt x="792607" y="803719"/>
                  </a:lnTo>
                  <a:lnTo>
                    <a:pt x="792607" y="797661"/>
                  </a:lnTo>
                  <a:close/>
                </a:path>
                <a:path w="2137409" h="826770">
                  <a:moveTo>
                    <a:pt x="792607" y="641489"/>
                  </a:moveTo>
                  <a:lnTo>
                    <a:pt x="790194" y="635673"/>
                  </a:lnTo>
                  <a:lnTo>
                    <a:pt x="781621" y="627100"/>
                  </a:lnTo>
                  <a:lnTo>
                    <a:pt x="775804" y="624687"/>
                  </a:lnTo>
                  <a:lnTo>
                    <a:pt x="769747" y="624687"/>
                  </a:lnTo>
                  <a:lnTo>
                    <a:pt x="760844" y="626491"/>
                  </a:lnTo>
                  <a:lnTo>
                    <a:pt x="753579" y="631380"/>
                  </a:lnTo>
                  <a:lnTo>
                    <a:pt x="748677" y="638644"/>
                  </a:lnTo>
                  <a:lnTo>
                    <a:pt x="746887" y="647547"/>
                  </a:lnTo>
                  <a:lnTo>
                    <a:pt x="748677" y="656450"/>
                  </a:lnTo>
                  <a:lnTo>
                    <a:pt x="753579" y="663714"/>
                  </a:lnTo>
                  <a:lnTo>
                    <a:pt x="760844" y="668616"/>
                  </a:lnTo>
                  <a:lnTo>
                    <a:pt x="769747" y="670407"/>
                  </a:lnTo>
                  <a:lnTo>
                    <a:pt x="778637" y="668616"/>
                  </a:lnTo>
                  <a:lnTo>
                    <a:pt x="785914" y="663714"/>
                  </a:lnTo>
                  <a:lnTo>
                    <a:pt x="790803" y="656450"/>
                  </a:lnTo>
                  <a:lnTo>
                    <a:pt x="792607" y="647547"/>
                  </a:lnTo>
                  <a:lnTo>
                    <a:pt x="792607" y="641489"/>
                  </a:lnTo>
                  <a:close/>
                </a:path>
                <a:path w="2137409" h="826770">
                  <a:moveTo>
                    <a:pt x="792607" y="485317"/>
                  </a:moveTo>
                  <a:lnTo>
                    <a:pt x="790194" y="479501"/>
                  </a:lnTo>
                  <a:lnTo>
                    <a:pt x="781621" y="470928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19"/>
                  </a:lnTo>
                  <a:lnTo>
                    <a:pt x="753579" y="475208"/>
                  </a:lnTo>
                  <a:lnTo>
                    <a:pt x="748677" y="482485"/>
                  </a:lnTo>
                  <a:lnTo>
                    <a:pt x="746887" y="491375"/>
                  </a:lnTo>
                  <a:lnTo>
                    <a:pt x="748677" y="500278"/>
                  </a:lnTo>
                  <a:lnTo>
                    <a:pt x="753579" y="507542"/>
                  </a:lnTo>
                  <a:lnTo>
                    <a:pt x="760844" y="512445"/>
                  </a:lnTo>
                  <a:lnTo>
                    <a:pt x="769747" y="514235"/>
                  </a:lnTo>
                  <a:lnTo>
                    <a:pt x="778637" y="512445"/>
                  </a:lnTo>
                  <a:lnTo>
                    <a:pt x="785914" y="507542"/>
                  </a:lnTo>
                  <a:lnTo>
                    <a:pt x="790803" y="500278"/>
                  </a:lnTo>
                  <a:lnTo>
                    <a:pt x="792607" y="491375"/>
                  </a:lnTo>
                  <a:lnTo>
                    <a:pt x="792607" y="485317"/>
                  </a:lnTo>
                  <a:close/>
                </a:path>
                <a:path w="2137409" h="826770">
                  <a:moveTo>
                    <a:pt x="792607" y="329145"/>
                  </a:moveTo>
                  <a:lnTo>
                    <a:pt x="790194" y="323329"/>
                  </a:lnTo>
                  <a:lnTo>
                    <a:pt x="781621" y="314756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47"/>
                  </a:lnTo>
                  <a:lnTo>
                    <a:pt x="753579" y="319036"/>
                  </a:lnTo>
                  <a:lnTo>
                    <a:pt x="748677" y="326313"/>
                  </a:lnTo>
                  <a:lnTo>
                    <a:pt x="746887" y="335203"/>
                  </a:lnTo>
                  <a:lnTo>
                    <a:pt x="748677" y="344106"/>
                  </a:lnTo>
                  <a:lnTo>
                    <a:pt x="753579" y="351370"/>
                  </a:lnTo>
                  <a:lnTo>
                    <a:pt x="760844" y="356273"/>
                  </a:lnTo>
                  <a:lnTo>
                    <a:pt x="769747" y="358063"/>
                  </a:lnTo>
                  <a:lnTo>
                    <a:pt x="778637" y="356273"/>
                  </a:lnTo>
                  <a:lnTo>
                    <a:pt x="785914" y="351370"/>
                  </a:lnTo>
                  <a:lnTo>
                    <a:pt x="790803" y="344106"/>
                  </a:lnTo>
                  <a:lnTo>
                    <a:pt x="792607" y="335203"/>
                  </a:lnTo>
                  <a:lnTo>
                    <a:pt x="792607" y="329145"/>
                  </a:lnTo>
                  <a:close/>
                </a:path>
                <a:path w="2137409" h="826770">
                  <a:moveTo>
                    <a:pt x="792607" y="172974"/>
                  </a:moveTo>
                  <a:lnTo>
                    <a:pt x="790194" y="167157"/>
                  </a:lnTo>
                  <a:lnTo>
                    <a:pt x="781621" y="158584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75"/>
                  </a:lnTo>
                  <a:lnTo>
                    <a:pt x="753579" y="162877"/>
                  </a:lnTo>
                  <a:lnTo>
                    <a:pt x="748677" y="170141"/>
                  </a:lnTo>
                  <a:lnTo>
                    <a:pt x="746887" y="179031"/>
                  </a:lnTo>
                  <a:lnTo>
                    <a:pt x="748677" y="187934"/>
                  </a:lnTo>
                  <a:lnTo>
                    <a:pt x="753579" y="195199"/>
                  </a:lnTo>
                  <a:lnTo>
                    <a:pt x="760844" y="200101"/>
                  </a:lnTo>
                  <a:lnTo>
                    <a:pt x="769747" y="201891"/>
                  </a:lnTo>
                  <a:lnTo>
                    <a:pt x="778637" y="200101"/>
                  </a:lnTo>
                  <a:lnTo>
                    <a:pt x="785914" y="195199"/>
                  </a:lnTo>
                  <a:lnTo>
                    <a:pt x="790803" y="187934"/>
                  </a:lnTo>
                  <a:lnTo>
                    <a:pt x="792607" y="179031"/>
                  </a:lnTo>
                  <a:lnTo>
                    <a:pt x="792607" y="172974"/>
                  </a:lnTo>
                  <a:close/>
                </a:path>
                <a:path w="2137409" h="826770">
                  <a:moveTo>
                    <a:pt x="941984" y="641489"/>
                  </a:moveTo>
                  <a:lnTo>
                    <a:pt x="939571" y="635673"/>
                  </a:lnTo>
                  <a:lnTo>
                    <a:pt x="930998" y="627100"/>
                  </a:lnTo>
                  <a:lnTo>
                    <a:pt x="925182" y="624687"/>
                  </a:lnTo>
                  <a:lnTo>
                    <a:pt x="919124" y="624687"/>
                  </a:lnTo>
                  <a:lnTo>
                    <a:pt x="910221" y="626491"/>
                  </a:lnTo>
                  <a:lnTo>
                    <a:pt x="902957" y="631380"/>
                  </a:lnTo>
                  <a:lnTo>
                    <a:pt x="898055" y="638644"/>
                  </a:lnTo>
                  <a:lnTo>
                    <a:pt x="896264" y="647547"/>
                  </a:lnTo>
                  <a:lnTo>
                    <a:pt x="898055" y="656450"/>
                  </a:lnTo>
                  <a:lnTo>
                    <a:pt x="902957" y="663714"/>
                  </a:lnTo>
                  <a:lnTo>
                    <a:pt x="910221" y="668616"/>
                  </a:lnTo>
                  <a:lnTo>
                    <a:pt x="919124" y="670407"/>
                  </a:lnTo>
                  <a:lnTo>
                    <a:pt x="928014" y="668616"/>
                  </a:lnTo>
                  <a:lnTo>
                    <a:pt x="935291" y="663714"/>
                  </a:lnTo>
                  <a:lnTo>
                    <a:pt x="940181" y="656450"/>
                  </a:lnTo>
                  <a:lnTo>
                    <a:pt x="941984" y="647547"/>
                  </a:lnTo>
                  <a:lnTo>
                    <a:pt x="941984" y="641489"/>
                  </a:lnTo>
                  <a:close/>
                </a:path>
                <a:path w="2137409" h="826770">
                  <a:moveTo>
                    <a:pt x="941984" y="485317"/>
                  </a:moveTo>
                  <a:lnTo>
                    <a:pt x="939571" y="479501"/>
                  </a:lnTo>
                  <a:lnTo>
                    <a:pt x="930998" y="470928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19"/>
                  </a:lnTo>
                  <a:lnTo>
                    <a:pt x="902957" y="475208"/>
                  </a:lnTo>
                  <a:lnTo>
                    <a:pt x="898055" y="482485"/>
                  </a:lnTo>
                  <a:lnTo>
                    <a:pt x="896264" y="491375"/>
                  </a:lnTo>
                  <a:lnTo>
                    <a:pt x="898055" y="500278"/>
                  </a:lnTo>
                  <a:lnTo>
                    <a:pt x="902957" y="507542"/>
                  </a:lnTo>
                  <a:lnTo>
                    <a:pt x="910221" y="512445"/>
                  </a:lnTo>
                  <a:lnTo>
                    <a:pt x="919124" y="514235"/>
                  </a:lnTo>
                  <a:lnTo>
                    <a:pt x="928014" y="512445"/>
                  </a:lnTo>
                  <a:lnTo>
                    <a:pt x="935291" y="507542"/>
                  </a:lnTo>
                  <a:lnTo>
                    <a:pt x="940181" y="500278"/>
                  </a:lnTo>
                  <a:lnTo>
                    <a:pt x="941984" y="491375"/>
                  </a:lnTo>
                  <a:lnTo>
                    <a:pt x="941984" y="485317"/>
                  </a:lnTo>
                  <a:close/>
                </a:path>
                <a:path w="2137409" h="826770">
                  <a:moveTo>
                    <a:pt x="941984" y="329145"/>
                  </a:moveTo>
                  <a:lnTo>
                    <a:pt x="939571" y="323329"/>
                  </a:lnTo>
                  <a:lnTo>
                    <a:pt x="930998" y="314756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47"/>
                  </a:lnTo>
                  <a:lnTo>
                    <a:pt x="902957" y="319036"/>
                  </a:lnTo>
                  <a:lnTo>
                    <a:pt x="898055" y="326313"/>
                  </a:lnTo>
                  <a:lnTo>
                    <a:pt x="896264" y="335203"/>
                  </a:lnTo>
                  <a:lnTo>
                    <a:pt x="898055" y="344106"/>
                  </a:lnTo>
                  <a:lnTo>
                    <a:pt x="902957" y="351370"/>
                  </a:lnTo>
                  <a:lnTo>
                    <a:pt x="910221" y="356273"/>
                  </a:lnTo>
                  <a:lnTo>
                    <a:pt x="919124" y="358063"/>
                  </a:lnTo>
                  <a:lnTo>
                    <a:pt x="928014" y="356273"/>
                  </a:lnTo>
                  <a:lnTo>
                    <a:pt x="935291" y="351370"/>
                  </a:lnTo>
                  <a:lnTo>
                    <a:pt x="940181" y="344106"/>
                  </a:lnTo>
                  <a:lnTo>
                    <a:pt x="941984" y="335203"/>
                  </a:lnTo>
                  <a:lnTo>
                    <a:pt x="941984" y="329145"/>
                  </a:lnTo>
                  <a:close/>
                </a:path>
                <a:path w="2137409" h="826770">
                  <a:moveTo>
                    <a:pt x="941984" y="172974"/>
                  </a:moveTo>
                  <a:lnTo>
                    <a:pt x="939571" y="167157"/>
                  </a:lnTo>
                  <a:lnTo>
                    <a:pt x="930998" y="158584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75"/>
                  </a:lnTo>
                  <a:lnTo>
                    <a:pt x="902957" y="162877"/>
                  </a:lnTo>
                  <a:lnTo>
                    <a:pt x="898055" y="170141"/>
                  </a:lnTo>
                  <a:lnTo>
                    <a:pt x="896264" y="179031"/>
                  </a:lnTo>
                  <a:lnTo>
                    <a:pt x="898055" y="187934"/>
                  </a:lnTo>
                  <a:lnTo>
                    <a:pt x="902957" y="195199"/>
                  </a:lnTo>
                  <a:lnTo>
                    <a:pt x="910221" y="200101"/>
                  </a:lnTo>
                  <a:lnTo>
                    <a:pt x="919124" y="201891"/>
                  </a:lnTo>
                  <a:lnTo>
                    <a:pt x="928014" y="200101"/>
                  </a:lnTo>
                  <a:lnTo>
                    <a:pt x="935291" y="195199"/>
                  </a:lnTo>
                  <a:lnTo>
                    <a:pt x="940181" y="187934"/>
                  </a:lnTo>
                  <a:lnTo>
                    <a:pt x="941984" y="179031"/>
                  </a:lnTo>
                  <a:lnTo>
                    <a:pt x="941984" y="172974"/>
                  </a:lnTo>
                  <a:close/>
                </a:path>
                <a:path w="2137409" h="826770">
                  <a:moveTo>
                    <a:pt x="1091361" y="641489"/>
                  </a:moveTo>
                  <a:lnTo>
                    <a:pt x="1088948" y="635673"/>
                  </a:lnTo>
                  <a:lnTo>
                    <a:pt x="1080376" y="627100"/>
                  </a:lnTo>
                  <a:lnTo>
                    <a:pt x="1074559" y="624687"/>
                  </a:lnTo>
                  <a:lnTo>
                    <a:pt x="1068501" y="624687"/>
                  </a:lnTo>
                  <a:lnTo>
                    <a:pt x="1059599" y="626491"/>
                  </a:lnTo>
                  <a:lnTo>
                    <a:pt x="1052334" y="631380"/>
                  </a:lnTo>
                  <a:lnTo>
                    <a:pt x="1047432" y="638644"/>
                  </a:lnTo>
                  <a:lnTo>
                    <a:pt x="1045641" y="647547"/>
                  </a:lnTo>
                  <a:lnTo>
                    <a:pt x="1047432" y="656450"/>
                  </a:lnTo>
                  <a:lnTo>
                    <a:pt x="1052334" y="663714"/>
                  </a:lnTo>
                  <a:lnTo>
                    <a:pt x="1059599" y="668616"/>
                  </a:lnTo>
                  <a:lnTo>
                    <a:pt x="1068501" y="670407"/>
                  </a:lnTo>
                  <a:lnTo>
                    <a:pt x="1077391" y="668616"/>
                  </a:lnTo>
                  <a:lnTo>
                    <a:pt x="1084656" y="663714"/>
                  </a:lnTo>
                  <a:lnTo>
                    <a:pt x="1089558" y="656450"/>
                  </a:lnTo>
                  <a:lnTo>
                    <a:pt x="1091361" y="647547"/>
                  </a:lnTo>
                  <a:lnTo>
                    <a:pt x="1091361" y="641489"/>
                  </a:lnTo>
                  <a:close/>
                </a:path>
                <a:path w="2137409" h="826770">
                  <a:moveTo>
                    <a:pt x="1091361" y="485317"/>
                  </a:moveTo>
                  <a:lnTo>
                    <a:pt x="1088948" y="479501"/>
                  </a:lnTo>
                  <a:lnTo>
                    <a:pt x="1080376" y="470928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19"/>
                  </a:lnTo>
                  <a:lnTo>
                    <a:pt x="1052334" y="475208"/>
                  </a:lnTo>
                  <a:lnTo>
                    <a:pt x="1047432" y="482485"/>
                  </a:lnTo>
                  <a:lnTo>
                    <a:pt x="1045641" y="491375"/>
                  </a:lnTo>
                  <a:lnTo>
                    <a:pt x="1047432" y="500278"/>
                  </a:lnTo>
                  <a:lnTo>
                    <a:pt x="1052334" y="507542"/>
                  </a:lnTo>
                  <a:lnTo>
                    <a:pt x="1059599" y="512445"/>
                  </a:lnTo>
                  <a:lnTo>
                    <a:pt x="1068501" y="514235"/>
                  </a:lnTo>
                  <a:lnTo>
                    <a:pt x="1077391" y="512445"/>
                  </a:lnTo>
                  <a:lnTo>
                    <a:pt x="1084656" y="507542"/>
                  </a:lnTo>
                  <a:lnTo>
                    <a:pt x="1089558" y="500278"/>
                  </a:lnTo>
                  <a:lnTo>
                    <a:pt x="1091361" y="491375"/>
                  </a:lnTo>
                  <a:lnTo>
                    <a:pt x="1091361" y="485317"/>
                  </a:lnTo>
                  <a:close/>
                </a:path>
                <a:path w="2137409" h="826770">
                  <a:moveTo>
                    <a:pt x="1091361" y="329145"/>
                  </a:moveTo>
                  <a:lnTo>
                    <a:pt x="1088948" y="323329"/>
                  </a:lnTo>
                  <a:lnTo>
                    <a:pt x="1080376" y="314756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47"/>
                  </a:lnTo>
                  <a:lnTo>
                    <a:pt x="1052334" y="319036"/>
                  </a:lnTo>
                  <a:lnTo>
                    <a:pt x="1047432" y="326313"/>
                  </a:lnTo>
                  <a:lnTo>
                    <a:pt x="1045641" y="335203"/>
                  </a:lnTo>
                  <a:lnTo>
                    <a:pt x="1047432" y="344106"/>
                  </a:lnTo>
                  <a:lnTo>
                    <a:pt x="1052334" y="351370"/>
                  </a:lnTo>
                  <a:lnTo>
                    <a:pt x="1059599" y="356273"/>
                  </a:lnTo>
                  <a:lnTo>
                    <a:pt x="1068501" y="358063"/>
                  </a:lnTo>
                  <a:lnTo>
                    <a:pt x="1077391" y="356273"/>
                  </a:lnTo>
                  <a:lnTo>
                    <a:pt x="1084656" y="351370"/>
                  </a:lnTo>
                  <a:lnTo>
                    <a:pt x="1089558" y="344106"/>
                  </a:lnTo>
                  <a:lnTo>
                    <a:pt x="1091361" y="335203"/>
                  </a:lnTo>
                  <a:lnTo>
                    <a:pt x="1091361" y="329145"/>
                  </a:lnTo>
                  <a:close/>
                </a:path>
                <a:path w="2137409" h="826770">
                  <a:moveTo>
                    <a:pt x="1091361" y="172974"/>
                  </a:moveTo>
                  <a:lnTo>
                    <a:pt x="1088948" y="167157"/>
                  </a:lnTo>
                  <a:lnTo>
                    <a:pt x="1080376" y="158584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75"/>
                  </a:lnTo>
                  <a:lnTo>
                    <a:pt x="1052334" y="162877"/>
                  </a:lnTo>
                  <a:lnTo>
                    <a:pt x="1047432" y="170141"/>
                  </a:lnTo>
                  <a:lnTo>
                    <a:pt x="1045641" y="179031"/>
                  </a:lnTo>
                  <a:lnTo>
                    <a:pt x="1047432" y="187934"/>
                  </a:lnTo>
                  <a:lnTo>
                    <a:pt x="1052334" y="195199"/>
                  </a:lnTo>
                  <a:lnTo>
                    <a:pt x="1059599" y="200101"/>
                  </a:lnTo>
                  <a:lnTo>
                    <a:pt x="1068501" y="201891"/>
                  </a:lnTo>
                  <a:lnTo>
                    <a:pt x="1077391" y="200101"/>
                  </a:lnTo>
                  <a:lnTo>
                    <a:pt x="1084656" y="195199"/>
                  </a:lnTo>
                  <a:lnTo>
                    <a:pt x="1089558" y="187934"/>
                  </a:lnTo>
                  <a:lnTo>
                    <a:pt x="1091361" y="179031"/>
                  </a:lnTo>
                  <a:lnTo>
                    <a:pt x="1091361" y="172974"/>
                  </a:lnTo>
                  <a:close/>
                </a:path>
                <a:path w="2137409" h="826770">
                  <a:moveTo>
                    <a:pt x="1240739" y="641489"/>
                  </a:moveTo>
                  <a:lnTo>
                    <a:pt x="1238326" y="635673"/>
                  </a:lnTo>
                  <a:lnTo>
                    <a:pt x="1229753" y="627100"/>
                  </a:lnTo>
                  <a:lnTo>
                    <a:pt x="1223937" y="624687"/>
                  </a:lnTo>
                  <a:lnTo>
                    <a:pt x="1217866" y="624687"/>
                  </a:lnTo>
                  <a:lnTo>
                    <a:pt x="1208976" y="626491"/>
                  </a:lnTo>
                  <a:lnTo>
                    <a:pt x="1201712" y="631380"/>
                  </a:lnTo>
                  <a:lnTo>
                    <a:pt x="1196809" y="638644"/>
                  </a:lnTo>
                  <a:lnTo>
                    <a:pt x="1195006" y="647547"/>
                  </a:lnTo>
                  <a:lnTo>
                    <a:pt x="1196809" y="656450"/>
                  </a:lnTo>
                  <a:lnTo>
                    <a:pt x="1201712" y="663714"/>
                  </a:lnTo>
                  <a:lnTo>
                    <a:pt x="1208976" y="668616"/>
                  </a:lnTo>
                  <a:lnTo>
                    <a:pt x="1217866" y="670407"/>
                  </a:lnTo>
                  <a:lnTo>
                    <a:pt x="1226769" y="668616"/>
                  </a:lnTo>
                  <a:lnTo>
                    <a:pt x="1234033" y="663714"/>
                  </a:lnTo>
                  <a:lnTo>
                    <a:pt x="1238935" y="656450"/>
                  </a:lnTo>
                  <a:lnTo>
                    <a:pt x="1240739" y="647547"/>
                  </a:lnTo>
                  <a:lnTo>
                    <a:pt x="1240739" y="641489"/>
                  </a:lnTo>
                  <a:close/>
                </a:path>
                <a:path w="2137409" h="826770">
                  <a:moveTo>
                    <a:pt x="1240739" y="485317"/>
                  </a:moveTo>
                  <a:lnTo>
                    <a:pt x="1238326" y="479501"/>
                  </a:lnTo>
                  <a:lnTo>
                    <a:pt x="1229753" y="470928"/>
                  </a:lnTo>
                  <a:lnTo>
                    <a:pt x="1223937" y="468515"/>
                  </a:lnTo>
                  <a:lnTo>
                    <a:pt x="1217866" y="468515"/>
                  </a:lnTo>
                  <a:lnTo>
                    <a:pt x="1208976" y="470319"/>
                  </a:lnTo>
                  <a:lnTo>
                    <a:pt x="1201712" y="475208"/>
                  </a:lnTo>
                  <a:lnTo>
                    <a:pt x="1196809" y="482485"/>
                  </a:lnTo>
                  <a:lnTo>
                    <a:pt x="1195006" y="491375"/>
                  </a:lnTo>
                  <a:lnTo>
                    <a:pt x="1196809" y="500278"/>
                  </a:lnTo>
                  <a:lnTo>
                    <a:pt x="1201712" y="507542"/>
                  </a:lnTo>
                  <a:lnTo>
                    <a:pt x="1208976" y="512445"/>
                  </a:lnTo>
                  <a:lnTo>
                    <a:pt x="1217866" y="514235"/>
                  </a:lnTo>
                  <a:lnTo>
                    <a:pt x="1226769" y="512445"/>
                  </a:lnTo>
                  <a:lnTo>
                    <a:pt x="1234033" y="507542"/>
                  </a:lnTo>
                  <a:lnTo>
                    <a:pt x="1238935" y="500278"/>
                  </a:lnTo>
                  <a:lnTo>
                    <a:pt x="1240739" y="491375"/>
                  </a:lnTo>
                  <a:lnTo>
                    <a:pt x="1240739" y="485317"/>
                  </a:lnTo>
                  <a:close/>
                </a:path>
                <a:path w="2137409" h="826770">
                  <a:moveTo>
                    <a:pt x="1240739" y="329145"/>
                  </a:moveTo>
                  <a:lnTo>
                    <a:pt x="1238326" y="323329"/>
                  </a:lnTo>
                  <a:lnTo>
                    <a:pt x="1229753" y="314756"/>
                  </a:lnTo>
                  <a:lnTo>
                    <a:pt x="1223937" y="312343"/>
                  </a:lnTo>
                  <a:lnTo>
                    <a:pt x="1217866" y="312343"/>
                  </a:lnTo>
                  <a:lnTo>
                    <a:pt x="1208976" y="314147"/>
                  </a:lnTo>
                  <a:lnTo>
                    <a:pt x="1201712" y="319036"/>
                  </a:lnTo>
                  <a:lnTo>
                    <a:pt x="1196809" y="326313"/>
                  </a:lnTo>
                  <a:lnTo>
                    <a:pt x="1195006" y="335203"/>
                  </a:lnTo>
                  <a:lnTo>
                    <a:pt x="1196809" y="344106"/>
                  </a:lnTo>
                  <a:lnTo>
                    <a:pt x="1201712" y="351370"/>
                  </a:lnTo>
                  <a:lnTo>
                    <a:pt x="1208976" y="356273"/>
                  </a:lnTo>
                  <a:lnTo>
                    <a:pt x="1217866" y="358063"/>
                  </a:lnTo>
                  <a:lnTo>
                    <a:pt x="1226769" y="356273"/>
                  </a:lnTo>
                  <a:lnTo>
                    <a:pt x="1234033" y="351370"/>
                  </a:lnTo>
                  <a:lnTo>
                    <a:pt x="1238935" y="344106"/>
                  </a:lnTo>
                  <a:lnTo>
                    <a:pt x="1240739" y="335203"/>
                  </a:lnTo>
                  <a:lnTo>
                    <a:pt x="1240739" y="329145"/>
                  </a:lnTo>
                  <a:close/>
                </a:path>
                <a:path w="2137409" h="826770">
                  <a:moveTo>
                    <a:pt x="1240739" y="172974"/>
                  </a:moveTo>
                  <a:lnTo>
                    <a:pt x="1238326" y="167157"/>
                  </a:lnTo>
                  <a:lnTo>
                    <a:pt x="1229753" y="158584"/>
                  </a:lnTo>
                  <a:lnTo>
                    <a:pt x="1223937" y="156171"/>
                  </a:lnTo>
                  <a:lnTo>
                    <a:pt x="1217866" y="156171"/>
                  </a:lnTo>
                  <a:lnTo>
                    <a:pt x="1208976" y="157975"/>
                  </a:lnTo>
                  <a:lnTo>
                    <a:pt x="1201712" y="162877"/>
                  </a:lnTo>
                  <a:lnTo>
                    <a:pt x="1196809" y="170141"/>
                  </a:lnTo>
                  <a:lnTo>
                    <a:pt x="1195006" y="179031"/>
                  </a:lnTo>
                  <a:lnTo>
                    <a:pt x="1196809" y="187934"/>
                  </a:lnTo>
                  <a:lnTo>
                    <a:pt x="1201712" y="195199"/>
                  </a:lnTo>
                  <a:lnTo>
                    <a:pt x="1208976" y="200101"/>
                  </a:lnTo>
                  <a:lnTo>
                    <a:pt x="1217866" y="201891"/>
                  </a:lnTo>
                  <a:lnTo>
                    <a:pt x="1226769" y="200101"/>
                  </a:lnTo>
                  <a:lnTo>
                    <a:pt x="1234033" y="195199"/>
                  </a:lnTo>
                  <a:lnTo>
                    <a:pt x="1238935" y="187934"/>
                  </a:lnTo>
                  <a:lnTo>
                    <a:pt x="1240739" y="179031"/>
                  </a:lnTo>
                  <a:lnTo>
                    <a:pt x="1240739" y="172974"/>
                  </a:lnTo>
                  <a:close/>
                </a:path>
                <a:path w="2137409" h="826770">
                  <a:moveTo>
                    <a:pt x="1390103" y="641489"/>
                  </a:moveTo>
                  <a:lnTo>
                    <a:pt x="1387703" y="635673"/>
                  </a:lnTo>
                  <a:lnTo>
                    <a:pt x="1379131" y="627100"/>
                  </a:lnTo>
                  <a:lnTo>
                    <a:pt x="1373314" y="624687"/>
                  </a:lnTo>
                  <a:lnTo>
                    <a:pt x="1367243" y="624687"/>
                  </a:lnTo>
                  <a:lnTo>
                    <a:pt x="1358353" y="626491"/>
                  </a:lnTo>
                  <a:lnTo>
                    <a:pt x="1351089" y="631380"/>
                  </a:lnTo>
                  <a:lnTo>
                    <a:pt x="1346187" y="638644"/>
                  </a:lnTo>
                  <a:lnTo>
                    <a:pt x="1344383" y="647547"/>
                  </a:lnTo>
                  <a:lnTo>
                    <a:pt x="1346187" y="656450"/>
                  </a:lnTo>
                  <a:lnTo>
                    <a:pt x="1351089" y="663714"/>
                  </a:lnTo>
                  <a:lnTo>
                    <a:pt x="1358353" y="668616"/>
                  </a:lnTo>
                  <a:lnTo>
                    <a:pt x="1367243" y="670407"/>
                  </a:lnTo>
                  <a:lnTo>
                    <a:pt x="1376146" y="668616"/>
                  </a:lnTo>
                  <a:lnTo>
                    <a:pt x="1383411" y="663714"/>
                  </a:lnTo>
                  <a:lnTo>
                    <a:pt x="1388313" y="656450"/>
                  </a:lnTo>
                  <a:lnTo>
                    <a:pt x="1390103" y="647547"/>
                  </a:lnTo>
                  <a:lnTo>
                    <a:pt x="1390103" y="641489"/>
                  </a:lnTo>
                  <a:close/>
                </a:path>
                <a:path w="2137409" h="826770">
                  <a:moveTo>
                    <a:pt x="1390103" y="485317"/>
                  </a:moveTo>
                  <a:lnTo>
                    <a:pt x="1387703" y="479501"/>
                  </a:lnTo>
                  <a:lnTo>
                    <a:pt x="1379131" y="470928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19"/>
                  </a:lnTo>
                  <a:lnTo>
                    <a:pt x="1351089" y="475208"/>
                  </a:lnTo>
                  <a:lnTo>
                    <a:pt x="1346187" y="482485"/>
                  </a:lnTo>
                  <a:lnTo>
                    <a:pt x="1344383" y="491375"/>
                  </a:lnTo>
                  <a:lnTo>
                    <a:pt x="1346187" y="500278"/>
                  </a:lnTo>
                  <a:lnTo>
                    <a:pt x="1351089" y="507542"/>
                  </a:lnTo>
                  <a:lnTo>
                    <a:pt x="1358353" y="512445"/>
                  </a:lnTo>
                  <a:lnTo>
                    <a:pt x="1367243" y="514235"/>
                  </a:lnTo>
                  <a:lnTo>
                    <a:pt x="1376146" y="512445"/>
                  </a:lnTo>
                  <a:lnTo>
                    <a:pt x="1383411" y="507542"/>
                  </a:lnTo>
                  <a:lnTo>
                    <a:pt x="1388313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137409" h="826770">
                  <a:moveTo>
                    <a:pt x="1390103" y="329145"/>
                  </a:moveTo>
                  <a:lnTo>
                    <a:pt x="1387703" y="323329"/>
                  </a:lnTo>
                  <a:lnTo>
                    <a:pt x="1379131" y="314756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47"/>
                  </a:lnTo>
                  <a:lnTo>
                    <a:pt x="1351089" y="319036"/>
                  </a:lnTo>
                  <a:lnTo>
                    <a:pt x="1346187" y="326313"/>
                  </a:lnTo>
                  <a:lnTo>
                    <a:pt x="1344383" y="335203"/>
                  </a:lnTo>
                  <a:lnTo>
                    <a:pt x="1346187" y="344106"/>
                  </a:lnTo>
                  <a:lnTo>
                    <a:pt x="1351089" y="351370"/>
                  </a:lnTo>
                  <a:lnTo>
                    <a:pt x="1358353" y="356273"/>
                  </a:lnTo>
                  <a:lnTo>
                    <a:pt x="1367243" y="358063"/>
                  </a:lnTo>
                  <a:lnTo>
                    <a:pt x="1376146" y="356273"/>
                  </a:lnTo>
                  <a:lnTo>
                    <a:pt x="1383411" y="351370"/>
                  </a:lnTo>
                  <a:lnTo>
                    <a:pt x="1388313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137409" h="826770">
                  <a:moveTo>
                    <a:pt x="1390103" y="172974"/>
                  </a:moveTo>
                  <a:lnTo>
                    <a:pt x="1387703" y="167157"/>
                  </a:lnTo>
                  <a:lnTo>
                    <a:pt x="1379131" y="158584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75"/>
                  </a:lnTo>
                  <a:lnTo>
                    <a:pt x="1351089" y="162877"/>
                  </a:lnTo>
                  <a:lnTo>
                    <a:pt x="1346187" y="170141"/>
                  </a:lnTo>
                  <a:lnTo>
                    <a:pt x="1344383" y="179031"/>
                  </a:lnTo>
                  <a:lnTo>
                    <a:pt x="1346187" y="187934"/>
                  </a:lnTo>
                  <a:lnTo>
                    <a:pt x="1351089" y="195199"/>
                  </a:lnTo>
                  <a:lnTo>
                    <a:pt x="1358353" y="200101"/>
                  </a:lnTo>
                  <a:lnTo>
                    <a:pt x="1367243" y="201891"/>
                  </a:lnTo>
                  <a:lnTo>
                    <a:pt x="1376146" y="200101"/>
                  </a:lnTo>
                  <a:lnTo>
                    <a:pt x="1383411" y="195199"/>
                  </a:lnTo>
                  <a:lnTo>
                    <a:pt x="1388313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137409" h="826770">
                  <a:moveTo>
                    <a:pt x="1539481" y="641489"/>
                  </a:moveTo>
                  <a:lnTo>
                    <a:pt x="1537081" y="635673"/>
                  </a:lnTo>
                  <a:lnTo>
                    <a:pt x="1528495" y="627100"/>
                  </a:lnTo>
                  <a:lnTo>
                    <a:pt x="1522691" y="624687"/>
                  </a:lnTo>
                  <a:lnTo>
                    <a:pt x="1516621" y="624687"/>
                  </a:lnTo>
                  <a:lnTo>
                    <a:pt x="1507731" y="626491"/>
                  </a:lnTo>
                  <a:lnTo>
                    <a:pt x="1500454" y="631380"/>
                  </a:lnTo>
                  <a:lnTo>
                    <a:pt x="1495564" y="638644"/>
                  </a:lnTo>
                  <a:lnTo>
                    <a:pt x="1493761" y="647547"/>
                  </a:lnTo>
                  <a:lnTo>
                    <a:pt x="1495564" y="656450"/>
                  </a:lnTo>
                  <a:lnTo>
                    <a:pt x="1500454" y="663714"/>
                  </a:lnTo>
                  <a:lnTo>
                    <a:pt x="1507731" y="668616"/>
                  </a:lnTo>
                  <a:lnTo>
                    <a:pt x="1516621" y="670407"/>
                  </a:lnTo>
                  <a:lnTo>
                    <a:pt x="1525524" y="668616"/>
                  </a:lnTo>
                  <a:lnTo>
                    <a:pt x="1532788" y="663714"/>
                  </a:lnTo>
                  <a:lnTo>
                    <a:pt x="1537690" y="656450"/>
                  </a:lnTo>
                  <a:lnTo>
                    <a:pt x="1539481" y="647547"/>
                  </a:lnTo>
                  <a:lnTo>
                    <a:pt x="1539481" y="641489"/>
                  </a:lnTo>
                  <a:close/>
                </a:path>
                <a:path w="2137409" h="826770">
                  <a:moveTo>
                    <a:pt x="1539481" y="485317"/>
                  </a:moveTo>
                  <a:lnTo>
                    <a:pt x="1537081" y="479501"/>
                  </a:lnTo>
                  <a:lnTo>
                    <a:pt x="1528495" y="470928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19"/>
                  </a:lnTo>
                  <a:lnTo>
                    <a:pt x="1500454" y="475208"/>
                  </a:lnTo>
                  <a:lnTo>
                    <a:pt x="1495564" y="482485"/>
                  </a:lnTo>
                  <a:lnTo>
                    <a:pt x="1493761" y="491375"/>
                  </a:lnTo>
                  <a:lnTo>
                    <a:pt x="1495564" y="500278"/>
                  </a:lnTo>
                  <a:lnTo>
                    <a:pt x="1500454" y="507542"/>
                  </a:lnTo>
                  <a:lnTo>
                    <a:pt x="1507731" y="512445"/>
                  </a:lnTo>
                  <a:lnTo>
                    <a:pt x="1516621" y="514235"/>
                  </a:lnTo>
                  <a:lnTo>
                    <a:pt x="1525524" y="512445"/>
                  </a:lnTo>
                  <a:lnTo>
                    <a:pt x="1532788" y="507542"/>
                  </a:lnTo>
                  <a:lnTo>
                    <a:pt x="1537690" y="500278"/>
                  </a:lnTo>
                  <a:lnTo>
                    <a:pt x="1539481" y="491375"/>
                  </a:lnTo>
                  <a:lnTo>
                    <a:pt x="1539481" y="485317"/>
                  </a:lnTo>
                  <a:close/>
                </a:path>
                <a:path w="2137409" h="826770">
                  <a:moveTo>
                    <a:pt x="1539481" y="329145"/>
                  </a:moveTo>
                  <a:lnTo>
                    <a:pt x="1537081" y="323329"/>
                  </a:lnTo>
                  <a:lnTo>
                    <a:pt x="1528495" y="314756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47"/>
                  </a:lnTo>
                  <a:lnTo>
                    <a:pt x="1500454" y="319036"/>
                  </a:lnTo>
                  <a:lnTo>
                    <a:pt x="1495564" y="326313"/>
                  </a:lnTo>
                  <a:lnTo>
                    <a:pt x="1493761" y="335203"/>
                  </a:lnTo>
                  <a:lnTo>
                    <a:pt x="1495564" y="344106"/>
                  </a:lnTo>
                  <a:lnTo>
                    <a:pt x="1500454" y="351370"/>
                  </a:lnTo>
                  <a:lnTo>
                    <a:pt x="1507731" y="356273"/>
                  </a:lnTo>
                  <a:lnTo>
                    <a:pt x="1516621" y="358063"/>
                  </a:lnTo>
                  <a:lnTo>
                    <a:pt x="1525524" y="356273"/>
                  </a:lnTo>
                  <a:lnTo>
                    <a:pt x="1532788" y="351370"/>
                  </a:lnTo>
                  <a:lnTo>
                    <a:pt x="1537690" y="344106"/>
                  </a:lnTo>
                  <a:lnTo>
                    <a:pt x="1539481" y="335203"/>
                  </a:lnTo>
                  <a:lnTo>
                    <a:pt x="1539481" y="329145"/>
                  </a:lnTo>
                  <a:close/>
                </a:path>
                <a:path w="2137409" h="826770">
                  <a:moveTo>
                    <a:pt x="1539481" y="172974"/>
                  </a:moveTo>
                  <a:lnTo>
                    <a:pt x="1537081" y="167157"/>
                  </a:lnTo>
                  <a:lnTo>
                    <a:pt x="1528495" y="158584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75"/>
                  </a:lnTo>
                  <a:lnTo>
                    <a:pt x="1500454" y="162877"/>
                  </a:lnTo>
                  <a:lnTo>
                    <a:pt x="1495564" y="170141"/>
                  </a:lnTo>
                  <a:lnTo>
                    <a:pt x="1493761" y="179031"/>
                  </a:lnTo>
                  <a:lnTo>
                    <a:pt x="1495564" y="187934"/>
                  </a:lnTo>
                  <a:lnTo>
                    <a:pt x="1500454" y="195199"/>
                  </a:lnTo>
                  <a:lnTo>
                    <a:pt x="1507731" y="200101"/>
                  </a:lnTo>
                  <a:lnTo>
                    <a:pt x="1516621" y="201891"/>
                  </a:lnTo>
                  <a:lnTo>
                    <a:pt x="1525524" y="200101"/>
                  </a:lnTo>
                  <a:lnTo>
                    <a:pt x="1532788" y="195199"/>
                  </a:lnTo>
                  <a:lnTo>
                    <a:pt x="1537690" y="187934"/>
                  </a:lnTo>
                  <a:lnTo>
                    <a:pt x="1539481" y="179031"/>
                  </a:lnTo>
                  <a:lnTo>
                    <a:pt x="1539481" y="172974"/>
                  </a:lnTo>
                  <a:close/>
                </a:path>
                <a:path w="2137409" h="826770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13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803"/>
                  </a:lnTo>
                  <a:lnTo>
                    <a:pt x="1500454" y="6705"/>
                  </a:lnTo>
                  <a:lnTo>
                    <a:pt x="1495564" y="13970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29"/>
                  </a:lnTo>
                  <a:lnTo>
                    <a:pt x="1516621" y="45720"/>
                  </a:lnTo>
                  <a:lnTo>
                    <a:pt x="1525524" y="43929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137409" h="826770">
                  <a:moveTo>
                    <a:pt x="1688858" y="641489"/>
                  </a:moveTo>
                  <a:lnTo>
                    <a:pt x="1686458" y="635673"/>
                  </a:lnTo>
                  <a:lnTo>
                    <a:pt x="1677873" y="627100"/>
                  </a:lnTo>
                  <a:lnTo>
                    <a:pt x="1672069" y="624687"/>
                  </a:lnTo>
                  <a:lnTo>
                    <a:pt x="1665998" y="624687"/>
                  </a:lnTo>
                  <a:lnTo>
                    <a:pt x="1657108" y="626491"/>
                  </a:lnTo>
                  <a:lnTo>
                    <a:pt x="1649831" y="631380"/>
                  </a:lnTo>
                  <a:lnTo>
                    <a:pt x="1644942" y="638644"/>
                  </a:lnTo>
                  <a:lnTo>
                    <a:pt x="1643138" y="647547"/>
                  </a:lnTo>
                  <a:lnTo>
                    <a:pt x="1644942" y="656450"/>
                  </a:lnTo>
                  <a:lnTo>
                    <a:pt x="1649831" y="663714"/>
                  </a:lnTo>
                  <a:lnTo>
                    <a:pt x="1657108" y="668616"/>
                  </a:lnTo>
                  <a:lnTo>
                    <a:pt x="1665998" y="670407"/>
                  </a:lnTo>
                  <a:lnTo>
                    <a:pt x="1674901" y="668616"/>
                  </a:lnTo>
                  <a:lnTo>
                    <a:pt x="1682165" y="663714"/>
                  </a:lnTo>
                  <a:lnTo>
                    <a:pt x="1687068" y="656450"/>
                  </a:lnTo>
                  <a:lnTo>
                    <a:pt x="1688858" y="647547"/>
                  </a:lnTo>
                  <a:lnTo>
                    <a:pt x="1688858" y="641489"/>
                  </a:lnTo>
                  <a:close/>
                </a:path>
                <a:path w="2137409" h="826770">
                  <a:moveTo>
                    <a:pt x="1688858" y="485317"/>
                  </a:moveTo>
                  <a:lnTo>
                    <a:pt x="1686458" y="479501"/>
                  </a:lnTo>
                  <a:lnTo>
                    <a:pt x="1677873" y="470928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19"/>
                  </a:lnTo>
                  <a:lnTo>
                    <a:pt x="1649831" y="475208"/>
                  </a:lnTo>
                  <a:lnTo>
                    <a:pt x="1644942" y="482485"/>
                  </a:lnTo>
                  <a:lnTo>
                    <a:pt x="1643138" y="491375"/>
                  </a:lnTo>
                  <a:lnTo>
                    <a:pt x="1644942" y="500278"/>
                  </a:lnTo>
                  <a:lnTo>
                    <a:pt x="1649831" y="507542"/>
                  </a:lnTo>
                  <a:lnTo>
                    <a:pt x="1657108" y="512445"/>
                  </a:lnTo>
                  <a:lnTo>
                    <a:pt x="1665998" y="514235"/>
                  </a:lnTo>
                  <a:lnTo>
                    <a:pt x="1674901" y="512445"/>
                  </a:lnTo>
                  <a:lnTo>
                    <a:pt x="1682165" y="507542"/>
                  </a:lnTo>
                  <a:lnTo>
                    <a:pt x="1687068" y="500278"/>
                  </a:lnTo>
                  <a:lnTo>
                    <a:pt x="1688858" y="491375"/>
                  </a:lnTo>
                  <a:lnTo>
                    <a:pt x="1688858" y="485317"/>
                  </a:lnTo>
                  <a:close/>
                </a:path>
                <a:path w="2137409" h="826770">
                  <a:moveTo>
                    <a:pt x="1688858" y="329145"/>
                  </a:moveTo>
                  <a:lnTo>
                    <a:pt x="1686458" y="323329"/>
                  </a:lnTo>
                  <a:lnTo>
                    <a:pt x="1677873" y="314756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47"/>
                  </a:lnTo>
                  <a:lnTo>
                    <a:pt x="1649831" y="319036"/>
                  </a:lnTo>
                  <a:lnTo>
                    <a:pt x="1644942" y="326313"/>
                  </a:lnTo>
                  <a:lnTo>
                    <a:pt x="1643138" y="335203"/>
                  </a:lnTo>
                  <a:lnTo>
                    <a:pt x="1644942" y="344106"/>
                  </a:lnTo>
                  <a:lnTo>
                    <a:pt x="1649831" y="351370"/>
                  </a:lnTo>
                  <a:lnTo>
                    <a:pt x="1657108" y="356273"/>
                  </a:lnTo>
                  <a:lnTo>
                    <a:pt x="1665998" y="358063"/>
                  </a:lnTo>
                  <a:lnTo>
                    <a:pt x="1674901" y="356273"/>
                  </a:lnTo>
                  <a:lnTo>
                    <a:pt x="1682165" y="351370"/>
                  </a:lnTo>
                  <a:lnTo>
                    <a:pt x="1687068" y="344106"/>
                  </a:lnTo>
                  <a:lnTo>
                    <a:pt x="1688858" y="335203"/>
                  </a:lnTo>
                  <a:lnTo>
                    <a:pt x="1688858" y="329145"/>
                  </a:lnTo>
                  <a:close/>
                </a:path>
                <a:path w="2137409" h="826770">
                  <a:moveTo>
                    <a:pt x="1688858" y="172974"/>
                  </a:moveTo>
                  <a:lnTo>
                    <a:pt x="1686458" y="167157"/>
                  </a:lnTo>
                  <a:lnTo>
                    <a:pt x="1677873" y="158584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75"/>
                  </a:lnTo>
                  <a:lnTo>
                    <a:pt x="1649831" y="162877"/>
                  </a:lnTo>
                  <a:lnTo>
                    <a:pt x="1644942" y="170141"/>
                  </a:lnTo>
                  <a:lnTo>
                    <a:pt x="1643138" y="179031"/>
                  </a:lnTo>
                  <a:lnTo>
                    <a:pt x="1644942" y="187934"/>
                  </a:lnTo>
                  <a:lnTo>
                    <a:pt x="1649831" y="195199"/>
                  </a:lnTo>
                  <a:lnTo>
                    <a:pt x="1657108" y="200101"/>
                  </a:lnTo>
                  <a:lnTo>
                    <a:pt x="1665998" y="201891"/>
                  </a:lnTo>
                  <a:lnTo>
                    <a:pt x="1674901" y="200101"/>
                  </a:lnTo>
                  <a:lnTo>
                    <a:pt x="1682165" y="195199"/>
                  </a:lnTo>
                  <a:lnTo>
                    <a:pt x="1687068" y="187934"/>
                  </a:lnTo>
                  <a:lnTo>
                    <a:pt x="1688858" y="179031"/>
                  </a:lnTo>
                  <a:lnTo>
                    <a:pt x="1688858" y="172974"/>
                  </a:lnTo>
                  <a:close/>
                </a:path>
                <a:path w="2137409" h="826770">
                  <a:moveTo>
                    <a:pt x="1688858" y="16802"/>
                  </a:moveTo>
                  <a:lnTo>
                    <a:pt x="1686458" y="10985"/>
                  </a:lnTo>
                  <a:lnTo>
                    <a:pt x="1677873" y="2413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803"/>
                  </a:lnTo>
                  <a:lnTo>
                    <a:pt x="1649831" y="6705"/>
                  </a:lnTo>
                  <a:lnTo>
                    <a:pt x="1644942" y="13970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29"/>
                  </a:lnTo>
                  <a:lnTo>
                    <a:pt x="1665998" y="45720"/>
                  </a:lnTo>
                  <a:lnTo>
                    <a:pt x="1674901" y="43929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137409" h="826770">
                  <a:moveTo>
                    <a:pt x="1838236" y="641489"/>
                  </a:moveTo>
                  <a:lnTo>
                    <a:pt x="1835823" y="635673"/>
                  </a:lnTo>
                  <a:lnTo>
                    <a:pt x="1827250" y="627100"/>
                  </a:lnTo>
                  <a:lnTo>
                    <a:pt x="1821434" y="624687"/>
                  </a:lnTo>
                  <a:lnTo>
                    <a:pt x="1815376" y="624687"/>
                  </a:lnTo>
                  <a:lnTo>
                    <a:pt x="1806473" y="626491"/>
                  </a:lnTo>
                  <a:lnTo>
                    <a:pt x="1799209" y="631380"/>
                  </a:lnTo>
                  <a:lnTo>
                    <a:pt x="1794319" y="638644"/>
                  </a:lnTo>
                  <a:lnTo>
                    <a:pt x="1792516" y="647547"/>
                  </a:lnTo>
                  <a:lnTo>
                    <a:pt x="1794319" y="656450"/>
                  </a:lnTo>
                  <a:lnTo>
                    <a:pt x="1799209" y="663714"/>
                  </a:lnTo>
                  <a:lnTo>
                    <a:pt x="1806473" y="668616"/>
                  </a:lnTo>
                  <a:lnTo>
                    <a:pt x="1815376" y="670407"/>
                  </a:lnTo>
                  <a:lnTo>
                    <a:pt x="1824278" y="668616"/>
                  </a:lnTo>
                  <a:lnTo>
                    <a:pt x="1831543" y="663714"/>
                  </a:lnTo>
                  <a:lnTo>
                    <a:pt x="1836445" y="656450"/>
                  </a:lnTo>
                  <a:lnTo>
                    <a:pt x="1838236" y="647547"/>
                  </a:lnTo>
                  <a:lnTo>
                    <a:pt x="1838236" y="641489"/>
                  </a:lnTo>
                  <a:close/>
                </a:path>
                <a:path w="2137409" h="826770">
                  <a:moveTo>
                    <a:pt x="1838236" y="485317"/>
                  </a:moveTo>
                  <a:lnTo>
                    <a:pt x="1835823" y="479501"/>
                  </a:lnTo>
                  <a:lnTo>
                    <a:pt x="1827250" y="470928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19"/>
                  </a:lnTo>
                  <a:lnTo>
                    <a:pt x="1799209" y="475208"/>
                  </a:lnTo>
                  <a:lnTo>
                    <a:pt x="1794319" y="482485"/>
                  </a:lnTo>
                  <a:lnTo>
                    <a:pt x="1792516" y="491375"/>
                  </a:lnTo>
                  <a:lnTo>
                    <a:pt x="1794319" y="500278"/>
                  </a:lnTo>
                  <a:lnTo>
                    <a:pt x="1799209" y="507542"/>
                  </a:lnTo>
                  <a:lnTo>
                    <a:pt x="1806473" y="512445"/>
                  </a:lnTo>
                  <a:lnTo>
                    <a:pt x="1815376" y="514235"/>
                  </a:lnTo>
                  <a:lnTo>
                    <a:pt x="1824278" y="512445"/>
                  </a:lnTo>
                  <a:lnTo>
                    <a:pt x="1831543" y="507542"/>
                  </a:lnTo>
                  <a:lnTo>
                    <a:pt x="1836445" y="500278"/>
                  </a:lnTo>
                  <a:lnTo>
                    <a:pt x="1838236" y="491375"/>
                  </a:lnTo>
                  <a:lnTo>
                    <a:pt x="1838236" y="485317"/>
                  </a:lnTo>
                  <a:close/>
                </a:path>
                <a:path w="2137409" h="826770">
                  <a:moveTo>
                    <a:pt x="1838236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47"/>
                  </a:lnTo>
                  <a:lnTo>
                    <a:pt x="1799209" y="319036"/>
                  </a:lnTo>
                  <a:lnTo>
                    <a:pt x="1794319" y="326313"/>
                  </a:lnTo>
                  <a:lnTo>
                    <a:pt x="1792516" y="335203"/>
                  </a:lnTo>
                  <a:lnTo>
                    <a:pt x="1794319" y="344106"/>
                  </a:lnTo>
                  <a:lnTo>
                    <a:pt x="1799209" y="351370"/>
                  </a:lnTo>
                  <a:lnTo>
                    <a:pt x="1806473" y="356273"/>
                  </a:lnTo>
                  <a:lnTo>
                    <a:pt x="1815376" y="358063"/>
                  </a:lnTo>
                  <a:lnTo>
                    <a:pt x="1824278" y="356273"/>
                  </a:lnTo>
                  <a:lnTo>
                    <a:pt x="1831543" y="351370"/>
                  </a:lnTo>
                  <a:lnTo>
                    <a:pt x="1836445" y="344106"/>
                  </a:lnTo>
                  <a:lnTo>
                    <a:pt x="1838236" y="335203"/>
                  </a:lnTo>
                  <a:lnTo>
                    <a:pt x="1838236" y="329145"/>
                  </a:lnTo>
                  <a:close/>
                </a:path>
                <a:path w="2137409" h="826770">
                  <a:moveTo>
                    <a:pt x="1838236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75"/>
                  </a:lnTo>
                  <a:lnTo>
                    <a:pt x="1799209" y="162877"/>
                  </a:lnTo>
                  <a:lnTo>
                    <a:pt x="1794319" y="170141"/>
                  </a:lnTo>
                  <a:lnTo>
                    <a:pt x="1792516" y="179031"/>
                  </a:lnTo>
                  <a:lnTo>
                    <a:pt x="1794319" y="187934"/>
                  </a:lnTo>
                  <a:lnTo>
                    <a:pt x="1799209" y="195199"/>
                  </a:lnTo>
                  <a:lnTo>
                    <a:pt x="1806473" y="200101"/>
                  </a:lnTo>
                  <a:lnTo>
                    <a:pt x="1815376" y="201891"/>
                  </a:lnTo>
                  <a:lnTo>
                    <a:pt x="1824278" y="200101"/>
                  </a:lnTo>
                  <a:lnTo>
                    <a:pt x="1831543" y="195199"/>
                  </a:lnTo>
                  <a:lnTo>
                    <a:pt x="1836445" y="187934"/>
                  </a:lnTo>
                  <a:lnTo>
                    <a:pt x="1838236" y="179031"/>
                  </a:lnTo>
                  <a:lnTo>
                    <a:pt x="1838236" y="172974"/>
                  </a:lnTo>
                  <a:close/>
                </a:path>
                <a:path w="2137409" h="826770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13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803"/>
                  </a:lnTo>
                  <a:lnTo>
                    <a:pt x="1799209" y="6705"/>
                  </a:lnTo>
                  <a:lnTo>
                    <a:pt x="1794319" y="13970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29"/>
                  </a:lnTo>
                  <a:lnTo>
                    <a:pt x="1815376" y="45720"/>
                  </a:lnTo>
                  <a:lnTo>
                    <a:pt x="1824278" y="43929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137409" h="826770">
                  <a:moveTo>
                    <a:pt x="1987613" y="641489"/>
                  </a:moveTo>
                  <a:lnTo>
                    <a:pt x="1985200" y="635673"/>
                  </a:lnTo>
                  <a:lnTo>
                    <a:pt x="1976628" y="627100"/>
                  </a:lnTo>
                  <a:lnTo>
                    <a:pt x="1970811" y="624687"/>
                  </a:lnTo>
                  <a:lnTo>
                    <a:pt x="1964753" y="624687"/>
                  </a:lnTo>
                  <a:lnTo>
                    <a:pt x="1955850" y="626491"/>
                  </a:lnTo>
                  <a:lnTo>
                    <a:pt x="1948586" y="631380"/>
                  </a:lnTo>
                  <a:lnTo>
                    <a:pt x="1943684" y="638644"/>
                  </a:lnTo>
                  <a:lnTo>
                    <a:pt x="1941893" y="647547"/>
                  </a:lnTo>
                  <a:lnTo>
                    <a:pt x="1943684" y="656450"/>
                  </a:lnTo>
                  <a:lnTo>
                    <a:pt x="1948586" y="663714"/>
                  </a:lnTo>
                  <a:lnTo>
                    <a:pt x="1955850" y="668616"/>
                  </a:lnTo>
                  <a:lnTo>
                    <a:pt x="1964753" y="670407"/>
                  </a:lnTo>
                  <a:lnTo>
                    <a:pt x="1973656" y="668616"/>
                  </a:lnTo>
                  <a:lnTo>
                    <a:pt x="1980920" y="663714"/>
                  </a:lnTo>
                  <a:lnTo>
                    <a:pt x="1985810" y="656450"/>
                  </a:lnTo>
                  <a:lnTo>
                    <a:pt x="1987613" y="647547"/>
                  </a:lnTo>
                  <a:lnTo>
                    <a:pt x="1987613" y="641489"/>
                  </a:lnTo>
                  <a:close/>
                </a:path>
                <a:path w="2137409" h="826770">
                  <a:moveTo>
                    <a:pt x="1987613" y="485317"/>
                  </a:moveTo>
                  <a:lnTo>
                    <a:pt x="1985200" y="479501"/>
                  </a:lnTo>
                  <a:lnTo>
                    <a:pt x="1976628" y="470928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19"/>
                  </a:lnTo>
                  <a:lnTo>
                    <a:pt x="1948586" y="475208"/>
                  </a:lnTo>
                  <a:lnTo>
                    <a:pt x="1943684" y="482485"/>
                  </a:lnTo>
                  <a:lnTo>
                    <a:pt x="1941893" y="491375"/>
                  </a:lnTo>
                  <a:lnTo>
                    <a:pt x="1943684" y="500278"/>
                  </a:lnTo>
                  <a:lnTo>
                    <a:pt x="1948586" y="507542"/>
                  </a:lnTo>
                  <a:lnTo>
                    <a:pt x="1955850" y="512445"/>
                  </a:lnTo>
                  <a:lnTo>
                    <a:pt x="1964753" y="514235"/>
                  </a:lnTo>
                  <a:lnTo>
                    <a:pt x="1973656" y="512445"/>
                  </a:lnTo>
                  <a:lnTo>
                    <a:pt x="1980920" y="507542"/>
                  </a:lnTo>
                  <a:lnTo>
                    <a:pt x="1985810" y="500278"/>
                  </a:lnTo>
                  <a:lnTo>
                    <a:pt x="1987613" y="491375"/>
                  </a:lnTo>
                  <a:lnTo>
                    <a:pt x="1987613" y="485317"/>
                  </a:lnTo>
                  <a:close/>
                </a:path>
                <a:path w="2137409" h="826770">
                  <a:moveTo>
                    <a:pt x="1987613" y="329145"/>
                  </a:moveTo>
                  <a:lnTo>
                    <a:pt x="1985200" y="323329"/>
                  </a:lnTo>
                  <a:lnTo>
                    <a:pt x="1976628" y="314756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47"/>
                  </a:lnTo>
                  <a:lnTo>
                    <a:pt x="1948586" y="319036"/>
                  </a:lnTo>
                  <a:lnTo>
                    <a:pt x="1943684" y="326313"/>
                  </a:lnTo>
                  <a:lnTo>
                    <a:pt x="1941893" y="335203"/>
                  </a:lnTo>
                  <a:lnTo>
                    <a:pt x="1943684" y="344106"/>
                  </a:lnTo>
                  <a:lnTo>
                    <a:pt x="1948586" y="351370"/>
                  </a:lnTo>
                  <a:lnTo>
                    <a:pt x="1955850" y="356273"/>
                  </a:lnTo>
                  <a:lnTo>
                    <a:pt x="1964753" y="358063"/>
                  </a:lnTo>
                  <a:lnTo>
                    <a:pt x="1973656" y="356273"/>
                  </a:lnTo>
                  <a:lnTo>
                    <a:pt x="1980920" y="351370"/>
                  </a:lnTo>
                  <a:lnTo>
                    <a:pt x="1985810" y="344106"/>
                  </a:lnTo>
                  <a:lnTo>
                    <a:pt x="1987613" y="335203"/>
                  </a:lnTo>
                  <a:lnTo>
                    <a:pt x="1987613" y="329145"/>
                  </a:lnTo>
                  <a:close/>
                </a:path>
                <a:path w="2137409" h="826770">
                  <a:moveTo>
                    <a:pt x="1987613" y="172974"/>
                  </a:moveTo>
                  <a:lnTo>
                    <a:pt x="1985200" y="167157"/>
                  </a:lnTo>
                  <a:lnTo>
                    <a:pt x="1976628" y="158584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75"/>
                  </a:lnTo>
                  <a:lnTo>
                    <a:pt x="1948586" y="162877"/>
                  </a:lnTo>
                  <a:lnTo>
                    <a:pt x="1943684" y="170141"/>
                  </a:lnTo>
                  <a:lnTo>
                    <a:pt x="1941893" y="179031"/>
                  </a:lnTo>
                  <a:lnTo>
                    <a:pt x="1943684" y="187934"/>
                  </a:lnTo>
                  <a:lnTo>
                    <a:pt x="1948586" y="195199"/>
                  </a:lnTo>
                  <a:lnTo>
                    <a:pt x="1955850" y="200101"/>
                  </a:lnTo>
                  <a:lnTo>
                    <a:pt x="1964753" y="201891"/>
                  </a:lnTo>
                  <a:lnTo>
                    <a:pt x="1973656" y="200101"/>
                  </a:lnTo>
                  <a:lnTo>
                    <a:pt x="1980920" y="195199"/>
                  </a:lnTo>
                  <a:lnTo>
                    <a:pt x="1985810" y="187934"/>
                  </a:lnTo>
                  <a:lnTo>
                    <a:pt x="1987613" y="179031"/>
                  </a:lnTo>
                  <a:lnTo>
                    <a:pt x="1987613" y="172974"/>
                  </a:lnTo>
                  <a:close/>
                </a:path>
                <a:path w="2137409" h="826770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13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803"/>
                  </a:lnTo>
                  <a:lnTo>
                    <a:pt x="1948586" y="6705"/>
                  </a:lnTo>
                  <a:lnTo>
                    <a:pt x="1943684" y="13970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29"/>
                  </a:lnTo>
                  <a:lnTo>
                    <a:pt x="1964753" y="45720"/>
                  </a:lnTo>
                  <a:lnTo>
                    <a:pt x="1973656" y="43929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137409" h="826770">
                  <a:moveTo>
                    <a:pt x="2136991" y="641489"/>
                  </a:moveTo>
                  <a:lnTo>
                    <a:pt x="2134578" y="635673"/>
                  </a:lnTo>
                  <a:lnTo>
                    <a:pt x="2126005" y="627100"/>
                  </a:lnTo>
                  <a:lnTo>
                    <a:pt x="2120188" y="624687"/>
                  </a:lnTo>
                  <a:lnTo>
                    <a:pt x="2114131" y="624687"/>
                  </a:lnTo>
                  <a:lnTo>
                    <a:pt x="2105228" y="626491"/>
                  </a:lnTo>
                  <a:lnTo>
                    <a:pt x="2097963" y="631380"/>
                  </a:lnTo>
                  <a:lnTo>
                    <a:pt x="2093061" y="638644"/>
                  </a:lnTo>
                  <a:lnTo>
                    <a:pt x="2091270" y="647547"/>
                  </a:lnTo>
                  <a:lnTo>
                    <a:pt x="2093061" y="656450"/>
                  </a:lnTo>
                  <a:lnTo>
                    <a:pt x="2097963" y="663714"/>
                  </a:lnTo>
                  <a:lnTo>
                    <a:pt x="2105228" y="668616"/>
                  </a:lnTo>
                  <a:lnTo>
                    <a:pt x="2114131" y="670407"/>
                  </a:lnTo>
                  <a:lnTo>
                    <a:pt x="2123021" y="668616"/>
                  </a:lnTo>
                  <a:lnTo>
                    <a:pt x="2130298" y="663714"/>
                  </a:lnTo>
                  <a:lnTo>
                    <a:pt x="2135187" y="656450"/>
                  </a:lnTo>
                  <a:lnTo>
                    <a:pt x="2136991" y="647547"/>
                  </a:lnTo>
                  <a:lnTo>
                    <a:pt x="2136991" y="641489"/>
                  </a:lnTo>
                  <a:close/>
                </a:path>
                <a:path w="2137409" h="826770">
                  <a:moveTo>
                    <a:pt x="2136991" y="485317"/>
                  </a:moveTo>
                  <a:lnTo>
                    <a:pt x="2134578" y="479501"/>
                  </a:lnTo>
                  <a:lnTo>
                    <a:pt x="2126005" y="470928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19"/>
                  </a:lnTo>
                  <a:lnTo>
                    <a:pt x="2097963" y="475208"/>
                  </a:lnTo>
                  <a:lnTo>
                    <a:pt x="2093061" y="482485"/>
                  </a:lnTo>
                  <a:lnTo>
                    <a:pt x="2091270" y="491375"/>
                  </a:lnTo>
                  <a:lnTo>
                    <a:pt x="2093061" y="500278"/>
                  </a:lnTo>
                  <a:lnTo>
                    <a:pt x="2097963" y="507542"/>
                  </a:lnTo>
                  <a:lnTo>
                    <a:pt x="2105228" y="512445"/>
                  </a:lnTo>
                  <a:lnTo>
                    <a:pt x="2114131" y="514235"/>
                  </a:lnTo>
                  <a:lnTo>
                    <a:pt x="2123021" y="512445"/>
                  </a:lnTo>
                  <a:lnTo>
                    <a:pt x="2130298" y="507542"/>
                  </a:lnTo>
                  <a:lnTo>
                    <a:pt x="2135187" y="500278"/>
                  </a:lnTo>
                  <a:lnTo>
                    <a:pt x="2136991" y="491375"/>
                  </a:lnTo>
                  <a:lnTo>
                    <a:pt x="2136991" y="485317"/>
                  </a:lnTo>
                  <a:close/>
                </a:path>
                <a:path w="2137409" h="826770">
                  <a:moveTo>
                    <a:pt x="2136991" y="329145"/>
                  </a:moveTo>
                  <a:lnTo>
                    <a:pt x="2134578" y="323329"/>
                  </a:lnTo>
                  <a:lnTo>
                    <a:pt x="2126005" y="314756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47"/>
                  </a:lnTo>
                  <a:lnTo>
                    <a:pt x="2097963" y="319036"/>
                  </a:lnTo>
                  <a:lnTo>
                    <a:pt x="2093061" y="326313"/>
                  </a:lnTo>
                  <a:lnTo>
                    <a:pt x="2091270" y="335203"/>
                  </a:lnTo>
                  <a:lnTo>
                    <a:pt x="2093061" y="344106"/>
                  </a:lnTo>
                  <a:lnTo>
                    <a:pt x="2097963" y="351370"/>
                  </a:lnTo>
                  <a:lnTo>
                    <a:pt x="2105228" y="356273"/>
                  </a:lnTo>
                  <a:lnTo>
                    <a:pt x="2114131" y="358063"/>
                  </a:lnTo>
                  <a:lnTo>
                    <a:pt x="2123021" y="356273"/>
                  </a:lnTo>
                  <a:lnTo>
                    <a:pt x="2130298" y="351370"/>
                  </a:lnTo>
                  <a:lnTo>
                    <a:pt x="2135187" y="344106"/>
                  </a:lnTo>
                  <a:lnTo>
                    <a:pt x="2136991" y="335203"/>
                  </a:lnTo>
                  <a:lnTo>
                    <a:pt x="2136991" y="329145"/>
                  </a:lnTo>
                  <a:close/>
                </a:path>
                <a:path w="2137409" h="826770">
                  <a:moveTo>
                    <a:pt x="2136991" y="172974"/>
                  </a:moveTo>
                  <a:lnTo>
                    <a:pt x="2134578" y="167157"/>
                  </a:lnTo>
                  <a:lnTo>
                    <a:pt x="2126005" y="158584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75"/>
                  </a:lnTo>
                  <a:lnTo>
                    <a:pt x="2097963" y="162877"/>
                  </a:lnTo>
                  <a:lnTo>
                    <a:pt x="2093061" y="170141"/>
                  </a:lnTo>
                  <a:lnTo>
                    <a:pt x="2091270" y="179031"/>
                  </a:lnTo>
                  <a:lnTo>
                    <a:pt x="2093061" y="187934"/>
                  </a:lnTo>
                  <a:lnTo>
                    <a:pt x="2097963" y="195199"/>
                  </a:lnTo>
                  <a:lnTo>
                    <a:pt x="2105228" y="200101"/>
                  </a:lnTo>
                  <a:lnTo>
                    <a:pt x="2114131" y="201891"/>
                  </a:lnTo>
                  <a:lnTo>
                    <a:pt x="2123021" y="200101"/>
                  </a:lnTo>
                  <a:lnTo>
                    <a:pt x="2130298" y="195199"/>
                  </a:lnTo>
                  <a:lnTo>
                    <a:pt x="2135187" y="187934"/>
                  </a:lnTo>
                  <a:lnTo>
                    <a:pt x="2136991" y="179031"/>
                  </a:lnTo>
                  <a:lnTo>
                    <a:pt x="2136991" y="172974"/>
                  </a:lnTo>
                  <a:close/>
                </a:path>
                <a:path w="2137409" h="826770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13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803"/>
                  </a:lnTo>
                  <a:lnTo>
                    <a:pt x="2097963" y="6705"/>
                  </a:lnTo>
                  <a:lnTo>
                    <a:pt x="2093061" y="13970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29"/>
                  </a:lnTo>
                  <a:lnTo>
                    <a:pt x="2114131" y="45720"/>
                  </a:lnTo>
                  <a:lnTo>
                    <a:pt x="2123021" y="43929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5342" y="4548022"/>
              <a:ext cx="2137410" cy="514350"/>
            </a:xfrm>
            <a:custGeom>
              <a:avLst/>
              <a:gdLst/>
              <a:ahLst/>
              <a:cxnLst/>
              <a:rect l="l" t="t" r="r" b="b"/>
              <a:pathLst>
                <a:path w="2137409" h="514350">
                  <a:moveTo>
                    <a:pt x="45720" y="485317"/>
                  </a:moveTo>
                  <a:lnTo>
                    <a:pt x="43319" y="479501"/>
                  </a:lnTo>
                  <a:lnTo>
                    <a:pt x="34747" y="470916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06"/>
                  </a:lnTo>
                  <a:lnTo>
                    <a:pt x="6705" y="475208"/>
                  </a:lnTo>
                  <a:lnTo>
                    <a:pt x="1803" y="482473"/>
                  </a:lnTo>
                  <a:lnTo>
                    <a:pt x="0" y="491375"/>
                  </a:lnTo>
                  <a:lnTo>
                    <a:pt x="1803" y="500278"/>
                  </a:lnTo>
                  <a:lnTo>
                    <a:pt x="6705" y="507542"/>
                  </a:lnTo>
                  <a:lnTo>
                    <a:pt x="13970" y="512432"/>
                  </a:lnTo>
                  <a:lnTo>
                    <a:pt x="22860" y="514235"/>
                  </a:lnTo>
                  <a:lnTo>
                    <a:pt x="31762" y="512432"/>
                  </a:lnTo>
                  <a:lnTo>
                    <a:pt x="39027" y="507542"/>
                  </a:lnTo>
                  <a:lnTo>
                    <a:pt x="43929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137409" h="514350">
                  <a:moveTo>
                    <a:pt x="45720" y="329145"/>
                  </a:moveTo>
                  <a:lnTo>
                    <a:pt x="43319" y="323329"/>
                  </a:lnTo>
                  <a:lnTo>
                    <a:pt x="34747" y="314756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34"/>
                  </a:lnTo>
                  <a:lnTo>
                    <a:pt x="6705" y="319036"/>
                  </a:lnTo>
                  <a:lnTo>
                    <a:pt x="1803" y="326301"/>
                  </a:lnTo>
                  <a:lnTo>
                    <a:pt x="0" y="335203"/>
                  </a:lnTo>
                  <a:lnTo>
                    <a:pt x="1803" y="344106"/>
                  </a:lnTo>
                  <a:lnTo>
                    <a:pt x="6705" y="351370"/>
                  </a:lnTo>
                  <a:lnTo>
                    <a:pt x="13970" y="356260"/>
                  </a:lnTo>
                  <a:lnTo>
                    <a:pt x="22860" y="358063"/>
                  </a:lnTo>
                  <a:lnTo>
                    <a:pt x="31762" y="356260"/>
                  </a:lnTo>
                  <a:lnTo>
                    <a:pt x="39027" y="351370"/>
                  </a:lnTo>
                  <a:lnTo>
                    <a:pt x="43929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137409" h="514350">
                  <a:moveTo>
                    <a:pt x="45720" y="172974"/>
                  </a:moveTo>
                  <a:lnTo>
                    <a:pt x="43319" y="167157"/>
                  </a:lnTo>
                  <a:lnTo>
                    <a:pt x="34747" y="158584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62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34"/>
                  </a:lnTo>
                  <a:lnTo>
                    <a:pt x="6705" y="195199"/>
                  </a:lnTo>
                  <a:lnTo>
                    <a:pt x="13970" y="200101"/>
                  </a:lnTo>
                  <a:lnTo>
                    <a:pt x="22860" y="201891"/>
                  </a:lnTo>
                  <a:lnTo>
                    <a:pt x="31762" y="200101"/>
                  </a:lnTo>
                  <a:lnTo>
                    <a:pt x="39027" y="195199"/>
                  </a:lnTo>
                  <a:lnTo>
                    <a:pt x="43929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137409" h="514350">
                  <a:moveTo>
                    <a:pt x="195097" y="485317"/>
                  </a:moveTo>
                  <a:lnTo>
                    <a:pt x="192697" y="479501"/>
                  </a:lnTo>
                  <a:lnTo>
                    <a:pt x="184111" y="470916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06"/>
                  </a:lnTo>
                  <a:lnTo>
                    <a:pt x="156070" y="475208"/>
                  </a:lnTo>
                  <a:lnTo>
                    <a:pt x="151180" y="482473"/>
                  </a:lnTo>
                  <a:lnTo>
                    <a:pt x="149377" y="491375"/>
                  </a:lnTo>
                  <a:lnTo>
                    <a:pt x="151180" y="500278"/>
                  </a:lnTo>
                  <a:lnTo>
                    <a:pt x="156070" y="507542"/>
                  </a:lnTo>
                  <a:lnTo>
                    <a:pt x="163347" y="512432"/>
                  </a:lnTo>
                  <a:lnTo>
                    <a:pt x="172237" y="514235"/>
                  </a:lnTo>
                  <a:lnTo>
                    <a:pt x="181140" y="512432"/>
                  </a:lnTo>
                  <a:lnTo>
                    <a:pt x="188404" y="507542"/>
                  </a:lnTo>
                  <a:lnTo>
                    <a:pt x="193306" y="500278"/>
                  </a:lnTo>
                  <a:lnTo>
                    <a:pt x="195097" y="491375"/>
                  </a:lnTo>
                  <a:lnTo>
                    <a:pt x="195097" y="485317"/>
                  </a:lnTo>
                  <a:close/>
                </a:path>
                <a:path w="2137409" h="514350">
                  <a:moveTo>
                    <a:pt x="195097" y="329145"/>
                  </a:moveTo>
                  <a:lnTo>
                    <a:pt x="192697" y="323329"/>
                  </a:lnTo>
                  <a:lnTo>
                    <a:pt x="184111" y="314756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34"/>
                  </a:lnTo>
                  <a:lnTo>
                    <a:pt x="156070" y="319036"/>
                  </a:lnTo>
                  <a:lnTo>
                    <a:pt x="151180" y="326301"/>
                  </a:lnTo>
                  <a:lnTo>
                    <a:pt x="149377" y="335203"/>
                  </a:lnTo>
                  <a:lnTo>
                    <a:pt x="151180" y="344106"/>
                  </a:lnTo>
                  <a:lnTo>
                    <a:pt x="156070" y="351370"/>
                  </a:lnTo>
                  <a:lnTo>
                    <a:pt x="163347" y="356260"/>
                  </a:lnTo>
                  <a:lnTo>
                    <a:pt x="172237" y="358063"/>
                  </a:lnTo>
                  <a:lnTo>
                    <a:pt x="181140" y="356260"/>
                  </a:lnTo>
                  <a:lnTo>
                    <a:pt x="188404" y="351370"/>
                  </a:lnTo>
                  <a:lnTo>
                    <a:pt x="193306" y="344106"/>
                  </a:lnTo>
                  <a:lnTo>
                    <a:pt x="195097" y="335203"/>
                  </a:lnTo>
                  <a:lnTo>
                    <a:pt x="195097" y="329145"/>
                  </a:lnTo>
                  <a:close/>
                </a:path>
                <a:path w="2137409" h="514350">
                  <a:moveTo>
                    <a:pt x="195097" y="172974"/>
                  </a:moveTo>
                  <a:lnTo>
                    <a:pt x="192697" y="167157"/>
                  </a:lnTo>
                  <a:lnTo>
                    <a:pt x="184111" y="158584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62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34"/>
                  </a:lnTo>
                  <a:lnTo>
                    <a:pt x="156070" y="195199"/>
                  </a:lnTo>
                  <a:lnTo>
                    <a:pt x="163347" y="200101"/>
                  </a:lnTo>
                  <a:lnTo>
                    <a:pt x="172237" y="201891"/>
                  </a:lnTo>
                  <a:lnTo>
                    <a:pt x="181140" y="200101"/>
                  </a:lnTo>
                  <a:lnTo>
                    <a:pt x="188404" y="195199"/>
                  </a:lnTo>
                  <a:lnTo>
                    <a:pt x="193306" y="187934"/>
                  </a:lnTo>
                  <a:lnTo>
                    <a:pt x="195097" y="179031"/>
                  </a:lnTo>
                  <a:lnTo>
                    <a:pt x="195097" y="172974"/>
                  </a:lnTo>
                  <a:close/>
                </a:path>
                <a:path w="2137409" h="514350">
                  <a:moveTo>
                    <a:pt x="344474" y="485317"/>
                  </a:moveTo>
                  <a:lnTo>
                    <a:pt x="342074" y="479501"/>
                  </a:lnTo>
                  <a:lnTo>
                    <a:pt x="333489" y="470916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06"/>
                  </a:lnTo>
                  <a:lnTo>
                    <a:pt x="305447" y="475208"/>
                  </a:lnTo>
                  <a:lnTo>
                    <a:pt x="300558" y="482473"/>
                  </a:lnTo>
                  <a:lnTo>
                    <a:pt x="298754" y="491375"/>
                  </a:lnTo>
                  <a:lnTo>
                    <a:pt x="300558" y="500278"/>
                  </a:lnTo>
                  <a:lnTo>
                    <a:pt x="305447" y="507542"/>
                  </a:lnTo>
                  <a:lnTo>
                    <a:pt x="312724" y="512432"/>
                  </a:lnTo>
                  <a:lnTo>
                    <a:pt x="321614" y="514235"/>
                  </a:lnTo>
                  <a:lnTo>
                    <a:pt x="330517" y="512432"/>
                  </a:lnTo>
                  <a:lnTo>
                    <a:pt x="337781" y="507542"/>
                  </a:lnTo>
                  <a:lnTo>
                    <a:pt x="342684" y="500278"/>
                  </a:lnTo>
                  <a:lnTo>
                    <a:pt x="344474" y="491375"/>
                  </a:lnTo>
                  <a:lnTo>
                    <a:pt x="344474" y="485317"/>
                  </a:lnTo>
                  <a:close/>
                </a:path>
                <a:path w="2137409" h="514350">
                  <a:moveTo>
                    <a:pt x="344474" y="329145"/>
                  </a:moveTo>
                  <a:lnTo>
                    <a:pt x="342074" y="323329"/>
                  </a:lnTo>
                  <a:lnTo>
                    <a:pt x="333489" y="314756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34"/>
                  </a:lnTo>
                  <a:lnTo>
                    <a:pt x="305447" y="319036"/>
                  </a:lnTo>
                  <a:lnTo>
                    <a:pt x="300558" y="326301"/>
                  </a:lnTo>
                  <a:lnTo>
                    <a:pt x="298754" y="335203"/>
                  </a:lnTo>
                  <a:lnTo>
                    <a:pt x="300558" y="344106"/>
                  </a:lnTo>
                  <a:lnTo>
                    <a:pt x="305447" y="351370"/>
                  </a:lnTo>
                  <a:lnTo>
                    <a:pt x="312724" y="356260"/>
                  </a:lnTo>
                  <a:lnTo>
                    <a:pt x="321614" y="358063"/>
                  </a:lnTo>
                  <a:lnTo>
                    <a:pt x="330517" y="356260"/>
                  </a:lnTo>
                  <a:lnTo>
                    <a:pt x="337781" y="351370"/>
                  </a:lnTo>
                  <a:lnTo>
                    <a:pt x="342684" y="344106"/>
                  </a:lnTo>
                  <a:lnTo>
                    <a:pt x="344474" y="335203"/>
                  </a:lnTo>
                  <a:lnTo>
                    <a:pt x="344474" y="329145"/>
                  </a:lnTo>
                  <a:close/>
                </a:path>
                <a:path w="2137409" h="514350">
                  <a:moveTo>
                    <a:pt x="344474" y="172974"/>
                  </a:moveTo>
                  <a:lnTo>
                    <a:pt x="342074" y="167157"/>
                  </a:lnTo>
                  <a:lnTo>
                    <a:pt x="333489" y="158584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62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34"/>
                  </a:lnTo>
                  <a:lnTo>
                    <a:pt x="305447" y="195199"/>
                  </a:lnTo>
                  <a:lnTo>
                    <a:pt x="312724" y="200101"/>
                  </a:lnTo>
                  <a:lnTo>
                    <a:pt x="321614" y="201891"/>
                  </a:lnTo>
                  <a:lnTo>
                    <a:pt x="330517" y="200101"/>
                  </a:lnTo>
                  <a:lnTo>
                    <a:pt x="337781" y="195199"/>
                  </a:lnTo>
                  <a:lnTo>
                    <a:pt x="342684" y="187934"/>
                  </a:lnTo>
                  <a:lnTo>
                    <a:pt x="344474" y="179031"/>
                  </a:lnTo>
                  <a:lnTo>
                    <a:pt x="344474" y="172974"/>
                  </a:lnTo>
                  <a:close/>
                </a:path>
                <a:path w="2137409" h="514350">
                  <a:moveTo>
                    <a:pt x="493852" y="485317"/>
                  </a:moveTo>
                  <a:lnTo>
                    <a:pt x="491439" y="479501"/>
                  </a:lnTo>
                  <a:lnTo>
                    <a:pt x="482866" y="470916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06"/>
                  </a:lnTo>
                  <a:lnTo>
                    <a:pt x="454825" y="475208"/>
                  </a:lnTo>
                  <a:lnTo>
                    <a:pt x="449935" y="482473"/>
                  </a:lnTo>
                  <a:lnTo>
                    <a:pt x="448132" y="491375"/>
                  </a:lnTo>
                  <a:lnTo>
                    <a:pt x="449935" y="500278"/>
                  </a:lnTo>
                  <a:lnTo>
                    <a:pt x="454825" y="507542"/>
                  </a:lnTo>
                  <a:lnTo>
                    <a:pt x="462089" y="512432"/>
                  </a:lnTo>
                  <a:lnTo>
                    <a:pt x="470992" y="514235"/>
                  </a:lnTo>
                  <a:lnTo>
                    <a:pt x="479894" y="512432"/>
                  </a:lnTo>
                  <a:lnTo>
                    <a:pt x="487159" y="507542"/>
                  </a:lnTo>
                  <a:lnTo>
                    <a:pt x="492061" y="500278"/>
                  </a:lnTo>
                  <a:lnTo>
                    <a:pt x="493852" y="491375"/>
                  </a:lnTo>
                  <a:lnTo>
                    <a:pt x="493852" y="485317"/>
                  </a:lnTo>
                  <a:close/>
                </a:path>
                <a:path w="2137409" h="514350">
                  <a:moveTo>
                    <a:pt x="493852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34"/>
                  </a:lnTo>
                  <a:lnTo>
                    <a:pt x="454825" y="319036"/>
                  </a:lnTo>
                  <a:lnTo>
                    <a:pt x="449935" y="326301"/>
                  </a:lnTo>
                  <a:lnTo>
                    <a:pt x="448132" y="335203"/>
                  </a:lnTo>
                  <a:lnTo>
                    <a:pt x="449935" y="344106"/>
                  </a:lnTo>
                  <a:lnTo>
                    <a:pt x="454825" y="351370"/>
                  </a:lnTo>
                  <a:lnTo>
                    <a:pt x="462089" y="356260"/>
                  </a:lnTo>
                  <a:lnTo>
                    <a:pt x="470992" y="358063"/>
                  </a:lnTo>
                  <a:lnTo>
                    <a:pt x="479894" y="356260"/>
                  </a:lnTo>
                  <a:lnTo>
                    <a:pt x="487159" y="351370"/>
                  </a:lnTo>
                  <a:lnTo>
                    <a:pt x="492061" y="344106"/>
                  </a:lnTo>
                  <a:lnTo>
                    <a:pt x="493852" y="335203"/>
                  </a:lnTo>
                  <a:lnTo>
                    <a:pt x="493852" y="329145"/>
                  </a:lnTo>
                  <a:close/>
                </a:path>
                <a:path w="2137409" h="514350">
                  <a:moveTo>
                    <a:pt x="493852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62"/>
                  </a:lnTo>
                  <a:lnTo>
                    <a:pt x="454825" y="162864"/>
                  </a:lnTo>
                  <a:lnTo>
                    <a:pt x="449935" y="170129"/>
                  </a:lnTo>
                  <a:lnTo>
                    <a:pt x="448132" y="179031"/>
                  </a:lnTo>
                  <a:lnTo>
                    <a:pt x="449935" y="187934"/>
                  </a:lnTo>
                  <a:lnTo>
                    <a:pt x="454825" y="195199"/>
                  </a:lnTo>
                  <a:lnTo>
                    <a:pt x="462089" y="200101"/>
                  </a:lnTo>
                  <a:lnTo>
                    <a:pt x="470992" y="201891"/>
                  </a:lnTo>
                  <a:lnTo>
                    <a:pt x="479894" y="200101"/>
                  </a:lnTo>
                  <a:lnTo>
                    <a:pt x="487159" y="195199"/>
                  </a:lnTo>
                  <a:lnTo>
                    <a:pt x="492061" y="187934"/>
                  </a:lnTo>
                  <a:lnTo>
                    <a:pt x="493852" y="179031"/>
                  </a:lnTo>
                  <a:lnTo>
                    <a:pt x="493852" y="172974"/>
                  </a:lnTo>
                  <a:close/>
                </a:path>
                <a:path w="2137409" h="514350">
                  <a:moveTo>
                    <a:pt x="643229" y="485317"/>
                  </a:moveTo>
                  <a:lnTo>
                    <a:pt x="640816" y="479501"/>
                  </a:lnTo>
                  <a:lnTo>
                    <a:pt x="632244" y="470916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06"/>
                  </a:lnTo>
                  <a:lnTo>
                    <a:pt x="604202" y="475208"/>
                  </a:lnTo>
                  <a:lnTo>
                    <a:pt x="599300" y="482473"/>
                  </a:lnTo>
                  <a:lnTo>
                    <a:pt x="597509" y="491375"/>
                  </a:lnTo>
                  <a:lnTo>
                    <a:pt x="599300" y="500278"/>
                  </a:lnTo>
                  <a:lnTo>
                    <a:pt x="604202" y="507542"/>
                  </a:lnTo>
                  <a:lnTo>
                    <a:pt x="611466" y="512432"/>
                  </a:lnTo>
                  <a:lnTo>
                    <a:pt x="620369" y="514235"/>
                  </a:lnTo>
                  <a:lnTo>
                    <a:pt x="629272" y="512432"/>
                  </a:lnTo>
                  <a:lnTo>
                    <a:pt x="636536" y="507542"/>
                  </a:lnTo>
                  <a:lnTo>
                    <a:pt x="641438" y="500278"/>
                  </a:lnTo>
                  <a:lnTo>
                    <a:pt x="643229" y="491375"/>
                  </a:lnTo>
                  <a:lnTo>
                    <a:pt x="643229" y="485317"/>
                  </a:lnTo>
                  <a:close/>
                </a:path>
                <a:path w="2137409" h="514350">
                  <a:moveTo>
                    <a:pt x="643229" y="329145"/>
                  </a:moveTo>
                  <a:lnTo>
                    <a:pt x="640816" y="323329"/>
                  </a:lnTo>
                  <a:lnTo>
                    <a:pt x="632244" y="314756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34"/>
                  </a:lnTo>
                  <a:lnTo>
                    <a:pt x="604202" y="319036"/>
                  </a:lnTo>
                  <a:lnTo>
                    <a:pt x="599300" y="326301"/>
                  </a:lnTo>
                  <a:lnTo>
                    <a:pt x="597509" y="335203"/>
                  </a:lnTo>
                  <a:lnTo>
                    <a:pt x="599300" y="344106"/>
                  </a:lnTo>
                  <a:lnTo>
                    <a:pt x="604202" y="351370"/>
                  </a:lnTo>
                  <a:lnTo>
                    <a:pt x="611466" y="356260"/>
                  </a:lnTo>
                  <a:lnTo>
                    <a:pt x="620369" y="358063"/>
                  </a:lnTo>
                  <a:lnTo>
                    <a:pt x="629272" y="356260"/>
                  </a:lnTo>
                  <a:lnTo>
                    <a:pt x="636536" y="351370"/>
                  </a:lnTo>
                  <a:lnTo>
                    <a:pt x="641438" y="344106"/>
                  </a:lnTo>
                  <a:lnTo>
                    <a:pt x="643229" y="335203"/>
                  </a:lnTo>
                  <a:lnTo>
                    <a:pt x="643229" y="329145"/>
                  </a:lnTo>
                  <a:close/>
                </a:path>
                <a:path w="2137409" h="514350">
                  <a:moveTo>
                    <a:pt x="643229" y="172974"/>
                  </a:moveTo>
                  <a:lnTo>
                    <a:pt x="640816" y="167157"/>
                  </a:lnTo>
                  <a:lnTo>
                    <a:pt x="632244" y="158584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62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34"/>
                  </a:lnTo>
                  <a:lnTo>
                    <a:pt x="604202" y="195199"/>
                  </a:lnTo>
                  <a:lnTo>
                    <a:pt x="611466" y="200101"/>
                  </a:lnTo>
                  <a:lnTo>
                    <a:pt x="620369" y="201891"/>
                  </a:lnTo>
                  <a:lnTo>
                    <a:pt x="629272" y="200101"/>
                  </a:lnTo>
                  <a:lnTo>
                    <a:pt x="636536" y="195199"/>
                  </a:lnTo>
                  <a:lnTo>
                    <a:pt x="641438" y="187934"/>
                  </a:lnTo>
                  <a:lnTo>
                    <a:pt x="643229" y="179031"/>
                  </a:lnTo>
                  <a:lnTo>
                    <a:pt x="643229" y="172974"/>
                  </a:lnTo>
                  <a:close/>
                </a:path>
                <a:path w="2137409" h="514350">
                  <a:moveTo>
                    <a:pt x="792607" y="485317"/>
                  </a:moveTo>
                  <a:lnTo>
                    <a:pt x="790194" y="479501"/>
                  </a:lnTo>
                  <a:lnTo>
                    <a:pt x="781621" y="470916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06"/>
                  </a:lnTo>
                  <a:lnTo>
                    <a:pt x="753579" y="475208"/>
                  </a:lnTo>
                  <a:lnTo>
                    <a:pt x="748677" y="482473"/>
                  </a:lnTo>
                  <a:lnTo>
                    <a:pt x="746887" y="491375"/>
                  </a:lnTo>
                  <a:lnTo>
                    <a:pt x="748677" y="500278"/>
                  </a:lnTo>
                  <a:lnTo>
                    <a:pt x="753579" y="507542"/>
                  </a:lnTo>
                  <a:lnTo>
                    <a:pt x="760844" y="512432"/>
                  </a:lnTo>
                  <a:lnTo>
                    <a:pt x="769747" y="514235"/>
                  </a:lnTo>
                  <a:lnTo>
                    <a:pt x="778637" y="512432"/>
                  </a:lnTo>
                  <a:lnTo>
                    <a:pt x="785914" y="507542"/>
                  </a:lnTo>
                  <a:lnTo>
                    <a:pt x="790803" y="500278"/>
                  </a:lnTo>
                  <a:lnTo>
                    <a:pt x="792607" y="491375"/>
                  </a:lnTo>
                  <a:lnTo>
                    <a:pt x="792607" y="485317"/>
                  </a:lnTo>
                  <a:close/>
                </a:path>
                <a:path w="2137409" h="514350">
                  <a:moveTo>
                    <a:pt x="792607" y="329145"/>
                  </a:moveTo>
                  <a:lnTo>
                    <a:pt x="790194" y="323329"/>
                  </a:lnTo>
                  <a:lnTo>
                    <a:pt x="781621" y="314756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34"/>
                  </a:lnTo>
                  <a:lnTo>
                    <a:pt x="753579" y="319036"/>
                  </a:lnTo>
                  <a:lnTo>
                    <a:pt x="748677" y="326301"/>
                  </a:lnTo>
                  <a:lnTo>
                    <a:pt x="746887" y="335203"/>
                  </a:lnTo>
                  <a:lnTo>
                    <a:pt x="748677" y="344106"/>
                  </a:lnTo>
                  <a:lnTo>
                    <a:pt x="753579" y="351370"/>
                  </a:lnTo>
                  <a:lnTo>
                    <a:pt x="760844" y="356260"/>
                  </a:lnTo>
                  <a:lnTo>
                    <a:pt x="769747" y="358063"/>
                  </a:lnTo>
                  <a:lnTo>
                    <a:pt x="778637" y="356260"/>
                  </a:lnTo>
                  <a:lnTo>
                    <a:pt x="785914" y="351370"/>
                  </a:lnTo>
                  <a:lnTo>
                    <a:pt x="790803" y="344106"/>
                  </a:lnTo>
                  <a:lnTo>
                    <a:pt x="792607" y="335203"/>
                  </a:lnTo>
                  <a:lnTo>
                    <a:pt x="792607" y="329145"/>
                  </a:lnTo>
                  <a:close/>
                </a:path>
                <a:path w="2137409" h="514350">
                  <a:moveTo>
                    <a:pt x="792607" y="172974"/>
                  </a:moveTo>
                  <a:lnTo>
                    <a:pt x="790194" y="167157"/>
                  </a:lnTo>
                  <a:lnTo>
                    <a:pt x="781621" y="158584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62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34"/>
                  </a:lnTo>
                  <a:lnTo>
                    <a:pt x="753579" y="195199"/>
                  </a:lnTo>
                  <a:lnTo>
                    <a:pt x="760844" y="200101"/>
                  </a:lnTo>
                  <a:lnTo>
                    <a:pt x="769747" y="201891"/>
                  </a:lnTo>
                  <a:lnTo>
                    <a:pt x="778637" y="200101"/>
                  </a:lnTo>
                  <a:lnTo>
                    <a:pt x="785914" y="195199"/>
                  </a:lnTo>
                  <a:lnTo>
                    <a:pt x="790803" y="187934"/>
                  </a:lnTo>
                  <a:lnTo>
                    <a:pt x="792607" y="179031"/>
                  </a:lnTo>
                  <a:lnTo>
                    <a:pt x="792607" y="172974"/>
                  </a:lnTo>
                  <a:close/>
                </a:path>
                <a:path w="2137409" h="514350">
                  <a:moveTo>
                    <a:pt x="792607" y="16802"/>
                  </a:moveTo>
                  <a:lnTo>
                    <a:pt x="790194" y="10985"/>
                  </a:lnTo>
                  <a:lnTo>
                    <a:pt x="781621" y="2413"/>
                  </a:lnTo>
                  <a:lnTo>
                    <a:pt x="775804" y="0"/>
                  </a:lnTo>
                  <a:lnTo>
                    <a:pt x="769747" y="0"/>
                  </a:lnTo>
                  <a:lnTo>
                    <a:pt x="760844" y="1803"/>
                  </a:lnTo>
                  <a:lnTo>
                    <a:pt x="753579" y="6692"/>
                  </a:lnTo>
                  <a:lnTo>
                    <a:pt x="748677" y="13957"/>
                  </a:lnTo>
                  <a:lnTo>
                    <a:pt x="746887" y="22860"/>
                  </a:lnTo>
                  <a:lnTo>
                    <a:pt x="748677" y="31762"/>
                  </a:lnTo>
                  <a:lnTo>
                    <a:pt x="753579" y="39027"/>
                  </a:lnTo>
                  <a:lnTo>
                    <a:pt x="760844" y="43929"/>
                  </a:lnTo>
                  <a:lnTo>
                    <a:pt x="769747" y="45720"/>
                  </a:lnTo>
                  <a:lnTo>
                    <a:pt x="778637" y="43929"/>
                  </a:lnTo>
                  <a:lnTo>
                    <a:pt x="785914" y="39027"/>
                  </a:lnTo>
                  <a:lnTo>
                    <a:pt x="790803" y="31762"/>
                  </a:lnTo>
                  <a:lnTo>
                    <a:pt x="792607" y="22860"/>
                  </a:lnTo>
                  <a:lnTo>
                    <a:pt x="792607" y="16802"/>
                  </a:lnTo>
                  <a:close/>
                </a:path>
                <a:path w="2137409" h="514350">
                  <a:moveTo>
                    <a:pt x="941984" y="485317"/>
                  </a:moveTo>
                  <a:lnTo>
                    <a:pt x="939571" y="479501"/>
                  </a:lnTo>
                  <a:lnTo>
                    <a:pt x="930998" y="470916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06"/>
                  </a:lnTo>
                  <a:lnTo>
                    <a:pt x="902957" y="475208"/>
                  </a:lnTo>
                  <a:lnTo>
                    <a:pt x="898055" y="482473"/>
                  </a:lnTo>
                  <a:lnTo>
                    <a:pt x="896264" y="491375"/>
                  </a:lnTo>
                  <a:lnTo>
                    <a:pt x="898055" y="500278"/>
                  </a:lnTo>
                  <a:lnTo>
                    <a:pt x="902957" y="507542"/>
                  </a:lnTo>
                  <a:lnTo>
                    <a:pt x="910221" y="512432"/>
                  </a:lnTo>
                  <a:lnTo>
                    <a:pt x="919124" y="514235"/>
                  </a:lnTo>
                  <a:lnTo>
                    <a:pt x="928014" y="512432"/>
                  </a:lnTo>
                  <a:lnTo>
                    <a:pt x="935291" y="507542"/>
                  </a:lnTo>
                  <a:lnTo>
                    <a:pt x="940181" y="500278"/>
                  </a:lnTo>
                  <a:lnTo>
                    <a:pt x="941984" y="491375"/>
                  </a:lnTo>
                  <a:lnTo>
                    <a:pt x="941984" y="485317"/>
                  </a:lnTo>
                  <a:close/>
                </a:path>
                <a:path w="2137409" h="514350">
                  <a:moveTo>
                    <a:pt x="941984" y="329145"/>
                  </a:moveTo>
                  <a:lnTo>
                    <a:pt x="939571" y="323329"/>
                  </a:lnTo>
                  <a:lnTo>
                    <a:pt x="930998" y="314756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34"/>
                  </a:lnTo>
                  <a:lnTo>
                    <a:pt x="902957" y="319036"/>
                  </a:lnTo>
                  <a:lnTo>
                    <a:pt x="898055" y="326301"/>
                  </a:lnTo>
                  <a:lnTo>
                    <a:pt x="896264" y="335203"/>
                  </a:lnTo>
                  <a:lnTo>
                    <a:pt x="898055" y="344106"/>
                  </a:lnTo>
                  <a:lnTo>
                    <a:pt x="902957" y="351370"/>
                  </a:lnTo>
                  <a:lnTo>
                    <a:pt x="910221" y="356260"/>
                  </a:lnTo>
                  <a:lnTo>
                    <a:pt x="919124" y="358063"/>
                  </a:lnTo>
                  <a:lnTo>
                    <a:pt x="928014" y="356260"/>
                  </a:lnTo>
                  <a:lnTo>
                    <a:pt x="935291" y="351370"/>
                  </a:lnTo>
                  <a:lnTo>
                    <a:pt x="940181" y="344106"/>
                  </a:lnTo>
                  <a:lnTo>
                    <a:pt x="941984" y="335203"/>
                  </a:lnTo>
                  <a:lnTo>
                    <a:pt x="941984" y="329145"/>
                  </a:lnTo>
                  <a:close/>
                </a:path>
                <a:path w="2137409" h="514350">
                  <a:moveTo>
                    <a:pt x="941984" y="172974"/>
                  </a:moveTo>
                  <a:lnTo>
                    <a:pt x="939571" y="167157"/>
                  </a:lnTo>
                  <a:lnTo>
                    <a:pt x="930998" y="158584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62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34"/>
                  </a:lnTo>
                  <a:lnTo>
                    <a:pt x="902957" y="195199"/>
                  </a:lnTo>
                  <a:lnTo>
                    <a:pt x="910221" y="200101"/>
                  </a:lnTo>
                  <a:lnTo>
                    <a:pt x="919124" y="201891"/>
                  </a:lnTo>
                  <a:lnTo>
                    <a:pt x="928014" y="200101"/>
                  </a:lnTo>
                  <a:lnTo>
                    <a:pt x="935291" y="195199"/>
                  </a:lnTo>
                  <a:lnTo>
                    <a:pt x="940181" y="187934"/>
                  </a:lnTo>
                  <a:lnTo>
                    <a:pt x="941984" y="179031"/>
                  </a:lnTo>
                  <a:lnTo>
                    <a:pt x="941984" y="172974"/>
                  </a:lnTo>
                  <a:close/>
                </a:path>
                <a:path w="2137409" h="514350">
                  <a:moveTo>
                    <a:pt x="941984" y="16802"/>
                  </a:moveTo>
                  <a:lnTo>
                    <a:pt x="939571" y="10985"/>
                  </a:lnTo>
                  <a:lnTo>
                    <a:pt x="930998" y="2413"/>
                  </a:lnTo>
                  <a:lnTo>
                    <a:pt x="925182" y="0"/>
                  </a:lnTo>
                  <a:lnTo>
                    <a:pt x="919124" y="0"/>
                  </a:lnTo>
                  <a:lnTo>
                    <a:pt x="910221" y="1803"/>
                  </a:lnTo>
                  <a:lnTo>
                    <a:pt x="902957" y="6692"/>
                  </a:lnTo>
                  <a:lnTo>
                    <a:pt x="898055" y="13957"/>
                  </a:lnTo>
                  <a:lnTo>
                    <a:pt x="896264" y="22860"/>
                  </a:lnTo>
                  <a:lnTo>
                    <a:pt x="898055" y="31762"/>
                  </a:lnTo>
                  <a:lnTo>
                    <a:pt x="902957" y="39027"/>
                  </a:lnTo>
                  <a:lnTo>
                    <a:pt x="910221" y="43929"/>
                  </a:lnTo>
                  <a:lnTo>
                    <a:pt x="919124" y="45720"/>
                  </a:lnTo>
                  <a:lnTo>
                    <a:pt x="928014" y="43929"/>
                  </a:lnTo>
                  <a:lnTo>
                    <a:pt x="935291" y="39027"/>
                  </a:lnTo>
                  <a:lnTo>
                    <a:pt x="940181" y="31762"/>
                  </a:lnTo>
                  <a:lnTo>
                    <a:pt x="941984" y="22860"/>
                  </a:lnTo>
                  <a:lnTo>
                    <a:pt x="941984" y="16802"/>
                  </a:lnTo>
                  <a:close/>
                </a:path>
                <a:path w="2137409" h="514350">
                  <a:moveTo>
                    <a:pt x="1091361" y="485317"/>
                  </a:moveTo>
                  <a:lnTo>
                    <a:pt x="1088948" y="479501"/>
                  </a:lnTo>
                  <a:lnTo>
                    <a:pt x="1080376" y="470916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06"/>
                  </a:lnTo>
                  <a:lnTo>
                    <a:pt x="1052334" y="475208"/>
                  </a:lnTo>
                  <a:lnTo>
                    <a:pt x="1047432" y="482473"/>
                  </a:lnTo>
                  <a:lnTo>
                    <a:pt x="1045641" y="491375"/>
                  </a:lnTo>
                  <a:lnTo>
                    <a:pt x="1047432" y="500278"/>
                  </a:lnTo>
                  <a:lnTo>
                    <a:pt x="1052334" y="507542"/>
                  </a:lnTo>
                  <a:lnTo>
                    <a:pt x="1059599" y="512432"/>
                  </a:lnTo>
                  <a:lnTo>
                    <a:pt x="1068501" y="514235"/>
                  </a:lnTo>
                  <a:lnTo>
                    <a:pt x="1077391" y="512432"/>
                  </a:lnTo>
                  <a:lnTo>
                    <a:pt x="1084656" y="507542"/>
                  </a:lnTo>
                  <a:lnTo>
                    <a:pt x="1089558" y="500278"/>
                  </a:lnTo>
                  <a:lnTo>
                    <a:pt x="1091361" y="491375"/>
                  </a:lnTo>
                  <a:lnTo>
                    <a:pt x="1091361" y="485317"/>
                  </a:lnTo>
                  <a:close/>
                </a:path>
                <a:path w="2137409" h="514350">
                  <a:moveTo>
                    <a:pt x="1091361" y="329145"/>
                  </a:moveTo>
                  <a:lnTo>
                    <a:pt x="1088948" y="323329"/>
                  </a:lnTo>
                  <a:lnTo>
                    <a:pt x="1080376" y="314756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34"/>
                  </a:lnTo>
                  <a:lnTo>
                    <a:pt x="1052334" y="319036"/>
                  </a:lnTo>
                  <a:lnTo>
                    <a:pt x="1047432" y="326301"/>
                  </a:lnTo>
                  <a:lnTo>
                    <a:pt x="1045641" y="335203"/>
                  </a:lnTo>
                  <a:lnTo>
                    <a:pt x="1047432" y="344106"/>
                  </a:lnTo>
                  <a:lnTo>
                    <a:pt x="1052334" y="351370"/>
                  </a:lnTo>
                  <a:lnTo>
                    <a:pt x="1059599" y="356260"/>
                  </a:lnTo>
                  <a:lnTo>
                    <a:pt x="1068501" y="358063"/>
                  </a:lnTo>
                  <a:lnTo>
                    <a:pt x="1077391" y="356260"/>
                  </a:lnTo>
                  <a:lnTo>
                    <a:pt x="1084656" y="351370"/>
                  </a:lnTo>
                  <a:lnTo>
                    <a:pt x="1089558" y="344106"/>
                  </a:lnTo>
                  <a:lnTo>
                    <a:pt x="1091361" y="335203"/>
                  </a:lnTo>
                  <a:lnTo>
                    <a:pt x="1091361" y="329145"/>
                  </a:lnTo>
                  <a:close/>
                </a:path>
                <a:path w="2137409" h="514350">
                  <a:moveTo>
                    <a:pt x="1091361" y="172974"/>
                  </a:moveTo>
                  <a:lnTo>
                    <a:pt x="1088948" y="167157"/>
                  </a:lnTo>
                  <a:lnTo>
                    <a:pt x="1080376" y="158584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62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34"/>
                  </a:lnTo>
                  <a:lnTo>
                    <a:pt x="1052334" y="195199"/>
                  </a:lnTo>
                  <a:lnTo>
                    <a:pt x="1059599" y="200101"/>
                  </a:lnTo>
                  <a:lnTo>
                    <a:pt x="1068501" y="201891"/>
                  </a:lnTo>
                  <a:lnTo>
                    <a:pt x="1077391" y="200101"/>
                  </a:lnTo>
                  <a:lnTo>
                    <a:pt x="1084656" y="195199"/>
                  </a:lnTo>
                  <a:lnTo>
                    <a:pt x="1089558" y="187934"/>
                  </a:lnTo>
                  <a:lnTo>
                    <a:pt x="1091361" y="179031"/>
                  </a:lnTo>
                  <a:lnTo>
                    <a:pt x="1091361" y="172974"/>
                  </a:lnTo>
                  <a:close/>
                </a:path>
                <a:path w="2137409" h="514350">
                  <a:moveTo>
                    <a:pt x="1091361" y="16802"/>
                  </a:moveTo>
                  <a:lnTo>
                    <a:pt x="1088948" y="10985"/>
                  </a:lnTo>
                  <a:lnTo>
                    <a:pt x="1080376" y="2413"/>
                  </a:lnTo>
                  <a:lnTo>
                    <a:pt x="1074559" y="0"/>
                  </a:lnTo>
                  <a:lnTo>
                    <a:pt x="1068501" y="0"/>
                  </a:lnTo>
                  <a:lnTo>
                    <a:pt x="1059599" y="1803"/>
                  </a:lnTo>
                  <a:lnTo>
                    <a:pt x="1052334" y="6692"/>
                  </a:lnTo>
                  <a:lnTo>
                    <a:pt x="1047432" y="13957"/>
                  </a:lnTo>
                  <a:lnTo>
                    <a:pt x="1045641" y="22860"/>
                  </a:lnTo>
                  <a:lnTo>
                    <a:pt x="1047432" y="31762"/>
                  </a:lnTo>
                  <a:lnTo>
                    <a:pt x="1052334" y="39027"/>
                  </a:lnTo>
                  <a:lnTo>
                    <a:pt x="1059599" y="43929"/>
                  </a:lnTo>
                  <a:lnTo>
                    <a:pt x="1068501" y="45720"/>
                  </a:lnTo>
                  <a:lnTo>
                    <a:pt x="1077391" y="43929"/>
                  </a:lnTo>
                  <a:lnTo>
                    <a:pt x="1084656" y="39027"/>
                  </a:lnTo>
                  <a:lnTo>
                    <a:pt x="1089558" y="31762"/>
                  </a:lnTo>
                  <a:lnTo>
                    <a:pt x="1091361" y="22860"/>
                  </a:lnTo>
                  <a:lnTo>
                    <a:pt x="1091361" y="16802"/>
                  </a:lnTo>
                  <a:close/>
                </a:path>
                <a:path w="2137409" h="514350">
                  <a:moveTo>
                    <a:pt x="1240739" y="485317"/>
                  </a:moveTo>
                  <a:lnTo>
                    <a:pt x="1238326" y="479501"/>
                  </a:lnTo>
                  <a:lnTo>
                    <a:pt x="1229753" y="470916"/>
                  </a:lnTo>
                  <a:lnTo>
                    <a:pt x="1223937" y="468515"/>
                  </a:lnTo>
                  <a:lnTo>
                    <a:pt x="1217866" y="468515"/>
                  </a:lnTo>
                  <a:lnTo>
                    <a:pt x="1208976" y="470306"/>
                  </a:lnTo>
                  <a:lnTo>
                    <a:pt x="1201712" y="475208"/>
                  </a:lnTo>
                  <a:lnTo>
                    <a:pt x="1196809" y="482473"/>
                  </a:lnTo>
                  <a:lnTo>
                    <a:pt x="1195006" y="491375"/>
                  </a:lnTo>
                  <a:lnTo>
                    <a:pt x="1196809" y="500278"/>
                  </a:lnTo>
                  <a:lnTo>
                    <a:pt x="1201712" y="507542"/>
                  </a:lnTo>
                  <a:lnTo>
                    <a:pt x="1208976" y="512432"/>
                  </a:lnTo>
                  <a:lnTo>
                    <a:pt x="1217866" y="514235"/>
                  </a:lnTo>
                  <a:lnTo>
                    <a:pt x="1226769" y="512432"/>
                  </a:lnTo>
                  <a:lnTo>
                    <a:pt x="1234033" y="507542"/>
                  </a:lnTo>
                  <a:lnTo>
                    <a:pt x="1238935" y="500278"/>
                  </a:lnTo>
                  <a:lnTo>
                    <a:pt x="1240739" y="491375"/>
                  </a:lnTo>
                  <a:lnTo>
                    <a:pt x="1240739" y="485317"/>
                  </a:lnTo>
                  <a:close/>
                </a:path>
                <a:path w="2137409" h="514350">
                  <a:moveTo>
                    <a:pt x="1240739" y="329145"/>
                  </a:moveTo>
                  <a:lnTo>
                    <a:pt x="1238326" y="323329"/>
                  </a:lnTo>
                  <a:lnTo>
                    <a:pt x="1229753" y="314756"/>
                  </a:lnTo>
                  <a:lnTo>
                    <a:pt x="1223937" y="312343"/>
                  </a:lnTo>
                  <a:lnTo>
                    <a:pt x="1217866" y="312343"/>
                  </a:lnTo>
                  <a:lnTo>
                    <a:pt x="1208976" y="314134"/>
                  </a:lnTo>
                  <a:lnTo>
                    <a:pt x="1201712" y="319036"/>
                  </a:lnTo>
                  <a:lnTo>
                    <a:pt x="1196809" y="326301"/>
                  </a:lnTo>
                  <a:lnTo>
                    <a:pt x="1195006" y="335203"/>
                  </a:lnTo>
                  <a:lnTo>
                    <a:pt x="1196809" y="344106"/>
                  </a:lnTo>
                  <a:lnTo>
                    <a:pt x="1201712" y="351370"/>
                  </a:lnTo>
                  <a:lnTo>
                    <a:pt x="1208976" y="356260"/>
                  </a:lnTo>
                  <a:lnTo>
                    <a:pt x="1217866" y="358063"/>
                  </a:lnTo>
                  <a:lnTo>
                    <a:pt x="1226769" y="356260"/>
                  </a:lnTo>
                  <a:lnTo>
                    <a:pt x="1234033" y="351370"/>
                  </a:lnTo>
                  <a:lnTo>
                    <a:pt x="1238935" y="344106"/>
                  </a:lnTo>
                  <a:lnTo>
                    <a:pt x="1240739" y="335203"/>
                  </a:lnTo>
                  <a:lnTo>
                    <a:pt x="1240739" y="329145"/>
                  </a:lnTo>
                  <a:close/>
                </a:path>
                <a:path w="2137409" h="514350">
                  <a:moveTo>
                    <a:pt x="1240739" y="172974"/>
                  </a:moveTo>
                  <a:lnTo>
                    <a:pt x="1238326" y="167157"/>
                  </a:lnTo>
                  <a:lnTo>
                    <a:pt x="1229753" y="158584"/>
                  </a:lnTo>
                  <a:lnTo>
                    <a:pt x="1223937" y="156171"/>
                  </a:lnTo>
                  <a:lnTo>
                    <a:pt x="1217866" y="156171"/>
                  </a:lnTo>
                  <a:lnTo>
                    <a:pt x="1208976" y="157962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34"/>
                  </a:lnTo>
                  <a:lnTo>
                    <a:pt x="1201712" y="195199"/>
                  </a:lnTo>
                  <a:lnTo>
                    <a:pt x="1208976" y="200101"/>
                  </a:lnTo>
                  <a:lnTo>
                    <a:pt x="1217866" y="201891"/>
                  </a:lnTo>
                  <a:lnTo>
                    <a:pt x="1226769" y="200101"/>
                  </a:lnTo>
                  <a:lnTo>
                    <a:pt x="1234033" y="195199"/>
                  </a:lnTo>
                  <a:lnTo>
                    <a:pt x="1238935" y="187934"/>
                  </a:lnTo>
                  <a:lnTo>
                    <a:pt x="1240739" y="179031"/>
                  </a:lnTo>
                  <a:lnTo>
                    <a:pt x="1240739" y="172974"/>
                  </a:lnTo>
                  <a:close/>
                </a:path>
                <a:path w="2137409" h="514350">
                  <a:moveTo>
                    <a:pt x="1240739" y="16802"/>
                  </a:moveTo>
                  <a:lnTo>
                    <a:pt x="1238326" y="10985"/>
                  </a:lnTo>
                  <a:lnTo>
                    <a:pt x="1229753" y="2413"/>
                  </a:lnTo>
                  <a:lnTo>
                    <a:pt x="1223937" y="0"/>
                  </a:lnTo>
                  <a:lnTo>
                    <a:pt x="1217866" y="0"/>
                  </a:lnTo>
                  <a:lnTo>
                    <a:pt x="1208976" y="1803"/>
                  </a:lnTo>
                  <a:lnTo>
                    <a:pt x="1201712" y="6692"/>
                  </a:lnTo>
                  <a:lnTo>
                    <a:pt x="1196809" y="13957"/>
                  </a:lnTo>
                  <a:lnTo>
                    <a:pt x="1195006" y="22860"/>
                  </a:lnTo>
                  <a:lnTo>
                    <a:pt x="1196809" y="31762"/>
                  </a:lnTo>
                  <a:lnTo>
                    <a:pt x="1201712" y="39027"/>
                  </a:lnTo>
                  <a:lnTo>
                    <a:pt x="1208976" y="43929"/>
                  </a:lnTo>
                  <a:lnTo>
                    <a:pt x="1217866" y="45720"/>
                  </a:lnTo>
                  <a:lnTo>
                    <a:pt x="1226769" y="43929"/>
                  </a:lnTo>
                  <a:lnTo>
                    <a:pt x="1234033" y="39027"/>
                  </a:lnTo>
                  <a:lnTo>
                    <a:pt x="1238935" y="31762"/>
                  </a:lnTo>
                  <a:lnTo>
                    <a:pt x="1240739" y="22860"/>
                  </a:lnTo>
                  <a:lnTo>
                    <a:pt x="1240739" y="16802"/>
                  </a:lnTo>
                  <a:close/>
                </a:path>
                <a:path w="2137409" h="514350">
                  <a:moveTo>
                    <a:pt x="1390103" y="485317"/>
                  </a:moveTo>
                  <a:lnTo>
                    <a:pt x="1387703" y="479501"/>
                  </a:lnTo>
                  <a:lnTo>
                    <a:pt x="1379131" y="470916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06"/>
                  </a:lnTo>
                  <a:lnTo>
                    <a:pt x="1351089" y="475208"/>
                  </a:lnTo>
                  <a:lnTo>
                    <a:pt x="1346187" y="482473"/>
                  </a:lnTo>
                  <a:lnTo>
                    <a:pt x="1344383" y="491375"/>
                  </a:lnTo>
                  <a:lnTo>
                    <a:pt x="1346187" y="500278"/>
                  </a:lnTo>
                  <a:lnTo>
                    <a:pt x="1351089" y="507542"/>
                  </a:lnTo>
                  <a:lnTo>
                    <a:pt x="1358353" y="512432"/>
                  </a:lnTo>
                  <a:lnTo>
                    <a:pt x="1367243" y="514235"/>
                  </a:lnTo>
                  <a:lnTo>
                    <a:pt x="1376146" y="512432"/>
                  </a:lnTo>
                  <a:lnTo>
                    <a:pt x="1383411" y="507542"/>
                  </a:lnTo>
                  <a:lnTo>
                    <a:pt x="1388313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137409" h="514350">
                  <a:moveTo>
                    <a:pt x="1390103" y="329145"/>
                  </a:moveTo>
                  <a:lnTo>
                    <a:pt x="1387703" y="323329"/>
                  </a:lnTo>
                  <a:lnTo>
                    <a:pt x="1379131" y="314756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34"/>
                  </a:lnTo>
                  <a:lnTo>
                    <a:pt x="1351089" y="319036"/>
                  </a:lnTo>
                  <a:lnTo>
                    <a:pt x="1346187" y="326301"/>
                  </a:lnTo>
                  <a:lnTo>
                    <a:pt x="1344383" y="335203"/>
                  </a:lnTo>
                  <a:lnTo>
                    <a:pt x="1346187" y="344106"/>
                  </a:lnTo>
                  <a:lnTo>
                    <a:pt x="1351089" y="351370"/>
                  </a:lnTo>
                  <a:lnTo>
                    <a:pt x="1358353" y="356260"/>
                  </a:lnTo>
                  <a:lnTo>
                    <a:pt x="1367243" y="358063"/>
                  </a:lnTo>
                  <a:lnTo>
                    <a:pt x="1376146" y="356260"/>
                  </a:lnTo>
                  <a:lnTo>
                    <a:pt x="1383411" y="351370"/>
                  </a:lnTo>
                  <a:lnTo>
                    <a:pt x="1388313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137409" h="514350">
                  <a:moveTo>
                    <a:pt x="1390103" y="172974"/>
                  </a:moveTo>
                  <a:lnTo>
                    <a:pt x="1387703" y="167157"/>
                  </a:lnTo>
                  <a:lnTo>
                    <a:pt x="1379131" y="158584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62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34"/>
                  </a:lnTo>
                  <a:lnTo>
                    <a:pt x="1351089" y="195199"/>
                  </a:lnTo>
                  <a:lnTo>
                    <a:pt x="1358353" y="200101"/>
                  </a:lnTo>
                  <a:lnTo>
                    <a:pt x="1367243" y="201891"/>
                  </a:lnTo>
                  <a:lnTo>
                    <a:pt x="1376146" y="200101"/>
                  </a:lnTo>
                  <a:lnTo>
                    <a:pt x="1383411" y="195199"/>
                  </a:lnTo>
                  <a:lnTo>
                    <a:pt x="1388313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137409" h="514350">
                  <a:moveTo>
                    <a:pt x="1390103" y="16802"/>
                  </a:moveTo>
                  <a:lnTo>
                    <a:pt x="1387703" y="10985"/>
                  </a:lnTo>
                  <a:lnTo>
                    <a:pt x="1379131" y="2413"/>
                  </a:lnTo>
                  <a:lnTo>
                    <a:pt x="1373314" y="0"/>
                  </a:lnTo>
                  <a:lnTo>
                    <a:pt x="1367243" y="0"/>
                  </a:lnTo>
                  <a:lnTo>
                    <a:pt x="1358353" y="1803"/>
                  </a:lnTo>
                  <a:lnTo>
                    <a:pt x="1351089" y="6692"/>
                  </a:lnTo>
                  <a:lnTo>
                    <a:pt x="1346187" y="13957"/>
                  </a:lnTo>
                  <a:lnTo>
                    <a:pt x="1344383" y="22860"/>
                  </a:lnTo>
                  <a:lnTo>
                    <a:pt x="1346187" y="31762"/>
                  </a:lnTo>
                  <a:lnTo>
                    <a:pt x="1351089" y="39027"/>
                  </a:lnTo>
                  <a:lnTo>
                    <a:pt x="1358353" y="43929"/>
                  </a:lnTo>
                  <a:lnTo>
                    <a:pt x="1367243" y="45720"/>
                  </a:lnTo>
                  <a:lnTo>
                    <a:pt x="1376146" y="43929"/>
                  </a:lnTo>
                  <a:lnTo>
                    <a:pt x="1383411" y="39027"/>
                  </a:lnTo>
                  <a:lnTo>
                    <a:pt x="1388313" y="31762"/>
                  </a:lnTo>
                  <a:lnTo>
                    <a:pt x="1390103" y="22860"/>
                  </a:lnTo>
                  <a:lnTo>
                    <a:pt x="1390103" y="16802"/>
                  </a:lnTo>
                  <a:close/>
                </a:path>
                <a:path w="2137409" h="514350">
                  <a:moveTo>
                    <a:pt x="1539481" y="485317"/>
                  </a:moveTo>
                  <a:lnTo>
                    <a:pt x="1537081" y="479501"/>
                  </a:lnTo>
                  <a:lnTo>
                    <a:pt x="1528495" y="470916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06"/>
                  </a:lnTo>
                  <a:lnTo>
                    <a:pt x="1500454" y="475208"/>
                  </a:lnTo>
                  <a:lnTo>
                    <a:pt x="1495564" y="482473"/>
                  </a:lnTo>
                  <a:lnTo>
                    <a:pt x="1493761" y="491375"/>
                  </a:lnTo>
                  <a:lnTo>
                    <a:pt x="1495564" y="500278"/>
                  </a:lnTo>
                  <a:lnTo>
                    <a:pt x="1500454" y="507542"/>
                  </a:lnTo>
                  <a:lnTo>
                    <a:pt x="1507731" y="512432"/>
                  </a:lnTo>
                  <a:lnTo>
                    <a:pt x="1516621" y="514235"/>
                  </a:lnTo>
                  <a:lnTo>
                    <a:pt x="1525524" y="512432"/>
                  </a:lnTo>
                  <a:lnTo>
                    <a:pt x="1532788" y="507542"/>
                  </a:lnTo>
                  <a:lnTo>
                    <a:pt x="1537690" y="500278"/>
                  </a:lnTo>
                  <a:lnTo>
                    <a:pt x="1539481" y="491375"/>
                  </a:lnTo>
                  <a:lnTo>
                    <a:pt x="1539481" y="485317"/>
                  </a:lnTo>
                  <a:close/>
                </a:path>
                <a:path w="2137409" h="514350">
                  <a:moveTo>
                    <a:pt x="1539481" y="329145"/>
                  </a:moveTo>
                  <a:lnTo>
                    <a:pt x="1537081" y="323329"/>
                  </a:lnTo>
                  <a:lnTo>
                    <a:pt x="1528495" y="314756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34"/>
                  </a:lnTo>
                  <a:lnTo>
                    <a:pt x="1500454" y="319036"/>
                  </a:lnTo>
                  <a:lnTo>
                    <a:pt x="1495564" y="326301"/>
                  </a:lnTo>
                  <a:lnTo>
                    <a:pt x="1493761" y="335203"/>
                  </a:lnTo>
                  <a:lnTo>
                    <a:pt x="1495564" y="344106"/>
                  </a:lnTo>
                  <a:lnTo>
                    <a:pt x="1500454" y="351370"/>
                  </a:lnTo>
                  <a:lnTo>
                    <a:pt x="1507731" y="356260"/>
                  </a:lnTo>
                  <a:lnTo>
                    <a:pt x="1516621" y="358063"/>
                  </a:lnTo>
                  <a:lnTo>
                    <a:pt x="1525524" y="356260"/>
                  </a:lnTo>
                  <a:lnTo>
                    <a:pt x="1532788" y="351370"/>
                  </a:lnTo>
                  <a:lnTo>
                    <a:pt x="1537690" y="344106"/>
                  </a:lnTo>
                  <a:lnTo>
                    <a:pt x="1539481" y="335203"/>
                  </a:lnTo>
                  <a:lnTo>
                    <a:pt x="1539481" y="329145"/>
                  </a:lnTo>
                  <a:close/>
                </a:path>
                <a:path w="2137409" h="514350">
                  <a:moveTo>
                    <a:pt x="1539481" y="172974"/>
                  </a:moveTo>
                  <a:lnTo>
                    <a:pt x="1537081" y="167157"/>
                  </a:lnTo>
                  <a:lnTo>
                    <a:pt x="1528495" y="158584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62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34"/>
                  </a:lnTo>
                  <a:lnTo>
                    <a:pt x="1500454" y="195199"/>
                  </a:lnTo>
                  <a:lnTo>
                    <a:pt x="1507731" y="200101"/>
                  </a:lnTo>
                  <a:lnTo>
                    <a:pt x="1516621" y="201891"/>
                  </a:lnTo>
                  <a:lnTo>
                    <a:pt x="1525524" y="200101"/>
                  </a:lnTo>
                  <a:lnTo>
                    <a:pt x="1532788" y="195199"/>
                  </a:lnTo>
                  <a:lnTo>
                    <a:pt x="1537690" y="187934"/>
                  </a:lnTo>
                  <a:lnTo>
                    <a:pt x="1539481" y="179031"/>
                  </a:lnTo>
                  <a:lnTo>
                    <a:pt x="1539481" y="172974"/>
                  </a:lnTo>
                  <a:close/>
                </a:path>
                <a:path w="2137409" h="514350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13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803"/>
                  </a:lnTo>
                  <a:lnTo>
                    <a:pt x="1500454" y="6692"/>
                  </a:lnTo>
                  <a:lnTo>
                    <a:pt x="1495564" y="13957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29"/>
                  </a:lnTo>
                  <a:lnTo>
                    <a:pt x="1516621" y="45720"/>
                  </a:lnTo>
                  <a:lnTo>
                    <a:pt x="1525524" y="43929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137409" h="514350">
                  <a:moveTo>
                    <a:pt x="1688858" y="485317"/>
                  </a:moveTo>
                  <a:lnTo>
                    <a:pt x="1686458" y="479501"/>
                  </a:lnTo>
                  <a:lnTo>
                    <a:pt x="1677873" y="470916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06"/>
                  </a:lnTo>
                  <a:lnTo>
                    <a:pt x="1649831" y="475208"/>
                  </a:lnTo>
                  <a:lnTo>
                    <a:pt x="1644942" y="482473"/>
                  </a:lnTo>
                  <a:lnTo>
                    <a:pt x="1643138" y="491375"/>
                  </a:lnTo>
                  <a:lnTo>
                    <a:pt x="1644942" y="500278"/>
                  </a:lnTo>
                  <a:lnTo>
                    <a:pt x="1649831" y="507542"/>
                  </a:lnTo>
                  <a:lnTo>
                    <a:pt x="1657108" y="512432"/>
                  </a:lnTo>
                  <a:lnTo>
                    <a:pt x="1665998" y="514235"/>
                  </a:lnTo>
                  <a:lnTo>
                    <a:pt x="1674901" y="512432"/>
                  </a:lnTo>
                  <a:lnTo>
                    <a:pt x="1682165" y="507542"/>
                  </a:lnTo>
                  <a:lnTo>
                    <a:pt x="1687068" y="500278"/>
                  </a:lnTo>
                  <a:lnTo>
                    <a:pt x="1688858" y="491375"/>
                  </a:lnTo>
                  <a:lnTo>
                    <a:pt x="1688858" y="485317"/>
                  </a:lnTo>
                  <a:close/>
                </a:path>
                <a:path w="2137409" h="514350">
                  <a:moveTo>
                    <a:pt x="1688858" y="329145"/>
                  </a:moveTo>
                  <a:lnTo>
                    <a:pt x="1686458" y="323329"/>
                  </a:lnTo>
                  <a:lnTo>
                    <a:pt x="1677873" y="314756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34"/>
                  </a:lnTo>
                  <a:lnTo>
                    <a:pt x="1649831" y="319036"/>
                  </a:lnTo>
                  <a:lnTo>
                    <a:pt x="1644942" y="326301"/>
                  </a:lnTo>
                  <a:lnTo>
                    <a:pt x="1643138" y="335203"/>
                  </a:lnTo>
                  <a:lnTo>
                    <a:pt x="1644942" y="344106"/>
                  </a:lnTo>
                  <a:lnTo>
                    <a:pt x="1649831" y="351370"/>
                  </a:lnTo>
                  <a:lnTo>
                    <a:pt x="1657108" y="356260"/>
                  </a:lnTo>
                  <a:lnTo>
                    <a:pt x="1665998" y="358063"/>
                  </a:lnTo>
                  <a:lnTo>
                    <a:pt x="1674901" y="356260"/>
                  </a:lnTo>
                  <a:lnTo>
                    <a:pt x="1682165" y="351370"/>
                  </a:lnTo>
                  <a:lnTo>
                    <a:pt x="1687068" y="344106"/>
                  </a:lnTo>
                  <a:lnTo>
                    <a:pt x="1688858" y="335203"/>
                  </a:lnTo>
                  <a:lnTo>
                    <a:pt x="1688858" y="329145"/>
                  </a:lnTo>
                  <a:close/>
                </a:path>
                <a:path w="2137409" h="514350">
                  <a:moveTo>
                    <a:pt x="1688858" y="172974"/>
                  </a:moveTo>
                  <a:lnTo>
                    <a:pt x="1686458" y="167157"/>
                  </a:lnTo>
                  <a:lnTo>
                    <a:pt x="1677873" y="158584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62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34"/>
                  </a:lnTo>
                  <a:lnTo>
                    <a:pt x="1649831" y="195199"/>
                  </a:lnTo>
                  <a:lnTo>
                    <a:pt x="1657108" y="200101"/>
                  </a:lnTo>
                  <a:lnTo>
                    <a:pt x="1665998" y="201891"/>
                  </a:lnTo>
                  <a:lnTo>
                    <a:pt x="1674901" y="200101"/>
                  </a:lnTo>
                  <a:lnTo>
                    <a:pt x="1682165" y="195199"/>
                  </a:lnTo>
                  <a:lnTo>
                    <a:pt x="1687068" y="187934"/>
                  </a:lnTo>
                  <a:lnTo>
                    <a:pt x="1688858" y="179031"/>
                  </a:lnTo>
                  <a:lnTo>
                    <a:pt x="1688858" y="172974"/>
                  </a:lnTo>
                  <a:close/>
                </a:path>
                <a:path w="2137409" h="514350">
                  <a:moveTo>
                    <a:pt x="1688858" y="16802"/>
                  </a:moveTo>
                  <a:lnTo>
                    <a:pt x="1686458" y="10985"/>
                  </a:lnTo>
                  <a:lnTo>
                    <a:pt x="1677873" y="2413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803"/>
                  </a:lnTo>
                  <a:lnTo>
                    <a:pt x="1649831" y="6692"/>
                  </a:lnTo>
                  <a:lnTo>
                    <a:pt x="1644942" y="13957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29"/>
                  </a:lnTo>
                  <a:lnTo>
                    <a:pt x="1665998" y="45720"/>
                  </a:lnTo>
                  <a:lnTo>
                    <a:pt x="1674901" y="43929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137409" h="514350">
                  <a:moveTo>
                    <a:pt x="1838236" y="485317"/>
                  </a:moveTo>
                  <a:lnTo>
                    <a:pt x="1835823" y="479501"/>
                  </a:lnTo>
                  <a:lnTo>
                    <a:pt x="1827250" y="470916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06"/>
                  </a:lnTo>
                  <a:lnTo>
                    <a:pt x="1799209" y="475208"/>
                  </a:lnTo>
                  <a:lnTo>
                    <a:pt x="1794319" y="482473"/>
                  </a:lnTo>
                  <a:lnTo>
                    <a:pt x="1792516" y="491375"/>
                  </a:lnTo>
                  <a:lnTo>
                    <a:pt x="1794319" y="500278"/>
                  </a:lnTo>
                  <a:lnTo>
                    <a:pt x="1799209" y="507542"/>
                  </a:lnTo>
                  <a:lnTo>
                    <a:pt x="1806473" y="512432"/>
                  </a:lnTo>
                  <a:lnTo>
                    <a:pt x="1815376" y="514235"/>
                  </a:lnTo>
                  <a:lnTo>
                    <a:pt x="1824278" y="512432"/>
                  </a:lnTo>
                  <a:lnTo>
                    <a:pt x="1831543" y="507542"/>
                  </a:lnTo>
                  <a:lnTo>
                    <a:pt x="1836445" y="500278"/>
                  </a:lnTo>
                  <a:lnTo>
                    <a:pt x="1838236" y="491375"/>
                  </a:lnTo>
                  <a:lnTo>
                    <a:pt x="1838236" y="485317"/>
                  </a:lnTo>
                  <a:close/>
                </a:path>
                <a:path w="2137409" h="514350">
                  <a:moveTo>
                    <a:pt x="1838236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34"/>
                  </a:lnTo>
                  <a:lnTo>
                    <a:pt x="1799209" y="319036"/>
                  </a:lnTo>
                  <a:lnTo>
                    <a:pt x="1794319" y="326301"/>
                  </a:lnTo>
                  <a:lnTo>
                    <a:pt x="1792516" y="335203"/>
                  </a:lnTo>
                  <a:lnTo>
                    <a:pt x="1794319" y="344106"/>
                  </a:lnTo>
                  <a:lnTo>
                    <a:pt x="1799209" y="351370"/>
                  </a:lnTo>
                  <a:lnTo>
                    <a:pt x="1806473" y="356260"/>
                  </a:lnTo>
                  <a:lnTo>
                    <a:pt x="1815376" y="358063"/>
                  </a:lnTo>
                  <a:lnTo>
                    <a:pt x="1824278" y="356260"/>
                  </a:lnTo>
                  <a:lnTo>
                    <a:pt x="1831543" y="351370"/>
                  </a:lnTo>
                  <a:lnTo>
                    <a:pt x="1836445" y="344106"/>
                  </a:lnTo>
                  <a:lnTo>
                    <a:pt x="1838236" y="335203"/>
                  </a:lnTo>
                  <a:lnTo>
                    <a:pt x="1838236" y="329145"/>
                  </a:lnTo>
                  <a:close/>
                </a:path>
                <a:path w="2137409" h="514350">
                  <a:moveTo>
                    <a:pt x="1838236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62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34"/>
                  </a:lnTo>
                  <a:lnTo>
                    <a:pt x="1799209" y="195199"/>
                  </a:lnTo>
                  <a:lnTo>
                    <a:pt x="1806473" y="200101"/>
                  </a:lnTo>
                  <a:lnTo>
                    <a:pt x="1815376" y="201891"/>
                  </a:lnTo>
                  <a:lnTo>
                    <a:pt x="1824278" y="200101"/>
                  </a:lnTo>
                  <a:lnTo>
                    <a:pt x="1831543" y="195199"/>
                  </a:lnTo>
                  <a:lnTo>
                    <a:pt x="1836445" y="187934"/>
                  </a:lnTo>
                  <a:lnTo>
                    <a:pt x="1838236" y="179031"/>
                  </a:lnTo>
                  <a:lnTo>
                    <a:pt x="1838236" y="172974"/>
                  </a:lnTo>
                  <a:close/>
                </a:path>
                <a:path w="2137409" h="514350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13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803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29"/>
                  </a:lnTo>
                  <a:lnTo>
                    <a:pt x="1815376" y="45720"/>
                  </a:lnTo>
                  <a:lnTo>
                    <a:pt x="1824278" y="43929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137409" h="514350">
                  <a:moveTo>
                    <a:pt x="1987613" y="485317"/>
                  </a:moveTo>
                  <a:lnTo>
                    <a:pt x="1985200" y="479501"/>
                  </a:lnTo>
                  <a:lnTo>
                    <a:pt x="1976628" y="470916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06"/>
                  </a:lnTo>
                  <a:lnTo>
                    <a:pt x="1948586" y="475208"/>
                  </a:lnTo>
                  <a:lnTo>
                    <a:pt x="1943684" y="482473"/>
                  </a:lnTo>
                  <a:lnTo>
                    <a:pt x="1941893" y="491375"/>
                  </a:lnTo>
                  <a:lnTo>
                    <a:pt x="1943684" y="500278"/>
                  </a:lnTo>
                  <a:lnTo>
                    <a:pt x="1948586" y="507542"/>
                  </a:lnTo>
                  <a:lnTo>
                    <a:pt x="1955850" y="512432"/>
                  </a:lnTo>
                  <a:lnTo>
                    <a:pt x="1964753" y="514235"/>
                  </a:lnTo>
                  <a:lnTo>
                    <a:pt x="1973656" y="512432"/>
                  </a:lnTo>
                  <a:lnTo>
                    <a:pt x="1980920" y="507542"/>
                  </a:lnTo>
                  <a:lnTo>
                    <a:pt x="1985810" y="500278"/>
                  </a:lnTo>
                  <a:lnTo>
                    <a:pt x="1987613" y="491375"/>
                  </a:lnTo>
                  <a:lnTo>
                    <a:pt x="1987613" y="485317"/>
                  </a:lnTo>
                  <a:close/>
                </a:path>
                <a:path w="2137409" h="514350">
                  <a:moveTo>
                    <a:pt x="1987613" y="329145"/>
                  </a:moveTo>
                  <a:lnTo>
                    <a:pt x="1985200" y="323329"/>
                  </a:lnTo>
                  <a:lnTo>
                    <a:pt x="1976628" y="314756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34"/>
                  </a:lnTo>
                  <a:lnTo>
                    <a:pt x="1948586" y="319036"/>
                  </a:lnTo>
                  <a:lnTo>
                    <a:pt x="1943684" y="326301"/>
                  </a:lnTo>
                  <a:lnTo>
                    <a:pt x="1941893" y="335203"/>
                  </a:lnTo>
                  <a:lnTo>
                    <a:pt x="1943684" y="344106"/>
                  </a:lnTo>
                  <a:lnTo>
                    <a:pt x="1948586" y="351370"/>
                  </a:lnTo>
                  <a:lnTo>
                    <a:pt x="1955850" y="356260"/>
                  </a:lnTo>
                  <a:lnTo>
                    <a:pt x="1964753" y="358063"/>
                  </a:lnTo>
                  <a:lnTo>
                    <a:pt x="1973656" y="356260"/>
                  </a:lnTo>
                  <a:lnTo>
                    <a:pt x="1980920" y="351370"/>
                  </a:lnTo>
                  <a:lnTo>
                    <a:pt x="1985810" y="344106"/>
                  </a:lnTo>
                  <a:lnTo>
                    <a:pt x="1987613" y="335203"/>
                  </a:lnTo>
                  <a:lnTo>
                    <a:pt x="1987613" y="329145"/>
                  </a:lnTo>
                  <a:close/>
                </a:path>
                <a:path w="2137409" h="514350">
                  <a:moveTo>
                    <a:pt x="1987613" y="172974"/>
                  </a:moveTo>
                  <a:lnTo>
                    <a:pt x="1985200" y="167157"/>
                  </a:lnTo>
                  <a:lnTo>
                    <a:pt x="1976628" y="158584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62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34"/>
                  </a:lnTo>
                  <a:lnTo>
                    <a:pt x="1948586" y="195199"/>
                  </a:lnTo>
                  <a:lnTo>
                    <a:pt x="1955850" y="200101"/>
                  </a:lnTo>
                  <a:lnTo>
                    <a:pt x="1964753" y="201891"/>
                  </a:lnTo>
                  <a:lnTo>
                    <a:pt x="1973656" y="200101"/>
                  </a:lnTo>
                  <a:lnTo>
                    <a:pt x="1980920" y="195199"/>
                  </a:lnTo>
                  <a:lnTo>
                    <a:pt x="1985810" y="187934"/>
                  </a:lnTo>
                  <a:lnTo>
                    <a:pt x="1987613" y="179031"/>
                  </a:lnTo>
                  <a:lnTo>
                    <a:pt x="1987613" y="172974"/>
                  </a:lnTo>
                  <a:close/>
                </a:path>
                <a:path w="2137409" h="514350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13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803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29"/>
                  </a:lnTo>
                  <a:lnTo>
                    <a:pt x="1964753" y="45720"/>
                  </a:lnTo>
                  <a:lnTo>
                    <a:pt x="1973656" y="43929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137409" h="514350">
                  <a:moveTo>
                    <a:pt x="2136991" y="485317"/>
                  </a:moveTo>
                  <a:lnTo>
                    <a:pt x="2134578" y="479501"/>
                  </a:lnTo>
                  <a:lnTo>
                    <a:pt x="2126005" y="470916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06"/>
                  </a:lnTo>
                  <a:lnTo>
                    <a:pt x="2097963" y="475208"/>
                  </a:lnTo>
                  <a:lnTo>
                    <a:pt x="2093061" y="482473"/>
                  </a:lnTo>
                  <a:lnTo>
                    <a:pt x="2091270" y="491375"/>
                  </a:lnTo>
                  <a:lnTo>
                    <a:pt x="2093061" y="500278"/>
                  </a:lnTo>
                  <a:lnTo>
                    <a:pt x="2097963" y="507542"/>
                  </a:lnTo>
                  <a:lnTo>
                    <a:pt x="2105228" y="512432"/>
                  </a:lnTo>
                  <a:lnTo>
                    <a:pt x="2114131" y="514235"/>
                  </a:lnTo>
                  <a:lnTo>
                    <a:pt x="2123021" y="512432"/>
                  </a:lnTo>
                  <a:lnTo>
                    <a:pt x="2130298" y="507542"/>
                  </a:lnTo>
                  <a:lnTo>
                    <a:pt x="2135187" y="500278"/>
                  </a:lnTo>
                  <a:lnTo>
                    <a:pt x="2136991" y="491375"/>
                  </a:lnTo>
                  <a:lnTo>
                    <a:pt x="2136991" y="485317"/>
                  </a:lnTo>
                  <a:close/>
                </a:path>
                <a:path w="2137409" h="514350">
                  <a:moveTo>
                    <a:pt x="2136991" y="329145"/>
                  </a:moveTo>
                  <a:lnTo>
                    <a:pt x="2134578" y="323329"/>
                  </a:lnTo>
                  <a:lnTo>
                    <a:pt x="2126005" y="314756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34"/>
                  </a:lnTo>
                  <a:lnTo>
                    <a:pt x="2097963" y="319036"/>
                  </a:lnTo>
                  <a:lnTo>
                    <a:pt x="2093061" y="326301"/>
                  </a:lnTo>
                  <a:lnTo>
                    <a:pt x="2091270" y="335203"/>
                  </a:lnTo>
                  <a:lnTo>
                    <a:pt x="2093061" y="344106"/>
                  </a:lnTo>
                  <a:lnTo>
                    <a:pt x="2097963" y="351370"/>
                  </a:lnTo>
                  <a:lnTo>
                    <a:pt x="2105228" y="356260"/>
                  </a:lnTo>
                  <a:lnTo>
                    <a:pt x="2114131" y="358063"/>
                  </a:lnTo>
                  <a:lnTo>
                    <a:pt x="2123021" y="356260"/>
                  </a:lnTo>
                  <a:lnTo>
                    <a:pt x="2130298" y="351370"/>
                  </a:lnTo>
                  <a:lnTo>
                    <a:pt x="2135187" y="344106"/>
                  </a:lnTo>
                  <a:lnTo>
                    <a:pt x="2136991" y="335203"/>
                  </a:lnTo>
                  <a:lnTo>
                    <a:pt x="2136991" y="329145"/>
                  </a:lnTo>
                  <a:close/>
                </a:path>
                <a:path w="2137409" h="514350">
                  <a:moveTo>
                    <a:pt x="2136991" y="172974"/>
                  </a:moveTo>
                  <a:lnTo>
                    <a:pt x="2134578" y="167157"/>
                  </a:lnTo>
                  <a:lnTo>
                    <a:pt x="2126005" y="158584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62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34"/>
                  </a:lnTo>
                  <a:lnTo>
                    <a:pt x="2097963" y="195199"/>
                  </a:lnTo>
                  <a:lnTo>
                    <a:pt x="2105228" y="200101"/>
                  </a:lnTo>
                  <a:lnTo>
                    <a:pt x="2114131" y="201891"/>
                  </a:lnTo>
                  <a:lnTo>
                    <a:pt x="2123021" y="200101"/>
                  </a:lnTo>
                  <a:lnTo>
                    <a:pt x="2130298" y="195199"/>
                  </a:lnTo>
                  <a:lnTo>
                    <a:pt x="2135187" y="187934"/>
                  </a:lnTo>
                  <a:lnTo>
                    <a:pt x="2136991" y="179031"/>
                  </a:lnTo>
                  <a:lnTo>
                    <a:pt x="2136991" y="172974"/>
                  </a:lnTo>
                  <a:close/>
                </a:path>
                <a:path w="2137409" h="514350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13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803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29"/>
                  </a:lnTo>
                  <a:lnTo>
                    <a:pt x="2114131" y="45720"/>
                  </a:lnTo>
                  <a:lnTo>
                    <a:pt x="2123021" y="43929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97535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472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7410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2348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85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22232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7160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2098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7036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1973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6911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1848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6786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1724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66617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7535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2472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7410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2348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7285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22232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7160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2098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7036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31973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6911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1848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6786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1724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6617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7535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2472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7410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2348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7285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22232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7160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2098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7036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1973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46911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61848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76786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1724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66617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7535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12472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27410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2348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57285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22232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87160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02098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17036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1973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46911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61848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76786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91724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066617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7535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12472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7410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2348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57285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722232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87160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02098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17036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1973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46911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61848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76786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91724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66617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97535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2472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27410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42348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57285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22232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7160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02098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17036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31973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46911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61848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76786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91724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066617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97535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2472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27410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42348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57285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722232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87160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02098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17036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31973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6911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61848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76786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91724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066617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97535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12472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27410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42348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7285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722232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87160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02098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17036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31973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46911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61848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76786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91724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066617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97535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12472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27410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42348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57285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722232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87160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02098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17036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31973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46911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61848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76786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91724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066617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97535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12472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27410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042348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057285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0722232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87160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02098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117036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31973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46911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61848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176786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191724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066617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97535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12472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27410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42348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57285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722232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87160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02098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17036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31973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146911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161848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76786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91724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2066617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Developing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80" dirty="0"/>
              <a:t> </a:t>
            </a:r>
            <a:r>
              <a:rPr spc="-45" dirty="0"/>
              <a:t>Trading</a:t>
            </a:r>
            <a:r>
              <a:rPr spc="-114" dirty="0"/>
              <a:t> </a:t>
            </a:r>
            <a:r>
              <a:rPr spc="-25" dirty="0"/>
              <a:t>Strategy</a:t>
            </a:r>
          </a:p>
        </p:txBody>
      </p:sp>
      <p:sp>
        <p:nvSpPr>
          <p:cNvPr id="177" name="object 177"/>
          <p:cNvSpPr txBox="1"/>
          <p:nvPr/>
        </p:nvSpPr>
        <p:spPr>
          <a:xfrm>
            <a:off x="911223" y="1681688"/>
            <a:ext cx="5854700" cy="363156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strategy: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entry,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exit,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stop-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loss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orders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solid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guidelines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entering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trades,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securing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exit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points,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limiting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losses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stop-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loss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orders.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ensure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disciplined trading.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techniques: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sizing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diversification</a:t>
            </a:r>
            <a:endParaRPr sz="1200">
              <a:latin typeface="Calibri"/>
              <a:cs typeface="Calibri"/>
            </a:endParaRPr>
          </a:p>
          <a:p>
            <a:pPr marL="12700" marR="40005">
              <a:lnSpc>
                <a:spcPct val="150000"/>
              </a:lnSpc>
              <a:spcBef>
                <a:spcPts val="65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includes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sizing,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determines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much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capital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allocate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per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prevent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losses,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diversification,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spreads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minimize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exposure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investment.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Backtesting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historical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endParaRPr sz="1200">
              <a:latin typeface="Calibri"/>
              <a:cs typeface="Calibri"/>
            </a:endParaRPr>
          </a:p>
          <a:p>
            <a:pPr marL="12700" marR="161290">
              <a:lnSpc>
                <a:spcPct val="150000"/>
              </a:lnSpc>
              <a:spcBef>
                <a:spcPts val="60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Backtesting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involves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applying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historical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data to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 their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effectiveness.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assess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performance,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optimize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strategies,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confidence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trading decisions.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470247" y="5598478"/>
            <a:ext cx="3883660" cy="2546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175385">
              <a:lnSpc>
                <a:spcPct val="100000"/>
              </a:lnSpc>
              <a:spcBef>
                <a:spcPts val="640"/>
              </a:spcBef>
            </a:pPr>
            <a:r>
              <a:rPr sz="800" u="sng" spc="-1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Photo</a:t>
            </a:r>
            <a:r>
              <a:rPr sz="800" u="sng" spc="-3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800" u="sng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by</a:t>
            </a:r>
            <a:r>
              <a:rPr sz="800" u="sng" spc="-3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800" u="sng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Arthur</a:t>
            </a:r>
            <a:r>
              <a:rPr sz="800" u="sng" spc="-25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800" u="sng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Mazi</a:t>
            </a:r>
            <a:r>
              <a:rPr sz="800" u="sng" spc="-3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800" u="sng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on</a:t>
            </a:r>
            <a:r>
              <a:rPr sz="800" u="sng" spc="-25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 </a:t>
            </a:r>
            <a:r>
              <a:rPr sz="800" u="sng" spc="-1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4"/>
              </a:rPr>
              <a:t>Unsplash</a:t>
            </a:r>
            <a:endParaRPr sz="800">
              <a:latin typeface="Roboto"/>
              <a:cs typeface="Roboto"/>
            </a:endParaRPr>
          </a:p>
        </p:txBody>
      </p:sp>
      <p:pic>
        <p:nvPicPr>
          <p:cNvPr id="179" name="object 179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69715" y="6503670"/>
            <a:ext cx="1400174" cy="285749"/>
          </a:xfrm>
          <a:prstGeom prst="rect">
            <a:avLst/>
          </a:prstGeom>
        </p:spPr>
      </p:pic>
      <p:pic>
        <p:nvPicPr>
          <p:cNvPr id="180" name="Image 46">
            <a:extLst>
              <a:ext uri="{FF2B5EF4-FFF2-40B4-BE49-F238E27FC236}">
                <a16:creationId xmlns:a16="http://schemas.microsoft.com/office/drawing/2014/main" id="{33584221-CBBB-BFBE-84C0-731BD6F455D5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74709" y="1024226"/>
            <a:ext cx="4498083" cy="403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62932" y="0"/>
            <a:ext cx="5729605" cy="5573395"/>
            <a:chOff x="6462932" y="0"/>
            <a:chExt cx="5729605" cy="5573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2932" y="0"/>
              <a:ext cx="5729067" cy="55732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75342" y="3142487"/>
              <a:ext cx="2137410" cy="670560"/>
            </a:xfrm>
            <a:custGeom>
              <a:avLst/>
              <a:gdLst/>
              <a:ahLst/>
              <a:cxnLst/>
              <a:rect l="l" t="t" r="r" b="b"/>
              <a:pathLst>
                <a:path w="2137409" h="670560">
                  <a:moveTo>
                    <a:pt x="45720" y="641477"/>
                  </a:moveTo>
                  <a:lnTo>
                    <a:pt x="43319" y="635660"/>
                  </a:lnTo>
                  <a:lnTo>
                    <a:pt x="34747" y="627087"/>
                  </a:lnTo>
                  <a:lnTo>
                    <a:pt x="28930" y="624674"/>
                  </a:lnTo>
                  <a:lnTo>
                    <a:pt x="22860" y="624674"/>
                  </a:lnTo>
                  <a:lnTo>
                    <a:pt x="13970" y="626478"/>
                  </a:lnTo>
                  <a:lnTo>
                    <a:pt x="6705" y="631380"/>
                  </a:lnTo>
                  <a:lnTo>
                    <a:pt x="1803" y="638644"/>
                  </a:lnTo>
                  <a:lnTo>
                    <a:pt x="0" y="647534"/>
                  </a:lnTo>
                  <a:lnTo>
                    <a:pt x="1803" y="656437"/>
                  </a:lnTo>
                  <a:lnTo>
                    <a:pt x="6705" y="663702"/>
                  </a:lnTo>
                  <a:lnTo>
                    <a:pt x="13970" y="668604"/>
                  </a:lnTo>
                  <a:lnTo>
                    <a:pt x="22860" y="670394"/>
                  </a:lnTo>
                  <a:lnTo>
                    <a:pt x="31762" y="668604"/>
                  </a:lnTo>
                  <a:lnTo>
                    <a:pt x="39027" y="663702"/>
                  </a:lnTo>
                  <a:lnTo>
                    <a:pt x="43929" y="656437"/>
                  </a:lnTo>
                  <a:lnTo>
                    <a:pt x="45720" y="647534"/>
                  </a:lnTo>
                  <a:lnTo>
                    <a:pt x="45720" y="641477"/>
                  </a:lnTo>
                  <a:close/>
                </a:path>
                <a:path w="2137409" h="670560">
                  <a:moveTo>
                    <a:pt x="45720" y="485305"/>
                  </a:moveTo>
                  <a:lnTo>
                    <a:pt x="43319" y="479488"/>
                  </a:lnTo>
                  <a:lnTo>
                    <a:pt x="34747" y="470916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06"/>
                  </a:lnTo>
                  <a:lnTo>
                    <a:pt x="6705" y="475208"/>
                  </a:lnTo>
                  <a:lnTo>
                    <a:pt x="1803" y="482473"/>
                  </a:lnTo>
                  <a:lnTo>
                    <a:pt x="0" y="491375"/>
                  </a:lnTo>
                  <a:lnTo>
                    <a:pt x="1803" y="500265"/>
                  </a:lnTo>
                  <a:lnTo>
                    <a:pt x="6705" y="507530"/>
                  </a:lnTo>
                  <a:lnTo>
                    <a:pt x="13970" y="512432"/>
                  </a:lnTo>
                  <a:lnTo>
                    <a:pt x="22860" y="514235"/>
                  </a:lnTo>
                  <a:lnTo>
                    <a:pt x="31762" y="512432"/>
                  </a:lnTo>
                  <a:lnTo>
                    <a:pt x="39027" y="507530"/>
                  </a:lnTo>
                  <a:lnTo>
                    <a:pt x="43929" y="500265"/>
                  </a:lnTo>
                  <a:lnTo>
                    <a:pt x="45720" y="491375"/>
                  </a:lnTo>
                  <a:lnTo>
                    <a:pt x="45720" y="485305"/>
                  </a:lnTo>
                  <a:close/>
                </a:path>
                <a:path w="2137409" h="670560">
                  <a:moveTo>
                    <a:pt x="45720" y="329133"/>
                  </a:moveTo>
                  <a:lnTo>
                    <a:pt x="43319" y="323316"/>
                  </a:lnTo>
                  <a:lnTo>
                    <a:pt x="34747" y="314744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34"/>
                  </a:lnTo>
                  <a:lnTo>
                    <a:pt x="6705" y="319036"/>
                  </a:lnTo>
                  <a:lnTo>
                    <a:pt x="1803" y="326301"/>
                  </a:lnTo>
                  <a:lnTo>
                    <a:pt x="0" y="335203"/>
                  </a:lnTo>
                  <a:lnTo>
                    <a:pt x="1803" y="344093"/>
                  </a:lnTo>
                  <a:lnTo>
                    <a:pt x="6705" y="351358"/>
                  </a:lnTo>
                  <a:lnTo>
                    <a:pt x="13970" y="356260"/>
                  </a:lnTo>
                  <a:lnTo>
                    <a:pt x="22860" y="358063"/>
                  </a:lnTo>
                  <a:lnTo>
                    <a:pt x="31762" y="356260"/>
                  </a:lnTo>
                  <a:lnTo>
                    <a:pt x="39027" y="351358"/>
                  </a:lnTo>
                  <a:lnTo>
                    <a:pt x="43929" y="344093"/>
                  </a:lnTo>
                  <a:lnTo>
                    <a:pt x="45720" y="335203"/>
                  </a:lnTo>
                  <a:lnTo>
                    <a:pt x="45720" y="329133"/>
                  </a:lnTo>
                  <a:close/>
                </a:path>
                <a:path w="2137409" h="670560">
                  <a:moveTo>
                    <a:pt x="45720" y="172961"/>
                  </a:moveTo>
                  <a:lnTo>
                    <a:pt x="43319" y="167144"/>
                  </a:lnTo>
                  <a:lnTo>
                    <a:pt x="34747" y="158572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62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21"/>
                  </a:lnTo>
                  <a:lnTo>
                    <a:pt x="6705" y="195186"/>
                  </a:lnTo>
                  <a:lnTo>
                    <a:pt x="13970" y="200088"/>
                  </a:lnTo>
                  <a:lnTo>
                    <a:pt x="22860" y="201891"/>
                  </a:lnTo>
                  <a:lnTo>
                    <a:pt x="31762" y="200088"/>
                  </a:lnTo>
                  <a:lnTo>
                    <a:pt x="39027" y="195186"/>
                  </a:lnTo>
                  <a:lnTo>
                    <a:pt x="43929" y="187921"/>
                  </a:lnTo>
                  <a:lnTo>
                    <a:pt x="45720" y="179031"/>
                  </a:lnTo>
                  <a:lnTo>
                    <a:pt x="45720" y="172961"/>
                  </a:lnTo>
                  <a:close/>
                </a:path>
                <a:path w="2137409" h="670560">
                  <a:moveTo>
                    <a:pt x="45720" y="16789"/>
                  </a:moveTo>
                  <a:lnTo>
                    <a:pt x="43319" y="10972"/>
                  </a:lnTo>
                  <a:lnTo>
                    <a:pt x="34747" y="2400"/>
                  </a:lnTo>
                  <a:lnTo>
                    <a:pt x="28930" y="0"/>
                  </a:lnTo>
                  <a:lnTo>
                    <a:pt x="22860" y="0"/>
                  </a:lnTo>
                  <a:lnTo>
                    <a:pt x="13970" y="1790"/>
                  </a:lnTo>
                  <a:lnTo>
                    <a:pt x="6705" y="6692"/>
                  </a:lnTo>
                  <a:lnTo>
                    <a:pt x="1803" y="13957"/>
                  </a:lnTo>
                  <a:lnTo>
                    <a:pt x="0" y="22860"/>
                  </a:lnTo>
                  <a:lnTo>
                    <a:pt x="1803" y="31750"/>
                  </a:lnTo>
                  <a:lnTo>
                    <a:pt x="6705" y="39027"/>
                  </a:lnTo>
                  <a:lnTo>
                    <a:pt x="13970" y="43916"/>
                  </a:lnTo>
                  <a:lnTo>
                    <a:pt x="22860" y="45720"/>
                  </a:lnTo>
                  <a:lnTo>
                    <a:pt x="31762" y="43916"/>
                  </a:lnTo>
                  <a:lnTo>
                    <a:pt x="39027" y="39027"/>
                  </a:lnTo>
                  <a:lnTo>
                    <a:pt x="43929" y="31750"/>
                  </a:lnTo>
                  <a:lnTo>
                    <a:pt x="45720" y="22860"/>
                  </a:lnTo>
                  <a:lnTo>
                    <a:pt x="45720" y="16789"/>
                  </a:lnTo>
                  <a:close/>
                </a:path>
                <a:path w="2137409" h="670560">
                  <a:moveTo>
                    <a:pt x="195097" y="641477"/>
                  </a:moveTo>
                  <a:lnTo>
                    <a:pt x="192697" y="635660"/>
                  </a:lnTo>
                  <a:lnTo>
                    <a:pt x="184111" y="627087"/>
                  </a:lnTo>
                  <a:lnTo>
                    <a:pt x="178308" y="624674"/>
                  </a:lnTo>
                  <a:lnTo>
                    <a:pt x="172237" y="624674"/>
                  </a:lnTo>
                  <a:lnTo>
                    <a:pt x="163347" y="626478"/>
                  </a:lnTo>
                  <a:lnTo>
                    <a:pt x="156070" y="631380"/>
                  </a:lnTo>
                  <a:lnTo>
                    <a:pt x="151180" y="638644"/>
                  </a:lnTo>
                  <a:lnTo>
                    <a:pt x="149377" y="647534"/>
                  </a:lnTo>
                  <a:lnTo>
                    <a:pt x="151180" y="656437"/>
                  </a:lnTo>
                  <a:lnTo>
                    <a:pt x="156070" y="663702"/>
                  </a:lnTo>
                  <a:lnTo>
                    <a:pt x="163347" y="668604"/>
                  </a:lnTo>
                  <a:lnTo>
                    <a:pt x="172237" y="670394"/>
                  </a:lnTo>
                  <a:lnTo>
                    <a:pt x="181140" y="668604"/>
                  </a:lnTo>
                  <a:lnTo>
                    <a:pt x="188404" y="663702"/>
                  </a:lnTo>
                  <a:lnTo>
                    <a:pt x="193306" y="656437"/>
                  </a:lnTo>
                  <a:lnTo>
                    <a:pt x="195097" y="647534"/>
                  </a:lnTo>
                  <a:lnTo>
                    <a:pt x="195097" y="641477"/>
                  </a:lnTo>
                  <a:close/>
                </a:path>
                <a:path w="2137409" h="670560">
                  <a:moveTo>
                    <a:pt x="195097" y="485305"/>
                  </a:moveTo>
                  <a:lnTo>
                    <a:pt x="192697" y="479488"/>
                  </a:lnTo>
                  <a:lnTo>
                    <a:pt x="184111" y="470916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06"/>
                  </a:lnTo>
                  <a:lnTo>
                    <a:pt x="156070" y="475208"/>
                  </a:lnTo>
                  <a:lnTo>
                    <a:pt x="151180" y="482473"/>
                  </a:lnTo>
                  <a:lnTo>
                    <a:pt x="149377" y="491375"/>
                  </a:lnTo>
                  <a:lnTo>
                    <a:pt x="151180" y="500265"/>
                  </a:lnTo>
                  <a:lnTo>
                    <a:pt x="156070" y="507530"/>
                  </a:lnTo>
                  <a:lnTo>
                    <a:pt x="163347" y="512432"/>
                  </a:lnTo>
                  <a:lnTo>
                    <a:pt x="172237" y="514235"/>
                  </a:lnTo>
                  <a:lnTo>
                    <a:pt x="181140" y="512432"/>
                  </a:lnTo>
                  <a:lnTo>
                    <a:pt x="188404" y="507530"/>
                  </a:lnTo>
                  <a:lnTo>
                    <a:pt x="193306" y="500265"/>
                  </a:lnTo>
                  <a:lnTo>
                    <a:pt x="195097" y="491375"/>
                  </a:lnTo>
                  <a:lnTo>
                    <a:pt x="195097" y="485305"/>
                  </a:lnTo>
                  <a:close/>
                </a:path>
                <a:path w="2137409" h="670560">
                  <a:moveTo>
                    <a:pt x="195097" y="329133"/>
                  </a:moveTo>
                  <a:lnTo>
                    <a:pt x="192697" y="323316"/>
                  </a:lnTo>
                  <a:lnTo>
                    <a:pt x="184111" y="314744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34"/>
                  </a:lnTo>
                  <a:lnTo>
                    <a:pt x="156070" y="319036"/>
                  </a:lnTo>
                  <a:lnTo>
                    <a:pt x="151180" y="326301"/>
                  </a:lnTo>
                  <a:lnTo>
                    <a:pt x="149377" y="335203"/>
                  </a:lnTo>
                  <a:lnTo>
                    <a:pt x="151180" y="344093"/>
                  </a:lnTo>
                  <a:lnTo>
                    <a:pt x="156070" y="351358"/>
                  </a:lnTo>
                  <a:lnTo>
                    <a:pt x="163347" y="356260"/>
                  </a:lnTo>
                  <a:lnTo>
                    <a:pt x="172237" y="358063"/>
                  </a:lnTo>
                  <a:lnTo>
                    <a:pt x="181140" y="356260"/>
                  </a:lnTo>
                  <a:lnTo>
                    <a:pt x="188404" y="351358"/>
                  </a:lnTo>
                  <a:lnTo>
                    <a:pt x="193306" y="344093"/>
                  </a:lnTo>
                  <a:lnTo>
                    <a:pt x="195097" y="335203"/>
                  </a:lnTo>
                  <a:lnTo>
                    <a:pt x="195097" y="329133"/>
                  </a:lnTo>
                  <a:close/>
                </a:path>
                <a:path w="2137409" h="670560">
                  <a:moveTo>
                    <a:pt x="195097" y="172961"/>
                  </a:moveTo>
                  <a:lnTo>
                    <a:pt x="192697" y="167144"/>
                  </a:lnTo>
                  <a:lnTo>
                    <a:pt x="184111" y="158572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62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21"/>
                  </a:lnTo>
                  <a:lnTo>
                    <a:pt x="156070" y="195186"/>
                  </a:lnTo>
                  <a:lnTo>
                    <a:pt x="163347" y="200088"/>
                  </a:lnTo>
                  <a:lnTo>
                    <a:pt x="172237" y="201891"/>
                  </a:lnTo>
                  <a:lnTo>
                    <a:pt x="181140" y="200088"/>
                  </a:lnTo>
                  <a:lnTo>
                    <a:pt x="188404" y="195186"/>
                  </a:lnTo>
                  <a:lnTo>
                    <a:pt x="193306" y="187921"/>
                  </a:lnTo>
                  <a:lnTo>
                    <a:pt x="195097" y="179031"/>
                  </a:lnTo>
                  <a:lnTo>
                    <a:pt x="195097" y="172961"/>
                  </a:lnTo>
                  <a:close/>
                </a:path>
                <a:path w="2137409" h="670560">
                  <a:moveTo>
                    <a:pt x="195097" y="16789"/>
                  </a:moveTo>
                  <a:lnTo>
                    <a:pt x="192697" y="10972"/>
                  </a:lnTo>
                  <a:lnTo>
                    <a:pt x="184111" y="2400"/>
                  </a:lnTo>
                  <a:lnTo>
                    <a:pt x="178308" y="0"/>
                  </a:lnTo>
                  <a:lnTo>
                    <a:pt x="172237" y="0"/>
                  </a:lnTo>
                  <a:lnTo>
                    <a:pt x="163347" y="1790"/>
                  </a:lnTo>
                  <a:lnTo>
                    <a:pt x="156070" y="6692"/>
                  </a:lnTo>
                  <a:lnTo>
                    <a:pt x="151180" y="13957"/>
                  </a:lnTo>
                  <a:lnTo>
                    <a:pt x="149377" y="22860"/>
                  </a:lnTo>
                  <a:lnTo>
                    <a:pt x="151180" y="31750"/>
                  </a:lnTo>
                  <a:lnTo>
                    <a:pt x="156070" y="39027"/>
                  </a:lnTo>
                  <a:lnTo>
                    <a:pt x="163347" y="43916"/>
                  </a:lnTo>
                  <a:lnTo>
                    <a:pt x="172237" y="45720"/>
                  </a:lnTo>
                  <a:lnTo>
                    <a:pt x="181140" y="43916"/>
                  </a:lnTo>
                  <a:lnTo>
                    <a:pt x="188404" y="39027"/>
                  </a:lnTo>
                  <a:lnTo>
                    <a:pt x="193306" y="31750"/>
                  </a:lnTo>
                  <a:lnTo>
                    <a:pt x="195097" y="22860"/>
                  </a:lnTo>
                  <a:lnTo>
                    <a:pt x="195097" y="16789"/>
                  </a:lnTo>
                  <a:close/>
                </a:path>
                <a:path w="2137409" h="670560">
                  <a:moveTo>
                    <a:pt x="344474" y="641477"/>
                  </a:moveTo>
                  <a:lnTo>
                    <a:pt x="342074" y="635660"/>
                  </a:lnTo>
                  <a:lnTo>
                    <a:pt x="333489" y="627087"/>
                  </a:lnTo>
                  <a:lnTo>
                    <a:pt x="327685" y="624674"/>
                  </a:lnTo>
                  <a:lnTo>
                    <a:pt x="321614" y="624674"/>
                  </a:lnTo>
                  <a:lnTo>
                    <a:pt x="312724" y="626478"/>
                  </a:lnTo>
                  <a:lnTo>
                    <a:pt x="305447" y="631380"/>
                  </a:lnTo>
                  <a:lnTo>
                    <a:pt x="300558" y="638644"/>
                  </a:lnTo>
                  <a:lnTo>
                    <a:pt x="298754" y="647534"/>
                  </a:lnTo>
                  <a:lnTo>
                    <a:pt x="300558" y="656437"/>
                  </a:lnTo>
                  <a:lnTo>
                    <a:pt x="305447" y="663702"/>
                  </a:lnTo>
                  <a:lnTo>
                    <a:pt x="312724" y="668604"/>
                  </a:lnTo>
                  <a:lnTo>
                    <a:pt x="321614" y="670394"/>
                  </a:lnTo>
                  <a:lnTo>
                    <a:pt x="330517" y="668604"/>
                  </a:lnTo>
                  <a:lnTo>
                    <a:pt x="337781" y="663702"/>
                  </a:lnTo>
                  <a:lnTo>
                    <a:pt x="342684" y="656437"/>
                  </a:lnTo>
                  <a:lnTo>
                    <a:pt x="344474" y="647534"/>
                  </a:lnTo>
                  <a:lnTo>
                    <a:pt x="344474" y="641477"/>
                  </a:lnTo>
                  <a:close/>
                </a:path>
                <a:path w="2137409" h="670560">
                  <a:moveTo>
                    <a:pt x="344474" y="485305"/>
                  </a:moveTo>
                  <a:lnTo>
                    <a:pt x="342074" y="479488"/>
                  </a:lnTo>
                  <a:lnTo>
                    <a:pt x="333489" y="470916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06"/>
                  </a:lnTo>
                  <a:lnTo>
                    <a:pt x="305447" y="475208"/>
                  </a:lnTo>
                  <a:lnTo>
                    <a:pt x="300558" y="482473"/>
                  </a:lnTo>
                  <a:lnTo>
                    <a:pt x="298754" y="491375"/>
                  </a:lnTo>
                  <a:lnTo>
                    <a:pt x="300558" y="500265"/>
                  </a:lnTo>
                  <a:lnTo>
                    <a:pt x="305447" y="507530"/>
                  </a:lnTo>
                  <a:lnTo>
                    <a:pt x="312724" y="512432"/>
                  </a:lnTo>
                  <a:lnTo>
                    <a:pt x="321614" y="514235"/>
                  </a:lnTo>
                  <a:lnTo>
                    <a:pt x="330517" y="512432"/>
                  </a:lnTo>
                  <a:lnTo>
                    <a:pt x="337781" y="507530"/>
                  </a:lnTo>
                  <a:lnTo>
                    <a:pt x="342684" y="500265"/>
                  </a:lnTo>
                  <a:lnTo>
                    <a:pt x="344474" y="491375"/>
                  </a:lnTo>
                  <a:lnTo>
                    <a:pt x="344474" y="485305"/>
                  </a:lnTo>
                  <a:close/>
                </a:path>
                <a:path w="2137409" h="670560">
                  <a:moveTo>
                    <a:pt x="344474" y="329133"/>
                  </a:moveTo>
                  <a:lnTo>
                    <a:pt x="342074" y="323316"/>
                  </a:lnTo>
                  <a:lnTo>
                    <a:pt x="333489" y="314744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34"/>
                  </a:lnTo>
                  <a:lnTo>
                    <a:pt x="305447" y="319036"/>
                  </a:lnTo>
                  <a:lnTo>
                    <a:pt x="300558" y="326301"/>
                  </a:lnTo>
                  <a:lnTo>
                    <a:pt x="298754" y="335203"/>
                  </a:lnTo>
                  <a:lnTo>
                    <a:pt x="300558" y="344093"/>
                  </a:lnTo>
                  <a:lnTo>
                    <a:pt x="305447" y="351358"/>
                  </a:lnTo>
                  <a:lnTo>
                    <a:pt x="312724" y="356260"/>
                  </a:lnTo>
                  <a:lnTo>
                    <a:pt x="321614" y="358063"/>
                  </a:lnTo>
                  <a:lnTo>
                    <a:pt x="330517" y="356260"/>
                  </a:lnTo>
                  <a:lnTo>
                    <a:pt x="337781" y="351358"/>
                  </a:lnTo>
                  <a:lnTo>
                    <a:pt x="342684" y="344093"/>
                  </a:lnTo>
                  <a:lnTo>
                    <a:pt x="344474" y="335203"/>
                  </a:lnTo>
                  <a:lnTo>
                    <a:pt x="344474" y="329133"/>
                  </a:lnTo>
                  <a:close/>
                </a:path>
                <a:path w="2137409" h="670560">
                  <a:moveTo>
                    <a:pt x="344474" y="172961"/>
                  </a:moveTo>
                  <a:lnTo>
                    <a:pt x="342074" y="167144"/>
                  </a:lnTo>
                  <a:lnTo>
                    <a:pt x="333489" y="158572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62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21"/>
                  </a:lnTo>
                  <a:lnTo>
                    <a:pt x="305447" y="195186"/>
                  </a:lnTo>
                  <a:lnTo>
                    <a:pt x="312724" y="200088"/>
                  </a:lnTo>
                  <a:lnTo>
                    <a:pt x="321614" y="201891"/>
                  </a:lnTo>
                  <a:lnTo>
                    <a:pt x="330517" y="200088"/>
                  </a:lnTo>
                  <a:lnTo>
                    <a:pt x="337781" y="195186"/>
                  </a:lnTo>
                  <a:lnTo>
                    <a:pt x="342684" y="187921"/>
                  </a:lnTo>
                  <a:lnTo>
                    <a:pt x="344474" y="179031"/>
                  </a:lnTo>
                  <a:lnTo>
                    <a:pt x="344474" y="172961"/>
                  </a:lnTo>
                  <a:close/>
                </a:path>
                <a:path w="2137409" h="670560">
                  <a:moveTo>
                    <a:pt x="344474" y="16789"/>
                  </a:moveTo>
                  <a:lnTo>
                    <a:pt x="342074" y="10972"/>
                  </a:lnTo>
                  <a:lnTo>
                    <a:pt x="333489" y="2400"/>
                  </a:lnTo>
                  <a:lnTo>
                    <a:pt x="327685" y="0"/>
                  </a:lnTo>
                  <a:lnTo>
                    <a:pt x="321614" y="0"/>
                  </a:lnTo>
                  <a:lnTo>
                    <a:pt x="312724" y="1790"/>
                  </a:lnTo>
                  <a:lnTo>
                    <a:pt x="305447" y="6692"/>
                  </a:lnTo>
                  <a:lnTo>
                    <a:pt x="300558" y="13957"/>
                  </a:lnTo>
                  <a:lnTo>
                    <a:pt x="298754" y="22860"/>
                  </a:lnTo>
                  <a:lnTo>
                    <a:pt x="300558" y="31750"/>
                  </a:lnTo>
                  <a:lnTo>
                    <a:pt x="305447" y="39027"/>
                  </a:lnTo>
                  <a:lnTo>
                    <a:pt x="312724" y="43916"/>
                  </a:lnTo>
                  <a:lnTo>
                    <a:pt x="321614" y="45720"/>
                  </a:lnTo>
                  <a:lnTo>
                    <a:pt x="330517" y="43916"/>
                  </a:lnTo>
                  <a:lnTo>
                    <a:pt x="337781" y="39027"/>
                  </a:lnTo>
                  <a:lnTo>
                    <a:pt x="342684" y="31750"/>
                  </a:lnTo>
                  <a:lnTo>
                    <a:pt x="344474" y="22860"/>
                  </a:lnTo>
                  <a:lnTo>
                    <a:pt x="344474" y="16789"/>
                  </a:lnTo>
                  <a:close/>
                </a:path>
                <a:path w="2137409" h="670560">
                  <a:moveTo>
                    <a:pt x="493852" y="641477"/>
                  </a:moveTo>
                  <a:lnTo>
                    <a:pt x="491439" y="635660"/>
                  </a:lnTo>
                  <a:lnTo>
                    <a:pt x="482866" y="627087"/>
                  </a:lnTo>
                  <a:lnTo>
                    <a:pt x="477050" y="624674"/>
                  </a:lnTo>
                  <a:lnTo>
                    <a:pt x="470992" y="624674"/>
                  </a:lnTo>
                  <a:lnTo>
                    <a:pt x="462089" y="626478"/>
                  </a:lnTo>
                  <a:lnTo>
                    <a:pt x="454825" y="631380"/>
                  </a:lnTo>
                  <a:lnTo>
                    <a:pt x="449935" y="638644"/>
                  </a:lnTo>
                  <a:lnTo>
                    <a:pt x="448132" y="647534"/>
                  </a:lnTo>
                  <a:lnTo>
                    <a:pt x="449935" y="656437"/>
                  </a:lnTo>
                  <a:lnTo>
                    <a:pt x="454825" y="663702"/>
                  </a:lnTo>
                  <a:lnTo>
                    <a:pt x="462089" y="668604"/>
                  </a:lnTo>
                  <a:lnTo>
                    <a:pt x="470992" y="670394"/>
                  </a:lnTo>
                  <a:lnTo>
                    <a:pt x="479894" y="668604"/>
                  </a:lnTo>
                  <a:lnTo>
                    <a:pt x="487159" y="663702"/>
                  </a:lnTo>
                  <a:lnTo>
                    <a:pt x="492061" y="656437"/>
                  </a:lnTo>
                  <a:lnTo>
                    <a:pt x="493852" y="647534"/>
                  </a:lnTo>
                  <a:lnTo>
                    <a:pt x="493852" y="641477"/>
                  </a:lnTo>
                  <a:close/>
                </a:path>
                <a:path w="2137409" h="670560">
                  <a:moveTo>
                    <a:pt x="493852" y="485305"/>
                  </a:moveTo>
                  <a:lnTo>
                    <a:pt x="491439" y="479488"/>
                  </a:lnTo>
                  <a:lnTo>
                    <a:pt x="482866" y="470916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06"/>
                  </a:lnTo>
                  <a:lnTo>
                    <a:pt x="454825" y="475208"/>
                  </a:lnTo>
                  <a:lnTo>
                    <a:pt x="449935" y="482473"/>
                  </a:lnTo>
                  <a:lnTo>
                    <a:pt x="448132" y="491375"/>
                  </a:lnTo>
                  <a:lnTo>
                    <a:pt x="449935" y="500265"/>
                  </a:lnTo>
                  <a:lnTo>
                    <a:pt x="454825" y="507530"/>
                  </a:lnTo>
                  <a:lnTo>
                    <a:pt x="462089" y="512432"/>
                  </a:lnTo>
                  <a:lnTo>
                    <a:pt x="470992" y="514235"/>
                  </a:lnTo>
                  <a:lnTo>
                    <a:pt x="479894" y="512432"/>
                  </a:lnTo>
                  <a:lnTo>
                    <a:pt x="487159" y="507530"/>
                  </a:lnTo>
                  <a:lnTo>
                    <a:pt x="492061" y="500265"/>
                  </a:lnTo>
                  <a:lnTo>
                    <a:pt x="493852" y="491375"/>
                  </a:lnTo>
                  <a:lnTo>
                    <a:pt x="493852" y="485305"/>
                  </a:lnTo>
                  <a:close/>
                </a:path>
                <a:path w="2137409" h="670560">
                  <a:moveTo>
                    <a:pt x="493852" y="329133"/>
                  </a:moveTo>
                  <a:lnTo>
                    <a:pt x="491439" y="323316"/>
                  </a:lnTo>
                  <a:lnTo>
                    <a:pt x="482866" y="314744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34"/>
                  </a:lnTo>
                  <a:lnTo>
                    <a:pt x="454825" y="319036"/>
                  </a:lnTo>
                  <a:lnTo>
                    <a:pt x="449935" y="326301"/>
                  </a:lnTo>
                  <a:lnTo>
                    <a:pt x="448132" y="335203"/>
                  </a:lnTo>
                  <a:lnTo>
                    <a:pt x="449935" y="344093"/>
                  </a:lnTo>
                  <a:lnTo>
                    <a:pt x="454825" y="351358"/>
                  </a:lnTo>
                  <a:lnTo>
                    <a:pt x="462089" y="356260"/>
                  </a:lnTo>
                  <a:lnTo>
                    <a:pt x="470992" y="358063"/>
                  </a:lnTo>
                  <a:lnTo>
                    <a:pt x="479894" y="356260"/>
                  </a:lnTo>
                  <a:lnTo>
                    <a:pt x="487159" y="351358"/>
                  </a:lnTo>
                  <a:lnTo>
                    <a:pt x="492061" y="344093"/>
                  </a:lnTo>
                  <a:lnTo>
                    <a:pt x="493852" y="335203"/>
                  </a:lnTo>
                  <a:lnTo>
                    <a:pt x="493852" y="329133"/>
                  </a:lnTo>
                  <a:close/>
                </a:path>
                <a:path w="2137409" h="670560">
                  <a:moveTo>
                    <a:pt x="493852" y="172961"/>
                  </a:moveTo>
                  <a:lnTo>
                    <a:pt x="491439" y="167144"/>
                  </a:lnTo>
                  <a:lnTo>
                    <a:pt x="482866" y="158572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62"/>
                  </a:lnTo>
                  <a:lnTo>
                    <a:pt x="454825" y="162864"/>
                  </a:lnTo>
                  <a:lnTo>
                    <a:pt x="449935" y="170129"/>
                  </a:lnTo>
                  <a:lnTo>
                    <a:pt x="448132" y="179031"/>
                  </a:lnTo>
                  <a:lnTo>
                    <a:pt x="449935" y="187921"/>
                  </a:lnTo>
                  <a:lnTo>
                    <a:pt x="454825" y="195186"/>
                  </a:lnTo>
                  <a:lnTo>
                    <a:pt x="462089" y="200088"/>
                  </a:lnTo>
                  <a:lnTo>
                    <a:pt x="470992" y="201891"/>
                  </a:lnTo>
                  <a:lnTo>
                    <a:pt x="479894" y="200088"/>
                  </a:lnTo>
                  <a:lnTo>
                    <a:pt x="487159" y="195186"/>
                  </a:lnTo>
                  <a:lnTo>
                    <a:pt x="492061" y="187921"/>
                  </a:lnTo>
                  <a:lnTo>
                    <a:pt x="493852" y="179031"/>
                  </a:lnTo>
                  <a:lnTo>
                    <a:pt x="493852" y="172961"/>
                  </a:lnTo>
                  <a:close/>
                </a:path>
                <a:path w="2137409" h="670560">
                  <a:moveTo>
                    <a:pt x="493852" y="16789"/>
                  </a:moveTo>
                  <a:lnTo>
                    <a:pt x="491439" y="10972"/>
                  </a:lnTo>
                  <a:lnTo>
                    <a:pt x="482866" y="2400"/>
                  </a:lnTo>
                  <a:lnTo>
                    <a:pt x="477050" y="0"/>
                  </a:lnTo>
                  <a:lnTo>
                    <a:pt x="470992" y="0"/>
                  </a:lnTo>
                  <a:lnTo>
                    <a:pt x="462089" y="1790"/>
                  </a:lnTo>
                  <a:lnTo>
                    <a:pt x="454825" y="6692"/>
                  </a:lnTo>
                  <a:lnTo>
                    <a:pt x="449935" y="13957"/>
                  </a:lnTo>
                  <a:lnTo>
                    <a:pt x="448132" y="22860"/>
                  </a:lnTo>
                  <a:lnTo>
                    <a:pt x="449935" y="31750"/>
                  </a:lnTo>
                  <a:lnTo>
                    <a:pt x="454825" y="39027"/>
                  </a:lnTo>
                  <a:lnTo>
                    <a:pt x="462089" y="43916"/>
                  </a:lnTo>
                  <a:lnTo>
                    <a:pt x="470992" y="45720"/>
                  </a:lnTo>
                  <a:lnTo>
                    <a:pt x="479894" y="43916"/>
                  </a:lnTo>
                  <a:lnTo>
                    <a:pt x="487159" y="39027"/>
                  </a:lnTo>
                  <a:lnTo>
                    <a:pt x="492061" y="31750"/>
                  </a:lnTo>
                  <a:lnTo>
                    <a:pt x="493852" y="22860"/>
                  </a:lnTo>
                  <a:lnTo>
                    <a:pt x="493852" y="16789"/>
                  </a:lnTo>
                  <a:close/>
                </a:path>
                <a:path w="2137409" h="670560">
                  <a:moveTo>
                    <a:pt x="643229" y="641477"/>
                  </a:moveTo>
                  <a:lnTo>
                    <a:pt x="640816" y="635660"/>
                  </a:lnTo>
                  <a:lnTo>
                    <a:pt x="632244" y="627087"/>
                  </a:lnTo>
                  <a:lnTo>
                    <a:pt x="626427" y="624674"/>
                  </a:lnTo>
                  <a:lnTo>
                    <a:pt x="620369" y="624674"/>
                  </a:lnTo>
                  <a:lnTo>
                    <a:pt x="611466" y="626478"/>
                  </a:lnTo>
                  <a:lnTo>
                    <a:pt x="604202" y="631380"/>
                  </a:lnTo>
                  <a:lnTo>
                    <a:pt x="599300" y="638644"/>
                  </a:lnTo>
                  <a:lnTo>
                    <a:pt x="597509" y="647534"/>
                  </a:lnTo>
                  <a:lnTo>
                    <a:pt x="599300" y="656437"/>
                  </a:lnTo>
                  <a:lnTo>
                    <a:pt x="604202" y="663702"/>
                  </a:lnTo>
                  <a:lnTo>
                    <a:pt x="611466" y="668604"/>
                  </a:lnTo>
                  <a:lnTo>
                    <a:pt x="620369" y="670394"/>
                  </a:lnTo>
                  <a:lnTo>
                    <a:pt x="629272" y="668604"/>
                  </a:lnTo>
                  <a:lnTo>
                    <a:pt x="636536" y="663702"/>
                  </a:lnTo>
                  <a:lnTo>
                    <a:pt x="641438" y="656437"/>
                  </a:lnTo>
                  <a:lnTo>
                    <a:pt x="643229" y="647534"/>
                  </a:lnTo>
                  <a:lnTo>
                    <a:pt x="643229" y="641477"/>
                  </a:lnTo>
                  <a:close/>
                </a:path>
                <a:path w="2137409" h="670560">
                  <a:moveTo>
                    <a:pt x="643229" y="485305"/>
                  </a:moveTo>
                  <a:lnTo>
                    <a:pt x="640816" y="479488"/>
                  </a:lnTo>
                  <a:lnTo>
                    <a:pt x="632244" y="470916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06"/>
                  </a:lnTo>
                  <a:lnTo>
                    <a:pt x="604202" y="475208"/>
                  </a:lnTo>
                  <a:lnTo>
                    <a:pt x="599300" y="482473"/>
                  </a:lnTo>
                  <a:lnTo>
                    <a:pt x="597509" y="491375"/>
                  </a:lnTo>
                  <a:lnTo>
                    <a:pt x="599300" y="500265"/>
                  </a:lnTo>
                  <a:lnTo>
                    <a:pt x="604202" y="507530"/>
                  </a:lnTo>
                  <a:lnTo>
                    <a:pt x="611466" y="512432"/>
                  </a:lnTo>
                  <a:lnTo>
                    <a:pt x="620369" y="514235"/>
                  </a:lnTo>
                  <a:lnTo>
                    <a:pt x="629272" y="512432"/>
                  </a:lnTo>
                  <a:lnTo>
                    <a:pt x="636536" y="507530"/>
                  </a:lnTo>
                  <a:lnTo>
                    <a:pt x="641438" y="500265"/>
                  </a:lnTo>
                  <a:lnTo>
                    <a:pt x="643229" y="491375"/>
                  </a:lnTo>
                  <a:lnTo>
                    <a:pt x="643229" y="485305"/>
                  </a:lnTo>
                  <a:close/>
                </a:path>
                <a:path w="2137409" h="670560">
                  <a:moveTo>
                    <a:pt x="643229" y="329133"/>
                  </a:moveTo>
                  <a:lnTo>
                    <a:pt x="640816" y="323316"/>
                  </a:lnTo>
                  <a:lnTo>
                    <a:pt x="632244" y="314744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34"/>
                  </a:lnTo>
                  <a:lnTo>
                    <a:pt x="604202" y="319036"/>
                  </a:lnTo>
                  <a:lnTo>
                    <a:pt x="599300" y="326301"/>
                  </a:lnTo>
                  <a:lnTo>
                    <a:pt x="597509" y="335203"/>
                  </a:lnTo>
                  <a:lnTo>
                    <a:pt x="599300" y="344093"/>
                  </a:lnTo>
                  <a:lnTo>
                    <a:pt x="604202" y="351358"/>
                  </a:lnTo>
                  <a:lnTo>
                    <a:pt x="611466" y="356260"/>
                  </a:lnTo>
                  <a:lnTo>
                    <a:pt x="620369" y="358063"/>
                  </a:lnTo>
                  <a:lnTo>
                    <a:pt x="629272" y="356260"/>
                  </a:lnTo>
                  <a:lnTo>
                    <a:pt x="636536" y="351358"/>
                  </a:lnTo>
                  <a:lnTo>
                    <a:pt x="641438" y="344093"/>
                  </a:lnTo>
                  <a:lnTo>
                    <a:pt x="643229" y="335203"/>
                  </a:lnTo>
                  <a:lnTo>
                    <a:pt x="643229" y="329133"/>
                  </a:lnTo>
                  <a:close/>
                </a:path>
                <a:path w="2137409" h="670560">
                  <a:moveTo>
                    <a:pt x="643229" y="172961"/>
                  </a:moveTo>
                  <a:lnTo>
                    <a:pt x="640816" y="167144"/>
                  </a:lnTo>
                  <a:lnTo>
                    <a:pt x="632244" y="158572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62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21"/>
                  </a:lnTo>
                  <a:lnTo>
                    <a:pt x="604202" y="195186"/>
                  </a:lnTo>
                  <a:lnTo>
                    <a:pt x="611466" y="200088"/>
                  </a:lnTo>
                  <a:lnTo>
                    <a:pt x="620369" y="201891"/>
                  </a:lnTo>
                  <a:lnTo>
                    <a:pt x="629272" y="200088"/>
                  </a:lnTo>
                  <a:lnTo>
                    <a:pt x="636536" y="195186"/>
                  </a:lnTo>
                  <a:lnTo>
                    <a:pt x="641438" y="187921"/>
                  </a:lnTo>
                  <a:lnTo>
                    <a:pt x="643229" y="179031"/>
                  </a:lnTo>
                  <a:lnTo>
                    <a:pt x="643229" y="172961"/>
                  </a:lnTo>
                  <a:close/>
                </a:path>
                <a:path w="2137409" h="670560">
                  <a:moveTo>
                    <a:pt x="643229" y="16789"/>
                  </a:moveTo>
                  <a:lnTo>
                    <a:pt x="640816" y="10972"/>
                  </a:lnTo>
                  <a:lnTo>
                    <a:pt x="632244" y="2400"/>
                  </a:lnTo>
                  <a:lnTo>
                    <a:pt x="626427" y="0"/>
                  </a:lnTo>
                  <a:lnTo>
                    <a:pt x="620369" y="0"/>
                  </a:lnTo>
                  <a:lnTo>
                    <a:pt x="611466" y="1790"/>
                  </a:lnTo>
                  <a:lnTo>
                    <a:pt x="604202" y="6692"/>
                  </a:lnTo>
                  <a:lnTo>
                    <a:pt x="599300" y="13957"/>
                  </a:lnTo>
                  <a:lnTo>
                    <a:pt x="597509" y="22860"/>
                  </a:lnTo>
                  <a:lnTo>
                    <a:pt x="599300" y="31750"/>
                  </a:lnTo>
                  <a:lnTo>
                    <a:pt x="604202" y="39027"/>
                  </a:lnTo>
                  <a:lnTo>
                    <a:pt x="611466" y="43916"/>
                  </a:lnTo>
                  <a:lnTo>
                    <a:pt x="620369" y="45720"/>
                  </a:lnTo>
                  <a:lnTo>
                    <a:pt x="629272" y="43916"/>
                  </a:lnTo>
                  <a:lnTo>
                    <a:pt x="636536" y="39027"/>
                  </a:lnTo>
                  <a:lnTo>
                    <a:pt x="641438" y="31750"/>
                  </a:lnTo>
                  <a:lnTo>
                    <a:pt x="643229" y="22860"/>
                  </a:lnTo>
                  <a:lnTo>
                    <a:pt x="643229" y="16789"/>
                  </a:lnTo>
                  <a:close/>
                </a:path>
                <a:path w="2137409" h="670560">
                  <a:moveTo>
                    <a:pt x="792607" y="641477"/>
                  </a:moveTo>
                  <a:lnTo>
                    <a:pt x="790194" y="635660"/>
                  </a:lnTo>
                  <a:lnTo>
                    <a:pt x="781621" y="627087"/>
                  </a:lnTo>
                  <a:lnTo>
                    <a:pt x="775804" y="624674"/>
                  </a:lnTo>
                  <a:lnTo>
                    <a:pt x="769747" y="624674"/>
                  </a:lnTo>
                  <a:lnTo>
                    <a:pt x="760844" y="626478"/>
                  </a:lnTo>
                  <a:lnTo>
                    <a:pt x="753579" y="631380"/>
                  </a:lnTo>
                  <a:lnTo>
                    <a:pt x="748677" y="638644"/>
                  </a:lnTo>
                  <a:lnTo>
                    <a:pt x="746887" y="647534"/>
                  </a:lnTo>
                  <a:lnTo>
                    <a:pt x="748677" y="656437"/>
                  </a:lnTo>
                  <a:lnTo>
                    <a:pt x="753579" y="663702"/>
                  </a:lnTo>
                  <a:lnTo>
                    <a:pt x="760844" y="668604"/>
                  </a:lnTo>
                  <a:lnTo>
                    <a:pt x="769747" y="670394"/>
                  </a:lnTo>
                  <a:lnTo>
                    <a:pt x="778637" y="668604"/>
                  </a:lnTo>
                  <a:lnTo>
                    <a:pt x="785914" y="663702"/>
                  </a:lnTo>
                  <a:lnTo>
                    <a:pt x="790803" y="656437"/>
                  </a:lnTo>
                  <a:lnTo>
                    <a:pt x="792607" y="647534"/>
                  </a:lnTo>
                  <a:lnTo>
                    <a:pt x="792607" y="641477"/>
                  </a:lnTo>
                  <a:close/>
                </a:path>
                <a:path w="2137409" h="670560">
                  <a:moveTo>
                    <a:pt x="792607" y="485305"/>
                  </a:moveTo>
                  <a:lnTo>
                    <a:pt x="790194" y="479488"/>
                  </a:lnTo>
                  <a:lnTo>
                    <a:pt x="781621" y="470916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06"/>
                  </a:lnTo>
                  <a:lnTo>
                    <a:pt x="753579" y="475208"/>
                  </a:lnTo>
                  <a:lnTo>
                    <a:pt x="748677" y="482473"/>
                  </a:lnTo>
                  <a:lnTo>
                    <a:pt x="746887" y="491375"/>
                  </a:lnTo>
                  <a:lnTo>
                    <a:pt x="748677" y="500265"/>
                  </a:lnTo>
                  <a:lnTo>
                    <a:pt x="753579" y="507530"/>
                  </a:lnTo>
                  <a:lnTo>
                    <a:pt x="760844" y="512432"/>
                  </a:lnTo>
                  <a:lnTo>
                    <a:pt x="769747" y="514235"/>
                  </a:lnTo>
                  <a:lnTo>
                    <a:pt x="778637" y="512432"/>
                  </a:lnTo>
                  <a:lnTo>
                    <a:pt x="785914" y="507530"/>
                  </a:lnTo>
                  <a:lnTo>
                    <a:pt x="790803" y="500265"/>
                  </a:lnTo>
                  <a:lnTo>
                    <a:pt x="792607" y="491375"/>
                  </a:lnTo>
                  <a:lnTo>
                    <a:pt x="792607" y="485305"/>
                  </a:lnTo>
                  <a:close/>
                </a:path>
                <a:path w="2137409" h="670560">
                  <a:moveTo>
                    <a:pt x="792607" y="329133"/>
                  </a:moveTo>
                  <a:lnTo>
                    <a:pt x="790194" y="323316"/>
                  </a:lnTo>
                  <a:lnTo>
                    <a:pt x="781621" y="314744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34"/>
                  </a:lnTo>
                  <a:lnTo>
                    <a:pt x="753579" y="319036"/>
                  </a:lnTo>
                  <a:lnTo>
                    <a:pt x="748677" y="326301"/>
                  </a:lnTo>
                  <a:lnTo>
                    <a:pt x="746887" y="335203"/>
                  </a:lnTo>
                  <a:lnTo>
                    <a:pt x="748677" y="344093"/>
                  </a:lnTo>
                  <a:lnTo>
                    <a:pt x="753579" y="351358"/>
                  </a:lnTo>
                  <a:lnTo>
                    <a:pt x="760844" y="356260"/>
                  </a:lnTo>
                  <a:lnTo>
                    <a:pt x="769747" y="358063"/>
                  </a:lnTo>
                  <a:lnTo>
                    <a:pt x="778637" y="356260"/>
                  </a:lnTo>
                  <a:lnTo>
                    <a:pt x="785914" y="351358"/>
                  </a:lnTo>
                  <a:lnTo>
                    <a:pt x="790803" y="344093"/>
                  </a:lnTo>
                  <a:lnTo>
                    <a:pt x="792607" y="335203"/>
                  </a:lnTo>
                  <a:lnTo>
                    <a:pt x="792607" y="329133"/>
                  </a:lnTo>
                  <a:close/>
                </a:path>
                <a:path w="2137409" h="670560">
                  <a:moveTo>
                    <a:pt x="792607" y="172961"/>
                  </a:moveTo>
                  <a:lnTo>
                    <a:pt x="790194" y="167144"/>
                  </a:lnTo>
                  <a:lnTo>
                    <a:pt x="781621" y="158572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62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21"/>
                  </a:lnTo>
                  <a:lnTo>
                    <a:pt x="753579" y="195186"/>
                  </a:lnTo>
                  <a:lnTo>
                    <a:pt x="760844" y="200088"/>
                  </a:lnTo>
                  <a:lnTo>
                    <a:pt x="769747" y="201891"/>
                  </a:lnTo>
                  <a:lnTo>
                    <a:pt x="778637" y="200088"/>
                  </a:lnTo>
                  <a:lnTo>
                    <a:pt x="785914" y="195186"/>
                  </a:lnTo>
                  <a:lnTo>
                    <a:pt x="790803" y="187921"/>
                  </a:lnTo>
                  <a:lnTo>
                    <a:pt x="792607" y="179031"/>
                  </a:lnTo>
                  <a:lnTo>
                    <a:pt x="792607" y="172961"/>
                  </a:lnTo>
                  <a:close/>
                </a:path>
                <a:path w="2137409" h="670560">
                  <a:moveTo>
                    <a:pt x="792607" y="16789"/>
                  </a:moveTo>
                  <a:lnTo>
                    <a:pt x="790194" y="10972"/>
                  </a:lnTo>
                  <a:lnTo>
                    <a:pt x="781621" y="2400"/>
                  </a:lnTo>
                  <a:lnTo>
                    <a:pt x="775804" y="0"/>
                  </a:lnTo>
                  <a:lnTo>
                    <a:pt x="769747" y="0"/>
                  </a:lnTo>
                  <a:lnTo>
                    <a:pt x="760844" y="1790"/>
                  </a:lnTo>
                  <a:lnTo>
                    <a:pt x="753579" y="6692"/>
                  </a:lnTo>
                  <a:lnTo>
                    <a:pt x="748677" y="13957"/>
                  </a:lnTo>
                  <a:lnTo>
                    <a:pt x="746887" y="22860"/>
                  </a:lnTo>
                  <a:lnTo>
                    <a:pt x="748677" y="31750"/>
                  </a:lnTo>
                  <a:lnTo>
                    <a:pt x="753579" y="39027"/>
                  </a:lnTo>
                  <a:lnTo>
                    <a:pt x="760844" y="43916"/>
                  </a:lnTo>
                  <a:lnTo>
                    <a:pt x="769747" y="45720"/>
                  </a:lnTo>
                  <a:lnTo>
                    <a:pt x="778637" y="43916"/>
                  </a:lnTo>
                  <a:lnTo>
                    <a:pt x="785914" y="39027"/>
                  </a:lnTo>
                  <a:lnTo>
                    <a:pt x="790803" y="31750"/>
                  </a:lnTo>
                  <a:lnTo>
                    <a:pt x="792607" y="22860"/>
                  </a:lnTo>
                  <a:lnTo>
                    <a:pt x="792607" y="16789"/>
                  </a:lnTo>
                  <a:close/>
                </a:path>
                <a:path w="2137409" h="670560">
                  <a:moveTo>
                    <a:pt x="941984" y="641477"/>
                  </a:moveTo>
                  <a:lnTo>
                    <a:pt x="939571" y="635660"/>
                  </a:lnTo>
                  <a:lnTo>
                    <a:pt x="930998" y="627087"/>
                  </a:lnTo>
                  <a:lnTo>
                    <a:pt x="925182" y="624674"/>
                  </a:lnTo>
                  <a:lnTo>
                    <a:pt x="919124" y="624674"/>
                  </a:lnTo>
                  <a:lnTo>
                    <a:pt x="910221" y="626478"/>
                  </a:lnTo>
                  <a:lnTo>
                    <a:pt x="902957" y="631380"/>
                  </a:lnTo>
                  <a:lnTo>
                    <a:pt x="898055" y="638644"/>
                  </a:lnTo>
                  <a:lnTo>
                    <a:pt x="896264" y="647534"/>
                  </a:lnTo>
                  <a:lnTo>
                    <a:pt x="898055" y="656437"/>
                  </a:lnTo>
                  <a:lnTo>
                    <a:pt x="902957" y="663702"/>
                  </a:lnTo>
                  <a:lnTo>
                    <a:pt x="910221" y="668604"/>
                  </a:lnTo>
                  <a:lnTo>
                    <a:pt x="919124" y="670394"/>
                  </a:lnTo>
                  <a:lnTo>
                    <a:pt x="928014" y="668604"/>
                  </a:lnTo>
                  <a:lnTo>
                    <a:pt x="935291" y="663702"/>
                  </a:lnTo>
                  <a:lnTo>
                    <a:pt x="940181" y="656437"/>
                  </a:lnTo>
                  <a:lnTo>
                    <a:pt x="941984" y="647534"/>
                  </a:lnTo>
                  <a:lnTo>
                    <a:pt x="941984" y="641477"/>
                  </a:lnTo>
                  <a:close/>
                </a:path>
                <a:path w="2137409" h="670560">
                  <a:moveTo>
                    <a:pt x="941984" y="485305"/>
                  </a:moveTo>
                  <a:lnTo>
                    <a:pt x="939571" y="479488"/>
                  </a:lnTo>
                  <a:lnTo>
                    <a:pt x="930998" y="470916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06"/>
                  </a:lnTo>
                  <a:lnTo>
                    <a:pt x="902957" y="475208"/>
                  </a:lnTo>
                  <a:lnTo>
                    <a:pt x="898055" y="482473"/>
                  </a:lnTo>
                  <a:lnTo>
                    <a:pt x="896264" y="491375"/>
                  </a:lnTo>
                  <a:lnTo>
                    <a:pt x="898055" y="500265"/>
                  </a:lnTo>
                  <a:lnTo>
                    <a:pt x="902957" y="507530"/>
                  </a:lnTo>
                  <a:lnTo>
                    <a:pt x="910221" y="512432"/>
                  </a:lnTo>
                  <a:lnTo>
                    <a:pt x="919124" y="514235"/>
                  </a:lnTo>
                  <a:lnTo>
                    <a:pt x="928014" y="512432"/>
                  </a:lnTo>
                  <a:lnTo>
                    <a:pt x="935291" y="507530"/>
                  </a:lnTo>
                  <a:lnTo>
                    <a:pt x="940181" y="500265"/>
                  </a:lnTo>
                  <a:lnTo>
                    <a:pt x="941984" y="491375"/>
                  </a:lnTo>
                  <a:lnTo>
                    <a:pt x="941984" y="485305"/>
                  </a:lnTo>
                  <a:close/>
                </a:path>
                <a:path w="2137409" h="670560">
                  <a:moveTo>
                    <a:pt x="941984" y="329133"/>
                  </a:moveTo>
                  <a:lnTo>
                    <a:pt x="939571" y="323316"/>
                  </a:lnTo>
                  <a:lnTo>
                    <a:pt x="930998" y="314744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34"/>
                  </a:lnTo>
                  <a:lnTo>
                    <a:pt x="902957" y="319036"/>
                  </a:lnTo>
                  <a:lnTo>
                    <a:pt x="898055" y="326301"/>
                  </a:lnTo>
                  <a:lnTo>
                    <a:pt x="896264" y="335203"/>
                  </a:lnTo>
                  <a:lnTo>
                    <a:pt x="898055" y="344093"/>
                  </a:lnTo>
                  <a:lnTo>
                    <a:pt x="902957" y="351358"/>
                  </a:lnTo>
                  <a:lnTo>
                    <a:pt x="910221" y="356260"/>
                  </a:lnTo>
                  <a:lnTo>
                    <a:pt x="919124" y="358063"/>
                  </a:lnTo>
                  <a:lnTo>
                    <a:pt x="928014" y="356260"/>
                  </a:lnTo>
                  <a:lnTo>
                    <a:pt x="935291" y="351358"/>
                  </a:lnTo>
                  <a:lnTo>
                    <a:pt x="940181" y="344093"/>
                  </a:lnTo>
                  <a:lnTo>
                    <a:pt x="941984" y="335203"/>
                  </a:lnTo>
                  <a:lnTo>
                    <a:pt x="941984" y="329133"/>
                  </a:lnTo>
                  <a:close/>
                </a:path>
                <a:path w="2137409" h="670560">
                  <a:moveTo>
                    <a:pt x="941984" y="172961"/>
                  </a:moveTo>
                  <a:lnTo>
                    <a:pt x="939571" y="167144"/>
                  </a:lnTo>
                  <a:lnTo>
                    <a:pt x="930998" y="158572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62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21"/>
                  </a:lnTo>
                  <a:lnTo>
                    <a:pt x="902957" y="195186"/>
                  </a:lnTo>
                  <a:lnTo>
                    <a:pt x="910221" y="200088"/>
                  </a:lnTo>
                  <a:lnTo>
                    <a:pt x="919124" y="201891"/>
                  </a:lnTo>
                  <a:lnTo>
                    <a:pt x="928014" y="200088"/>
                  </a:lnTo>
                  <a:lnTo>
                    <a:pt x="935291" y="195186"/>
                  </a:lnTo>
                  <a:lnTo>
                    <a:pt x="940181" y="187921"/>
                  </a:lnTo>
                  <a:lnTo>
                    <a:pt x="941984" y="179031"/>
                  </a:lnTo>
                  <a:lnTo>
                    <a:pt x="941984" y="172961"/>
                  </a:lnTo>
                  <a:close/>
                </a:path>
                <a:path w="2137409" h="670560">
                  <a:moveTo>
                    <a:pt x="941984" y="16789"/>
                  </a:moveTo>
                  <a:lnTo>
                    <a:pt x="939571" y="10972"/>
                  </a:lnTo>
                  <a:lnTo>
                    <a:pt x="930998" y="2400"/>
                  </a:lnTo>
                  <a:lnTo>
                    <a:pt x="925182" y="0"/>
                  </a:lnTo>
                  <a:lnTo>
                    <a:pt x="919124" y="0"/>
                  </a:lnTo>
                  <a:lnTo>
                    <a:pt x="910221" y="1790"/>
                  </a:lnTo>
                  <a:lnTo>
                    <a:pt x="902957" y="6692"/>
                  </a:lnTo>
                  <a:lnTo>
                    <a:pt x="898055" y="13957"/>
                  </a:lnTo>
                  <a:lnTo>
                    <a:pt x="896264" y="22860"/>
                  </a:lnTo>
                  <a:lnTo>
                    <a:pt x="898055" y="31750"/>
                  </a:lnTo>
                  <a:lnTo>
                    <a:pt x="902957" y="39027"/>
                  </a:lnTo>
                  <a:lnTo>
                    <a:pt x="910221" y="43916"/>
                  </a:lnTo>
                  <a:lnTo>
                    <a:pt x="919124" y="45720"/>
                  </a:lnTo>
                  <a:lnTo>
                    <a:pt x="928014" y="43916"/>
                  </a:lnTo>
                  <a:lnTo>
                    <a:pt x="935291" y="39027"/>
                  </a:lnTo>
                  <a:lnTo>
                    <a:pt x="940181" y="31750"/>
                  </a:lnTo>
                  <a:lnTo>
                    <a:pt x="941984" y="22860"/>
                  </a:lnTo>
                  <a:lnTo>
                    <a:pt x="941984" y="16789"/>
                  </a:lnTo>
                  <a:close/>
                </a:path>
                <a:path w="2137409" h="670560">
                  <a:moveTo>
                    <a:pt x="1091361" y="641477"/>
                  </a:moveTo>
                  <a:lnTo>
                    <a:pt x="1088948" y="635660"/>
                  </a:lnTo>
                  <a:lnTo>
                    <a:pt x="1080376" y="627087"/>
                  </a:lnTo>
                  <a:lnTo>
                    <a:pt x="1074559" y="624674"/>
                  </a:lnTo>
                  <a:lnTo>
                    <a:pt x="1068501" y="624674"/>
                  </a:lnTo>
                  <a:lnTo>
                    <a:pt x="1059599" y="626478"/>
                  </a:lnTo>
                  <a:lnTo>
                    <a:pt x="1052334" y="631380"/>
                  </a:lnTo>
                  <a:lnTo>
                    <a:pt x="1047432" y="638644"/>
                  </a:lnTo>
                  <a:lnTo>
                    <a:pt x="1045641" y="647534"/>
                  </a:lnTo>
                  <a:lnTo>
                    <a:pt x="1047432" y="656437"/>
                  </a:lnTo>
                  <a:lnTo>
                    <a:pt x="1052334" y="663702"/>
                  </a:lnTo>
                  <a:lnTo>
                    <a:pt x="1059599" y="668604"/>
                  </a:lnTo>
                  <a:lnTo>
                    <a:pt x="1068501" y="670394"/>
                  </a:lnTo>
                  <a:lnTo>
                    <a:pt x="1077391" y="668604"/>
                  </a:lnTo>
                  <a:lnTo>
                    <a:pt x="1084656" y="663702"/>
                  </a:lnTo>
                  <a:lnTo>
                    <a:pt x="1089558" y="656437"/>
                  </a:lnTo>
                  <a:lnTo>
                    <a:pt x="1091361" y="647534"/>
                  </a:lnTo>
                  <a:lnTo>
                    <a:pt x="1091361" y="641477"/>
                  </a:lnTo>
                  <a:close/>
                </a:path>
                <a:path w="2137409" h="670560">
                  <a:moveTo>
                    <a:pt x="1091361" y="485305"/>
                  </a:moveTo>
                  <a:lnTo>
                    <a:pt x="1088948" y="479488"/>
                  </a:lnTo>
                  <a:lnTo>
                    <a:pt x="1080376" y="470916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06"/>
                  </a:lnTo>
                  <a:lnTo>
                    <a:pt x="1052334" y="475208"/>
                  </a:lnTo>
                  <a:lnTo>
                    <a:pt x="1047432" y="482473"/>
                  </a:lnTo>
                  <a:lnTo>
                    <a:pt x="1045641" y="491375"/>
                  </a:lnTo>
                  <a:lnTo>
                    <a:pt x="1047432" y="500265"/>
                  </a:lnTo>
                  <a:lnTo>
                    <a:pt x="1052334" y="507530"/>
                  </a:lnTo>
                  <a:lnTo>
                    <a:pt x="1059599" y="512432"/>
                  </a:lnTo>
                  <a:lnTo>
                    <a:pt x="1068501" y="514235"/>
                  </a:lnTo>
                  <a:lnTo>
                    <a:pt x="1077391" y="512432"/>
                  </a:lnTo>
                  <a:lnTo>
                    <a:pt x="1084656" y="507530"/>
                  </a:lnTo>
                  <a:lnTo>
                    <a:pt x="1089558" y="500265"/>
                  </a:lnTo>
                  <a:lnTo>
                    <a:pt x="1091361" y="491375"/>
                  </a:lnTo>
                  <a:lnTo>
                    <a:pt x="1091361" y="485305"/>
                  </a:lnTo>
                  <a:close/>
                </a:path>
                <a:path w="2137409" h="670560">
                  <a:moveTo>
                    <a:pt x="1091361" y="329133"/>
                  </a:moveTo>
                  <a:lnTo>
                    <a:pt x="1088948" y="323316"/>
                  </a:lnTo>
                  <a:lnTo>
                    <a:pt x="1080376" y="314744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34"/>
                  </a:lnTo>
                  <a:lnTo>
                    <a:pt x="1052334" y="319036"/>
                  </a:lnTo>
                  <a:lnTo>
                    <a:pt x="1047432" y="326301"/>
                  </a:lnTo>
                  <a:lnTo>
                    <a:pt x="1045641" y="335203"/>
                  </a:lnTo>
                  <a:lnTo>
                    <a:pt x="1047432" y="344093"/>
                  </a:lnTo>
                  <a:lnTo>
                    <a:pt x="1052334" y="351358"/>
                  </a:lnTo>
                  <a:lnTo>
                    <a:pt x="1059599" y="356260"/>
                  </a:lnTo>
                  <a:lnTo>
                    <a:pt x="1068501" y="358063"/>
                  </a:lnTo>
                  <a:lnTo>
                    <a:pt x="1077391" y="356260"/>
                  </a:lnTo>
                  <a:lnTo>
                    <a:pt x="1084656" y="351358"/>
                  </a:lnTo>
                  <a:lnTo>
                    <a:pt x="1089558" y="344093"/>
                  </a:lnTo>
                  <a:lnTo>
                    <a:pt x="1091361" y="335203"/>
                  </a:lnTo>
                  <a:lnTo>
                    <a:pt x="1091361" y="329133"/>
                  </a:lnTo>
                  <a:close/>
                </a:path>
                <a:path w="2137409" h="670560">
                  <a:moveTo>
                    <a:pt x="1091361" y="172961"/>
                  </a:moveTo>
                  <a:lnTo>
                    <a:pt x="1088948" y="167144"/>
                  </a:lnTo>
                  <a:lnTo>
                    <a:pt x="1080376" y="158572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62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21"/>
                  </a:lnTo>
                  <a:lnTo>
                    <a:pt x="1052334" y="195186"/>
                  </a:lnTo>
                  <a:lnTo>
                    <a:pt x="1059599" y="200088"/>
                  </a:lnTo>
                  <a:lnTo>
                    <a:pt x="1068501" y="201891"/>
                  </a:lnTo>
                  <a:lnTo>
                    <a:pt x="1077391" y="200088"/>
                  </a:lnTo>
                  <a:lnTo>
                    <a:pt x="1084656" y="195186"/>
                  </a:lnTo>
                  <a:lnTo>
                    <a:pt x="1089558" y="187921"/>
                  </a:lnTo>
                  <a:lnTo>
                    <a:pt x="1091361" y="179031"/>
                  </a:lnTo>
                  <a:lnTo>
                    <a:pt x="1091361" y="172961"/>
                  </a:lnTo>
                  <a:close/>
                </a:path>
                <a:path w="2137409" h="670560">
                  <a:moveTo>
                    <a:pt x="1091361" y="16789"/>
                  </a:moveTo>
                  <a:lnTo>
                    <a:pt x="1088948" y="10972"/>
                  </a:lnTo>
                  <a:lnTo>
                    <a:pt x="1080376" y="2400"/>
                  </a:lnTo>
                  <a:lnTo>
                    <a:pt x="1074559" y="0"/>
                  </a:lnTo>
                  <a:lnTo>
                    <a:pt x="1068501" y="0"/>
                  </a:lnTo>
                  <a:lnTo>
                    <a:pt x="1059599" y="1790"/>
                  </a:lnTo>
                  <a:lnTo>
                    <a:pt x="1052334" y="6692"/>
                  </a:lnTo>
                  <a:lnTo>
                    <a:pt x="1047432" y="13957"/>
                  </a:lnTo>
                  <a:lnTo>
                    <a:pt x="1045641" y="22860"/>
                  </a:lnTo>
                  <a:lnTo>
                    <a:pt x="1047432" y="31750"/>
                  </a:lnTo>
                  <a:lnTo>
                    <a:pt x="1052334" y="39027"/>
                  </a:lnTo>
                  <a:lnTo>
                    <a:pt x="1059599" y="43916"/>
                  </a:lnTo>
                  <a:lnTo>
                    <a:pt x="1068501" y="45720"/>
                  </a:lnTo>
                  <a:lnTo>
                    <a:pt x="1077391" y="43916"/>
                  </a:lnTo>
                  <a:lnTo>
                    <a:pt x="1084656" y="39027"/>
                  </a:lnTo>
                  <a:lnTo>
                    <a:pt x="1089558" y="31750"/>
                  </a:lnTo>
                  <a:lnTo>
                    <a:pt x="1091361" y="22860"/>
                  </a:lnTo>
                  <a:lnTo>
                    <a:pt x="1091361" y="16789"/>
                  </a:lnTo>
                  <a:close/>
                </a:path>
                <a:path w="2137409" h="670560">
                  <a:moveTo>
                    <a:pt x="1240739" y="641477"/>
                  </a:moveTo>
                  <a:lnTo>
                    <a:pt x="1238326" y="635660"/>
                  </a:lnTo>
                  <a:lnTo>
                    <a:pt x="1229753" y="627087"/>
                  </a:lnTo>
                  <a:lnTo>
                    <a:pt x="1223937" y="624674"/>
                  </a:lnTo>
                  <a:lnTo>
                    <a:pt x="1217866" y="624674"/>
                  </a:lnTo>
                  <a:lnTo>
                    <a:pt x="1208976" y="626478"/>
                  </a:lnTo>
                  <a:lnTo>
                    <a:pt x="1201712" y="631380"/>
                  </a:lnTo>
                  <a:lnTo>
                    <a:pt x="1196809" y="638644"/>
                  </a:lnTo>
                  <a:lnTo>
                    <a:pt x="1195006" y="647534"/>
                  </a:lnTo>
                  <a:lnTo>
                    <a:pt x="1196809" y="656437"/>
                  </a:lnTo>
                  <a:lnTo>
                    <a:pt x="1201712" y="663702"/>
                  </a:lnTo>
                  <a:lnTo>
                    <a:pt x="1208976" y="668604"/>
                  </a:lnTo>
                  <a:lnTo>
                    <a:pt x="1217866" y="670394"/>
                  </a:lnTo>
                  <a:lnTo>
                    <a:pt x="1226769" y="668604"/>
                  </a:lnTo>
                  <a:lnTo>
                    <a:pt x="1234033" y="663702"/>
                  </a:lnTo>
                  <a:lnTo>
                    <a:pt x="1238935" y="656437"/>
                  </a:lnTo>
                  <a:lnTo>
                    <a:pt x="1240739" y="647534"/>
                  </a:lnTo>
                  <a:lnTo>
                    <a:pt x="1240739" y="641477"/>
                  </a:lnTo>
                  <a:close/>
                </a:path>
                <a:path w="2137409" h="670560">
                  <a:moveTo>
                    <a:pt x="1240739" y="485305"/>
                  </a:moveTo>
                  <a:lnTo>
                    <a:pt x="1238326" y="479488"/>
                  </a:lnTo>
                  <a:lnTo>
                    <a:pt x="1229753" y="470916"/>
                  </a:lnTo>
                  <a:lnTo>
                    <a:pt x="1223937" y="468515"/>
                  </a:lnTo>
                  <a:lnTo>
                    <a:pt x="1217866" y="468515"/>
                  </a:lnTo>
                  <a:lnTo>
                    <a:pt x="1208976" y="470306"/>
                  </a:lnTo>
                  <a:lnTo>
                    <a:pt x="1201712" y="475208"/>
                  </a:lnTo>
                  <a:lnTo>
                    <a:pt x="1196809" y="482473"/>
                  </a:lnTo>
                  <a:lnTo>
                    <a:pt x="1195006" y="491375"/>
                  </a:lnTo>
                  <a:lnTo>
                    <a:pt x="1196809" y="500265"/>
                  </a:lnTo>
                  <a:lnTo>
                    <a:pt x="1201712" y="507530"/>
                  </a:lnTo>
                  <a:lnTo>
                    <a:pt x="1208976" y="512432"/>
                  </a:lnTo>
                  <a:lnTo>
                    <a:pt x="1217866" y="514235"/>
                  </a:lnTo>
                  <a:lnTo>
                    <a:pt x="1226769" y="512432"/>
                  </a:lnTo>
                  <a:lnTo>
                    <a:pt x="1234033" y="507530"/>
                  </a:lnTo>
                  <a:lnTo>
                    <a:pt x="1238935" y="500265"/>
                  </a:lnTo>
                  <a:lnTo>
                    <a:pt x="1240739" y="491375"/>
                  </a:lnTo>
                  <a:lnTo>
                    <a:pt x="1240739" y="485305"/>
                  </a:lnTo>
                  <a:close/>
                </a:path>
                <a:path w="2137409" h="670560">
                  <a:moveTo>
                    <a:pt x="1240739" y="329133"/>
                  </a:moveTo>
                  <a:lnTo>
                    <a:pt x="1238326" y="323316"/>
                  </a:lnTo>
                  <a:lnTo>
                    <a:pt x="1229753" y="314744"/>
                  </a:lnTo>
                  <a:lnTo>
                    <a:pt x="1223937" y="312343"/>
                  </a:lnTo>
                  <a:lnTo>
                    <a:pt x="1217866" y="312343"/>
                  </a:lnTo>
                  <a:lnTo>
                    <a:pt x="1208976" y="314134"/>
                  </a:lnTo>
                  <a:lnTo>
                    <a:pt x="1201712" y="319036"/>
                  </a:lnTo>
                  <a:lnTo>
                    <a:pt x="1196809" y="326301"/>
                  </a:lnTo>
                  <a:lnTo>
                    <a:pt x="1195006" y="335203"/>
                  </a:lnTo>
                  <a:lnTo>
                    <a:pt x="1196809" y="344093"/>
                  </a:lnTo>
                  <a:lnTo>
                    <a:pt x="1201712" y="351358"/>
                  </a:lnTo>
                  <a:lnTo>
                    <a:pt x="1208976" y="356260"/>
                  </a:lnTo>
                  <a:lnTo>
                    <a:pt x="1217866" y="358063"/>
                  </a:lnTo>
                  <a:lnTo>
                    <a:pt x="1226769" y="356260"/>
                  </a:lnTo>
                  <a:lnTo>
                    <a:pt x="1234033" y="351358"/>
                  </a:lnTo>
                  <a:lnTo>
                    <a:pt x="1238935" y="344093"/>
                  </a:lnTo>
                  <a:lnTo>
                    <a:pt x="1240739" y="335203"/>
                  </a:lnTo>
                  <a:lnTo>
                    <a:pt x="1240739" y="329133"/>
                  </a:lnTo>
                  <a:close/>
                </a:path>
                <a:path w="2137409" h="670560">
                  <a:moveTo>
                    <a:pt x="1240739" y="172961"/>
                  </a:moveTo>
                  <a:lnTo>
                    <a:pt x="1238326" y="167144"/>
                  </a:lnTo>
                  <a:lnTo>
                    <a:pt x="1229753" y="158572"/>
                  </a:lnTo>
                  <a:lnTo>
                    <a:pt x="1223937" y="156171"/>
                  </a:lnTo>
                  <a:lnTo>
                    <a:pt x="1217866" y="156171"/>
                  </a:lnTo>
                  <a:lnTo>
                    <a:pt x="1208976" y="157962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21"/>
                  </a:lnTo>
                  <a:lnTo>
                    <a:pt x="1201712" y="195186"/>
                  </a:lnTo>
                  <a:lnTo>
                    <a:pt x="1208976" y="200088"/>
                  </a:lnTo>
                  <a:lnTo>
                    <a:pt x="1217866" y="201891"/>
                  </a:lnTo>
                  <a:lnTo>
                    <a:pt x="1226769" y="200088"/>
                  </a:lnTo>
                  <a:lnTo>
                    <a:pt x="1234033" y="195186"/>
                  </a:lnTo>
                  <a:lnTo>
                    <a:pt x="1238935" y="187921"/>
                  </a:lnTo>
                  <a:lnTo>
                    <a:pt x="1240739" y="179031"/>
                  </a:lnTo>
                  <a:lnTo>
                    <a:pt x="1240739" y="172961"/>
                  </a:lnTo>
                  <a:close/>
                </a:path>
                <a:path w="2137409" h="670560">
                  <a:moveTo>
                    <a:pt x="1240739" y="16789"/>
                  </a:moveTo>
                  <a:lnTo>
                    <a:pt x="1238326" y="10972"/>
                  </a:lnTo>
                  <a:lnTo>
                    <a:pt x="1229753" y="2400"/>
                  </a:lnTo>
                  <a:lnTo>
                    <a:pt x="1223937" y="0"/>
                  </a:lnTo>
                  <a:lnTo>
                    <a:pt x="1217866" y="0"/>
                  </a:lnTo>
                  <a:lnTo>
                    <a:pt x="1208976" y="1790"/>
                  </a:lnTo>
                  <a:lnTo>
                    <a:pt x="1201712" y="6692"/>
                  </a:lnTo>
                  <a:lnTo>
                    <a:pt x="1196809" y="13957"/>
                  </a:lnTo>
                  <a:lnTo>
                    <a:pt x="1195006" y="22860"/>
                  </a:lnTo>
                  <a:lnTo>
                    <a:pt x="1196809" y="31750"/>
                  </a:lnTo>
                  <a:lnTo>
                    <a:pt x="1201712" y="39027"/>
                  </a:lnTo>
                  <a:lnTo>
                    <a:pt x="1208976" y="43916"/>
                  </a:lnTo>
                  <a:lnTo>
                    <a:pt x="1217866" y="45720"/>
                  </a:lnTo>
                  <a:lnTo>
                    <a:pt x="1226769" y="43916"/>
                  </a:lnTo>
                  <a:lnTo>
                    <a:pt x="1234033" y="39027"/>
                  </a:lnTo>
                  <a:lnTo>
                    <a:pt x="1238935" y="31750"/>
                  </a:lnTo>
                  <a:lnTo>
                    <a:pt x="1240739" y="22860"/>
                  </a:lnTo>
                  <a:lnTo>
                    <a:pt x="1240739" y="16789"/>
                  </a:lnTo>
                  <a:close/>
                </a:path>
                <a:path w="2137409" h="670560">
                  <a:moveTo>
                    <a:pt x="1390103" y="641477"/>
                  </a:moveTo>
                  <a:lnTo>
                    <a:pt x="1387703" y="635660"/>
                  </a:lnTo>
                  <a:lnTo>
                    <a:pt x="1379131" y="627087"/>
                  </a:lnTo>
                  <a:lnTo>
                    <a:pt x="1373314" y="624674"/>
                  </a:lnTo>
                  <a:lnTo>
                    <a:pt x="1367243" y="624674"/>
                  </a:lnTo>
                  <a:lnTo>
                    <a:pt x="1358353" y="626478"/>
                  </a:lnTo>
                  <a:lnTo>
                    <a:pt x="1351089" y="631380"/>
                  </a:lnTo>
                  <a:lnTo>
                    <a:pt x="1346187" y="638644"/>
                  </a:lnTo>
                  <a:lnTo>
                    <a:pt x="1344383" y="647534"/>
                  </a:lnTo>
                  <a:lnTo>
                    <a:pt x="1346187" y="656437"/>
                  </a:lnTo>
                  <a:lnTo>
                    <a:pt x="1351089" y="663702"/>
                  </a:lnTo>
                  <a:lnTo>
                    <a:pt x="1358353" y="668604"/>
                  </a:lnTo>
                  <a:lnTo>
                    <a:pt x="1367243" y="670394"/>
                  </a:lnTo>
                  <a:lnTo>
                    <a:pt x="1376146" y="668604"/>
                  </a:lnTo>
                  <a:lnTo>
                    <a:pt x="1383411" y="663702"/>
                  </a:lnTo>
                  <a:lnTo>
                    <a:pt x="1388313" y="656437"/>
                  </a:lnTo>
                  <a:lnTo>
                    <a:pt x="1390103" y="647534"/>
                  </a:lnTo>
                  <a:lnTo>
                    <a:pt x="1390103" y="641477"/>
                  </a:lnTo>
                  <a:close/>
                </a:path>
                <a:path w="2137409" h="670560">
                  <a:moveTo>
                    <a:pt x="1390103" y="485305"/>
                  </a:moveTo>
                  <a:lnTo>
                    <a:pt x="1387703" y="479488"/>
                  </a:lnTo>
                  <a:lnTo>
                    <a:pt x="1379131" y="470916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06"/>
                  </a:lnTo>
                  <a:lnTo>
                    <a:pt x="1351089" y="475208"/>
                  </a:lnTo>
                  <a:lnTo>
                    <a:pt x="1346187" y="482473"/>
                  </a:lnTo>
                  <a:lnTo>
                    <a:pt x="1344383" y="491375"/>
                  </a:lnTo>
                  <a:lnTo>
                    <a:pt x="1346187" y="500265"/>
                  </a:lnTo>
                  <a:lnTo>
                    <a:pt x="1351089" y="507530"/>
                  </a:lnTo>
                  <a:lnTo>
                    <a:pt x="1358353" y="512432"/>
                  </a:lnTo>
                  <a:lnTo>
                    <a:pt x="1367243" y="514235"/>
                  </a:lnTo>
                  <a:lnTo>
                    <a:pt x="1376146" y="512432"/>
                  </a:lnTo>
                  <a:lnTo>
                    <a:pt x="1383411" y="507530"/>
                  </a:lnTo>
                  <a:lnTo>
                    <a:pt x="1388313" y="500265"/>
                  </a:lnTo>
                  <a:lnTo>
                    <a:pt x="1390103" y="491375"/>
                  </a:lnTo>
                  <a:lnTo>
                    <a:pt x="1390103" y="485305"/>
                  </a:lnTo>
                  <a:close/>
                </a:path>
                <a:path w="2137409" h="670560">
                  <a:moveTo>
                    <a:pt x="1390103" y="329133"/>
                  </a:moveTo>
                  <a:lnTo>
                    <a:pt x="1387703" y="323316"/>
                  </a:lnTo>
                  <a:lnTo>
                    <a:pt x="1379131" y="314744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34"/>
                  </a:lnTo>
                  <a:lnTo>
                    <a:pt x="1351089" y="319036"/>
                  </a:lnTo>
                  <a:lnTo>
                    <a:pt x="1346187" y="326301"/>
                  </a:lnTo>
                  <a:lnTo>
                    <a:pt x="1344383" y="335203"/>
                  </a:lnTo>
                  <a:lnTo>
                    <a:pt x="1346187" y="344093"/>
                  </a:lnTo>
                  <a:lnTo>
                    <a:pt x="1351089" y="351358"/>
                  </a:lnTo>
                  <a:lnTo>
                    <a:pt x="1358353" y="356260"/>
                  </a:lnTo>
                  <a:lnTo>
                    <a:pt x="1367243" y="358063"/>
                  </a:lnTo>
                  <a:lnTo>
                    <a:pt x="1376146" y="356260"/>
                  </a:lnTo>
                  <a:lnTo>
                    <a:pt x="1383411" y="351358"/>
                  </a:lnTo>
                  <a:lnTo>
                    <a:pt x="1388313" y="344093"/>
                  </a:lnTo>
                  <a:lnTo>
                    <a:pt x="1390103" y="335203"/>
                  </a:lnTo>
                  <a:lnTo>
                    <a:pt x="1390103" y="329133"/>
                  </a:lnTo>
                  <a:close/>
                </a:path>
                <a:path w="2137409" h="670560">
                  <a:moveTo>
                    <a:pt x="1390103" y="172961"/>
                  </a:moveTo>
                  <a:lnTo>
                    <a:pt x="1387703" y="167144"/>
                  </a:lnTo>
                  <a:lnTo>
                    <a:pt x="1379131" y="158572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62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21"/>
                  </a:lnTo>
                  <a:lnTo>
                    <a:pt x="1351089" y="195186"/>
                  </a:lnTo>
                  <a:lnTo>
                    <a:pt x="1358353" y="200088"/>
                  </a:lnTo>
                  <a:lnTo>
                    <a:pt x="1367243" y="201891"/>
                  </a:lnTo>
                  <a:lnTo>
                    <a:pt x="1376146" y="200088"/>
                  </a:lnTo>
                  <a:lnTo>
                    <a:pt x="1383411" y="195186"/>
                  </a:lnTo>
                  <a:lnTo>
                    <a:pt x="1388313" y="187921"/>
                  </a:lnTo>
                  <a:lnTo>
                    <a:pt x="1390103" y="179031"/>
                  </a:lnTo>
                  <a:lnTo>
                    <a:pt x="1390103" y="172961"/>
                  </a:lnTo>
                  <a:close/>
                </a:path>
                <a:path w="2137409" h="670560">
                  <a:moveTo>
                    <a:pt x="1390103" y="16789"/>
                  </a:moveTo>
                  <a:lnTo>
                    <a:pt x="1387703" y="10972"/>
                  </a:lnTo>
                  <a:lnTo>
                    <a:pt x="1379131" y="2400"/>
                  </a:lnTo>
                  <a:lnTo>
                    <a:pt x="1373314" y="0"/>
                  </a:lnTo>
                  <a:lnTo>
                    <a:pt x="1367243" y="0"/>
                  </a:lnTo>
                  <a:lnTo>
                    <a:pt x="1358353" y="1790"/>
                  </a:lnTo>
                  <a:lnTo>
                    <a:pt x="1351089" y="6692"/>
                  </a:lnTo>
                  <a:lnTo>
                    <a:pt x="1346187" y="13957"/>
                  </a:lnTo>
                  <a:lnTo>
                    <a:pt x="1344383" y="22860"/>
                  </a:lnTo>
                  <a:lnTo>
                    <a:pt x="1346187" y="31750"/>
                  </a:lnTo>
                  <a:lnTo>
                    <a:pt x="1351089" y="39027"/>
                  </a:lnTo>
                  <a:lnTo>
                    <a:pt x="1358353" y="43916"/>
                  </a:lnTo>
                  <a:lnTo>
                    <a:pt x="1367243" y="45720"/>
                  </a:lnTo>
                  <a:lnTo>
                    <a:pt x="1376146" y="43916"/>
                  </a:lnTo>
                  <a:lnTo>
                    <a:pt x="1383411" y="39027"/>
                  </a:lnTo>
                  <a:lnTo>
                    <a:pt x="1388313" y="31750"/>
                  </a:lnTo>
                  <a:lnTo>
                    <a:pt x="1390103" y="22860"/>
                  </a:lnTo>
                  <a:lnTo>
                    <a:pt x="1390103" y="16789"/>
                  </a:lnTo>
                  <a:close/>
                </a:path>
                <a:path w="2137409" h="670560">
                  <a:moveTo>
                    <a:pt x="1539481" y="641477"/>
                  </a:moveTo>
                  <a:lnTo>
                    <a:pt x="1537081" y="635660"/>
                  </a:lnTo>
                  <a:lnTo>
                    <a:pt x="1528495" y="627087"/>
                  </a:lnTo>
                  <a:lnTo>
                    <a:pt x="1522691" y="624674"/>
                  </a:lnTo>
                  <a:lnTo>
                    <a:pt x="1516621" y="624674"/>
                  </a:lnTo>
                  <a:lnTo>
                    <a:pt x="1507731" y="626478"/>
                  </a:lnTo>
                  <a:lnTo>
                    <a:pt x="1500454" y="631380"/>
                  </a:lnTo>
                  <a:lnTo>
                    <a:pt x="1495564" y="638644"/>
                  </a:lnTo>
                  <a:lnTo>
                    <a:pt x="1493761" y="647534"/>
                  </a:lnTo>
                  <a:lnTo>
                    <a:pt x="1495564" y="656437"/>
                  </a:lnTo>
                  <a:lnTo>
                    <a:pt x="1500454" y="663702"/>
                  </a:lnTo>
                  <a:lnTo>
                    <a:pt x="1507731" y="668604"/>
                  </a:lnTo>
                  <a:lnTo>
                    <a:pt x="1516621" y="670394"/>
                  </a:lnTo>
                  <a:lnTo>
                    <a:pt x="1525524" y="668604"/>
                  </a:lnTo>
                  <a:lnTo>
                    <a:pt x="1532788" y="663702"/>
                  </a:lnTo>
                  <a:lnTo>
                    <a:pt x="1537690" y="656437"/>
                  </a:lnTo>
                  <a:lnTo>
                    <a:pt x="1539481" y="647534"/>
                  </a:lnTo>
                  <a:lnTo>
                    <a:pt x="1539481" y="641477"/>
                  </a:lnTo>
                  <a:close/>
                </a:path>
                <a:path w="2137409" h="670560">
                  <a:moveTo>
                    <a:pt x="1539481" y="485305"/>
                  </a:moveTo>
                  <a:lnTo>
                    <a:pt x="1537081" y="479488"/>
                  </a:lnTo>
                  <a:lnTo>
                    <a:pt x="1528495" y="470916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06"/>
                  </a:lnTo>
                  <a:lnTo>
                    <a:pt x="1500454" y="475208"/>
                  </a:lnTo>
                  <a:lnTo>
                    <a:pt x="1495564" y="482473"/>
                  </a:lnTo>
                  <a:lnTo>
                    <a:pt x="1493761" y="491375"/>
                  </a:lnTo>
                  <a:lnTo>
                    <a:pt x="1495564" y="500265"/>
                  </a:lnTo>
                  <a:lnTo>
                    <a:pt x="1500454" y="507530"/>
                  </a:lnTo>
                  <a:lnTo>
                    <a:pt x="1507731" y="512432"/>
                  </a:lnTo>
                  <a:lnTo>
                    <a:pt x="1516621" y="514235"/>
                  </a:lnTo>
                  <a:lnTo>
                    <a:pt x="1525524" y="512432"/>
                  </a:lnTo>
                  <a:lnTo>
                    <a:pt x="1532788" y="507530"/>
                  </a:lnTo>
                  <a:lnTo>
                    <a:pt x="1537690" y="500265"/>
                  </a:lnTo>
                  <a:lnTo>
                    <a:pt x="1539481" y="491375"/>
                  </a:lnTo>
                  <a:lnTo>
                    <a:pt x="1539481" y="485305"/>
                  </a:lnTo>
                  <a:close/>
                </a:path>
                <a:path w="2137409" h="670560">
                  <a:moveTo>
                    <a:pt x="1539481" y="329133"/>
                  </a:moveTo>
                  <a:lnTo>
                    <a:pt x="1537081" y="323316"/>
                  </a:lnTo>
                  <a:lnTo>
                    <a:pt x="1528495" y="314744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34"/>
                  </a:lnTo>
                  <a:lnTo>
                    <a:pt x="1500454" y="319036"/>
                  </a:lnTo>
                  <a:lnTo>
                    <a:pt x="1495564" y="326301"/>
                  </a:lnTo>
                  <a:lnTo>
                    <a:pt x="1493761" y="335203"/>
                  </a:lnTo>
                  <a:lnTo>
                    <a:pt x="1495564" y="344093"/>
                  </a:lnTo>
                  <a:lnTo>
                    <a:pt x="1500454" y="351358"/>
                  </a:lnTo>
                  <a:lnTo>
                    <a:pt x="1507731" y="356260"/>
                  </a:lnTo>
                  <a:lnTo>
                    <a:pt x="1516621" y="358063"/>
                  </a:lnTo>
                  <a:lnTo>
                    <a:pt x="1525524" y="356260"/>
                  </a:lnTo>
                  <a:lnTo>
                    <a:pt x="1532788" y="351358"/>
                  </a:lnTo>
                  <a:lnTo>
                    <a:pt x="1537690" y="344093"/>
                  </a:lnTo>
                  <a:lnTo>
                    <a:pt x="1539481" y="335203"/>
                  </a:lnTo>
                  <a:lnTo>
                    <a:pt x="1539481" y="329133"/>
                  </a:lnTo>
                  <a:close/>
                </a:path>
                <a:path w="2137409" h="670560">
                  <a:moveTo>
                    <a:pt x="1539481" y="172961"/>
                  </a:moveTo>
                  <a:lnTo>
                    <a:pt x="1537081" y="167144"/>
                  </a:lnTo>
                  <a:lnTo>
                    <a:pt x="1528495" y="158572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62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21"/>
                  </a:lnTo>
                  <a:lnTo>
                    <a:pt x="1500454" y="195186"/>
                  </a:lnTo>
                  <a:lnTo>
                    <a:pt x="1507731" y="200088"/>
                  </a:lnTo>
                  <a:lnTo>
                    <a:pt x="1516621" y="201891"/>
                  </a:lnTo>
                  <a:lnTo>
                    <a:pt x="1525524" y="200088"/>
                  </a:lnTo>
                  <a:lnTo>
                    <a:pt x="1532788" y="195186"/>
                  </a:lnTo>
                  <a:lnTo>
                    <a:pt x="1537690" y="187921"/>
                  </a:lnTo>
                  <a:lnTo>
                    <a:pt x="1539481" y="179031"/>
                  </a:lnTo>
                  <a:lnTo>
                    <a:pt x="1539481" y="172961"/>
                  </a:lnTo>
                  <a:close/>
                </a:path>
                <a:path w="2137409" h="670560">
                  <a:moveTo>
                    <a:pt x="1539481" y="16789"/>
                  </a:moveTo>
                  <a:lnTo>
                    <a:pt x="1537081" y="10972"/>
                  </a:lnTo>
                  <a:lnTo>
                    <a:pt x="1528495" y="2400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790"/>
                  </a:lnTo>
                  <a:lnTo>
                    <a:pt x="1500454" y="6692"/>
                  </a:lnTo>
                  <a:lnTo>
                    <a:pt x="1495564" y="13957"/>
                  </a:lnTo>
                  <a:lnTo>
                    <a:pt x="1493761" y="22860"/>
                  </a:lnTo>
                  <a:lnTo>
                    <a:pt x="1495564" y="31750"/>
                  </a:lnTo>
                  <a:lnTo>
                    <a:pt x="1500454" y="39027"/>
                  </a:lnTo>
                  <a:lnTo>
                    <a:pt x="1507731" y="43916"/>
                  </a:lnTo>
                  <a:lnTo>
                    <a:pt x="1516621" y="45720"/>
                  </a:lnTo>
                  <a:lnTo>
                    <a:pt x="1525524" y="43916"/>
                  </a:lnTo>
                  <a:lnTo>
                    <a:pt x="1532788" y="39027"/>
                  </a:lnTo>
                  <a:lnTo>
                    <a:pt x="1537690" y="31750"/>
                  </a:lnTo>
                  <a:lnTo>
                    <a:pt x="1539481" y="22860"/>
                  </a:lnTo>
                  <a:lnTo>
                    <a:pt x="1539481" y="16789"/>
                  </a:lnTo>
                  <a:close/>
                </a:path>
                <a:path w="2137409" h="670560">
                  <a:moveTo>
                    <a:pt x="1688858" y="485305"/>
                  </a:moveTo>
                  <a:lnTo>
                    <a:pt x="1686458" y="479488"/>
                  </a:lnTo>
                  <a:lnTo>
                    <a:pt x="1677873" y="470916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06"/>
                  </a:lnTo>
                  <a:lnTo>
                    <a:pt x="1649831" y="475208"/>
                  </a:lnTo>
                  <a:lnTo>
                    <a:pt x="1644942" y="482473"/>
                  </a:lnTo>
                  <a:lnTo>
                    <a:pt x="1643138" y="491375"/>
                  </a:lnTo>
                  <a:lnTo>
                    <a:pt x="1644942" y="500265"/>
                  </a:lnTo>
                  <a:lnTo>
                    <a:pt x="1649831" y="507530"/>
                  </a:lnTo>
                  <a:lnTo>
                    <a:pt x="1657108" y="512432"/>
                  </a:lnTo>
                  <a:lnTo>
                    <a:pt x="1665998" y="514235"/>
                  </a:lnTo>
                  <a:lnTo>
                    <a:pt x="1674901" y="512432"/>
                  </a:lnTo>
                  <a:lnTo>
                    <a:pt x="1682165" y="507530"/>
                  </a:lnTo>
                  <a:lnTo>
                    <a:pt x="1687068" y="500265"/>
                  </a:lnTo>
                  <a:lnTo>
                    <a:pt x="1688858" y="491375"/>
                  </a:lnTo>
                  <a:lnTo>
                    <a:pt x="1688858" y="485305"/>
                  </a:lnTo>
                  <a:close/>
                </a:path>
                <a:path w="2137409" h="670560">
                  <a:moveTo>
                    <a:pt x="1688858" y="329133"/>
                  </a:moveTo>
                  <a:lnTo>
                    <a:pt x="1686458" y="323316"/>
                  </a:lnTo>
                  <a:lnTo>
                    <a:pt x="1677873" y="314744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34"/>
                  </a:lnTo>
                  <a:lnTo>
                    <a:pt x="1649831" y="319036"/>
                  </a:lnTo>
                  <a:lnTo>
                    <a:pt x="1644942" y="326301"/>
                  </a:lnTo>
                  <a:lnTo>
                    <a:pt x="1643138" y="335203"/>
                  </a:lnTo>
                  <a:lnTo>
                    <a:pt x="1644942" y="344093"/>
                  </a:lnTo>
                  <a:lnTo>
                    <a:pt x="1649831" y="351358"/>
                  </a:lnTo>
                  <a:lnTo>
                    <a:pt x="1657108" y="356260"/>
                  </a:lnTo>
                  <a:lnTo>
                    <a:pt x="1665998" y="358063"/>
                  </a:lnTo>
                  <a:lnTo>
                    <a:pt x="1674901" y="356260"/>
                  </a:lnTo>
                  <a:lnTo>
                    <a:pt x="1682165" y="351358"/>
                  </a:lnTo>
                  <a:lnTo>
                    <a:pt x="1687068" y="344093"/>
                  </a:lnTo>
                  <a:lnTo>
                    <a:pt x="1688858" y="335203"/>
                  </a:lnTo>
                  <a:lnTo>
                    <a:pt x="1688858" y="329133"/>
                  </a:lnTo>
                  <a:close/>
                </a:path>
                <a:path w="2137409" h="670560">
                  <a:moveTo>
                    <a:pt x="1688858" y="172961"/>
                  </a:moveTo>
                  <a:lnTo>
                    <a:pt x="1686458" y="167144"/>
                  </a:lnTo>
                  <a:lnTo>
                    <a:pt x="1677873" y="158572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62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21"/>
                  </a:lnTo>
                  <a:lnTo>
                    <a:pt x="1649831" y="195186"/>
                  </a:lnTo>
                  <a:lnTo>
                    <a:pt x="1657108" y="200088"/>
                  </a:lnTo>
                  <a:lnTo>
                    <a:pt x="1665998" y="201891"/>
                  </a:lnTo>
                  <a:lnTo>
                    <a:pt x="1674901" y="200088"/>
                  </a:lnTo>
                  <a:lnTo>
                    <a:pt x="1682165" y="195186"/>
                  </a:lnTo>
                  <a:lnTo>
                    <a:pt x="1687068" y="187921"/>
                  </a:lnTo>
                  <a:lnTo>
                    <a:pt x="1688858" y="179031"/>
                  </a:lnTo>
                  <a:lnTo>
                    <a:pt x="1688858" y="172961"/>
                  </a:lnTo>
                  <a:close/>
                </a:path>
                <a:path w="2137409" h="670560">
                  <a:moveTo>
                    <a:pt x="1688858" y="16789"/>
                  </a:moveTo>
                  <a:lnTo>
                    <a:pt x="1686458" y="10972"/>
                  </a:lnTo>
                  <a:lnTo>
                    <a:pt x="1677873" y="2400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790"/>
                  </a:lnTo>
                  <a:lnTo>
                    <a:pt x="1649831" y="6692"/>
                  </a:lnTo>
                  <a:lnTo>
                    <a:pt x="1644942" y="13957"/>
                  </a:lnTo>
                  <a:lnTo>
                    <a:pt x="1643138" y="22860"/>
                  </a:lnTo>
                  <a:lnTo>
                    <a:pt x="1644942" y="31750"/>
                  </a:lnTo>
                  <a:lnTo>
                    <a:pt x="1649831" y="39027"/>
                  </a:lnTo>
                  <a:lnTo>
                    <a:pt x="1657108" y="43916"/>
                  </a:lnTo>
                  <a:lnTo>
                    <a:pt x="1665998" y="45720"/>
                  </a:lnTo>
                  <a:lnTo>
                    <a:pt x="1674901" y="43916"/>
                  </a:lnTo>
                  <a:lnTo>
                    <a:pt x="1682165" y="39027"/>
                  </a:lnTo>
                  <a:lnTo>
                    <a:pt x="1687068" y="31750"/>
                  </a:lnTo>
                  <a:lnTo>
                    <a:pt x="1688858" y="22860"/>
                  </a:lnTo>
                  <a:lnTo>
                    <a:pt x="1688858" y="16789"/>
                  </a:lnTo>
                  <a:close/>
                </a:path>
                <a:path w="2137409" h="670560">
                  <a:moveTo>
                    <a:pt x="1838236" y="485305"/>
                  </a:moveTo>
                  <a:lnTo>
                    <a:pt x="1835823" y="479488"/>
                  </a:lnTo>
                  <a:lnTo>
                    <a:pt x="1827250" y="470916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06"/>
                  </a:lnTo>
                  <a:lnTo>
                    <a:pt x="1799209" y="475208"/>
                  </a:lnTo>
                  <a:lnTo>
                    <a:pt x="1794319" y="482473"/>
                  </a:lnTo>
                  <a:lnTo>
                    <a:pt x="1792516" y="491375"/>
                  </a:lnTo>
                  <a:lnTo>
                    <a:pt x="1794319" y="500265"/>
                  </a:lnTo>
                  <a:lnTo>
                    <a:pt x="1799209" y="507530"/>
                  </a:lnTo>
                  <a:lnTo>
                    <a:pt x="1806473" y="512432"/>
                  </a:lnTo>
                  <a:lnTo>
                    <a:pt x="1815376" y="514235"/>
                  </a:lnTo>
                  <a:lnTo>
                    <a:pt x="1824278" y="512432"/>
                  </a:lnTo>
                  <a:lnTo>
                    <a:pt x="1831543" y="507530"/>
                  </a:lnTo>
                  <a:lnTo>
                    <a:pt x="1836445" y="500265"/>
                  </a:lnTo>
                  <a:lnTo>
                    <a:pt x="1838236" y="491375"/>
                  </a:lnTo>
                  <a:lnTo>
                    <a:pt x="1838236" y="485305"/>
                  </a:lnTo>
                  <a:close/>
                </a:path>
                <a:path w="2137409" h="670560">
                  <a:moveTo>
                    <a:pt x="1838236" y="329133"/>
                  </a:moveTo>
                  <a:lnTo>
                    <a:pt x="1835823" y="323316"/>
                  </a:lnTo>
                  <a:lnTo>
                    <a:pt x="1827250" y="314744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34"/>
                  </a:lnTo>
                  <a:lnTo>
                    <a:pt x="1799209" y="319036"/>
                  </a:lnTo>
                  <a:lnTo>
                    <a:pt x="1794319" y="326301"/>
                  </a:lnTo>
                  <a:lnTo>
                    <a:pt x="1792516" y="335203"/>
                  </a:lnTo>
                  <a:lnTo>
                    <a:pt x="1794319" y="344093"/>
                  </a:lnTo>
                  <a:lnTo>
                    <a:pt x="1799209" y="351358"/>
                  </a:lnTo>
                  <a:lnTo>
                    <a:pt x="1806473" y="356260"/>
                  </a:lnTo>
                  <a:lnTo>
                    <a:pt x="1815376" y="358063"/>
                  </a:lnTo>
                  <a:lnTo>
                    <a:pt x="1824278" y="356260"/>
                  </a:lnTo>
                  <a:lnTo>
                    <a:pt x="1831543" y="351358"/>
                  </a:lnTo>
                  <a:lnTo>
                    <a:pt x="1836445" y="344093"/>
                  </a:lnTo>
                  <a:lnTo>
                    <a:pt x="1838236" y="335203"/>
                  </a:lnTo>
                  <a:lnTo>
                    <a:pt x="1838236" y="329133"/>
                  </a:lnTo>
                  <a:close/>
                </a:path>
                <a:path w="2137409" h="670560">
                  <a:moveTo>
                    <a:pt x="1838236" y="172961"/>
                  </a:moveTo>
                  <a:lnTo>
                    <a:pt x="1835823" y="167144"/>
                  </a:lnTo>
                  <a:lnTo>
                    <a:pt x="1827250" y="158572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62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21"/>
                  </a:lnTo>
                  <a:lnTo>
                    <a:pt x="1799209" y="195186"/>
                  </a:lnTo>
                  <a:lnTo>
                    <a:pt x="1806473" y="200088"/>
                  </a:lnTo>
                  <a:lnTo>
                    <a:pt x="1815376" y="201891"/>
                  </a:lnTo>
                  <a:lnTo>
                    <a:pt x="1824278" y="200088"/>
                  </a:lnTo>
                  <a:lnTo>
                    <a:pt x="1831543" y="195186"/>
                  </a:lnTo>
                  <a:lnTo>
                    <a:pt x="1836445" y="187921"/>
                  </a:lnTo>
                  <a:lnTo>
                    <a:pt x="1838236" y="179031"/>
                  </a:lnTo>
                  <a:lnTo>
                    <a:pt x="1838236" y="172961"/>
                  </a:lnTo>
                  <a:close/>
                </a:path>
                <a:path w="2137409" h="670560">
                  <a:moveTo>
                    <a:pt x="1838236" y="16789"/>
                  </a:moveTo>
                  <a:lnTo>
                    <a:pt x="1835823" y="10972"/>
                  </a:lnTo>
                  <a:lnTo>
                    <a:pt x="1827250" y="2400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790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50"/>
                  </a:lnTo>
                  <a:lnTo>
                    <a:pt x="1799209" y="39027"/>
                  </a:lnTo>
                  <a:lnTo>
                    <a:pt x="1806473" y="43916"/>
                  </a:lnTo>
                  <a:lnTo>
                    <a:pt x="1815376" y="45720"/>
                  </a:lnTo>
                  <a:lnTo>
                    <a:pt x="1824278" y="43916"/>
                  </a:lnTo>
                  <a:lnTo>
                    <a:pt x="1831543" y="39027"/>
                  </a:lnTo>
                  <a:lnTo>
                    <a:pt x="1836445" y="31750"/>
                  </a:lnTo>
                  <a:lnTo>
                    <a:pt x="1838236" y="22860"/>
                  </a:lnTo>
                  <a:lnTo>
                    <a:pt x="1838236" y="16789"/>
                  </a:lnTo>
                  <a:close/>
                </a:path>
                <a:path w="2137409" h="670560">
                  <a:moveTo>
                    <a:pt x="1987613" y="485305"/>
                  </a:moveTo>
                  <a:lnTo>
                    <a:pt x="1985200" y="479488"/>
                  </a:lnTo>
                  <a:lnTo>
                    <a:pt x="1976628" y="470916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06"/>
                  </a:lnTo>
                  <a:lnTo>
                    <a:pt x="1948586" y="475208"/>
                  </a:lnTo>
                  <a:lnTo>
                    <a:pt x="1943684" y="482473"/>
                  </a:lnTo>
                  <a:lnTo>
                    <a:pt x="1941893" y="491375"/>
                  </a:lnTo>
                  <a:lnTo>
                    <a:pt x="1943684" y="500265"/>
                  </a:lnTo>
                  <a:lnTo>
                    <a:pt x="1948586" y="507530"/>
                  </a:lnTo>
                  <a:lnTo>
                    <a:pt x="1955850" y="512432"/>
                  </a:lnTo>
                  <a:lnTo>
                    <a:pt x="1964753" y="514235"/>
                  </a:lnTo>
                  <a:lnTo>
                    <a:pt x="1973656" y="512432"/>
                  </a:lnTo>
                  <a:lnTo>
                    <a:pt x="1980920" y="507530"/>
                  </a:lnTo>
                  <a:lnTo>
                    <a:pt x="1985810" y="500265"/>
                  </a:lnTo>
                  <a:lnTo>
                    <a:pt x="1987613" y="491375"/>
                  </a:lnTo>
                  <a:lnTo>
                    <a:pt x="1987613" y="485305"/>
                  </a:lnTo>
                  <a:close/>
                </a:path>
                <a:path w="2137409" h="670560">
                  <a:moveTo>
                    <a:pt x="1987613" y="329133"/>
                  </a:moveTo>
                  <a:lnTo>
                    <a:pt x="1985200" y="323316"/>
                  </a:lnTo>
                  <a:lnTo>
                    <a:pt x="1976628" y="314744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34"/>
                  </a:lnTo>
                  <a:lnTo>
                    <a:pt x="1948586" y="319036"/>
                  </a:lnTo>
                  <a:lnTo>
                    <a:pt x="1943684" y="326301"/>
                  </a:lnTo>
                  <a:lnTo>
                    <a:pt x="1941893" y="335203"/>
                  </a:lnTo>
                  <a:lnTo>
                    <a:pt x="1943684" y="344093"/>
                  </a:lnTo>
                  <a:lnTo>
                    <a:pt x="1948586" y="351358"/>
                  </a:lnTo>
                  <a:lnTo>
                    <a:pt x="1955850" y="356260"/>
                  </a:lnTo>
                  <a:lnTo>
                    <a:pt x="1964753" y="358063"/>
                  </a:lnTo>
                  <a:lnTo>
                    <a:pt x="1973656" y="356260"/>
                  </a:lnTo>
                  <a:lnTo>
                    <a:pt x="1980920" y="351358"/>
                  </a:lnTo>
                  <a:lnTo>
                    <a:pt x="1985810" y="344093"/>
                  </a:lnTo>
                  <a:lnTo>
                    <a:pt x="1987613" y="335203"/>
                  </a:lnTo>
                  <a:lnTo>
                    <a:pt x="1987613" y="329133"/>
                  </a:lnTo>
                  <a:close/>
                </a:path>
                <a:path w="2137409" h="670560">
                  <a:moveTo>
                    <a:pt x="1987613" y="172961"/>
                  </a:moveTo>
                  <a:lnTo>
                    <a:pt x="1985200" y="167144"/>
                  </a:lnTo>
                  <a:lnTo>
                    <a:pt x="1976628" y="158572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62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21"/>
                  </a:lnTo>
                  <a:lnTo>
                    <a:pt x="1948586" y="195186"/>
                  </a:lnTo>
                  <a:lnTo>
                    <a:pt x="1955850" y="200088"/>
                  </a:lnTo>
                  <a:lnTo>
                    <a:pt x="1964753" y="201891"/>
                  </a:lnTo>
                  <a:lnTo>
                    <a:pt x="1973656" y="200088"/>
                  </a:lnTo>
                  <a:lnTo>
                    <a:pt x="1980920" y="195186"/>
                  </a:lnTo>
                  <a:lnTo>
                    <a:pt x="1985810" y="187921"/>
                  </a:lnTo>
                  <a:lnTo>
                    <a:pt x="1987613" y="179031"/>
                  </a:lnTo>
                  <a:lnTo>
                    <a:pt x="1987613" y="172961"/>
                  </a:lnTo>
                  <a:close/>
                </a:path>
                <a:path w="2137409" h="670560">
                  <a:moveTo>
                    <a:pt x="1987613" y="16789"/>
                  </a:moveTo>
                  <a:lnTo>
                    <a:pt x="1985200" y="10972"/>
                  </a:lnTo>
                  <a:lnTo>
                    <a:pt x="1976628" y="2400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790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50"/>
                  </a:lnTo>
                  <a:lnTo>
                    <a:pt x="1948586" y="39027"/>
                  </a:lnTo>
                  <a:lnTo>
                    <a:pt x="1955850" y="43916"/>
                  </a:lnTo>
                  <a:lnTo>
                    <a:pt x="1964753" y="45720"/>
                  </a:lnTo>
                  <a:lnTo>
                    <a:pt x="1973656" y="43916"/>
                  </a:lnTo>
                  <a:lnTo>
                    <a:pt x="1980920" y="39027"/>
                  </a:lnTo>
                  <a:lnTo>
                    <a:pt x="1985810" y="31750"/>
                  </a:lnTo>
                  <a:lnTo>
                    <a:pt x="1987613" y="22860"/>
                  </a:lnTo>
                  <a:lnTo>
                    <a:pt x="1987613" y="16789"/>
                  </a:lnTo>
                  <a:close/>
                </a:path>
                <a:path w="2137409" h="670560">
                  <a:moveTo>
                    <a:pt x="2136991" y="485305"/>
                  </a:moveTo>
                  <a:lnTo>
                    <a:pt x="2134578" y="479488"/>
                  </a:lnTo>
                  <a:lnTo>
                    <a:pt x="2126005" y="470916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06"/>
                  </a:lnTo>
                  <a:lnTo>
                    <a:pt x="2097963" y="475208"/>
                  </a:lnTo>
                  <a:lnTo>
                    <a:pt x="2093061" y="482473"/>
                  </a:lnTo>
                  <a:lnTo>
                    <a:pt x="2091270" y="491375"/>
                  </a:lnTo>
                  <a:lnTo>
                    <a:pt x="2093061" y="500265"/>
                  </a:lnTo>
                  <a:lnTo>
                    <a:pt x="2097963" y="507530"/>
                  </a:lnTo>
                  <a:lnTo>
                    <a:pt x="2105228" y="512432"/>
                  </a:lnTo>
                  <a:lnTo>
                    <a:pt x="2114131" y="514235"/>
                  </a:lnTo>
                  <a:lnTo>
                    <a:pt x="2123021" y="512432"/>
                  </a:lnTo>
                  <a:lnTo>
                    <a:pt x="2130298" y="507530"/>
                  </a:lnTo>
                  <a:lnTo>
                    <a:pt x="2135187" y="500265"/>
                  </a:lnTo>
                  <a:lnTo>
                    <a:pt x="2136991" y="491375"/>
                  </a:lnTo>
                  <a:lnTo>
                    <a:pt x="2136991" y="485305"/>
                  </a:lnTo>
                  <a:close/>
                </a:path>
                <a:path w="2137409" h="670560">
                  <a:moveTo>
                    <a:pt x="2136991" y="329133"/>
                  </a:moveTo>
                  <a:lnTo>
                    <a:pt x="2134578" y="323316"/>
                  </a:lnTo>
                  <a:lnTo>
                    <a:pt x="2126005" y="314744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34"/>
                  </a:lnTo>
                  <a:lnTo>
                    <a:pt x="2097963" y="319036"/>
                  </a:lnTo>
                  <a:lnTo>
                    <a:pt x="2093061" y="326301"/>
                  </a:lnTo>
                  <a:lnTo>
                    <a:pt x="2091270" y="335203"/>
                  </a:lnTo>
                  <a:lnTo>
                    <a:pt x="2093061" y="344093"/>
                  </a:lnTo>
                  <a:lnTo>
                    <a:pt x="2097963" y="351358"/>
                  </a:lnTo>
                  <a:lnTo>
                    <a:pt x="2105228" y="356260"/>
                  </a:lnTo>
                  <a:lnTo>
                    <a:pt x="2114131" y="358063"/>
                  </a:lnTo>
                  <a:lnTo>
                    <a:pt x="2123021" y="356260"/>
                  </a:lnTo>
                  <a:lnTo>
                    <a:pt x="2130298" y="351358"/>
                  </a:lnTo>
                  <a:lnTo>
                    <a:pt x="2135187" y="344093"/>
                  </a:lnTo>
                  <a:lnTo>
                    <a:pt x="2136991" y="335203"/>
                  </a:lnTo>
                  <a:lnTo>
                    <a:pt x="2136991" y="329133"/>
                  </a:lnTo>
                  <a:close/>
                </a:path>
                <a:path w="2137409" h="670560">
                  <a:moveTo>
                    <a:pt x="2136991" y="172961"/>
                  </a:moveTo>
                  <a:lnTo>
                    <a:pt x="2134578" y="167144"/>
                  </a:lnTo>
                  <a:lnTo>
                    <a:pt x="2126005" y="158572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62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21"/>
                  </a:lnTo>
                  <a:lnTo>
                    <a:pt x="2097963" y="195186"/>
                  </a:lnTo>
                  <a:lnTo>
                    <a:pt x="2105228" y="200088"/>
                  </a:lnTo>
                  <a:lnTo>
                    <a:pt x="2114131" y="201891"/>
                  </a:lnTo>
                  <a:lnTo>
                    <a:pt x="2123021" y="200088"/>
                  </a:lnTo>
                  <a:lnTo>
                    <a:pt x="2130298" y="195186"/>
                  </a:lnTo>
                  <a:lnTo>
                    <a:pt x="2135187" y="187921"/>
                  </a:lnTo>
                  <a:lnTo>
                    <a:pt x="2136991" y="179031"/>
                  </a:lnTo>
                  <a:lnTo>
                    <a:pt x="2136991" y="172961"/>
                  </a:lnTo>
                  <a:close/>
                </a:path>
                <a:path w="2137409" h="670560">
                  <a:moveTo>
                    <a:pt x="2136991" y="16789"/>
                  </a:moveTo>
                  <a:lnTo>
                    <a:pt x="2134578" y="10972"/>
                  </a:lnTo>
                  <a:lnTo>
                    <a:pt x="2126005" y="2400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790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50"/>
                  </a:lnTo>
                  <a:lnTo>
                    <a:pt x="2097963" y="39027"/>
                  </a:lnTo>
                  <a:lnTo>
                    <a:pt x="2105228" y="43916"/>
                  </a:lnTo>
                  <a:lnTo>
                    <a:pt x="2114131" y="45720"/>
                  </a:lnTo>
                  <a:lnTo>
                    <a:pt x="2123021" y="43916"/>
                  </a:lnTo>
                  <a:lnTo>
                    <a:pt x="2130298" y="39027"/>
                  </a:lnTo>
                  <a:lnTo>
                    <a:pt x="2135187" y="31750"/>
                  </a:lnTo>
                  <a:lnTo>
                    <a:pt x="2136991" y="22860"/>
                  </a:lnTo>
                  <a:lnTo>
                    <a:pt x="2136991" y="167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75342" y="3767162"/>
              <a:ext cx="2137410" cy="826769"/>
            </a:xfrm>
            <a:custGeom>
              <a:avLst/>
              <a:gdLst/>
              <a:ahLst/>
              <a:cxnLst/>
              <a:rect l="l" t="t" r="r" b="b"/>
              <a:pathLst>
                <a:path w="2137409" h="826770">
                  <a:moveTo>
                    <a:pt x="45720" y="797661"/>
                  </a:moveTo>
                  <a:lnTo>
                    <a:pt x="43319" y="791845"/>
                  </a:lnTo>
                  <a:lnTo>
                    <a:pt x="34747" y="783272"/>
                  </a:lnTo>
                  <a:lnTo>
                    <a:pt x="28930" y="780859"/>
                  </a:lnTo>
                  <a:lnTo>
                    <a:pt x="22860" y="780859"/>
                  </a:lnTo>
                  <a:lnTo>
                    <a:pt x="13970" y="782662"/>
                  </a:lnTo>
                  <a:lnTo>
                    <a:pt x="6705" y="787552"/>
                  </a:lnTo>
                  <a:lnTo>
                    <a:pt x="1803" y="794816"/>
                  </a:lnTo>
                  <a:lnTo>
                    <a:pt x="0" y="803719"/>
                  </a:lnTo>
                  <a:lnTo>
                    <a:pt x="1803" y="812622"/>
                  </a:lnTo>
                  <a:lnTo>
                    <a:pt x="6705" y="819886"/>
                  </a:lnTo>
                  <a:lnTo>
                    <a:pt x="13970" y="824788"/>
                  </a:lnTo>
                  <a:lnTo>
                    <a:pt x="22860" y="826579"/>
                  </a:lnTo>
                  <a:lnTo>
                    <a:pt x="31762" y="824788"/>
                  </a:lnTo>
                  <a:lnTo>
                    <a:pt x="39027" y="819886"/>
                  </a:lnTo>
                  <a:lnTo>
                    <a:pt x="43929" y="812622"/>
                  </a:lnTo>
                  <a:lnTo>
                    <a:pt x="45720" y="803719"/>
                  </a:lnTo>
                  <a:lnTo>
                    <a:pt x="45720" y="797661"/>
                  </a:lnTo>
                  <a:close/>
                </a:path>
                <a:path w="2137409" h="826770">
                  <a:moveTo>
                    <a:pt x="45720" y="641489"/>
                  </a:moveTo>
                  <a:lnTo>
                    <a:pt x="43319" y="635673"/>
                  </a:lnTo>
                  <a:lnTo>
                    <a:pt x="34747" y="627100"/>
                  </a:lnTo>
                  <a:lnTo>
                    <a:pt x="28930" y="624687"/>
                  </a:lnTo>
                  <a:lnTo>
                    <a:pt x="22860" y="624687"/>
                  </a:lnTo>
                  <a:lnTo>
                    <a:pt x="13970" y="626491"/>
                  </a:lnTo>
                  <a:lnTo>
                    <a:pt x="6705" y="631380"/>
                  </a:lnTo>
                  <a:lnTo>
                    <a:pt x="1803" y="638644"/>
                  </a:lnTo>
                  <a:lnTo>
                    <a:pt x="0" y="647547"/>
                  </a:lnTo>
                  <a:lnTo>
                    <a:pt x="1803" y="656450"/>
                  </a:lnTo>
                  <a:lnTo>
                    <a:pt x="6705" y="663714"/>
                  </a:lnTo>
                  <a:lnTo>
                    <a:pt x="13970" y="668616"/>
                  </a:lnTo>
                  <a:lnTo>
                    <a:pt x="22860" y="670407"/>
                  </a:lnTo>
                  <a:lnTo>
                    <a:pt x="31762" y="668616"/>
                  </a:lnTo>
                  <a:lnTo>
                    <a:pt x="39027" y="663714"/>
                  </a:lnTo>
                  <a:lnTo>
                    <a:pt x="43929" y="656450"/>
                  </a:lnTo>
                  <a:lnTo>
                    <a:pt x="45720" y="647547"/>
                  </a:lnTo>
                  <a:lnTo>
                    <a:pt x="45720" y="641489"/>
                  </a:lnTo>
                  <a:close/>
                </a:path>
                <a:path w="2137409" h="826770">
                  <a:moveTo>
                    <a:pt x="45720" y="485317"/>
                  </a:moveTo>
                  <a:lnTo>
                    <a:pt x="43319" y="479501"/>
                  </a:lnTo>
                  <a:lnTo>
                    <a:pt x="34747" y="470928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19"/>
                  </a:lnTo>
                  <a:lnTo>
                    <a:pt x="6705" y="475208"/>
                  </a:lnTo>
                  <a:lnTo>
                    <a:pt x="1803" y="482485"/>
                  </a:lnTo>
                  <a:lnTo>
                    <a:pt x="0" y="491375"/>
                  </a:lnTo>
                  <a:lnTo>
                    <a:pt x="1803" y="500278"/>
                  </a:lnTo>
                  <a:lnTo>
                    <a:pt x="6705" y="507542"/>
                  </a:lnTo>
                  <a:lnTo>
                    <a:pt x="13970" y="512445"/>
                  </a:lnTo>
                  <a:lnTo>
                    <a:pt x="22860" y="514235"/>
                  </a:lnTo>
                  <a:lnTo>
                    <a:pt x="31762" y="512445"/>
                  </a:lnTo>
                  <a:lnTo>
                    <a:pt x="39027" y="507542"/>
                  </a:lnTo>
                  <a:lnTo>
                    <a:pt x="43929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137409" h="826770">
                  <a:moveTo>
                    <a:pt x="45720" y="329145"/>
                  </a:moveTo>
                  <a:lnTo>
                    <a:pt x="43319" y="323329"/>
                  </a:lnTo>
                  <a:lnTo>
                    <a:pt x="34747" y="314756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47"/>
                  </a:lnTo>
                  <a:lnTo>
                    <a:pt x="6705" y="319036"/>
                  </a:lnTo>
                  <a:lnTo>
                    <a:pt x="1803" y="326313"/>
                  </a:lnTo>
                  <a:lnTo>
                    <a:pt x="0" y="335203"/>
                  </a:lnTo>
                  <a:lnTo>
                    <a:pt x="1803" y="344106"/>
                  </a:lnTo>
                  <a:lnTo>
                    <a:pt x="6705" y="351370"/>
                  </a:lnTo>
                  <a:lnTo>
                    <a:pt x="13970" y="356273"/>
                  </a:lnTo>
                  <a:lnTo>
                    <a:pt x="22860" y="358063"/>
                  </a:lnTo>
                  <a:lnTo>
                    <a:pt x="31762" y="356273"/>
                  </a:lnTo>
                  <a:lnTo>
                    <a:pt x="39027" y="351370"/>
                  </a:lnTo>
                  <a:lnTo>
                    <a:pt x="43929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137409" h="826770">
                  <a:moveTo>
                    <a:pt x="45720" y="172974"/>
                  </a:moveTo>
                  <a:lnTo>
                    <a:pt x="43319" y="167157"/>
                  </a:lnTo>
                  <a:lnTo>
                    <a:pt x="34747" y="158584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75"/>
                  </a:lnTo>
                  <a:lnTo>
                    <a:pt x="6705" y="162877"/>
                  </a:lnTo>
                  <a:lnTo>
                    <a:pt x="1803" y="170141"/>
                  </a:lnTo>
                  <a:lnTo>
                    <a:pt x="0" y="179031"/>
                  </a:lnTo>
                  <a:lnTo>
                    <a:pt x="1803" y="187934"/>
                  </a:lnTo>
                  <a:lnTo>
                    <a:pt x="6705" y="195199"/>
                  </a:lnTo>
                  <a:lnTo>
                    <a:pt x="13970" y="200101"/>
                  </a:lnTo>
                  <a:lnTo>
                    <a:pt x="22860" y="201891"/>
                  </a:lnTo>
                  <a:lnTo>
                    <a:pt x="31762" y="200101"/>
                  </a:lnTo>
                  <a:lnTo>
                    <a:pt x="39027" y="195199"/>
                  </a:lnTo>
                  <a:lnTo>
                    <a:pt x="43929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137409" h="826770">
                  <a:moveTo>
                    <a:pt x="195097" y="797661"/>
                  </a:moveTo>
                  <a:lnTo>
                    <a:pt x="192697" y="791845"/>
                  </a:lnTo>
                  <a:lnTo>
                    <a:pt x="184111" y="783272"/>
                  </a:lnTo>
                  <a:lnTo>
                    <a:pt x="178308" y="780859"/>
                  </a:lnTo>
                  <a:lnTo>
                    <a:pt x="172237" y="780859"/>
                  </a:lnTo>
                  <a:lnTo>
                    <a:pt x="163347" y="782662"/>
                  </a:lnTo>
                  <a:lnTo>
                    <a:pt x="156070" y="787552"/>
                  </a:lnTo>
                  <a:lnTo>
                    <a:pt x="151180" y="794816"/>
                  </a:lnTo>
                  <a:lnTo>
                    <a:pt x="149377" y="803719"/>
                  </a:lnTo>
                  <a:lnTo>
                    <a:pt x="151180" y="812622"/>
                  </a:lnTo>
                  <a:lnTo>
                    <a:pt x="156070" y="819886"/>
                  </a:lnTo>
                  <a:lnTo>
                    <a:pt x="163347" y="824788"/>
                  </a:lnTo>
                  <a:lnTo>
                    <a:pt x="172237" y="826579"/>
                  </a:lnTo>
                  <a:lnTo>
                    <a:pt x="181140" y="824788"/>
                  </a:lnTo>
                  <a:lnTo>
                    <a:pt x="188404" y="819886"/>
                  </a:lnTo>
                  <a:lnTo>
                    <a:pt x="193306" y="812622"/>
                  </a:lnTo>
                  <a:lnTo>
                    <a:pt x="195097" y="803719"/>
                  </a:lnTo>
                  <a:lnTo>
                    <a:pt x="195097" y="797661"/>
                  </a:lnTo>
                  <a:close/>
                </a:path>
                <a:path w="2137409" h="826770">
                  <a:moveTo>
                    <a:pt x="195097" y="641489"/>
                  </a:moveTo>
                  <a:lnTo>
                    <a:pt x="192697" y="635673"/>
                  </a:lnTo>
                  <a:lnTo>
                    <a:pt x="184111" y="627100"/>
                  </a:lnTo>
                  <a:lnTo>
                    <a:pt x="178308" y="624687"/>
                  </a:lnTo>
                  <a:lnTo>
                    <a:pt x="172237" y="624687"/>
                  </a:lnTo>
                  <a:lnTo>
                    <a:pt x="163347" y="626491"/>
                  </a:lnTo>
                  <a:lnTo>
                    <a:pt x="156070" y="631380"/>
                  </a:lnTo>
                  <a:lnTo>
                    <a:pt x="151180" y="638644"/>
                  </a:lnTo>
                  <a:lnTo>
                    <a:pt x="149377" y="647547"/>
                  </a:lnTo>
                  <a:lnTo>
                    <a:pt x="151180" y="656450"/>
                  </a:lnTo>
                  <a:lnTo>
                    <a:pt x="156070" y="663714"/>
                  </a:lnTo>
                  <a:lnTo>
                    <a:pt x="163347" y="668616"/>
                  </a:lnTo>
                  <a:lnTo>
                    <a:pt x="172237" y="670407"/>
                  </a:lnTo>
                  <a:lnTo>
                    <a:pt x="181140" y="668616"/>
                  </a:lnTo>
                  <a:lnTo>
                    <a:pt x="188404" y="663714"/>
                  </a:lnTo>
                  <a:lnTo>
                    <a:pt x="193306" y="656450"/>
                  </a:lnTo>
                  <a:lnTo>
                    <a:pt x="195097" y="647547"/>
                  </a:lnTo>
                  <a:lnTo>
                    <a:pt x="195097" y="641489"/>
                  </a:lnTo>
                  <a:close/>
                </a:path>
                <a:path w="2137409" h="826770">
                  <a:moveTo>
                    <a:pt x="195097" y="485317"/>
                  </a:moveTo>
                  <a:lnTo>
                    <a:pt x="192697" y="479501"/>
                  </a:lnTo>
                  <a:lnTo>
                    <a:pt x="184111" y="470928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19"/>
                  </a:lnTo>
                  <a:lnTo>
                    <a:pt x="156070" y="475208"/>
                  </a:lnTo>
                  <a:lnTo>
                    <a:pt x="151180" y="482485"/>
                  </a:lnTo>
                  <a:lnTo>
                    <a:pt x="149377" y="491375"/>
                  </a:lnTo>
                  <a:lnTo>
                    <a:pt x="151180" y="500278"/>
                  </a:lnTo>
                  <a:lnTo>
                    <a:pt x="156070" y="507542"/>
                  </a:lnTo>
                  <a:lnTo>
                    <a:pt x="163347" y="512445"/>
                  </a:lnTo>
                  <a:lnTo>
                    <a:pt x="172237" y="514235"/>
                  </a:lnTo>
                  <a:lnTo>
                    <a:pt x="181140" y="512445"/>
                  </a:lnTo>
                  <a:lnTo>
                    <a:pt x="188404" y="507542"/>
                  </a:lnTo>
                  <a:lnTo>
                    <a:pt x="193306" y="500278"/>
                  </a:lnTo>
                  <a:lnTo>
                    <a:pt x="195097" y="491375"/>
                  </a:lnTo>
                  <a:lnTo>
                    <a:pt x="195097" y="485317"/>
                  </a:lnTo>
                  <a:close/>
                </a:path>
                <a:path w="2137409" h="826770">
                  <a:moveTo>
                    <a:pt x="195097" y="329145"/>
                  </a:moveTo>
                  <a:lnTo>
                    <a:pt x="192697" y="323329"/>
                  </a:lnTo>
                  <a:lnTo>
                    <a:pt x="184111" y="314756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47"/>
                  </a:lnTo>
                  <a:lnTo>
                    <a:pt x="156070" y="319036"/>
                  </a:lnTo>
                  <a:lnTo>
                    <a:pt x="151180" y="326313"/>
                  </a:lnTo>
                  <a:lnTo>
                    <a:pt x="149377" y="335203"/>
                  </a:lnTo>
                  <a:lnTo>
                    <a:pt x="151180" y="344106"/>
                  </a:lnTo>
                  <a:lnTo>
                    <a:pt x="156070" y="351370"/>
                  </a:lnTo>
                  <a:lnTo>
                    <a:pt x="163347" y="356273"/>
                  </a:lnTo>
                  <a:lnTo>
                    <a:pt x="172237" y="358063"/>
                  </a:lnTo>
                  <a:lnTo>
                    <a:pt x="181140" y="356273"/>
                  </a:lnTo>
                  <a:lnTo>
                    <a:pt x="188404" y="351370"/>
                  </a:lnTo>
                  <a:lnTo>
                    <a:pt x="193306" y="344106"/>
                  </a:lnTo>
                  <a:lnTo>
                    <a:pt x="195097" y="335203"/>
                  </a:lnTo>
                  <a:lnTo>
                    <a:pt x="195097" y="329145"/>
                  </a:lnTo>
                  <a:close/>
                </a:path>
                <a:path w="2137409" h="826770">
                  <a:moveTo>
                    <a:pt x="195097" y="172974"/>
                  </a:moveTo>
                  <a:lnTo>
                    <a:pt x="192697" y="167157"/>
                  </a:lnTo>
                  <a:lnTo>
                    <a:pt x="184111" y="158584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75"/>
                  </a:lnTo>
                  <a:lnTo>
                    <a:pt x="156070" y="162877"/>
                  </a:lnTo>
                  <a:lnTo>
                    <a:pt x="151180" y="170141"/>
                  </a:lnTo>
                  <a:lnTo>
                    <a:pt x="149377" y="179031"/>
                  </a:lnTo>
                  <a:lnTo>
                    <a:pt x="151180" y="187934"/>
                  </a:lnTo>
                  <a:lnTo>
                    <a:pt x="156070" y="195199"/>
                  </a:lnTo>
                  <a:lnTo>
                    <a:pt x="163347" y="200101"/>
                  </a:lnTo>
                  <a:lnTo>
                    <a:pt x="172237" y="201891"/>
                  </a:lnTo>
                  <a:lnTo>
                    <a:pt x="181140" y="200101"/>
                  </a:lnTo>
                  <a:lnTo>
                    <a:pt x="188404" y="195199"/>
                  </a:lnTo>
                  <a:lnTo>
                    <a:pt x="193306" y="187934"/>
                  </a:lnTo>
                  <a:lnTo>
                    <a:pt x="195097" y="179031"/>
                  </a:lnTo>
                  <a:lnTo>
                    <a:pt x="195097" y="172974"/>
                  </a:lnTo>
                  <a:close/>
                </a:path>
                <a:path w="2137409" h="826770">
                  <a:moveTo>
                    <a:pt x="344474" y="797661"/>
                  </a:moveTo>
                  <a:lnTo>
                    <a:pt x="342074" y="791845"/>
                  </a:lnTo>
                  <a:lnTo>
                    <a:pt x="333489" y="783272"/>
                  </a:lnTo>
                  <a:lnTo>
                    <a:pt x="327685" y="780859"/>
                  </a:lnTo>
                  <a:lnTo>
                    <a:pt x="321614" y="780859"/>
                  </a:lnTo>
                  <a:lnTo>
                    <a:pt x="312724" y="782662"/>
                  </a:lnTo>
                  <a:lnTo>
                    <a:pt x="305447" y="787552"/>
                  </a:lnTo>
                  <a:lnTo>
                    <a:pt x="300558" y="794816"/>
                  </a:lnTo>
                  <a:lnTo>
                    <a:pt x="298754" y="803719"/>
                  </a:lnTo>
                  <a:lnTo>
                    <a:pt x="300558" y="812622"/>
                  </a:lnTo>
                  <a:lnTo>
                    <a:pt x="305447" y="819886"/>
                  </a:lnTo>
                  <a:lnTo>
                    <a:pt x="312724" y="824788"/>
                  </a:lnTo>
                  <a:lnTo>
                    <a:pt x="321614" y="826579"/>
                  </a:lnTo>
                  <a:lnTo>
                    <a:pt x="330517" y="824788"/>
                  </a:lnTo>
                  <a:lnTo>
                    <a:pt x="337781" y="819886"/>
                  </a:lnTo>
                  <a:lnTo>
                    <a:pt x="342684" y="812622"/>
                  </a:lnTo>
                  <a:lnTo>
                    <a:pt x="344474" y="803719"/>
                  </a:lnTo>
                  <a:lnTo>
                    <a:pt x="344474" y="797661"/>
                  </a:lnTo>
                  <a:close/>
                </a:path>
                <a:path w="2137409" h="826770">
                  <a:moveTo>
                    <a:pt x="344474" y="641489"/>
                  </a:moveTo>
                  <a:lnTo>
                    <a:pt x="342074" y="635673"/>
                  </a:lnTo>
                  <a:lnTo>
                    <a:pt x="333489" y="627100"/>
                  </a:lnTo>
                  <a:lnTo>
                    <a:pt x="327685" y="624687"/>
                  </a:lnTo>
                  <a:lnTo>
                    <a:pt x="321614" y="624687"/>
                  </a:lnTo>
                  <a:lnTo>
                    <a:pt x="312724" y="626491"/>
                  </a:lnTo>
                  <a:lnTo>
                    <a:pt x="305447" y="631380"/>
                  </a:lnTo>
                  <a:lnTo>
                    <a:pt x="300558" y="638644"/>
                  </a:lnTo>
                  <a:lnTo>
                    <a:pt x="298754" y="647547"/>
                  </a:lnTo>
                  <a:lnTo>
                    <a:pt x="300558" y="656450"/>
                  </a:lnTo>
                  <a:lnTo>
                    <a:pt x="305447" y="663714"/>
                  </a:lnTo>
                  <a:lnTo>
                    <a:pt x="312724" y="668616"/>
                  </a:lnTo>
                  <a:lnTo>
                    <a:pt x="321614" y="670407"/>
                  </a:lnTo>
                  <a:lnTo>
                    <a:pt x="330517" y="668616"/>
                  </a:lnTo>
                  <a:lnTo>
                    <a:pt x="337781" y="663714"/>
                  </a:lnTo>
                  <a:lnTo>
                    <a:pt x="342684" y="656450"/>
                  </a:lnTo>
                  <a:lnTo>
                    <a:pt x="344474" y="647547"/>
                  </a:lnTo>
                  <a:lnTo>
                    <a:pt x="344474" y="641489"/>
                  </a:lnTo>
                  <a:close/>
                </a:path>
                <a:path w="2137409" h="826770">
                  <a:moveTo>
                    <a:pt x="344474" y="485317"/>
                  </a:moveTo>
                  <a:lnTo>
                    <a:pt x="342074" y="479501"/>
                  </a:lnTo>
                  <a:lnTo>
                    <a:pt x="333489" y="470928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19"/>
                  </a:lnTo>
                  <a:lnTo>
                    <a:pt x="305447" y="475208"/>
                  </a:lnTo>
                  <a:lnTo>
                    <a:pt x="300558" y="482485"/>
                  </a:lnTo>
                  <a:lnTo>
                    <a:pt x="298754" y="491375"/>
                  </a:lnTo>
                  <a:lnTo>
                    <a:pt x="300558" y="500278"/>
                  </a:lnTo>
                  <a:lnTo>
                    <a:pt x="305447" y="507542"/>
                  </a:lnTo>
                  <a:lnTo>
                    <a:pt x="312724" y="512445"/>
                  </a:lnTo>
                  <a:lnTo>
                    <a:pt x="321614" y="514235"/>
                  </a:lnTo>
                  <a:lnTo>
                    <a:pt x="330517" y="512445"/>
                  </a:lnTo>
                  <a:lnTo>
                    <a:pt x="337781" y="507542"/>
                  </a:lnTo>
                  <a:lnTo>
                    <a:pt x="342684" y="500278"/>
                  </a:lnTo>
                  <a:lnTo>
                    <a:pt x="344474" y="491375"/>
                  </a:lnTo>
                  <a:lnTo>
                    <a:pt x="344474" y="485317"/>
                  </a:lnTo>
                  <a:close/>
                </a:path>
                <a:path w="2137409" h="826770">
                  <a:moveTo>
                    <a:pt x="344474" y="329145"/>
                  </a:moveTo>
                  <a:lnTo>
                    <a:pt x="342074" y="323329"/>
                  </a:lnTo>
                  <a:lnTo>
                    <a:pt x="333489" y="314756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47"/>
                  </a:lnTo>
                  <a:lnTo>
                    <a:pt x="305447" y="319036"/>
                  </a:lnTo>
                  <a:lnTo>
                    <a:pt x="300558" y="326313"/>
                  </a:lnTo>
                  <a:lnTo>
                    <a:pt x="298754" y="335203"/>
                  </a:lnTo>
                  <a:lnTo>
                    <a:pt x="300558" y="344106"/>
                  </a:lnTo>
                  <a:lnTo>
                    <a:pt x="305447" y="351370"/>
                  </a:lnTo>
                  <a:lnTo>
                    <a:pt x="312724" y="356273"/>
                  </a:lnTo>
                  <a:lnTo>
                    <a:pt x="321614" y="358063"/>
                  </a:lnTo>
                  <a:lnTo>
                    <a:pt x="330517" y="356273"/>
                  </a:lnTo>
                  <a:lnTo>
                    <a:pt x="337781" y="351370"/>
                  </a:lnTo>
                  <a:lnTo>
                    <a:pt x="342684" y="344106"/>
                  </a:lnTo>
                  <a:lnTo>
                    <a:pt x="344474" y="335203"/>
                  </a:lnTo>
                  <a:lnTo>
                    <a:pt x="344474" y="329145"/>
                  </a:lnTo>
                  <a:close/>
                </a:path>
                <a:path w="2137409" h="826770">
                  <a:moveTo>
                    <a:pt x="344474" y="172974"/>
                  </a:moveTo>
                  <a:lnTo>
                    <a:pt x="342074" y="167157"/>
                  </a:lnTo>
                  <a:lnTo>
                    <a:pt x="333489" y="158584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75"/>
                  </a:lnTo>
                  <a:lnTo>
                    <a:pt x="305447" y="162877"/>
                  </a:lnTo>
                  <a:lnTo>
                    <a:pt x="300558" y="170141"/>
                  </a:lnTo>
                  <a:lnTo>
                    <a:pt x="298754" y="179031"/>
                  </a:lnTo>
                  <a:lnTo>
                    <a:pt x="300558" y="187934"/>
                  </a:lnTo>
                  <a:lnTo>
                    <a:pt x="305447" y="195199"/>
                  </a:lnTo>
                  <a:lnTo>
                    <a:pt x="312724" y="200101"/>
                  </a:lnTo>
                  <a:lnTo>
                    <a:pt x="321614" y="201891"/>
                  </a:lnTo>
                  <a:lnTo>
                    <a:pt x="330517" y="200101"/>
                  </a:lnTo>
                  <a:lnTo>
                    <a:pt x="337781" y="195199"/>
                  </a:lnTo>
                  <a:lnTo>
                    <a:pt x="342684" y="187934"/>
                  </a:lnTo>
                  <a:lnTo>
                    <a:pt x="344474" y="179031"/>
                  </a:lnTo>
                  <a:lnTo>
                    <a:pt x="344474" y="172974"/>
                  </a:lnTo>
                  <a:close/>
                </a:path>
                <a:path w="2137409" h="826770">
                  <a:moveTo>
                    <a:pt x="493852" y="797661"/>
                  </a:moveTo>
                  <a:lnTo>
                    <a:pt x="491439" y="791845"/>
                  </a:lnTo>
                  <a:lnTo>
                    <a:pt x="482866" y="783272"/>
                  </a:lnTo>
                  <a:lnTo>
                    <a:pt x="477050" y="780859"/>
                  </a:lnTo>
                  <a:lnTo>
                    <a:pt x="470992" y="780859"/>
                  </a:lnTo>
                  <a:lnTo>
                    <a:pt x="462089" y="782662"/>
                  </a:lnTo>
                  <a:lnTo>
                    <a:pt x="454825" y="787552"/>
                  </a:lnTo>
                  <a:lnTo>
                    <a:pt x="449935" y="794816"/>
                  </a:lnTo>
                  <a:lnTo>
                    <a:pt x="448132" y="803719"/>
                  </a:lnTo>
                  <a:lnTo>
                    <a:pt x="449935" y="812622"/>
                  </a:lnTo>
                  <a:lnTo>
                    <a:pt x="454825" y="819886"/>
                  </a:lnTo>
                  <a:lnTo>
                    <a:pt x="462089" y="824788"/>
                  </a:lnTo>
                  <a:lnTo>
                    <a:pt x="470992" y="826579"/>
                  </a:lnTo>
                  <a:lnTo>
                    <a:pt x="479894" y="824788"/>
                  </a:lnTo>
                  <a:lnTo>
                    <a:pt x="487159" y="819886"/>
                  </a:lnTo>
                  <a:lnTo>
                    <a:pt x="492061" y="812622"/>
                  </a:lnTo>
                  <a:lnTo>
                    <a:pt x="493852" y="803719"/>
                  </a:lnTo>
                  <a:lnTo>
                    <a:pt x="493852" y="797661"/>
                  </a:lnTo>
                  <a:close/>
                </a:path>
                <a:path w="2137409" h="826770">
                  <a:moveTo>
                    <a:pt x="493852" y="641489"/>
                  </a:moveTo>
                  <a:lnTo>
                    <a:pt x="491439" y="635673"/>
                  </a:lnTo>
                  <a:lnTo>
                    <a:pt x="482866" y="627100"/>
                  </a:lnTo>
                  <a:lnTo>
                    <a:pt x="477050" y="624687"/>
                  </a:lnTo>
                  <a:lnTo>
                    <a:pt x="470992" y="624687"/>
                  </a:lnTo>
                  <a:lnTo>
                    <a:pt x="462089" y="626491"/>
                  </a:lnTo>
                  <a:lnTo>
                    <a:pt x="454825" y="631380"/>
                  </a:lnTo>
                  <a:lnTo>
                    <a:pt x="449935" y="638644"/>
                  </a:lnTo>
                  <a:lnTo>
                    <a:pt x="448132" y="647547"/>
                  </a:lnTo>
                  <a:lnTo>
                    <a:pt x="449935" y="656450"/>
                  </a:lnTo>
                  <a:lnTo>
                    <a:pt x="454825" y="663714"/>
                  </a:lnTo>
                  <a:lnTo>
                    <a:pt x="462089" y="668616"/>
                  </a:lnTo>
                  <a:lnTo>
                    <a:pt x="470992" y="670407"/>
                  </a:lnTo>
                  <a:lnTo>
                    <a:pt x="479894" y="668616"/>
                  </a:lnTo>
                  <a:lnTo>
                    <a:pt x="487159" y="663714"/>
                  </a:lnTo>
                  <a:lnTo>
                    <a:pt x="492061" y="656450"/>
                  </a:lnTo>
                  <a:lnTo>
                    <a:pt x="493852" y="647547"/>
                  </a:lnTo>
                  <a:lnTo>
                    <a:pt x="493852" y="641489"/>
                  </a:lnTo>
                  <a:close/>
                </a:path>
                <a:path w="2137409" h="826770">
                  <a:moveTo>
                    <a:pt x="493852" y="485317"/>
                  </a:moveTo>
                  <a:lnTo>
                    <a:pt x="491439" y="479501"/>
                  </a:lnTo>
                  <a:lnTo>
                    <a:pt x="482866" y="470928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19"/>
                  </a:lnTo>
                  <a:lnTo>
                    <a:pt x="454825" y="475208"/>
                  </a:lnTo>
                  <a:lnTo>
                    <a:pt x="449935" y="482485"/>
                  </a:lnTo>
                  <a:lnTo>
                    <a:pt x="448132" y="491375"/>
                  </a:lnTo>
                  <a:lnTo>
                    <a:pt x="449935" y="500278"/>
                  </a:lnTo>
                  <a:lnTo>
                    <a:pt x="454825" y="507542"/>
                  </a:lnTo>
                  <a:lnTo>
                    <a:pt x="462089" y="512445"/>
                  </a:lnTo>
                  <a:lnTo>
                    <a:pt x="470992" y="514235"/>
                  </a:lnTo>
                  <a:lnTo>
                    <a:pt x="479894" y="512445"/>
                  </a:lnTo>
                  <a:lnTo>
                    <a:pt x="487159" y="507542"/>
                  </a:lnTo>
                  <a:lnTo>
                    <a:pt x="492061" y="500278"/>
                  </a:lnTo>
                  <a:lnTo>
                    <a:pt x="493852" y="491375"/>
                  </a:lnTo>
                  <a:lnTo>
                    <a:pt x="493852" y="485317"/>
                  </a:lnTo>
                  <a:close/>
                </a:path>
                <a:path w="2137409" h="826770">
                  <a:moveTo>
                    <a:pt x="493852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47"/>
                  </a:lnTo>
                  <a:lnTo>
                    <a:pt x="454825" y="319036"/>
                  </a:lnTo>
                  <a:lnTo>
                    <a:pt x="449935" y="326313"/>
                  </a:lnTo>
                  <a:lnTo>
                    <a:pt x="448132" y="335203"/>
                  </a:lnTo>
                  <a:lnTo>
                    <a:pt x="449935" y="344106"/>
                  </a:lnTo>
                  <a:lnTo>
                    <a:pt x="454825" y="351370"/>
                  </a:lnTo>
                  <a:lnTo>
                    <a:pt x="462089" y="356273"/>
                  </a:lnTo>
                  <a:lnTo>
                    <a:pt x="470992" y="358063"/>
                  </a:lnTo>
                  <a:lnTo>
                    <a:pt x="479894" y="356273"/>
                  </a:lnTo>
                  <a:lnTo>
                    <a:pt x="487159" y="351370"/>
                  </a:lnTo>
                  <a:lnTo>
                    <a:pt x="492061" y="344106"/>
                  </a:lnTo>
                  <a:lnTo>
                    <a:pt x="493852" y="335203"/>
                  </a:lnTo>
                  <a:lnTo>
                    <a:pt x="493852" y="329145"/>
                  </a:lnTo>
                  <a:close/>
                </a:path>
                <a:path w="2137409" h="826770">
                  <a:moveTo>
                    <a:pt x="493852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75"/>
                  </a:lnTo>
                  <a:lnTo>
                    <a:pt x="454825" y="162877"/>
                  </a:lnTo>
                  <a:lnTo>
                    <a:pt x="449935" y="170141"/>
                  </a:lnTo>
                  <a:lnTo>
                    <a:pt x="448132" y="179031"/>
                  </a:lnTo>
                  <a:lnTo>
                    <a:pt x="449935" y="187934"/>
                  </a:lnTo>
                  <a:lnTo>
                    <a:pt x="454825" y="195199"/>
                  </a:lnTo>
                  <a:lnTo>
                    <a:pt x="462089" y="200101"/>
                  </a:lnTo>
                  <a:lnTo>
                    <a:pt x="470992" y="201891"/>
                  </a:lnTo>
                  <a:lnTo>
                    <a:pt x="479894" y="200101"/>
                  </a:lnTo>
                  <a:lnTo>
                    <a:pt x="487159" y="195199"/>
                  </a:lnTo>
                  <a:lnTo>
                    <a:pt x="492061" y="187934"/>
                  </a:lnTo>
                  <a:lnTo>
                    <a:pt x="493852" y="179031"/>
                  </a:lnTo>
                  <a:lnTo>
                    <a:pt x="493852" y="172974"/>
                  </a:lnTo>
                  <a:close/>
                </a:path>
                <a:path w="2137409" h="826770">
                  <a:moveTo>
                    <a:pt x="643229" y="797661"/>
                  </a:moveTo>
                  <a:lnTo>
                    <a:pt x="640816" y="791845"/>
                  </a:lnTo>
                  <a:lnTo>
                    <a:pt x="632244" y="783272"/>
                  </a:lnTo>
                  <a:lnTo>
                    <a:pt x="626427" y="780859"/>
                  </a:lnTo>
                  <a:lnTo>
                    <a:pt x="620369" y="780859"/>
                  </a:lnTo>
                  <a:lnTo>
                    <a:pt x="611466" y="782662"/>
                  </a:lnTo>
                  <a:lnTo>
                    <a:pt x="604202" y="787552"/>
                  </a:lnTo>
                  <a:lnTo>
                    <a:pt x="599300" y="794816"/>
                  </a:lnTo>
                  <a:lnTo>
                    <a:pt x="597509" y="803719"/>
                  </a:lnTo>
                  <a:lnTo>
                    <a:pt x="599300" y="812622"/>
                  </a:lnTo>
                  <a:lnTo>
                    <a:pt x="604202" y="819886"/>
                  </a:lnTo>
                  <a:lnTo>
                    <a:pt x="611466" y="824788"/>
                  </a:lnTo>
                  <a:lnTo>
                    <a:pt x="620369" y="826579"/>
                  </a:lnTo>
                  <a:lnTo>
                    <a:pt x="629272" y="824788"/>
                  </a:lnTo>
                  <a:lnTo>
                    <a:pt x="636536" y="819886"/>
                  </a:lnTo>
                  <a:lnTo>
                    <a:pt x="641438" y="812622"/>
                  </a:lnTo>
                  <a:lnTo>
                    <a:pt x="643229" y="803719"/>
                  </a:lnTo>
                  <a:lnTo>
                    <a:pt x="643229" y="797661"/>
                  </a:lnTo>
                  <a:close/>
                </a:path>
                <a:path w="2137409" h="826770">
                  <a:moveTo>
                    <a:pt x="643229" y="641489"/>
                  </a:moveTo>
                  <a:lnTo>
                    <a:pt x="640816" y="635673"/>
                  </a:lnTo>
                  <a:lnTo>
                    <a:pt x="632244" y="627100"/>
                  </a:lnTo>
                  <a:lnTo>
                    <a:pt x="626427" y="624687"/>
                  </a:lnTo>
                  <a:lnTo>
                    <a:pt x="620369" y="624687"/>
                  </a:lnTo>
                  <a:lnTo>
                    <a:pt x="611466" y="626491"/>
                  </a:lnTo>
                  <a:lnTo>
                    <a:pt x="604202" y="631380"/>
                  </a:lnTo>
                  <a:lnTo>
                    <a:pt x="599300" y="638644"/>
                  </a:lnTo>
                  <a:lnTo>
                    <a:pt x="597509" y="647547"/>
                  </a:lnTo>
                  <a:lnTo>
                    <a:pt x="599300" y="656450"/>
                  </a:lnTo>
                  <a:lnTo>
                    <a:pt x="604202" y="663714"/>
                  </a:lnTo>
                  <a:lnTo>
                    <a:pt x="611466" y="668616"/>
                  </a:lnTo>
                  <a:lnTo>
                    <a:pt x="620369" y="670407"/>
                  </a:lnTo>
                  <a:lnTo>
                    <a:pt x="629272" y="668616"/>
                  </a:lnTo>
                  <a:lnTo>
                    <a:pt x="636536" y="663714"/>
                  </a:lnTo>
                  <a:lnTo>
                    <a:pt x="641438" y="656450"/>
                  </a:lnTo>
                  <a:lnTo>
                    <a:pt x="643229" y="647547"/>
                  </a:lnTo>
                  <a:lnTo>
                    <a:pt x="643229" y="641489"/>
                  </a:lnTo>
                  <a:close/>
                </a:path>
                <a:path w="2137409" h="826770">
                  <a:moveTo>
                    <a:pt x="643229" y="485317"/>
                  </a:moveTo>
                  <a:lnTo>
                    <a:pt x="640816" y="479501"/>
                  </a:lnTo>
                  <a:lnTo>
                    <a:pt x="632244" y="470928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19"/>
                  </a:lnTo>
                  <a:lnTo>
                    <a:pt x="604202" y="475208"/>
                  </a:lnTo>
                  <a:lnTo>
                    <a:pt x="599300" y="482485"/>
                  </a:lnTo>
                  <a:lnTo>
                    <a:pt x="597509" y="491375"/>
                  </a:lnTo>
                  <a:lnTo>
                    <a:pt x="599300" y="500278"/>
                  </a:lnTo>
                  <a:lnTo>
                    <a:pt x="604202" y="507542"/>
                  </a:lnTo>
                  <a:lnTo>
                    <a:pt x="611466" y="512445"/>
                  </a:lnTo>
                  <a:lnTo>
                    <a:pt x="620369" y="514235"/>
                  </a:lnTo>
                  <a:lnTo>
                    <a:pt x="629272" y="512445"/>
                  </a:lnTo>
                  <a:lnTo>
                    <a:pt x="636536" y="507542"/>
                  </a:lnTo>
                  <a:lnTo>
                    <a:pt x="641438" y="500278"/>
                  </a:lnTo>
                  <a:lnTo>
                    <a:pt x="643229" y="491375"/>
                  </a:lnTo>
                  <a:lnTo>
                    <a:pt x="643229" y="485317"/>
                  </a:lnTo>
                  <a:close/>
                </a:path>
                <a:path w="2137409" h="826770">
                  <a:moveTo>
                    <a:pt x="643229" y="329145"/>
                  </a:moveTo>
                  <a:lnTo>
                    <a:pt x="640816" y="323329"/>
                  </a:lnTo>
                  <a:lnTo>
                    <a:pt x="632244" y="314756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47"/>
                  </a:lnTo>
                  <a:lnTo>
                    <a:pt x="604202" y="319036"/>
                  </a:lnTo>
                  <a:lnTo>
                    <a:pt x="599300" y="326313"/>
                  </a:lnTo>
                  <a:lnTo>
                    <a:pt x="597509" y="335203"/>
                  </a:lnTo>
                  <a:lnTo>
                    <a:pt x="599300" y="344106"/>
                  </a:lnTo>
                  <a:lnTo>
                    <a:pt x="604202" y="351370"/>
                  </a:lnTo>
                  <a:lnTo>
                    <a:pt x="611466" y="356273"/>
                  </a:lnTo>
                  <a:lnTo>
                    <a:pt x="620369" y="358063"/>
                  </a:lnTo>
                  <a:lnTo>
                    <a:pt x="629272" y="356273"/>
                  </a:lnTo>
                  <a:lnTo>
                    <a:pt x="636536" y="351370"/>
                  </a:lnTo>
                  <a:lnTo>
                    <a:pt x="641438" y="344106"/>
                  </a:lnTo>
                  <a:lnTo>
                    <a:pt x="643229" y="335203"/>
                  </a:lnTo>
                  <a:lnTo>
                    <a:pt x="643229" y="329145"/>
                  </a:lnTo>
                  <a:close/>
                </a:path>
                <a:path w="2137409" h="826770">
                  <a:moveTo>
                    <a:pt x="643229" y="172974"/>
                  </a:moveTo>
                  <a:lnTo>
                    <a:pt x="640816" y="167157"/>
                  </a:lnTo>
                  <a:lnTo>
                    <a:pt x="632244" y="158584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75"/>
                  </a:lnTo>
                  <a:lnTo>
                    <a:pt x="604202" y="162877"/>
                  </a:lnTo>
                  <a:lnTo>
                    <a:pt x="599300" y="170141"/>
                  </a:lnTo>
                  <a:lnTo>
                    <a:pt x="597509" y="179031"/>
                  </a:lnTo>
                  <a:lnTo>
                    <a:pt x="599300" y="187934"/>
                  </a:lnTo>
                  <a:lnTo>
                    <a:pt x="604202" y="195199"/>
                  </a:lnTo>
                  <a:lnTo>
                    <a:pt x="611466" y="200101"/>
                  </a:lnTo>
                  <a:lnTo>
                    <a:pt x="620369" y="201891"/>
                  </a:lnTo>
                  <a:lnTo>
                    <a:pt x="629272" y="200101"/>
                  </a:lnTo>
                  <a:lnTo>
                    <a:pt x="636536" y="195199"/>
                  </a:lnTo>
                  <a:lnTo>
                    <a:pt x="641438" y="187934"/>
                  </a:lnTo>
                  <a:lnTo>
                    <a:pt x="643229" y="179031"/>
                  </a:lnTo>
                  <a:lnTo>
                    <a:pt x="643229" y="172974"/>
                  </a:lnTo>
                  <a:close/>
                </a:path>
                <a:path w="2137409" h="826770">
                  <a:moveTo>
                    <a:pt x="792607" y="797661"/>
                  </a:moveTo>
                  <a:lnTo>
                    <a:pt x="790194" y="791845"/>
                  </a:lnTo>
                  <a:lnTo>
                    <a:pt x="781621" y="783272"/>
                  </a:lnTo>
                  <a:lnTo>
                    <a:pt x="775804" y="780859"/>
                  </a:lnTo>
                  <a:lnTo>
                    <a:pt x="769747" y="780859"/>
                  </a:lnTo>
                  <a:lnTo>
                    <a:pt x="760844" y="782662"/>
                  </a:lnTo>
                  <a:lnTo>
                    <a:pt x="753579" y="787552"/>
                  </a:lnTo>
                  <a:lnTo>
                    <a:pt x="748677" y="794816"/>
                  </a:lnTo>
                  <a:lnTo>
                    <a:pt x="746887" y="803719"/>
                  </a:lnTo>
                  <a:lnTo>
                    <a:pt x="748677" y="812622"/>
                  </a:lnTo>
                  <a:lnTo>
                    <a:pt x="753579" y="819886"/>
                  </a:lnTo>
                  <a:lnTo>
                    <a:pt x="760844" y="824788"/>
                  </a:lnTo>
                  <a:lnTo>
                    <a:pt x="769747" y="826579"/>
                  </a:lnTo>
                  <a:lnTo>
                    <a:pt x="778637" y="824788"/>
                  </a:lnTo>
                  <a:lnTo>
                    <a:pt x="785914" y="819886"/>
                  </a:lnTo>
                  <a:lnTo>
                    <a:pt x="790803" y="812622"/>
                  </a:lnTo>
                  <a:lnTo>
                    <a:pt x="792607" y="803719"/>
                  </a:lnTo>
                  <a:lnTo>
                    <a:pt x="792607" y="797661"/>
                  </a:lnTo>
                  <a:close/>
                </a:path>
                <a:path w="2137409" h="826770">
                  <a:moveTo>
                    <a:pt x="792607" y="641489"/>
                  </a:moveTo>
                  <a:lnTo>
                    <a:pt x="790194" y="635673"/>
                  </a:lnTo>
                  <a:lnTo>
                    <a:pt x="781621" y="627100"/>
                  </a:lnTo>
                  <a:lnTo>
                    <a:pt x="775804" y="624687"/>
                  </a:lnTo>
                  <a:lnTo>
                    <a:pt x="769747" y="624687"/>
                  </a:lnTo>
                  <a:lnTo>
                    <a:pt x="760844" y="626491"/>
                  </a:lnTo>
                  <a:lnTo>
                    <a:pt x="753579" y="631380"/>
                  </a:lnTo>
                  <a:lnTo>
                    <a:pt x="748677" y="638644"/>
                  </a:lnTo>
                  <a:lnTo>
                    <a:pt x="746887" y="647547"/>
                  </a:lnTo>
                  <a:lnTo>
                    <a:pt x="748677" y="656450"/>
                  </a:lnTo>
                  <a:lnTo>
                    <a:pt x="753579" y="663714"/>
                  </a:lnTo>
                  <a:lnTo>
                    <a:pt x="760844" y="668616"/>
                  </a:lnTo>
                  <a:lnTo>
                    <a:pt x="769747" y="670407"/>
                  </a:lnTo>
                  <a:lnTo>
                    <a:pt x="778637" y="668616"/>
                  </a:lnTo>
                  <a:lnTo>
                    <a:pt x="785914" y="663714"/>
                  </a:lnTo>
                  <a:lnTo>
                    <a:pt x="790803" y="656450"/>
                  </a:lnTo>
                  <a:lnTo>
                    <a:pt x="792607" y="647547"/>
                  </a:lnTo>
                  <a:lnTo>
                    <a:pt x="792607" y="641489"/>
                  </a:lnTo>
                  <a:close/>
                </a:path>
                <a:path w="2137409" h="826770">
                  <a:moveTo>
                    <a:pt x="792607" y="485317"/>
                  </a:moveTo>
                  <a:lnTo>
                    <a:pt x="790194" y="479501"/>
                  </a:lnTo>
                  <a:lnTo>
                    <a:pt x="781621" y="470928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19"/>
                  </a:lnTo>
                  <a:lnTo>
                    <a:pt x="753579" y="475208"/>
                  </a:lnTo>
                  <a:lnTo>
                    <a:pt x="748677" y="482485"/>
                  </a:lnTo>
                  <a:lnTo>
                    <a:pt x="746887" y="491375"/>
                  </a:lnTo>
                  <a:lnTo>
                    <a:pt x="748677" y="500278"/>
                  </a:lnTo>
                  <a:lnTo>
                    <a:pt x="753579" y="507542"/>
                  </a:lnTo>
                  <a:lnTo>
                    <a:pt x="760844" y="512445"/>
                  </a:lnTo>
                  <a:lnTo>
                    <a:pt x="769747" y="514235"/>
                  </a:lnTo>
                  <a:lnTo>
                    <a:pt x="778637" y="512445"/>
                  </a:lnTo>
                  <a:lnTo>
                    <a:pt x="785914" y="507542"/>
                  </a:lnTo>
                  <a:lnTo>
                    <a:pt x="790803" y="500278"/>
                  </a:lnTo>
                  <a:lnTo>
                    <a:pt x="792607" y="491375"/>
                  </a:lnTo>
                  <a:lnTo>
                    <a:pt x="792607" y="485317"/>
                  </a:lnTo>
                  <a:close/>
                </a:path>
                <a:path w="2137409" h="826770">
                  <a:moveTo>
                    <a:pt x="792607" y="329145"/>
                  </a:moveTo>
                  <a:lnTo>
                    <a:pt x="790194" y="323329"/>
                  </a:lnTo>
                  <a:lnTo>
                    <a:pt x="781621" y="314756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47"/>
                  </a:lnTo>
                  <a:lnTo>
                    <a:pt x="753579" y="319036"/>
                  </a:lnTo>
                  <a:lnTo>
                    <a:pt x="748677" y="326313"/>
                  </a:lnTo>
                  <a:lnTo>
                    <a:pt x="746887" y="335203"/>
                  </a:lnTo>
                  <a:lnTo>
                    <a:pt x="748677" y="344106"/>
                  </a:lnTo>
                  <a:lnTo>
                    <a:pt x="753579" y="351370"/>
                  </a:lnTo>
                  <a:lnTo>
                    <a:pt x="760844" y="356273"/>
                  </a:lnTo>
                  <a:lnTo>
                    <a:pt x="769747" y="358063"/>
                  </a:lnTo>
                  <a:lnTo>
                    <a:pt x="778637" y="356273"/>
                  </a:lnTo>
                  <a:lnTo>
                    <a:pt x="785914" y="351370"/>
                  </a:lnTo>
                  <a:lnTo>
                    <a:pt x="790803" y="344106"/>
                  </a:lnTo>
                  <a:lnTo>
                    <a:pt x="792607" y="335203"/>
                  </a:lnTo>
                  <a:lnTo>
                    <a:pt x="792607" y="329145"/>
                  </a:lnTo>
                  <a:close/>
                </a:path>
                <a:path w="2137409" h="826770">
                  <a:moveTo>
                    <a:pt x="792607" y="172974"/>
                  </a:moveTo>
                  <a:lnTo>
                    <a:pt x="790194" y="167157"/>
                  </a:lnTo>
                  <a:lnTo>
                    <a:pt x="781621" y="158584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75"/>
                  </a:lnTo>
                  <a:lnTo>
                    <a:pt x="753579" y="162877"/>
                  </a:lnTo>
                  <a:lnTo>
                    <a:pt x="748677" y="170141"/>
                  </a:lnTo>
                  <a:lnTo>
                    <a:pt x="746887" y="179031"/>
                  </a:lnTo>
                  <a:lnTo>
                    <a:pt x="748677" y="187934"/>
                  </a:lnTo>
                  <a:lnTo>
                    <a:pt x="753579" y="195199"/>
                  </a:lnTo>
                  <a:lnTo>
                    <a:pt x="760844" y="200101"/>
                  </a:lnTo>
                  <a:lnTo>
                    <a:pt x="769747" y="201891"/>
                  </a:lnTo>
                  <a:lnTo>
                    <a:pt x="778637" y="200101"/>
                  </a:lnTo>
                  <a:lnTo>
                    <a:pt x="785914" y="195199"/>
                  </a:lnTo>
                  <a:lnTo>
                    <a:pt x="790803" y="187934"/>
                  </a:lnTo>
                  <a:lnTo>
                    <a:pt x="792607" y="179031"/>
                  </a:lnTo>
                  <a:lnTo>
                    <a:pt x="792607" y="172974"/>
                  </a:lnTo>
                  <a:close/>
                </a:path>
                <a:path w="2137409" h="826770">
                  <a:moveTo>
                    <a:pt x="941984" y="641489"/>
                  </a:moveTo>
                  <a:lnTo>
                    <a:pt x="939571" y="635673"/>
                  </a:lnTo>
                  <a:lnTo>
                    <a:pt x="930998" y="627100"/>
                  </a:lnTo>
                  <a:lnTo>
                    <a:pt x="925182" y="624687"/>
                  </a:lnTo>
                  <a:lnTo>
                    <a:pt x="919124" y="624687"/>
                  </a:lnTo>
                  <a:lnTo>
                    <a:pt x="910221" y="626491"/>
                  </a:lnTo>
                  <a:lnTo>
                    <a:pt x="902957" y="631380"/>
                  </a:lnTo>
                  <a:lnTo>
                    <a:pt x="898055" y="638644"/>
                  </a:lnTo>
                  <a:lnTo>
                    <a:pt x="896264" y="647547"/>
                  </a:lnTo>
                  <a:lnTo>
                    <a:pt x="898055" y="656450"/>
                  </a:lnTo>
                  <a:lnTo>
                    <a:pt x="902957" y="663714"/>
                  </a:lnTo>
                  <a:lnTo>
                    <a:pt x="910221" y="668616"/>
                  </a:lnTo>
                  <a:lnTo>
                    <a:pt x="919124" y="670407"/>
                  </a:lnTo>
                  <a:lnTo>
                    <a:pt x="928014" y="668616"/>
                  </a:lnTo>
                  <a:lnTo>
                    <a:pt x="935291" y="663714"/>
                  </a:lnTo>
                  <a:lnTo>
                    <a:pt x="940181" y="656450"/>
                  </a:lnTo>
                  <a:lnTo>
                    <a:pt x="941984" y="647547"/>
                  </a:lnTo>
                  <a:lnTo>
                    <a:pt x="941984" y="641489"/>
                  </a:lnTo>
                  <a:close/>
                </a:path>
                <a:path w="2137409" h="826770">
                  <a:moveTo>
                    <a:pt x="941984" y="485317"/>
                  </a:moveTo>
                  <a:lnTo>
                    <a:pt x="939571" y="479501"/>
                  </a:lnTo>
                  <a:lnTo>
                    <a:pt x="930998" y="470928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19"/>
                  </a:lnTo>
                  <a:lnTo>
                    <a:pt x="902957" y="475208"/>
                  </a:lnTo>
                  <a:lnTo>
                    <a:pt x="898055" y="482485"/>
                  </a:lnTo>
                  <a:lnTo>
                    <a:pt x="896264" y="491375"/>
                  </a:lnTo>
                  <a:lnTo>
                    <a:pt x="898055" y="500278"/>
                  </a:lnTo>
                  <a:lnTo>
                    <a:pt x="902957" y="507542"/>
                  </a:lnTo>
                  <a:lnTo>
                    <a:pt x="910221" y="512445"/>
                  </a:lnTo>
                  <a:lnTo>
                    <a:pt x="919124" y="514235"/>
                  </a:lnTo>
                  <a:lnTo>
                    <a:pt x="928014" y="512445"/>
                  </a:lnTo>
                  <a:lnTo>
                    <a:pt x="935291" y="507542"/>
                  </a:lnTo>
                  <a:lnTo>
                    <a:pt x="940181" y="500278"/>
                  </a:lnTo>
                  <a:lnTo>
                    <a:pt x="941984" y="491375"/>
                  </a:lnTo>
                  <a:lnTo>
                    <a:pt x="941984" y="485317"/>
                  </a:lnTo>
                  <a:close/>
                </a:path>
                <a:path w="2137409" h="826770">
                  <a:moveTo>
                    <a:pt x="941984" y="329145"/>
                  </a:moveTo>
                  <a:lnTo>
                    <a:pt x="939571" y="323329"/>
                  </a:lnTo>
                  <a:lnTo>
                    <a:pt x="930998" y="314756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47"/>
                  </a:lnTo>
                  <a:lnTo>
                    <a:pt x="902957" y="319036"/>
                  </a:lnTo>
                  <a:lnTo>
                    <a:pt x="898055" y="326313"/>
                  </a:lnTo>
                  <a:lnTo>
                    <a:pt x="896264" y="335203"/>
                  </a:lnTo>
                  <a:lnTo>
                    <a:pt x="898055" y="344106"/>
                  </a:lnTo>
                  <a:lnTo>
                    <a:pt x="902957" y="351370"/>
                  </a:lnTo>
                  <a:lnTo>
                    <a:pt x="910221" y="356273"/>
                  </a:lnTo>
                  <a:lnTo>
                    <a:pt x="919124" y="358063"/>
                  </a:lnTo>
                  <a:lnTo>
                    <a:pt x="928014" y="356273"/>
                  </a:lnTo>
                  <a:lnTo>
                    <a:pt x="935291" y="351370"/>
                  </a:lnTo>
                  <a:lnTo>
                    <a:pt x="940181" y="344106"/>
                  </a:lnTo>
                  <a:lnTo>
                    <a:pt x="941984" y="335203"/>
                  </a:lnTo>
                  <a:lnTo>
                    <a:pt x="941984" y="329145"/>
                  </a:lnTo>
                  <a:close/>
                </a:path>
                <a:path w="2137409" h="826770">
                  <a:moveTo>
                    <a:pt x="941984" y="172974"/>
                  </a:moveTo>
                  <a:lnTo>
                    <a:pt x="939571" y="167157"/>
                  </a:lnTo>
                  <a:lnTo>
                    <a:pt x="930998" y="158584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75"/>
                  </a:lnTo>
                  <a:lnTo>
                    <a:pt x="902957" y="162877"/>
                  </a:lnTo>
                  <a:lnTo>
                    <a:pt x="898055" y="170141"/>
                  </a:lnTo>
                  <a:lnTo>
                    <a:pt x="896264" y="179031"/>
                  </a:lnTo>
                  <a:lnTo>
                    <a:pt x="898055" y="187934"/>
                  </a:lnTo>
                  <a:lnTo>
                    <a:pt x="902957" y="195199"/>
                  </a:lnTo>
                  <a:lnTo>
                    <a:pt x="910221" y="200101"/>
                  </a:lnTo>
                  <a:lnTo>
                    <a:pt x="919124" y="201891"/>
                  </a:lnTo>
                  <a:lnTo>
                    <a:pt x="928014" y="200101"/>
                  </a:lnTo>
                  <a:lnTo>
                    <a:pt x="935291" y="195199"/>
                  </a:lnTo>
                  <a:lnTo>
                    <a:pt x="940181" y="187934"/>
                  </a:lnTo>
                  <a:lnTo>
                    <a:pt x="941984" y="179031"/>
                  </a:lnTo>
                  <a:lnTo>
                    <a:pt x="941984" y="172974"/>
                  </a:lnTo>
                  <a:close/>
                </a:path>
                <a:path w="2137409" h="826770">
                  <a:moveTo>
                    <a:pt x="1091361" y="641489"/>
                  </a:moveTo>
                  <a:lnTo>
                    <a:pt x="1088948" y="635673"/>
                  </a:lnTo>
                  <a:lnTo>
                    <a:pt x="1080376" y="627100"/>
                  </a:lnTo>
                  <a:lnTo>
                    <a:pt x="1074559" y="624687"/>
                  </a:lnTo>
                  <a:lnTo>
                    <a:pt x="1068501" y="624687"/>
                  </a:lnTo>
                  <a:lnTo>
                    <a:pt x="1059599" y="626491"/>
                  </a:lnTo>
                  <a:lnTo>
                    <a:pt x="1052334" y="631380"/>
                  </a:lnTo>
                  <a:lnTo>
                    <a:pt x="1047432" y="638644"/>
                  </a:lnTo>
                  <a:lnTo>
                    <a:pt x="1045641" y="647547"/>
                  </a:lnTo>
                  <a:lnTo>
                    <a:pt x="1047432" y="656450"/>
                  </a:lnTo>
                  <a:lnTo>
                    <a:pt x="1052334" y="663714"/>
                  </a:lnTo>
                  <a:lnTo>
                    <a:pt x="1059599" y="668616"/>
                  </a:lnTo>
                  <a:lnTo>
                    <a:pt x="1068501" y="670407"/>
                  </a:lnTo>
                  <a:lnTo>
                    <a:pt x="1077391" y="668616"/>
                  </a:lnTo>
                  <a:lnTo>
                    <a:pt x="1084656" y="663714"/>
                  </a:lnTo>
                  <a:lnTo>
                    <a:pt x="1089558" y="656450"/>
                  </a:lnTo>
                  <a:lnTo>
                    <a:pt x="1091361" y="647547"/>
                  </a:lnTo>
                  <a:lnTo>
                    <a:pt x="1091361" y="641489"/>
                  </a:lnTo>
                  <a:close/>
                </a:path>
                <a:path w="2137409" h="826770">
                  <a:moveTo>
                    <a:pt x="1091361" y="485317"/>
                  </a:moveTo>
                  <a:lnTo>
                    <a:pt x="1088948" y="479501"/>
                  </a:lnTo>
                  <a:lnTo>
                    <a:pt x="1080376" y="470928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19"/>
                  </a:lnTo>
                  <a:lnTo>
                    <a:pt x="1052334" y="475208"/>
                  </a:lnTo>
                  <a:lnTo>
                    <a:pt x="1047432" y="482485"/>
                  </a:lnTo>
                  <a:lnTo>
                    <a:pt x="1045641" y="491375"/>
                  </a:lnTo>
                  <a:lnTo>
                    <a:pt x="1047432" y="500278"/>
                  </a:lnTo>
                  <a:lnTo>
                    <a:pt x="1052334" y="507542"/>
                  </a:lnTo>
                  <a:lnTo>
                    <a:pt x="1059599" y="512445"/>
                  </a:lnTo>
                  <a:lnTo>
                    <a:pt x="1068501" y="514235"/>
                  </a:lnTo>
                  <a:lnTo>
                    <a:pt x="1077391" y="512445"/>
                  </a:lnTo>
                  <a:lnTo>
                    <a:pt x="1084656" y="507542"/>
                  </a:lnTo>
                  <a:lnTo>
                    <a:pt x="1089558" y="500278"/>
                  </a:lnTo>
                  <a:lnTo>
                    <a:pt x="1091361" y="491375"/>
                  </a:lnTo>
                  <a:lnTo>
                    <a:pt x="1091361" y="485317"/>
                  </a:lnTo>
                  <a:close/>
                </a:path>
                <a:path w="2137409" h="826770">
                  <a:moveTo>
                    <a:pt x="1091361" y="329145"/>
                  </a:moveTo>
                  <a:lnTo>
                    <a:pt x="1088948" y="323329"/>
                  </a:lnTo>
                  <a:lnTo>
                    <a:pt x="1080376" y="314756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47"/>
                  </a:lnTo>
                  <a:lnTo>
                    <a:pt x="1052334" y="319036"/>
                  </a:lnTo>
                  <a:lnTo>
                    <a:pt x="1047432" y="326313"/>
                  </a:lnTo>
                  <a:lnTo>
                    <a:pt x="1045641" y="335203"/>
                  </a:lnTo>
                  <a:lnTo>
                    <a:pt x="1047432" y="344106"/>
                  </a:lnTo>
                  <a:lnTo>
                    <a:pt x="1052334" y="351370"/>
                  </a:lnTo>
                  <a:lnTo>
                    <a:pt x="1059599" y="356273"/>
                  </a:lnTo>
                  <a:lnTo>
                    <a:pt x="1068501" y="358063"/>
                  </a:lnTo>
                  <a:lnTo>
                    <a:pt x="1077391" y="356273"/>
                  </a:lnTo>
                  <a:lnTo>
                    <a:pt x="1084656" y="351370"/>
                  </a:lnTo>
                  <a:lnTo>
                    <a:pt x="1089558" y="344106"/>
                  </a:lnTo>
                  <a:lnTo>
                    <a:pt x="1091361" y="335203"/>
                  </a:lnTo>
                  <a:lnTo>
                    <a:pt x="1091361" y="329145"/>
                  </a:lnTo>
                  <a:close/>
                </a:path>
                <a:path w="2137409" h="826770">
                  <a:moveTo>
                    <a:pt x="1091361" y="172974"/>
                  </a:moveTo>
                  <a:lnTo>
                    <a:pt x="1088948" y="167157"/>
                  </a:lnTo>
                  <a:lnTo>
                    <a:pt x="1080376" y="158584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75"/>
                  </a:lnTo>
                  <a:lnTo>
                    <a:pt x="1052334" y="162877"/>
                  </a:lnTo>
                  <a:lnTo>
                    <a:pt x="1047432" y="170141"/>
                  </a:lnTo>
                  <a:lnTo>
                    <a:pt x="1045641" y="179031"/>
                  </a:lnTo>
                  <a:lnTo>
                    <a:pt x="1047432" y="187934"/>
                  </a:lnTo>
                  <a:lnTo>
                    <a:pt x="1052334" y="195199"/>
                  </a:lnTo>
                  <a:lnTo>
                    <a:pt x="1059599" y="200101"/>
                  </a:lnTo>
                  <a:lnTo>
                    <a:pt x="1068501" y="201891"/>
                  </a:lnTo>
                  <a:lnTo>
                    <a:pt x="1077391" y="200101"/>
                  </a:lnTo>
                  <a:lnTo>
                    <a:pt x="1084656" y="195199"/>
                  </a:lnTo>
                  <a:lnTo>
                    <a:pt x="1089558" y="187934"/>
                  </a:lnTo>
                  <a:lnTo>
                    <a:pt x="1091361" y="179031"/>
                  </a:lnTo>
                  <a:lnTo>
                    <a:pt x="1091361" y="172974"/>
                  </a:lnTo>
                  <a:close/>
                </a:path>
                <a:path w="2137409" h="826770">
                  <a:moveTo>
                    <a:pt x="1240739" y="641489"/>
                  </a:moveTo>
                  <a:lnTo>
                    <a:pt x="1238326" y="635673"/>
                  </a:lnTo>
                  <a:lnTo>
                    <a:pt x="1229753" y="627100"/>
                  </a:lnTo>
                  <a:lnTo>
                    <a:pt x="1223937" y="624687"/>
                  </a:lnTo>
                  <a:lnTo>
                    <a:pt x="1217866" y="624687"/>
                  </a:lnTo>
                  <a:lnTo>
                    <a:pt x="1208976" y="626491"/>
                  </a:lnTo>
                  <a:lnTo>
                    <a:pt x="1201712" y="631380"/>
                  </a:lnTo>
                  <a:lnTo>
                    <a:pt x="1196809" y="638644"/>
                  </a:lnTo>
                  <a:lnTo>
                    <a:pt x="1195006" y="647547"/>
                  </a:lnTo>
                  <a:lnTo>
                    <a:pt x="1196809" y="656450"/>
                  </a:lnTo>
                  <a:lnTo>
                    <a:pt x="1201712" y="663714"/>
                  </a:lnTo>
                  <a:lnTo>
                    <a:pt x="1208976" y="668616"/>
                  </a:lnTo>
                  <a:lnTo>
                    <a:pt x="1217866" y="670407"/>
                  </a:lnTo>
                  <a:lnTo>
                    <a:pt x="1226769" y="668616"/>
                  </a:lnTo>
                  <a:lnTo>
                    <a:pt x="1234033" y="663714"/>
                  </a:lnTo>
                  <a:lnTo>
                    <a:pt x="1238935" y="656450"/>
                  </a:lnTo>
                  <a:lnTo>
                    <a:pt x="1240739" y="647547"/>
                  </a:lnTo>
                  <a:lnTo>
                    <a:pt x="1240739" y="641489"/>
                  </a:lnTo>
                  <a:close/>
                </a:path>
                <a:path w="2137409" h="826770">
                  <a:moveTo>
                    <a:pt x="1240739" y="485317"/>
                  </a:moveTo>
                  <a:lnTo>
                    <a:pt x="1238326" y="479501"/>
                  </a:lnTo>
                  <a:lnTo>
                    <a:pt x="1229753" y="470928"/>
                  </a:lnTo>
                  <a:lnTo>
                    <a:pt x="1223937" y="468515"/>
                  </a:lnTo>
                  <a:lnTo>
                    <a:pt x="1217866" y="468515"/>
                  </a:lnTo>
                  <a:lnTo>
                    <a:pt x="1208976" y="470319"/>
                  </a:lnTo>
                  <a:lnTo>
                    <a:pt x="1201712" y="475208"/>
                  </a:lnTo>
                  <a:lnTo>
                    <a:pt x="1196809" y="482485"/>
                  </a:lnTo>
                  <a:lnTo>
                    <a:pt x="1195006" y="491375"/>
                  </a:lnTo>
                  <a:lnTo>
                    <a:pt x="1196809" y="500278"/>
                  </a:lnTo>
                  <a:lnTo>
                    <a:pt x="1201712" y="507542"/>
                  </a:lnTo>
                  <a:lnTo>
                    <a:pt x="1208976" y="512445"/>
                  </a:lnTo>
                  <a:lnTo>
                    <a:pt x="1217866" y="514235"/>
                  </a:lnTo>
                  <a:lnTo>
                    <a:pt x="1226769" y="512445"/>
                  </a:lnTo>
                  <a:lnTo>
                    <a:pt x="1234033" y="507542"/>
                  </a:lnTo>
                  <a:lnTo>
                    <a:pt x="1238935" y="500278"/>
                  </a:lnTo>
                  <a:lnTo>
                    <a:pt x="1240739" y="491375"/>
                  </a:lnTo>
                  <a:lnTo>
                    <a:pt x="1240739" y="485317"/>
                  </a:lnTo>
                  <a:close/>
                </a:path>
                <a:path w="2137409" h="826770">
                  <a:moveTo>
                    <a:pt x="1240739" y="329145"/>
                  </a:moveTo>
                  <a:lnTo>
                    <a:pt x="1238326" y="323329"/>
                  </a:lnTo>
                  <a:lnTo>
                    <a:pt x="1229753" y="314756"/>
                  </a:lnTo>
                  <a:lnTo>
                    <a:pt x="1223937" y="312343"/>
                  </a:lnTo>
                  <a:lnTo>
                    <a:pt x="1217866" y="312343"/>
                  </a:lnTo>
                  <a:lnTo>
                    <a:pt x="1208976" y="314147"/>
                  </a:lnTo>
                  <a:lnTo>
                    <a:pt x="1201712" y="319036"/>
                  </a:lnTo>
                  <a:lnTo>
                    <a:pt x="1196809" y="326313"/>
                  </a:lnTo>
                  <a:lnTo>
                    <a:pt x="1195006" y="335203"/>
                  </a:lnTo>
                  <a:lnTo>
                    <a:pt x="1196809" y="344106"/>
                  </a:lnTo>
                  <a:lnTo>
                    <a:pt x="1201712" y="351370"/>
                  </a:lnTo>
                  <a:lnTo>
                    <a:pt x="1208976" y="356273"/>
                  </a:lnTo>
                  <a:lnTo>
                    <a:pt x="1217866" y="358063"/>
                  </a:lnTo>
                  <a:lnTo>
                    <a:pt x="1226769" y="356273"/>
                  </a:lnTo>
                  <a:lnTo>
                    <a:pt x="1234033" y="351370"/>
                  </a:lnTo>
                  <a:lnTo>
                    <a:pt x="1238935" y="344106"/>
                  </a:lnTo>
                  <a:lnTo>
                    <a:pt x="1240739" y="335203"/>
                  </a:lnTo>
                  <a:lnTo>
                    <a:pt x="1240739" y="329145"/>
                  </a:lnTo>
                  <a:close/>
                </a:path>
                <a:path w="2137409" h="826770">
                  <a:moveTo>
                    <a:pt x="1240739" y="172974"/>
                  </a:moveTo>
                  <a:lnTo>
                    <a:pt x="1238326" y="167157"/>
                  </a:lnTo>
                  <a:lnTo>
                    <a:pt x="1229753" y="158584"/>
                  </a:lnTo>
                  <a:lnTo>
                    <a:pt x="1223937" y="156171"/>
                  </a:lnTo>
                  <a:lnTo>
                    <a:pt x="1217866" y="156171"/>
                  </a:lnTo>
                  <a:lnTo>
                    <a:pt x="1208976" y="157975"/>
                  </a:lnTo>
                  <a:lnTo>
                    <a:pt x="1201712" y="162877"/>
                  </a:lnTo>
                  <a:lnTo>
                    <a:pt x="1196809" y="170141"/>
                  </a:lnTo>
                  <a:lnTo>
                    <a:pt x="1195006" y="179031"/>
                  </a:lnTo>
                  <a:lnTo>
                    <a:pt x="1196809" y="187934"/>
                  </a:lnTo>
                  <a:lnTo>
                    <a:pt x="1201712" y="195199"/>
                  </a:lnTo>
                  <a:lnTo>
                    <a:pt x="1208976" y="200101"/>
                  </a:lnTo>
                  <a:lnTo>
                    <a:pt x="1217866" y="201891"/>
                  </a:lnTo>
                  <a:lnTo>
                    <a:pt x="1226769" y="200101"/>
                  </a:lnTo>
                  <a:lnTo>
                    <a:pt x="1234033" y="195199"/>
                  </a:lnTo>
                  <a:lnTo>
                    <a:pt x="1238935" y="187934"/>
                  </a:lnTo>
                  <a:lnTo>
                    <a:pt x="1240739" y="179031"/>
                  </a:lnTo>
                  <a:lnTo>
                    <a:pt x="1240739" y="172974"/>
                  </a:lnTo>
                  <a:close/>
                </a:path>
                <a:path w="2137409" h="826770">
                  <a:moveTo>
                    <a:pt x="1390103" y="641489"/>
                  </a:moveTo>
                  <a:lnTo>
                    <a:pt x="1387703" y="635673"/>
                  </a:lnTo>
                  <a:lnTo>
                    <a:pt x="1379131" y="627100"/>
                  </a:lnTo>
                  <a:lnTo>
                    <a:pt x="1373314" y="624687"/>
                  </a:lnTo>
                  <a:lnTo>
                    <a:pt x="1367243" y="624687"/>
                  </a:lnTo>
                  <a:lnTo>
                    <a:pt x="1358353" y="626491"/>
                  </a:lnTo>
                  <a:lnTo>
                    <a:pt x="1351089" y="631380"/>
                  </a:lnTo>
                  <a:lnTo>
                    <a:pt x="1346187" y="638644"/>
                  </a:lnTo>
                  <a:lnTo>
                    <a:pt x="1344383" y="647547"/>
                  </a:lnTo>
                  <a:lnTo>
                    <a:pt x="1346187" y="656450"/>
                  </a:lnTo>
                  <a:lnTo>
                    <a:pt x="1351089" y="663714"/>
                  </a:lnTo>
                  <a:lnTo>
                    <a:pt x="1358353" y="668616"/>
                  </a:lnTo>
                  <a:lnTo>
                    <a:pt x="1367243" y="670407"/>
                  </a:lnTo>
                  <a:lnTo>
                    <a:pt x="1376146" y="668616"/>
                  </a:lnTo>
                  <a:lnTo>
                    <a:pt x="1383411" y="663714"/>
                  </a:lnTo>
                  <a:lnTo>
                    <a:pt x="1388313" y="656450"/>
                  </a:lnTo>
                  <a:lnTo>
                    <a:pt x="1390103" y="647547"/>
                  </a:lnTo>
                  <a:lnTo>
                    <a:pt x="1390103" y="641489"/>
                  </a:lnTo>
                  <a:close/>
                </a:path>
                <a:path w="2137409" h="826770">
                  <a:moveTo>
                    <a:pt x="1390103" y="485317"/>
                  </a:moveTo>
                  <a:lnTo>
                    <a:pt x="1387703" y="479501"/>
                  </a:lnTo>
                  <a:lnTo>
                    <a:pt x="1379131" y="470928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19"/>
                  </a:lnTo>
                  <a:lnTo>
                    <a:pt x="1351089" y="475208"/>
                  </a:lnTo>
                  <a:lnTo>
                    <a:pt x="1346187" y="482485"/>
                  </a:lnTo>
                  <a:lnTo>
                    <a:pt x="1344383" y="491375"/>
                  </a:lnTo>
                  <a:lnTo>
                    <a:pt x="1346187" y="500278"/>
                  </a:lnTo>
                  <a:lnTo>
                    <a:pt x="1351089" y="507542"/>
                  </a:lnTo>
                  <a:lnTo>
                    <a:pt x="1358353" y="512445"/>
                  </a:lnTo>
                  <a:lnTo>
                    <a:pt x="1367243" y="514235"/>
                  </a:lnTo>
                  <a:lnTo>
                    <a:pt x="1376146" y="512445"/>
                  </a:lnTo>
                  <a:lnTo>
                    <a:pt x="1383411" y="507542"/>
                  </a:lnTo>
                  <a:lnTo>
                    <a:pt x="1388313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137409" h="826770">
                  <a:moveTo>
                    <a:pt x="1390103" y="329145"/>
                  </a:moveTo>
                  <a:lnTo>
                    <a:pt x="1387703" y="323329"/>
                  </a:lnTo>
                  <a:lnTo>
                    <a:pt x="1379131" y="314756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47"/>
                  </a:lnTo>
                  <a:lnTo>
                    <a:pt x="1351089" y="319036"/>
                  </a:lnTo>
                  <a:lnTo>
                    <a:pt x="1346187" y="326313"/>
                  </a:lnTo>
                  <a:lnTo>
                    <a:pt x="1344383" y="335203"/>
                  </a:lnTo>
                  <a:lnTo>
                    <a:pt x="1346187" y="344106"/>
                  </a:lnTo>
                  <a:lnTo>
                    <a:pt x="1351089" y="351370"/>
                  </a:lnTo>
                  <a:lnTo>
                    <a:pt x="1358353" y="356273"/>
                  </a:lnTo>
                  <a:lnTo>
                    <a:pt x="1367243" y="358063"/>
                  </a:lnTo>
                  <a:lnTo>
                    <a:pt x="1376146" y="356273"/>
                  </a:lnTo>
                  <a:lnTo>
                    <a:pt x="1383411" y="351370"/>
                  </a:lnTo>
                  <a:lnTo>
                    <a:pt x="1388313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137409" h="826770">
                  <a:moveTo>
                    <a:pt x="1390103" y="172974"/>
                  </a:moveTo>
                  <a:lnTo>
                    <a:pt x="1387703" y="167157"/>
                  </a:lnTo>
                  <a:lnTo>
                    <a:pt x="1379131" y="158584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75"/>
                  </a:lnTo>
                  <a:lnTo>
                    <a:pt x="1351089" y="162877"/>
                  </a:lnTo>
                  <a:lnTo>
                    <a:pt x="1346187" y="170141"/>
                  </a:lnTo>
                  <a:lnTo>
                    <a:pt x="1344383" y="179031"/>
                  </a:lnTo>
                  <a:lnTo>
                    <a:pt x="1346187" y="187934"/>
                  </a:lnTo>
                  <a:lnTo>
                    <a:pt x="1351089" y="195199"/>
                  </a:lnTo>
                  <a:lnTo>
                    <a:pt x="1358353" y="200101"/>
                  </a:lnTo>
                  <a:lnTo>
                    <a:pt x="1367243" y="201891"/>
                  </a:lnTo>
                  <a:lnTo>
                    <a:pt x="1376146" y="200101"/>
                  </a:lnTo>
                  <a:lnTo>
                    <a:pt x="1383411" y="195199"/>
                  </a:lnTo>
                  <a:lnTo>
                    <a:pt x="1388313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137409" h="826770">
                  <a:moveTo>
                    <a:pt x="1539481" y="641489"/>
                  </a:moveTo>
                  <a:lnTo>
                    <a:pt x="1537081" y="635673"/>
                  </a:lnTo>
                  <a:lnTo>
                    <a:pt x="1528495" y="627100"/>
                  </a:lnTo>
                  <a:lnTo>
                    <a:pt x="1522691" y="624687"/>
                  </a:lnTo>
                  <a:lnTo>
                    <a:pt x="1516621" y="624687"/>
                  </a:lnTo>
                  <a:lnTo>
                    <a:pt x="1507731" y="626491"/>
                  </a:lnTo>
                  <a:lnTo>
                    <a:pt x="1500454" y="631380"/>
                  </a:lnTo>
                  <a:lnTo>
                    <a:pt x="1495564" y="638644"/>
                  </a:lnTo>
                  <a:lnTo>
                    <a:pt x="1493761" y="647547"/>
                  </a:lnTo>
                  <a:lnTo>
                    <a:pt x="1495564" y="656450"/>
                  </a:lnTo>
                  <a:lnTo>
                    <a:pt x="1500454" y="663714"/>
                  </a:lnTo>
                  <a:lnTo>
                    <a:pt x="1507731" y="668616"/>
                  </a:lnTo>
                  <a:lnTo>
                    <a:pt x="1516621" y="670407"/>
                  </a:lnTo>
                  <a:lnTo>
                    <a:pt x="1525524" y="668616"/>
                  </a:lnTo>
                  <a:lnTo>
                    <a:pt x="1532788" y="663714"/>
                  </a:lnTo>
                  <a:lnTo>
                    <a:pt x="1537690" y="656450"/>
                  </a:lnTo>
                  <a:lnTo>
                    <a:pt x="1539481" y="647547"/>
                  </a:lnTo>
                  <a:lnTo>
                    <a:pt x="1539481" y="641489"/>
                  </a:lnTo>
                  <a:close/>
                </a:path>
                <a:path w="2137409" h="826770">
                  <a:moveTo>
                    <a:pt x="1539481" y="485317"/>
                  </a:moveTo>
                  <a:lnTo>
                    <a:pt x="1537081" y="479501"/>
                  </a:lnTo>
                  <a:lnTo>
                    <a:pt x="1528495" y="470928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19"/>
                  </a:lnTo>
                  <a:lnTo>
                    <a:pt x="1500454" y="475208"/>
                  </a:lnTo>
                  <a:lnTo>
                    <a:pt x="1495564" y="482485"/>
                  </a:lnTo>
                  <a:lnTo>
                    <a:pt x="1493761" y="491375"/>
                  </a:lnTo>
                  <a:lnTo>
                    <a:pt x="1495564" y="500278"/>
                  </a:lnTo>
                  <a:lnTo>
                    <a:pt x="1500454" y="507542"/>
                  </a:lnTo>
                  <a:lnTo>
                    <a:pt x="1507731" y="512445"/>
                  </a:lnTo>
                  <a:lnTo>
                    <a:pt x="1516621" y="514235"/>
                  </a:lnTo>
                  <a:lnTo>
                    <a:pt x="1525524" y="512445"/>
                  </a:lnTo>
                  <a:lnTo>
                    <a:pt x="1532788" y="507542"/>
                  </a:lnTo>
                  <a:lnTo>
                    <a:pt x="1537690" y="500278"/>
                  </a:lnTo>
                  <a:lnTo>
                    <a:pt x="1539481" y="491375"/>
                  </a:lnTo>
                  <a:lnTo>
                    <a:pt x="1539481" y="485317"/>
                  </a:lnTo>
                  <a:close/>
                </a:path>
                <a:path w="2137409" h="826770">
                  <a:moveTo>
                    <a:pt x="1539481" y="329145"/>
                  </a:moveTo>
                  <a:lnTo>
                    <a:pt x="1537081" y="323329"/>
                  </a:lnTo>
                  <a:lnTo>
                    <a:pt x="1528495" y="314756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47"/>
                  </a:lnTo>
                  <a:lnTo>
                    <a:pt x="1500454" y="319036"/>
                  </a:lnTo>
                  <a:lnTo>
                    <a:pt x="1495564" y="326313"/>
                  </a:lnTo>
                  <a:lnTo>
                    <a:pt x="1493761" y="335203"/>
                  </a:lnTo>
                  <a:lnTo>
                    <a:pt x="1495564" y="344106"/>
                  </a:lnTo>
                  <a:lnTo>
                    <a:pt x="1500454" y="351370"/>
                  </a:lnTo>
                  <a:lnTo>
                    <a:pt x="1507731" y="356273"/>
                  </a:lnTo>
                  <a:lnTo>
                    <a:pt x="1516621" y="358063"/>
                  </a:lnTo>
                  <a:lnTo>
                    <a:pt x="1525524" y="356273"/>
                  </a:lnTo>
                  <a:lnTo>
                    <a:pt x="1532788" y="351370"/>
                  </a:lnTo>
                  <a:lnTo>
                    <a:pt x="1537690" y="344106"/>
                  </a:lnTo>
                  <a:lnTo>
                    <a:pt x="1539481" y="335203"/>
                  </a:lnTo>
                  <a:lnTo>
                    <a:pt x="1539481" y="329145"/>
                  </a:lnTo>
                  <a:close/>
                </a:path>
                <a:path w="2137409" h="826770">
                  <a:moveTo>
                    <a:pt x="1539481" y="172974"/>
                  </a:moveTo>
                  <a:lnTo>
                    <a:pt x="1537081" y="167157"/>
                  </a:lnTo>
                  <a:lnTo>
                    <a:pt x="1528495" y="158584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75"/>
                  </a:lnTo>
                  <a:lnTo>
                    <a:pt x="1500454" y="162877"/>
                  </a:lnTo>
                  <a:lnTo>
                    <a:pt x="1495564" y="170141"/>
                  </a:lnTo>
                  <a:lnTo>
                    <a:pt x="1493761" y="179031"/>
                  </a:lnTo>
                  <a:lnTo>
                    <a:pt x="1495564" y="187934"/>
                  </a:lnTo>
                  <a:lnTo>
                    <a:pt x="1500454" y="195199"/>
                  </a:lnTo>
                  <a:lnTo>
                    <a:pt x="1507731" y="200101"/>
                  </a:lnTo>
                  <a:lnTo>
                    <a:pt x="1516621" y="201891"/>
                  </a:lnTo>
                  <a:lnTo>
                    <a:pt x="1525524" y="200101"/>
                  </a:lnTo>
                  <a:lnTo>
                    <a:pt x="1532788" y="195199"/>
                  </a:lnTo>
                  <a:lnTo>
                    <a:pt x="1537690" y="187934"/>
                  </a:lnTo>
                  <a:lnTo>
                    <a:pt x="1539481" y="179031"/>
                  </a:lnTo>
                  <a:lnTo>
                    <a:pt x="1539481" y="172974"/>
                  </a:lnTo>
                  <a:close/>
                </a:path>
                <a:path w="2137409" h="826770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13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803"/>
                  </a:lnTo>
                  <a:lnTo>
                    <a:pt x="1500454" y="6705"/>
                  </a:lnTo>
                  <a:lnTo>
                    <a:pt x="1495564" y="13970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29"/>
                  </a:lnTo>
                  <a:lnTo>
                    <a:pt x="1516621" y="45720"/>
                  </a:lnTo>
                  <a:lnTo>
                    <a:pt x="1525524" y="43929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137409" h="826770">
                  <a:moveTo>
                    <a:pt x="1688858" y="641489"/>
                  </a:moveTo>
                  <a:lnTo>
                    <a:pt x="1686458" y="635673"/>
                  </a:lnTo>
                  <a:lnTo>
                    <a:pt x="1677873" y="627100"/>
                  </a:lnTo>
                  <a:lnTo>
                    <a:pt x="1672069" y="624687"/>
                  </a:lnTo>
                  <a:lnTo>
                    <a:pt x="1665998" y="624687"/>
                  </a:lnTo>
                  <a:lnTo>
                    <a:pt x="1657108" y="626491"/>
                  </a:lnTo>
                  <a:lnTo>
                    <a:pt x="1649831" y="631380"/>
                  </a:lnTo>
                  <a:lnTo>
                    <a:pt x="1644942" y="638644"/>
                  </a:lnTo>
                  <a:lnTo>
                    <a:pt x="1643138" y="647547"/>
                  </a:lnTo>
                  <a:lnTo>
                    <a:pt x="1644942" y="656450"/>
                  </a:lnTo>
                  <a:lnTo>
                    <a:pt x="1649831" y="663714"/>
                  </a:lnTo>
                  <a:lnTo>
                    <a:pt x="1657108" y="668616"/>
                  </a:lnTo>
                  <a:lnTo>
                    <a:pt x="1665998" y="670407"/>
                  </a:lnTo>
                  <a:lnTo>
                    <a:pt x="1674901" y="668616"/>
                  </a:lnTo>
                  <a:lnTo>
                    <a:pt x="1682165" y="663714"/>
                  </a:lnTo>
                  <a:lnTo>
                    <a:pt x="1687068" y="656450"/>
                  </a:lnTo>
                  <a:lnTo>
                    <a:pt x="1688858" y="647547"/>
                  </a:lnTo>
                  <a:lnTo>
                    <a:pt x="1688858" y="641489"/>
                  </a:lnTo>
                  <a:close/>
                </a:path>
                <a:path w="2137409" h="826770">
                  <a:moveTo>
                    <a:pt x="1688858" y="485317"/>
                  </a:moveTo>
                  <a:lnTo>
                    <a:pt x="1686458" y="479501"/>
                  </a:lnTo>
                  <a:lnTo>
                    <a:pt x="1677873" y="470928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19"/>
                  </a:lnTo>
                  <a:lnTo>
                    <a:pt x="1649831" y="475208"/>
                  </a:lnTo>
                  <a:lnTo>
                    <a:pt x="1644942" y="482485"/>
                  </a:lnTo>
                  <a:lnTo>
                    <a:pt x="1643138" y="491375"/>
                  </a:lnTo>
                  <a:lnTo>
                    <a:pt x="1644942" y="500278"/>
                  </a:lnTo>
                  <a:lnTo>
                    <a:pt x="1649831" y="507542"/>
                  </a:lnTo>
                  <a:lnTo>
                    <a:pt x="1657108" y="512445"/>
                  </a:lnTo>
                  <a:lnTo>
                    <a:pt x="1665998" y="514235"/>
                  </a:lnTo>
                  <a:lnTo>
                    <a:pt x="1674901" y="512445"/>
                  </a:lnTo>
                  <a:lnTo>
                    <a:pt x="1682165" y="507542"/>
                  </a:lnTo>
                  <a:lnTo>
                    <a:pt x="1687068" y="500278"/>
                  </a:lnTo>
                  <a:lnTo>
                    <a:pt x="1688858" y="491375"/>
                  </a:lnTo>
                  <a:lnTo>
                    <a:pt x="1688858" y="485317"/>
                  </a:lnTo>
                  <a:close/>
                </a:path>
                <a:path w="2137409" h="826770">
                  <a:moveTo>
                    <a:pt x="1688858" y="329145"/>
                  </a:moveTo>
                  <a:lnTo>
                    <a:pt x="1686458" y="323329"/>
                  </a:lnTo>
                  <a:lnTo>
                    <a:pt x="1677873" y="314756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47"/>
                  </a:lnTo>
                  <a:lnTo>
                    <a:pt x="1649831" y="319036"/>
                  </a:lnTo>
                  <a:lnTo>
                    <a:pt x="1644942" y="326313"/>
                  </a:lnTo>
                  <a:lnTo>
                    <a:pt x="1643138" y="335203"/>
                  </a:lnTo>
                  <a:lnTo>
                    <a:pt x="1644942" y="344106"/>
                  </a:lnTo>
                  <a:lnTo>
                    <a:pt x="1649831" y="351370"/>
                  </a:lnTo>
                  <a:lnTo>
                    <a:pt x="1657108" y="356273"/>
                  </a:lnTo>
                  <a:lnTo>
                    <a:pt x="1665998" y="358063"/>
                  </a:lnTo>
                  <a:lnTo>
                    <a:pt x="1674901" y="356273"/>
                  </a:lnTo>
                  <a:lnTo>
                    <a:pt x="1682165" y="351370"/>
                  </a:lnTo>
                  <a:lnTo>
                    <a:pt x="1687068" y="344106"/>
                  </a:lnTo>
                  <a:lnTo>
                    <a:pt x="1688858" y="335203"/>
                  </a:lnTo>
                  <a:lnTo>
                    <a:pt x="1688858" y="329145"/>
                  </a:lnTo>
                  <a:close/>
                </a:path>
                <a:path w="2137409" h="826770">
                  <a:moveTo>
                    <a:pt x="1688858" y="172974"/>
                  </a:moveTo>
                  <a:lnTo>
                    <a:pt x="1686458" y="167157"/>
                  </a:lnTo>
                  <a:lnTo>
                    <a:pt x="1677873" y="158584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75"/>
                  </a:lnTo>
                  <a:lnTo>
                    <a:pt x="1649831" y="162877"/>
                  </a:lnTo>
                  <a:lnTo>
                    <a:pt x="1644942" y="170141"/>
                  </a:lnTo>
                  <a:lnTo>
                    <a:pt x="1643138" y="179031"/>
                  </a:lnTo>
                  <a:lnTo>
                    <a:pt x="1644942" y="187934"/>
                  </a:lnTo>
                  <a:lnTo>
                    <a:pt x="1649831" y="195199"/>
                  </a:lnTo>
                  <a:lnTo>
                    <a:pt x="1657108" y="200101"/>
                  </a:lnTo>
                  <a:lnTo>
                    <a:pt x="1665998" y="201891"/>
                  </a:lnTo>
                  <a:lnTo>
                    <a:pt x="1674901" y="200101"/>
                  </a:lnTo>
                  <a:lnTo>
                    <a:pt x="1682165" y="195199"/>
                  </a:lnTo>
                  <a:lnTo>
                    <a:pt x="1687068" y="187934"/>
                  </a:lnTo>
                  <a:lnTo>
                    <a:pt x="1688858" y="179031"/>
                  </a:lnTo>
                  <a:lnTo>
                    <a:pt x="1688858" y="172974"/>
                  </a:lnTo>
                  <a:close/>
                </a:path>
                <a:path w="2137409" h="826770">
                  <a:moveTo>
                    <a:pt x="1688858" y="16802"/>
                  </a:moveTo>
                  <a:lnTo>
                    <a:pt x="1686458" y="10985"/>
                  </a:lnTo>
                  <a:lnTo>
                    <a:pt x="1677873" y="2413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803"/>
                  </a:lnTo>
                  <a:lnTo>
                    <a:pt x="1649831" y="6705"/>
                  </a:lnTo>
                  <a:lnTo>
                    <a:pt x="1644942" y="13970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29"/>
                  </a:lnTo>
                  <a:lnTo>
                    <a:pt x="1665998" y="45720"/>
                  </a:lnTo>
                  <a:lnTo>
                    <a:pt x="1674901" y="43929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137409" h="826770">
                  <a:moveTo>
                    <a:pt x="1838236" y="641489"/>
                  </a:moveTo>
                  <a:lnTo>
                    <a:pt x="1835823" y="635673"/>
                  </a:lnTo>
                  <a:lnTo>
                    <a:pt x="1827250" y="627100"/>
                  </a:lnTo>
                  <a:lnTo>
                    <a:pt x="1821434" y="624687"/>
                  </a:lnTo>
                  <a:lnTo>
                    <a:pt x="1815376" y="624687"/>
                  </a:lnTo>
                  <a:lnTo>
                    <a:pt x="1806473" y="626491"/>
                  </a:lnTo>
                  <a:lnTo>
                    <a:pt x="1799209" y="631380"/>
                  </a:lnTo>
                  <a:lnTo>
                    <a:pt x="1794319" y="638644"/>
                  </a:lnTo>
                  <a:lnTo>
                    <a:pt x="1792516" y="647547"/>
                  </a:lnTo>
                  <a:lnTo>
                    <a:pt x="1794319" y="656450"/>
                  </a:lnTo>
                  <a:lnTo>
                    <a:pt x="1799209" y="663714"/>
                  </a:lnTo>
                  <a:lnTo>
                    <a:pt x="1806473" y="668616"/>
                  </a:lnTo>
                  <a:lnTo>
                    <a:pt x="1815376" y="670407"/>
                  </a:lnTo>
                  <a:lnTo>
                    <a:pt x="1824278" y="668616"/>
                  </a:lnTo>
                  <a:lnTo>
                    <a:pt x="1831543" y="663714"/>
                  </a:lnTo>
                  <a:lnTo>
                    <a:pt x="1836445" y="656450"/>
                  </a:lnTo>
                  <a:lnTo>
                    <a:pt x="1838236" y="647547"/>
                  </a:lnTo>
                  <a:lnTo>
                    <a:pt x="1838236" y="641489"/>
                  </a:lnTo>
                  <a:close/>
                </a:path>
                <a:path w="2137409" h="826770">
                  <a:moveTo>
                    <a:pt x="1838236" y="485317"/>
                  </a:moveTo>
                  <a:lnTo>
                    <a:pt x="1835823" y="479501"/>
                  </a:lnTo>
                  <a:lnTo>
                    <a:pt x="1827250" y="470928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19"/>
                  </a:lnTo>
                  <a:lnTo>
                    <a:pt x="1799209" y="475208"/>
                  </a:lnTo>
                  <a:lnTo>
                    <a:pt x="1794319" y="482485"/>
                  </a:lnTo>
                  <a:lnTo>
                    <a:pt x="1792516" y="491375"/>
                  </a:lnTo>
                  <a:lnTo>
                    <a:pt x="1794319" y="500278"/>
                  </a:lnTo>
                  <a:lnTo>
                    <a:pt x="1799209" y="507542"/>
                  </a:lnTo>
                  <a:lnTo>
                    <a:pt x="1806473" y="512445"/>
                  </a:lnTo>
                  <a:lnTo>
                    <a:pt x="1815376" y="514235"/>
                  </a:lnTo>
                  <a:lnTo>
                    <a:pt x="1824278" y="512445"/>
                  </a:lnTo>
                  <a:lnTo>
                    <a:pt x="1831543" y="507542"/>
                  </a:lnTo>
                  <a:lnTo>
                    <a:pt x="1836445" y="500278"/>
                  </a:lnTo>
                  <a:lnTo>
                    <a:pt x="1838236" y="491375"/>
                  </a:lnTo>
                  <a:lnTo>
                    <a:pt x="1838236" y="485317"/>
                  </a:lnTo>
                  <a:close/>
                </a:path>
                <a:path w="2137409" h="826770">
                  <a:moveTo>
                    <a:pt x="1838236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47"/>
                  </a:lnTo>
                  <a:lnTo>
                    <a:pt x="1799209" y="319036"/>
                  </a:lnTo>
                  <a:lnTo>
                    <a:pt x="1794319" y="326313"/>
                  </a:lnTo>
                  <a:lnTo>
                    <a:pt x="1792516" y="335203"/>
                  </a:lnTo>
                  <a:lnTo>
                    <a:pt x="1794319" y="344106"/>
                  </a:lnTo>
                  <a:lnTo>
                    <a:pt x="1799209" y="351370"/>
                  </a:lnTo>
                  <a:lnTo>
                    <a:pt x="1806473" y="356273"/>
                  </a:lnTo>
                  <a:lnTo>
                    <a:pt x="1815376" y="358063"/>
                  </a:lnTo>
                  <a:lnTo>
                    <a:pt x="1824278" y="356273"/>
                  </a:lnTo>
                  <a:lnTo>
                    <a:pt x="1831543" y="351370"/>
                  </a:lnTo>
                  <a:lnTo>
                    <a:pt x="1836445" y="344106"/>
                  </a:lnTo>
                  <a:lnTo>
                    <a:pt x="1838236" y="335203"/>
                  </a:lnTo>
                  <a:lnTo>
                    <a:pt x="1838236" y="329145"/>
                  </a:lnTo>
                  <a:close/>
                </a:path>
                <a:path w="2137409" h="826770">
                  <a:moveTo>
                    <a:pt x="1838236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75"/>
                  </a:lnTo>
                  <a:lnTo>
                    <a:pt x="1799209" y="162877"/>
                  </a:lnTo>
                  <a:lnTo>
                    <a:pt x="1794319" y="170141"/>
                  </a:lnTo>
                  <a:lnTo>
                    <a:pt x="1792516" y="179031"/>
                  </a:lnTo>
                  <a:lnTo>
                    <a:pt x="1794319" y="187934"/>
                  </a:lnTo>
                  <a:lnTo>
                    <a:pt x="1799209" y="195199"/>
                  </a:lnTo>
                  <a:lnTo>
                    <a:pt x="1806473" y="200101"/>
                  </a:lnTo>
                  <a:lnTo>
                    <a:pt x="1815376" y="201891"/>
                  </a:lnTo>
                  <a:lnTo>
                    <a:pt x="1824278" y="200101"/>
                  </a:lnTo>
                  <a:lnTo>
                    <a:pt x="1831543" y="195199"/>
                  </a:lnTo>
                  <a:lnTo>
                    <a:pt x="1836445" y="187934"/>
                  </a:lnTo>
                  <a:lnTo>
                    <a:pt x="1838236" y="179031"/>
                  </a:lnTo>
                  <a:lnTo>
                    <a:pt x="1838236" y="172974"/>
                  </a:lnTo>
                  <a:close/>
                </a:path>
                <a:path w="2137409" h="826770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13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803"/>
                  </a:lnTo>
                  <a:lnTo>
                    <a:pt x="1799209" y="6705"/>
                  </a:lnTo>
                  <a:lnTo>
                    <a:pt x="1794319" y="13970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29"/>
                  </a:lnTo>
                  <a:lnTo>
                    <a:pt x="1815376" y="45720"/>
                  </a:lnTo>
                  <a:lnTo>
                    <a:pt x="1824278" y="43929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137409" h="826770">
                  <a:moveTo>
                    <a:pt x="1987613" y="641489"/>
                  </a:moveTo>
                  <a:lnTo>
                    <a:pt x="1985200" y="635673"/>
                  </a:lnTo>
                  <a:lnTo>
                    <a:pt x="1976628" y="627100"/>
                  </a:lnTo>
                  <a:lnTo>
                    <a:pt x="1970811" y="624687"/>
                  </a:lnTo>
                  <a:lnTo>
                    <a:pt x="1964753" y="624687"/>
                  </a:lnTo>
                  <a:lnTo>
                    <a:pt x="1955850" y="626491"/>
                  </a:lnTo>
                  <a:lnTo>
                    <a:pt x="1948586" y="631380"/>
                  </a:lnTo>
                  <a:lnTo>
                    <a:pt x="1943684" y="638644"/>
                  </a:lnTo>
                  <a:lnTo>
                    <a:pt x="1941893" y="647547"/>
                  </a:lnTo>
                  <a:lnTo>
                    <a:pt x="1943684" y="656450"/>
                  </a:lnTo>
                  <a:lnTo>
                    <a:pt x="1948586" y="663714"/>
                  </a:lnTo>
                  <a:lnTo>
                    <a:pt x="1955850" y="668616"/>
                  </a:lnTo>
                  <a:lnTo>
                    <a:pt x="1964753" y="670407"/>
                  </a:lnTo>
                  <a:lnTo>
                    <a:pt x="1973656" y="668616"/>
                  </a:lnTo>
                  <a:lnTo>
                    <a:pt x="1980920" y="663714"/>
                  </a:lnTo>
                  <a:lnTo>
                    <a:pt x="1985810" y="656450"/>
                  </a:lnTo>
                  <a:lnTo>
                    <a:pt x="1987613" y="647547"/>
                  </a:lnTo>
                  <a:lnTo>
                    <a:pt x="1987613" y="641489"/>
                  </a:lnTo>
                  <a:close/>
                </a:path>
                <a:path w="2137409" h="826770">
                  <a:moveTo>
                    <a:pt x="1987613" y="485317"/>
                  </a:moveTo>
                  <a:lnTo>
                    <a:pt x="1985200" y="479501"/>
                  </a:lnTo>
                  <a:lnTo>
                    <a:pt x="1976628" y="470928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19"/>
                  </a:lnTo>
                  <a:lnTo>
                    <a:pt x="1948586" y="475208"/>
                  </a:lnTo>
                  <a:lnTo>
                    <a:pt x="1943684" y="482485"/>
                  </a:lnTo>
                  <a:lnTo>
                    <a:pt x="1941893" y="491375"/>
                  </a:lnTo>
                  <a:lnTo>
                    <a:pt x="1943684" y="500278"/>
                  </a:lnTo>
                  <a:lnTo>
                    <a:pt x="1948586" y="507542"/>
                  </a:lnTo>
                  <a:lnTo>
                    <a:pt x="1955850" y="512445"/>
                  </a:lnTo>
                  <a:lnTo>
                    <a:pt x="1964753" y="514235"/>
                  </a:lnTo>
                  <a:lnTo>
                    <a:pt x="1973656" y="512445"/>
                  </a:lnTo>
                  <a:lnTo>
                    <a:pt x="1980920" y="507542"/>
                  </a:lnTo>
                  <a:lnTo>
                    <a:pt x="1985810" y="500278"/>
                  </a:lnTo>
                  <a:lnTo>
                    <a:pt x="1987613" y="491375"/>
                  </a:lnTo>
                  <a:lnTo>
                    <a:pt x="1987613" y="485317"/>
                  </a:lnTo>
                  <a:close/>
                </a:path>
                <a:path w="2137409" h="826770">
                  <a:moveTo>
                    <a:pt x="1987613" y="329145"/>
                  </a:moveTo>
                  <a:lnTo>
                    <a:pt x="1985200" y="323329"/>
                  </a:lnTo>
                  <a:lnTo>
                    <a:pt x="1976628" y="314756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47"/>
                  </a:lnTo>
                  <a:lnTo>
                    <a:pt x="1948586" y="319036"/>
                  </a:lnTo>
                  <a:lnTo>
                    <a:pt x="1943684" y="326313"/>
                  </a:lnTo>
                  <a:lnTo>
                    <a:pt x="1941893" y="335203"/>
                  </a:lnTo>
                  <a:lnTo>
                    <a:pt x="1943684" y="344106"/>
                  </a:lnTo>
                  <a:lnTo>
                    <a:pt x="1948586" y="351370"/>
                  </a:lnTo>
                  <a:lnTo>
                    <a:pt x="1955850" y="356273"/>
                  </a:lnTo>
                  <a:lnTo>
                    <a:pt x="1964753" y="358063"/>
                  </a:lnTo>
                  <a:lnTo>
                    <a:pt x="1973656" y="356273"/>
                  </a:lnTo>
                  <a:lnTo>
                    <a:pt x="1980920" y="351370"/>
                  </a:lnTo>
                  <a:lnTo>
                    <a:pt x="1985810" y="344106"/>
                  </a:lnTo>
                  <a:lnTo>
                    <a:pt x="1987613" y="335203"/>
                  </a:lnTo>
                  <a:lnTo>
                    <a:pt x="1987613" y="329145"/>
                  </a:lnTo>
                  <a:close/>
                </a:path>
                <a:path w="2137409" h="826770">
                  <a:moveTo>
                    <a:pt x="1987613" y="172974"/>
                  </a:moveTo>
                  <a:lnTo>
                    <a:pt x="1985200" y="167157"/>
                  </a:lnTo>
                  <a:lnTo>
                    <a:pt x="1976628" y="158584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75"/>
                  </a:lnTo>
                  <a:lnTo>
                    <a:pt x="1948586" y="162877"/>
                  </a:lnTo>
                  <a:lnTo>
                    <a:pt x="1943684" y="170141"/>
                  </a:lnTo>
                  <a:lnTo>
                    <a:pt x="1941893" y="179031"/>
                  </a:lnTo>
                  <a:lnTo>
                    <a:pt x="1943684" y="187934"/>
                  </a:lnTo>
                  <a:lnTo>
                    <a:pt x="1948586" y="195199"/>
                  </a:lnTo>
                  <a:lnTo>
                    <a:pt x="1955850" y="200101"/>
                  </a:lnTo>
                  <a:lnTo>
                    <a:pt x="1964753" y="201891"/>
                  </a:lnTo>
                  <a:lnTo>
                    <a:pt x="1973656" y="200101"/>
                  </a:lnTo>
                  <a:lnTo>
                    <a:pt x="1980920" y="195199"/>
                  </a:lnTo>
                  <a:lnTo>
                    <a:pt x="1985810" y="187934"/>
                  </a:lnTo>
                  <a:lnTo>
                    <a:pt x="1987613" y="179031"/>
                  </a:lnTo>
                  <a:lnTo>
                    <a:pt x="1987613" y="172974"/>
                  </a:lnTo>
                  <a:close/>
                </a:path>
                <a:path w="2137409" h="826770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13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803"/>
                  </a:lnTo>
                  <a:lnTo>
                    <a:pt x="1948586" y="6705"/>
                  </a:lnTo>
                  <a:lnTo>
                    <a:pt x="1943684" y="13970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29"/>
                  </a:lnTo>
                  <a:lnTo>
                    <a:pt x="1964753" y="45720"/>
                  </a:lnTo>
                  <a:lnTo>
                    <a:pt x="1973656" y="43929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137409" h="826770">
                  <a:moveTo>
                    <a:pt x="2136991" y="641489"/>
                  </a:moveTo>
                  <a:lnTo>
                    <a:pt x="2134578" y="635673"/>
                  </a:lnTo>
                  <a:lnTo>
                    <a:pt x="2126005" y="627100"/>
                  </a:lnTo>
                  <a:lnTo>
                    <a:pt x="2120188" y="624687"/>
                  </a:lnTo>
                  <a:lnTo>
                    <a:pt x="2114131" y="624687"/>
                  </a:lnTo>
                  <a:lnTo>
                    <a:pt x="2105228" y="626491"/>
                  </a:lnTo>
                  <a:lnTo>
                    <a:pt x="2097963" y="631380"/>
                  </a:lnTo>
                  <a:lnTo>
                    <a:pt x="2093061" y="638644"/>
                  </a:lnTo>
                  <a:lnTo>
                    <a:pt x="2091270" y="647547"/>
                  </a:lnTo>
                  <a:lnTo>
                    <a:pt x="2093061" y="656450"/>
                  </a:lnTo>
                  <a:lnTo>
                    <a:pt x="2097963" y="663714"/>
                  </a:lnTo>
                  <a:lnTo>
                    <a:pt x="2105228" y="668616"/>
                  </a:lnTo>
                  <a:lnTo>
                    <a:pt x="2114131" y="670407"/>
                  </a:lnTo>
                  <a:lnTo>
                    <a:pt x="2123021" y="668616"/>
                  </a:lnTo>
                  <a:lnTo>
                    <a:pt x="2130298" y="663714"/>
                  </a:lnTo>
                  <a:lnTo>
                    <a:pt x="2135187" y="656450"/>
                  </a:lnTo>
                  <a:lnTo>
                    <a:pt x="2136991" y="647547"/>
                  </a:lnTo>
                  <a:lnTo>
                    <a:pt x="2136991" y="641489"/>
                  </a:lnTo>
                  <a:close/>
                </a:path>
                <a:path w="2137409" h="826770">
                  <a:moveTo>
                    <a:pt x="2136991" y="485317"/>
                  </a:moveTo>
                  <a:lnTo>
                    <a:pt x="2134578" y="479501"/>
                  </a:lnTo>
                  <a:lnTo>
                    <a:pt x="2126005" y="470928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19"/>
                  </a:lnTo>
                  <a:lnTo>
                    <a:pt x="2097963" y="475208"/>
                  </a:lnTo>
                  <a:lnTo>
                    <a:pt x="2093061" y="482485"/>
                  </a:lnTo>
                  <a:lnTo>
                    <a:pt x="2091270" y="491375"/>
                  </a:lnTo>
                  <a:lnTo>
                    <a:pt x="2093061" y="500278"/>
                  </a:lnTo>
                  <a:lnTo>
                    <a:pt x="2097963" y="507542"/>
                  </a:lnTo>
                  <a:lnTo>
                    <a:pt x="2105228" y="512445"/>
                  </a:lnTo>
                  <a:lnTo>
                    <a:pt x="2114131" y="514235"/>
                  </a:lnTo>
                  <a:lnTo>
                    <a:pt x="2123021" y="512445"/>
                  </a:lnTo>
                  <a:lnTo>
                    <a:pt x="2130298" y="507542"/>
                  </a:lnTo>
                  <a:lnTo>
                    <a:pt x="2135187" y="500278"/>
                  </a:lnTo>
                  <a:lnTo>
                    <a:pt x="2136991" y="491375"/>
                  </a:lnTo>
                  <a:lnTo>
                    <a:pt x="2136991" y="485317"/>
                  </a:lnTo>
                  <a:close/>
                </a:path>
                <a:path w="2137409" h="826770">
                  <a:moveTo>
                    <a:pt x="2136991" y="329145"/>
                  </a:moveTo>
                  <a:lnTo>
                    <a:pt x="2134578" y="323329"/>
                  </a:lnTo>
                  <a:lnTo>
                    <a:pt x="2126005" y="314756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47"/>
                  </a:lnTo>
                  <a:lnTo>
                    <a:pt x="2097963" y="319036"/>
                  </a:lnTo>
                  <a:lnTo>
                    <a:pt x="2093061" y="326313"/>
                  </a:lnTo>
                  <a:lnTo>
                    <a:pt x="2091270" y="335203"/>
                  </a:lnTo>
                  <a:lnTo>
                    <a:pt x="2093061" y="344106"/>
                  </a:lnTo>
                  <a:lnTo>
                    <a:pt x="2097963" y="351370"/>
                  </a:lnTo>
                  <a:lnTo>
                    <a:pt x="2105228" y="356273"/>
                  </a:lnTo>
                  <a:lnTo>
                    <a:pt x="2114131" y="358063"/>
                  </a:lnTo>
                  <a:lnTo>
                    <a:pt x="2123021" y="356273"/>
                  </a:lnTo>
                  <a:lnTo>
                    <a:pt x="2130298" y="351370"/>
                  </a:lnTo>
                  <a:lnTo>
                    <a:pt x="2135187" y="344106"/>
                  </a:lnTo>
                  <a:lnTo>
                    <a:pt x="2136991" y="335203"/>
                  </a:lnTo>
                  <a:lnTo>
                    <a:pt x="2136991" y="329145"/>
                  </a:lnTo>
                  <a:close/>
                </a:path>
                <a:path w="2137409" h="826770">
                  <a:moveTo>
                    <a:pt x="2136991" y="172974"/>
                  </a:moveTo>
                  <a:lnTo>
                    <a:pt x="2134578" y="167157"/>
                  </a:lnTo>
                  <a:lnTo>
                    <a:pt x="2126005" y="158584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75"/>
                  </a:lnTo>
                  <a:lnTo>
                    <a:pt x="2097963" y="162877"/>
                  </a:lnTo>
                  <a:lnTo>
                    <a:pt x="2093061" y="170141"/>
                  </a:lnTo>
                  <a:lnTo>
                    <a:pt x="2091270" y="179031"/>
                  </a:lnTo>
                  <a:lnTo>
                    <a:pt x="2093061" y="187934"/>
                  </a:lnTo>
                  <a:lnTo>
                    <a:pt x="2097963" y="195199"/>
                  </a:lnTo>
                  <a:lnTo>
                    <a:pt x="2105228" y="200101"/>
                  </a:lnTo>
                  <a:lnTo>
                    <a:pt x="2114131" y="201891"/>
                  </a:lnTo>
                  <a:lnTo>
                    <a:pt x="2123021" y="200101"/>
                  </a:lnTo>
                  <a:lnTo>
                    <a:pt x="2130298" y="195199"/>
                  </a:lnTo>
                  <a:lnTo>
                    <a:pt x="2135187" y="187934"/>
                  </a:lnTo>
                  <a:lnTo>
                    <a:pt x="2136991" y="179031"/>
                  </a:lnTo>
                  <a:lnTo>
                    <a:pt x="2136991" y="172974"/>
                  </a:lnTo>
                  <a:close/>
                </a:path>
                <a:path w="2137409" h="826770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13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803"/>
                  </a:lnTo>
                  <a:lnTo>
                    <a:pt x="2097963" y="6705"/>
                  </a:lnTo>
                  <a:lnTo>
                    <a:pt x="2093061" y="13970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29"/>
                  </a:lnTo>
                  <a:lnTo>
                    <a:pt x="2114131" y="45720"/>
                  </a:lnTo>
                  <a:lnTo>
                    <a:pt x="2123021" y="43929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5342" y="4548022"/>
              <a:ext cx="2137410" cy="828675"/>
            </a:xfrm>
            <a:custGeom>
              <a:avLst/>
              <a:gdLst/>
              <a:ahLst/>
              <a:cxnLst/>
              <a:rect l="l" t="t" r="r" b="b"/>
              <a:pathLst>
                <a:path w="2137409" h="828675">
                  <a:moveTo>
                    <a:pt x="45720" y="799642"/>
                  </a:moveTo>
                  <a:lnTo>
                    <a:pt x="43319" y="793826"/>
                  </a:lnTo>
                  <a:lnTo>
                    <a:pt x="34747" y="785241"/>
                  </a:lnTo>
                  <a:lnTo>
                    <a:pt x="28930" y="782840"/>
                  </a:lnTo>
                  <a:lnTo>
                    <a:pt x="22860" y="782840"/>
                  </a:lnTo>
                  <a:lnTo>
                    <a:pt x="13970" y="784631"/>
                  </a:lnTo>
                  <a:lnTo>
                    <a:pt x="6705" y="789533"/>
                  </a:lnTo>
                  <a:lnTo>
                    <a:pt x="1803" y="796798"/>
                  </a:lnTo>
                  <a:lnTo>
                    <a:pt x="0" y="805700"/>
                  </a:lnTo>
                  <a:lnTo>
                    <a:pt x="1803" y="814603"/>
                  </a:lnTo>
                  <a:lnTo>
                    <a:pt x="6705" y="821867"/>
                  </a:lnTo>
                  <a:lnTo>
                    <a:pt x="13970" y="826757"/>
                  </a:lnTo>
                  <a:lnTo>
                    <a:pt x="22860" y="828560"/>
                  </a:lnTo>
                  <a:lnTo>
                    <a:pt x="31762" y="826757"/>
                  </a:lnTo>
                  <a:lnTo>
                    <a:pt x="39027" y="821867"/>
                  </a:lnTo>
                  <a:lnTo>
                    <a:pt x="43929" y="814603"/>
                  </a:lnTo>
                  <a:lnTo>
                    <a:pt x="45720" y="805700"/>
                  </a:lnTo>
                  <a:lnTo>
                    <a:pt x="45720" y="799642"/>
                  </a:lnTo>
                  <a:close/>
                </a:path>
                <a:path w="2137409" h="828675">
                  <a:moveTo>
                    <a:pt x="45720" y="647242"/>
                  </a:moveTo>
                  <a:lnTo>
                    <a:pt x="43319" y="641426"/>
                  </a:lnTo>
                  <a:lnTo>
                    <a:pt x="34747" y="632841"/>
                  </a:lnTo>
                  <a:lnTo>
                    <a:pt x="28930" y="630440"/>
                  </a:lnTo>
                  <a:lnTo>
                    <a:pt x="22860" y="630440"/>
                  </a:lnTo>
                  <a:lnTo>
                    <a:pt x="13970" y="632231"/>
                  </a:lnTo>
                  <a:lnTo>
                    <a:pt x="6705" y="637133"/>
                  </a:lnTo>
                  <a:lnTo>
                    <a:pt x="1803" y="644398"/>
                  </a:lnTo>
                  <a:lnTo>
                    <a:pt x="0" y="653300"/>
                  </a:lnTo>
                  <a:lnTo>
                    <a:pt x="1803" y="662203"/>
                  </a:lnTo>
                  <a:lnTo>
                    <a:pt x="6705" y="669467"/>
                  </a:lnTo>
                  <a:lnTo>
                    <a:pt x="13970" y="674357"/>
                  </a:lnTo>
                  <a:lnTo>
                    <a:pt x="22860" y="676160"/>
                  </a:lnTo>
                  <a:lnTo>
                    <a:pt x="31762" y="674357"/>
                  </a:lnTo>
                  <a:lnTo>
                    <a:pt x="39027" y="669467"/>
                  </a:lnTo>
                  <a:lnTo>
                    <a:pt x="43929" y="662203"/>
                  </a:lnTo>
                  <a:lnTo>
                    <a:pt x="45720" y="653300"/>
                  </a:lnTo>
                  <a:lnTo>
                    <a:pt x="45720" y="647242"/>
                  </a:lnTo>
                  <a:close/>
                </a:path>
                <a:path w="2137409" h="828675">
                  <a:moveTo>
                    <a:pt x="45720" y="485317"/>
                  </a:moveTo>
                  <a:lnTo>
                    <a:pt x="43319" y="479501"/>
                  </a:lnTo>
                  <a:lnTo>
                    <a:pt x="34747" y="470916"/>
                  </a:lnTo>
                  <a:lnTo>
                    <a:pt x="28930" y="468515"/>
                  </a:lnTo>
                  <a:lnTo>
                    <a:pt x="22860" y="468515"/>
                  </a:lnTo>
                  <a:lnTo>
                    <a:pt x="13970" y="470306"/>
                  </a:lnTo>
                  <a:lnTo>
                    <a:pt x="6705" y="475208"/>
                  </a:lnTo>
                  <a:lnTo>
                    <a:pt x="1803" y="482473"/>
                  </a:lnTo>
                  <a:lnTo>
                    <a:pt x="0" y="491375"/>
                  </a:lnTo>
                  <a:lnTo>
                    <a:pt x="1803" y="500278"/>
                  </a:lnTo>
                  <a:lnTo>
                    <a:pt x="6705" y="507542"/>
                  </a:lnTo>
                  <a:lnTo>
                    <a:pt x="13970" y="512432"/>
                  </a:lnTo>
                  <a:lnTo>
                    <a:pt x="22860" y="514235"/>
                  </a:lnTo>
                  <a:lnTo>
                    <a:pt x="31762" y="512432"/>
                  </a:lnTo>
                  <a:lnTo>
                    <a:pt x="39027" y="507542"/>
                  </a:lnTo>
                  <a:lnTo>
                    <a:pt x="43929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137409" h="828675">
                  <a:moveTo>
                    <a:pt x="45720" y="329145"/>
                  </a:moveTo>
                  <a:lnTo>
                    <a:pt x="43319" y="323329"/>
                  </a:lnTo>
                  <a:lnTo>
                    <a:pt x="34747" y="314756"/>
                  </a:lnTo>
                  <a:lnTo>
                    <a:pt x="28930" y="312343"/>
                  </a:lnTo>
                  <a:lnTo>
                    <a:pt x="22860" y="312343"/>
                  </a:lnTo>
                  <a:lnTo>
                    <a:pt x="13970" y="314134"/>
                  </a:lnTo>
                  <a:lnTo>
                    <a:pt x="6705" y="319036"/>
                  </a:lnTo>
                  <a:lnTo>
                    <a:pt x="1803" y="326301"/>
                  </a:lnTo>
                  <a:lnTo>
                    <a:pt x="0" y="335203"/>
                  </a:lnTo>
                  <a:lnTo>
                    <a:pt x="1803" y="344106"/>
                  </a:lnTo>
                  <a:lnTo>
                    <a:pt x="6705" y="351370"/>
                  </a:lnTo>
                  <a:lnTo>
                    <a:pt x="13970" y="356260"/>
                  </a:lnTo>
                  <a:lnTo>
                    <a:pt x="22860" y="358063"/>
                  </a:lnTo>
                  <a:lnTo>
                    <a:pt x="31762" y="356260"/>
                  </a:lnTo>
                  <a:lnTo>
                    <a:pt x="39027" y="351370"/>
                  </a:lnTo>
                  <a:lnTo>
                    <a:pt x="43929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137409" h="828675">
                  <a:moveTo>
                    <a:pt x="45720" y="172974"/>
                  </a:moveTo>
                  <a:lnTo>
                    <a:pt x="43319" y="167157"/>
                  </a:lnTo>
                  <a:lnTo>
                    <a:pt x="34747" y="158584"/>
                  </a:lnTo>
                  <a:lnTo>
                    <a:pt x="28930" y="156171"/>
                  </a:lnTo>
                  <a:lnTo>
                    <a:pt x="22860" y="156171"/>
                  </a:lnTo>
                  <a:lnTo>
                    <a:pt x="13970" y="157962"/>
                  </a:lnTo>
                  <a:lnTo>
                    <a:pt x="6705" y="162864"/>
                  </a:lnTo>
                  <a:lnTo>
                    <a:pt x="1803" y="170129"/>
                  </a:lnTo>
                  <a:lnTo>
                    <a:pt x="0" y="179031"/>
                  </a:lnTo>
                  <a:lnTo>
                    <a:pt x="1803" y="187934"/>
                  </a:lnTo>
                  <a:lnTo>
                    <a:pt x="6705" y="195199"/>
                  </a:lnTo>
                  <a:lnTo>
                    <a:pt x="13970" y="200101"/>
                  </a:lnTo>
                  <a:lnTo>
                    <a:pt x="22860" y="201891"/>
                  </a:lnTo>
                  <a:lnTo>
                    <a:pt x="31762" y="200101"/>
                  </a:lnTo>
                  <a:lnTo>
                    <a:pt x="39027" y="195199"/>
                  </a:lnTo>
                  <a:lnTo>
                    <a:pt x="43929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137409" h="828675">
                  <a:moveTo>
                    <a:pt x="195097" y="647242"/>
                  </a:moveTo>
                  <a:lnTo>
                    <a:pt x="192697" y="641426"/>
                  </a:lnTo>
                  <a:lnTo>
                    <a:pt x="184111" y="632841"/>
                  </a:lnTo>
                  <a:lnTo>
                    <a:pt x="178308" y="630440"/>
                  </a:lnTo>
                  <a:lnTo>
                    <a:pt x="172237" y="630440"/>
                  </a:lnTo>
                  <a:lnTo>
                    <a:pt x="163347" y="632231"/>
                  </a:lnTo>
                  <a:lnTo>
                    <a:pt x="156070" y="637133"/>
                  </a:lnTo>
                  <a:lnTo>
                    <a:pt x="151180" y="644398"/>
                  </a:lnTo>
                  <a:lnTo>
                    <a:pt x="149377" y="653300"/>
                  </a:lnTo>
                  <a:lnTo>
                    <a:pt x="151180" y="662203"/>
                  </a:lnTo>
                  <a:lnTo>
                    <a:pt x="156070" y="669467"/>
                  </a:lnTo>
                  <a:lnTo>
                    <a:pt x="163347" y="674357"/>
                  </a:lnTo>
                  <a:lnTo>
                    <a:pt x="172237" y="676160"/>
                  </a:lnTo>
                  <a:lnTo>
                    <a:pt x="181140" y="674357"/>
                  </a:lnTo>
                  <a:lnTo>
                    <a:pt x="188404" y="669467"/>
                  </a:lnTo>
                  <a:lnTo>
                    <a:pt x="193306" y="662203"/>
                  </a:lnTo>
                  <a:lnTo>
                    <a:pt x="195097" y="653300"/>
                  </a:lnTo>
                  <a:lnTo>
                    <a:pt x="195097" y="647242"/>
                  </a:lnTo>
                  <a:close/>
                </a:path>
                <a:path w="2137409" h="828675">
                  <a:moveTo>
                    <a:pt x="195097" y="485317"/>
                  </a:moveTo>
                  <a:lnTo>
                    <a:pt x="192697" y="479501"/>
                  </a:lnTo>
                  <a:lnTo>
                    <a:pt x="184111" y="470916"/>
                  </a:lnTo>
                  <a:lnTo>
                    <a:pt x="178308" y="468515"/>
                  </a:lnTo>
                  <a:lnTo>
                    <a:pt x="172237" y="468515"/>
                  </a:lnTo>
                  <a:lnTo>
                    <a:pt x="163347" y="470306"/>
                  </a:lnTo>
                  <a:lnTo>
                    <a:pt x="156070" y="475208"/>
                  </a:lnTo>
                  <a:lnTo>
                    <a:pt x="151180" y="482473"/>
                  </a:lnTo>
                  <a:lnTo>
                    <a:pt x="149377" y="491375"/>
                  </a:lnTo>
                  <a:lnTo>
                    <a:pt x="151180" y="500278"/>
                  </a:lnTo>
                  <a:lnTo>
                    <a:pt x="156070" y="507542"/>
                  </a:lnTo>
                  <a:lnTo>
                    <a:pt x="163347" y="512432"/>
                  </a:lnTo>
                  <a:lnTo>
                    <a:pt x="172237" y="514235"/>
                  </a:lnTo>
                  <a:lnTo>
                    <a:pt x="181140" y="512432"/>
                  </a:lnTo>
                  <a:lnTo>
                    <a:pt x="188404" y="507542"/>
                  </a:lnTo>
                  <a:lnTo>
                    <a:pt x="193306" y="500278"/>
                  </a:lnTo>
                  <a:lnTo>
                    <a:pt x="195097" y="491375"/>
                  </a:lnTo>
                  <a:lnTo>
                    <a:pt x="195097" y="485317"/>
                  </a:lnTo>
                  <a:close/>
                </a:path>
                <a:path w="2137409" h="828675">
                  <a:moveTo>
                    <a:pt x="195097" y="329145"/>
                  </a:moveTo>
                  <a:lnTo>
                    <a:pt x="192697" y="323329"/>
                  </a:lnTo>
                  <a:lnTo>
                    <a:pt x="184111" y="314756"/>
                  </a:lnTo>
                  <a:lnTo>
                    <a:pt x="178308" y="312343"/>
                  </a:lnTo>
                  <a:lnTo>
                    <a:pt x="172237" y="312343"/>
                  </a:lnTo>
                  <a:lnTo>
                    <a:pt x="163347" y="314134"/>
                  </a:lnTo>
                  <a:lnTo>
                    <a:pt x="156070" y="319036"/>
                  </a:lnTo>
                  <a:lnTo>
                    <a:pt x="151180" y="326301"/>
                  </a:lnTo>
                  <a:lnTo>
                    <a:pt x="149377" y="335203"/>
                  </a:lnTo>
                  <a:lnTo>
                    <a:pt x="151180" y="344106"/>
                  </a:lnTo>
                  <a:lnTo>
                    <a:pt x="156070" y="351370"/>
                  </a:lnTo>
                  <a:lnTo>
                    <a:pt x="163347" y="356260"/>
                  </a:lnTo>
                  <a:lnTo>
                    <a:pt x="172237" y="358063"/>
                  </a:lnTo>
                  <a:lnTo>
                    <a:pt x="181140" y="356260"/>
                  </a:lnTo>
                  <a:lnTo>
                    <a:pt x="188404" y="351370"/>
                  </a:lnTo>
                  <a:lnTo>
                    <a:pt x="193306" y="344106"/>
                  </a:lnTo>
                  <a:lnTo>
                    <a:pt x="195097" y="335203"/>
                  </a:lnTo>
                  <a:lnTo>
                    <a:pt x="195097" y="329145"/>
                  </a:lnTo>
                  <a:close/>
                </a:path>
                <a:path w="2137409" h="828675">
                  <a:moveTo>
                    <a:pt x="195097" y="172974"/>
                  </a:moveTo>
                  <a:lnTo>
                    <a:pt x="192697" y="167157"/>
                  </a:lnTo>
                  <a:lnTo>
                    <a:pt x="184111" y="158584"/>
                  </a:lnTo>
                  <a:lnTo>
                    <a:pt x="178308" y="156171"/>
                  </a:lnTo>
                  <a:lnTo>
                    <a:pt x="172237" y="156171"/>
                  </a:lnTo>
                  <a:lnTo>
                    <a:pt x="163347" y="157962"/>
                  </a:lnTo>
                  <a:lnTo>
                    <a:pt x="156070" y="162864"/>
                  </a:lnTo>
                  <a:lnTo>
                    <a:pt x="151180" y="170129"/>
                  </a:lnTo>
                  <a:lnTo>
                    <a:pt x="149377" y="179031"/>
                  </a:lnTo>
                  <a:lnTo>
                    <a:pt x="151180" y="187934"/>
                  </a:lnTo>
                  <a:lnTo>
                    <a:pt x="156070" y="195199"/>
                  </a:lnTo>
                  <a:lnTo>
                    <a:pt x="163347" y="200101"/>
                  </a:lnTo>
                  <a:lnTo>
                    <a:pt x="172237" y="201891"/>
                  </a:lnTo>
                  <a:lnTo>
                    <a:pt x="181140" y="200101"/>
                  </a:lnTo>
                  <a:lnTo>
                    <a:pt x="188404" y="195199"/>
                  </a:lnTo>
                  <a:lnTo>
                    <a:pt x="193306" y="187934"/>
                  </a:lnTo>
                  <a:lnTo>
                    <a:pt x="195097" y="179031"/>
                  </a:lnTo>
                  <a:lnTo>
                    <a:pt x="195097" y="172974"/>
                  </a:lnTo>
                  <a:close/>
                </a:path>
                <a:path w="2137409" h="828675">
                  <a:moveTo>
                    <a:pt x="344474" y="647242"/>
                  </a:moveTo>
                  <a:lnTo>
                    <a:pt x="342074" y="641426"/>
                  </a:lnTo>
                  <a:lnTo>
                    <a:pt x="333489" y="632841"/>
                  </a:lnTo>
                  <a:lnTo>
                    <a:pt x="327685" y="630440"/>
                  </a:lnTo>
                  <a:lnTo>
                    <a:pt x="321614" y="630440"/>
                  </a:lnTo>
                  <a:lnTo>
                    <a:pt x="312724" y="632231"/>
                  </a:lnTo>
                  <a:lnTo>
                    <a:pt x="305447" y="637133"/>
                  </a:lnTo>
                  <a:lnTo>
                    <a:pt x="300558" y="644398"/>
                  </a:lnTo>
                  <a:lnTo>
                    <a:pt x="298754" y="653300"/>
                  </a:lnTo>
                  <a:lnTo>
                    <a:pt x="300558" y="662203"/>
                  </a:lnTo>
                  <a:lnTo>
                    <a:pt x="305447" y="669467"/>
                  </a:lnTo>
                  <a:lnTo>
                    <a:pt x="312724" y="674357"/>
                  </a:lnTo>
                  <a:lnTo>
                    <a:pt x="321614" y="676160"/>
                  </a:lnTo>
                  <a:lnTo>
                    <a:pt x="330517" y="674357"/>
                  </a:lnTo>
                  <a:lnTo>
                    <a:pt x="337781" y="669467"/>
                  </a:lnTo>
                  <a:lnTo>
                    <a:pt x="342684" y="662203"/>
                  </a:lnTo>
                  <a:lnTo>
                    <a:pt x="344474" y="653300"/>
                  </a:lnTo>
                  <a:lnTo>
                    <a:pt x="344474" y="647242"/>
                  </a:lnTo>
                  <a:close/>
                </a:path>
                <a:path w="2137409" h="828675">
                  <a:moveTo>
                    <a:pt x="344474" y="485317"/>
                  </a:moveTo>
                  <a:lnTo>
                    <a:pt x="342074" y="479501"/>
                  </a:lnTo>
                  <a:lnTo>
                    <a:pt x="333489" y="470916"/>
                  </a:lnTo>
                  <a:lnTo>
                    <a:pt x="327685" y="468515"/>
                  </a:lnTo>
                  <a:lnTo>
                    <a:pt x="321614" y="468515"/>
                  </a:lnTo>
                  <a:lnTo>
                    <a:pt x="312724" y="470306"/>
                  </a:lnTo>
                  <a:lnTo>
                    <a:pt x="305447" y="475208"/>
                  </a:lnTo>
                  <a:lnTo>
                    <a:pt x="300558" y="482473"/>
                  </a:lnTo>
                  <a:lnTo>
                    <a:pt x="298754" y="491375"/>
                  </a:lnTo>
                  <a:lnTo>
                    <a:pt x="300558" y="500278"/>
                  </a:lnTo>
                  <a:lnTo>
                    <a:pt x="305447" y="507542"/>
                  </a:lnTo>
                  <a:lnTo>
                    <a:pt x="312724" y="512432"/>
                  </a:lnTo>
                  <a:lnTo>
                    <a:pt x="321614" y="514235"/>
                  </a:lnTo>
                  <a:lnTo>
                    <a:pt x="330517" y="512432"/>
                  </a:lnTo>
                  <a:lnTo>
                    <a:pt x="337781" y="507542"/>
                  </a:lnTo>
                  <a:lnTo>
                    <a:pt x="342684" y="500278"/>
                  </a:lnTo>
                  <a:lnTo>
                    <a:pt x="344474" y="491375"/>
                  </a:lnTo>
                  <a:lnTo>
                    <a:pt x="344474" y="485317"/>
                  </a:lnTo>
                  <a:close/>
                </a:path>
                <a:path w="2137409" h="828675">
                  <a:moveTo>
                    <a:pt x="344474" y="329145"/>
                  </a:moveTo>
                  <a:lnTo>
                    <a:pt x="342074" y="323329"/>
                  </a:lnTo>
                  <a:lnTo>
                    <a:pt x="333489" y="314756"/>
                  </a:lnTo>
                  <a:lnTo>
                    <a:pt x="327685" y="312343"/>
                  </a:lnTo>
                  <a:lnTo>
                    <a:pt x="321614" y="312343"/>
                  </a:lnTo>
                  <a:lnTo>
                    <a:pt x="312724" y="314134"/>
                  </a:lnTo>
                  <a:lnTo>
                    <a:pt x="305447" y="319036"/>
                  </a:lnTo>
                  <a:lnTo>
                    <a:pt x="300558" y="326301"/>
                  </a:lnTo>
                  <a:lnTo>
                    <a:pt x="298754" y="335203"/>
                  </a:lnTo>
                  <a:lnTo>
                    <a:pt x="300558" y="344106"/>
                  </a:lnTo>
                  <a:lnTo>
                    <a:pt x="305447" y="351370"/>
                  </a:lnTo>
                  <a:lnTo>
                    <a:pt x="312724" y="356260"/>
                  </a:lnTo>
                  <a:lnTo>
                    <a:pt x="321614" y="358063"/>
                  </a:lnTo>
                  <a:lnTo>
                    <a:pt x="330517" y="356260"/>
                  </a:lnTo>
                  <a:lnTo>
                    <a:pt x="337781" y="351370"/>
                  </a:lnTo>
                  <a:lnTo>
                    <a:pt x="342684" y="344106"/>
                  </a:lnTo>
                  <a:lnTo>
                    <a:pt x="344474" y="335203"/>
                  </a:lnTo>
                  <a:lnTo>
                    <a:pt x="344474" y="329145"/>
                  </a:lnTo>
                  <a:close/>
                </a:path>
                <a:path w="2137409" h="828675">
                  <a:moveTo>
                    <a:pt x="344474" y="172974"/>
                  </a:moveTo>
                  <a:lnTo>
                    <a:pt x="342074" y="167157"/>
                  </a:lnTo>
                  <a:lnTo>
                    <a:pt x="333489" y="158584"/>
                  </a:lnTo>
                  <a:lnTo>
                    <a:pt x="327685" y="156171"/>
                  </a:lnTo>
                  <a:lnTo>
                    <a:pt x="321614" y="156171"/>
                  </a:lnTo>
                  <a:lnTo>
                    <a:pt x="312724" y="157962"/>
                  </a:lnTo>
                  <a:lnTo>
                    <a:pt x="305447" y="162864"/>
                  </a:lnTo>
                  <a:lnTo>
                    <a:pt x="300558" y="170129"/>
                  </a:lnTo>
                  <a:lnTo>
                    <a:pt x="298754" y="179031"/>
                  </a:lnTo>
                  <a:lnTo>
                    <a:pt x="300558" y="187934"/>
                  </a:lnTo>
                  <a:lnTo>
                    <a:pt x="305447" y="195199"/>
                  </a:lnTo>
                  <a:lnTo>
                    <a:pt x="312724" y="200101"/>
                  </a:lnTo>
                  <a:lnTo>
                    <a:pt x="321614" y="201891"/>
                  </a:lnTo>
                  <a:lnTo>
                    <a:pt x="330517" y="200101"/>
                  </a:lnTo>
                  <a:lnTo>
                    <a:pt x="337781" y="195199"/>
                  </a:lnTo>
                  <a:lnTo>
                    <a:pt x="342684" y="187934"/>
                  </a:lnTo>
                  <a:lnTo>
                    <a:pt x="344474" y="179031"/>
                  </a:lnTo>
                  <a:lnTo>
                    <a:pt x="344474" y="172974"/>
                  </a:lnTo>
                  <a:close/>
                </a:path>
                <a:path w="2137409" h="828675">
                  <a:moveTo>
                    <a:pt x="493852" y="647242"/>
                  </a:moveTo>
                  <a:lnTo>
                    <a:pt x="491439" y="641426"/>
                  </a:lnTo>
                  <a:lnTo>
                    <a:pt x="482866" y="632841"/>
                  </a:lnTo>
                  <a:lnTo>
                    <a:pt x="477050" y="630440"/>
                  </a:lnTo>
                  <a:lnTo>
                    <a:pt x="470992" y="630440"/>
                  </a:lnTo>
                  <a:lnTo>
                    <a:pt x="462089" y="632231"/>
                  </a:lnTo>
                  <a:lnTo>
                    <a:pt x="454825" y="637133"/>
                  </a:lnTo>
                  <a:lnTo>
                    <a:pt x="449935" y="644398"/>
                  </a:lnTo>
                  <a:lnTo>
                    <a:pt x="448132" y="653300"/>
                  </a:lnTo>
                  <a:lnTo>
                    <a:pt x="449935" y="662203"/>
                  </a:lnTo>
                  <a:lnTo>
                    <a:pt x="454825" y="669467"/>
                  </a:lnTo>
                  <a:lnTo>
                    <a:pt x="462089" y="674357"/>
                  </a:lnTo>
                  <a:lnTo>
                    <a:pt x="470992" y="676160"/>
                  </a:lnTo>
                  <a:lnTo>
                    <a:pt x="479894" y="674357"/>
                  </a:lnTo>
                  <a:lnTo>
                    <a:pt x="487159" y="669467"/>
                  </a:lnTo>
                  <a:lnTo>
                    <a:pt x="492061" y="662203"/>
                  </a:lnTo>
                  <a:lnTo>
                    <a:pt x="493852" y="653300"/>
                  </a:lnTo>
                  <a:lnTo>
                    <a:pt x="493852" y="647242"/>
                  </a:lnTo>
                  <a:close/>
                </a:path>
                <a:path w="2137409" h="828675">
                  <a:moveTo>
                    <a:pt x="493852" y="485317"/>
                  </a:moveTo>
                  <a:lnTo>
                    <a:pt x="491439" y="479501"/>
                  </a:lnTo>
                  <a:lnTo>
                    <a:pt x="482866" y="470916"/>
                  </a:lnTo>
                  <a:lnTo>
                    <a:pt x="477050" y="468515"/>
                  </a:lnTo>
                  <a:lnTo>
                    <a:pt x="470992" y="468515"/>
                  </a:lnTo>
                  <a:lnTo>
                    <a:pt x="462089" y="470306"/>
                  </a:lnTo>
                  <a:lnTo>
                    <a:pt x="454825" y="475208"/>
                  </a:lnTo>
                  <a:lnTo>
                    <a:pt x="449935" y="482473"/>
                  </a:lnTo>
                  <a:lnTo>
                    <a:pt x="448132" y="491375"/>
                  </a:lnTo>
                  <a:lnTo>
                    <a:pt x="449935" y="500278"/>
                  </a:lnTo>
                  <a:lnTo>
                    <a:pt x="454825" y="507542"/>
                  </a:lnTo>
                  <a:lnTo>
                    <a:pt x="462089" y="512432"/>
                  </a:lnTo>
                  <a:lnTo>
                    <a:pt x="470992" y="514235"/>
                  </a:lnTo>
                  <a:lnTo>
                    <a:pt x="479894" y="512432"/>
                  </a:lnTo>
                  <a:lnTo>
                    <a:pt x="487159" y="507542"/>
                  </a:lnTo>
                  <a:lnTo>
                    <a:pt x="492061" y="500278"/>
                  </a:lnTo>
                  <a:lnTo>
                    <a:pt x="493852" y="491375"/>
                  </a:lnTo>
                  <a:lnTo>
                    <a:pt x="493852" y="485317"/>
                  </a:lnTo>
                  <a:close/>
                </a:path>
                <a:path w="2137409" h="828675">
                  <a:moveTo>
                    <a:pt x="493852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92" y="312343"/>
                  </a:lnTo>
                  <a:lnTo>
                    <a:pt x="462089" y="314134"/>
                  </a:lnTo>
                  <a:lnTo>
                    <a:pt x="454825" y="319036"/>
                  </a:lnTo>
                  <a:lnTo>
                    <a:pt x="449935" y="326301"/>
                  </a:lnTo>
                  <a:lnTo>
                    <a:pt x="448132" y="335203"/>
                  </a:lnTo>
                  <a:lnTo>
                    <a:pt x="449935" y="344106"/>
                  </a:lnTo>
                  <a:lnTo>
                    <a:pt x="454825" y="351370"/>
                  </a:lnTo>
                  <a:lnTo>
                    <a:pt x="462089" y="356260"/>
                  </a:lnTo>
                  <a:lnTo>
                    <a:pt x="470992" y="358063"/>
                  </a:lnTo>
                  <a:lnTo>
                    <a:pt x="479894" y="356260"/>
                  </a:lnTo>
                  <a:lnTo>
                    <a:pt x="487159" y="351370"/>
                  </a:lnTo>
                  <a:lnTo>
                    <a:pt x="492061" y="344106"/>
                  </a:lnTo>
                  <a:lnTo>
                    <a:pt x="493852" y="335203"/>
                  </a:lnTo>
                  <a:lnTo>
                    <a:pt x="493852" y="329145"/>
                  </a:lnTo>
                  <a:close/>
                </a:path>
                <a:path w="2137409" h="828675">
                  <a:moveTo>
                    <a:pt x="493852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92" y="156171"/>
                  </a:lnTo>
                  <a:lnTo>
                    <a:pt x="462089" y="157962"/>
                  </a:lnTo>
                  <a:lnTo>
                    <a:pt x="454825" y="162864"/>
                  </a:lnTo>
                  <a:lnTo>
                    <a:pt x="449935" y="170129"/>
                  </a:lnTo>
                  <a:lnTo>
                    <a:pt x="448132" y="179031"/>
                  </a:lnTo>
                  <a:lnTo>
                    <a:pt x="449935" y="187934"/>
                  </a:lnTo>
                  <a:lnTo>
                    <a:pt x="454825" y="195199"/>
                  </a:lnTo>
                  <a:lnTo>
                    <a:pt x="462089" y="200101"/>
                  </a:lnTo>
                  <a:lnTo>
                    <a:pt x="470992" y="201891"/>
                  </a:lnTo>
                  <a:lnTo>
                    <a:pt x="479894" y="200101"/>
                  </a:lnTo>
                  <a:lnTo>
                    <a:pt x="487159" y="195199"/>
                  </a:lnTo>
                  <a:lnTo>
                    <a:pt x="492061" y="187934"/>
                  </a:lnTo>
                  <a:lnTo>
                    <a:pt x="493852" y="179031"/>
                  </a:lnTo>
                  <a:lnTo>
                    <a:pt x="493852" y="172974"/>
                  </a:lnTo>
                  <a:close/>
                </a:path>
                <a:path w="2137409" h="828675">
                  <a:moveTo>
                    <a:pt x="643229" y="647242"/>
                  </a:moveTo>
                  <a:lnTo>
                    <a:pt x="640816" y="641426"/>
                  </a:lnTo>
                  <a:lnTo>
                    <a:pt x="632244" y="632841"/>
                  </a:lnTo>
                  <a:lnTo>
                    <a:pt x="626427" y="630440"/>
                  </a:lnTo>
                  <a:lnTo>
                    <a:pt x="620369" y="630440"/>
                  </a:lnTo>
                  <a:lnTo>
                    <a:pt x="611466" y="632231"/>
                  </a:lnTo>
                  <a:lnTo>
                    <a:pt x="604202" y="637133"/>
                  </a:lnTo>
                  <a:lnTo>
                    <a:pt x="599300" y="644398"/>
                  </a:lnTo>
                  <a:lnTo>
                    <a:pt x="597509" y="653300"/>
                  </a:lnTo>
                  <a:lnTo>
                    <a:pt x="599300" y="662203"/>
                  </a:lnTo>
                  <a:lnTo>
                    <a:pt x="604202" y="669467"/>
                  </a:lnTo>
                  <a:lnTo>
                    <a:pt x="611466" y="674357"/>
                  </a:lnTo>
                  <a:lnTo>
                    <a:pt x="620369" y="676160"/>
                  </a:lnTo>
                  <a:lnTo>
                    <a:pt x="629272" y="674357"/>
                  </a:lnTo>
                  <a:lnTo>
                    <a:pt x="636536" y="669467"/>
                  </a:lnTo>
                  <a:lnTo>
                    <a:pt x="641438" y="662203"/>
                  </a:lnTo>
                  <a:lnTo>
                    <a:pt x="643229" y="653300"/>
                  </a:lnTo>
                  <a:lnTo>
                    <a:pt x="643229" y="647242"/>
                  </a:lnTo>
                  <a:close/>
                </a:path>
                <a:path w="2137409" h="828675">
                  <a:moveTo>
                    <a:pt x="643229" y="485317"/>
                  </a:moveTo>
                  <a:lnTo>
                    <a:pt x="640816" y="479501"/>
                  </a:lnTo>
                  <a:lnTo>
                    <a:pt x="632244" y="470916"/>
                  </a:lnTo>
                  <a:lnTo>
                    <a:pt x="626427" y="468515"/>
                  </a:lnTo>
                  <a:lnTo>
                    <a:pt x="620369" y="468515"/>
                  </a:lnTo>
                  <a:lnTo>
                    <a:pt x="611466" y="470306"/>
                  </a:lnTo>
                  <a:lnTo>
                    <a:pt x="604202" y="475208"/>
                  </a:lnTo>
                  <a:lnTo>
                    <a:pt x="599300" y="482473"/>
                  </a:lnTo>
                  <a:lnTo>
                    <a:pt x="597509" y="491375"/>
                  </a:lnTo>
                  <a:lnTo>
                    <a:pt x="599300" y="500278"/>
                  </a:lnTo>
                  <a:lnTo>
                    <a:pt x="604202" y="507542"/>
                  </a:lnTo>
                  <a:lnTo>
                    <a:pt x="611466" y="512432"/>
                  </a:lnTo>
                  <a:lnTo>
                    <a:pt x="620369" y="514235"/>
                  </a:lnTo>
                  <a:lnTo>
                    <a:pt x="629272" y="512432"/>
                  </a:lnTo>
                  <a:lnTo>
                    <a:pt x="636536" y="507542"/>
                  </a:lnTo>
                  <a:lnTo>
                    <a:pt x="641438" y="500278"/>
                  </a:lnTo>
                  <a:lnTo>
                    <a:pt x="643229" y="491375"/>
                  </a:lnTo>
                  <a:lnTo>
                    <a:pt x="643229" y="485317"/>
                  </a:lnTo>
                  <a:close/>
                </a:path>
                <a:path w="2137409" h="828675">
                  <a:moveTo>
                    <a:pt x="643229" y="329145"/>
                  </a:moveTo>
                  <a:lnTo>
                    <a:pt x="640816" y="323329"/>
                  </a:lnTo>
                  <a:lnTo>
                    <a:pt x="632244" y="314756"/>
                  </a:lnTo>
                  <a:lnTo>
                    <a:pt x="626427" y="312343"/>
                  </a:lnTo>
                  <a:lnTo>
                    <a:pt x="620369" y="312343"/>
                  </a:lnTo>
                  <a:lnTo>
                    <a:pt x="611466" y="314134"/>
                  </a:lnTo>
                  <a:lnTo>
                    <a:pt x="604202" y="319036"/>
                  </a:lnTo>
                  <a:lnTo>
                    <a:pt x="599300" y="326301"/>
                  </a:lnTo>
                  <a:lnTo>
                    <a:pt x="597509" y="335203"/>
                  </a:lnTo>
                  <a:lnTo>
                    <a:pt x="599300" y="344106"/>
                  </a:lnTo>
                  <a:lnTo>
                    <a:pt x="604202" y="351370"/>
                  </a:lnTo>
                  <a:lnTo>
                    <a:pt x="611466" y="356260"/>
                  </a:lnTo>
                  <a:lnTo>
                    <a:pt x="620369" y="358063"/>
                  </a:lnTo>
                  <a:lnTo>
                    <a:pt x="629272" y="356260"/>
                  </a:lnTo>
                  <a:lnTo>
                    <a:pt x="636536" y="351370"/>
                  </a:lnTo>
                  <a:lnTo>
                    <a:pt x="641438" y="344106"/>
                  </a:lnTo>
                  <a:lnTo>
                    <a:pt x="643229" y="335203"/>
                  </a:lnTo>
                  <a:lnTo>
                    <a:pt x="643229" y="329145"/>
                  </a:lnTo>
                  <a:close/>
                </a:path>
                <a:path w="2137409" h="828675">
                  <a:moveTo>
                    <a:pt x="643229" y="172974"/>
                  </a:moveTo>
                  <a:lnTo>
                    <a:pt x="640816" y="167157"/>
                  </a:lnTo>
                  <a:lnTo>
                    <a:pt x="632244" y="158584"/>
                  </a:lnTo>
                  <a:lnTo>
                    <a:pt x="626427" y="156171"/>
                  </a:lnTo>
                  <a:lnTo>
                    <a:pt x="620369" y="156171"/>
                  </a:lnTo>
                  <a:lnTo>
                    <a:pt x="611466" y="157962"/>
                  </a:lnTo>
                  <a:lnTo>
                    <a:pt x="604202" y="162864"/>
                  </a:lnTo>
                  <a:lnTo>
                    <a:pt x="599300" y="170129"/>
                  </a:lnTo>
                  <a:lnTo>
                    <a:pt x="597509" y="179031"/>
                  </a:lnTo>
                  <a:lnTo>
                    <a:pt x="599300" y="187934"/>
                  </a:lnTo>
                  <a:lnTo>
                    <a:pt x="604202" y="195199"/>
                  </a:lnTo>
                  <a:lnTo>
                    <a:pt x="611466" y="200101"/>
                  </a:lnTo>
                  <a:lnTo>
                    <a:pt x="620369" y="201891"/>
                  </a:lnTo>
                  <a:lnTo>
                    <a:pt x="629272" y="200101"/>
                  </a:lnTo>
                  <a:lnTo>
                    <a:pt x="636536" y="195199"/>
                  </a:lnTo>
                  <a:lnTo>
                    <a:pt x="641438" y="187934"/>
                  </a:lnTo>
                  <a:lnTo>
                    <a:pt x="643229" y="179031"/>
                  </a:lnTo>
                  <a:lnTo>
                    <a:pt x="643229" y="172974"/>
                  </a:lnTo>
                  <a:close/>
                </a:path>
                <a:path w="2137409" h="828675">
                  <a:moveTo>
                    <a:pt x="792607" y="647242"/>
                  </a:moveTo>
                  <a:lnTo>
                    <a:pt x="790194" y="641426"/>
                  </a:lnTo>
                  <a:lnTo>
                    <a:pt x="781621" y="632841"/>
                  </a:lnTo>
                  <a:lnTo>
                    <a:pt x="775804" y="630440"/>
                  </a:lnTo>
                  <a:lnTo>
                    <a:pt x="769747" y="630440"/>
                  </a:lnTo>
                  <a:lnTo>
                    <a:pt x="760844" y="632231"/>
                  </a:lnTo>
                  <a:lnTo>
                    <a:pt x="753579" y="637133"/>
                  </a:lnTo>
                  <a:lnTo>
                    <a:pt x="748677" y="644398"/>
                  </a:lnTo>
                  <a:lnTo>
                    <a:pt x="746887" y="653300"/>
                  </a:lnTo>
                  <a:lnTo>
                    <a:pt x="748677" y="662203"/>
                  </a:lnTo>
                  <a:lnTo>
                    <a:pt x="753579" y="669467"/>
                  </a:lnTo>
                  <a:lnTo>
                    <a:pt x="760844" y="674357"/>
                  </a:lnTo>
                  <a:lnTo>
                    <a:pt x="769747" y="676160"/>
                  </a:lnTo>
                  <a:lnTo>
                    <a:pt x="778637" y="674357"/>
                  </a:lnTo>
                  <a:lnTo>
                    <a:pt x="785914" y="669467"/>
                  </a:lnTo>
                  <a:lnTo>
                    <a:pt x="790803" y="662203"/>
                  </a:lnTo>
                  <a:lnTo>
                    <a:pt x="792607" y="653300"/>
                  </a:lnTo>
                  <a:lnTo>
                    <a:pt x="792607" y="647242"/>
                  </a:lnTo>
                  <a:close/>
                </a:path>
                <a:path w="2137409" h="828675">
                  <a:moveTo>
                    <a:pt x="792607" y="485317"/>
                  </a:moveTo>
                  <a:lnTo>
                    <a:pt x="790194" y="479501"/>
                  </a:lnTo>
                  <a:lnTo>
                    <a:pt x="781621" y="470916"/>
                  </a:lnTo>
                  <a:lnTo>
                    <a:pt x="775804" y="468515"/>
                  </a:lnTo>
                  <a:lnTo>
                    <a:pt x="769747" y="468515"/>
                  </a:lnTo>
                  <a:lnTo>
                    <a:pt x="760844" y="470306"/>
                  </a:lnTo>
                  <a:lnTo>
                    <a:pt x="753579" y="475208"/>
                  </a:lnTo>
                  <a:lnTo>
                    <a:pt x="748677" y="482473"/>
                  </a:lnTo>
                  <a:lnTo>
                    <a:pt x="746887" y="491375"/>
                  </a:lnTo>
                  <a:lnTo>
                    <a:pt x="748677" y="500278"/>
                  </a:lnTo>
                  <a:lnTo>
                    <a:pt x="753579" y="507542"/>
                  </a:lnTo>
                  <a:lnTo>
                    <a:pt x="760844" y="512432"/>
                  </a:lnTo>
                  <a:lnTo>
                    <a:pt x="769747" y="514235"/>
                  </a:lnTo>
                  <a:lnTo>
                    <a:pt x="778637" y="512432"/>
                  </a:lnTo>
                  <a:lnTo>
                    <a:pt x="785914" y="507542"/>
                  </a:lnTo>
                  <a:lnTo>
                    <a:pt x="790803" y="500278"/>
                  </a:lnTo>
                  <a:lnTo>
                    <a:pt x="792607" y="491375"/>
                  </a:lnTo>
                  <a:lnTo>
                    <a:pt x="792607" y="485317"/>
                  </a:lnTo>
                  <a:close/>
                </a:path>
                <a:path w="2137409" h="828675">
                  <a:moveTo>
                    <a:pt x="792607" y="329145"/>
                  </a:moveTo>
                  <a:lnTo>
                    <a:pt x="790194" y="323329"/>
                  </a:lnTo>
                  <a:lnTo>
                    <a:pt x="781621" y="314756"/>
                  </a:lnTo>
                  <a:lnTo>
                    <a:pt x="775804" y="312343"/>
                  </a:lnTo>
                  <a:lnTo>
                    <a:pt x="769747" y="312343"/>
                  </a:lnTo>
                  <a:lnTo>
                    <a:pt x="760844" y="314134"/>
                  </a:lnTo>
                  <a:lnTo>
                    <a:pt x="753579" y="319036"/>
                  </a:lnTo>
                  <a:lnTo>
                    <a:pt x="748677" y="326301"/>
                  </a:lnTo>
                  <a:lnTo>
                    <a:pt x="746887" y="335203"/>
                  </a:lnTo>
                  <a:lnTo>
                    <a:pt x="748677" y="344106"/>
                  </a:lnTo>
                  <a:lnTo>
                    <a:pt x="753579" y="351370"/>
                  </a:lnTo>
                  <a:lnTo>
                    <a:pt x="760844" y="356260"/>
                  </a:lnTo>
                  <a:lnTo>
                    <a:pt x="769747" y="358063"/>
                  </a:lnTo>
                  <a:lnTo>
                    <a:pt x="778637" y="356260"/>
                  </a:lnTo>
                  <a:lnTo>
                    <a:pt x="785914" y="351370"/>
                  </a:lnTo>
                  <a:lnTo>
                    <a:pt x="790803" y="344106"/>
                  </a:lnTo>
                  <a:lnTo>
                    <a:pt x="792607" y="335203"/>
                  </a:lnTo>
                  <a:lnTo>
                    <a:pt x="792607" y="329145"/>
                  </a:lnTo>
                  <a:close/>
                </a:path>
                <a:path w="2137409" h="828675">
                  <a:moveTo>
                    <a:pt x="792607" y="172974"/>
                  </a:moveTo>
                  <a:lnTo>
                    <a:pt x="790194" y="167157"/>
                  </a:lnTo>
                  <a:lnTo>
                    <a:pt x="781621" y="158584"/>
                  </a:lnTo>
                  <a:lnTo>
                    <a:pt x="775804" y="156171"/>
                  </a:lnTo>
                  <a:lnTo>
                    <a:pt x="769747" y="156171"/>
                  </a:lnTo>
                  <a:lnTo>
                    <a:pt x="760844" y="157962"/>
                  </a:lnTo>
                  <a:lnTo>
                    <a:pt x="753579" y="162864"/>
                  </a:lnTo>
                  <a:lnTo>
                    <a:pt x="748677" y="170129"/>
                  </a:lnTo>
                  <a:lnTo>
                    <a:pt x="746887" y="179031"/>
                  </a:lnTo>
                  <a:lnTo>
                    <a:pt x="748677" y="187934"/>
                  </a:lnTo>
                  <a:lnTo>
                    <a:pt x="753579" y="195199"/>
                  </a:lnTo>
                  <a:lnTo>
                    <a:pt x="760844" y="200101"/>
                  </a:lnTo>
                  <a:lnTo>
                    <a:pt x="769747" y="201891"/>
                  </a:lnTo>
                  <a:lnTo>
                    <a:pt x="778637" y="200101"/>
                  </a:lnTo>
                  <a:lnTo>
                    <a:pt x="785914" y="195199"/>
                  </a:lnTo>
                  <a:lnTo>
                    <a:pt x="790803" y="187934"/>
                  </a:lnTo>
                  <a:lnTo>
                    <a:pt x="792607" y="179031"/>
                  </a:lnTo>
                  <a:lnTo>
                    <a:pt x="792607" y="172974"/>
                  </a:lnTo>
                  <a:close/>
                </a:path>
                <a:path w="2137409" h="828675">
                  <a:moveTo>
                    <a:pt x="792607" y="16802"/>
                  </a:moveTo>
                  <a:lnTo>
                    <a:pt x="790194" y="10985"/>
                  </a:lnTo>
                  <a:lnTo>
                    <a:pt x="781621" y="2413"/>
                  </a:lnTo>
                  <a:lnTo>
                    <a:pt x="775804" y="0"/>
                  </a:lnTo>
                  <a:lnTo>
                    <a:pt x="769747" y="0"/>
                  </a:lnTo>
                  <a:lnTo>
                    <a:pt x="760844" y="1803"/>
                  </a:lnTo>
                  <a:lnTo>
                    <a:pt x="753579" y="6692"/>
                  </a:lnTo>
                  <a:lnTo>
                    <a:pt x="748677" y="13957"/>
                  </a:lnTo>
                  <a:lnTo>
                    <a:pt x="746887" y="22860"/>
                  </a:lnTo>
                  <a:lnTo>
                    <a:pt x="748677" y="31762"/>
                  </a:lnTo>
                  <a:lnTo>
                    <a:pt x="753579" y="39027"/>
                  </a:lnTo>
                  <a:lnTo>
                    <a:pt x="760844" y="43929"/>
                  </a:lnTo>
                  <a:lnTo>
                    <a:pt x="769747" y="45720"/>
                  </a:lnTo>
                  <a:lnTo>
                    <a:pt x="778637" y="43929"/>
                  </a:lnTo>
                  <a:lnTo>
                    <a:pt x="785914" y="39027"/>
                  </a:lnTo>
                  <a:lnTo>
                    <a:pt x="790803" y="31762"/>
                  </a:lnTo>
                  <a:lnTo>
                    <a:pt x="792607" y="22860"/>
                  </a:lnTo>
                  <a:lnTo>
                    <a:pt x="792607" y="16802"/>
                  </a:lnTo>
                  <a:close/>
                </a:path>
                <a:path w="2137409" h="828675">
                  <a:moveTo>
                    <a:pt x="941984" y="647242"/>
                  </a:moveTo>
                  <a:lnTo>
                    <a:pt x="939571" y="641426"/>
                  </a:lnTo>
                  <a:lnTo>
                    <a:pt x="930998" y="632841"/>
                  </a:lnTo>
                  <a:lnTo>
                    <a:pt x="925182" y="630440"/>
                  </a:lnTo>
                  <a:lnTo>
                    <a:pt x="919124" y="630440"/>
                  </a:lnTo>
                  <a:lnTo>
                    <a:pt x="910221" y="632231"/>
                  </a:lnTo>
                  <a:lnTo>
                    <a:pt x="902957" y="637133"/>
                  </a:lnTo>
                  <a:lnTo>
                    <a:pt x="898055" y="644398"/>
                  </a:lnTo>
                  <a:lnTo>
                    <a:pt x="896264" y="653300"/>
                  </a:lnTo>
                  <a:lnTo>
                    <a:pt x="898055" y="662203"/>
                  </a:lnTo>
                  <a:lnTo>
                    <a:pt x="902957" y="669467"/>
                  </a:lnTo>
                  <a:lnTo>
                    <a:pt x="910221" y="674357"/>
                  </a:lnTo>
                  <a:lnTo>
                    <a:pt x="919124" y="676160"/>
                  </a:lnTo>
                  <a:lnTo>
                    <a:pt x="928014" y="674357"/>
                  </a:lnTo>
                  <a:lnTo>
                    <a:pt x="935291" y="669467"/>
                  </a:lnTo>
                  <a:lnTo>
                    <a:pt x="940181" y="662203"/>
                  </a:lnTo>
                  <a:lnTo>
                    <a:pt x="941984" y="653300"/>
                  </a:lnTo>
                  <a:lnTo>
                    <a:pt x="941984" y="647242"/>
                  </a:lnTo>
                  <a:close/>
                </a:path>
                <a:path w="2137409" h="828675">
                  <a:moveTo>
                    <a:pt x="941984" y="485317"/>
                  </a:moveTo>
                  <a:lnTo>
                    <a:pt x="939571" y="479501"/>
                  </a:lnTo>
                  <a:lnTo>
                    <a:pt x="930998" y="470916"/>
                  </a:lnTo>
                  <a:lnTo>
                    <a:pt x="925182" y="468515"/>
                  </a:lnTo>
                  <a:lnTo>
                    <a:pt x="919124" y="468515"/>
                  </a:lnTo>
                  <a:lnTo>
                    <a:pt x="910221" y="470306"/>
                  </a:lnTo>
                  <a:lnTo>
                    <a:pt x="902957" y="475208"/>
                  </a:lnTo>
                  <a:lnTo>
                    <a:pt x="898055" y="482473"/>
                  </a:lnTo>
                  <a:lnTo>
                    <a:pt x="896264" y="491375"/>
                  </a:lnTo>
                  <a:lnTo>
                    <a:pt x="898055" y="500278"/>
                  </a:lnTo>
                  <a:lnTo>
                    <a:pt x="902957" y="507542"/>
                  </a:lnTo>
                  <a:lnTo>
                    <a:pt x="910221" y="512432"/>
                  </a:lnTo>
                  <a:lnTo>
                    <a:pt x="919124" y="514235"/>
                  </a:lnTo>
                  <a:lnTo>
                    <a:pt x="928014" y="512432"/>
                  </a:lnTo>
                  <a:lnTo>
                    <a:pt x="935291" y="507542"/>
                  </a:lnTo>
                  <a:lnTo>
                    <a:pt x="940181" y="500278"/>
                  </a:lnTo>
                  <a:lnTo>
                    <a:pt x="941984" y="491375"/>
                  </a:lnTo>
                  <a:lnTo>
                    <a:pt x="941984" y="485317"/>
                  </a:lnTo>
                  <a:close/>
                </a:path>
                <a:path w="2137409" h="828675">
                  <a:moveTo>
                    <a:pt x="941984" y="329145"/>
                  </a:moveTo>
                  <a:lnTo>
                    <a:pt x="939571" y="323329"/>
                  </a:lnTo>
                  <a:lnTo>
                    <a:pt x="930998" y="314756"/>
                  </a:lnTo>
                  <a:lnTo>
                    <a:pt x="925182" y="312343"/>
                  </a:lnTo>
                  <a:lnTo>
                    <a:pt x="919124" y="312343"/>
                  </a:lnTo>
                  <a:lnTo>
                    <a:pt x="910221" y="314134"/>
                  </a:lnTo>
                  <a:lnTo>
                    <a:pt x="902957" y="319036"/>
                  </a:lnTo>
                  <a:lnTo>
                    <a:pt x="898055" y="326301"/>
                  </a:lnTo>
                  <a:lnTo>
                    <a:pt x="896264" y="335203"/>
                  </a:lnTo>
                  <a:lnTo>
                    <a:pt x="898055" y="344106"/>
                  </a:lnTo>
                  <a:lnTo>
                    <a:pt x="902957" y="351370"/>
                  </a:lnTo>
                  <a:lnTo>
                    <a:pt x="910221" y="356260"/>
                  </a:lnTo>
                  <a:lnTo>
                    <a:pt x="919124" y="358063"/>
                  </a:lnTo>
                  <a:lnTo>
                    <a:pt x="928014" y="356260"/>
                  </a:lnTo>
                  <a:lnTo>
                    <a:pt x="935291" y="351370"/>
                  </a:lnTo>
                  <a:lnTo>
                    <a:pt x="940181" y="344106"/>
                  </a:lnTo>
                  <a:lnTo>
                    <a:pt x="941984" y="335203"/>
                  </a:lnTo>
                  <a:lnTo>
                    <a:pt x="941984" y="329145"/>
                  </a:lnTo>
                  <a:close/>
                </a:path>
                <a:path w="2137409" h="828675">
                  <a:moveTo>
                    <a:pt x="941984" y="172974"/>
                  </a:moveTo>
                  <a:lnTo>
                    <a:pt x="939571" y="167157"/>
                  </a:lnTo>
                  <a:lnTo>
                    <a:pt x="930998" y="158584"/>
                  </a:lnTo>
                  <a:lnTo>
                    <a:pt x="925182" y="156171"/>
                  </a:lnTo>
                  <a:lnTo>
                    <a:pt x="919124" y="156171"/>
                  </a:lnTo>
                  <a:lnTo>
                    <a:pt x="910221" y="157962"/>
                  </a:lnTo>
                  <a:lnTo>
                    <a:pt x="902957" y="162864"/>
                  </a:lnTo>
                  <a:lnTo>
                    <a:pt x="898055" y="170129"/>
                  </a:lnTo>
                  <a:lnTo>
                    <a:pt x="896264" y="179031"/>
                  </a:lnTo>
                  <a:lnTo>
                    <a:pt x="898055" y="187934"/>
                  </a:lnTo>
                  <a:lnTo>
                    <a:pt x="902957" y="195199"/>
                  </a:lnTo>
                  <a:lnTo>
                    <a:pt x="910221" y="200101"/>
                  </a:lnTo>
                  <a:lnTo>
                    <a:pt x="919124" y="201891"/>
                  </a:lnTo>
                  <a:lnTo>
                    <a:pt x="928014" y="200101"/>
                  </a:lnTo>
                  <a:lnTo>
                    <a:pt x="935291" y="195199"/>
                  </a:lnTo>
                  <a:lnTo>
                    <a:pt x="940181" y="187934"/>
                  </a:lnTo>
                  <a:lnTo>
                    <a:pt x="941984" y="179031"/>
                  </a:lnTo>
                  <a:lnTo>
                    <a:pt x="941984" y="172974"/>
                  </a:lnTo>
                  <a:close/>
                </a:path>
                <a:path w="2137409" h="828675">
                  <a:moveTo>
                    <a:pt x="941984" y="16802"/>
                  </a:moveTo>
                  <a:lnTo>
                    <a:pt x="939571" y="10985"/>
                  </a:lnTo>
                  <a:lnTo>
                    <a:pt x="930998" y="2413"/>
                  </a:lnTo>
                  <a:lnTo>
                    <a:pt x="925182" y="0"/>
                  </a:lnTo>
                  <a:lnTo>
                    <a:pt x="919124" y="0"/>
                  </a:lnTo>
                  <a:lnTo>
                    <a:pt x="910221" y="1803"/>
                  </a:lnTo>
                  <a:lnTo>
                    <a:pt x="902957" y="6692"/>
                  </a:lnTo>
                  <a:lnTo>
                    <a:pt x="898055" y="13957"/>
                  </a:lnTo>
                  <a:lnTo>
                    <a:pt x="896264" y="22860"/>
                  </a:lnTo>
                  <a:lnTo>
                    <a:pt x="898055" y="31762"/>
                  </a:lnTo>
                  <a:lnTo>
                    <a:pt x="902957" y="39027"/>
                  </a:lnTo>
                  <a:lnTo>
                    <a:pt x="910221" y="43929"/>
                  </a:lnTo>
                  <a:lnTo>
                    <a:pt x="919124" y="45720"/>
                  </a:lnTo>
                  <a:lnTo>
                    <a:pt x="928014" y="43929"/>
                  </a:lnTo>
                  <a:lnTo>
                    <a:pt x="935291" y="39027"/>
                  </a:lnTo>
                  <a:lnTo>
                    <a:pt x="940181" y="31762"/>
                  </a:lnTo>
                  <a:lnTo>
                    <a:pt x="941984" y="22860"/>
                  </a:lnTo>
                  <a:lnTo>
                    <a:pt x="941984" y="16802"/>
                  </a:lnTo>
                  <a:close/>
                </a:path>
                <a:path w="2137409" h="828675">
                  <a:moveTo>
                    <a:pt x="1091361" y="647242"/>
                  </a:moveTo>
                  <a:lnTo>
                    <a:pt x="1088948" y="641426"/>
                  </a:lnTo>
                  <a:lnTo>
                    <a:pt x="1080376" y="632841"/>
                  </a:lnTo>
                  <a:lnTo>
                    <a:pt x="1074559" y="630440"/>
                  </a:lnTo>
                  <a:lnTo>
                    <a:pt x="1068501" y="630440"/>
                  </a:lnTo>
                  <a:lnTo>
                    <a:pt x="1059599" y="632231"/>
                  </a:lnTo>
                  <a:lnTo>
                    <a:pt x="1052334" y="637133"/>
                  </a:lnTo>
                  <a:lnTo>
                    <a:pt x="1047432" y="644398"/>
                  </a:lnTo>
                  <a:lnTo>
                    <a:pt x="1045641" y="653300"/>
                  </a:lnTo>
                  <a:lnTo>
                    <a:pt x="1047432" y="662203"/>
                  </a:lnTo>
                  <a:lnTo>
                    <a:pt x="1052334" y="669467"/>
                  </a:lnTo>
                  <a:lnTo>
                    <a:pt x="1059599" y="674357"/>
                  </a:lnTo>
                  <a:lnTo>
                    <a:pt x="1068501" y="676160"/>
                  </a:lnTo>
                  <a:lnTo>
                    <a:pt x="1077391" y="674357"/>
                  </a:lnTo>
                  <a:lnTo>
                    <a:pt x="1084656" y="669467"/>
                  </a:lnTo>
                  <a:lnTo>
                    <a:pt x="1089558" y="662203"/>
                  </a:lnTo>
                  <a:lnTo>
                    <a:pt x="1091361" y="653300"/>
                  </a:lnTo>
                  <a:lnTo>
                    <a:pt x="1091361" y="647242"/>
                  </a:lnTo>
                  <a:close/>
                </a:path>
                <a:path w="2137409" h="828675">
                  <a:moveTo>
                    <a:pt x="1091361" y="485317"/>
                  </a:moveTo>
                  <a:lnTo>
                    <a:pt x="1088948" y="479501"/>
                  </a:lnTo>
                  <a:lnTo>
                    <a:pt x="1080376" y="470916"/>
                  </a:lnTo>
                  <a:lnTo>
                    <a:pt x="1074559" y="468515"/>
                  </a:lnTo>
                  <a:lnTo>
                    <a:pt x="1068501" y="468515"/>
                  </a:lnTo>
                  <a:lnTo>
                    <a:pt x="1059599" y="470306"/>
                  </a:lnTo>
                  <a:lnTo>
                    <a:pt x="1052334" y="475208"/>
                  </a:lnTo>
                  <a:lnTo>
                    <a:pt x="1047432" y="482473"/>
                  </a:lnTo>
                  <a:lnTo>
                    <a:pt x="1045641" y="491375"/>
                  </a:lnTo>
                  <a:lnTo>
                    <a:pt x="1047432" y="500278"/>
                  </a:lnTo>
                  <a:lnTo>
                    <a:pt x="1052334" y="507542"/>
                  </a:lnTo>
                  <a:lnTo>
                    <a:pt x="1059599" y="512432"/>
                  </a:lnTo>
                  <a:lnTo>
                    <a:pt x="1068501" y="514235"/>
                  </a:lnTo>
                  <a:lnTo>
                    <a:pt x="1077391" y="512432"/>
                  </a:lnTo>
                  <a:lnTo>
                    <a:pt x="1084656" y="507542"/>
                  </a:lnTo>
                  <a:lnTo>
                    <a:pt x="1089558" y="500278"/>
                  </a:lnTo>
                  <a:lnTo>
                    <a:pt x="1091361" y="491375"/>
                  </a:lnTo>
                  <a:lnTo>
                    <a:pt x="1091361" y="485317"/>
                  </a:lnTo>
                  <a:close/>
                </a:path>
                <a:path w="2137409" h="828675">
                  <a:moveTo>
                    <a:pt x="1091361" y="329145"/>
                  </a:moveTo>
                  <a:lnTo>
                    <a:pt x="1088948" y="323329"/>
                  </a:lnTo>
                  <a:lnTo>
                    <a:pt x="1080376" y="314756"/>
                  </a:lnTo>
                  <a:lnTo>
                    <a:pt x="1074559" y="312343"/>
                  </a:lnTo>
                  <a:lnTo>
                    <a:pt x="1068501" y="312343"/>
                  </a:lnTo>
                  <a:lnTo>
                    <a:pt x="1059599" y="314134"/>
                  </a:lnTo>
                  <a:lnTo>
                    <a:pt x="1052334" y="319036"/>
                  </a:lnTo>
                  <a:lnTo>
                    <a:pt x="1047432" y="326301"/>
                  </a:lnTo>
                  <a:lnTo>
                    <a:pt x="1045641" y="335203"/>
                  </a:lnTo>
                  <a:lnTo>
                    <a:pt x="1047432" y="344106"/>
                  </a:lnTo>
                  <a:lnTo>
                    <a:pt x="1052334" y="351370"/>
                  </a:lnTo>
                  <a:lnTo>
                    <a:pt x="1059599" y="356260"/>
                  </a:lnTo>
                  <a:lnTo>
                    <a:pt x="1068501" y="358063"/>
                  </a:lnTo>
                  <a:lnTo>
                    <a:pt x="1077391" y="356260"/>
                  </a:lnTo>
                  <a:lnTo>
                    <a:pt x="1084656" y="351370"/>
                  </a:lnTo>
                  <a:lnTo>
                    <a:pt x="1089558" y="344106"/>
                  </a:lnTo>
                  <a:lnTo>
                    <a:pt x="1091361" y="335203"/>
                  </a:lnTo>
                  <a:lnTo>
                    <a:pt x="1091361" y="329145"/>
                  </a:lnTo>
                  <a:close/>
                </a:path>
                <a:path w="2137409" h="828675">
                  <a:moveTo>
                    <a:pt x="1091361" y="172974"/>
                  </a:moveTo>
                  <a:lnTo>
                    <a:pt x="1088948" y="167157"/>
                  </a:lnTo>
                  <a:lnTo>
                    <a:pt x="1080376" y="158584"/>
                  </a:lnTo>
                  <a:lnTo>
                    <a:pt x="1074559" y="156171"/>
                  </a:lnTo>
                  <a:lnTo>
                    <a:pt x="1068501" y="156171"/>
                  </a:lnTo>
                  <a:lnTo>
                    <a:pt x="1059599" y="157962"/>
                  </a:lnTo>
                  <a:lnTo>
                    <a:pt x="1052334" y="162864"/>
                  </a:lnTo>
                  <a:lnTo>
                    <a:pt x="1047432" y="170129"/>
                  </a:lnTo>
                  <a:lnTo>
                    <a:pt x="1045641" y="179031"/>
                  </a:lnTo>
                  <a:lnTo>
                    <a:pt x="1047432" y="187934"/>
                  </a:lnTo>
                  <a:lnTo>
                    <a:pt x="1052334" y="195199"/>
                  </a:lnTo>
                  <a:lnTo>
                    <a:pt x="1059599" y="200101"/>
                  </a:lnTo>
                  <a:lnTo>
                    <a:pt x="1068501" y="201891"/>
                  </a:lnTo>
                  <a:lnTo>
                    <a:pt x="1077391" y="200101"/>
                  </a:lnTo>
                  <a:lnTo>
                    <a:pt x="1084656" y="195199"/>
                  </a:lnTo>
                  <a:lnTo>
                    <a:pt x="1089558" y="187934"/>
                  </a:lnTo>
                  <a:lnTo>
                    <a:pt x="1091361" y="179031"/>
                  </a:lnTo>
                  <a:lnTo>
                    <a:pt x="1091361" y="172974"/>
                  </a:lnTo>
                  <a:close/>
                </a:path>
                <a:path w="2137409" h="828675">
                  <a:moveTo>
                    <a:pt x="1091361" y="16802"/>
                  </a:moveTo>
                  <a:lnTo>
                    <a:pt x="1088948" y="10985"/>
                  </a:lnTo>
                  <a:lnTo>
                    <a:pt x="1080376" y="2413"/>
                  </a:lnTo>
                  <a:lnTo>
                    <a:pt x="1074559" y="0"/>
                  </a:lnTo>
                  <a:lnTo>
                    <a:pt x="1068501" y="0"/>
                  </a:lnTo>
                  <a:lnTo>
                    <a:pt x="1059599" y="1803"/>
                  </a:lnTo>
                  <a:lnTo>
                    <a:pt x="1052334" y="6692"/>
                  </a:lnTo>
                  <a:lnTo>
                    <a:pt x="1047432" y="13957"/>
                  </a:lnTo>
                  <a:lnTo>
                    <a:pt x="1045641" y="22860"/>
                  </a:lnTo>
                  <a:lnTo>
                    <a:pt x="1047432" y="31762"/>
                  </a:lnTo>
                  <a:lnTo>
                    <a:pt x="1052334" y="39027"/>
                  </a:lnTo>
                  <a:lnTo>
                    <a:pt x="1059599" y="43929"/>
                  </a:lnTo>
                  <a:lnTo>
                    <a:pt x="1068501" y="45720"/>
                  </a:lnTo>
                  <a:lnTo>
                    <a:pt x="1077391" y="43929"/>
                  </a:lnTo>
                  <a:lnTo>
                    <a:pt x="1084656" y="39027"/>
                  </a:lnTo>
                  <a:lnTo>
                    <a:pt x="1089558" y="31762"/>
                  </a:lnTo>
                  <a:lnTo>
                    <a:pt x="1091361" y="22860"/>
                  </a:lnTo>
                  <a:lnTo>
                    <a:pt x="1091361" y="16802"/>
                  </a:lnTo>
                  <a:close/>
                </a:path>
                <a:path w="2137409" h="828675">
                  <a:moveTo>
                    <a:pt x="1240739" y="647242"/>
                  </a:moveTo>
                  <a:lnTo>
                    <a:pt x="1238326" y="641426"/>
                  </a:lnTo>
                  <a:lnTo>
                    <a:pt x="1229753" y="632841"/>
                  </a:lnTo>
                  <a:lnTo>
                    <a:pt x="1223937" y="630440"/>
                  </a:lnTo>
                  <a:lnTo>
                    <a:pt x="1217866" y="630440"/>
                  </a:lnTo>
                  <a:lnTo>
                    <a:pt x="1208976" y="632231"/>
                  </a:lnTo>
                  <a:lnTo>
                    <a:pt x="1201712" y="637133"/>
                  </a:lnTo>
                  <a:lnTo>
                    <a:pt x="1196809" y="644398"/>
                  </a:lnTo>
                  <a:lnTo>
                    <a:pt x="1195006" y="653300"/>
                  </a:lnTo>
                  <a:lnTo>
                    <a:pt x="1196809" y="662203"/>
                  </a:lnTo>
                  <a:lnTo>
                    <a:pt x="1201712" y="669467"/>
                  </a:lnTo>
                  <a:lnTo>
                    <a:pt x="1208976" y="674357"/>
                  </a:lnTo>
                  <a:lnTo>
                    <a:pt x="1217866" y="676160"/>
                  </a:lnTo>
                  <a:lnTo>
                    <a:pt x="1226769" y="674357"/>
                  </a:lnTo>
                  <a:lnTo>
                    <a:pt x="1234033" y="669467"/>
                  </a:lnTo>
                  <a:lnTo>
                    <a:pt x="1238935" y="662203"/>
                  </a:lnTo>
                  <a:lnTo>
                    <a:pt x="1240739" y="653300"/>
                  </a:lnTo>
                  <a:lnTo>
                    <a:pt x="1240739" y="647242"/>
                  </a:lnTo>
                  <a:close/>
                </a:path>
                <a:path w="2137409" h="828675">
                  <a:moveTo>
                    <a:pt x="1240739" y="485317"/>
                  </a:moveTo>
                  <a:lnTo>
                    <a:pt x="1238326" y="479501"/>
                  </a:lnTo>
                  <a:lnTo>
                    <a:pt x="1229753" y="470916"/>
                  </a:lnTo>
                  <a:lnTo>
                    <a:pt x="1223937" y="468515"/>
                  </a:lnTo>
                  <a:lnTo>
                    <a:pt x="1217866" y="468515"/>
                  </a:lnTo>
                  <a:lnTo>
                    <a:pt x="1208976" y="470306"/>
                  </a:lnTo>
                  <a:lnTo>
                    <a:pt x="1201712" y="475208"/>
                  </a:lnTo>
                  <a:lnTo>
                    <a:pt x="1196809" y="482473"/>
                  </a:lnTo>
                  <a:lnTo>
                    <a:pt x="1195006" y="491375"/>
                  </a:lnTo>
                  <a:lnTo>
                    <a:pt x="1196809" y="500278"/>
                  </a:lnTo>
                  <a:lnTo>
                    <a:pt x="1201712" y="507542"/>
                  </a:lnTo>
                  <a:lnTo>
                    <a:pt x="1208976" y="512432"/>
                  </a:lnTo>
                  <a:lnTo>
                    <a:pt x="1217866" y="514235"/>
                  </a:lnTo>
                  <a:lnTo>
                    <a:pt x="1226769" y="512432"/>
                  </a:lnTo>
                  <a:lnTo>
                    <a:pt x="1234033" y="507542"/>
                  </a:lnTo>
                  <a:lnTo>
                    <a:pt x="1238935" y="500278"/>
                  </a:lnTo>
                  <a:lnTo>
                    <a:pt x="1240739" y="491375"/>
                  </a:lnTo>
                  <a:lnTo>
                    <a:pt x="1240739" y="485317"/>
                  </a:lnTo>
                  <a:close/>
                </a:path>
                <a:path w="2137409" h="828675">
                  <a:moveTo>
                    <a:pt x="1240739" y="329145"/>
                  </a:moveTo>
                  <a:lnTo>
                    <a:pt x="1238326" y="323329"/>
                  </a:lnTo>
                  <a:lnTo>
                    <a:pt x="1229753" y="314756"/>
                  </a:lnTo>
                  <a:lnTo>
                    <a:pt x="1223937" y="312343"/>
                  </a:lnTo>
                  <a:lnTo>
                    <a:pt x="1217866" y="312343"/>
                  </a:lnTo>
                  <a:lnTo>
                    <a:pt x="1208976" y="314134"/>
                  </a:lnTo>
                  <a:lnTo>
                    <a:pt x="1201712" y="319036"/>
                  </a:lnTo>
                  <a:lnTo>
                    <a:pt x="1196809" y="326301"/>
                  </a:lnTo>
                  <a:lnTo>
                    <a:pt x="1195006" y="335203"/>
                  </a:lnTo>
                  <a:lnTo>
                    <a:pt x="1196809" y="344106"/>
                  </a:lnTo>
                  <a:lnTo>
                    <a:pt x="1201712" y="351370"/>
                  </a:lnTo>
                  <a:lnTo>
                    <a:pt x="1208976" y="356260"/>
                  </a:lnTo>
                  <a:lnTo>
                    <a:pt x="1217866" y="358063"/>
                  </a:lnTo>
                  <a:lnTo>
                    <a:pt x="1226769" y="356260"/>
                  </a:lnTo>
                  <a:lnTo>
                    <a:pt x="1234033" y="351370"/>
                  </a:lnTo>
                  <a:lnTo>
                    <a:pt x="1238935" y="344106"/>
                  </a:lnTo>
                  <a:lnTo>
                    <a:pt x="1240739" y="335203"/>
                  </a:lnTo>
                  <a:lnTo>
                    <a:pt x="1240739" y="329145"/>
                  </a:lnTo>
                  <a:close/>
                </a:path>
                <a:path w="2137409" h="828675">
                  <a:moveTo>
                    <a:pt x="1240739" y="172974"/>
                  </a:moveTo>
                  <a:lnTo>
                    <a:pt x="1238326" y="167157"/>
                  </a:lnTo>
                  <a:lnTo>
                    <a:pt x="1229753" y="158584"/>
                  </a:lnTo>
                  <a:lnTo>
                    <a:pt x="1223937" y="156171"/>
                  </a:lnTo>
                  <a:lnTo>
                    <a:pt x="1217866" y="156171"/>
                  </a:lnTo>
                  <a:lnTo>
                    <a:pt x="1208976" y="157962"/>
                  </a:lnTo>
                  <a:lnTo>
                    <a:pt x="1201712" y="162864"/>
                  </a:lnTo>
                  <a:lnTo>
                    <a:pt x="1196809" y="170129"/>
                  </a:lnTo>
                  <a:lnTo>
                    <a:pt x="1195006" y="179031"/>
                  </a:lnTo>
                  <a:lnTo>
                    <a:pt x="1196809" y="187934"/>
                  </a:lnTo>
                  <a:lnTo>
                    <a:pt x="1201712" y="195199"/>
                  </a:lnTo>
                  <a:lnTo>
                    <a:pt x="1208976" y="200101"/>
                  </a:lnTo>
                  <a:lnTo>
                    <a:pt x="1217866" y="201891"/>
                  </a:lnTo>
                  <a:lnTo>
                    <a:pt x="1226769" y="200101"/>
                  </a:lnTo>
                  <a:lnTo>
                    <a:pt x="1234033" y="195199"/>
                  </a:lnTo>
                  <a:lnTo>
                    <a:pt x="1238935" y="187934"/>
                  </a:lnTo>
                  <a:lnTo>
                    <a:pt x="1240739" y="179031"/>
                  </a:lnTo>
                  <a:lnTo>
                    <a:pt x="1240739" y="172974"/>
                  </a:lnTo>
                  <a:close/>
                </a:path>
                <a:path w="2137409" h="828675">
                  <a:moveTo>
                    <a:pt x="1240739" y="16802"/>
                  </a:moveTo>
                  <a:lnTo>
                    <a:pt x="1238326" y="10985"/>
                  </a:lnTo>
                  <a:lnTo>
                    <a:pt x="1229753" y="2413"/>
                  </a:lnTo>
                  <a:lnTo>
                    <a:pt x="1223937" y="0"/>
                  </a:lnTo>
                  <a:lnTo>
                    <a:pt x="1217866" y="0"/>
                  </a:lnTo>
                  <a:lnTo>
                    <a:pt x="1208976" y="1803"/>
                  </a:lnTo>
                  <a:lnTo>
                    <a:pt x="1201712" y="6692"/>
                  </a:lnTo>
                  <a:lnTo>
                    <a:pt x="1196809" y="13957"/>
                  </a:lnTo>
                  <a:lnTo>
                    <a:pt x="1195006" y="22860"/>
                  </a:lnTo>
                  <a:lnTo>
                    <a:pt x="1196809" y="31762"/>
                  </a:lnTo>
                  <a:lnTo>
                    <a:pt x="1201712" y="39027"/>
                  </a:lnTo>
                  <a:lnTo>
                    <a:pt x="1208976" y="43929"/>
                  </a:lnTo>
                  <a:lnTo>
                    <a:pt x="1217866" y="45720"/>
                  </a:lnTo>
                  <a:lnTo>
                    <a:pt x="1226769" y="43929"/>
                  </a:lnTo>
                  <a:lnTo>
                    <a:pt x="1234033" y="39027"/>
                  </a:lnTo>
                  <a:lnTo>
                    <a:pt x="1238935" y="31762"/>
                  </a:lnTo>
                  <a:lnTo>
                    <a:pt x="1240739" y="22860"/>
                  </a:lnTo>
                  <a:lnTo>
                    <a:pt x="1240739" y="16802"/>
                  </a:lnTo>
                  <a:close/>
                </a:path>
                <a:path w="2137409" h="828675">
                  <a:moveTo>
                    <a:pt x="1390103" y="647242"/>
                  </a:moveTo>
                  <a:lnTo>
                    <a:pt x="1387703" y="641426"/>
                  </a:lnTo>
                  <a:lnTo>
                    <a:pt x="1379131" y="632841"/>
                  </a:lnTo>
                  <a:lnTo>
                    <a:pt x="1373314" y="630440"/>
                  </a:lnTo>
                  <a:lnTo>
                    <a:pt x="1367243" y="630440"/>
                  </a:lnTo>
                  <a:lnTo>
                    <a:pt x="1358353" y="632231"/>
                  </a:lnTo>
                  <a:lnTo>
                    <a:pt x="1351089" y="637133"/>
                  </a:lnTo>
                  <a:lnTo>
                    <a:pt x="1346187" y="644398"/>
                  </a:lnTo>
                  <a:lnTo>
                    <a:pt x="1344383" y="653300"/>
                  </a:lnTo>
                  <a:lnTo>
                    <a:pt x="1346187" y="662203"/>
                  </a:lnTo>
                  <a:lnTo>
                    <a:pt x="1351089" y="669467"/>
                  </a:lnTo>
                  <a:lnTo>
                    <a:pt x="1358353" y="674357"/>
                  </a:lnTo>
                  <a:lnTo>
                    <a:pt x="1367243" y="676160"/>
                  </a:lnTo>
                  <a:lnTo>
                    <a:pt x="1376146" y="674357"/>
                  </a:lnTo>
                  <a:lnTo>
                    <a:pt x="1383411" y="669467"/>
                  </a:lnTo>
                  <a:lnTo>
                    <a:pt x="1388313" y="662203"/>
                  </a:lnTo>
                  <a:lnTo>
                    <a:pt x="1390103" y="653300"/>
                  </a:lnTo>
                  <a:lnTo>
                    <a:pt x="1390103" y="647242"/>
                  </a:lnTo>
                  <a:close/>
                </a:path>
                <a:path w="2137409" h="828675">
                  <a:moveTo>
                    <a:pt x="1390103" y="485317"/>
                  </a:moveTo>
                  <a:lnTo>
                    <a:pt x="1387703" y="479501"/>
                  </a:lnTo>
                  <a:lnTo>
                    <a:pt x="1379131" y="470916"/>
                  </a:lnTo>
                  <a:lnTo>
                    <a:pt x="1373314" y="468515"/>
                  </a:lnTo>
                  <a:lnTo>
                    <a:pt x="1367243" y="468515"/>
                  </a:lnTo>
                  <a:lnTo>
                    <a:pt x="1358353" y="470306"/>
                  </a:lnTo>
                  <a:lnTo>
                    <a:pt x="1351089" y="475208"/>
                  </a:lnTo>
                  <a:lnTo>
                    <a:pt x="1346187" y="482473"/>
                  </a:lnTo>
                  <a:lnTo>
                    <a:pt x="1344383" y="491375"/>
                  </a:lnTo>
                  <a:lnTo>
                    <a:pt x="1346187" y="500278"/>
                  </a:lnTo>
                  <a:lnTo>
                    <a:pt x="1351089" y="507542"/>
                  </a:lnTo>
                  <a:lnTo>
                    <a:pt x="1358353" y="512432"/>
                  </a:lnTo>
                  <a:lnTo>
                    <a:pt x="1367243" y="514235"/>
                  </a:lnTo>
                  <a:lnTo>
                    <a:pt x="1376146" y="512432"/>
                  </a:lnTo>
                  <a:lnTo>
                    <a:pt x="1383411" y="507542"/>
                  </a:lnTo>
                  <a:lnTo>
                    <a:pt x="1388313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137409" h="828675">
                  <a:moveTo>
                    <a:pt x="1390103" y="329145"/>
                  </a:moveTo>
                  <a:lnTo>
                    <a:pt x="1387703" y="323329"/>
                  </a:lnTo>
                  <a:lnTo>
                    <a:pt x="1379131" y="314756"/>
                  </a:lnTo>
                  <a:lnTo>
                    <a:pt x="1373314" y="312343"/>
                  </a:lnTo>
                  <a:lnTo>
                    <a:pt x="1367243" y="312343"/>
                  </a:lnTo>
                  <a:lnTo>
                    <a:pt x="1358353" y="314134"/>
                  </a:lnTo>
                  <a:lnTo>
                    <a:pt x="1351089" y="319036"/>
                  </a:lnTo>
                  <a:lnTo>
                    <a:pt x="1346187" y="326301"/>
                  </a:lnTo>
                  <a:lnTo>
                    <a:pt x="1344383" y="335203"/>
                  </a:lnTo>
                  <a:lnTo>
                    <a:pt x="1346187" y="344106"/>
                  </a:lnTo>
                  <a:lnTo>
                    <a:pt x="1351089" y="351370"/>
                  </a:lnTo>
                  <a:lnTo>
                    <a:pt x="1358353" y="356260"/>
                  </a:lnTo>
                  <a:lnTo>
                    <a:pt x="1367243" y="358063"/>
                  </a:lnTo>
                  <a:lnTo>
                    <a:pt x="1376146" y="356260"/>
                  </a:lnTo>
                  <a:lnTo>
                    <a:pt x="1383411" y="351370"/>
                  </a:lnTo>
                  <a:lnTo>
                    <a:pt x="1388313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137409" h="828675">
                  <a:moveTo>
                    <a:pt x="1390103" y="172974"/>
                  </a:moveTo>
                  <a:lnTo>
                    <a:pt x="1387703" y="167157"/>
                  </a:lnTo>
                  <a:lnTo>
                    <a:pt x="1379131" y="158584"/>
                  </a:lnTo>
                  <a:lnTo>
                    <a:pt x="1373314" y="156171"/>
                  </a:lnTo>
                  <a:lnTo>
                    <a:pt x="1367243" y="156171"/>
                  </a:lnTo>
                  <a:lnTo>
                    <a:pt x="1358353" y="157962"/>
                  </a:lnTo>
                  <a:lnTo>
                    <a:pt x="1351089" y="162864"/>
                  </a:lnTo>
                  <a:lnTo>
                    <a:pt x="1346187" y="170129"/>
                  </a:lnTo>
                  <a:lnTo>
                    <a:pt x="1344383" y="179031"/>
                  </a:lnTo>
                  <a:lnTo>
                    <a:pt x="1346187" y="187934"/>
                  </a:lnTo>
                  <a:lnTo>
                    <a:pt x="1351089" y="195199"/>
                  </a:lnTo>
                  <a:lnTo>
                    <a:pt x="1358353" y="200101"/>
                  </a:lnTo>
                  <a:lnTo>
                    <a:pt x="1367243" y="201891"/>
                  </a:lnTo>
                  <a:lnTo>
                    <a:pt x="1376146" y="200101"/>
                  </a:lnTo>
                  <a:lnTo>
                    <a:pt x="1383411" y="195199"/>
                  </a:lnTo>
                  <a:lnTo>
                    <a:pt x="1388313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137409" h="828675">
                  <a:moveTo>
                    <a:pt x="1390103" y="16802"/>
                  </a:moveTo>
                  <a:lnTo>
                    <a:pt x="1387703" y="10985"/>
                  </a:lnTo>
                  <a:lnTo>
                    <a:pt x="1379131" y="2413"/>
                  </a:lnTo>
                  <a:lnTo>
                    <a:pt x="1373314" y="0"/>
                  </a:lnTo>
                  <a:lnTo>
                    <a:pt x="1367243" y="0"/>
                  </a:lnTo>
                  <a:lnTo>
                    <a:pt x="1358353" y="1803"/>
                  </a:lnTo>
                  <a:lnTo>
                    <a:pt x="1351089" y="6692"/>
                  </a:lnTo>
                  <a:lnTo>
                    <a:pt x="1346187" y="13957"/>
                  </a:lnTo>
                  <a:lnTo>
                    <a:pt x="1344383" y="22860"/>
                  </a:lnTo>
                  <a:lnTo>
                    <a:pt x="1346187" y="31762"/>
                  </a:lnTo>
                  <a:lnTo>
                    <a:pt x="1351089" y="39027"/>
                  </a:lnTo>
                  <a:lnTo>
                    <a:pt x="1358353" y="43929"/>
                  </a:lnTo>
                  <a:lnTo>
                    <a:pt x="1367243" y="45720"/>
                  </a:lnTo>
                  <a:lnTo>
                    <a:pt x="1376146" y="43929"/>
                  </a:lnTo>
                  <a:lnTo>
                    <a:pt x="1383411" y="39027"/>
                  </a:lnTo>
                  <a:lnTo>
                    <a:pt x="1388313" y="31762"/>
                  </a:lnTo>
                  <a:lnTo>
                    <a:pt x="1390103" y="22860"/>
                  </a:lnTo>
                  <a:lnTo>
                    <a:pt x="1390103" y="16802"/>
                  </a:lnTo>
                  <a:close/>
                </a:path>
                <a:path w="2137409" h="828675">
                  <a:moveTo>
                    <a:pt x="1539481" y="647242"/>
                  </a:moveTo>
                  <a:lnTo>
                    <a:pt x="1537081" y="641426"/>
                  </a:lnTo>
                  <a:lnTo>
                    <a:pt x="1528495" y="632841"/>
                  </a:lnTo>
                  <a:lnTo>
                    <a:pt x="1522691" y="630440"/>
                  </a:lnTo>
                  <a:lnTo>
                    <a:pt x="1516621" y="630440"/>
                  </a:lnTo>
                  <a:lnTo>
                    <a:pt x="1507731" y="632231"/>
                  </a:lnTo>
                  <a:lnTo>
                    <a:pt x="1500454" y="637133"/>
                  </a:lnTo>
                  <a:lnTo>
                    <a:pt x="1495564" y="644398"/>
                  </a:lnTo>
                  <a:lnTo>
                    <a:pt x="1493761" y="653300"/>
                  </a:lnTo>
                  <a:lnTo>
                    <a:pt x="1495564" y="662203"/>
                  </a:lnTo>
                  <a:lnTo>
                    <a:pt x="1500454" y="669467"/>
                  </a:lnTo>
                  <a:lnTo>
                    <a:pt x="1507731" y="674357"/>
                  </a:lnTo>
                  <a:lnTo>
                    <a:pt x="1516621" y="676160"/>
                  </a:lnTo>
                  <a:lnTo>
                    <a:pt x="1525524" y="674357"/>
                  </a:lnTo>
                  <a:lnTo>
                    <a:pt x="1532788" y="669467"/>
                  </a:lnTo>
                  <a:lnTo>
                    <a:pt x="1537690" y="662203"/>
                  </a:lnTo>
                  <a:lnTo>
                    <a:pt x="1539481" y="653300"/>
                  </a:lnTo>
                  <a:lnTo>
                    <a:pt x="1539481" y="647242"/>
                  </a:lnTo>
                  <a:close/>
                </a:path>
                <a:path w="2137409" h="828675">
                  <a:moveTo>
                    <a:pt x="1539481" y="485317"/>
                  </a:moveTo>
                  <a:lnTo>
                    <a:pt x="1537081" y="479501"/>
                  </a:lnTo>
                  <a:lnTo>
                    <a:pt x="1528495" y="470916"/>
                  </a:lnTo>
                  <a:lnTo>
                    <a:pt x="1522691" y="468515"/>
                  </a:lnTo>
                  <a:lnTo>
                    <a:pt x="1516621" y="468515"/>
                  </a:lnTo>
                  <a:lnTo>
                    <a:pt x="1507731" y="470306"/>
                  </a:lnTo>
                  <a:lnTo>
                    <a:pt x="1500454" y="475208"/>
                  </a:lnTo>
                  <a:lnTo>
                    <a:pt x="1495564" y="482473"/>
                  </a:lnTo>
                  <a:lnTo>
                    <a:pt x="1493761" y="491375"/>
                  </a:lnTo>
                  <a:lnTo>
                    <a:pt x="1495564" y="500278"/>
                  </a:lnTo>
                  <a:lnTo>
                    <a:pt x="1500454" y="507542"/>
                  </a:lnTo>
                  <a:lnTo>
                    <a:pt x="1507731" y="512432"/>
                  </a:lnTo>
                  <a:lnTo>
                    <a:pt x="1516621" y="514235"/>
                  </a:lnTo>
                  <a:lnTo>
                    <a:pt x="1525524" y="512432"/>
                  </a:lnTo>
                  <a:lnTo>
                    <a:pt x="1532788" y="507542"/>
                  </a:lnTo>
                  <a:lnTo>
                    <a:pt x="1537690" y="500278"/>
                  </a:lnTo>
                  <a:lnTo>
                    <a:pt x="1539481" y="491375"/>
                  </a:lnTo>
                  <a:lnTo>
                    <a:pt x="1539481" y="485317"/>
                  </a:lnTo>
                  <a:close/>
                </a:path>
                <a:path w="2137409" h="828675">
                  <a:moveTo>
                    <a:pt x="1539481" y="329145"/>
                  </a:moveTo>
                  <a:lnTo>
                    <a:pt x="1537081" y="323329"/>
                  </a:lnTo>
                  <a:lnTo>
                    <a:pt x="1528495" y="314756"/>
                  </a:lnTo>
                  <a:lnTo>
                    <a:pt x="1522691" y="312343"/>
                  </a:lnTo>
                  <a:lnTo>
                    <a:pt x="1516621" y="312343"/>
                  </a:lnTo>
                  <a:lnTo>
                    <a:pt x="1507731" y="314134"/>
                  </a:lnTo>
                  <a:lnTo>
                    <a:pt x="1500454" y="319036"/>
                  </a:lnTo>
                  <a:lnTo>
                    <a:pt x="1495564" y="326301"/>
                  </a:lnTo>
                  <a:lnTo>
                    <a:pt x="1493761" y="335203"/>
                  </a:lnTo>
                  <a:lnTo>
                    <a:pt x="1495564" y="344106"/>
                  </a:lnTo>
                  <a:lnTo>
                    <a:pt x="1500454" y="351370"/>
                  </a:lnTo>
                  <a:lnTo>
                    <a:pt x="1507731" y="356260"/>
                  </a:lnTo>
                  <a:lnTo>
                    <a:pt x="1516621" y="358063"/>
                  </a:lnTo>
                  <a:lnTo>
                    <a:pt x="1525524" y="356260"/>
                  </a:lnTo>
                  <a:lnTo>
                    <a:pt x="1532788" y="351370"/>
                  </a:lnTo>
                  <a:lnTo>
                    <a:pt x="1537690" y="344106"/>
                  </a:lnTo>
                  <a:lnTo>
                    <a:pt x="1539481" y="335203"/>
                  </a:lnTo>
                  <a:lnTo>
                    <a:pt x="1539481" y="329145"/>
                  </a:lnTo>
                  <a:close/>
                </a:path>
                <a:path w="2137409" h="828675">
                  <a:moveTo>
                    <a:pt x="1539481" y="172974"/>
                  </a:moveTo>
                  <a:lnTo>
                    <a:pt x="1537081" y="167157"/>
                  </a:lnTo>
                  <a:lnTo>
                    <a:pt x="1528495" y="158584"/>
                  </a:lnTo>
                  <a:lnTo>
                    <a:pt x="1522691" y="156171"/>
                  </a:lnTo>
                  <a:lnTo>
                    <a:pt x="1516621" y="156171"/>
                  </a:lnTo>
                  <a:lnTo>
                    <a:pt x="1507731" y="157962"/>
                  </a:lnTo>
                  <a:lnTo>
                    <a:pt x="1500454" y="162864"/>
                  </a:lnTo>
                  <a:lnTo>
                    <a:pt x="1495564" y="170129"/>
                  </a:lnTo>
                  <a:lnTo>
                    <a:pt x="1493761" y="179031"/>
                  </a:lnTo>
                  <a:lnTo>
                    <a:pt x="1495564" y="187934"/>
                  </a:lnTo>
                  <a:lnTo>
                    <a:pt x="1500454" y="195199"/>
                  </a:lnTo>
                  <a:lnTo>
                    <a:pt x="1507731" y="200101"/>
                  </a:lnTo>
                  <a:lnTo>
                    <a:pt x="1516621" y="201891"/>
                  </a:lnTo>
                  <a:lnTo>
                    <a:pt x="1525524" y="200101"/>
                  </a:lnTo>
                  <a:lnTo>
                    <a:pt x="1532788" y="195199"/>
                  </a:lnTo>
                  <a:lnTo>
                    <a:pt x="1537690" y="187934"/>
                  </a:lnTo>
                  <a:lnTo>
                    <a:pt x="1539481" y="179031"/>
                  </a:lnTo>
                  <a:lnTo>
                    <a:pt x="1539481" y="172974"/>
                  </a:lnTo>
                  <a:close/>
                </a:path>
                <a:path w="2137409" h="828675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13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803"/>
                  </a:lnTo>
                  <a:lnTo>
                    <a:pt x="1500454" y="6692"/>
                  </a:lnTo>
                  <a:lnTo>
                    <a:pt x="1495564" y="13957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29"/>
                  </a:lnTo>
                  <a:lnTo>
                    <a:pt x="1516621" y="45720"/>
                  </a:lnTo>
                  <a:lnTo>
                    <a:pt x="1525524" y="43929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137409" h="828675">
                  <a:moveTo>
                    <a:pt x="1688858" y="647242"/>
                  </a:moveTo>
                  <a:lnTo>
                    <a:pt x="1686458" y="641426"/>
                  </a:lnTo>
                  <a:lnTo>
                    <a:pt x="1677873" y="632841"/>
                  </a:lnTo>
                  <a:lnTo>
                    <a:pt x="1672069" y="630440"/>
                  </a:lnTo>
                  <a:lnTo>
                    <a:pt x="1665998" y="630440"/>
                  </a:lnTo>
                  <a:lnTo>
                    <a:pt x="1657108" y="632231"/>
                  </a:lnTo>
                  <a:lnTo>
                    <a:pt x="1649831" y="637133"/>
                  </a:lnTo>
                  <a:lnTo>
                    <a:pt x="1644942" y="644398"/>
                  </a:lnTo>
                  <a:lnTo>
                    <a:pt x="1643138" y="653300"/>
                  </a:lnTo>
                  <a:lnTo>
                    <a:pt x="1644942" y="662203"/>
                  </a:lnTo>
                  <a:lnTo>
                    <a:pt x="1649831" y="669467"/>
                  </a:lnTo>
                  <a:lnTo>
                    <a:pt x="1657108" y="674357"/>
                  </a:lnTo>
                  <a:lnTo>
                    <a:pt x="1665998" y="676160"/>
                  </a:lnTo>
                  <a:lnTo>
                    <a:pt x="1674901" y="674357"/>
                  </a:lnTo>
                  <a:lnTo>
                    <a:pt x="1682165" y="669467"/>
                  </a:lnTo>
                  <a:lnTo>
                    <a:pt x="1687068" y="662203"/>
                  </a:lnTo>
                  <a:lnTo>
                    <a:pt x="1688858" y="653300"/>
                  </a:lnTo>
                  <a:lnTo>
                    <a:pt x="1688858" y="647242"/>
                  </a:lnTo>
                  <a:close/>
                </a:path>
                <a:path w="2137409" h="828675">
                  <a:moveTo>
                    <a:pt x="1688858" y="485317"/>
                  </a:moveTo>
                  <a:lnTo>
                    <a:pt x="1686458" y="479501"/>
                  </a:lnTo>
                  <a:lnTo>
                    <a:pt x="1677873" y="470916"/>
                  </a:lnTo>
                  <a:lnTo>
                    <a:pt x="1672069" y="468515"/>
                  </a:lnTo>
                  <a:lnTo>
                    <a:pt x="1665998" y="468515"/>
                  </a:lnTo>
                  <a:lnTo>
                    <a:pt x="1657108" y="470306"/>
                  </a:lnTo>
                  <a:lnTo>
                    <a:pt x="1649831" y="475208"/>
                  </a:lnTo>
                  <a:lnTo>
                    <a:pt x="1644942" y="482473"/>
                  </a:lnTo>
                  <a:lnTo>
                    <a:pt x="1643138" y="491375"/>
                  </a:lnTo>
                  <a:lnTo>
                    <a:pt x="1644942" y="500278"/>
                  </a:lnTo>
                  <a:lnTo>
                    <a:pt x="1649831" y="507542"/>
                  </a:lnTo>
                  <a:lnTo>
                    <a:pt x="1657108" y="512432"/>
                  </a:lnTo>
                  <a:lnTo>
                    <a:pt x="1665998" y="514235"/>
                  </a:lnTo>
                  <a:lnTo>
                    <a:pt x="1674901" y="512432"/>
                  </a:lnTo>
                  <a:lnTo>
                    <a:pt x="1682165" y="507542"/>
                  </a:lnTo>
                  <a:lnTo>
                    <a:pt x="1687068" y="500278"/>
                  </a:lnTo>
                  <a:lnTo>
                    <a:pt x="1688858" y="491375"/>
                  </a:lnTo>
                  <a:lnTo>
                    <a:pt x="1688858" y="485317"/>
                  </a:lnTo>
                  <a:close/>
                </a:path>
                <a:path w="2137409" h="828675">
                  <a:moveTo>
                    <a:pt x="1688858" y="329145"/>
                  </a:moveTo>
                  <a:lnTo>
                    <a:pt x="1686458" y="323329"/>
                  </a:lnTo>
                  <a:lnTo>
                    <a:pt x="1677873" y="314756"/>
                  </a:lnTo>
                  <a:lnTo>
                    <a:pt x="1672069" y="312343"/>
                  </a:lnTo>
                  <a:lnTo>
                    <a:pt x="1665998" y="312343"/>
                  </a:lnTo>
                  <a:lnTo>
                    <a:pt x="1657108" y="314134"/>
                  </a:lnTo>
                  <a:lnTo>
                    <a:pt x="1649831" y="319036"/>
                  </a:lnTo>
                  <a:lnTo>
                    <a:pt x="1644942" y="326301"/>
                  </a:lnTo>
                  <a:lnTo>
                    <a:pt x="1643138" y="335203"/>
                  </a:lnTo>
                  <a:lnTo>
                    <a:pt x="1644942" y="344106"/>
                  </a:lnTo>
                  <a:lnTo>
                    <a:pt x="1649831" y="351370"/>
                  </a:lnTo>
                  <a:lnTo>
                    <a:pt x="1657108" y="356260"/>
                  </a:lnTo>
                  <a:lnTo>
                    <a:pt x="1665998" y="358063"/>
                  </a:lnTo>
                  <a:lnTo>
                    <a:pt x="1674901" y="356260"/>
                  </a:lnTo>
                  <a:lnTo>
                    <a:pt x="1682165" y="351370"/>
                  </a:lnTo>
                  <a:lnTo>
                    <a:pt x="1687068" y="344106"/>
                  </a:lnTo>
                  <a:lnTo>
                    <a:pt x="1688858" y="335203"/>
                  </a:lnTo>
                  <a:lnTo>
                    <a:pt x="1688858" y="329145"/>
                  </a:lnTo>
                  <a:close/>
                </a:path>
                <a:path w="2137409" h="828675">
                  <a:moveTo>
                    <a:pt x="1688858" y="172974"/>
                  </a:moveTo>
                  <a:lnTo>
                    <a:pt x="1686458" y="167157"/>
                  </a:lnTo>
                  <a:lnTo>
                    <a:pt x="1677873" y="158584"/>
                  </a:lnTo>
                  <a:lnTo>
                    <a:pt x="1672069" y="156171"/>
                  </a:lnTo>
                  <a:lnTo>
                    <a:pt x="1665998" y="156171"/>
                  </a:lnTo>
                  <a:lnTo>
                    <a:pt x="1657108" y="157962"/>
                  </a:lnTo>
                  <a:lnTo>
                    <a:pt x="1649831" y="162864"/>
                  </a:lnTo>
                  <a:lnTo>
                    <a:pt x="1644942" y="170129"/>
                  </a:lnTo>
                  <a:lnTo>
                    <a:pt x="1643138" y="179031"/>
                  </a:lnTo>
                  <a:lnTo>
                    <a:pt x="1644942" y="187934"/>
                  </a:lnTo>
                  <a:lnTo>
                    <a:pt x="1649831" y="195199"/>
                  </a:lnTo>
                  <a:lnTo>
                    <a:pt x="1657108" y="200101"/>
                  </a:lnTo>
                  <a:lnTo>
                    <a:pt x="1665998" y="201891"/>
                  </a:lnTo>
                  <a:lnTo>
                    <a:pt x="1674901" y="200101"/>
                  </a:lnTo>
                  <a:lnTo>
                    <a:pt x="1682165" y="195199"/>
                  </a:lnTo>
                  <a:lnTo>
                    <a:pt x="1687068" y="187934"/>
                  </a:lnTo>
                  <a:lnTo>
                    <a:pt x="1688858" y="179031"/>
                  </a:lnTo>
                  <a:lnTo>
                    <a:pt x="1688858" y="172974"/>
                  </a:lnTo>
                  <a:close/>
                </a:path>
                <a:path w="2137409" h="828675">
                  <a:moveTo>
                    <a:pt x="1688858" y="16802"/>
                  </a:moveTo>
                  <a:lnTo>
                    <a:pt x="1686458" y="10985"/>
                  </a:lnTo>
                  <a:lnTo>
                    <a:pt x="1677873" y="2413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803"/>
                  </a:lnTo>
                  <a:lnTo>
                    <a:pt x="1649831" y="6692"/>
                  </a:lnTo>
                  <a:lnTo>
                    <a:pt x="1644942" y="13957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29"/>
                  </a:lnTo>
                  <a:lnTo>
                    <a:pt x="1665998" y="45720"/>
                  </a:lnTo>
                  <a:lnTo>
                    <a:pt x="1674901" y="43929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137409" h="828675">
                  <a:moveTo>
                    <a:pt x="1838236" y="647242"/>
                  </a:moveTo>
                  <a:lnTo>
                    <a:pt x="1835823" y="641426"/>
                  </a:lnTo>
                  <a:lnTo>
                    <a:pt x="1827250" y="632841"/>
                  </a:lnTo>
                  <a:lnTo>
                    <a:pt x="1821434" y="630440"/>
                  </a:lnTo>
                  <a:lnTo>
                    <a:pt x="1815376" y="630440"/>
                  </a:lnTo>
                  <a:lnTo>
                    <a:pt x="1806473" y="632231"/>
                  </a:lnTo>
                  <a:lnTo>
                    <a:pt x="1799209" y="637133"/>
                  </a:lnTo>
                  <a:lnTo>
                    <a:pt x="1794319" y="644398"/>
                  </a:lnTo>
                  <a:lnTo>
                    <a:pt x="1792516" y="653300"/>
                  </a:lnTo>
                  <a:lnTo>
                    <a:pt x="1794319" y="662203"/>
                  </a:lnTo>
                  <a:lnTo>
                    <a:pt x="1799209" y="669467"/>
                  </a:lnTo>
                  <a:lnTo>
                    <a:pt x="1806473" y="674357"/>
                  </a:lnTo>
                  <a:lnTo>
                    <a:pt x="1815376" y="676160"/>
                  </a:lnTo>
                  <a:lnTo>
                    <a:pt x="1824278" y="674357"/>
                  </a:lnTo>
                  <a:lnTo>
                    <a:pt x="1831543" y="669467"/>
                  </a:lnTo>
                  <a:lnTo>
                    <a:pt x="1836445" y="662203"/>
                  </a:lnTo>
                  <a:lnTo>
                    <a:pt x="1838236" y="653300"/>
                  </a:lnTo>
                  <a:lnTo>
                    <a:pt x="1838236" y="647242"/>
                  </a:lnTo>
                  <a:close/>
                </a:path>
                <a:path w="2137409" h="828675">
                  <a:moveTo>
                    <a:pt x="1838236" y="485317"/>
                  </a:moveTo>
                  <a:lnTo>
                    <a:pt x="1835823" y="479501"/>
                  </a:lnTo>
                  <a:lnTo>
                    <a:pt x="1827250" y="470916"/>
                  </a:lnTo>
                  <a:lnTo>
                    <a:pt x="1821434" y="468515"/>
                  </a:lnTo>
                  <a:lnTo>
                    <a:pt x="1815376" y="468515"/>
                  </a:lnTo>
                  <a:lnTo>
                    <a:pt x="1806473" y="470306"/>
                  </a:lnTo>
                  <a:lnTo>
                    <a:pt x="1799209" y="475208"/>
                  </a:lnTo>
                  <a:lnTo>
                    <a:pt x="1794319" y="482473"/>
                  </a:lnTo>
                  <a:lnTo>
                    <a:pt x="1792516" y="491375"/>
                  </a:lnTo>
                  <a:lnTo>
                    <a:pt x="1794319" y="500278"/>
                  </a:lnTo>
                  <a:lnTo>
                    <a:pt x="1799209" y="507542"/>
                  </a:lnTo>
                  <a:lnTo>
                    <a:pt x="1806473" y="512432"/>
                  </a:lnTo>
                  <a:lnTo>
                    <a:pt x="1815376" y="514235"/>
                  </a:lnTo>
                  <a:lnTo>
                    <a:pt x="1824278" y="512432"/>
                  </a:lnTo>
                  <a:lnTo>
                    <a:pt x="1831543" y="507542"/>
                  </a:lnTo>
                  <a:lnTo>
                    <a:pt x="1836445" y="500278"/>
                  </a:lnTo>
                  <a:lnTo>
                    <a:pt x="1838236" y="491375"/>
                  </a:lnTo>
                  <a:lnTo>
                    <a:pt x="1838236" y="485317"/>
                  </a:lnTo>
                  <a:close/>
                </a:path>
                <a:path w="2137409" h="828675">
                  <a:moveTo>
                    <a:pt x="1838236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76" y="312343"/>
                  </a:lnTo>
                  <a:lnTo>
                    <a:pt x="1806473" y="314134"/>
                  </a:lnTo>
                  <a:lnTo>
                    <a:pt x="1799209" y="319036"/>
                  </a:lnTo>
                  <a:lnTo>
                    <a:pt x="1794319" y="326301"/>
                  </a:lnTo>
                  <a:lnTo>
                    <a:pt x="1792516" y="335203"/>
                  </a:lnTo>
                  <a:lnTo>
                    <a:pt x="1794319" y="344106"/>
                  </a:lnTo>
                  <a:lnTo>
                    <a:pt x="1799209" y="351370"/>
                  </a:lnTo>
                  <a:lnTo>
                    <a:pt x="1806473" y="356260"/>
                  </a:lnTo>
                  <a:lnTo>
                    <a:pt x="1815376" y="358063"/>
                  </a:lnTo>
                  <a:lnTo>
                    <a:pt x="1824278" y="356260"/>
                  </a:lnTo>
                  <a:lnTo>
                    <a:pt x="1831543" y="351370"/>
                  </a:lnTo>
                  <a:lnTo>
                    <a:pt x="1836445" y="344106"/>
                  </a:lnTo>
                  <a:lnTo>
                    <a:pt x="1838236" y="335203"/>
                  </a:lnTo>
                  <a:lnTo>
                    <a:pt x="1838236" y="329145"/>
                  </a:lnTo>
                  <a:close/>
                </a:path>
                <a:path w="2137409" h="828675">
                  <a:moveTo>
                    <a:pt x="1838236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76" y="156171"/>
                  </a:lnTo>
                  <a:lnTo>
                    <a:pt x="1806473" y="157962"/>
                  </a:lnTo>
                  <a:lnTo>
                    <a:pt x="1799209" y="162864"/>
                  </a:lnTo>
                  <a:lnTo>
                    <a:pt x="1794319" y="170129"/>
                  </a:lnTo>
                  <a:lnTo>
                    <a:pt x="1792516" y="179031"/>
                  </a:lnTo>
                  <a:lnTo>
                    <a:pt x="1794319" y="187934"/>
                  </a:lnTo>
                  <a:lnTo>
                    <a:pt x="1799209" y="195199"/>
                  </a:lnTo>
                  <a:lnTo>
                    <a:pt x="1806473" y="200101"/>
                  </a:lnTo>
                  <a:lnTo>
                    <a:pt x="1815376" y="201891"/>
                  </a:lnTo>
                  <a:lnTo>
                    <a:pt x="1824278" y="200101"/>
                  </a:lnTo>
                  <a:lnTo>
                    <a:pt x="1831543" y="195199"/>
                  </a:lnTo>
                  <a:lnTo>
                    <a:pt x="1836445" y="187934"/>
                  </a:lnTo>
                  <a:lnTo>
                    <a:pt x="1838236" y="179031"/>
                  </a:lnTo>
                  <a:lnTo>
                    <a:pt x="1838236" y="172974"/>
                  </a:lnTo>
                  <a:close/>
                </a:path>
                <a:path w="2137409" h="828675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13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803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29"/>
                  </a:lnTo>
                  <a:lnTo>
                    <a:pt x="1815376" y="45720"/>
                  </a:lnTo>
                  <a:lnTo>
                    <a:pt x="1824278" y="43929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137409" h="828675">
                  <a:moveTo>
                    <a:pt x="1987613" y="647242"/>
                  </a:moveTo>
                  <a:lnTo>
                    <a:pt x="1985200" y="641426"/>
                  </a:lnTo>
                  <a:lnTo>
                    <a:pt x="1976628" y="632841"/>
                  </a:lnTo>
                  <a:lnTo>
                    <a:pt x="1970811" y="630440"/>
                  </a:lnTo>
                  <a:lnTo>
                    <a:pt x="1964753" y="630440"/>
                  </a:lnTo>
                  <a:lnTo>
                    <a:pt x="1955850" y="632231"/>
                  </a:lnTo>
                  <a:lnTo>
                    <a:pt x="1948586" y="637133"/>
                  </a:lnTo>
                  <a:lnTo>
                    <a:pt x="1943684" y="644398"/>
                  </a:lnTo>
                  <a:lnTo>
                    <a:pt x="1941893" y="653300"/>
                  </a:lnTo>
                  <a:lnTo>
                    <a:pt x="1943684" y="662203"/>
                  </a:lnTo>
                  <a:lnTo>
                    <a:pt x="1948586" y="669467"/>
                  </a:lnTo>
                  <a:lnTo>
                    <a:pt x="1955850" y="674357"/>
                  </a:lnTo>
                  <a:lnTo>
                    <a:pt x="1964753" y="676160"/>
                  </a:lnTo>
                  <a:lnTo>
                    <a:pt x="1973656" y="674357"/>
                  </a:lnTo>
                  <a:lnTo>
                    <a:pt x="1980920" y="669467"/>
                  </a:lnTo>
                  <a:lnTo>
                    <a:pt x="1985810" y="662203"/>
                  </a:lnTo>
                  <a:lnTo>
                    <a:pt x="1987613" y="653300"/>
                  </a:lnTo>
                  <a:lnTo>
                    <a:pt x="1987613" y="647242"/>
                  </a:lnTo>
                  <a:close/>
                </a:path>
                <a:path w="2137409" h="828675">
                  <a:moveTo>
                    <a:pt x="1987613" y="485317"/>
                  </a:moveTo>
                  <a:lnTo>
                    <a:pt x="1985200" y="479501"/>
                  </a:lnTo>
                  <a:lnTo>
                    <a:pt x="1976628" y="470916"/>
                  </a:lnTo>
                  <a:lnTo>
                    <a:pt x="1970811" y="468515"/>
                  </a:lnTo>
                  <a:lnTo>
                    <a:pt x="1964753" y="468515"/>
                  </a:lnTo>
                  <a:lnTo>
                    <a:pt x="1955850" y="470306"/>
                  </a:lnTo>
                  <a:lnTo>
                    <a:pt x="1948586" y="475208"/>
                  </a:lnTo>
                  <a:lnTo>
                    <a:pt x="1943684" y="482473"/>
                  </a:lnTo>
                  <a:lnTo>
                    <a:pt x="1941893" y="491375"/>
                  </a:lnTo>
                  <a:lnTo>
                    <a:pt x="1943684" y="500278"/>
                  </a:lnTo>
                  <a:lnTo>
                    <a:pt x="1948586" y="507542"/>
                  </a:lnTo>
                  <a:lnTo>
                    <a:pt x="1955850" y="512432"/>
                  </a:lnTo>
                  <a:lnTo>
                    <a:pt x="1964753" y="514235"/>
                  </a:lnTo>
                  <a:lnTo>
                    <a:pt x="1973656" y="512432"/>
                  </a:lnTo>
                  <a:lnTo>
                    <a:pt x="1980920" y="507542"/>
                  </a:lnTo>
                  <a:lnTo>
                    <a:pt x="1985810" y="500278"/>
                  </a:lnTo>
                  <a:lnTo>
                    <a:pt x="1987613" y="491375"/>
                  </a:lnTo>
                  <a:lnTo>
                    <a:pt x="1987613" y="485317"/>
                  </a:lnTo>
                  <a:close/>
                </a:path>
                <a:path w="2137409" h="828675">
                  <a:moveTo>
                    <a:pt x="1987613" y="329145"/>
                  </a:moveTo>
                  <a:lnTo>
                    <a:pt x="1985200" y="323329"/>
                  </a:lnTo>
                  <a:lnTo>
                    <a:pt x="1976628" y="314756"/>
                  </a:lnTo>
                  <a:lnTo>
                    <a:pt x="1970811" y="312343"/>
                  </a:lnTo>
                  <a:lnTo>
                    <a:pt x="1964753" y="312343"/>
                  </a:lnTo>
                  <a:lnTo>
                    <a:pt x="1955850" y="314134"/>
                  </a:lnTo>
                  <a:lnTo>
                    <a:pt x="1948586" y="319036"/>
                  </a:lnTo>
                  <a:lnTo>
                    <a:pt x="1943684" y="326301"/>
                  </a:lnTo>
                  <a:lnTo>
                    <a:pt x="1941893" y="335203"/>
                  </a:lnTo>
                  <a:lnTo>
                    <a:pt x="1943684" y="344106"/>
                  </a:lnTo>
                  <a:lnTo>
                    <a:pt x="1948586" y="351370"/>
                  </a:lnTo>
                  <a:lnTo>
                    <a:pt x="1955850" y="356260"/>
                  </a:lnTo>
                  <a:lnTo>
                    <a:pt x="1964753" y="358063"/>
                  </a:lnTo>
                  <a:lnTo>
                    <a:pt x="1973656" y="356260"/>
                  </a:lnTo>
                  <a:lnTo>
                    <a:pt x="1980920" y="351370"/>
                  </a:lnTo>
                  <a:lnTo>
                    <a:pt x="1985810" y="344106"/>
                  </a:lnTo>
                  <a:lnTo>
                    <a:pt x="1987613" y="335203"/>
                  </a:lnTo>
                  <a:lnTo>
                    <a:pt x="1987613" y="329145"/>
                  </a:lnTo>
                  <a:close/>
                </a:path>
                <a:path w="2137409" h="828675">
                  <a:moveTo>
                    <a:pt x="1987613" y="172974"/>
                  </a:moveTo>
                  <a:lnTo>
                    <a:pt x="1985200" y="167157"/>
                  </a:lnTo>
                  <a:lnTo>
                    <a:pt x="1976628" y="158584"/>
                  </a:lnTo>
                  <a:lnTo>
                    <a:pt x="1970811" y="156171"/>
                  </a:lnTo>
                  <a:lnTo>
                    <a:pt x="1964753" y="156171"/>
                  </a:lnTo>
                  <a:lnTo>
                    <a:pt x="1955850" y="157962"/>
                  </a:lnTo>
                  <a:lnTo>
                    <a:pt x="1948586" y="162864"/>
                  </a:lnTo>
                  <a:lnTo>
                    <a:pt x="1943684" y="170129"/>
                  </a:lnTo>
                  <a:lnTo>
                    <a:pt x="1941893" y="179031"/>
                  </a:lnTo>
                  <a:lnTo>
                    <a:pt x="1943684" y="187934"/>
                  </a:lnTo>
                  <a:lnTo>
                    <a:pt x="1948586" y="195199"/>
                  </a:lnTo>
                  <a:lnTo>
                    <a:pt x="1955850" y="200101"/>
                  </a:lnTo>
                  <a:lnTo>
                    <a:pt x="1964753" y="201891"/>
                  </a:lnTo>
                  <a:lnTo>
                    <a:pt x="1973656" y="200101"/>
                  </a:lnTo>
                  <a:lnTo>
                    <a:pt x="1980920" y="195199"/>
                  </a:lnTo>
                  <a:lnTo>
                    <a:pt x="1985810" y="187934"/>
                  </a:lnTo>
                  <a:lnTo>
                    <a:pt x="1987613" y="179031"/>
                  </a:lnTo>
                  <a:lnTo>
                    <a:pt x="1987613" y="172974"/>
                  </a:lnTo>
                  <a:close/>
                </a:path>
                <a:path w="2137409" h="828675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13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803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29"/>
                  </a:lnTo>
                  <a:lnTo>
                    <a:pt x="1964753" y="45720"/>
                  </a:lnTo>
                  <a:lnTo>
                    <a:pt x="1973656" y="43929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137409" h="828675">
                  <a:moveTo>
                    <a:pt x="2136991" y="647242"/>
                  </a:moveTo>
                  <a:lnTo>
                    <a:pt x="2134578" y="641426"/>
                  </a:lnTo>
                  <a:lnTo>
                    <a:pt x="2126005" y="632841"/>
                  </a:lnTo>
                  <a:lnTo>
                    <a:pt x="2120188" y="630440"/>
                  </a:lnTo>
                  <a:lnTo>
                    <a:pt x="2114131" y="630440"/>
                  </a:lnTo>
                  <a:lnTo>
                    <a:pt x="2105228" y="632231"/>
                  </a:lnTo>
                  <a:lnTo>
                    <a:pt x="2097963" y="637133"/>
                  </a:lnTo>
                  <a:lnTo>
                    <a:pt x="2093061" y="644398"/>
                  </a:lnTo>
                  <a:lnTo>
                    <a:pt x="2091270" y="653300"/>
                  </a:lnTo>
                  <a:lnTo>
                    <a:pt x="2093061" y="662203"/>
                  </a:lnTo>
                  <a:lnTo>
                    <a:pt x="2097963" y="669467"/>
                  </a:lnTo>
                  <a:lnTo>
                    <a:pt x="2105228" y="674357"/>
                  </a:lnTo>
                  <a:lnTo>
                    <a:pt x="2114131" y="676160"/>
                  </a:lnTo>
                  <a:lnTo>
                    <a:pt x="2123021" y="674357"/>
                  </a:lnTo>
                  <a:lnTo>
                    <a:pt x="2130298" y="669467"/>
                  </a:lnTo>
                  <a:lnTo>
                    <a:pt x="2135187" y="662203"/>
                  </a:lnTo>
                  <a:lnTo>
                    <a:pt x="2136991" y="653300"/>
                  </a:lnTo>
                  <a:lnTo>
                    <a:pt x="2136991" y="647242"/>
                  </a:lnTo>
                  <a:close/>
                </a:path>
                <a:path w="2137409" h="828675">
                  <a:moveTo>
                    <a:pt x="2136991" y="485317"/>
                  </a:moveTo>
                  <a:lnTo>
                    <a:pt x="2134578" y="479501"/>
                  </a:lnTo>
                  <a:lnTo>
                    <a:pt x="2126005" y="470916"/>
                  </a:lnTo>
                  <a:lnTo>
                    <a:pt x="2120188" y="468515"/>
                  </a:lnTo>
                  <a:lnTo>
                    <a:pt x="2114131" y="468515"/>
                  </a:lnTo>
                  <a:lnTo>
                    <a:pt x="2105228" y="470306"/>
                  </a:lnTo>
                  <a:lnTo>
                    <a:pt x="2097963" y="475208"/>
                  </a:lnTo>
                  <a:lnTo>
                    <a:pt x="2093061" y="482473"/>
                  </a:lnTo>
                  <a:lnTo>
                    <a:pt x="2091270" y="491375"/>
                  </a:lnTo>
                  <a:lnTo>
                    <a:pt x="2093061" y="500278"/>
                  </a:lnTo>
                  <a:lnTo>
                    <a:pt x="2097963" y="507542"/>
                  </a:lnTo>
                  <a:lnTo>
                    <a:pt x="2105228" y="512432"/>
                  </a:lnTo>
                  <a:lnTo>
                    <a:pt x="2114131" y="514235"/>
                  </a:lnTo>
                  <a:lnTo>
                    <a:pt x="2123021" y="512432"/>
                  </a:lnTo>
                  <a:lnTo>
                    <a:pt x="2130298" y="507542"/>
                  </a:lnTo>
                  <a:lnTo>
                    <a:pt x="2135187" y="500278"/>
                  </a:lnTo>
                  <a:lnTo>
                    <a:pt x="2136991" y="491375"/>
                  </a:lnTo>
                  <a:lnTo>
                    <a:pt x="2136991" y="485317"/>
                  </a:lnTo>
                  <a:close/>
                </a:path>
                <a:path w="2137409" h="828675">
                  <a:moveTo>
                    <a:pt x="2136991" y="329145"/>
                  </a:moveTo>
                  <a:lnTo>
                    <a:pt x="2134578" y="323329"/>
                  </a:lnTo>
                  <a:lnTo>
                    <a:pt x="2126005" y="314756"/>
                  </a:lnTo>
                  <a:lnTo>
                    <a:pt x="2120188" y="312343"/>
                  </a:lnTo>
                  <a:lnTo>
                    <a:pt x="2114131" y="312343"/>
                  </a:lnTo>
                  <a:lnTo>
                    <a:pt x="2105228" y="314134"/>
                  </a:lnTo>
                  <a:lnTo>
                    <a:pt x="2097963" y="319036"/>
                  </a:lnTo>
                  <a:lnTo>
                    <a:pt x="2093061" y="326301"/>
                  </a:lnTo>
                  <a:lnTo>
                    <a:pt x="2091270" y="335203"/>
                  </a:lnTo>
                  <a:lnTo>
                    <a:pt x="2093061" y="344106"/>
                  </a:lnTo>
                  <a:lnTo>
                    <a:pt x="2097963" y="351370"/>
                  </a:lnTo>
                  <a:lnTo>
                    <a:pt x="2105228" y="356260"/>
                  </a:lnTo>
                  <a:lnTo>
                    <a:pt x="2114131" y="358063"/>
                  </a:lnTo>
                  <a:lnTo>
                    <a:pt x="2123021" y="356260"/>
                  </a:lnTo>
                  <a:lnTo>
                    <a:pt x="2130298" y="351370"/>
                  </a:lnTo>
                  <a:lnTo>
                    <a:pt x="2135187" y="344106"/>
                  </a:lnTo>
                  <a:lnTo>
                    <a:pt x="2136991" y="335203"/>
                  </a:lnTo>
                  <a:lnTo>
                    <a:pt x="2136991" y="329145"/>
                  </a:lnTo>
                  <a:close/>
                </a:path>
                <a:path w="2137409" h="828675">
                  <a:moveTo>
                    <a:pt x="2136991" y="172974"/>
                  </a:moveTo>
                  <a:lnTo>
                    <a:pt x="2134578" y="167157"/>
                  </a:lnTo>
                  <a:lnTo>
                    <a:pt x="2126005" y="158584"/>
                  </a:lnTo>
                  <a:lnTo>
                    <a:pt x="2120188" y="156171"/>
                  </a:lnTo>
                  <a:lnTo>
                    <a:pt x="2114131" y="156171"/>
                  </a:lnTo>
                  <a:lnTo>
                    <a:pt x="2105228" y="157962"/>
                  </a:lnTo>
                  <a:lnTo>
                    <a:pt x="2097963" y="162864"/>
                  </a:lnTo>
                  <a:lnTo>
                    <a:pt x="2093061" y="170129"/>
                  </a:lnTo>
                  <a:lnTo>
                    <a:pt x="2091270" y="179031"/>
                  </a:lnTo>
                  <a:lnTo>
                    <a:pt x="2093061" y="187934"/>
                  </a:lnTo>
                  <a:lnTo>
                    <a:pt x="2097963" y="195199"/>
                  </a:lnTo>
                  <a:lnTo>
                    <a:pt x="2105228" y="200101"/>
                  </a:lnTo>
                  <a:lnTo>
                    <a:pt x="2114131" y="201891"/>
                  </a:lnTo>
                  <a:lnTo>
                    <a:pt x="2123021" y="200101"/>
                  </a:lnTo>
                  <a:lnTo>
                    <a:pt x="2130298" y="195199"/>
                  </a:lnTo>
                  <a:lnTo>
                    <a:pt x="2135187" y="187934"/>
                  </a:lnTo>
                  <a:lnTo>
                    <a:pt x="2136991" y="179031"/>
                  </a:lnTo>
                  <a:lnTo>
                    <a:pt x="2136991" y="172974"/>
                  </a:lnTo>
                  <a:close/>
                </a:path>
                <a:path w="2137409" h="828675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13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803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29"/>
                  </a:lnTo>
                  <a:lnTo>
                    <a:pt x="2114131" y="45720"/>
                  </a:lnTo>
                  <a:lnTo>
                    <a:pt x="2123021" y="43929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5342" y="5330862"/>
              <a:ext cx="2137410" cy="198120"/>
            </a:xfrm>
            <a:custGeom>
              <a:avLst/>
              <a:gdLst/>
              <a:ahLst/>
              <a:cxnLst/>
              <a:rect l="l" t="t" r="r" b="b"/>
              <a:pathLst>
                <a:path w="2137409" h="198120">
                  <a:moveTo>
                    <a:pt x="45720" y="169202"/>
                  </a:moveTo>
                  <a:lnTo>
                    <a:pt x="43319" y="163385"/>
                  </a:lnTo>
                  <a:lnTo>
                    <a:pt x="34747" y="154800"/>
                  </a:lnTo>
                  <a:lnTo>
                    <a:pt x="28930" y="152400"/>
                  </a:lnTo>
                  <a:lnTo>
                    <a:pt x="22860" y="152400"/>
                  </a:lnTo>
                  <a:lnTo>
                    <a:pt x="13970" y="154190"/>
                  </a:lnTo>
                  <a:lnTo>
                    <a:pt x="6705" y="159092"/>
                  </a:lnTo>
                  <a:lnTo>
                    <a:pt x="1803" y="166357"/>
                  </a:lnTo>
                  <a:lnTo>
                    <a:pt x="0" y="175260"/>
                  </a:lnTo>
                  <a:lnTo>
                    <a:pt x="1803" y="184162"/>
                  </a:lnTo>
                  <a:lnTo>
                    <a:pt x="6705" y="191427"/>
                  </a:lnTo>
                  <a:lnTo>
                    <a:pt x="13970" y="196316"/>
                  </a:lnTo>
                  <a:lnTo>
                    <a:pt x="22860" y="198120"/>
                  </a:lnTo>
                  <a:lnTo>
                    <a:pt x="31762" y="196316"/>
                  </a:lnTo>
                  <a:lnTo>
                    <a:pt x="39027" y="191427"/>
                  </a:lnTo>
                  <a:lnTo>
                    <a:pt x="43929" y="184162"/>
                  </a:lnTo>
                  <a:lnTo>
                    <a:pt x="45720" y="175260"/>
                  </a:lnTo>
                  <a:lnTo>
                    <a:pt x="45720" y="169202"/>
                  </a:lnTo>
                  <a:close/>
                </a:path>
                <a:path w="2137409" h="198120">
                  <a:moveTo>
                    <a:pt x="45720" y="16802"/>
                  </a:moveTo>
                  <a:lnTo>
                    <a:pt x="43319" y="10985"/>
                  </a:lnTo>
                  <a:lnTo>
                    <a:pt x="34747" y="2400"/>
                  </a:lnTo>
                  <a:lnTo>
                    <a:pt x="28930" y="0"/>
                  </a:lnTo>
                  <a:lnTo>
                    <a:pt x="22860" y="0"/>
                  </a:lnTo>
                  <a:lnTo>
                    <a:pt x="13970" y="1790"/>
                  </a:lnTo>
                  <a:lnTo>
                    <a:pt x="6705" y="6692"/>
                  </a:lnTo>
                  <a:lnTo>
                    <a:pt x="1803" y="13957"/>
                  </a:lnTo>
                  <a:lnTo>
                    <a:pt x="0" y="22860"/>
                  </a:lnTo>
                  <a:lnTo>
                    <a:pt x="1803" y="31762"/>
                  </a:lnTo>
                  <a:lnTo>
                    <a:pt x="6705" y="39027"/>
                  </a:lnTo>
                  <a:lnTo>
                    <a:pt x="13970" y="43916"/>
                  </a:lnTo>
                  <a:lnTo>
                    <a:pt x="22860" y="45720"/>
                  </a:lnTo>
                  <a:lnTo>
                    <a:pt x="31762" y="43916"/>
                  </a:lnTo>
                  <a:lnTo>
                    <a:pt x="39027" y="39027"/>
                  </a:lnTo>
                  <a:lnTo>
                    <a:pt x="43929" y="31762"/>
                  </a:lnTo>
                  <a:lnTo>
                    <a:pt x="45720" y="22860"/>
                  </a:lnTo>
                  <a:lnTo>
                    <a:pt x="45720" y="16802"/>
                  </a:lnTo>
                  <a:close/>
                </a:path>
                <a:path w="2137409" h="198120">
                  <a:moveTo>
                    <a:pt x="195097" y="169202"/>
                  </a:moveTo>
                  <a:lnTo>
                    <a:pt x="192697" y="163385"/>
                  </a:lnTo>
                  <a:lnTo>
                    <a:pt x="184111" y="154800"/>
                  </a:lnTo>
                  <a:lnTo>
                    <a:pt x="178308" y="152400"/>
                  </a:lnTo>
                  <a:lnTo>
                    <a:pt x="172237" y="152400"/>
                  </a:lnTo>
                  <a:lnTo>
                    <a:pt x="163347" y="154190"/>
                  </a:lnTo>
                  <a:lnTo>
                    <a:pt x="156070" y="159092"/>
                  </a:lnTo>
                  <a:lnTo>
                    <a:pt x="151180" y="166357"/>
                  </a:lnTo>
                  <a:lnTo>
                    <a:pt x="149377" y="175260"/>
                  </a:lnTo>
                  <a:lnTo>
                    <a:pt x="151180" y="184162"/>
                  </a:lnTo>
                  <a:lnTo>
                    <a:pt x="156070" y="191427"/>
                  </a:lnTo>
                  <a:lnTo>
                    <a:pt x="163347" y="196316"/>
                  </a:lnTo>
                  <a:lnTo>
                    <a:pt x="172237" y="198120"/>
                  </a:lnTo>
                  <a:lnTo>
                    <a:pt x="181140" y="196316"/>
                  </a:lnTo>
                  <a:lnTo>
                    <a:pt x="188404" y="191427"/>
                  </a:lnTo>
                  <a:lnTo>
                    <a:pt x="193306" y="184162"/>
                  </a:lnTo>
                  <a:lnTo>
                    <a:pt x="195097" y="175260"/>
                  </a:lnTo>
                  <a:lnTo>
                    <a:pt x="195097" y="169202"/>
                  </a:lnTo>
                  <a:close/>
                </a:path>
                <a:path w="2137409" h="198120">
                  <a:moveTo>
                    <a:pt x="195097" y="16802"/>
                  </a:moveTo>
                  <a:lnTo>
                    <a:pt x="192697" y="10985"/>
                  </a:lnTo>
                  <a:lnTo>
                    <a:pt x="184111" y="2400"/>
                  </a:lnTo>
                  <a:lnTo>
                    <a:pt x="178308" y="0"/>
                  </a:lnTo>
                  <a:lnTo>
                    <a:pt x="172237" y="0"/>
                  </a:lnTo>
                  <a:lnTo>
                    <a:pt x="163347" y="1790"/>
                  </a:lnTo>
                  <a:lnTo>
                    <a:pt x="156070" y="6692"/>
                  </a:lnTo>
                  <a:lnTo>
                    <a:pt x="151180" y="13957"/>
                  </a:lnTo>
                  <a:lnTo>
                    <a:pt x="149377" y="22860"/>
                  </a:lnTo>
                  <a:lnTo>
                    <a:pt x="151180" y="31762"/>
                  </a:lnTo>
                  <a:lnTo>
                    <a:pt x="156070" y="39027"/>
                  </a:lnTo>
                  <a:lnTo>
                    <a:pt x="163347" y="43916"/>
                  </a:lnTo>
                  <a:lnTo>
                    <a:pt x="172237" y="45720"/>
                  </a:lnTo>
                  <a:lnTo>
                    <a:pt x="181140" y="43916"/>
                  </a:lnTo>
                  <a:lnTo>
                    <a:pt x="188404" y="39027"/>
                  </a:lnTo>
                  <a:lnTo>
                    <a:pt x="193306" y="31762"/>
                  </a:lnTo>
                  <a:lnTo>
                    <a:pt x="195097" y="22860"/>
                  </a:lnTo>
                  <a:lnTo>
                    <a:pt x="195097" y="16802"/>
                  </a:lnTo>
                  <a:close/>
                </a:path>
                <a:path w="2137409" h="198120">
                  <a:moveTo>
                    <a:pt x="344474" y="169202"/>
                  </a:moveTo>
                  <a:lnTo>
                    <a:pt x="342074" y="163385"/>
                  </a:lnTo>
                  <a:lnTo>
                    <a:pt x="333489" y="154800"/>
                  </a:lnTo>
                  <a:lnTo>
                    <a:pt x="327685" y="152400"/>
                  </a:lnTo>
                  <a:lnTo>
                    <a:pt x="321614" y="152400"/>
                  </a:lnTo>
                  <a:lnTo>
                    <a:pt x="312724" y="154190"/>
                  </a:lnTo>
                  <a:lnTo>
                    <a:pt x="305447" y="159092"/>
                  </a:lnTo>
                  <a:lnTo>
                    <a:pt x="300558" y="166357"/>
                  </a:lnTo>
                  <a:lnTo>
                    <a:pt x="298754" y="175260"/>
                  </a:lnTo>
                  <a:lnTo>
                    <a:pt x="300558" y="184162"/>
                  </a:lnTo>
                  <a:lnTo>
                    <a:pt x="305447" y="191427"/>
                  </a:lnTo>
                  <a:lnTo>
                    <a:pt x="312724" y="196316"/>
                  </a:lnTo>
                  <a:lnTo>
                    <a:pt x="321614" y="198120"/>
                  </a:lnTo>
                  <a:lnTo>
                    <a:pt x="330517" y="196316"/>
                  </a:lnTo>
                  <a:lnTo>
                    <a:pt x="337781" y="191427"/>
                  </a:lnTo>
                  <a:lnTo>
                    <a:pt x="342684" y="184162"/>
                  </a:lnTo>
                  <a:lnTo>
                    <a:pt x="344474" y="175260"/>
                  </a:lnTo>
                  <a:lnTo>
                    <a:pt x="344474" y="169202"/>
                  </a:lnTo>
                  <a:close/>
                </a:path>
                <a:path w="2137409" h="198120">
                  <a:moveTo>
                    <a:pt x="344474" y="16802"/>
                  </a:moveTo>
                  <a:lnTo>
                    <a:pt x="342074" y="10985"/>
                  </a:lnTo>
                  <a:lnTo>
                    <a:pt x="333489" y="2400"/>
                  </a:lnTo>
                  <a:lnTo>
                    <a:pt x="327685" y="0"/>
                  </a:lnTo>
                  <a:lnTo>
                    <a:pt x="321614" y="0"/>
                  </a:lnTo>
                  <a:lnTo>
                    <a:pt x="312724" y="1790"/>
                  </a:lnTo>
                  <a:lnTo>
                    <a:pt x="305447" y="6692"/>
                  </a:lnTo>
                  <a:lnTo>
                    <a:pt x="300558" y="13957"/>
                  </a:lnTo>
                  <a:lnTo>
                    <a:pt x="298754" y="22860"/>
                  </a:lnTo>
                  <a:lnTo>
                    <a:pt x="300558" y="31762"/>
                  </a:lnTo>
                  <a:lnTo>
                    <a:pt x="305447" y="39027"/>
                  </a:lnTo>
                  <a:lnTo>
                    <a:pt x="312724" y="43916"/>
                  </a:lnTo>
                  <a:lnTo>
                    <a:pt x="321614" y="45720"/>
                  </a:lnTo>
                  <a:lnTo>
                    <a:pt x="330517" y="43916"/>
                  </a:lnTo>
                  <a:lnTo>
                    <a:pt x="337781" y="39027"/>
                  </a:lnTo>
                  <a:lnTo>
                    <a:pt x="342684" y="31762"/>
                  </a:lnTo>
                  <a:lnTo>
                    <a:pt x="344474" y="22860"/>
                  </a:lnTo>
                  <a:lnTo>
                    <a:pt x="344474" y="16802"/>
                  </a:lnTo>
                  <a:close/>
                </a:path>
                <a:path w="2137409" h="198120">
                  <a:moveTo>
                    <a:pt x="493852" y="169202"/>
                  </a:moveTo>
                  <a:lnTo>
                    <a:pt x="491439" y="163385"/>
                  </a:lnTo>
                  <a:lnTo>
                    <a:pt x="482866" y="154800"/>
                  </a:lnTo>
                  <a:lnTo>
                    <a:pt x="477050" y="152400"/>
                  </a:lnTo>
                  <a:lnTo>
                    <a:pt x="470992" y="152400"/>
                  </a:lnTo>
                  <a:lnTo>
                    <a:pt x="462089" y="154190"/>
                  </a:lnTo>
                  <a:lnTo>
                    <a:pt x="454825" y="159092"/>
                  </a:lnTo>
                  <a:lnTo>
                    <a:pt x="449935" y="166357"/>
                  </a:lnTo>
                  <a:lnTo>
                    <a:pt x="448132" y="175260"/>
                  </a:lnTo>
                  <a:lnTo>
                    <a:pt x="449935" y="184162"/>
                  </a:lnTo>
                  <a:lnTo>
                    <a:pt x="454825" y="191427"/>
                  </a:lnTo>
                  <a:lnTo>
                    <a:pt x="462089" y="196316"/>
                  </a:lnTo>
                  <a:lnTo>
                    <a:pt x="470992" y="198120"/>
                  </a:lnTo>
                  <a:lnTo>
                    <a:pt x="479894" y="196316"/>
                  </a:lnTo>
                  <a:lnTo>
                    <a:pt x="487159" y="191427"/>
                  </a:lnTo>
                  <a:lnTo>
                    <a:pt x="492061" y="184162"/>
                  </a:lnTo>
                  <a:lnTo>
                    <a:pt x="493852" y="175260"/>
                  </a:lnTo>
                  <a:lnTo>
                    <a:pt x="493852" y="169202"/>
                  </a:lnTo>
                  <a:close/>
                </a:path>
                <a:path w="2137409" h="198120">
                  <a:moveTo>
                    <a:pt x="493852" y="16802"/>
                  </a:moveTo>
                  <a:lnTo>
                    <a:pt x="491439" y="10985"/>
                  </a:lnTo>
                  <a:lnTo>
                    <a:pt x="482866" y="2400"/>
                  </a:lnTo>
                  <a:lnTo>
                    <a:pt x="477050" y="0"/>
                  </a:lnTo>
                  <a:lnTo>
                    <a:pt x="470992" y="0"/>
                  </a:lnTo>
                  <a:lnTo>
                    <a:pt x="462089" y="1790"/>
                  </a:lnTo>
                  <a:lnTo>
                    <a:pt x="454825" y="6692"/>
                  </a:lnTo>
                  <a:lnTo>
                    <a:pt x="449935" y="13957"/>
                  </a:lnTo>
                  <a:lnTo>
                    <a:pt x="448132" y="22860"/>
                  </a:lnTo>
                  <a:lnTo>
                    <a:pt x="449935" y="31762"/>
                  </a:lnTo>
                  <a:lnTo>
                    <a:pt x="454825" y="39027"/>
                  </a:lnTo>
                  <a:lnTo>
                    <a:pt x="462089" y="43916"/>
                  </a:lnTo>
                  <a:lnTo>
                    <a:pt x="470992" y="45720"/>
                  </a:lnTo>
                  <a:lnTo>
                    <a:pt x="479894" y="43916"/>
                  </a:lnTo>
                  <a:lnTo>
                    <a:pt x="487159" y="39027"/>
                  </a:lnTo>
                  <a:lnTo>
                    <a:pt x="492061" y="31762"/>
                  </a:lnTo>
                  <a:lnTo>
                    <a:pt x="493852" y="22860"/>
                  </a:lnTo>
                  <a:lnTo>
                    <a:pt x="493852" y="16802"/>
                  </a:lnTo>
                  <a:close/>
                </a:path>
                <a:path w="2137409" h="198120">
                  <a:moveTo>
                    <a:pt x="643229" y="169202"/>
                  </a:moveTo>
                  <a:lnTo>
                    <a:pt x="640816" y="163385"/>
                  </a:lnTo>
                  <a:lnTo>
                    <a:pt x="632244" y="154800"/>
                  </a:lnTo>
                  <a:lnTo>
                    <a:pt x="626427" y="152400"/>
                  </a:lnTo>
                  <a:lnTo>
                    <a:pt x="620369" y="152400"/>
                  </a:lnTo>
                  <a:lnTo>
                    <a:pt x="611466" y="154190"/>
                  </a:lnTo>
                  <a:lnTo>
                    <a:pt x="604202" y="159092"/>
                  </a:lnTo>
                  <a:lnTo>
                    <a:pt x="599300" y="166357"/>
                  </a:lnTo>
                  <a:lnTo>
                    <a:pt x="597509" y="175260"/>
                  </a:lnTo>
                  <a:lnTo>
                    <a:pt x="599300" y="184162"/>
                  </a:lnTo>
                  <a:lnTo>
                    <a:pt x="604202" y="191427"/>
                  </a:lnTo>
                  <a:lnTo>
                    <a:pt x="611466" y="196316"/>
                  </a:lnTo>
                  <a:lnTo>
                    <a:pt x="620369" y="198120"/>
                  </a:lnTo>
                  <a:lnTo>
                    <a:pt x="629272" y="196316"/>
                  </a:lnTo>
                  <a:lnTo>
                    <a:pt x="636536" y="191427"/>
                  </a:lnTo>
                  <a:lnTo>
                    <a:pt x="641438" y="184162"/>
                  </a:lnTo>
                  <a:lnTo>
                    <a:pt x="643229" y="175260"/>
                  </a:lnTo>
                  <a:lnTo>
                    <a:pt x="643229" y="169202"/>
                  </a:lnTo>
                  <a:close/>
                </a:path>
                <a:path w="2137409" h="198120">
                  <a:moveTo>
                    <a:pt x="643229" y="16802"/>
                  </a:moveTo>
                  <a:lnTo>
                    <a:pt x="640816" y="10985"/>
                  </a:lnTo>
                  <a:lnTo>
                    <a:pt x="632244" y="2400"/>
                  </a:lnTo>
                  <a:lnTo>
                    <a:pt x="626427" y="0"/>
                  </a:lnTo>
                  <a:lnTo>
                    <a:pt x="620369" y="0"/>
                  </a:lnTo>
                  <a:lnTo>
                    <a:pt x="611466" y="1790"/>
                  </a:lnTo>
                  <a:lnTo>
                    <a:pt x="604202" y="6692"/>
                  </a:lnTo>
                  <a:lnTo>
                    <a:pt x="599300" y="13957"/>
                  </a:lnTo>
                  <a:lnTo>
                    <a:pt x="597509" y="22860"/>
                  </a:lnTo>
                  <a:lnTo>
                    <a:pt x="599300" y="31762"/>
                  </a:lnTo>
                  <a:lnTo>
                    <a:pt x="604202" y="39027"/>
                  </a:lnTo>
                  <a:lnTo>
                    <a:pt x="611466" y="43916"/>
                  </a:lnTo>
                  <a:lnTo>
                    <a:pt x="620369" y="45720"/>
                  </a:lnTo>
                  <a:lnTo>
                    <a:pt x="629272" y="43916"/>
                  </a:lnTo>
                  <a:lnTo>
                    <a:pt x="636536" y="39027"/>
                  </a:lnTo>
                  <a:lnTo>
                    <a:pt x="641438" y="31762"/>
                  </a:lnTo>
                  <a:lnTo>
                    <a:pt x="643229" y="22860"/>
                  </a:lnTo>
                  <a:lnTo>
                    <a:pt x="643229" y="16802"/>
                  </a:lnTo>
                  <a:close/>
                </a:path>
                <a:path w="2137409" h="198120">
                  <a:moveTo>
                    <a:pt x="792607" y="169202"/>
                  </a:moveTo>
                  <a:lnTo>
                    <a:pt x="790194" y="163385"/>
                  </a:lnTo>
                  <a:lnTo>
                    <a:pt x="781621" y="154800"/>
                  </a:lnTo>
                  <a:lnTo>
                    <a:pt x="775804" y="152400"/>
                  </a:lnTo>
                  <a:lnTo>
                    <a:pt x="769747" y="152400"/>
                  </a:lnTo>
                  <a:lnTo>
                    <a:pt x="760844" y="154190"/>
                  </a:lnTo>
                  <a:lnTo>
                    <a:pt x="753579" y="159092"/>
                  </a:lnTo>
                  <a:lnTo>
                    <a:pt x="748677" y="166357"/>
                  </a:lnTo>
                  <a:lnTo>
                    <a:pt x="746887" y="175260"/>
                  </a:lnTo>
                  <a:lnTo>
                    <a:pt x="748677" y="184162"/>
                  </a:lnTo>
                  <a:lnTo>
                    <a:pt x="753579" y="191427"/>
                  </a:lnTo>
                  <a:lnTo>
                    <a:pt x="760844" y="196316"/>
                  </a:lnTo>
                  <a:lnTo>
                    <a:pt x="769747" y="198120"/>
                  </a:lnTo>
                  <a:lnTo>
                    <a:pt x="778637" y="196316"/>
                  </a:lnTo>
                  <a:lnTo>
                    <a:pt x="785914" y="191427"/>
                  </a:lnTo>
                  <a:lnTo>
                    <a:pt x="790803" y="184162"/>
                  </a:lnTo>
                  <a:lnTo>
                    <a:pt x="792607" y="175260"/>
                  </a:lnTo>
                  <a:lnTo>
                    <a:pt x="792607" y="169202"/>
                  </a:lnTo>
                  <a:close/>
                </a:path>
                <a:path w="2137409" h="198120">
                  <a:moveTo>
                    <a:pt x="792607" y="16802"/>
                  </a:moveTo>
                  <a:lnTo>
                    <a:pt x="790194" y="10985"/>
                  </a:lnTo>
                  <a:lnTo>
                    <a:pt x="781621" y="2400"/>
                  </a:lnTo>
                  <a:lnTo>
                    <a:pt x="775804" y="0"/>
                  </a:lnTo>
                  <a:lnTo>
                    <a:pt x="769747" y="0"/>
                  </a:lnTo>
                  <a:lnTo>
                    <a:pt x="760844" y="1790"/>
                  </a:lnTo>
                  <a:lnTo>
                    <a:pt x="753579" y="6692"/>
                  </a:lnTo>
                  <a:lnTo>
                    <a:pt x="748677" y="13957"/>
                  </a:lnTo>
                  <a:lnTo>
                    <a:pt x="746887" y="22860"/>
                  </a:lnTo>
                  <a:lnTo>
                    <a:pt x="748677" y="31762"/>
                  </a:lnTo>
                  <a:lnTo>
                    <a:pt x="753579" y="39027"/>
                  </a:lnTo>
                  <a:lnTo>
                    <a:pt x="760844" y="43916"/>
                  </a:lnTo>
                  <a:lnTo>
                    <a:pt x="769747" y="45720"/>
                  </a:lnTo>
                  <a:lnTo>
                    <a:pt x="778637" y="43916"/>
                  </a:lnTo>
                  <a:lnTo>
                    <a:pt x="785914" y="39027"/>
                  </a:lnTo>
                  <a:lnTo>
                    <a:pt x="790803" y="31762"/>
                  </a:lnTo>
                  <a:lnTo>
                    <a:pt x="792607" y="22860"/>
                  </a:lnTo>
                  <a:lnTo>
                    <a:pt x="792607" y="16802"/>
                  </a:lnTo>
                  <a:close/>
                </a:path>
                <a:path w="2137409" h="198120">
                  <a:moveTo>
                    <a:pt x="941984" y="169202"/>
                  </a:moveTo>
                  <a:lnTo>
                    <a:pt x="939571" y="163385"/>
                  </a:lnTo>
                  <a:lnTo>
                    <a:pt x="930998" y="154800"/>
                  </a:lnTo>
                  <a:lnTo>
                    <a:pt x="925182" y="152400"/>
                  </a:lnTo>
                  <a:lnTo>
                    <a:pt x="919124" y="152400"/>
                  </a:lnTo>
                  <a:lnTo>
                    <a:pt x="910221" y="154190"/>
                  </a:lnTo>
                  <a:lnTo>
                    <a:pt x="902957" y="159092"/>
                  </a:lnTo>
                  <a:lnTo>
                    <a:pt x="898055" y="166357"/>
                  </a:lnTo>
                  <a:lnTo>
                    <a:pt x="896264" y="175260"/>
                  </a:lnTo>
                  <a:lnTo>
                    <a:pt x="898055" y="184162"/>
                  </a:lnTo>
                  <a:lnTo>
                    <a:pt x="902957" y="191427"/>
                  </a:lnTo>
                  <a:lnTo>
                    <a:pt x="910221" y="196316"/>
                  </a:lnTo>
                  <a:lnTo>
                    <a:pt x="919124" y="198120"/>
                  </a:lnTo>
                  <a:lnTo>
                    <a:pt x="928014" y="196316"/>
                  </a:lnTo>
                  <a:lnTo>
                    <a:pt x="935291" y="191427"/>
                  </a:lnTo>
                  <a:lnTo>
                    <a:pt x="940181" y="184162"/>
                  </a:lnTo>
                  <a:lnTo>
                    <a:pt x="941984" y="175260"/>
                  </a:lnTo>
                  <a:lnTo>
                    <a:pt x="941984" y="169202"/>
                  </a:lnTo>
                  <a:close/>
                </a:path>
                <a:path w="2137409" h="198120">
                  <a:moveTo>
                    <a:pt x="941984" y="16802"/>
                  </a:moveTo>
                  <a:lnTo>
                    <a:pt x="939571" y="10985"/>
                  </a:lnTo>
                  <a:lnTo>
                    <a:pt x="930998" y="2400"/>
                  </a:lnTo>
                  <a:lnTo>
                    <a:pt x="925182" y="0"/>
                  </a:lnTo>
                  <a:lnTo>
                    <a:pt x="919124" y="0"/>
                  </a:lnTo>
                  <a:lnTo>
                    <a:pt x="910221" y="1790"/>
                  </a:lnTo>
                  <a:lnTo>
                    <a:pt x="902957" y="6692"/>
                  </a:lnTo>
                  <a:lnTo>
                    <a:pt x="898055" y="13957"/>
                  </a:lnTo>
                  <a:lnTo>
                    <a:pt x="896264" y="22860"/>
                  </a:lnTo>
                  <a:lnTo>
                    <a:pt x="898055" y="31762"/>
                  </a:lnTo>
                  <a:lnTo>
                    <a:pt x="902957" y="39027"/>
                  </a:lnTo>
                  <a:lnTo>
                    <a:pt x="910221" y="43916"/>
                  </a:lnTo>
                  <a:lnTo>
                    <a:pt x="919124" y="45720"/>
                  </a:lnTo>
                  <a:lnTo>
                    <a:pt x="928014" y="43916"/>
                  </a:lnTo>
                  <a:lnTo>
                    <a:pt x="935291" y="39027"/>
                  </a:lnTo>
                  <a:lnTo>
                    <a:pt x="940181" y="31762"/>
                  </a:lnTo>
                  <a:lnTo>
                    <a:pt x="941984" y="22860"/>
                  </a:lnTo>
                  <a:lnTo>
                    <a:pt x="941984" y="16802"/>
                  </a:lnTo>
                  <a:close/>
                </a:path>
                <a:path w="2137409" h="198120">
                  <a:moveTo>
                    <a:pt x="1091361" y="169202"/>
                  </a:moveTo>
                  <a:lnTo>
                    <a:pt x="1088948" y="163385"/>
                  </a:lnTo>
                  <a:lnTo>
                    <a:pt x="1080376" y="154800"/>
                  </a:lnTo>
                  <a:lnTo>
                    <a:pt x="1074559" y="152400"/>
                  </a:lnTo>
                  <a:lnTo>
                    <a:pt x="1068501" y="152400"/>
                  </a:lnTo>
                  <a:lnTo>
                    <a:pt x="1059599" y="154190"/>
                  </a:lnTo>
                  <a:lnTo>
                    <a:pt x="1052334" y="159092"/>
                  </a:lnTo>
                  <a:lnTo>
                    <a:pt x="1047432" y="166357"/>
                  </a:lnTo>
                  <a:lnTo>
                    <a:pt x="1045641" y="175260"/>
                  </a:lnTo>
                  <a:lnTo>
                    <a:pt x="1047432" y="184162"/>
                  </a:lnTo>
                  <a:lnTo>
                    <a:pt x="1052334" y="191427"/>
                  </a:lnTo>
                  <a:lnTo>
                    <a:pt x="1059599" y="196316"/>
                  </a:lnTo>
                  <a:lnTo>
                    <a:pt x="1068501" y="198120"/>
                  </a:lnTo>
                  <a:lnTo>
                    <a:pt x="1077391" y="196316"/>
                  </a:lnTo>
                  <a:lnTo>
                    <a:pt x="1084656" y="191427"/>
                  </a:lnTo>
                  <a:lnTo>
                    <a:pt x="1089558" y="184162"/>
                  </a:lnTo>
                  <a:lnTo>
                    <a:pt x="1091361" y="175260"/>
                  </a:lnTo>
                  <a:lnTo>
                    <a:pt x="1091361" y="169202"/>
                  </a:lnTo>
                  <a:close/>
                </a:path>
                <a:path w="2137409" h="198120">
                  <a:moveTo>
                    <a:pt x="1091361" y="16802"/>
                  </a:moveTo>
                  <a:lnTo>
                    <a:pt x="1088948" y="10985"/>
                  </a:lnTo>
                  <a:lnTo>
                    <a:pt x="1080376" y="2400"/>
                  </a:lnTo>
                  <a:lnTo>
                    <a:pt x="1074559" y="0"/>
                  </a:lnTo>
                  <a:lnTo>
                    <a:pt x="1068501" y="0"/>
                  </a:lnTo>
                  <a:lnTo>
                    <a:pt x="1059599" y="1790"/>
                  </a:lnTo>
                  <a:lnTo>
                    <a:pt x="1052334" y="6692"/>
                  </a:lnTo>
                  <a:lnTo>
                    <a:pt x="1047432" y="13957"/>
                  </a:lnTo>
                  <a:lnTo>
                    <a:pt x="1045641" y="22860"/>
                  </a:lnTo>
                  <a:lnTo>
                    <a:pt x="1047432" y="31762"/>
                  </a:lnTo>
                  <a:lnTo>
                    <a:pt x="1052334" y="39027"/>
                  </a:lnTo>
                  <a:lnTo>
                    <a:pt x="1059599" y="43916"/>
                  </a:lnTo>
                  <a:lnTo>
                    <a:pt x="1068501" y="45720"/>
                  </a:lnTo>
                  <a:lnTo>
                    <a:pt x="1077391" y="43916"/>
                  </a:lnTo>
                  <a:lnTo>
                    <a:pt x="1084656" y="39027"/>
                  </a:lnTo>
                  <a:lnTo>
                    <a:pt x="1089558" y="31762"/>
                  </a:lnTo>
                  <a:lnTo>
                    <a:pt x="1091361" y="22860"/>
                  </a:lnTo>
                  <a:lnTo>
                    <a:pt x="1091361" y="16802"/>
                  </a:lnTo>
                  <a:close/>
                </a:path>
                <a:path w="2137409" h="198120">
                  <a:moveTo>
                    <a:pt x="1240739" y="169202"/>
                  </a:moveTo>
                  <a:lnTo>
                    <a:pt x="1238326" y="163385"/>
                  </a:lnTo>
                  <a:lnTo>
                    <a:pt x="1229753" y="154800"/>
                  </a:lnTo>
                  <a:lnTo>
                    <a:pt x="1223937" y="152400"/>
                  </a:lnTo>
                  <a:lnTo>
                    <a:pt x="1217866" y="152400"/>
                  </a:lnTo>
                  <a:lnTo>
                    <a:pt x="1208976" y="154190"/>
                  </a:lnTo>
                  <a:lnTo>
                    <a:pt x="1201712" y="159092"/>
                  </a:lnTo>
                  <a:lnTo>
                    <a:pt x="1196809" y="166357"/>
                  </a:lnTo>
                  <a:lnTo>
                    <a:pt x="1195006" y="175260"/>
                  </a:lnTo>
                  <a:lnTo>
                    <a:pt x="1196809" y="184162"/>
                  </a:lnTo>
                  <a:lnTo>
                    <a:pt x="1201712" y="191427"/>
                  </a:lnTo>
                  <a:lnTo>
                    <a:pt x="1208976" y="196316"/>
                  </a:lnTo>
                  <a:lnTo>
                    <a:pt x="1217866" y="198120"/>
                  </a:lnTo>
                  <a:lnTo>
                    <a:pt x="1226769" y="196316"/>
                  </a:lnTo>
                  <a:lnTo>
                    <a:pt x="1234033" y="191427"/>
                  </a:lnTo>
                  <a:lnTo>
                    <a:pt x="1238935" y="184162"/>
                  </a:lnTo>
                  <a:lnTo>
                    <a:pt x="1240739" y="175260"/>
                  </a:lnTo>
                  <a:lnTo>
                    <a:pt x="1240739" y="169202"/>
                  </a:lnTo>
                  <a:close/>
                </a:path>
                <a:path w="2137409" h="198120">
                  <a:moveTo>
                    <a:pt x="1240739" y="16802"/>
                  </a:moveTo>
                  <a:lnTo>
                    <a:pt x="1238326" y="10985"/>
                  </a:lnTo>
                  <a:lnTo>
                    <a:pt x="1229753" y="2400"/>
                  </a:lnTo>
                  <a:lnTo>
                    <a:pt x="1223937" y="0"/>
                  </a:lnTo>
                  <a:lnTo>
                    <a:pt x="1217866" y="0"/>
                  </a:lnTo>
                  <a:lnTo>
                    <a:pt x="1208976" y="1790"/>
                  </a:lnTo>
                  <a:lnTo>
                    <a:pt x="1201712" y="6692"/>
                  </a:lnTo>
                  <a:lnTo>
                    <a:pt x="1196809" y="13957"/>
                  </a:lnTo>
                  <a:lnTo>
                    <a:pt x="1195006" y="22860"/>
                  </a:lnTo>
                  <a:lnTo>
                    <a:pt x="1196809" y="31762"/>
                  </a:lnTo>
                  <a:lnTo>
                    <a:pt x="1201712" y="39027"/>
                  </a:lnTo>
                  <a:lnTo>
                    <a:pt x="1208976" y="43916"/>
                  </a:lnTo>
                  <a:lnTo>
                    <a:pt x="1217866" y="45720"/>
                  </a:lnTo>
                  <a:lnTo>
                    <a:pt x="1226769" y="43916"/>
                  </a:lnTo>
                  <a:lnTo>
                    <a:pt x="1234033" y="39027"/>
                  </a:lnTo>
                  <a:lnTo>
                    <a:pt x="1238935" y="31762"/>
                  </a:lnTo>
                  <a:lnTo>
                    <a:pt x="1240739" y="22860"/>
                  </a:lnTo>
                  <a:lnTo>
                    <a:pt x="1240739" y="16802"/>
                  </a:lnTo>
                  <a:close/>
                </a:path>
                <a:path w="2137409" h="198120">
                  <a:moveTo>
                    <a:pt x="1390103" y="169202"/>
                  </a:moveTo>
                  <a:lnTo>
                    <a:pt x="1387703" y="163385"/>
                  </a:lnTo>
                  <a:lnTo>
                    <a:pt x="1379131" y="154800"/>
                  </a:lnTo>
                  <a:lnTo>
                    <a:pt x="1373314" y="152400"/>
                  </a:lnTo>
                  <a:lnTo>
                    <a:pt x="1367243" y="152400"/>
                  </a:lnTo>
                  <a:lnTo>
                    <a:pt x="1358353" y="154190"/>
                  </a:lnTo>
                  <a:lnTo>
                    <a:pt x="1351089" y="159092"/>
                  </a:lnTo>
                  <a:lnTo>
                    <a:pt x="1346187" y="166357"/>
                  </a:lnTo>
                  <a:lnTo>
                    <a:pt x="1344383" y="175260"/>
                  </a:lnTo>
                  <a:lnTo>
                    <a:pt x="1346187" y="184162"/>
                  </a:lnTo>
                  <a:lnTo>
                    <a:pt x="1351089" y="191427"/>
                  </a:lnTo>
                  <a:lnTo>
                    <a:pt x="1358353" y="196316"/>
                  </a:lnTo>
                  <a:lnTo>
                    <a:pt x="1367243" y="198120"/>
                  </a:lnTo>
                  <a:lnTo>
                    <a:pt x="1376146" y="196316"/>
                  </a:lnTo>
                  <a:lnTo>
                    <a:pt x="1383411" y="191427"/>
                  </a:lnTo>
                  <a:lnTo>
                    <a:pt x="1388313" y="184162"/>
                  </a:lnTo>
                  <a:lnTo>
                    <a:pt x="1390103" y="175260"/>
                  </a:lnTo>
                  <a:lnTo>
                    <a:pt x="1390103" y="169202"/>
                  </a:lnTo>
                  <a:close/>
                </a:path>
                <a:path w="2137409" h="198120">
                  <a:moveTo>
                    <a:pt x="1390103" y="16802"/>
                  </a:moveTo>
                  <a:lnTo>
                    <a:pt x="1387703" y="10985"/>
                  </a:lnTo>
                  <a:lnTo>
                    <a:pt x="1379131" y="2400"/>
                  </a:lnTo>
                  <a:lnTo>
                    <a:pt x="1373314" y="0"/>
                  </a:lnTo>
                  <a:lnTo>
                    <a:pt x="1367243" y="0"/>
                  </a:lnTo>
                  <a:lnTo>
                    <a:pt x="1358353" y="1790"/>
                  </a:lnTo>
                  <a:lnTo>
                    <a:pt x="1351089" y="6692"/>
                  </a:lnTo>
                  <a:lnTo>
                    <a:pt x="1346187" y="13957"/>
                  </a:lnTo>
                  <a:lnTo>
                    <a:pt x="1344383" y="22860"/>
                  </a:lnTo>
                  <a:lnTo>
                    <a:pt x="1346187" y="31762"/>
                  </a:lnTo>
                  <a:lnTo>
                    <a:pt x="1351089" y="39027"/>
                  </a:lnTo>
                  <a:lnTo>
                    <a:pt x="1358353" y="43916"/>
                  </a:lnTo>
                  <a:lnTo>
                    <a:pt x="1367243" y="45720"/>
                  </a:lnTo>
                  <a:lnTo>
                    <a:pt x="1376146" y="43916"/>
                  </a:lnTo>
                  <a:lnTo>
                    <a:pt x="1383411" y="39027"/>
                  </a:lnTo>
                  <a:lnTo>
                    <a:pt x="1388313" y="31762"/>
                  </a:lnTo>
                  <a:lnTo>
                    <a:pt x="1390103" y="22860"/>
                  </a:lnTo>
                  <a:lnTo>
                    <a:pt x="1390103" y="16802"/>
                  </a:lnTo>
                  <a:close/>
                </a:path>
                <a:path w="2137409" h="198120">
                  <a:moveTo>
                    <a:pt x="1539481" y="169202"/>
                  </a:moveTo>
                  <a:lnTo>
                    <a:pt x="1537081" y="163385"/>
                  </a:lnTo>
                  <a:lnTo>
                    <a:pt x="1528495" y="154800"/>
                  </a:lnTo>
                  <a:lnTo>
                    <a:pt x="1522691" y="152400"/>
                  </a:lnTo>
                  <a:lnTo>
                    <a:pt x="1516621" y="152400"/>
                  </a:lnTo>
                  <a:lnTo>
                    <a:pt x="1507731" y="154190"/>
                  </a:lnTo>
                  <a:lnTo>
                    <a:pt x="1500454" y="159092"/>
                  </a:lnTo>
                  <a:lnTo>
                    <a:pt x="1495564" y="166357"/>
                  </a:lnTo>
                  <a:lnTo>
                    <a:pt x="1493761" y="175260"/>
                  </a:lnTo>
                  <a:lnTo>
                    <a:pt x="1495564" y="184162"/>
                  </a:lnTo>
                  <a:lnTo>
                    <a:pt x="1500454" y="191427"/>
                  </a:lnTo>
                  <a:lnTo>
                    <a:pt x="1507731" y="196316"/>
                  </a:lnTo>
                  <a:lnTo>
                    <a:pt x="1516621" y="198120"/>
                  </a:lnTo>
                  <a:lnTo>
                    <a:pt x="1525524" y="196316"/>
                  </a:lnTo>
                  <a:lnTo>
                    <a:pt x="1532788" y="191427"/>
                  </a:lnTo>
                  <a:lnTo>
                    <a:pt x="1537690" y="184162"/>
                  </a:lnTo>
                  <a:lnTo>
                    <a:pt x="1539481" y="175260"/>
                  </a:lnTo>
                  <a:lnTo>
                    <a:pt x="1539481" y="169202"/>
                  </a:lnTo>
                  <a:close/>
                </a:path>
                <a:path w="2137409" h="198120">
                  <a:moveTo>
                    <a:pt x="1539481" y="16802"/>
                  </a:moveTo>
                  <a:lnTo>
                    <a:pt x="1537081" y="10985"/>
                  </a:lnTo>
                  <a:lnTo>
                    <a:pt x="1528495" y="2400"/>
                  </a:lnTo>
                  <a:lnTo>
                    <a:pt x="1522691" y="0"/>
                  </a:lnTo>
                  <a:lnTo>
                    <a:pt x="1516621" y="0"/>
                  </a:lnTo>
                  <a:lnTo>
                    <a:pt x="1507731" y="1790"/>
                  </a:lnTo>
                  <a:lnTo>
                    <a:pt x="1500454" y="6692"/>
                  </a:lnTo>
                  <a:lnTo>
                    <a:pt x="1495564" y="13957"/>
                  </a:lnTo>
                  <a:lnTo>
                    <a:pt x="1493761" y="22860"/>
                  </a:lnTo>
                  <a:lnTo>
                    <a:pt x="1495564" y="31762"/>
                  </a:lnTo>
                  <a:lnTo>
                    <a:pt x="1500454" y="39027"/>
                  </a:lnTo>
                  <a:lnTo>
                    <a:pt x="1507731" y="43916"/>
                  </a:lnTo>
                  <a:lnTo>
                    <a:pt x="1516621" y="45720"/>
                  </a:lnTo>
                  <a:lnTo>
                    <a:pt x="1525524" y="43916"/>
                  </a:lnTo>
                  <a:lnTo>
                    <a:pt x="1532788" y="39027"/>
                  </a:lnTo>
                  <a:lnTo>
                    <a:pt x="1537690" y="31762"/>
                  </a:lnTo>
                  <a:lnTo>
                    <a:pt x="1539481" y="22860"/>
                  </a:lnTo>
                  <a:lnTo>
                    <a:pt x="1539481" y="16802"/>
                  </a:lnTo>
                  <a:close/>
                </a:path>
                <a:path w="2137409" h="198120">
                  <a:moveTo>
                    <a:pt x="1688858" y="169202"/>
                  </a:moveTo>
                  <a:lnTo>
                    <a:pt x="1686458" y="163385"/>
                  </a:lnTo>
                  <a:lnTo>
                    <a:pt x="1677873" y="154800"/>
                  </a:lnTo>
                  <a:lnTo>
                    <a:pt x="1672069" y="152400"/>
                  </a:lnTo>
                  <a:lnTo>
                    <a:pt x="1665998" y="152400"/>
                  </a:lnTo>
                  <a:lnTo>
                    <a:pt x="1657108" y="154190"/>
                  </a:lnTo>
                  <a:lnTo>
                    <a:pt x="1649831" y="159092"/>
                  </a:lnTo>
                  <a:lnTo>
                    <a:pt x="1644942" y="166357"/>
                  </a:lnTo>
                  <a:lnTo>
                    <a:pt x="1643138" y="175260"/>
                  </a:lnTo>
                  <a:lnTo>
                    <a:pt x="1644942" y="184162"/>
                  </a:lnTo>
                  <a:lnTo>
                    <a:pt x="1649831" y="191427"/>
                  </a:lnTo>
                  <a:lnTo>
                    <a:pt x="1657108" y="196316"/>
                  </a:lnTo>
                  <a:lnTo>
                    <a:pt x="1665998" y="198120"/>
                  </a:lnTo>
                  <a:lnTo>
                    <a:pt x="1674901" y="196316"/>
                  </a:lnTo>
                  <a:lnTo>
                    <a:pt x="1682165" y="191427"/>
                  </a:lnTo>
                  <a:lnTo>
                    <a:pt x="1687068" y="184162"/>
                  </a:lnTo>
                  <a:lnTo>
                    <a:pt x="1688858" y="175260"/>
                  </a:lnTo>
                  <a:lnTo>
                    <a:pt x="1688858" y="169202"/>
                  </a:lnTo>
                  <a:close/>
                </a:path>
                <a:path w="2137409" h="198120">
                  <a:moveTo>
                    <a:pt x="1688858" y="16802"/>
                  </a:moveTo>
                  <a:lnTo>
                    <a:pt x="1686458" y="10985"/>
                  </a:lnTo>
                  <a:lnTo>
                    <a:pt x="1677873" y="2400"/>
                  </a:lnTo>
                  <a:lnTo>
                    <a:pt x="1672069" y="0"/>
                  </a:lnTo>
                  <a:lnTo>
                    <a:pt x="1665998" y="0"/>
                  </a:lnTo>
                  <a:lnTo>
                    <a:pt x="1657108" y="1790"/>
                  </a:lnTo>
                  <a:lnTo>
                    <a:pt x="1649831" y="6692"/>
                  </a:lnTo>
                  <a:lnTo>
                    <a:pt x="1644942" y="13957"/>
                  </a:lnTo>
                  <a:lnTo>
                    <a:pt x="1643138" y="22860"/>
                  </a:lnTo>
                  <a:lnTo>
                    <a:pt x="1644942" y="31762"/>
                  </a:lnTo>
                  <a:lnTo>
                    <a:pt x="1649831" y="39027"/>
                  </a:lnTo>
                  <a:lnTo>
                    <a:pt x="1657108" y="43916"/>
                  </a:lnTo>
                  <a:lnTo>
                    <a:pt x="1665998" y="45720"/>
                  </a:lnTo>
                  <a:lnTo>
                    <a:pt x="1674901" y="43916"/>
                  </a:lnTo>
                  <a:lnTo>
                    <a:pt x="1682165" y="39027"/>
                  </a:lnTo>
                  <a:lnTo>
                    <a:pt x="1687068" y="31762"/>
                  </a:lnTo>
                  <a:lnTo>
                    <a:pt x="1688858" y="22860"/>
                  </a:lnTo>
                  <a:lnTo>
                    <a:pt x="1688858" y="16802"/>
                  </a:lnTo>
                  <a:close/>
                </a:path>
                <a:path w="2137409" h="198120">
                  <a:moveTo>
                    <a:pt x="1838236" y="169202"/>
                  </a:moveTo>
                  <a:lnTo>
                    <a:pt x="1835823" y="163385"/>
                  </a:lnTo>
                  <a:lnTo>
                    <a:pt x="1827250" y="154800"/>
                  </a:lnTo>
                  <a:lnTo>
                    <a:pt x="1821434" y="152400"/>
                  </a:lnTo>
                  <a:lnTo>
                    <a:pt x="1815376" y="152400"/>
                  </a:lnTo>
                  <a:lnTo>
                    <a:pt x="1806473" y="154190"/>
                  </a:lnTo>
                  <a:lnTo>
                    <a:pt x="1799209" y="159092"/>
                  </a:lnTo>
                  <a:lnTo>
                    <a:pt x="1794319" y="166357"/>
                  </a:lnTo>
                  <a:lnTo>
                    <a:pt x="1792516" y="175260"/>
                  </a:lnTo>
                  <a:lnTo>
                    <a:pt x="1794319" y="184162"/>
                  </a:lnTo>
                  <a:lnTo>
                    <a:pt x="1799209" y="191427"/>
                  </a:lnTo>
                  <a:lnTo>
                    <a:pt x="1806473" y="196316"/>
                  </a:lnTo>
                  <a:lnTo>
                    <a:pt x="1815376" y="198120"/>
                  </a:lnTo>
                  <a:lnTo>
                    <a:pt x="1824278" y="196316"/>
                  </a:lnTo>
                  <a:lnTo>
                    <a:pt x="1831543" y="191427"/>
                  </a:lnTo>
                  <a:lnTo>
                    <a:pt x="1836445" y="184162"/>
                  </a:lnTo>
                  <a:lnTo>
                    <a:pt x="1838236" y="175260"/>
                  </a:lnTo>
                  <a:lnTo>
                    <a:pt x="1838236" y="169202"/>
                  </a:lnTo>
                  <a:close/>
                </a:path>
                <a:path w="2137409" h="198120">
                  <a:moveTo>
                    <a:pt x="1838236" y="16802"/>
                  </a:moveTo>
                  <a:lnTo>
                    <a:pt x="1835823" y="10985"/>
                  </a:lnTo>
                  <a:lnTo>
                    <a:pt x="1827250" y="2400"/>
                  </a:lnTo>
                  <a:lnTo>
                    <a:pt x="1821434" y="0"/>
                  </a:lnTo>
                  <a:lnTo>
                    <a:pt x="1815376" y="0"/>
                  </a:lnTo>
                  <a:lnTo>
                    <a:pt x="1806473" y="1790"/>
                  </a:lnTo>
                  <a:lnTo>
                    <a:pt x="1799209" y="6692"/>
                  </a:lnTo>
                  <a:lnTo>
                    <a:pt x="1794319" y="13957"/>
                  </a:lnTo>
                  <a:lnTo>
                    <a:pt x="1792516" y="22860"/>
                  </a:lnTo>
                  <a:lnTo>
                    <a:pt x="1794319" y="31762"/>
                  </a:lnTo>
                  <a:lnTo>
                    <a:pt x="1799209" y="39027"/>
                  </a:lnTo>
                  <a:lnTo>
                    <a:pt x="1806473" y="43916"/>
                  </a:lnTo>
                  <a:lnTo>
                    <a:pt x="1815376" y="45720"/>
                  </a:lnTo>
                  <a:lnTo>
                    <a:pt x="1824278" y="43916"/>
                  </a:lnTo>
                  <a:lnTo>
                    <a:pt x="1831543" y="39027"/>
                  </a:lnTo>
                  <a:lnTo>
                    <a:pt x="1836445" y="31762"/>
                  </a:lnTo>
                  <a:lnTo>
                    <a:pt x="1838236" y="22860"/>
                  </a:lnTo>
                  <a:lnTo>
                    <a:pt x="1838236" y="16802"/>
                  </a:lnTo>
                  <a:close/>
                </a:path>
                <a:path w="2137409" h="198120">
                  <a:moveTo>
                    <a:pt x="1987613" y="169202"/>
                  </a:moveTo>
                  <a:lnTo>
                    <a:pt x="1985200" y="163385"/>
                  </a:lnTo>
                  <a:lnTo>
                    <a:pt x="1976628" y="154800"/>
                  </a:lnTo>
                  <a:lnTo>
                    <a:pt x="1970811" y="152400"/>
                  </a:lnTo>
                  <a:lnTo>
                    <a:pt x="1964753" y="152400"/>
                  </a:lnTo>
                  <a:lnTo>
                    <a:pt x="1955850" y="154190"/>
                  </a:lnTo>
                  <a:lnTo>
                    <a:pt x="1948586" y="159092"/>
                  </a:lnTo>
                  <a:lnTo>
                    <a:pt x="1943684" y="166357"/>
                  </a:lnTo>
                  <a:lnTo>
                    <a:pt x="1941893" y="175260"/>
                  </a:lnTo>
                  <a:lnTo>
                    <a:pt x="1943684" y="184162"/>
                  </a:lnTo>
                  <a:lnTo>
                    <a:pt x="1948586" y="191427"/>
                  </a:lnTo>
                  <a:lnTo>
                    <a:pt x="1955850" y="196316"/>
                  </a:lnTo>
                  <a:lnTo>
                    <a:pt x="1964753" y="198120"/>
                  </a:lnTo>
                  <a:lnTo>
                    <a:pt x="1973656" y="196316"/>
                  </a:lnTo>
                  <a:lnTo>
                    <a:pt x="1980920" y="191427"/>
                  </a:lnTo>
                  <a:lnTo>
                    <a:pt x="1985810" y="184162"/>
                  </a:lnTo>
                  <a:lnTo>
                    <a:pt x="1987613" y="175260"/>
                  </a:lnTo>
                  <a:lnTo>
                    <a:pt x="1987613" y="169202"/>
                  </a:lnTo>
                  <a:close/>
                </a:path>
                <a:path w="2137409" h="198120">
                  <a:moveTo>
                    <a:pt x="1987613" y="16802"/>
                  </a:moveTo>
                  <a:lnTo>
                    <a:pt x="1985200" y="10985"/>
                  </a:lnTo>
                  <a:lnTo>
                    <a:pt x="1976628" y="2400"/>
                  </a:lnTo>
                  <a:lnTo>
                    <a:pt x="1970811" y="0"/>
                  </a:lnTo>
                  <a:lnTo>
                    <a:pt x="1964753" y="0"/>
                  </a:lnTo>
                  <a:lnTo>
                    <a:pt x="1955850" y="1790"/>
                  </a:lnTo>
                  <a:lnTo>
                    <a:pt x="1948586" y="6692"/>
                  </a:lnTo>
                  <a:lnTo>
                    <a:pt x="1943684" y="13957"/>
                  </a:lnTo>
                  <a:lnTo>
                    <a:pt x="1941893" y="22860"/>
                  </a:lnTo>
                  <a:lnTo>
                    <a:pt x="1943684" y="31762"/>
                  </a:lnTo>
                  <a:lnTo>
                    <a:pt x="1948586" y="39027"/>
                  </a:lnTo>
                  <a:lnTo>
                    <a:pt x="1955850" y="43916"/>
                  </a:lnTo>
                  <a:lnTo>
                    <a:pt x="1964753" y="45720"/>
                  </a:lnTo>
                  <a:lnTo>
                    <a:pt x="1973656" y="43916"/>
                  </a:lnTo>
                  <a:lnTo>
                    <a:pt x="1980920" y="39027"/>
                  </a:lnTo>
                  <a:lnTo>
                    <a:pt x="1985810" y="31762"/>
                  </a:lnTo>
                  <a:lnTo>
                    <a:pt x="1987613" y="22860"/>
                  </a:lnTo>
                  <a:lnTo>
                    <a:pt x="1987613" y="16802"/>
                  </a:lnTo>
                  <a:close/>
                </a:path>
                <a:path w="2137409" h="198120">
                  <a:moveTo>
                    <a:pt x="2136991" y="169202"/>
                  </a:moveTo>
                  <a:lnTo>
                    <a:pt x="2134578" y="163385"/>
                  </a:lnTo>
                  <a:lnTo>
                    <a:pt x="2126005" y="154800"/>
                  </a:lnTo>
                  <a:lnTo>
                    <a:pt x="2120188" y="152400"/>
                  </a:lnTo>
                  <a:lnTo>
                    <a:pt x="2114131" y="152400"/>
                  </a:lnTo>
                  <a:lnTo>
                    <a:pt x="2105228" y="154190"/>
                  </a:lnTo>
                  <a:lnTo>
                    <a:pt x="2097963" y="159092"/>
                  </a:lnTo>
                  <a:lnTo>
                    <a:pt x="2093061" y="166357"/>
                  </a:lnTo>
                  <a:lnTo>
                    <a:pt x="2091270" y="175260"/>
                  </a:lnTo>
                  <a:lnTo>
                    <a:pt x="2093061" y="184162"/>
                  </a:lnTo>
                  <a:lnTo>
                    <a:pt x="2097963" y="191427"/>
                  </a:lnTo>
                  <a:lnTo>
                    <a:pt x="2105228" y="196316"/>
                  </a:lnTo>
                  <a:lnTo>
                    <a:pt x="2114131" y="198120"/>
                  </a:lnTo>
                  <a:lnTo>
                    <a:pt x="2123021" y="196316"/>
                  </a:lnTo>
                  <a:lnTo>
                    <a:pt x="2130298" y="191427"/>
                  </a:lnTo>
                  <a:lnTo>
                    <a:pt x="2135187" y="184162"/>
                  </a:lnTo>
                  <a:lnTo>
                    <a:pt x="2136991" y="175260"/>
                  </a:lnTo>
                  <a:lnTo>
                    <a:pt x="2136991" y="169202"/>
                  </a:lnTo>
                  <a:close/>
                </a:path>
                <a:path w="2137409" h="198120">
                  <a:moveTo>
                    <a:pt x="2136991" y="16802"/>
                  </a:moveTo>
                  <a:lnTo>
                    <a:pt x="2134578" y="10985"/>
                  </a:lnTo>
                  <a:lnTo>
                    <a:pt x="2126005" y="2400"/>
                  </a:lnTo>
                  <a:lnTo>
                    <a:pt x="2120188" y="0"/>
                  </a:lnTo>
                  <a:lnTo>
                    <a:pt x="2114131" y="0"/>
                  </a:lnTo>
                  <a:lnTo>
                    <a:pt x="2105228" y="1790"/>
                  </a:lnTo>
                  <a:lnTo>
                    <a:pt x="2097963" y="6692"/>
                  </a:lnTo>
                  <a:lnTo>
                    <a:pt x="2093061" y="13957"/>
                  </a:lnTo>
                  <a:lnTo>
                    <a:pt x="2091270" y="22860"/>
                  </a:lnTo>
                  <a:lnTo>
                    <a:pt x="2093061" y="31762"/>
                  </a:lnTo>
                  <a:lnTo>
                    <a:pt x="2097963" y="39027"/>
                  </a:lnTo>
                  <a:lnTo>
                    <a:pt x="2105228" y="43916"/>
                  </a:lnTo>
                  <a:lnTo>
                    <a:pt x="2114131" y="45720"/>
                  </a:lnTo>
                  <a:lnTo>
                    <a:pt x="2123021" y="43916"/>
                  </a:lnTo>
                  <a:lnTo>
                    <a:pt x="2130298" y="39027"/>
                  </a:lnTo>
                  <a:lnTo>
                    <a:pt x="2135187" y="31762"/>
                  </a:lnTo>
                  <a:lnTo>
                    <a:pt x="2136991" y="22860"/>
                  </a:lnTo>
                  <a:lnTo>
                    <a:pt x="2136991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97535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2472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7410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2348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7285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22232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7160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2098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7036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1973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6911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1848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6786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1724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66617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7535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12472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7410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2348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7285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22232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87160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2098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7036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31973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46911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61848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6786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91724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066617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7535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12472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7410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42348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7285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22232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87160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02098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7036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1973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46911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61848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76786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1724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66617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7535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12472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27410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42348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57285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722232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87160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02098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17036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1973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46911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61848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76786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91724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066617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7535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12472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7410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42348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57285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722232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87160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02098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17036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1973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46911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61848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76786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91724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66617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97535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2472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27410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42348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57285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22232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7160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02098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17036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31973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46911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61848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76786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91724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066617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97535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2472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27410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42348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57285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722232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87160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02098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17036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31973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46911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61848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76786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91724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2066617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97535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12472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027410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42348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57285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0722232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87160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02098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117036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131973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46911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61848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76786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91724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066617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Behavioral</a:t>
            </a:r>
            <a:r>
              <a:rPr spc="-150" dirty="0"/>
              <a:t> </a:t>
            </a:r>
            <a:r>
              <a:rPr spc="-20" dirty="0"/>
              <a:t>Finance</a:t>
            </a:r>
            <a:r>
              <a:rPr spc="-150" dirty="0"/>
              <a:t> </a:t>
            </a:r>
            <a:r>
              <a:rPr dirty="0"/>
              <a:t>in</a:t>
            </a:r>
            <a:r>
              <a:rPr spc="-210" dirty="0"/>
              <a:t> </a:t>
            </a:r>
            <a:r>
              <a:rPr spc="-30" dirty="0"/>
              <a:t>Trading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911223" y="1681688"/>
            <a:ext cx="5984875" cy="287718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48590">
              <a:lnSpc>
                <a:spcPct val="150100"/>
              </a:lnSpc>
              <a:spcBef>
                <a:spcPts val="165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common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psychological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biases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trading: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overconfidence,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loss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aversion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Behavioral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finance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examines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psychological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biases,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overconfidence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one’s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predictions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loss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aversion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traders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prefer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avoid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losses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acquiring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gains,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influence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decisions.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mitigate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emotional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decisions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5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Implementing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rules-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mitigate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emotional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biases.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Techniques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setting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strict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exit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rules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promote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rational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decision-making.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importance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discipline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trader's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mindset</a:t>
            </a:r>
            <a:endParaRPr sz="1200">
              <a:latin typeface="Calibri"/>
              <a:cs typeface="Calibri"/>
            </a:endParaRPr>
          </a:p>
          <a:p>
            <a:pPr marL="12700" marR="351790">
              <a:lnSpc>
                <a:spcPct val="150000"/>
              </a:lnSpc>
              <a:spcBef>
                <a:spcPts val="65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discipline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essential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success.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trader's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mindset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long-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goals,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analytical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thinking,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emotional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navigate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470247" y="5598478"/>
            <a:ext cx="3883660" cy="2546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640"/>
              </a:spcBef>
            </a:pPr>
            <a:r>
              <a:rPr sz="800" u="sng" spc="-1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Photo</a:t>
            </a:r>
            <a:r>
              <a:rPr sz="800" u="sng" spc="-2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800" u="sng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by</a:t>
            </a:r>
            <a:r>
              <a:rPr sz="800" u="sng" spc="-15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800" u="sng" spc="-1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Fabian</a:t>
            </a:r>
            <a:r>
              <a:rPr sz="800" u="sng" spc="-15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800" u="sng" spc="-1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Blank</a:t>
            </a:r>
            <a:r>
              <a:rPr sz="800" u="sng" spc="-15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800" u="sng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on</a:t>
            </a:r>
            <a:r>
              <a:rPr sz="800" u="sng" spc="-15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 </a:t>
            </a:r>
            <a:r>
              <a:rPr sz="800" u="sng" spc="-10" dirty="0">
                <a:solidFill>
                  <a:srgbClr val="F6B614"/>
                </a:solidFill>
                <a:uFill>
                  <a:solidFill>
                    <a:srgbClr val="F6B614"/>
                  </a:solidFill>
                </a:uFill>
                <a:latin typeface="Roboto"/>
                <a:cs typeface="Roboto"/>
                <a:hlinkClick r:id="rId3"/>
              </a:rPr>
              <a:t>Unsplash</a:t>
            </a:r>
            <a:endParaRPr sz="800">
              <a:latin typeface="Roboto"/>
              <a:cs typeface="Roboto"/>
            </a:endParaRPr>
          </a:p>
        </p:txBody>
      </p:sp>
      <p:pic>
        <p:nvPicPr>
          <p:cNvPr id="134" name="object 134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9715" y="6503670"/>
            <a:ext cx="1400174" cy="285749"/>
          </a:xfrm>
          <a:prstGeom prst="rect">
            <a:avLst/>
          </a:prstGeom>
        </p:spPr>
      </p:pic>
      <p:pic>
        <p:nvPicPr>
          <p:cNvPr id="135" name="Image 51">
            <a:extLst>
              <a:ext uri="{FF2B5EF4-FFF2-40B4-BE49-F238E27FC236}">
                <a16:creationId xmlns:a16="http://schemas.microsoft.com/office/drawing/2014/main" id="{2F60EAED-3327-AE4C-BBDD-36613A4EB7EE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5950" y="1180812"/>
            <a:ext cx="5226050" cy="3035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535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2472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7410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2348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7285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2232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87160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2098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7036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19736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69113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18489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67864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17240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6617" y="31424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7535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2472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7410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2348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57285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22232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7160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2098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17036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19736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469113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18489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767864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17240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066617" y="329864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97535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12472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7410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2348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7285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722232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7160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02098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7036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19736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469113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618489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767864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17240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066617" y="345482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97535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2472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27410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2348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57285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22232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87160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2098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17036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19736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469113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618489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767864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17240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066617" y="361099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7535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2472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7410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2348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57285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722232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87160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2098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17036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319736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469113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618489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767864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917240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2066617" y="376716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97535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12472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7410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42348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57285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722232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7160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02098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17036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319736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469113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618489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767864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917240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066617" y="392333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97535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12472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27410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2348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57285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722232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87160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02098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17036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319736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69113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618489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767864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917240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066617" y="40795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97535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12472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27410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42348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57285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722232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087160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02098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17036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1319736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469113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1618489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767864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917240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2066617" y="423567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97535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12472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7410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42348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57285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722232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87160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02098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17036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319736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469113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618489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767864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1917240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2066617" y="439184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97535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012472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27410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42348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57285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722232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087160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02098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17036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319736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469113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618489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1767864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1917240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066617" y="45480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97535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12472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27410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042348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57285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722232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87160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02098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17036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1319736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469113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1618489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767864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917240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066617" y="47041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97535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12472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7410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42348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057285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722232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87160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02098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17036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319736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469113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618489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767864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917240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066617" y="486035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97535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12472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27410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42348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57285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722232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87160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02098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17036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1319736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469113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618489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767864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917240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066617" y="501652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97535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012472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27410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42348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57285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722232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87160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02098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117036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1319736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1469113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1618489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1767864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1917240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066617" y="5178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97535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12472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27410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42348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57285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722232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7160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02098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17036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319736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1469113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1618489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1767864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917240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2066617" y="5330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97535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12472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27410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42348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57285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722232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87160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102098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117036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1319736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1469113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618489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1767864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1917240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2066617" y="5483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97535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12472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27410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42348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57285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722232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87160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02098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17036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319736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469113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618489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767864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917240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2066617" y="5635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97535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012472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27410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042348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57285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722232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87160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102098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117036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1319736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1469113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1618489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1767864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1917240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066617" y="57880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97535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012472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27410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42348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57285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722232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87160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02098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17036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1319736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1469113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618489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767864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917240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2066617" y="59404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997535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012472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27410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042348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057285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0722232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87160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102098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117036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1319736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1469113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1618489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1767864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1917240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2066617" y="60928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97535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12472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27410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42348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57285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722232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087160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102098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117036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1319736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1469113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1618489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1767864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1917240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2066617" y="62452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997535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012472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027410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42348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057285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0722232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87160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02098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17036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319736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1469113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618489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1767864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1917240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2066617" y="639765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97535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012472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027410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042348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057285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0722232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087160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02098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117036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1319736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1469113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618489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1767864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917240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2066617" y="65500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97535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12472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27410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42348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057285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0722232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087160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102098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117036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1319736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1469113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618489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1767864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1917240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5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2066617" y="67024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2" y="31758"/>
                </a:lnTo>
                <a:lnTo>
                  <a:pt x="39023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2" name="object 3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6240" y="0"/>
            <a:ext cx="2745759" cy="2969607"/>
          </a:xfrm>
          <a:prstGeom prst="rect">
            <a:avLst/>
          </a:prstGeom>
        </p:spPr>
      </p:pic>
      <p:pic>
        <p:nvPicPr>
          <p:cNvPr id="363" name="object 36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21093"/>
            <a:ext cx="4268051" cy="6036905"/>
          </a:xfrm>
          <a:prstGeom prst="rect">
            <a:avLst/>
          </a:prstGeom>
        </p:spPr>
      </p:pic>
      <p:sp>
        <p:nvSpPr>
          <p:cNvPr id="364" name="object 3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Trading</a:t>
            </a:r>
            <a:r>
              <a:rPr spc="-170" dirty="0"/>
              <a:t> </a:t>
            </a:r>
            <a:r>
              <a:rPr spc="-25" dirty="0"/>
              <a:t>Tools</a:t>
            </a:r>
            <a:r>
              <a:rPr spc="-190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Platforms</a:t>
            </a:r>
          </a:p>
        </p:txBody>
      </p:sp>
      <p:sp>
        <p:nvSpPr>
          <p:cNvPr id="365" name="object 365"/>
          <p:cNvSpPr txBox="1"/>
          <p:nvPr/>
        </p:nvSpPr>
        <p:spPr>
          <a:xfrm>
            <a:off x="911223" y="1681686"/>
            <a:ext cx="10017760" cy="28771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popular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platforms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Popular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platforms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MetaTrader,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ThinkorSwim,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Brokers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offer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features,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advanced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charting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tools,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feeds,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customizable interfaces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experience.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execution</a:t>
            </a:r>
            <a:endParaRPr sz="1200">
              <a:latin typeface="Calibri"/>
              <a:cs typeface="Calibri"/>
            </a:endParaRPr>
          </a:p>
          <a:p>
            <a:pPr marL="12700" marR="672465">
              <a:lnSpc>
                <a:spcPct val="150000"/>
              </a:lnSpc>
              <a:spcBef>
                <a:spcPts val="65"/>
              </a:spcBef>
            </a:pP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Trading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aids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technical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analysis,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allowing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traders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automate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trades,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backtest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strategies,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effectively,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resulting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informed decision-making.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Utilizing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algorithmic trading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 automated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1200">
              <a:latin typeface="Calibri"/>
              <a:cs typeface="Calibri"/>
            </a:endParaRPr>
          </a:p>
          <a:p>
            <a:pPr marL="12700" marR="118110">
              <a:lnSpc>
                <a:spcPct val="150000"/>
              </a:lnSpc>
              <a:spcBef>
                <a:spcPts val="6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Algorithmic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utilizes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execute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trades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predefined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criteria.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efficiency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emotion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trading,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 systematic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performance.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66" name="object 366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9715" y="6503670"/>
            <a:ext cx="1400174" cy="2857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01182" y="0"/>
            <a:ext cx="4891405" cy="5167630"/>
            <a:chOff x="7301182" y="0"/>
            <a:chExt cx="4891405" cy="5167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1182" y="0"/>
              <a:ext cx="4890817" cy="51142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849792" y="3247592"/>
              <a:ext cx="2585720" cy="514350"/>
            </a:xfrm>
            <a:custGeom>
              <a:avLst/>
              <a:gdLst/>
              <a:ahLst/>
              <a:cxnLst/>
              <a:rect l="l" t="t" r="r" b="b"/>
              <a:pathLst>
                <a:path w="2585720" h="514350">
                  <a:moveTo>
                    <a:pt x="45720" y="485305"/>
                  </a:moveTo>
                  <a:lnTo>
                    <a:pt x="43307" y="479488"/>
                  </a:lnTo>
                  <a:lnTo>
                    <a:pt x="34734" y="470916"/>
                  </a:lnTo>
                  <a:lnTo>
                    <a:pt x="28917" y="468503"/>
                  </a:lnTo>
                  <a:lnTo>
                    <a:pt x="22860" y="468503"/>
                  </a:lnTo>
                  <a:lnTo>
                    <a:pt x="13957" y="470306"/>
                  </a:lnTo>
                  <a:lnTo>
                    <a:pt x="6692" y="475208"/>
                  </a:lnTo>
                  <a:lnTo>
                    <a:pt x="1790" y="482473"/>
                  </a:lnTo>
                  <a:lnTo>
                    <a:pt x="0" y="491363"/>
                  </a:lnTo>
                  <a:lnTo>
                    <a:pt x="1790" y="500265"/>
                  </a:lnTo>
                  <a:lnTo>
                    <a:pt x="6692" y="507530"/>
                  </a:lnTo>
                  <a:lnTo>
                    <a:pt x="13957" y="512432"/>
                  </a:lnTo>
                  <a:lnTo>
                    <a:pt x="22860" y="514223"/>
                  </a:lnTo>
                  <a:lnTo>
                    <a:pt x="31750" y="512432"/>
                  </a:lnTo>
                  <a:lnTo>
                    <a:pt x="39014" y="507530"/>
                  </a:lnTo>
                  <a:lnTo>
                    <a:pt x="43916" y="500265"/>
                  </a:lnTo>
                  <a:lnTo>
                    <a:pt x="45720" y="491363"/>
                  </a:lnTo>
                  <a:lnTo>
                    <a:pt x="45720" y="485305"/>
                  </a:lnTo>
                  <a:close/>
                </a:path>
                <a:path w="2585720" h="514350">
                  <a:moveTo>
                    <a:pt x="45720" y="329133"/>
                  </a:moveTo>
                  <a:lnTo>
                    <a:pt x="43307" y="323316"/>
                  </a:lnTo>
                  <a:lnTo>
                    <a:pt x="34734" y="314744"/>
                  </a:lnTo>
                  <a:lnTo>
                    <a:pt x="28917" y="312343"/>
                  </a:lnTo>
                  <a:lnTo>
                    <a:pt x="22860" y="312343"/>
                  </a:lnTo>
                  <a:lnTo>
                    <a:pt x="13957" y="314134"/>
                  </a:lnTo>
                  <a:lnTo>
                    <a:pt x="6692" y="319036"/>
                  </a:lnTo>
                  <a:lnTo>
                    <a:pt x="1790" y="326301"/>
                  </a:lnTo>
                  <a:lnTo>
                    <a:pt x="0" y="335203"/>
                  </a:lnTo>
                  <a:lnTo>
                    <a:pt x="1790" y="344093"/>
                  </a:lnTo>
                  <a:lnTo>
                    <a:pt x="6692" y="351358"/>
                  </a:lnTo>
                  <a:lnTo>
                    <a:pt x="13957" y="356260"/>
                  </a:lnTo>
                  <a:lnTo>
                    <a:pt x="22860" y="358063"/>
                  </a:lnTo>
                  <a:lnTo>
                    <a:pt x="31750" y="356260"/>
                  </a:lnTo>
                  <a:lnTo>
                    <a:pt x="39014" y="351358"/>
                  </a:lnTo>
                  <a:lnTo>
                    <a:pt x="43916" y="344093"/>
                  </a:lnTo>
                  <a:lnTo>
                    <a:pt x="45720" y="335203"/>
                  </a:lnTo>
                  <a:lnTo>
                    <a:pt x="45720" y="329133"/>
                  </a:lnTo>
                  <a:close/>
                </a:path>
                <a:path w="2585720" h="514350">
                  <a:moveTo>
                    <a:pt x="45720" y="172961"/>
                  </a:moveTo>
                  <a:lnTo>
                    <a:pt x="43307" y="167144"/>
                  </a:lnTo>
                  <a:lnTo>
                    <a:pt x="34734" y="158572"/>
                  </a:lnTo>
                  <a:lnTo>
                    <a:pt x="28917" y="156171"/>
                  </a:lnTo>
                  <a:lnTo>
                    <a:pt x="22860" y="156171"/>
                  </a:lnTo>
                  <a:lnTo>
                    <a:pt x="13957" y="157962"/>
                  </a:lnTo>
                  <a:lnTo>
                    <a:pt x="6692" y="162864"/>
                  </a:lnTo>
                  <a:lnTo>
                    <a:pt x="1790" y="170129"/>
                  </a:lnTo>
                  <a:lnTo>
                    <a:pt x="0" y="179031"/>
                  </a:lnTo>
                  <a:lnTo>
                    <a:pt x="1790" y="187921"/>
                  </a:lnTo>
                  <a:lnTo>
                    <a:pt x="6692" y="195186"/>
                  </a:lnTo>
                  <a:lnTo>
                    <a:pt x="13957" y="200088"/>
                  </a:lnTo>
                  <a:lnTo>
                    <a:pt x="22860" y="201891"/>
                  </a:lnTo>
                  <a:lnTo>
                    <a:pt x="31750" y="200088"/>
                  </a:lnTo>
                  <a:lnTo>
                    <a:pt x="39014" y="195186"/>
                  </a:lnTo>
                  <a:lnTo>
                    <a:pt x="43916" y="187921"/>
                  </a:lnTo>
                  <a:lnTo>
                    <a:pt x="45720" y="179031"/>
                  </a:lnTo>
                  <a:lnTo>
                    <a:pt x="45720" y="172961"/>
                  </a:lnTo>
                  <a:close/>
                </a:path>
                <a:path w="2585720" h="514350">
                  <a:moveTo>
                    <a:pt x="45720" y="16789"/>
                  </a:moveTo>
                  <a:lnTo>
                    <a:pt x="43307" y="10972"/>
                  </a:lnTo>
                  <a:lnTo>
                    <a:pt x="34734" y="2400"/>
                  </a:lnTo>
                  <a:lnTo>
                    <a:pt x="28917" y="0"/>
                  </a:lnTo>
                  <a:lnTo>
                    <a:pt x="22860" y="0"/>
                  </a:lnTo>
                  <a:lnTo>
                    <a:pt x="13957" y="1790"/>
                  </a:lnTo>
                  <a:lnTo>
                    <a:pt x="6692" y="6692"/>
                  </a:lnTo>
                  <a:lnTo>
                    <a:pt x="1790" y="13957"/>
                  </a:lnTo>
                  <a:lnTo>
                    <a:pt x="0" y="22860"/>
                  </a:lnTo>
                  <a:lnTo>
                    <a:pt x="1790" y="31750"/>
                  </a:lnTo>
                  <a:lnTo>
                    <a:pt x="6692" y="39014"/>
                  </a:lnTo>
                  <a:lnTo>
                    <a:pt x="13957" y="43916"/>
                  </a:lnTo>
                  <a:lnTo>
                    <a:pt x="22860" y="45720"/>
                  </a:lnTo>
                  <a:lnTo>
                    <a:pt x="31750" y="43916"/>
                  </a:lnTo>
                  <a:lnTo>
                    <a:pt x="39014" y="39014"/>
                  </a:lnTo>
                  <a:lnTo>
                    <a:pt x="43916" y="31750"/>
                  </a:lnTo>
                  <a:lnTo>
                    <a:pt x="45720" y="22860"/>
                  </a:lnTo>
                  <a:lnTo>
                    <a:pt x="45720" y="16789"/>
                  </a:lnTo>
                  <a:close/>
                </a:path>
                <a:path w="2585720" h="514350">
                  <a:moveTo>
                    <a:pt x="195084" y="485305"/>
                  </a:moveTo>
                  <a:lnTo>
                    <a:pt x="192684" y="479488"/>
                  </a:lnTo>
                  <a:lnTo>
                    <a:pt x="184111" y="470916"/>
                  </a:lnTo>
                  <a:lnTo>
                    <a:pt x="178295" y="468503"/>
                  </a:lnTo>
                  <a:lnTo>
                    <a:pt x="172224" y="468503"/>
                  </a:lnTo>
                  <a:lnTo>
                    <a:pt x="163334" y="470306"/>
                  </a:lnTo>
                  <a:lnTo>
                    <a:pt x="156070" y="475208"/>
                  </a:lnTo>
                  <a:lnTo>
                    <a:pt x="151168" y="482473"/>
                  </a:lnTo>
                  <a:lnTo>
                    <a:pt x="149364" y="491363"/>
                  </a:lnTo>
                  <a:lnTo>
                    <a:pt x="151168" y="500265"/>
                  </a:lnTo>
                  <a:lnTo>
                    <a:pt x="156070" y="507530"/>
                  </a:lnTo>
                  <a:lnTo>
                    <a:pt x="163334" y="512432"/>
                  </a:lnTo>
                  <a:lnTo>
                    <a:pt x="172224" y="514223"/>
                  </a:lnTo>
                  <a:lnTo>
                    <a:pt x="181127" y="512432"/>
                  </a:lnTo>
                  <a:lnTo>
                    <a:pt x="188391" y="507530"/>
                  </a:lnTo>
                  <a:lnTo>
                    <a:pt x="193294" y="500265"/>
                  </a:lnTo>
                  <a:lnTo>
                    <a:pt x="195084" y="491363"/>
                  </a:lnTo>
                  <a:lnTo>
                    <a:pt x="195084" y="485305"/>
                  </a:lnTo>
                  <a:close/>
                </a:path>
                <a:path w="2585720" h="514350">
                  <a:moveTo>
                    <a:pt x="195084" y="329133"/>
                  </a:moveTo>
                  <a:lnTo>
                    <a:pt x="192684" y="323316"/>
                  </a:lnTo>
                  <a:lnTo>
                    <a:pt x="184111" y="314744"/>
                  </a:lnTo>
                  <a:lnTo>
                    <a:pt x="178295" y="312343"/>
                  </a:lnTo>
                  <a:lnTo>
                    <a:pt x="172224" y="312343"/>
                  </a:lnTo>
                  <a:lnTo>
                    <a:pt x="163334" y="314134"/>
                  </a:lnTo>
                  <a:lnTo>
                    <a:pt x="156070" y="319036"/>
                  </a:lnTo>
                  <a:lnTo>
                    <a:pt x="151168" y="326301"/>
                  </a:lnTo>
                  <a:lnTo>
                    <a:pt x="149364" y="335203"/>
                  </a:lnTo>
                  <a:lnTo>
                    <a:pt x="151168" y="344093"/>
                  </a:lnTo>
                  <a:lnTo>
                    <a:pt x="156070" y="351358"/>
                  </a:lnTo>
                  <a:lnTo>
                    <a:pt x="163334" y="356260"/>
                  </a:lnTo>
                  <a:lnTo>
                    <a:pt x="172224" y="358063"/>
                  </a:lnTo>
                  <a:lnTo>
                    <a:pt x="181127" y="356260"/>
                  </a:lnTo>
                  <a:lnTo>
                    <a:pt x="188391" y="351358"/>
                  </a:lnTo>
                  <a:lnTo>
                    <a:pt x="193294" y="344093"/>
                  </a:lnTo>
                  <a:lnTo>
                    <a:pt x="195084" y="335203"/>
                  </a:lnTo>
                  <a:lnTo>
                    <a:pt x="195084" y="329133"/>
                  </a:lnTo>
                  <a:close/>
                </a:path>
                <a:path w="2585720" h="514350">
                  <a:moveTo>
                    <a:pt x="195084" y="172961"/>
                  </a:moveTo>
                  <a:lnTo>
                    <a:pt x="192684" y="167144"/>
                  </a:lnTo>
                  <a:lnTo>
                    <a:pt x="184111" y="158572"/>
                  </a:lnTo>
                  <a:lnTo>
                    <a:pt x="178295" y="156171"/>
                  </a:lnTo>
                  <a:lnTo>
                    <a:pt x="172224" y="156171"/>
                  </a:lnTo>
                  <a:lnTo>
                    <a:pt x="163334" y="157962"/>
                  </a:lnTo>
                  <a:lnTo>
                    <a:pt x="156070" y="162864"/>
                  </a:lnTo>
                  <a:lnTo>
                    <a:pt x="151168" y="170129"/>
                  </a:lnTo>
                  <a:lnTo>
                    <a:pt x="149364" y="179031"/>
                  </a:lnTo>
                  <a:lnTo>
                    <a:pt x="151168" y="187921"/>
                  </a:lnTo>
                  <a:lnTo>
                    <a:pt x="156070" y="195186"/>
                  </a:lnTo>
                  <a:lnTo>
                    <a:pt x="163334" y="200088"/>
                  </a:lnTo>
                  <a:lnTo>
                    <a:pt x="172224" y="201891"/>
                  </a:lnTo>
                  <a:lnTo>
                    <a:pt x="181127" y="200088"/>
                  </a:lnTo>
                  <a:lnTo>
                    <a:pt x="188391" y="195186"/>
                  </a:lnTo>
                  <a:lnTo>
                    <a:pt x="193294" y="187921"/>
                  </a:lnTo>
                  <a:lnTo>
                    <a:pt x="195084" y="179031"/>
                  </a:lnTo>
                  <a:lnTo>
                    <a:pt x="195084" y="172961"/>
                  </a:lnTo>
                  <a:close/>
                </a:path>
                <a:path w="2585720" h="514350">
                  <a:moveTo>
                    <a:pt x="195084" y="16789"/>
                  </a:moveTo>
                  <a:lnTo>
                    <a:pt x="192684" y="10972"/>
                  </a:lnTo>
                  <a:lnTo>
                    <a:pt x="184111" y="2400"/>
                  </a:lnTo>
                  <a:lnTo>
                    <a:pt x="178295" y="0"/>
                  </a:lnTo>
                  <a:lnTo>
                    <a:pt x="172224" y="0"/>
                  </a:lnTo>
                  <a:lnTo>
                    <a:pt x="163334" y="1790"/>
                  </a:lnTo>
                  <a:lnTo>
                    <a:pt x="156070" y="6692"/>
                  </a:lnTo>
                  <a:lnTo>
                    <a:pt x="151168" y="13957"/>
                  </a:lnTo>
                  <a:lnTo>
                    <a:pt x="149364" y="22860"/>
                  </a:lnTo>
                  <a:lnTo>
                    <a:pt x="151168" y="31750"/>
                  </a:lnTo>
                  <a:lnTo>
                    <a:pt x="156070" y="39014"/>
                  </a:lnTo>
                  <a:lnTo>
                    <a:pt x="163334" y="43916"/>
                  </a:lnTo>
                  <a:lnTo>
                    <a:pt x="172224" y="45720"/>
                  </a:lnTo>
                  <a:lnTo>
                    <a:pt x="181127" y="43916"/>
                  </a:lnTo>
                  <a:lnTo>
                    <a:pt x="188391" y="39014"/>
                  </a:lnTo>
                  <a:lnTo>
                    <a:pt x="193294" y="31750"/>
                  </a:lnTo>
                  <a:lnTo>
                    <a:pt x="195084" y="22860"/>
                  </a:lnTo>
                  <a:lnTo>
                    <a:pt x="195084" y="16789"/>
                  </a:lnTo>
                  <a:close/>
                </a:path>
                <a:path w="2585720" h="514350">
                  <a:moveTo>
                    <a:pt x="344462" y="485305"/>
                  </a:moveTo>
                  <a:lnTo>
                    <a:pt x="342061" y="479488"/>
                  </a:lnTo>
                  <a:lnTo>
                    <a:pt x="333489" y="470916"/>
                  </a:lnTo>
                  <a:lnTo>
                    <a:pt x="327672" y="468503"/>
                  </a:lnTo>
                  <a:lnTo>
                    <a:pt x="321602" y="468503"/>
                  </a:lnTo>
                  <a:lnTo>
                    <a:pt x="312712" y="470306"/>
                  </a:lnTo>
                  <a:lnTo>
                    <a:pt x="305447" y="475208"/>
                  </a:lnTo>
                  <a:lnTo>
                    <a:pt x="300545" y="482473"/>
                  </a:lnTo>
                  <a:lnTo>
                    <a:pt x="298742" y="491363"/>
                  </a:lnTo>
                  <a:lnTo>
                    <a:pt x="300545" y="500265"/>
                  </a:lnTo>
                  <a:lnTo>
                    <a:pt x="305447" y="507530"/>
                  </a:lnTo>
                  <a:lnTo>
                    <a:pt x="312712" y="512432"/>
                  </a:lnTo>
                  <a:lnTo>
                    <a:pt x="321602" y="514223"/>
                  </a:lnTo>
                  <a:lnTo>
                    <a:pt x="330504" y="512432"/>
                  </a:lnTo>
                  <a:lnTo>
                    <a:pt x="337769" y="507530"/>
                  </a:lnTo>
                  <a:lnTo>
                    <a:pt x="342671" y="500265"/>
                  </a:lnTo>
                  <a:lnTo>
                    <a:pt x="344462" y="491363"/>
                  </a:lnTo>
                  <a:lnTo>
                    <a:pt x="344462" y="485305"/>
                  </a:lnTo>
                  <a:close/>
                </a:path>
                <a:path w="2585720" h="514350">
                  <a:moveTo>
                    <a:pt x="344462" y="329133"/>
                  </a:moveTo>
                  <a:lnTo>
                    <a:pt x="342061" y="323316"/>
                  </a:lnTo>
                  <a:lnTo>
                    <a:pt x="333489" y="314744"/>
                  </a:lnTo>
                  <a:lnTo>
                    <a:pt x="327672" y="312343"/>
                  </a:lnTo>
                  <a:lnTo>
                    <a:pt x="321602" y="312343"/>
                  </a:lnTo>
                  <a:lnTo>
                    <a:pt x="312712" y="314134"/>
                  </a:lnTo>
                  <a:lnTo>
                    <a:pt x="305447" y="319036"/>
                  </a:lnTo>
                  <a:lnTo>
                    <a:pt x="300545" y="326301"/>
                  </a:lnTo>
                  <a:lnTo>
                    <a:pt x="298742" y="335203"/>
                  </a:lnTo>
                  <a:lnTo>
                    <a:pt x="300545" y="344093"/>
                  </a:lnTo>
                  <a:lnTo>
                    <a:pt x="305447" y="351358"/>
                  </a:lnTo>
                  <a:lnTo>
                    <a:pt x="312712" y="356260"/>
                  </a:lnTo>
                  <a:lnTo>
                    <a:pt x="321602" y="358063"/>
                  </a:lnTo>
                  <a:lnTo>
                    <a:pt x="330504" y="356260"/>
                  </a:lnTo>
                  <a:lnTo>
                    <a:pt x="337769" y="351358"/>
                  </a:lnTo>
                  <a:lnTo>
                    <a:pt x="342671" y="344093"/>
                  </a:lnTo>
                  <a:lnTo>
                    <a:pt x="344462" y="335203"/>
                  </a:lnTo>
                  <a:lnTo>
                    <a:pt x="344462" y="329133"/>
                  </a:lnTo>
                  <a:close/>
                </a:path>
                <a:path w="2585720" h="514350">
                  <a:moveTo>
                    <a:pt x="344462" y="172961"/>
                  </a:moveTo>
                  <a:lnTo>
                    <a:pt x="342061" y="167144"/>
                  </a:lnTo>
                  <a:lnTo>
                    <a:pt x="333489" y="158572"/>
                  </a:lnTo>
                  <a:lnTo>
                    <a:pt x="327672" y="156171"/>
                  </a:lnTo>
                  <a:lnTo>
                    <a:pt x="321602" y="156171"/>
                  </a:lnTo>
                  <a:lnTo>
                    <a:pt x="312712" y="157962"/>
                  </a:lnTo>
                  <a:lnTo>
                    <a:pt x="305447" y="162864"/>
                  </a:lnTo>
                  <a:lnTo>
                    <a:pt x="300545" y="170129"/>
                  </a:lnTo>
                  <a:lnTo>
                    <a:pt x="298742" y="179031"/>
                  </a:lnTo>
                  <a:lnTo>
                    <a:pt x="300545" y="187921"/>
                  </a:lnTo>
                  <a:lnTo>
                    <a:pt x="305447" y="195186"/>
                  </a:lnTo>
                  <a:lnTo>
                    <a:pt x="312712" y="200088"/>
                  </a:lnTo>
                  <a:lnTo>
                    <a:pt x="321602" y="201891"/>
                  </a:lnTo>
                  <a:lnTo>
                    <a:pt x="330504" y="200088"/>
                  </a:lnTo>
                  <a:lnTo>
                    <a:pt x="337769" y="195186"/>
                  </a:lnTo>
                  <a:lnTo>
                    <a:pt x="342671" y="187921"/>
                  </a:lnTo>
                  <a:lnTo>
                    <a:pt x="344462" y="179031"/>
                  </a:lnTo>
                  <a:lnTo>
                    <a:pt x="344462" y="172961"/>
                  </a:lnTo>
                  <a:close/>
                </a:path>
                <a:path w="2585720" h="514350">
                  <a:moveTo>
                    <a:pt x="344462" y="16789"/>
                  </a:moveTo>
                  <a:lnTo>
                    <a:pt x="342061" y="10972"/>
                  </a:lnTo>
                  <a:lnTo>
                    <a:pt x="333489" y="2400"/>
                  </a:lnTo>
                  <a:lnTo>
                    <a:pt x="327672" y="0"/>
                  </a:lnTo>
                  <a:lnTo>
                    <a:pt x="321602" y="0"/>
                  </a:lnTo>
                  <a:lnTo>
                    <a:pt x="312712" y="1790"/>
                  </a:lnTo>
                  <a:lnTo>
                    <a:pt x="305447" y="6692"/>
                  </a:lnTo>
                  <a:lnTo>
                    <a:pt x="300545" y="13957"/>
                  </a:lnTo>
                  <a:lnTo>
                    <a:pt x="298742" y="22860"/>
                  </a:lnTo>
                  <a:lnTo>
                    <a:pt x="300545" y="31750"/>
                  </a:lnTo>
                  <a:lnTo>
                    <a:pt x="305447" y="39014"/>
                  </a:lnTo>
                  <a:lnTo>
                    <a:pt x="312712" y="43916"/>
                  </a:lnTo>
                  <a:lnTo>
                    <a:pt x="321602" y="45720"/>
                  </a:lnTo>
                  <a:lnTo>
                    <a:pt x="330504" y="43916"/>
                  </a:lnTo>
                  <a:lnTo>
                    <a:pt x="337769" y="39014"/>
                  </a:lnTo>
                  <a:lnTo>
                    <a:pt x="342671" y="31750"/>
                  </a:lnTo>
                  <a:lnTo>
                    <a:pt x="344462" y="22860"/>
                  </a:lnTo>
                  <a:lnTo>
                    <a:pt x="344462" y="16789"/>
                  </a:lnTo>
                  <a:close/>
                </a:path>
                <a:path w="2585720" h="514350">
                  <a:moveTo>
                    <a:pt x="493839" y="485305"/>
                  </a:moveTo>
                  <a:lnTo>
                    <a:pt x="491439" y="479488"/>
                  </a:lnTo>
                  <a:lnTo>
                    <a:pt x="482866" y="470916"/>
                  </a:lnTo>
                  <a:lnTo>
                    <a:pt x="477050" y="468503"/>
                  </a:lnTo>
                  <a:lnTo>
                    <a:pt x="470979" y="468503"/>
                  </a:lnTo>
                  <a:lnTo>
                    <a:pt x="462089" y="470306"/>
                  </a:lnTo>
                  <a:lnTo>
                    <a:pt x="454812" y="475208"/>
                  </a:lnTo>
                  <a:lnTo>
                    <a:pt x="449922" y="482473"/>
                  </a:lnTo>
                  <a:lnTo>
                    <a:pt x="448119" y="491363"/>
                  </a:lnTo>
                  <a:lnTo>
                    <a:pt x="449922" y="500265"/>
                  </a:lnTo>
                  <a:lnTo>
                    <a:pt x="454812" y="507530"/>
                  </a:lnTo>
                  <a:lnTo>
                    <a:pt x="462089" y="512432"/>
                  </a:lnTo>
                  <a:lnTo>
                    <a:pt x="470979" y="514223"/>
                  </a:lnTo>
                  <a:lnTo>
                    <a:pt x="479882" y="512432"/>
                  </a:lnTo>
                  <a:lnTo>
                    <a:pt x="487146" y="507530"/>
                  </a:lnTo>
                  <a:lnTo>
                    <a:pt x="492048" y="500265"/>
                  </a:lnTo>
                  <a:lnTo>
                    <a:pt x="493839" y="491363"/>
                  </a:lnTo>
                  <a:lnTo>
                    <a:pt x="493839" y="485305"/>
                  </a:lnTo>
                  <a:close/>
                </a:path>
                <a:path w="2585720" h="514350">
                  <a:moveTo>
                    <a:pt x="493839" y="329133"/>
                  </a:moveTo>
                  <a:lnTo>
                    <a:pt x="491439" y="323316"/>
                  </a:lnTo>
                  <a:lnTo>
                    <a:pt x="482866" y="314744"/>
                  </a:lnTo>
                  <a:lnTo>
                    <a:pt x="477050" y="312343"/>
                  </a:lnTo>
                  <a:lnTo>
                    <a:pt x="470979" y="312343"/>
                  </a:lnTo>
                  <a:lnTo>
                    <a:pt x="462089" y="314134"/>
                  </a:lnTo>
                  <a:lnTo>
                    <a:pt x="454812" y="319036"/>
                  </a:lnTo>
                  <a:lnTo>
                    <a:pt x="449922" y="326301"/>
                  </a:lnTo>
                  <a:lnTo>
                    <a:pt x="448119" y="335203"/>
                  </a:lnTo>
                  <a:lnTo>
                    <a:pt x="449922" y="344093"/>
                  </a:lnTo>
                  <a:lnTo>
                    <a:pt x="454812" y="351358"/>
                  </a:lnTo>
                  <a:lnTo>
                    <a:pt x="462089" y="356260"/>
                  </a:lnTo>
                  <a:lnTo>
                    <a:pt x="470979" y="358063"/>
                  </a:lnTo>
                  <a:lnTo>
                    <a:pt x="479882" y="356260"/>
                  </a:lnTo>
                  <a:lnTo>
                    <a:pt x="487146" y="351358"/>
                  </a:lnTo>
                  <a:lnTo>
                    <a:pt x="492048" y="344093"/>
                  </a:lnTo>
                  <a:lnTo>
                    <a:pt x="493839" y="335203"/>
                  </a:lnTo>
                  <a:lnTo>
                    <a:pt x="493839" y="329133"/>
                  </a:lnTo>
                  <a:close/>
                </a:path>
                <a:path w="2585720" h="514350">
                  <a:moveTo>
                    <a:pt x="493839" y="172961"/>
                  </a:moveTo>
                  <a:lnTo>
                    <a:pt x="491439" y="167144"/>
                  </a:lnTo>
                  <a:lnTo>
                    <a:pt x="482866" y="158572"/>
                  </a:lnTo>
                  <a:lnTo>
                    <a:pt x="477050" y="156171"/>
                  </a:lnTo>
                  <a:lnTo>
                    <a:pt x="470979" y="156171"/>
                  </a:lnTo>
                  <a:lnTo>
                    <a:pt x="462089" y="157962"/>
                  </a:lnTo>
                  <a:lnTo>
                    <a:pt x="454812" y="162864"/>
                  </a:lnTo>
                  <a:lnTo>
                    <a:pt x="449922" y="170129"/>
                  </a:lnTo>
                  <a:lnTo>
                    <a:pt x="448119" y="179031"/>
                  </a:lnTo>
                  <a:lnTo>
                    <a:pt x="449922" y="187921"/>
                  </a:lnTo>
                  <a:lnTo>
                    <a:pt x="454812" y="195186"/>
                  </a:lnTo>
                  <a:lnTo>
                    <a:pt x="462089" y="200088"/>
                  </a:lnTo>
                  <a:lnTo>
                    <a:pt x="470979" y="201891"/>
                  </a:lnTo>
                  <a:lnTo>
                    <a:pt x="479882" y="200088"/>
                  </a:lnTo>
                  <a:lnTo>
                    <a:pt x="487146" y="195186"/>
                  </a:lnTo>
                  <a:lnTo>
                    <a:pt x="492048" y="187921"/>
                  </a:lnTo>
                  <a:lnTo>
                    <a:pt x="493839" y="179031"/>
                  </a:lnTo>
                  <a:lnTo>
                    <a:pt x="493839" y="172961"/>
                  </a:lnTo>
                  <a:close/>
                </a:path>
                <a:path w="2585720" h="514350">
                  <a:moveTo>
                    <a:pt x="493839" y="16789"/>
                  </a:moveTo>
                  <a:lnTo>
                    <a:pt x="491439" y="10972"/>
                  </a:lnTo>
                  <a:lnTo>
                    <a:pt x="482866" y="2400"/>
                  </a:lnTo>
                  <a:lnTo>
                    <a:pt x="477050" y="0"/>
                  </a:lnTo>
                  <a:lnTo>
                    <a:pt x="470979" y="0"/>
                  </a:lnTo>
                  <a:lnTo>
                    <a:pt x="462089" y="1790"/>
                  </a:lnTo>
                  <a:lnTo>
                    <a:pt x="454812" y="6692"/>
                  </a:lnTo>
                  <a:lnTo>
                    <a:pt x="449922" y="13957"/>
                  </a:lnTo>
                  <a:lnTo>
                    <a:pt x="448119" y="22860"/>
                  </a:lnTo>
                  <a:lnTo>
                    <a:pt x="449922" y="31750"/>
                  </a:lnTo>
                  <a:lnTo>
                    <a:pt x="454812" y="39014"/>
                  </a:lnTo>
                  <a:lnTo>
                    <a:pt x="462089" y="43916"/>
                  </a:lnTo>
                  <a:lnTo>
                    <a:pt x="470979" y="45720"/>
                  </a:lnTo>
                  <a:lnTo>
                    <a:pt x="479882" y="43916"/>
                  </a:lnTo>
                  <a:lnTo>
                    <a:pt x="487146" y="39014"/>
                  </a:lnTo>
                  <a:lnTo>
                    <a:pt x="492048" y="31750"/>
                  </a:lnTo>
                  <a:lnTo>
                    <a:pt x="493839" y="22860"/>
                  </a:lnTo>
                  <a:lnTo>
                    <a:pt x="493839" y="16789"/>
                  </a:lnTo>
                  <a:close/>
                </a:path>
                <a:path w="2585720" h="514350">
                  <a:moveTo>
                    <a:pt x="643216" y="485305"/>
                  </a:moveTo>
                  <a:lnTo>
                    <a:pt x="640816" y="479488"/>
                  </a:lnTo>
                  <a:lnTo>
                    <a:pt x="632231" y="470916"/>
                  </a:lnTo>
                  <a:lnTo>
                    <a:pt x="626427" y="468503"/>
                  </a:lnTo>
                  <a:lnTo>
                    <a:pt x="620356" y="468503"/>
                  </a:lnTo>
                  <a:lnTo>
                    <a:pt x="611466" y="470306"/>
                  </a:lnTo>
                  <a:lnTo>
                    <a:pt x="604189" y="475208"/>
                  </a:lnTo>
                  <a:lnTo>
                    <a:pt x="599300" y="482473"/>
                  </a:lnTo>
                  <a:lnTo>
                    <a:pt x="597496" y="491363"/>
                  </a:lnTo>
                  <a:lnTo>
                    <a:pt x="599300" y="500265"/>
                  </a:lnTo>
                  <a:lnTo>
                    <a:pt x="604189" y="507530"/>
                  </a:lnTo>
                  <a:lnTo>
                    <a:pt x="611466" y="512432"/>
                  </a:lnTo>
                  <a:lnTo>
                    <a:pt x="620356" y="514223"/>
                  </a:lnTo>
                  <a:lnTo>
                    <a:pt x="629259" y="512432"/>
                  </a:lnTo>
                  <a:lnTo>
                    <a:pt x="636524" y="507530"/>
                  </a:lnTo>
                  <a:lnTo>
                    <a:pt x="641426" y="500265"/>
                  </a:lnTo>
                  <a:lnTo>
                    <a:pt x="643216" y="491363"/>
                  </a:lnTo>
                  <a:lnTo>
                    <a:pt x="643216" y="485305"/>
                  </a:lnTo>
                  <a:close/>
                </a:path>
                <a:path w="2585720" h="514350">
                  <a:moveTo>
                    <a:pt x="643216" y="329133"/>
                  </a:moveTo>
                  <a:lnTo>
                    <a:pt x="640816" y="323316"/>
                  </a:lnTo>
                  <a:lnTo>
                    <a:pt x="632231" y="314744"/>
                  </a:lnTo>
                  <a:lnTo>
                    <a:pt x="626427" y="312343"/>
                  </a:lnTo>
                  <a:lnTo>
                    <a:pt x="620356" y="312343"/>
                  </a:lnTo>
                  <a:lnTo>
                    <a:pt x="611466" y="314134"/>
                  </a:lnTo>
                  <a:lnTo>
                    <a:pt x="604189" y="319036"/>
                  </a:lnTo>
                  <a:lnTo>
                    <a:pt x="599300" y="326301"/>
                  </a:lnTo>
                  <a:lnTo>
                    <a:pt x="597496" y="335203"/>
                  </a:lnTo>
                  <a:lnTo>
                    <a:pt x="599300" y="344093"/>
                  </a:lnTo>
                  <a:lnTo>
                    <a:pt x="604189" y="351358"/>
                  </a:lnTo>
                  <a:lnTo>
                    <a:pt x="611466" y="356260"/>
                  </a:lnTo>
                  <a:lnTo>
                    <a:pt x="620356" y="358063"/>
                  </a:lnTo>
                  <a:lnTo>
                    <a:pt x="629259" y="356260"/>
                  </a:lnTo>
                  <a:lnTo>
                    <a:pt x="636524" y="351358"/>
                  </a:lnTo>
                  <a:lnTo>
                    <a:pt x="641426" y="344093"/>
                  </a:lnTo>
                  <a:lnTo>
                    <a:pt x="643216" y="335203"/>
                  </a:lnTo>
                  <a:lnTo>
                    <a:pt x="643216" y="329133"/>
                  </a:lnTo>
                  <a:close/>
                </a:path>
                <a:path w="2585720" h="514350">
                  <a:moveTo>
                    <a:pt x="643216" y="172961"/>
                  </a:moveTo>
                  <a:lnTo>
                    <a:pt x="640816" y="167144"/>
                  </a:lnTo>
                  <a:lnTo>
                    <a:pt x="632231" y="158572"/>
                  </a:lnTo>
                  <a:lnTo>
                    <a:pt x="626427" y="156171"/>
                  </a:lnTo>
                  <a:lnTo>
                    <a:pt x="620356" y="156171"/>
                  </a:lnTo>
                  <a:lnTo>
                    <a:pt x="611466" y="157962"/>
                  </a:lnTo>
                  <a:lnTo>
                    <a:pt x="604189" y="162864"/>
                  </a:lnTo>
                  <a:lnTo>
                    <a:pt x="599300" y="170129"/>
                  </a:lnTo>
                  <a:lnTo>
                    <a:pt x="597496" y="179031"/>
                  </a:lnTo>
                  <a:lnTo>
                    <a:pt x="599300" y="187921"/>
                  </a:lnTo>
                  <a:lnTo>
                    <a:pt x="604189" y="195186"/>
                  </a:lnTo>
                  <a:lnTo>
                    <a:pt x="611466" y="200088"/>
                  </a:lnTo>
                  <a:lnTo>
                    <a:pt x="620356" y="201891"/>
                  </a:lnTo>
                  <a:lnTo>
                    <a:pt x="629259" y="200088"/>
                  </a:lnTo>
                  <a:lnTo>
                    <a:pt x="636524" y="195186"/>
                  </a:lnTo>
                  <a:lnTo>
                    <a:pt x="641426" y="187921"/>
                  </a:lnTo>
                  <a:lnTo>
                    <a:pt x="643216" y="179031"/>
                  </a:lnTo>
                  <a:lnTo>
                    <a:pt x="643216" y="172961"/>
                  </a:lnTo>
                  <a:close/>
                </a:path>
                <a:path w="2585720" h="514350">
                  <a:moveTo>
                    <a:pt x="643216" y="16789"/>
                  </a:moveTo>
                  <a:lnTo>
                    <a:pt x="640816" y="10972"/>
                  </a:lnTo>
                  <a:lnTo>
                    <a:pt x="632231" y="2400"/>
                  </a:lnTo>
                  <a:lnTo>
                    <a:pt x="626427" y="0"/>
                  </a:lnTo>
                  <a:lnTo>
                    <a:pt x="620356" y="0"/>
                  </a:lnTo>
                  <a:lnTo>
                    <a:pt x="611466" y="1790"/>
                  </a:lnTo>
                  <a:lnTo>
                    <a:pt x="604189" y="6692"/>
                  </a:lnTo>
                  <a:lnTo>
                    <a:pt x="599300" y="13957"/>
                  </a:lnTo>
                  <a:lnTo>
                    <a:pt x="597496" y="22860"/>
                  </a:lnTo>
                  <a:lnTo>
                    <a:pt x="599300" y="31750"/>
                  </a:lnTo>
                  <a:lnTo>
                    <a:pt x="604189" y="39014"/>
                  </a:lnTo>
                  <a:lnTo>
                    <a:pt x="611466" y="43916"/>
                  </a:lnTo>
                  <a:lnTo>
                    <a:pt x="620356" y="45720"/>
                  </a:lnTo>
                  <a:lnTo>
                    <a:pt x="629259" y="43916"/>
                  </a:lnTo>
                  <a:lnTo>
                    <a:pt x="636524" y="39014"/>
                  </a:lnTo>
                  <a:lnTo>
                    <a:pt x="641426" y="31750"/>
                  </a:lnTo>
                  <a:lnTo>
                    <a:pt x="643216" y="22860"/>
                  </a:lnTo>
                  <a:lnTo>
                    <a:pt x="643216" y="16789"/>
                  </a:lnTo>
                  <a:close/>
                </a:path>
                <a:path w="2585720" h="514350">
                  <a:moveTo>
                    <a:pt x="792594" y="485305"/>
                  </a:moveTo>
                  <a:lnTo>
                    <a:pt x="790181" y="479488"/>
                  </a:lnTo>
                  <a:lnTo>
                    <a:pt x="781608" y="470916"/>
                  </a:lnTo>
                  <a:lnTo>
                    <a:pt x="775792" y="468503"/>
                  </a:lnTo>
                  <a:lnTo>
                    <a:pt x="769734" y="468503"/>
                  </a:lnTo>
                  <a:lnTo>
                    <a:pt x="760831" y="470306"/>
                  </a:lnTo>
                  <a:lnTo>
                    <a:pt x="753567" y="475208"/>
                  </a:lnTo>
                  <a:lnTo>
                    <a:pt x="748665" y="482473"/>
                  </a:lnTo>
                  <a:lnTo>
                    <a:pt x="746874" y="491363"/>
                  </a:lnTo>
                  <a:lnTo>
                    <a:pt x="748665" y="500265"/>
                  </a:lnTo>
                  <a:lnTo>
                    <a:pt x="753567" y="507530"/>
                  </a:lnTo>
                  <a:lnTo>
                    <a:pt x="760831" y="512432"/>
                  </a:lnTo>
                  <a:lnTo>
                    <a:pt x="769734" y="514223"/>
                  </a:lnTo>
                  <a:lnTo>
                    <a:pt x="778637" y="512432"/>
                  </a:lnTo>
                  <a:lnTo>
                    <a:pt x="785901" y="507530"/>
                  </a:lnTo>
                  <a:lnTo>
                    <a:pt x="790803" y="500265"/>
                  </a:lnTo>
                  <a:lnTo>
                    <a:pt x="792594" y="491363"/>
                  </a:lnTo>
                  <a:lnTo>
                    <a:pt x="792594" y="485305"/>
                  </a:lnTo>
                  <a:close/>
                </a:path>
                <a:path w="2585720" h="514350">
                  <a:moveTo>
                    <a:pt x="792594" y="329133"/>
                  </a:moveTo>
                  <a:lnTo>
                    <a:pt x="790181" y="323316"/>
                  </a:lnTo>
                  <a:lnTo>
                    <a:pt x="781608" y="314744"/>
                  </a:lnTo>
                  <a:lnTo>
                    <a:pt x="775792" y="312343"/>
                  </a:lnTo>
                  <a:lnTo>
                    <a:pt x="769734" y="312343"/>
                  </a:lnTo>
                  <a:lnTo>
                    <a:pt x="760831" y="314134"/>
                  </a:lnTo>
                  <a:lnTo>
                    <a:pt x="753567" y="319036"/>
                  </a:lnTo>
                  <a:lnTo>
                    <a:pt x="748665" y="326301"/>
                  </a:lnTo>
                  <a:lnTo>
                    <a:pt x="746874" y="335203"/>
                  </a:lnTo>
                  <a:lnTo>
                    <a:pt x="748665" y="344093"/>
                  </a:lnTo>
                  <a:lnTo>
                    <a:pt x="753567" y="351358"/>
                  </a:lnTo>
                  <a:lnTo>
                    <a:pt x="760831" y="356260"/>
                  </a:lnTo>
                  <a:lnTo>
                    <a:pt x="769734" y="358063"/>
                  </a:lnTo>
                  <a:lnTo>
                    <a:pt x="778637" y="356260"/>
                  </a:lnTo>
                  <a:lnTo>
                    <a:pt x="785901" y="351358"/>
                  </a:lnTo>
                  <a:lnTo>
                    <a:pt x="790803" y="344093"/>
                  </a:lnTo>
                  <a:lnTo>
                    <a:pt x="792594" y="335203"/>
                  </a:lnTo>
                  <a:lnTo>
                    <a:pt x="792594" y="329133"/>
                  </a:lnTo>
                  <a:close/>
                </a:path>
                <a:path w="2585720" h="514350">
                  <a:moveTo>
                    <a:pt x="792594" y="172961"/>
                  </a:moveTo>
                  <a:lnTo>
                    <a:pt x="790181" y="167144"/>
                  </a:lnTo>
                  <a:lnTo>
                    <a:pt x="781608" y="158572"/>
                  </a:lnTo>
                  <a:lnTo>
                    <a:pt x="775792" y="156171"/>
                  </a:lnTo>
                  <a:lnTo>
                    <a:pt x="769734" y="156171"/>
                  </a:lnTo>
                  <a:lnTo>
                    <a:pt x="760831" y="157962"/>
                  </a:lnTo>
                  <a:lnTo>
                    <a:pt x="753567" y="162864"/>
                  </a:lnTo>
                  <a:lnTo>
                    <a:pt x="748665" y="170129"/>
                  </a:lnTo>
                  <a:lnTo>
                    <a:pt x="746874" y="179031"/>
                  </a:lnTo>
                  <a:lnTo>
                    <a:pt x="748665" y="187921"/>
                  </a:lnTo>
                  <a:lnTo>
                    <a:pt x="753567" y="195186"/>
                  </a:lnTo>
                  <a:lnTo>
                    <a:pt x="760831" y="200088"/>
                  </a:lnTo>
                  <a:lnTo>
                    <a:pt x="769734" y="201891"/>
                  </a:lnTo>
                  <a:lnTo>
                    <a:pt x="778637" y="200088"/>
                  </a:lnTo>
                  <a:lnTo>
                    <a:pt x="785901" y="195186"/>
                  </a:lnTo>
                  <a:lnTo>
                    <a:pt x="790803" y="187921"/>
                  </a:lnTo>
                  <a:lnTo>
                    <a:pt x="792594" y="179031"/>
                  </a:lnTo>
                  <a:lnTo>
                    <a:pt x="792594" y="172961"/>
                  </a:lnTo>
                  <a:close/>
                </a:path>
                <a:path w="2585720" h="514350">
                  <a:moveTo>
                    <a:pt x="792594" y="16789"/>
                  </a:moveTo>
                  <a:lnTo>
                    <a:pt x="790181" y="10972"/>
                  </a:lnTo>
                  <a:lnTo>
                    <a:pt x="781608" y="2400"/>
                  </a:lnTo>
                  <a:lnTo>
                    <a:pt x="775792" y="0"/>
                  </a:lnTo>
                  <a:lnTo>
                    <a:pt x="769734" y="0"/>
                  </a:lnTo>
                  <a:lnTo>
                    <a:pt x="760831" y="1790"/>
                  </a:lnTo>
                  <a:lnTo>
                    <a:pt x="753567" y="6692"/>
                  </a:lnTo>
                  <a:lnTo>
                    <a:pt x="748665" y="13957"/>
                  </a:lnTo>
                  <a:lnTo>
                    <a:pt x="746874" y="22860"/>
                  </a:lnTo>
                  <a:lnTo>
                    <a:pt x="748665" y="31750"/>
                  </a:lnTo>
                  <a:lnTo>
                    <a:pt x="753567" y="39014"/>
                  </a:lnTo>
                  <a:lnTo>
                    <a:pt x="760831" y="43916"/>
                  </a:lnTo>
                  <a:lnTo>
                    <a:pt x="769734" y="45720"/>
                  </a:lnTo>
                  <a:lnTo>
                    <a:pt x="778637" y="43916"/>
                  </a:lnTo>
                  <a:lnTo>
                    <a:pt x="785901" y="39014"/>
                  </a:lnTo>
                  <a:lnTo>
                    <a:pt x="790803" y="31750"/>
                  </a:lnTo>
                  <a:lnTo>
                    <a:pt x="792594" y="22860"/>
                  </a:lnTo>
                  <a:lnTo>
                    <a:pt x="792594" y="16789"/>
                  </a:lnTo>
                  <a:close/>
                </a:path>
                <a:path w="2585720" h="514350">
                  <a:moveTo>
                    <a:pt x="941971" y="485305"/>
                  </a:moveTo>
                  <a:lnTo>
                    <a:pt x="939558" y="479488"/>
                  </a:lnTo>
                  <a:lnTo>
                    <a:pt x="930986" y="470916"/>
                  </a:lnTo>
                  <a:lnTo>
                    <a:pt x="925169" y="468503"/>
                  </a:lnTo>
                  <a:lnTo>
                    <a:pt x="919111" y="468503"/>
                  </a:lnTo>
                  <a:lnTo>
                    <a:pt x="910209" y="470306"/>
                  </a:lnTo>
                  <a:lnTo>
                    <a:pt x="902944" y="475208"/>
                  </a:lnTo>
                  <a:lnTo>
                    <a:pt x="898042" y="482473"/>
                  </a:lnTo>
                  <a:lnTo>
                    <a:pt x="896251" y="491363"/>
                  </a:lnTo>
                  <a:lnTo>
                    <a:pt x="898042" y="500265"/>
                  </a:lnTo>
                  <a:lnTo>
                    <a:pt x="902944" y="507530"/>
                  </a:lnTo>
                  <a:lnTo>
                    <a:pt x="910209" y="512432"/>
                  </a:lnTo>
                  <a:lnTo>
                    <a:pt x="919111" y="514223"/>
                  </a:lnTo>
                  <a:lnTo>
                    <a:pt x="928014" y="512432"/>
                  </a:lnTo>
                  <a:lnTo>
                    <a:pt x="935278" y="507530"/>
                  </a:lnTo>
                  <a:lnTo>
                    <a:pt x="940168" y="500265"/>
                  </a:lnTo>
                  <a:lnTo>
                    <a:pt x="941971" y="491363"/>
                  </a:lnTo>
                  <a:lnTo>
                    <a:pt x="941971" y="485305"/>
                  </a:lnTo>
                  <a:close/>
                </a:path>
                <a:path w="2585720" h="514350">
                  <a:moveTo>
                    <a:pt x="941971" y="329133"/>
                  </a:moveTo>
                  <a:lnTo>
                    <a:pt x="939558" y="323316"/>
                  </a:lnTo>
                  <a:lnTo>
                    <a:pt x="930986" y="314744"/>
                  </a:lnTo>
                  <a:lnTo>
                    <a:pt x="925169" y="312343"/>
                  </a:lnTo>
                  <a:lnTo>
                    <a:pt x="919111" y="312343"/>
                  </a:lnTo>
                  <a:lnTo>
                    <a:pt x="910209" y="314134"/>
                  </a:lnTo>
                  <a:lnTo>
                    <a:pt x="902944" y="319036"/>
                  </a:lnTo>
                  <a:lnTo>
                    <a:pt x="898042" y="326301"/>
                  </a:lnTo>
                  <a:lnTo>
                    <a:pt x="896251" y="335203"/>
                  </a:lnTo>
                  <a:lnTo>
                    <a:pt x="898042" y="344093"/>
                  </a:lnTo>
                  <a:lnTo>
                    <a:pt x="902944" y="351358"/>
                  </a:lnTo>
                  <a:lnTo>
                    <a:pt x="910209" y="356260"/>
                  </a:lnTo>
                  <a:lnTo>
                    <a:pt x="919111" y="358063"/>
                  </a:lnTo>
                  <a:lnTo>
                    <a:pt x="928014" y="356260"/>
                  </a:lnTo>
                  <a:lnTo>
                    <a:pt x="935278" y="351358"/>
                  </a:lnTo>
                  <a:lnTo>
                    <a:pt x="940168" y="344093"/>
                  </a:lnTo>
                  <a:lnTo>
                    <a:pt x="941971" y="335203"/>
                  </a:lnTo>
                  <a:lnTo>
                    <a:pt x="941971" y="329133"/>
                  </a:lnTo>
                  <a:close/>
                </a:path>
                <a:path w="2585720" h="514350">
                  <a:moveTo>
                    <a:pt x="941971" y="172961"/>
                  </a:moveTo>
                  <a:lnTo>
                    <a:pt x="939558" y="167144"/>
                  </a:lnTo>
                  <a:lnTo>
                    <a:pt x="930986" y="158572"/>
                  </a:lnTo>
                  <a:lnTo>
                    <a:pt x="925169" y="156171"/>
                  </a:lnTo>
                  <a:lnTo>
                    <a:pt x="919111" y="156171"/>
                  </a:lnTo>
                  <a:lnTo>
                    <a:pt x="910209" y="157962"/>
                  </a:lnTo>
                  <a:lnTo>
                    <a:pt x="902944" y="162864"/>
                  </a:lnTo>
                  <a:lnTo>
                    <a:pt x="898042" y="170129"/>
                  </a:lnTo>
                  <a:lnTo>
                    <a:pt x="896251" y="179031"/>
                  </a:lnTo>
                  <a:lnTo>
                    <a:pt x="898042" y="187921"/>
                  </a:lnTo>
                  <a:lnTo>
                    <a:pt x="902944" y="195186"/>
                  </a:lnTo>
                  <a:lnTo>
                    <a:pt x="910209" y="200088"/>
                  </a:lnTo>
                  <a:lnTo>
                    <a:pt x="919111" y="201891"/>
                  </a:lnTo>
                  <a:lnTo>
                    <a:pt x="928014" y="200088"/>
                  </a:lnTo>
                  <a:lnTo>
                    <a:pt x="935278" y="195186"/>
                  </a:lnTo>
                  <a:lnTo>
                    <a:pt x="940168" y="187921"/>
                  </a:lnTo>
                  <a:lnTo>
                    <a:pt x="941971" y="179031"/>
                  </a:lnTo>
                  <a:lnTo>
                    <a:pt x="941971" y="172961"/>
                  </a:lnTo>
                  <a:close/>
                </a:path>
                <a:path w="2585720" h="514350">
                  <a:moveTo>
                    <a:pt x="941971" y="16789"/>
                  </a:moveTo>
                  <a:lnTo>
                    <a:pt x="939558" y="10972"/>
                  </a:lnTo>
                  <a:lnTo>
                    <a:pt x="930986" y="2400"/>
                  </a:lnTo>
                  <a:lnTo>
                    <a:pt x="925169" y="0"/>
                  </a:lnTo>
                  <a:lnTo>
                    <a:pt x="919111" y="0"/>
                  </a:lnTo>
                  <a:lnTo>
                    <a:pt x="910209" y="1790"/>
                  </a:lnTo>
                  <a:lnTo>
                    <a:pt x="902944" y="6692"/>
                  </a:lnTo>
                  <a:lnTo>
                    <a:pt x="898042" y="13957"/>
                  </a:lnTo>
                  <a:lnTo>
                    <a:pt x="896251" y="22860"/>
                  </a:lnTo>
                  <a:lnTo>
                    <a:pt x="898042" y="31750"/>
                  </a:lnTo>
                  <a:lnTo>
                    <a:pt x="902944" y="39014"/>
                  </a:lnTo>
                  <a:lnTo>
                    <a:pt x="910209" y="43916"/>
                  </a:lnTo>
                  <a:lnTo>
                    <a:pt x="919111" y="45720"/>
                  </a:lnTo>
                  <a:lnTo>
                    <a:pt x="928014" y="43916"/>
                  </a:lnTo>
                  <a:lnTo>
                    <a:pt x="935278" y="39014"/>
                  </a:lnTo>
                  <a:lnTo>
                    <a:pt x="940168" y="31750"/>
                  </a:lnTo>
                  <a:lnTo>
                    <a:pt x="941971" y="22860"/>
                  </a:lnTo>
                  <a:lnTo>
                    <a:pt x="941971" y="16789"/>
                  </a:lnTo>
                  <a:close/>
                </a:path>
                <a:path w="2585720" h="514350">
                  <a:moveTo>
                    <a:pt x="1091349" y="485305"/>
                  </a:moveTo>
                  <a:lnTo>
                    <a:pt x="1088936" y="479488"/>
                  </a:lnTo>
                  <a:lnTo>
                    <a:pt x="1080363" y="470916"/>
                  </a:lnTo>
                  <a:lnTo>
                    <a:pt x="1074547" y="468503"/>
                  </a:lnTo>
                  <a:lnTo>
                    <a:pt x="1068489" y="468503"/>
                  </a:lnTo>
                  <a:lnTo>
                    <a:pt x="1059586" y="470306"/>
                  </a:lnTo>
                  <a:lnTo>
                    <a:pt x="1052322" y="475208"/>
                  </a:lnTo>
                  <a:lnTo>
                    <a:pt x="1047419" y="482473"/>
                  </a:lnTo>
                  <a:lnTo>
                    <a:pt x="1045629" y="491363"/>
                  </a:lnTo>
                  <a:lnTo>
                    <a:pt x="1047419" y="500265"/>
                  </a:lnTo>
                  <a:lnTo>
                    <a:pt x="1052322" y="507530"/>
                  </a:lnTo>
                  <a:lnTo>
                    <a:pt x="1059586" y="512432"/>
                  </a:lnTo>
                  <a:lnTo>
                    <a:pt x="1068489" y="514223"/>
                  </a:lnTo>
                  <a:lnTo>
                    <a:pt x="1077379" y="512432"/>
                  </a:lnTo>
                  <a:lnTo>
                    <a:pt x="1084656" y="507530"/>
                  </a:lnTo>
                  <a:lnTo>
                    <a:pt x="1089545" y="500265"/>
                  </a:lnTo>
                  <a:lnTo>
                    <a:pt x="1091349" y="491363"/>
                  </a:lnTo>
                  <a:lnTo>
                    <a:pt x="1091349" y="485305"/>
                  </a:lnTo>
                  <a:close/>
                </a:path>
                <a:path w="2585720" h="514350">
                  <a:moveTo>
                    <a:pt x="1091349" y="329133"/>
                  </a:moveTo>
                  <a:lnTo>
                    <a:pt x="1088936" y="323316"/>
                  </a:lnTo>
                  <a:lnTo>
                    <a:pt x="1080363" y="314744"/>
                  </a:lnTo>
                  <a:lnTo>
                    <a:pt x="1074547" y="312343"/>
                  </a:lnTo>
                  <a:lnTo>
                    <a:pt x="1068489" y="312343"/>
                  </a:lnTo>
                  <a:lnTo>
                    <a:pt x="1059586" y="314134"/>
                  </a:lnTo>
                  <a:lnTo>
                    <a:pt x="1052322" y="319036"/>
                  </a:lnTo>
                  <a:lnTo>
                    <a:pt x="1047419" y="326301"/>
                  </a:lnTo>
                  <a:lnTo>
                    <a:pt x="1045629" y="335203"/>
                  </a:lnTo>
                  <a:lnTo>
                    <a:pt x="1047419" y="344093"/>
                  </a:lnTo>
                  <a:lnTo>
                    <a:pt x="1052322" y="351358"/>
                  </a:lnTo>
                  <a:lnTo>
                    <a:pt x="1059586" y="356260"/>
                  </a:lnTo>
                  <a:lnTo>
                    <a:pt x="1068489" y="358063"/>
                  </a:lnTo>
                  <a:lnTo>
                    <a:pt x="1077379" y="356260"/>
                  </a:lnTo>
                  <a:lnTo>
                    <a:pt x="1084656" y="351358"/>
                  </a:lnTo>
                  <a:lnTo>
                    <a:pt x="1089545" y="344093"/>
                  </a:lnTo>
                  <a:lnTo>
                    <a:pt x="1091349" y="335203"/>
                  </a:lnTo>
                  <a:lnTo>
                    <a:pt x="1091349" y="329133"/>
                  </a:lnTo>
                  <a:close/>
                </a:path>
                <a:path w="2585720" h="514350">
                  <a:moveTo>
                    <a:pt x="1091349" y="172961"/>
                  </a:moveTo>
                  <a:lnTo>
                    <a:pt x="1088936" y="167144"/>
                  </a:lnTo>
                  <a:lnTo>
                    <a:pt x="1080363" y="158572"/>
                  </a:lnTo>
                  <a:lnTo>
                    <a:pt x="1074547" y="156171"/>
                  </a:lnTo>
                  <a:lnTo>
                    <a:pt x="1068489" y="156171"/>
                  </a:lnTo>
                  <a:lnTo>
                    <a:pt x="1059586" y="157962"/>
                  </a:lnTo>
                  <a:lnTo>
                    <a:pt x="1052322" y="162864"/>
                  </a:lnTo>
                  <a:lnTo>
                    <a:pt x="1047419" y="170129"/>
                  </a:lnTo>
                  <a:lnTo>
                    <a:pt x="1045629" y="179031"/>
                  </a:lnTo>
                  <a:lnTo>
                    <a:pt x="1047419" y="187921"/>
                  </a:lnTo>
                  <a:lnTo>
                    <a:pt x="1052322" y="195186"/>
                  </a:lnTo>
                  <a:lnTo>
                    <a:pt x="1059586" y="200088"/>
                  </a:lnTo>
                  <a:lnTo>
                    <a:pt x="1068489" y="201891"/>
                  </a:lnTo>
                  <a:lnTo>
                    <a:pt x="1077379" y="200088"/>
                  </a:lnTo>
                  <a:lnTo>
                    <a:pt x="1084656" y="195186"/>
                  </a:lnTo>
                  <a:lnTo>
                    <a:pt x="1089545" y="187921"/>
                  </a:lnTo>
                  <a:lnTo>
                    <a:pt x="1091349" y="179031"/>
                  </a:lnTo>
                  <a:lnTo>
                    <a:pt x="1091349" y="172961"/>
                  </a:lnTo>
                  <a:close/>
                </a:path>
                <a:path w="2585720" h="514350">
                  <a:moveTo>
                    <a:pt x="1091349" y="16789"/>
                  </a:moveTo>
                  <a:lnTo>
                    <a:pt x="1088936" y="10972"/>
                  </a:lnTo>
                  <a:lnTo>
                    <a:pt x="1080363" y="2400"/>
                  </a:lnTo>
                  <a:lnTo>
                    <a:pt x="1074547" y="0"/>
                  </a:lnTo>
                  <a:lnTo>
                    <a:pt x="1068489" y="0"/>
                  </a:lnTo>
                  <a:lnTo>
                    <a:pt x="1059586" y="1790"/>
                  </a:lnTo>
                  <a:lnTo>
                    <a:pt x="1052322" y="6692"/>
                  </a:lnTo>
                  <a:lnTo>
                    <a:pt x="1047419" y="13957"/>
                  </a:lnTo>
                  <a:lnTo>
                    <a:pt x="1045629" y="22860"/>
                  </a:lnTo>
                  <a:lnTo>
                    <a:pt x="1047419" y="31750"/>
                  </a:lnTo>
                  <a:lnTo>
                    <a:pt x="1052322" y="39014"/>
                  </a:lnTo>
                  <a:lnTo>
                    <a:pt x="1059586" y="43916"/>
                  </a:lnTo>
                  <a:lnTo>
                    <a:pt x="1068489" y="45720"/>
                  </a:lnTo>
                  <a:lnTo>
                    <a:pt x="1077379" y="43916"/>
                  </a:lnTo>
                  <a:lnTo>
                    <a:pt x="1084656" y="39014"/>
                  </a:lnTo>
                  <a:lnTo>
                    <a:pt x="1089545" y="31750"/>
                  </a:lnTo>
                  <a:lnTo>
                    <a:pt x="1091349" y="22860"/>
                  </a:lnTo>
                  <a:lnTo>
                    <a:pt x="1091349" y="16789"/>
                  </a:lnTo>
                  <a:close/>
                </a:path>
                <a:path w="2585720" h="514350">
                  <a:moveTo>
                    <a:pt x="1240726" y="485305"/>
                  </a:moveTo>
                  <a:lnTo>
                    <a:pt x="1238313" y="479488"/>
                  </a:lnTo>
                  <a:lnTo>
                    <a:pt x="1229741" y="470916"/>
                  </a:lnTo>
                  <a:lnTo>
                    <a:pt x="1223924" y="468503"/>
                  </a:lnTo>
                  <a:lnTo>
                    <a:pt x="1217866" y="468503"/>
                  </a:lnTo>
                  <a:lnTo>
                    <a:pt x="1208963" y="470306"/>
                  </a:lnTo>
                  <a:lnTo>
                    <a:pt x="1201699" y="475208"/>
                  </a:lnTo>
                  <a:lnTo>
                    <a:pt x="1196797" y="482473"/>
                  </a:lnTo>
                  <a:lnTo>
                    <a:pt x="1195006" y="491363"/>
                  </a:lnTo>
                  <a:lnTo>
                    <a:pt x="1196797" y="500265"/>
                  </a:lnTo>
                  <a:lnTo>
                    <a:pt x="1201699" y="507530"/>
                  </a:lnTo>
                  <a:lnTo>
                    <a:pt x="1208963" y="512432"/>
                  </a:lnTo>
                  <a:lnTo>
                    <a:pt x="1217866" y="514223"/>
                  </a:lnTo>
                  <a:lnTo>
                    <a:pt x="1226756" y="512432"/>
                  </a:lnTo>
                  <a:lnTo>
                    <a:pt x="1234033" y="507530"/>
                  </a:lnTo>
                  <a:lnTo>
                    <a:pt x="1238923" y="500265"/>
                  </a:lnTo>
                  <a:lnTo>
                    <a:pt x="1240726" y="491363"/>
                  </a:lnTo>
                  <a:lnTo>
                    <a:pt x="1240726" y="485305"/>
                  </a:lnTo>
                  <a:close/>
                </a:path>
                <a:path w="2585720" h="514350">
                  <a:moveTo>
                    <a:pt x="1240726" y="329133"/>
                  </a:moveTo>
                  <a:lnTo>
                    <a:pt x="1238313" y="323316"/>
                  </a:lnTo>
                  <a:lnTo>
                    <a:pt x="1229741" y="314744"/>
                  </a:lnTo>
                  <a:lnTo>
                    <a:pt x="1223924" y="312343"/>
                  </a:lnTo>
                  <a:lnTo>
                    <a:pt x="1217866" y="312343"/>
                  </a:lnTo>
                  <a:lnTo>
                    <a:pt x="1208963" y="314134"/>
                  </a:lnTo>
                  <a:lnTo>
                    <a:pt x="1201699" y="319036"/>
                  </a:lnTo>
                  <a:lnTo>
                    <a:pt x="1196797" y="326301"/>
                  </a:lnTo>
                  <a:lnTo>
                    <a:pt x="1195006" y="335203"/>
                  </a:lnTo>
                  <a:lnTo>
                    <a:pt x="1196797" y="344093"/>
                  </a:lnTo>
                  <a:lnTo>
                    <a:pt x="1201699" y="351358"/>
                  </a:lnTo>
                  <a:lnTo>
                    <a:pt x="1208963" y="356260"/>
                  </a:lnTo>
                  <a:lnTo>
                    <a:pt x="1217866" y="358063"/>
                  </a:lnTo>
                  <a:lnTo>
                    <a:pt x="1226756" y="356260"/>
                  </a:lnTo>
                  <a:lnTo>
                    <a:pt x="1234033" y="351358"/>
                  </a:lnTo>
                  <a:lnTo>
                    <a:pt x="1238923" y="344093"/>
                  </a:lnTo>
                  <a:lnTo>
                    <a:pt x="1240726" y="335203"/>
                  </a:lnTo>
                  <a:lnTo>
                    <a:pt x="1240726" y="329133"/>
                  </a:lnTo>
                  <a:close/>
                </a:path>
                <a:path w="2585720" h="514350">
                  <a:moveTo>
                    <a:pt x="1240726" y="172961"/>
                  </a:moveTo>
                  <a:lnTo>
                    <a:pt x="1238313" y="167144"/>
                  </a:lnTo>
                  <a:lnTo>
                    <a:pt x="1229741" y="158572"/>
                  </a:lnTo>
                  <a:lnTo>
                    <a:pt x="1223924" y="156171"/>
                  </a:lnTo>
                  <a:lnTo>
                    <a:pt x="1217866" y="156171"/>
                  </a:lnTo>
                  <a:lnTo>
                    <a:pt x="1208963" y="157962"/>
                  </a:lnTo>
                  <a:lnTo>
                    <a:pt x="1201699" y="162864"/>
                  </a:lnTo>
                  <a:lnTo>
                    <a:pt x="1196797" y="170129"/>
                  </a:lnTo>
                  <a:lnTo>
                    <a:pt x="1195006" y="179031"/>
                  </a:lnTo>
                  <a:lnTo>
                    <a:pt x="1196797" y="187921"/>
                  </a:lnTo>
                  <a:lnTo>
                    <a:pt x="1201699" y="195186"/>
                  </a:lnTo>
                  <a:lnTo>
                    <a:pt x="1208963" y="200088"/>
                  </a:lnTo>
                  <a:lnTo>
                    <a:pt x="1217866" y="201891"/>
                  </a:lnTo>
                  <a:lnTo>
                    <a:pt x="1226756" y="200088"/>
                  </a:lnTo>
                  <a:lnTo>
                    <a:pt x="1234033" y="195186"/>
                  </a:lnTo>
                  <a:lnTo>
                    <a:pt x="1238923" y="187921"/>
                  </a:lnTo>
                  <a:lnTo>
                    <a:pt x="1240726" y="179031"/>
                  </a:lnTo>
                  <a:lnTo>
                    <a:pt x="1240726" y="172961"/>
                  </a:lnTo>
                  <a:close/>
                </a:path>
                <a:path w="2585720" h="514350">
                  <a:moveTo>
                    <a:pt x="1240726" y="16789"/>
                  </a:moveTo>
                  <a:lnTo>
                    <a:pt x="1238313" y="10972"/>
                  </a:lnTo>
                  <a:lnTo>
                    <a:pt x="1229741" y="2400"/>
                  </a:lnTo>
                  <a:lnTo>
                    <a:pt x="1223924" y="0"/>
                  </a:lnTo>
                  <a:lnTo>
                    <a:pt x="1217866" y="0"/>
                  </a:lnTo>
                  <a:lnTo>
                    <a:pt x="1208963" y="1790"/>
                  </a:lnTo>
                  <a:lnTo>
                    <a:pt x="1201699" y="6692"/>
                  </a:lnTo>
                  <a:lnTo>
                    <a:pt x="1196797" y="13957"/>
                  </a:lnTo>
                  <a:lnTo>
                    <a:pt x="1195006" y="22860"/>
                  </a:lnTo>
                  <a:lnTo>
                    <a:pt x="1196797" y="31750"/>
                  </a:lnTo>
                  <a:lnTo>
                    <a:pt x="1201699" y="39014"/>
                  </a:lnTo>
                  <a:lnTo>
                    <a:pt x="1208963" y="43916"/>
                  </a:lnTo>
                  <a:lnTo>
                    <a:pt x="1217866" y="45720"/>
                  </a:lnTo>
                  <a:lnTo>
                    <a:pt x="1226756" y="43916"/>
                  </a:lnTo>
                  <a:lnTo>
                    <a:pt x="1234033" y="39014"/>
                  </a:lnTo>
                  <a:lnTo>
                    <a:pt x="1238923" y="31750"/>
                  </a:lnTo>
                  <a:lnTo>
                    <a:pt x="1240726" y="22860"/>
                  </a:lnTo>
                  <a:lnTo>
                    <a:pt x="1240726" y="16789"/>
                  </a:lnTo>
                  <a:close/>
                </a:path>
                <a:path w="2585720" h="514350">
                  <a:moveTo>
                    <a:pt x="1390103" y="485305"/>
                  </a:moveTo>
                  <a:lnTo>
                    <a:pt x="1387690" y="479488"/>
                  </a:lnTo>
                  <a:lnTo>
                    <a:pt x="1379118" y="470916"/>
                  </a:lnTo>
                  <a:lnTo>
                    <a:pt x="1373301" y="468503"/>
                  </a:lnTo>
                  <a:lnTo>
                    <a:pt x="1367243" y="468503"/>
                  </a:lnTo>
                  <a:lnTo>
                    <a:pt x="1358341" y="470306"/>
                  </a:lnTo>
                  <a:lnTo>
                    <a:pt x="1351076" y="475208"/>
                  </a:lnTo>
                  <a:lnTo>
                    <a:pt x="1346174" y="482473"/>
                  </a:lnTo>
                  <a:lnTo>
                    <a:pt x="1344383" y="491363"/>
                  </a:lnTo>
                  <a:lnTo>
                    <a:pt x="1346174" y="500265"/>
                  </a:lnTo>
                  <a:lnTo>
                    <a:pt x="1351076" y="507530"/>
                  </a:lnTo>
                  <a:lnTo>
                    <a:pt x="1358341" y="512432"/>
                  </a:lnTo>
                  <a:lnTo>
                    <a:pt x="1367243" y="514223"/>
                  </a:lnTo>
                  <a:lnTo>
                    <a:pt x="1376133" y="512432"/>
                  </a:lnTo>
                  <a:lnTo>
                    <a:pt x="1383398" y="507530"/>
                  </a:lnTo>
                  <a:lnTo>
                    <a:pt x="1388300" y="500265"/>
                  </a:lnTo>
                  <a:lnTo>
                    <a:pt x="1390103" y="491363"/>
                  </a:lnTo>
                  <a:lnTo>
                    <a:pt x="1390103" y="485305"/>
                  </a:lnTo>
                  <a:close/>
                </a:path>
                <a:path w="2585720" h="514350">
                  <a:moveTo>
                    <a:pt x="1390103" y="329133"/>
                  </a:moveTo>
                  <a:lnTo>
                    <a:pt x="1387690" y="323316"/>
                  </a:lnTo>
                  <a:lnTo>
                    <a:pt x="1379118" y="314744"/>
                  </a:lnTo>
                  <a:lnTo>
                    <a:pt x="1373301" y="312343"/>
                  </a:lnTo>
                  <a:lnTo>
                    <a:pt x="1367243" y="312343"/>
                  </a:lnTo>
                  <a:lnTo>
                    <a:pt x="1358341" y="314134"/>
                  </a:lnTo>
                  <a:lnTo>
                    <a:pt x="1351076" y="319036"/>
                  </a:lnTo>
                  <a:lnTo>
                    <a:pt x="1346174" y="326301"/>
                  </a:lnTo>
                  <a:lnTo>
                    <a:pt x="1344383" y="335203"/>
                  </a:lnTo>
                  <a:lnTo>
                    <a:pt x="1346174" y="344093"/>
                  </a:lnTo>
                  <a:lnTo>
                    <a:pt x="1351076" y="351358"/>
                  </a:lnTo>
                  <a:lnTo>
                    <a:pt x="1358341" y="356260"/>
                  </a:lnTo>
                  <a:lnTo>
                    <a:pt x="1367243" y="358063"/>
                  </a:lnTo>
                  <a:lnTo>
                    <a:pt x="1376133" y="356260"/>
                  </a:lnTo>
                  <a:lnTo>
                    <a:pt x="1383398" y="351358"/>
                  </a:lnTo>
                  <a:lnTo>
                    <a:pt x="1388300" y="344093"/>
                  </a:lnTo>
                  <a:lnTo>
                    <a:pt x="1390103" y="335203"/>
                  </a:lnTo>
                  <a:lnTo>
                    <a:pt x="1390103" y="329133"/>
                  </a:lnTo>
                  <a:close/>
                </a:path>
                <a:path w="2585720" h="514350">
                  <a:moveTo>
                    <a:pt x="1390103" y="172961"/>
                  </a:moveTo>
                  <a:lnTo>
                    <a:pt x="1387690" y="167144"/>
                  </a:lnTo>
                  <a:lnTo>
                    <a:pt x="1379118" y="158572"/>
                  </a:lnTo>
                  <a:lnTo>
                    <a:pt x="1373301" y="156171"/>
                  </a:lnTo>
                  <a:lnTo>
                    <a:pt x="1367243" y="156171"/>
                  </a:lnTo>
                  <a:lnTo>
                    <a:pt x="1358341" y="157962"/>
                  </a:lnTo>
                  <a:lnTo>
                    <a:pt x="1351076" y="162864"/>
                  </a:lnTo>
                  <a:lnTo>
                    <a:pt x="1346174" y="170129"/>
                  </a:lnTo>
                  <a:lnTo>
                    <a:pt x="1344383" y="179031"/>
                  </a:lnTo>
                  <a:lnTo>
                    <a:pt x="1346174" y="187921"/>
                  </a:lnTo>
                  <a:lnTo>
                    <a:pt x="1351076" y="195186"/>
                  </a:lnTo>
                  <a:lnTo>
                    <a:pt x="1358341" y="200088"/>
                  </a:lnTo>
                  <a:lnTo>
                    <a:pt x="1367243" y="201891"/>
                  </a:lnTo>
                  <a:lnTo>
                    <a:pt x="1376133" y="200088"/>
                  </a:lnTo>
                  <a:lnTo>
                    <a:pt x="1383398" y="195186"/>
                  </a:lnTo>
                  <a:lnTo>
                    <a:pt x="1388300" y="187921"/>
                  </a:lnTo>
                  <a:lnTo>
                    <a:pt x="1390103" y="179031"/>
                  </a:lnTo>
                  <a:lnTo>
                    <a:pt x="1390103" y="172961"/>
                  </a:lnTo>
                  <a:close/>
                </a:path>
                <a:path w="2585720" h="514350">
                  <a:moveTo>
                    <a:pt x="1390103" y="16789"/>
                  </a:moveTo>
                  <a:lnTo>
                    <a:pt x="1387690" y="10972"/>
                  </a:lnTo>
                  <a:lnTo>
                    <a:pt x="1379118" y="2400"/>
                  </a:lnTo>
                  <a:lnTo>
                    <a:pt x="1373301" y="0"/>
                  </a:lnTo>
                  <a:lnTo>
                    <a:pt x="1367243" y="0"/>
                  </a:lnTo>
                  <a:lnTo>
                    <a:pt x="1358341" y="1790"/>
                  </a:lnTo>
                  <a:lnTo>
                    <a:pt x="1351076" y="6692"/>
                  </a:lnTo>
                  <a:lnTo>
                    <a:pt x="1346174" y="13957"/>
                  </a:lnTo>
                  <a:lnTo>
                    <a:pt x="1344383" y="22860"/>
                  </a:lnTo>
                  <a:lnTo>
                    <a:pt x="1346174" y="31750"/>
                  </a:lnTo>
                  <a:lnTo>
                    <a:pt x="1351076" y="39014"/>
                  </a:lnTo>
                  <a:lnTo>
                    <a:pt x="1358341" y="43916"/>
                  </a:lnTo>
                  <a:lnTo>
                    <a:pt x="1367243" y="45720"/>
                  </a:lnTo>
                  <a:lnTo>
                    <a:pt x="1376133" y="43916"/>
                  </a:lnTo>
                  <a:lnTo>
                    <a:pt x="1383398" y="39014"/>
                  </a:lnTo>
                  <a:lnTo>
                    <a:pt x="1388300" y="31750"/>
                  </a:lnTo>
                  <a:lnTo>
                    <a:pt x="1390103" y="22860"/>
                  </a:lnTo>
                  <a:lnTo>
                    <a:pt x="1390103" y="16789"/>
                  </a:lnTo>
                  <a:close/>
                </a:path>
                <a:path w="2585720" h="514350">
                  <a:moveTo>
                    <a:pt x="1539468" y="485305"/>
                  </a:moveTo>
                  <a:lnTo>
                    <a:pt x="1537068" y="479488"/>
                  </a:lnTo>
                  <a:lnTo>
                    <a:pt x="1528495" y="470916"/>
                  </a:lnTo>
                  <a:lnTo>
                    <a:pt x="1522679" y="468503"/>
                  </a:lnTo>
                  <a:lnTo>
                    <a:pt x="1516621" y="468503"/>
                  </a:lnTo>
                  <a:lnTo>
                    <a:pt x="1507718" y="470306"/>
                  </a:lnTo>
                  <a:lnTo>
                    <a:pt x="1500454" y="475208"/>
                  </a:lnTo>
                  <a:lnTo>
                    <a:pt x="1495552" y="482473"/>
                  </a:lnTo>
                  <a:lnTo>
                    <a:pt x="1493748" y="491363"/>
                  </a:lnTo>
                  <a:lnTo>
                    <a:pt x="1495552" y="500265"/>
                  </a:lnTo>
                  <a:lnTo>
                    <a:pt x="1500454" y="507530"/>
                  </a:lnTo>
                  <a:lnTo>
                    <a:pt x="1507718" y="512432"/>
                  </a:lnTo>
                  <a:lnTo>
                    <a:pt x="1516621" y="514223"/>
                  </a:lnTo>
                  <a:lnTo>
                    <a:pt x="1525511" y="512432"/>
                  </a:lnTo>
                  <a:lnTo>
                    <a:pt x="1532775" y="507530"/>
                  </a:lnTo>
                  <a:lnTo>
                    <a:pt x="1537677" y="500265"/>
                  </a:lnTo>
                  <a:lnTo>
                    <a:pt x="1539468" y="491363"/>
                  </a:lnTo>
                  <a:lnTo>
                    <a:pt x="1539468" y="485305"/>
                  </a:lnTo>
                  <a:close/>
                </a:path>
                <a:path w="2585720" h="514350">
                  <a:moveTo>
                    <a:pt x="1539468" y="329133"/>
                  </a:moveTo>
                  <a:lnTo>
                    <a:pt x="1537068" y="323316"/>
                  </a:lnTo>
                  <a:lnTo>
                    <a:pt x="1528495" y="314744"/>
                  </a:lnTo>
                  <a:lnTo>
                    <a:pt x="1522679" y="312343"/>
                  </a:lnTo>
                  <a:lnTo>
                    <a:pt x="1516621" y="312343"/>
                  </a:lnTo>
                  <a:lnTo>
                    <a:pt x="1507718" y="314134"/>
                  </a:lnTo>
                  <a:lnTo>
                    <a:pt x="1500454" y="319036"/>
                  </a:lnTo>
                  <a:lnTo>
                    <a:pt x="1495552" y="326301"/>
                  </a:lnTo>
                  <a:lnTo>
                    <a:pt x="1493748" y="335203"/>
                  </a:lnTo>
                  <a:lnTo>
                    <a:pt x="1495552" y="344093"/>
                  </a:lnTo>
                  <a:lnTo>
                    <a:pt x="1500454" y="351358"/>
                  </a:lnTo>
                  <a:lnTo>
                    <a:pt x="1507718" y="356260"/>
                  </a:lnTo>
                  <a:lnTo>
                    <a:pt x="1516621" y="358063"/>
                  </a:lnTo>
                  <a:lnTo>
                    <a:pt x="1525511" y="356260"/>
                  </a:lnTo>
                  <a:lnTo>
                    <a:pt x="1532775" y="351358"/>
                  </a:lnTo>
                  <a:lnTo>
                    <a:pt x="1537677" y="344093"/>
                  </a:lnTo>
                  <a:lnTo>
                    <a:pt x="1539468" y="335203"/>
                  </a:lnTo>
                  <a:lnTo>
                    <a:pt x="1539468" y="329133"/>
                  </a:lnTo>
                  <a:close/>
                </a:path>
                <a:path w="2585720" h="514350">
                  <a:moveTo>
                    <a:pt x="1539468" y="172961"/>
                  </a:moveTo>
                  <a:lnTo>
                    <a:pt x="1537068" y="167144"/>
                  </a:lnTo>
                  <a:lnTo>
                    <a:pt x="1528495" y="158572"/>
                  </a:lnTo>
                  <a:lnTo>
                    <a:pt x="1522679" y="156171"/>
                  </a:lnTo>
                  <a:lnTo>
                    <a:pt x="1516621" y="156171"/>
                  </a:lnTo>
                  <a:lnTo>
                    <a:pt x="1507718" y="157962"/>
                  </a:lnTo>
                  <a:lnTo>
                    <a:pt x="1500454" y="162864"/>
                  </a:lnTo>
                  <a:lnTo>
                    <a:pt x="1495552" y="170129"/>
                  </a:lnTo>
                  <a:lnTo>
                    <a:pt x="1493748" y="179031"/>
                  </a:lnTo>
                  <a:lnTo>
                    <a:pt x="1495552" y="187921"/>
                  </a:lnTo>
                  <a:lnTo>
                    <a:pt x="1500454" y="195186"/>
                  </a:lnTo>
                  <a:lnTo>
                    <a:pt x="1507718" y="200088"/>
                  </a:lnTo>
                  <a:lnTo>
                    <a:pt x="1516621" y="201891"/>
                  </a:lnTo>
                  <a:lnTo>
                    <a:pt x="1525511" y="200088"/>
                  </a:lnTo>
                  <a:lnTo>
                    <a:pt x="1532775" y="195186"/>
                  </a:lnTo>
                  <a:lnTo>
                    <a:pt x="1537677" y="187921"/>
                  </a:lnTo>
                  <a:lnTo>
                    <a:pt x="1539468" y="179031"/>
                  </a:lnTo>
                  <a:lnTo>
                    <a:pt x="1539468" y="172961"/>
                  </a:lnTo>
                  <a:close/>
                </a:path>
                <a:path w="2585720" h="514350">
                  <a:moveTo>
                    <a:pt x="1539468" y="16789"/>
                  </a:moveTo>
                  <a:lnTo>
                    <a:pt x="1537068" y="10972"/>
                  </a:lnTo>
                  <a:lnTo>
                    <a:pt x="1528495" y="2400"/>
                  </a:lnTo>
                  <a:lnTo>
                    <a:pt x="1522679" y="0"/>
                  </a:lnTo>
                  <a:lnTo>
                    <a:pt x="1516621" y="0"/>
                  </a:lnTo>
                  <a:lnTo>
                    <a:pt x="1507718" y="1790"/>
                  </a:lnTo>
                  <a:lnTo>
                    <a:pt x="1500454" y="6692"/>
                  </a:lnTo>
                  <a:lnTo>
                    <a:pt x="1495552" y="13957"/>
                  </a:lnTo>
                  <a:lnTo>
                    <a:pt x="1493748" y="22860"/>
                  </a:lnTo>
                  <a:lnTo>
                    <a:pt x="1495552" y="31750"/>
                  </a:lnTo>
                  <a:lnTo>
                    <a:pt x="1500454" y="39014"/>
                  </a:lnTo>
                  <a:lnTo>
                    <a:pt x="1507718" y="43916"/>
                  </a:lnTo>
                  <a:lnTo>
                    <a:pt x="1516621" y="45720"/>
                  </a:lnTo>
                  <a:lnTo>
                    <a:pt x="1525511" y="43916"/>
                  </a:lnTo>
                  <a:lnTo>
                    <a:pt x="1532775" y="39014"/>
                  </a:lnTo>
                  <a:lnTo>
                    <a:pt x="1537677" y="31750"/>
                  </a:lnTo>
                  <a:lnTo>
                    <a:pt x="1539468" y="22860"/>
                  </a:lnTo>
                  <a:lnTo>
                    <a:pt x="1539468" y="16789"/>
                  </a:lnTo>
                  <a:close/>
                </a:path>
                <a:path w="2585720" h="514350">
                  <a:moveTo>
                    <a:pt x="1688846" y="485305"/>
                  </a:moveTo>
                  <a:lnTo>
                    <a:pt x="1686445" y="479488"/>
                  </a:lnTo>
                  <a:lnTo>
                    <a:pt x="1677873" y="470916"/>
                  </a:lnTo>
                  <a:lnTo>
                    <a:pt x="1672056" y="468503"/>
                  </a:lnTo>
                  <a:lnTo>
                    <a:pt x="1665986" y="468503"/>
                  </a:lnTo>
                  <a:lnTo>
                    <a:pt x="1657096" y="470306"/>
                  </a:lnTo>
                  <a:lnTo>
                    <a:pt x="1649831" y="475208"/>
                  </a:lnTo>
                  <a:lnTo>
                    <a:pt x="1644929" y="482473"/>
                  </a:lnTo>
                  <a:lnTo>
                    <a:pt x="1643126" y="491363"/>
                  </a:lnTo>
                  <a:lnTo>
                    <a:pt x="1644929" y="500265"/>
                  </a:lnTo>
                  <a:lnTo>
                    <a:pt x="1649831" y="507530"/>
                  </a:lnTo>
                  <a:lnTo>
                    <a:pt x="1657096" y="512432"/>
                  </a:lnTo>
                  <a:lnTo>
                    <a:pt x="1665986" y="514223"/>
                  </a:lnTo>
                  <a:lnTo>
                    <a:pt x="1674888" y="512432"/>
                  </a:lnTo>
                  <a:lnTo>
                    <a:pt x="1682153" y="507530"/>
                  </a:lnTo>
                  <a:lnTo>
                    <a:pt x="1687055" y="500265"/>
                  </a:lnTo>
                  <a:lnTo>
                    <a:pt x="1688846" y="491363"/>
                  </a:lnTo>
                  <a:lnTo>
                    <a:pt x="1688846" y="485305"/>
                  </a:lnTo>
                  <a:close/>
                </a:path>
                <a:path w="2585720" h="514350">
                  <a:moveTo>
                    <a:pt x="1688846" y="329133"/>
                  </a:moveTo>
                  <a:lnTo>
                    <a:pt x="1686445" y="323316"/>
                  </a:lnTo>
                  <a:lnTo>
                    <a:pt x="1677873" y="314744"/>
                  </a:lnTo>
                  <a:lnTo>
                    <a:pt x="1672056" y="312343"/>
                  </a:lnTo>
                  <a:lnTo>
                    <a:pt x="1665986" y="312343"/>
                  </a:lnTo>
                  <a:lnTo>
                    <a:pt x="1657096" y="314134"/>
                  </a:lnTo>
                  <a:lnTo>
                    <a:pt x="1649831" y="319036"/>
                  </a:lnTo>
                  <a:lnTo>
                    <a:pt x="1644929" y="326301"/>
                  </a:lnTo>
                  <a:lnTo>
                    <a:pt x="1643126" y="335203"/>
                  </a:lnTo>
                  <a:lnTo>
                    <a:pt x="1644929" y="344093"/>
                  </a:lnTo>
                  <a:lnTo>
                    <a:pt x="1649831" y="351358"/>
                  </a:lnTo>
                  <a:lnTo>
                    <a:pt x="1657096" y="356260"/>
                  </a:lnTo>
                  <a:lnTo>
                    <a:pt x="1665986" y="358063"/>
                  </a:lnTo>
                  <a:lnTo>
                    <a:pt x="1674888" y="356260"/>
                  </a:lnTo>
                  <a:lnTo>
                    <a:pt x="1682153" y="351358"/>
                  </a:lnTo>
                  <a:lnTo>
                    <a:pt x="1687055" y="344093"/>
                  </a:lnTo>
                  <a:lnTo>
                    <a:pt x="1688846" y="335203"/>
                  </a:lnTo>
                  <a:lnTo>
                    <a:pt x="1688846" y="329133"/>
                  </a:lnTo>
                  <a:close/>
                </a:path>
                <a:path w="2585720" h="514350">
                  <a:moveTo>
                    <a:pt x="1688846" y="172961"/>
                  </a:moveTo>
                  <a:lnTo>
                    <a:pt x="1686445" y="167144"/>
                  </a:lnTo>
                  <a:lnTo>
                    <a:pt x="1677873" y="158572"/>
                  </a:lnTo>
                  <a:lnTo>
                    <a:pt x="1672056" y="156171"/>
                  </a:lnTo>
                  <a:lnTo>
                    <a:pt x="1665986" y="156171"/>
                  </a:lnTo>
                  <a:lnTo>
                    <a:pt x="1657096" y="157962"/>
                  </a:lnTo>
                  <a:lnTo>
                    <a:pt x="1649831" y="162864"/>
                  </a:lnTo>
                  <a:lnTo>
                    <a:pt x="1644929" y="170129"/>
                  </a:lnTo>
                  <a:lnTo>
                    <a:pt x="1643126" y="179031"/>
                  </a:lnTo>
                  <a:lnTo>
                    <a:pt x="1644929" y="187921"/>
                  </a:lnTo>
                  <a:lnTo>
                    <a:pt x="1649831" y="195186"/>
                  </a:lnTo>
                  <a:lnTo>
                    <a:pt x="1657096" y="200088"/>
                  </a:lnTo>
                  <a:lnTo>
                    <a:pt x="1665986" y="201891"/>
                  </a:lnTo>
                  <a:lnTo>
                    <a:pt x="1674888" y="200088"/>
                  </a:lnTo>
                  <a:lnTo>
                    <a:pt x="1682153" y="195186"/>
                  </a:lnTo>
                  <a:lnTo>
                    <a:pt x="1687055" y="187921"/>
                  </a:lnTo>
                  <a:lnTo>
                    <a:pt x="1688846" y="179031"/>
                  </a:lnTo>
                  <a:lnTo>
                    <a:pt x="1688846" y="172961"/>
                  </a:lnTo>
                  <a:close/>
                </a:path>
                <a:path w="2585720" h="514350">
                  <a:moveTo>
                    <a:pt x="1688846" y="16789"/>
                  </a:moveTo>
                  <a:lnTo>
                    <a:pt x="1686445" y="10972"/>
                  </a:lnTo>
                  <a:lnTo>
                    <a:pt x="1677873" y="2400"/>
                  </a:lnTo>
                  <a:lnTo>
                    <a:pt x="1672056" y="0"/>
                  </a:lnTo>
                  <a:lnTo>
                    <a:pt x="1665986" y="0"/>
                  </a:lnTo>
                  <a:lnTo>
                    <a:pt x="1657096" y="1790"/>
                  </a:lnTo>
                  <a:lnTo>
                    <a:pt x="1649831" y="6692"/>
                  </a:lnTo>
                  <a:lnTo>
                    <a:pt x="1644929" y="13957"/>
                  </a:lnTo>
                  <a:lnTo>
                    <a:pt x="1643126" y="22860"/>
                  </a:lnTo>
                  <a:lnTo>
                    <a:pt x="1644929" y="31750"/>
                  </a:lnTo>
                  <a:lnTo>
                    <a:pt x="1649831" y="39014"/>
                  </a:lnTo>
                  <a:lnTo>
                    <a:pt x="1657096" y="43916"/>
                  </a:lnTo>
                  <a:lnTo>
                    <a:pt x="1665986" y="45720"/>
                  </a:lnTo>
                  <a:lnTo>
                    <a:pt x="1674888" y="43916"/>
                  </a:lnTo>
                  <a:lnTo>
                    <a:pt x="1682153" y="39014"/>
                  </a:lnTo>
                  <a:lnTo>
                    <a:pt x="1687055" y="31750"/>
                  </a:lnTo>
                  <a:lnTo>
                    <a:pt x="1688846" y="22860"/>
                  </a:lnTo>
                  <a:lnTo>
                    <a:pt x="1688846" y="16789"/>
                  </a:lnTo>
                  <a:close/>
                </a:path>
                <a:path w="2585720" h="514350">
                  <a:moveTo>
                    <a:pt x="1838223" y="485305"/>
                  </a:moveTo>
                  <a:lnTo>
                    <a:pt x="1835823" y="479488"/>
                  </a:lnTo>
                  <a:lnTo>
                    <a:pt x="1827250" y="470916"/>
                  </a:lnTo>
                  <a:lnTo>
                    <a:pt x="1821434" y="468503"/>
                  </a:lnTo>
                  <a:lnTo>
                    <a:pt x="1815363" y="468503"/>
                  </a:lnTo>
                  <a:lnTo>
                    <a:pt x="1806473" y="470306"/>
                  </a:lnTo>
                  <a:lnTo>
                    <a:pt x="1799196" y="475208"/>
                  </a:lnTo>
                  <a:lnTo>
                    <a:pt x="1794306" y="482473"/>
                  </a:lnTo>
                  <a:lnTo>
                    <a:pt x="1792503" y="491363"/>
                  </a:lnTo>
                  <a:lnTo>
                    <a:pt x="1794306" y="500265"/>
                  </a:lnTo>
                  <a:lnTo>
                    <a:pt x="1799196" y="507530"/>
                  </a:lnTo>
                  <a:lnTo>
                    <a:pt x="1806473" y="512432"/>
                  </a:lnTo>
                  <a:lnTo>
                    <a:pt x="1815363" y="514223"/>
                  </a:lnTo>
                  <a:lnTo>
                    <a:pt x="1824266" y="512432"/>
                  </a:lnTo>
                  <a:lnTo>
                    <a:pt x="1831530" y="507530"/>
                  </a:lnTo>
                  <a:lnTo>
                    <a:pt x="1836432" y="500265"/>
                  </a:lnTo>
                  <a:lnTo>
                    <a:pt x="1838223" y="491363"/>
                  </a:lnTo>
                  <a:lnTo>
                    <a:pt x="1838223" y="485305"/>
                  </a:lnTo>
                  <a:close/>
                </a:path>
                <a:path w="2585720" h="514350">
                  <a:moveTo>
                    <a:pt x="1838223" y="329133"/>
                  </a:moveTo>
                  <a:lnTo>
                    <a:pt x="1835823" y="323316"/>
                  </a:lnTo>
                  <a:lnTo>
                    <a:pt x="1827250" y="314744"/>
                  </a:lnTo>
                  <a:lnTo>
                    <a:pt x="1821434" y="312343"/>
                  </a:lnTo>
                  <a:lnTo>
                    <a:pt x="1815363" y="312343"/>
                  </a:lnTo>
                  <a:lnTo>
                    <a:pt x="1806473" y="314134"/>
                  </a:lnTo>
                  <a:lnTo>
                    <a:pt x="1799196" y="319036"/>
                  </a:lnTo>
                  <a:lnTo>
                    <a:pt x="1794306" y="326301"/>
                  </a:lnTo>
                  <a:lnTo>
                    <a:pt x="1792503" y="335203"/>
                  </a:lnTo>
                  <a:lnTo>
                    <a:pt x="1794306" y="344093"/>
                  </a:lnTo>
                  <a:lnTo>
                    <a:pt x="1799196" y="351358"/>
                  </a:lnTo>
                  <a:lnTo>
                    <a:pt x="1806473" y="356260"/>
                  </a:lnTo>
                  <a:lnTo>
                    <a:pt x="1815363" y="358063"/>
                  </a:lnTo>
                  <a:lnTo>
                    <a:pt x="1824266" y="356260"/>
                  </a:lnTo>
                  <a:lnTo>
                    <a:pt x="1831530" y="351358"/>
                  </a:lnTo>
                  <a:lnTo>
                    <a:pt x="1836432" y="344093"/>
                  </a:lnTo>
                  <a:lnTo>
                    <a:pt x="1838223" y="335203"/>
                  </a:lnTo>
                  <a:lnTo>
                    <a:pt x="1838223" y="329133"/>
                  </a:lnTo>
                  <a:close/>
                </a:path>
                <a:path w="2585720" h="514350">
                  <a:moveTo>
                    <a:pt x="1838223" y="172961"/>
                  </a:moveTo>
                  <a:lnTo>
                    <a:pt x="1835823" y="167144"/>
                  </a:lnTo>
                  <a:lnTo>
                    <a:pt x="1827250" y="158572"/>
                  </a:lnTo>
                  <a:lnTo>
                    <a:pt x="1821434" y="156171"/>
                  </a:lnTo>
                  <a:lnTo>
                    <a:pt x="1815363" y="156171"/>
                  </a:lnTo>
                  <a:lnTo>
                    <a:pt x="1806473" y="157962"/>
                  </a:lnTo>
                  <a:lnTo>
                    <a:pt x="1799196" y="162864"/>
                  </a:lnTo>
                  <a:lnTo>
                    <a:pt x="1794306" y="170129"/>
                  </a:lnTo>
                  <a:lnTo>
                    <a:pt x="1792503" y="179031"/>
                  </a:lnTo>
                  <a:lnTo>
                    <a:pt x="1794306" y="187921"/>
                  </a:lnTo>
                  <a:lnTo>
                    <a:pt x="1799196" y="195186"/>
                  </a:lnTo>
                  <a:lnTo>
                    <a:pt x="1806473" y="200088"/>
                  </a:lnTo>
                  <a:lnTo>
                    <a:pt x="1815363" y="201891"/>
                  </a:lnTo>
                  <a:lnTo>
                    <a:pt x="1824266" y="200088"/>
                  </a:lnTo>
                  <a:lnTo>
                    <a:pt x="1831530" y="195186"/>
                  </a:lnTo>
                  <a:lnTo>
                    <a:pt x="1836432" y="187921"/>
                  </a:lnTo>
                  <a:lnTo>
                    <a:pt x="1838223" y="179031"/>
                  </a:lnTo>
                  <a:lnTo>
                    <a:pt x="1838223" y="172961"/>
                  </a:lnTo>
                  <a:close/>
                </a:path>
                <a:path w="2585720" h="514350">
                  <a:moveTo>
                    <a:pt x="1838223" y="16789"/>
                  </a:moveTo>
                  <a:lnTo>
                    <a:pt x="1835823" y="10972"/>
                  </a:lnTo>
                  <a:lnTo>
                    <a:pt x="1827250" y="2400"/>
                  </a:lnTo>
                  <a:lnTo>
                    <a:pt x="1821434" y="0"/>
                  </a:lnTo>
                  <a:lnTo>
                    <a:pt x="1815363" y="0"/>
                  </a:lnTo>
                  <a:lnTo>
                    <a:pt x="1806473" y="1790"/>
                  </a:lnTo>
                  <a:lnTo>
                    <a:pt x="1799196" y="6692"/>
                  </a:lnTo>
                  <a:lnTo>
                    <a:pt x="1794306" y="13957"/>
                  </a:lnTo>
                  <a:lnTo>
                    <a:pt x="1792503" y="22860"/>
                  </a:lnTo>
                  <a:lnTo>
                    <a:pt x="1794306" y="31750"/>
                  </a:lnTo>
                  <a:lnTo>
                    <a:pt x="1799196" y="39014"/>
                  </a:lnTo>
                  <a:lnTo>
                    <a:pt x="1806473" y="43916"/>
                  </a:lnTo>
                  <a:lnTo>
                    <a:pt x="1815363" y="45720"/>
                  </a:lnTo>
                  <a:lnTo>
                    <a:pt x="1824266" y="43916"/>
                  </a:lnTo>
                  <a:lnTo>
                    <a:pt x="1831530" y="39014"/>
                  </a:lnTo>
                  <a:lnTo>
                    <a:pt x="1836432" y="31750"/>
                  </a:lnTo>
                  <a:lnTo>
                    <a:pt x="1838223" y="22860"/>
                  </a:lnTo>
                  <a:lnTo>
                    <a:pt x="1838223" y="16789"/>
                  </a:lnTo>
                  <a:close/>
                </a:path>
                <a:path w="2585720" h="514350">
                  <a:moveTo>
                    <a:pt x="1987600" y="485305"/>
                  </a:moveTo>
                  <a:lnTo>
                    <a:pt x="1985200" y="479488"/>
                  </a:lnTo>
                  <a:lnTo>
                    <a:pt x="1976615" y="470916"/>
                  </a:lnTo>
                  <a:lnTo>
                    <a:pt x="1970811" y="468503"/>
                  </a:lnTo>
                  <a:lnTo>
                    <a:pt x="1964740" y="468503"/>
                  </a:lnTo>
                  <a:lnTo>
                    <a:pt x="1955850" y="470306"/>
                  </a:lnTo>
                  <a:lnTo>
                    <a:pt x="1948573" y="475208"/>
                  </a:lnTo>
                  <a:lnTo>
                    <a:pt x="1943684" y="482473"/>
                  </a:lnTo>
                  <a:lnTo>
                    <a:pt x="1941880" y="491363"/>
                  </a:lnTo>
                  <a:lnTo>
                    <a:pt x="1943684" y="500265"/>
                  </a:lnTo>
                  <a:lnTo>
                    <a:pt x="1948573" y="507530"/>
                  </a:lnTo>
                  <a:lnTo>
                    <a:pt x="1955850" y="512432"/>
                  </a:lnTo>
                  <a:lnTo>
                    <a:pt x="1964740" y="514223"/>
                  </a:lnTo>
                  <a:lnTo>
                    <a:pt x="1973643" y="512432"/>
                  </a:lnTo>
                  <a:lnTo>
                    <a:pt x="1980907" y="507530"/>
                  </a:lnTo>
                  <a:lnTo>
                    <a:pt x="1985810" y="500265"/>
                  </a:lnTo>
                  <a:lnTo>
                    <a:pt x="1987600" y="491363"/>
                  </a:lnTo>
                  <a:lnTo>
                    <a:pt x="1987600" y="485305"/>
                  </a:lnTo>
                  <a:close/>
                </a:path>
                <a:path w="2585720" h="514350">
                  <a:moveTo>
                    <a:pt x="1987600" y="329133"/>
                  </a:moveTo>
                  <a:lnTo>
                    <a:pt x="1985200" y="323316"/>
                  </a:lnTo>
                  <a:lnTo>
                    <a:pt x="1976615" y="314744"/>
                  </a:lnTo>
                  <a:lnTo>
                    <a:pt x="1970811" y="312343"/>
                  </a:lnTo>
                  <a:lnTo>
                    <a:pt x="1964740" y="312343"/>
                  </a:lnTo>
                  <a:lnTo>
                    <a:pt x="1955850" y="314134"/>
                  </a:lnTo>
                  <a:lnTo>
                    <a:pt x="1948573" y="319036"/>
                  </a:lnTo>
                  <a:lnTo>
                    <a:pt x="1943684" y="326301"/>
                  </a:lnTo>
                  <a:lnTo>
                    <a:pt x="1941880" y="335203"/>
                  </a:lnTo>
                  <a:lnTo>
                    <a:pt x="1943684" y="344093"/>
                  </a:lnTo>
                  <a:lnTo>
                    <a:pt x="1948573" y="351358"/>
                  </a:lnTo>
                  <a:lnTo>
                    <a:pt x="1955850" y="356260"/>
                  </a:lnTo>
                  <a:lnTo>
                    <a:pt x="1964740" y="358063"/>
                  </a:lnTo>
                  <a:lnTo>
                    <a:pt x="1973643" y="356260"/>
                  </a:lnTo>
                  <a:lnTo>
                    <a:pt x="1980907" y="351358"/>
                  </a:lnTo>
                  <a:lnTo>
                    <a:pt x="1985810" y="344093"/>
                  </a:lnTo>
                  <a:lnTo>
                    <a:pt x="1987600" y="335203"/>
                  </a:lnTo>
                  <a:lnTo>
                    <a:pt x="1987600" y="329133"/>
                  </a:lnTo>
                  <a:close/>
                </a:path>
                <a:path w="2585720" h="514350">
                  <a:moveTo>
                    <a:pt x="1987600" y="172961"/>
                  </a:moveTo>
                  <a:lnTo>
                    <a:pt x="1985200" y="167144"/>
                  </a:lnTo>
                  <a:lnTo>
                    <a:pt x="1976615" y="158572"/>
                  </a:lnTo>
                  <a:lnTo>
                    <a:pt x="1970811" y="156171"/>
                  </a:lnTo>
                  <a:lnTo>
                    <a:pt x="1964740" y="156171"/>
                  </a:lnTo>
                  <a:lnTo>
                    <a:pt x="1955850" y="157962"/>
                  </a:lnTo>
                  <a:lnTo>
                    <a:pt x="1948573" y="162864"/>
                  </a:lnTo>
                  <a:lnTo>
                    <a:pt x="1943684" y="170129"/>
                  </a:lnTo>
                  <a:lnTo>
                    <a:pt x="1941880" y="179031"/>
                  </a:lnTo>
                  <a:lnTo>
                    <a:pt x="1943684" y="187921"/>
                  </a:lnTo>
                  <a:lnTo>
                    <a:pt x="1948573" y="195186"/>
                  </a:lnTo>
                  <a:lnTo>
                    <a:pt x="1955850" y="200088"/>
                  </a:lnTo>
                  <a:lnTo>
                    <a:pt x="1964740" y="201891"/>
                  </a:lnTo>
                  <a:lnTo>
                    <a:pt x="1973643" y="200088"/>
                  </a:lnTo>
                  <a:lnTo>
                    <a:pt x="1980907" y="195186"/>
                  </a:lnTo>
                  <a:lnTo>
                    <a:pt x="1985810" y="187921"/>
                  </a:lnTo>
                  <a:lnTo>
                    <a:pt x="1987600" y="179031"/>
                  </a:lnTo>
                  <a:lnTo>
                    <a:pt x="1987600" y="172961"/>
                  </a:lnTo>
                  <a:close/>
                </a:path>
                <a:path w="2585720" h="514350">
                  <a:moveTo>
                    <a:pt x="1987600" y="16789"/>
                  </a:moveTo>
                  <a:lnTo>
                    <a:pt x="1985200" y="10972"/>
                  </a:lnTo>
                  <a:lnTo>
                    <a:pt x="1976615" y="2400"/>
                  </a:lnTo>
                  <a:lnTo>
                    <a:pt x="1970811" y="0"/>
                  </a:lnTo>
                  <a:lnTo>
                    <a:pt x="1964740" y="0"/>
                  </a:lnTo>
                  <a:lnTo>
                    <a:pt x="1955850" y="1790"/>
                  </a:lnTo>
                  <a:lnTo>
                    <a:pt x="1948573" y="6692"/>
                  </a:lnTo>
                  <a:lnTo>
                    <a:pt x="1943684" y="13957"/>
                  </a:lnTo>
                  <a:lnTo>
                    <a:pt x="1941880" y="22860"/>
                  </a:lnTo>
                  <a:lnTo>
                    <a:pt x="1943684" y="31750"/>
                  </a:lnTo>
                  <a:lnTo>
                    <a:pt x="1948573" y="39014"/>
                  </a:lnTo>
                  <a:lnTo>
                    <a:pt x="1955850" y="43916"/>
                  </a:lnTo>
                  <a:lnTo>
                    <a:pt x="1964740" y="45720"/>
                  </a:lnTo>
                  <a:lnTo>
                    <a:pt x="1973643" y="43916"/>
                  </a:lnTo>
                  <a:lnTo>
                    <a:pt x="1980907" y="39014"/>
                  </a:lnTo>
                  <a:lnTo>
                    <a:pt x="1985810" y="31750"/>
                  </a:lnTo>
                  <a:lnTo>
                    <a:pt x="1987600" y="22860"/>
                  </a:lnTo>
                  <a:lnTo>
                    <a:pt x="1987600" y="16789"/>
                  </a:lnTo>
                  <a:close/>
                </a:path>
                <a:path w="2585720" h="514350">
                  <a:moveTo>
                    <a:pt x="2136978" y="485305"/>
                  </a:moveTo>
                  <a:lnTo>
                    <a:pt x="2134565" y="479488"/>
                  </a:lnTo>
                  <a:lnTo>
                    <a:pt x="2125992" y="470916"/>
                  </a:lnTo>
                  <a:lnTo>
                    <a:pt x="2120176" y="468503"/>
                  </a:lnTo>
                  <a:lnTo>
                    <a:pt x="2114118" y="468503"/>
                  </a:lnTo>
                  <a:lnTo>
                    <a:pt x="2105215" y="470306"/>
                  </a:lnTo>
                  <a:lnTo>
                    <a:pt x="2097951" y="475208"/>
                  </a:lnTo>
                  <a:lnTo>
                    <a:pt x="2093061" y="482473"/>
                  </a:lnTo>
                  <a:lnTo>
                    <a:pt x="2091258" y="491363"/>
                  </a:lnTo>
                  <a:lnTo>
                    <a:pt x="2093061" y="500265"/>
                  </a:lnTo>
                  <a:lnTo>
                    <a:pt x="2097951" y="507530"/>
                  </a:lnTo>
                  <a:lnTo>
                    <a:pt x="2105215" y="512432"/>
                  </a:lnTo>
                  <a:lnTo>
                    <a:pt x="2114118" y="514223"/>
                  </a:lnTo>
                  <a:lnTo>
                    <a:pt x="2123021" y="512432"/>
                  </a:lnTo>
                  <a:lnTo>
                    <a:pt x="2130285" y="507530"/>
                  </a:lnTo>
                  <a:lnTo>
                    <a:pt x="2135187" y="500265"/>
                  </a:lnTo>
                  <a:lnTo>
                    <a:pt x="2136978" y="491363"/>
                  </a:lnTo>
                  <a:lnTo>
                    <a:pt x="2136978" y="485305"/>
                  </a:lnTo>
                  <a:close/>
                </a:path>
                <a:path w="2585720" h="514350">
                  <a:moveTo>
                    <a:pt x="2136978" y="329133"/>
                  </a:moveTo>
                  <a:lnTo>
                    <a:pt x="2134565" y="323316"/>
                  </a:lnTo>
                  <a:lnTo>
                    <a:pt x="2125992" y="314744"/>
                  </a:lnTo>
                  <a:lnTo>
                    <a:pt x="2120176" y="312343"/>
                  </a:lnTo>
                  <a:lnTo>
                    <a:pt x="2114118" y="312343"/>
                  </a:lnTo>
                  <a:lnTo>
                    <a:pt x="2105215" y="314134"/>
                  </a:lnTo>
                  <a:lnTo>
                    <a:pt x="2097951" y="319036"/>
                  </a:lnTo>
                  <a:lnTo>
                    <a:pt x="2093061" y="326301"/>
                  </a:lnTo>
                  <a:lnTo>
                    <a:pt x="2091258" y="335203"/>
                  </a:lnTo>
                  <a:lnTo>
                    <a:pt x="2093061" y="344093"/>
                  </a:lnTo>
                  <a:lnTo>
                    <a:pt x="2097951" y="351358"/>
                  </a:lnTo>
                  <a:lnTo>
                    <a:pt x="2105215" y="356260"/>
                  </a:lnTo>
                  <a:lnTo>
                    <a:pt x="2114118" y="358063"/>
                  </a:lnTo>
                  <a:lnTo>
                    <a:pt x="2123021" y="356260"/>
                  </a:lnTo>
                  <a:lnTo>
                    <a:pt x="2130285" y="351358"/>
                  </a:lnTo>
                  <a:lnTo>
                    <a:pt x="2135187" y="344093"/>
                  </a:lnTo>
                  <a:lnTo>
                    <a:pt x="2136978" y="335203"/>
                  </a:lnTo>
                  <a:lnTo>
                    <a:pt x="2136978" y="329133"/>
                  </a:lnTo>
                  <a:close/>
                </a:path>
                <a:path w="2585720" h="514350">
                  <a:moveTo>
                    <a:pt x="2136978" y="172961"/>
                  </a:moveTo>
                  <a:lnTo>
                    <a:pt x="2134565" y="167144"/>
                  </a:lnTo>
                  <a:lnTo>
                    <a:pt x="2125992" y="158572"/>
                  </a:lnTo>
                  <a:lnTo>
                    <a:pt x="2120176" y="156171"/>
                  </a:lnTo>
                  <a:lnTo>
                    <a:pt x="2114118" y="156171"/>
                  </a:lnTo>
                  <a:lnTo>
                    <a:pt x="2105215" y="157962"/>
                  </a:lnTo>
                  <a:lnTo>
                    <a:pt x="2097951" y="162864"/>
                  </a:lnTo>
                  <a:lnTo>
                    <a:pt x="2093061" y="170129"/>
                  </a:lnTo>
                  <a:lnTo>
                    <a:pt x="2091258" y="179031"/>
                  </a:lnTo>
                  <a:lnTo>
                    <a:pt x="2093061" y="187921"/>
                  </a:lnTo>
                  <a:lnTo>
                    <a:pt x="2097951" y="195186"/>
                  </a:lnTo>
                  <a:lnTo>
                    <a:pt x="2105215" y="200088"/>
                  </a:lnTo>
                  <a:lnTo>
                    <a:pt x="2114118" y="201891"/>
                  </a:lnTo>
                  <a:lnTo>
                    <a:pt x="2123021" y="200088"/>
                  </a:lnTo>
                  <a:lnTo>
                    <a:pt x="2130285" y="195186"/>
                  </a:lnTo>
                  <a:lnTo>
                    <a:pt x="2135187" y="187921"/>
                  </a:lnTo>
                  <a:lnTo>
                    <a:pt x="2136978" y="179031"/>
                  </a:lnTo>
                  <a:lnTo>
                    <a:pt x="2136978" y="172961"/>
                  </a:lnTo>
                  <a:close/>
                </a:path>
                <a:path w="2585720" h="514350">
                  <a:moveTo>
                    <a:pt x="2136978" y="16789"/>
                  </a:moveTo>
                  <a:lnTo>
                    <a:pt x="2134565" y="10972"/>
                  </a:lnTo>
                  <a:lnTo>
                    <a:pt x="2125992" y="2400"/>
                  </a:lnTo>
                  <a:lnTo>
                    <a:pt x="2120176" y="0"/>
                  </a:lnTo>
                  <a:lnTo>
                    <a:pt x="2114118" y="0"/>
                  </a:lnTo>
                  <a:lnTo>
                    <a:pt x="2105215" y="1790"/>
                  </a:lnTo>
                  <a:lnTo>
                    <a:pt x="2097951" y="6692"/>
                  </a:lnTo>
                  <a:lnTo>
                    <a:pt x="2093061" y="13957"/>
                  </a:lnTo>
                  <a:lnTo>
                    <a:pt x="2091258" y="22860"/>
                  </a:lnTo>
                  <a:lnTo>
                    <a:pt x="2093061" y="31750"/>
                  </a:lnTo>
                  <a:lnTo>
                    <a:pt x="2097951" y="39014"/>
                  </a:lnTo>
                  <a:lnTo>
                    <a:pt x="2105215" y="43916"/>
                  </a:lnTo>
                  <a:lnTo>
                    <a:pt x="2114118" y="45720"/>
                  </a:lnTo>
                  <a:lnTo>
                    <a:pt x="2123021" y="43916"/>
                  </a:lnTo>
                  <a:lnTo>
                    <a:pt x="2130285" y="39014"/>
                  </a:lnTo>
                  <a:lnTo>
                    <a:pt x="2135187" y="31750"/>
                  </a:lnTo>
                  <a:lnTo>
                    <a:pt x="2136978" y="22860"/>
                  </a:lnTo>
                  <a:lnTo>
                    <a:pt x="2136978" y="16789"/>
                  </a:lnTo>
                  <a:close/>
                </a:path>
                <a:path w="2585720" h="514350">
                  <a:moveTo>
                    <a:pt x="2286355" y="485305"/>
                  </a:moveTo>
                  <a:lnTo>
                    <a:pt x="2283942" y="479488"/>
                  </a:lnTo>
                  <a:lnTo>
                    <a:pt x="2275370" y="470916"/>
                  </a:lnTo>
                  <a:lnTo>
                    <a:pt x="2269553" y="468503"/>
                  </a:lnTo>
                  <a:lnTo>
                    <a:pt x="2263495" y="468503"/>
                  </a:lnTo>
                  <a:lnTo>
                    <a:pt x="2254593" y="470306"/>
                  </a:lnTo>
                  <a:lnTo>
                    <a:pt x="2247328" y="475208"/>
                  </a:lnTo>
                  <a:lnTo>
                    <a:pt x="2242426" y="482473"/>
                  </a:lnTo>
                  <a:lnTo>
                    <a:pt x="2240635" y="491363"/>
                  </a:lnTo>
                  <a:lnTo>
                    <a:pt x="2242426" y="500265"/>
                  </a:lnTo>
                  <a:lnTo>
                    <a:pt x="2247328" y="507530"/>
                  </a:lnTo>
                  <a:lnTo>
                    <a:pt x="2254593" y="512432"/>
                  </a:lnTo>
                  <a:lnTo>
                    <a:pt x="2263495" y="514223"/>
                  </a:lnTo>
                  <a:lnTo>
                    <a:pt x="2272398" y="512432"/>
                  </a:lnTo>
                  <a:lnTo>
                    <a:pt x="2279662" y="507530"/>
                  </a:lnTo>
                  <a:lnTo>
                    <a:pt x="2284552" y="500265"/>
                  </a:lnTo>
                  <a:lnTo>
                    <a:pt x="2286355" y="491363"/>
                  </a:lnTo>
                  <a:lnTo>
                    <a:pt x="2286355" y="485305"/>
                  </a:lnTo>
                  <a:close/>
                </a:path>
                <a:path w="2585720" h="514350">
                  <a:moveTo>
                    <a:pt x="2286355" y="329133"/>
                  </a:moveTo>
                  <a:lnTo>
                    <a:pt x="2283942" y="323316"/>
                  </a:lnTo>
                  <a:lnTo>
                    <a:pt x="2275370" y="314744"/>
                  </a:lnTo>
                  <a:lnTo>
                    <a:pt x="2269553" y="312343"/>
                  </a:lnTo>
                  <a:lnTo>
                    <a:pt x="2263495" y="312343"/>
                  </a:lnTo>
                  <a:lnTo>
                    <a:pt x="2254593" y="314134"/>
                  </a:lnTo>
                  <a:lnTo>
                    <a:pt x="2247328" y="319036"/>
                  </a:lnTo>
                  <a:lnTo>
                    <a:pt x="2242426" y="326301"/>
                  </a:lnTo>
                  <a:lnTo>
                    <a:pt x="2240635" y="335203"/>
                  </a:lnTo>
                  <a:lnTo>
                    <a:pt x="2242426" y="344093"/>
                  </a:lnTo>
                  <a:lnTo>
                    <a:pt x="2247328" y="351358"/>
                  </a:lnTo>
                  <a:lnTo>
                    <a:pt x="2254593" y="356260"/>
                  </a:lnTo>
                  <a:lnTo>
                    <a:pt x="2263495" y="358063"/>
                  </a:lnTo>
                  <a:lnTo>
                    <a:pt x="2272398" y="356260"/>
                  </a:lnTo>
                  <a:lnTo>
                    <a:pt x="2279662" y="351358"/>
                  </a:lnTo>
                  <a:lnTo>
                    <a:pt x="2284552" y="344093"/>
                  </a:lnTo>
                  <a:lnTo>
                    <a:pt x="2286355" y="335203"/>
                  </a:lnTo>
                  <a:lnTo>
                    <a:pt x="2286355" y="329133"/>
                  </a:lnTo>
                  <a:close/>
                </a:path>
                <a:path w="2585720" h="514350">
                  <a:moveTo>
                    <a:pt x="2286355" y="172961"/>
                  </a:moveTo>
                  <a:lnTo>
                    <a:pt x="2283942" y="167144"/>
                  </a:lnTo>
                  <a:lnTo>
                    <a:pt x="2275370" y="158572"/>
                  </a:lnTo>
                  <a:lnTo>
                    <a:pt x="2269553" y="156171"/>
                  </a:lnTo>
                  <a:lnTo>
                    <a:pt x="2263495" y="156171"/>
                  </a:lnTo>
                  <a:lnTo>
                    <a:pt x="2254593" y="157962"/>
                  </a:lnTo>
                  <a:lnTo>
                    <a:pt x="2247328" y="162864"/>
                  </a:lnTo>
                  <a:lnTo>
                    <a:pt x="2242426" y="170129"/>
                  </a:lnTo>
                  <a:lnTo>
                    <a:pt x="2240635" y="179031"/>
                  </a:lnTo>
                  <a:lnTo>
                    <a:pt x="2242426" y="187921"/>
                  </a:lnTo>
                  <a:lnTo>
                    <a:pt x="2247328" y="195186"/>
                  </a:lnTo>
                  <a:lnTo>
                    <a:pt x="2254593" y="200088"/>
                  </a:lnTo>
                  <a:lnTo>
                    <a:pt x="2263495" y="201891"/>
                  </a:lnTo>
                  <a:lnTo>
                    <a:pt x="2272398" y="200088"/>
                  </a:lnTo>
                  <a:lnTo>
                    <a:pt x="2279662" y="195186"/>
                  </a:lnTo>
                  <a:lnTo>
                    <a:pt x="2284552" y="187921"/>
                  </a:lnTo>
                  <a:lnTo>
                    <a:pt x="2286355" y="179031"/>
                  </a:lnTo>
                  <a:lnTo>
                    <a:pt x="2286355" y="172961"/>
                  </a:lnTo>
                  <a:close/>
                </a:path>
                <a:path w="2585720" h="514350">
                  <a:moveTo>
                    <a:pt x="2286355" y="16789"/>
                  </a:moveTo>
                  <a:lnTo>
                    <a:pt x="2283942" y="10972"/>
                  </a:lnTo>
                  <a:lnTo>
                    <a:pt x="2275370" y="2400"/>
                  </a:lnTo>
                  <a:lnTo>
                    <a:pt x="2269553" y="0"/>
                  </a:lnTo>
                  <a:lnTo>
                    <a:pt x="2263495" y="0"/>
                  </a:lnTo>
                  <a:lnTo>
                    <a:pt x="2254593" y="1790"/>
                  </a:lnTo>
                  <a:lnTo>
                    <a:pt x="2247328" y="6692"/>
                  </a:lnTo>
                  <a:lnTo>
                    <a:pt x="2242426" y="13957"/>
                  </a:lnTo>
                  <a:lnTo>
                    <a:pt x="2240635" y="22860"/>
                  </a:lnTo>
                  <a:lnTo>
                    <a:pt x="2242426" y="31750"/>
                  </a:lnTo>
                  <a:lnTo>
                    <a:pt x="2247328" y="39014"/>
                  </a:lnTo>
                  <a:lnTo>
                    <a:pt x="2254593" y="43916"/>
                  </a:lnTo>
                  <a:lnTo>
                    <a:pt x="2263495" y="45720"/>
                  </a:lnTo>
                  <a:lnTo>
                    <a:pt x="2272398" y="43916"/>
                  </a:lnTo>
                  <a:lnTo>
                    <a:pt x="2279662" y="39014"/>
                  </a:lnTo>
                  <a:lnTo>
                    <a:pt x="2284552" y="31750"/>
                  </a:lnTo>
                  <a:lnTo>
                    <a:pt x="2286355" y="22860"/>
                  </a:lnTo>
                  <a:lnTo>
                    <a:pt x="2286355" y="16789"/>
                  </a:lnTo>
                  <a:close/>
                </a:path>
                <a:path w="2585720" h="514350">
                  <a:moveTo>
                    <a:pt x="2435733" y="485305"/>
                  </a:moveTo>
                  <a:lnTo>
                    <a:pt x="2433320" y="479488"/>
                  </a:lnTo>
                  <a:lnTo>
                    <a:pt x="2424747" y="470916"/>
                  </a:lnTo>
                  <a:lnTo>
                    <a:pt x="2418931" y="468503"/>
                  </a:lnTo>
                  <a:lnTo>
                    <a:pt x="2412873" y="468503"/>
                  </a:lnTo>
                  <a:lnTo>
                    <a:pt x="2403970" y="470306"/>
                  </a:lnTo>
                  <a:lnTo>
                    <a:pt x="2396706" y="475208"/>
                  </a:lnTo>
                  <a:lnTo>
                    <a:pt x="2391803" y="482473"/>
                  </a:lnTo>
                  <a:lnTo>
                    <a:pt x="2390013" y="491363"/>
                  </a:lnTo>
                  <a:lnTo>
                    <a:pt x="2391803" y="500265"/>
                  </a:lnTo>
                  <a:lnTo>
                    <a:pt x="2396706" y="507530"/>
                  </a:lnTo>
                  <a:lnTo>
                    <a:pt x="2403970" y="512432"/>
                  </a:lnTo>
                  <a:lnTo>
                    <a:pt x="2412873" y="514223"/>
                  </a:lnTo>
                  <a:lnTo>
                    <a:pt x="2421763" y="512432"/>
                  </a:lnTo>
                  <a:lnTo>
                    <a:pt x="2429040" y="507530"/>
                  </a:lnTo>
                  <a:lnTo>
                    <a:pt x="2433929" y="500265"/>
                  </a:lnTo>
                  <a:lnTo>
                    <a:pt x="2435733" y="491363"/>
                  </a:lnTo>
                  <a:lnTo>
                    <a:pt x="2435733" y="485305"/>
                  </a:lnTo>
                  <a:close/>
                </a:path>
                <a:path w="2585720" h="514350">
                  <a:moveTo>
                    <a:pt x="2435733" y="329133"/>
                  </a:moveTo>
                  <a:lnTo>
                    <a:pt x="2433320" y="323316"/>
                  </a:lnTo>
                  <a:lnTo>
                    <a:pt x="2424747" y="314744"/>
                  </a:lnTo>
                  <a:lnTo>
                    <a:pt x="2418931" y="312343"/>
                  </a:lnTo>
                  <a:lnTo>
                    <a:pt x="2412873" y="312343"/>
                  </a:lnTo>
                  <a:lnTo>
                    <a:pt x="2403970" y="314134"/>
                  </a:lnTo>
                  <a:lnTo>
                    <a:pt x="2396706" y="319036"/>
                  </a:lnTo>
                  <a:lnTo>
                    <a:pt x="2391803" y="326301"/>
                  </a:lnTo>
                  <a:lnTo>
                    <a:pt x="2390013" y="335203"/>
                  </a:lnTo>
                  <a:lnTo>
                    <a:pt x="2391803" y="344093"/>
                  </a:lnTo>
                  <a:lnTo>
                    <a:pt x="2396706" y="351358"/>
                  </a:lnTo>
                  <a:lnTo>
                    <a:pt x="2403970" y="356260"/>
                  </a:lnTo>
                  <a:lnTo>
                    <a:pt x="2412873" y="358063"/>
                  </a:lnTo>
                  <a:lnTo>
                    <a:pt x="2421763" y="356260"/>
                  </a:lnTo>
                  <a:lnTo>
                    <a:pt x="2429040" y="351358"/>
                  </a:lnTo>
                  <a:lnTo>
                    <a:pt x="2433929" y="344093"/>
                  </a:lnTo>
                  <a:lnTo>
                    <a:pt x="2435733" y="335203"/>
                  </a:lnTo>
                  <a:lnTo>
                    <a:pt x="2435733" y="329133"/>
                  </a:lnTo>
                  <a:close/>
                </a:path>
                <a:path w="2585720" h="514350">
                  <a:moveTo>
                    <a:pt x="2435733" y="172961"/>
                  </a:moveTo>
                  <a:lnTo>
                    <a:pt x="2433320" y="167144"/>
                  </a:lnTo>
                  <a:lnTo>
                    <a:pt x="2424747" y="158572"/>
                  </a:lnTo>
                  <a:lnTo>
                    <a:pt x="2418931" y="156171"/>
                  </a:lnTo>
                  <a:lnTo>
                    <a:pt x="2412873" y="156171"/>
                  </a:lnTo>
                  <a:lnTo>
                    <a:pt x="2403970" y="157962"/>
                  </a:lnTo>
                  <a:lnTo>
                    <a:pt x="2396706" y="162864"/>
                  </a:lnTo>
                  <a:lnTo>
                    <a:pt x="2391803" y="170129"/>
                  </a:lnTo>
                  <a:lnTo>
                    <a:pt x="2390013" y="179031"/>
                  </a:lnTo>
                  <a:lnTo>
                    <a:pt x="2391803" y="187921"/>
                  </a:lnTo>
                  <a:lnTo>
                    <a:pt x="2396706" y="195186"/>
                  </a:lnTo>
                  <a:lnTo>
                    <a:pt x="2403970" y="200088"/>
                  </a:lnTo>
                  <a:lnTo>
                    <a:pt x="2412873" y="201891"/>
                  </a:lnTo>
                  <a:lnTo>
                    <a:pt x="2421763" y="200088"/>
                  </a:lnTo>
                  <a:lnTo>
                    <a:pt x="2429040" y="195186"/>
                  </a:lnTo>
                  <a:lnTo>
                    <a:pt x="2433929" y="187921"/>
                  </a:lnTo>
                  <a:lnTo>
                    <a:pt x="2435733" y="179031"/>
                  </a:lnTo>
                  <a:lnTo>
                    <a:pt x="2435733" y="172961"/>
                  </a:lnTo>
                  <a:close/>
                </a:path>
                <a:path w="2585720" h="514350">
                  <a:moveTo>
                    <a:pt x="2435733" y="16789"/>
                  </a:moveTo>
                  <a:lnTo>
                    <a:pt x="2433320" y="10972"/>
                  </a:lnTo>
                  <a:lnTo>
                    <a:pt x="2424747" y="2400"/>
                  </a:lnTo>
                  <a:lnTo>
                    <a:pt x="2418931" y="0"/>
                  </a:lnTo>
                  <a:lnTo>
                    <a:pt x="2412873" y="0"/>
                  </a:lnTo>
                  <a:lnTo>
                    <a:pt x="2403970" y="1790"/>
                  </a:lnTo>
                  <a:lnTo>
                    <a:pt x="2396706" y="6692"/>
                  </a:lnTo>
                  <a:lnTo>
                    <a:pt x="2391803" y="13957"/>
                  </a:lnTo>
                  <a:lnTo>
                    <a:pt x="2390013" y="22860"/>
                  </a:lnTo>
                  <a:lnTo>
                    <a:pt x="2391803" y="31750"/>
                  </a:lnTo>
                  <a:lnTo>
                    <a:pt x="2396706" y="39014"/>
                  </a:lnTo>
                  <a:lnTo>
                    <a:pt x="2403970" y="43916"/>
                  </a:lnTo>
                  <a:lnTo>
                    <a:pt x="2412873" y="45720"/>
                  </a:lnTo>
                  <a:lnTo>
                    <a:pt x="2421763" y="43916"/>
                  </a:lnTo>
                  <a:lnTo>
                    <a:pt x="2429040" y="39014"/>
                  </a:lnTo>
                  <a:lnTo>
                    <a:pt x="2433929" y="31750"/>
                  </a:lnTo>
                  <a:lnTo>
                    <a:pt x="2435733" y="22860"/>
                  </a:lnTo>
                  <a:lnTo>
                    <a:pt x="2435733" y="16789"/>
                  </a:lnTo>
                  <a:close/>
                </a:path>
                <a:path w="2585720" h="514350">
                  <a:moveTo>
                    <a:pt x="2585110" y="329133"/>
                  </a:moveTo>
                  <a:lnTo>
                    <a:pt x="2582697" y="323316"/>
                  </a:lnTo>
                  <a:lnTo>
                    <a:pt x="2574125" y="314744"/>
                  </a:lnTo>
                  <a:lnTo>
                    <a:pt x="2568308" y="312343"/>
                  </a:lnTo>
                  <a:lnTo>
                    <a:pt x="2562250" y="312343"/>
                  </a:lnTo>
                  <a:lnTo>
                    <a:pt x="2553347" y="314134"/>
                  </a:lnTo>
                  <a:lnTo>
                    <a:pt x="2546083" y="319036"/>
                  </a:lnTo>
                  <a:lnTo>
                    <a:pt x="2541181" y="326301"/>
                  </a:lnTo>
                  <a:lnTo>
                    <a:pt x="2539390" y="335203"/>
                  </a:lnTo>
                  <a:lnTo>
                    <a:pt x="2541181" y="344093"/>
                  </a:lnTo>
                  <a:lnTo>
                    <a:pt x="2546083" y="351358"/>
                  </a:lnTo>
                  <a:lnTo>
                    <a:pt x="2553347" y="356260"/>
                  </a:lnTo>
                  <a:lnTo>
                    <a:pt x="2562250" y="358063"/>
                  </a:lnTo>
                  <a:lnTo>
                    <a:pt x="2571140" y="356260"/>
                  </a:lnTo>
                  <a:lnTo>
                    <a:pt x="2578417" y="351358"/>
                  </a:lnTo>
                  <a:lnTo>
                    <a:pt x="2583307" y="344093"/>
                  </a:lnTo>
                  <a:lnTo>
                    <a:pt x="2585110" y="335203"/>
                  </a:lnTo>
                  <a:lnTo>
                    <a:pt x="2585110" y="329133"/>
                  </a:lnTo>
                  <a:close/>
                </a:path>
                <a:path w="2585720" h="514350">
                  <a:moveTo>
                    <a:pt x="2585110" y="172961"/>
                  </a:moveTo>
                  <a:lnTo>
                    <a:pt x="2582697" y="167144"/>
                  </a:lnTo>
                  <a:lnTo>
                    <a:pt x="2574125" y="158572"/>
                  </a:lnTo>
                  <a:lnTo>
                    <a:pt x="2568308" y="156171"/>
                  </a:lnTo>
                  <a:lnTo>
                    <a:pt x="2562250" y="156171"/>
                  </a:lnTo>
                  <a:lnTo>
                    <a:pt x="2553347" y="157962"/>
                  </a:lnTo>
                  <a:lnTo>
                    <a:pt x="2546083" y="162864"/>
                  </a:lnTo>
                  <a:lnTo>
                    <a:pt x="2541181" y="170129"/>
                  </a:lnTo>
                  <a:lnTo>
                    <a:pt x="2539390" y="179031"/>
                  </a:lnTo>
                  <a:lnTo>
                    <a:pt x="2541181" y="187921"/>
                  </a:lnTo>
                  <a:lnTo>
                    <a:pt x="2546083" y="195186"/>
                  </a:lnTo>
                  <a:lnTo>
                    <a:pt x="2553347" y="200088"/>
                  </a:lnTo>
                  <a:lnTo>
                    <a:pt x="2562250" y="201891"/>
                  </a:lnTo>
                  <a:lnTo>
                    <a:pt x="2571140" y="200088"/>
                  </a:lnTo>
                  <a:lnTo>
                    <a:pt x="2578417" y="195186"/>
                  </a:lnTo>
                  <a:lnTo>
                    <a:pt x="2583307" y="187921"/>
                  </a:lnTo>
                  <a:lnTo>
                    <a:pt x="2585110" y="179031"/>
                  </a:lnTo>
                  <a:lnTo>
                    <a:pt x="2585110" y="172961"/>
                  </a:lnTo>
                  <a:close/>
                </a:path>
                <a:path w="2585720" h="514350">
                  <a:moveTo>
                    <a:pt x="2585110" y="16789"/>
                  </a:moveTo>
                  <a:lnTo>
                    <a:pt x="2582697" y="10972"/>
                  </a:lnTo>
                  <a:lnTo>
                    <a:pt x="2574125" y="2400"/>
                  </a:lnTo>
                  <a:lnTo>
                    <a:pt x="2568308" y="0"/>
                  </a:lnTo>
                  <a:lnTo>
                    <a:pt x="2562250" y="0"/>
                  </a:lnTo>
                  <a:lnTo>
                    <a:pt x="2553347" y="1790"/>
                  </a:lnTo>
                  <a:lnTo>
                    <a:pt x="2546083" y="6692"/>
                  </a:lnTo>
                  <a:lnTo>
                    <a:pt x="2541181" y="13957"/>
                  </a:lnTo>
                  <a:lnTo>
                    <a:pt x="2539390" y="22860"/>
                  </a:lnTo>
                  <a:lnTo>
                    <a:pt x="2541181" y="31750"/>
                  </a:lnTo>
                  <a:lnTo>
                    <a:pt x="2546083" y="39014"/>
                  </a:lnTo>
                  <a:lnTo>
                    <a:pt x="2553347" y="43916"/>
                  </a:lnTo>
                  <a:lnTo>
                    <a:pt x="2562250" y="45720"/>
                  </a:lnTo>
                  <a:lnTo>
                    <a:pt x="2571140" y="43916"/>
                  </a:lnTo>
                  <a:lnTo>
                    <a:pt x="2578417" y="39014"/>
                  </a:lnTo>
                  <a:lnTo>
                    <a:pt x="2583307" y="31750"/>
                  </a:lnTo>
                  <a:lnTo>
                    <a:pt x="2585110" y="22860"/>
                  </a:lnTo>
                  <a:lnTo>
                    <a:pt x="2585110" y="167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49792" y="3716095"/>
              <a:ext cx="2585720" cy="670560"/>
            </a:xfrm>
            <a:custGeom>
              <a:avLst/>
              <a:gdLst/>
              <a:ahLst/>
              <a:cxnLst/>
              <a:rect l="l" t="t" r="r" b="b"/>
              <a:pathLst>
                <a:path w="2585720" h="670560">
                  <a:moveTo>
                    <a:pt x="45720" y="641489"/>
                  </a:moveTo>
                  <a:lnTo>
                    <a:pt x="43307" y="635673"/>
                  </a:lnTo>
                  <a:lnTo>
                    <a:pt x="34734" y="627100"/>
                  </a:lnTo>
                  <a:lnTo>
                    <a:pt x="28917" y="624687"/>
                  </a:lnTo>
                  <a:lnTo>
                    <a:pt x="22860" y="624687"/>
                  </a:lnTo>
                  <a:lnTo>
                    <a:pt x="13957" y="626491"/>
                  </a:lnTo>
                  <a:lnTo>
                    <a:pt x="6692" y="631380"/>
                  </a:lnTo>
                  <a:lnTo>
                    <a:pt x="1790" y="638657"/>
                  </a:lnTo>
                  <a:lnTo>
                    <a:pt x="0" y="647547"/>
                  </a:lnTo>
                  <a:lnTo>
                    <a:pt x="1790" y="656450"/>
                  </a:lnTo>
                  <a:lnTo>
                    <a:pt x="6692" y="663714"/>
                  </a:lnTo>
                  <a:lnTo>
                    <a:pt x="13957" y="668616"/>
                  </a:lnTo>
                  <a:lnTo>
                    <a:pt x="22860" y="670407"/>
                  </a:lnTo>
                  <a:lnTo>
                    <a:pt x="31750" y="668616"/>
                  </a:lnTo>
                  <a:lnTo>
                    <a:pt x="39014" y="663714"/>
                  </a:lnTo>
                  <a:lnTo>
                    <a:pt x="43916" y="656450"/>
                  </a:lnTo>
                  <a:lnTo>
                    <a:pt x="45720" y="647547"/>
                  </a:lnTo>
                  <a:lnTo>
                    <a:pt x="45720" y="641489"/>
                  </a:lnTo>
                  <a:close/>
                </a:path>
                <a:path w="2585720" h="670560">
                  <a:moveTo>
                    <a:pt x="45720" y="485317"/>
                  </a:moveTo>
                  <a:lnTo>
                    <a:pt x="43307" y="479501"/>
                  </a:lnTo>
                  <a:lnTo>
                    <a:pt x="34734" y="470928"/>
                  </a:lnTo>
                  <a:lnTo>
                    <a:pt x="28917" y="468515"/>
                  </a:lnTo>
                  <a:lnTo>
                    <a:pt x="22860" y="468515"/>
                  </a:lnTo>
                  <a:lnTo>
                    <a:pt x="13957" y="470319"/>
                  </a:lnTo>
                  <a:lnTo>
                    <a:pt x="6692" y="475208"/>
                  </a:lnTo>
                  <a:lnTo>
                    <a:pt x="1790" y="482485"/>
                  </a:lnTo>
                  <a:lnTo>
                    <a:pt x="0" y="491375"/>
                  </a:lnTo>
                  <a:lnTo>
                    <a:pt x="1790" y="500278"/>
                  </a:lnTo>
                  <a:lnTo>
                    <a:pt x="6692" y="507542"/>
                  </a:lnTo>
                  <a:lnTo>
                    <a:pt x="13957" y="512445"/>
                  </a:lnTo>
                  <a:lnTo>
                    <a:pt x="22860" y="514235"/>
                  </a:lnTo>
                  <a:lnTo>
                    <a:pt x="31750" y="512445"/>
                  </a:lnTo>
                  <a:lnTo>
                    <a:pt x="39014" y="507542"/>
                  </a:lnTo>
                  <a:lnTo>
                    <a:pt x="43916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585720" h="670560">
                  <a:moveTo>
                    <a:pt x="45720" y="329145"/>
                  </a:moveTo>
                  <a:lnTo>
                    <a:pt x="43307" y="323329"/>
                  </a:lnTo>
                  <a:lnTo>
                    <a:pt x="34734" y="314756"/>
                  </a:lnTo>
                  <a:lnTo>
                    <a:pt x="28917" y="312343"/>
                  </a:lnTo>
                  <a:lnTo>
                    <a:pt x="22860" y="312343"/>
                  </a:lnTo>
                  <a:lnTo>
                    <a:pt x="13957" y="314147"/>
                  </a:lnTo>
                  <a:lnTo>
                    <a:pt x="6692" y="319049"/>
                  </a:lnTo>
                  <a:lnTo>
                    <a:pt x="1790" y="326313"/>
                  </a:lnTo>
                  <a:lnTo>
                    <a:pt x="0" y="335203"/>
                  </a:lnTo>
                  <a:lnTo>
                    <a:pt x="1790" y="344106"/>
                  </a:lnTo>
                  <a:lnTo>
                    <a:pt x="6692" y="351370"/>
                  </a:lnTo>
                  <a:lnTo>
                    <a:pt x="13957" y="356273"/>
                  </a:lnTo>
                  <a:lnTo>
                    <a:pt x="22860" y="358063"/>
                  </a:lnTo>
                  <a:lnTo>
                    <a:pt x="31750" y="356273"/>
                  </a:lnTo>
                  <a:lnTo>
                    <a:pt x="39014" y="351370"/>
                  </a:lnTo>
                  <a:lnTo>
                    <a:pt x="43916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585720" h="670560">
                  <a:moveTo>
                    <a:pt x="45720" y="172974"/>
                  </a:moveTo>
                  <a:lnTo>
                    <a:pt x="43307" y="167157"/>
                  </a:lnTo>
                  <a:lnTo>
                    <a:pt x="34734" y="158584"/>
                  </a:lnTo>
                  <a:lnTo>
                    <a:pt x="28917" y="156171"/>
                  </a:lnTo>
                  <a:lnTo>
                    <a:pt x="22860" y="156171"/>
                  </a:lnTo>
                  <a:lnTo>
                    <a:pt x="13957" y="157975"/>
                  </a:lnTo>
                  <a:lnTo>
                    <a:pt x="6692" y="162877"/>
                  </a:lnTo>
                  <a:lnTo>
                    <a:pt x="1790" y="170141"/>
                  </a:lnTo>
                  <a:lnTo>
                    <a:pt x="0" y="179031"/>
                  </a:lnTo>
                  <a:lnTo>
                    <a:pt x="1790" y="187934"/>
                  </a:lnTo>
                  <a:lnTo>
                    <a:pt x="6692" y="195199"/>
                  </a:lnTo>
                  <a:lnTo>
                    <a:pt x="13957" y="200101"/>
                  </a:lnTo>
                  <a:lnTo>
                    <a:pt x="22860" y="201891"/>
                  </a:lnTo>
                  <a:lnTo>
                    <a:pt x="31750" y="200101"/>
                  </a:lnTo>
                  <a:lnTo>
                    <a:pt x="39014" y="195199"/>
                  </a:lnTo>
                  <a:lnTo>
                    <a:pt x="43916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585720" h="670560">
                  <a:moveTo>
                    <a:pt x="195084" y="641489"/>
                  </a:moveTo>
                  <a:lnTo>
                    <a:pt x="192684" y="635673"/>
                  </a:lnTo>
                  <a:lnTo>
                    <a:pt x="184111" y="627100"/>
                  </a:lnTo>
                  <a:lnTo>
                    <a:pt x="178295" y="624687"/>
                  </a:lnTo>
                  <a:lnTo>
                    <a:pt x="172224" y="624687"/>
                  </a:lnTo>
                  <a:lnTo>
                    <a:pt x="163334" y="626491"/>
                  </a:lnTo>
                  <a:lnTo>
                    <a:pt x="156070" y="631380"/>
                  </a:lnTo>
                  <a:lnTo>
                    <a:pt x="151168" y="638657"/>
                  </a:lnTo>
                  <a:lnTo>
                    <a:pt x="149364" y="647547"/>
                  </a:lnTo>
                  <a:lnTo>
                    <a:pt x="151168" y="656450"/>
                  </a:lnTo>
                  <a:lnTo>
                    <a:pt x="156070" y="663714"/>
                  </a:lnTo>
                  <a:lnTo>
                    <a:pt x="163334" y="668616"/>
                  </a:lnTo>
                  <a:lnTo>
                    <a:pt x="172224" y="670407"/>
                  </a:lnTo>
                  <a:lnTo>
                    <a:pt x="181127" y="668616"/>
                  </a:lnTo>
                  <a:lnTo>
                    <a:pt x="188391" y="663714"/>
                  </a:lnTo>
                  <a:lnTo>
                    <a:pt x="193294" y="656450"/>
                  </a:lnTo>
                  <a:lnTo>
                    <a:pt x="195084" y="647547"/>
                  </a:lnTo>
                  <a:lnTo>
                    <a:pt x="195084" y="641489"/>
                  </a:lnTo>
                  <a:close/>
                </a:path>
                <a:path w="2585720" h="670560">
                  <a:moveTo>
                    <a:pt x="195084" y="485317"/>
                  </a:moveTo>
                  <a:lnTo>
                    <a:pt x="192684" y="479501"/>
                  </a:lnTo>
                  <a:lnTo>
                    <a:pt x="184111" y="470928"/>
                  </a:lnTo>
                  <a:lnTo>
                    <a:pt x="178295" y="468515"/>
                  </a:lnTo>
                  <a:lnTo>
                    <a:pt x="172224" y="468515"/>
                  </a:lnTo>
                  <a:lnTo>
                    <a:pt x="163334" y="470319"/>
                  </a:lnTo>
                  <a:lnTo>
                    <a:pt x="156070" y="475208"/>
                  </a:lnTo>
                  <a:lnTo>
                    <a:pt x="151168" y="482485"/>
                  </a:lnTo>
                  <a:lnTo>
                    <a:pt x="149364" y="491375"/>
                  </a:lnTo>
                  <a:lnTo>
                    <a:pt x="151168" y="500278"/>
                  </a:lnTo>
                  <a:lnTo>
                    <a:pt x="156070" y="507542"/>
                  </a:lnTo>
                  <a:lnTo>
                    <a:pt x="163334" y="512445"/>
                  </a:lnTo>
                  <a:lnTo>
                    <a:pt x="172224" y="514235"/>
                  </a:lnTo>
                  <a:lnTo>
                    <a:pt x="181127" y="512445"/>
                  </a:lnTo>
                  <a:lnTo>
                    <a:pt x="188391" y="507542"/>
                  </a:lnTo>
                  <a:lnTo>
                    <a:pt x="193294" y="500278"/>
                  </a:lnTo>
                  <a:lnTo>
                    <a:pt x="195084" y="491375"/>
                  </a:lnTo>
                  <a:lnTo>
                    <a:pt x="195084" y="485317"/>
                  </a:lnTo>
                  <a:close/>
                </a:path>
                <a:path w="2585720" h="670560">
                  <a:moveTo>
                    <a:pt x="195084" y="329145"/>
                  </a:moveTo>
                  <a:lnTo>
                    <a:pt x="192684" y="323329"/>
                  </a:lnTo>
                  <a:lnTo>
                    <a:pt x="184111" y="314756"/>
                  </a:lnTo>
                  <a:lnTo>
                    <a:pt x="178295" y="312343"/>
                  </a:lnTo>
                  <a:lnTo>
                    <a:pt x="172224" y="312343"/>
                  </a:lnTo>
                  <a:lnTo>
                    <a:pt x="163334" y="314147"/>
                  </a:lnTo>
                  <a:lnTo>
                    <a:pt x="156070" y="319049"/>
                  </a:lnTo>
                  <a:lnTo>
                    <a:pt x="151168" y="326313"/>
                  </a:lnTo>
                  <a:lnTo>
                    <a:pt x="149364" y="335203"/>
                  </a:lnTo>
                  <a:lnTo>
                    <a:pt x="151168" y="344106"/>
                  </a:lnTo>
                  <a:lnTo>
                    <a:pt x="156070" y="351370"/>
                  </a:lnTo>
                  <a:lnTo>
                    <a:pt x="163334" y="356273"/>
                  </a:lnTo>
                  <a:lnTo>
                    <a:pt x="172224" y="358063"/>
                  </a:lnTo>
                  <a:lnTo>
                    <a:pt x="181127" y="356273"/>
                  </a:lnTo>
                  <a:lnTo>
                    <a:pt x="188391" y="351370"/>
                  </a:lnTo>
                  <a:lnTo>
                    <a:pt x="193294" y="344106"/>
                  </a:lnTo>
                  <a:lnTo>
                    <a:pt x="195084" y="335203"/>
                  </a:lnTo>
                  <a:lnTo>
                    <a:pt x="195084" y="329145"/>
                  </a:lnTo>
                  <a:close/>
                </a:path>
                <a:path w="2585720" h="670560">
                  <a:moveTo>
                    <a:pt x="195084" y="172974"/>
                  </a:moveTo>
                  <a:lnTo>
                    <a:pt x="192684" y="167157"/>
                  </a:lnTo>
                  <a:lnTo>
                    <a:pt x="184111" y="158584"/>
                  </a:lnTo>
                  <a:lnTo>
                    <a:pt x="178295" y="156171"/>
                  </a:lnTo>
                  <a:lnTo>
                    <a:pt x="172224" y="156171"/>
                  </a:lnTo>
                  <a:lnTo>
                    <a:pt x="163334" y="157975"/>
                  </a:lnTo>
                  <a:lnTo>
                    <a:pt x="156070" y="162877"/>
                  </a:lnTo>
                  <a:lnTo>
                    <a:pt x="151168" y="170141"/>
                  </a:lnTo>
                  <a:lnTo>
                    <a:pt x="149364" y="179031"/>
                  </a:lnTo>
                  <a:lnTo>
                    <a:pt x="151168" y="187934"/>
                  </a:lnTo>
                  <a:lnTo>
                    <a:pt x="156070" y="195199"/>
                  </a:lnTo>
                  <a:lnTo>
                    <a:pt x="163334" y="200101"/>
                  </a:lnTo>
                  <a:lnTo>
                    <a:pt x="172224" y="201891"/>
                  </a:lnTo>
                  <a:lnTo>
                    <a:pt x="181127" y="200101"/>
                  </a:lnTo>
                  <a:lnTo>
                    <a:pt x="188391" y="195199"/>
                  </a:lnTo>
                  <a:lnTo>
                    <a:pt x="193294" y="187934"/>
                  </a:lnTo>
                  <a:lnTo>
                    <a:pt x="195084" y="179031"/>
                  </a:lnTo>
                  <a:lnTo>
                    <a:pt x="195084" y="172974"/>
                  </a:lnTo>
                  <a:close/>
                </a:path>
                <a:path w="2585720" h="670560">
                  <a:moveTo>
                    <a:pt x="344462" y="641489"/>
                  </a:moveTo>
                  <a:lnTo>
                    <a:pt x="342061" y="635673"/>
                  </a:lnTo>
                  <a:lnTo>
                    <a:pt x="333489" y="627100"/>
                  </a:lnTo>
                  <a:lnTo>
                    <a:pt x="327672" y="624687"/>
                  </a:lnTo>
                  <a:lnTo>
                    <a:pt x="321602" y="624687"/>
                  </a:lnTo>
                  <a:lnTo>
                    <a:pt x="312712" y="626491"/>
                  </a:lnTo>
                  <a:lnTo>
                    <a:pt x="305447" y="631380"/>
                  </a:lnTo>
                  <a:lnTo>
                    <a:pt x="300545" y="638657"/>
                  </a:lnTo>
                  <a:lnTo>
                    <a:pt x="298742" y="647547"/>
                  </a:lnTo>
                  <a:lnTo>
                    <a:pt x="300545" y="656450"/>
                  </a:lnTo>
                  <a:lnTo>
                    <a:pt x="305447" y="663714"/>
                  </a:lnTo>
                  <a:lnTo>
                    <a:pt x="312712" y="668616"/>
                  </a:lnTo>
                  <a:lnTo>
                    <a:pt x="321602" y="670407"/>
                  </a:lnTo>
                  <a:lnTo>
                    <a:pt x="330504" y="668616"/>
                  </a:lnTo>
                  <a:lnTo>
                    <a:pt x="337769" y="663714"/>
                  </a:lnTo>
                  <a:lnTo>
                    <a:pt x="342671" y="656450"/>
                  </a:lnTo>
                  <a:lnTo>
                    <a:pt x="344462" y="647547"/>
                  </a:lnTo>
                  <a:lnTo>
                    <a:pt x="344462" y="641489"/>
                  </a:lnTo>
                  <a:close/>
                </a:path>
                <a:path w="2585720" h="670560">
                  <a:moveTo>
                    <a:pt x="344462" y="485317"/>
                  </a:moveTo>
                  <a:lnTo>
                    <a:pt x="342061" y="479501"/>
                  </a:lnTo>
                  <a:lnTo>
                    <a:pt x="333489" y="470928"/>
                  </a:lnTo>
                  <a:lnTo>
                    <a:pt x="327672" y="468515"/>
                  </a:lnTo>
                  <a:lnTo>
                    <a:pt x="321602" y="468515"/>
                  </a:lnTo>
                  <a:lnTo>
                    <a:pt x="312712" y="470319"/>
                  </a:lnTo>
                  <a:lnTo>
                    <a:pt x="305447" y="475208"/>
                  </a:lnTo>
                  <a:lnTo>
                    <a:pt x="300545" y="482485"/>
                  </a:lnTo>
                  <a:lnTo>
                    <a:pt x="298742" y="491375"/>
                  </a:lnTo>
                  <a:lnTo>
                    <a:pt x="300545" y="500278"/>
                  </a:lnTo>
                  <a:lnTo>
                    <a:pt x="305447" y="507542"/>
                  </a:lnTo>
                  <a:lnTo>
                    <a:pt x="312712" y="512445"/>
                  </a:lnTo>
                  <a:lnTo>
                    <a:pt x="321602" y="514235"/>
                  </a:lnTo>
                  <a:lnTo>
                    <a:pt x="330504" y="512445"/>
                  </a:lnTo>
                  <a:lnTo>
                    <a:pt x="337769" y="507542"/>
                  </a:lnTo>
                  <a:lnTo>
                    <a:pt x="342671" y="500278"/>
                  </a:lnTo>
                  <a:lnTo>
                    <a:pt x="344462" y="491375"/>
                  </a:lnTo>
                  <a:lnTo>
                    <a:pt x="344462" y="485317"/>
                  </a:lnTo>
                  <a:close/>
                </a:path>
                <a:path w="2585720" h="670560">
                  <a:moveTo>
                    <a:pt x="344462" y="329145"/>
                  </a:moveTo>
                  <a:lnTo>
                    <a:pt x="342061" y="323329"/>
                  </a:lnTo>
                  <a:lnTo>
                    <a:pt x="333489" y="314756"/>
                  </a:lnTo>
                  <a:lnTo>
                    <a:pt x="327672" y="312343"/>
                  </a:lnTo>
                  <a:lnTo>
                    <a:pt x="321602" y="312343"/>
                  </a:lnTo>
                  <a:lnTo>
                    <a:pt x="312712" y="314147"/>
                  </a:lnTo>
                  <a:lnTo>
                    <a:pt x="305447" y="319049"/>
                  </a:lnTo>
                  <a:lnTo>
                    <a:pt x="300545" y="326313"/>
                  </a:lnTo>
                  <a:lnTo>
                    <a:pt x="298742" y="335203"/>
                  </a:lnTo>
                  <a:lnTo>
                    <a:pt x="300545" y="344106"/>
                  </a:lnTo>
                  <a:lnTo>
                    <a:pt x="305447" y="351370"/>
                  </a:lnTo>
                  <a:lnTo>
                    <a:pt x="312712" y="356273"/>
                  </a:lnTo>
                  <a:lnTo>
                    <a:pt x="321602" y="358063"/>
                  </a:lnTo>
                  <a:lnTo>
                    <a:pt x="330504" y="356273"/>
                  </a:lnTo>
                  <a:lnTo>
                    <a:pt x="337769" y="351370"/>
                  </a:lnTo>
                  <a:lnTo>
                    <a:pt x="342671" y="344106"/>
                  </a:lnTo>
                  <a:lnTo>
                    <a:pt x="344462" y="335203"/>
                  </a:lnTo>
                  <a:lnTo>
                    <a:pt x="344462" y="329145"/>
                  </a:lnTo>
                  <a:close/>
                </a:path>
                <a:path w="2585720" h="670560">
                  <a:moveTo>
                    <a:pt x="344462" y="172974"/>
                  </a:moveTo>
                  <a:lnTo>
                    <a:pt x="342061" y="167157"/>
                  </a:lnTo>
                  <a:lnTo>
                    <a:pt x="333489" y="158584"/>
                  </a:lnTo>
                  <a:lnTo>
                    <a:pt x="327672" y="156171"/>
                  </a:lnTo>
                  <a:lnTo>
                    <a:pt x="321602" y="156171"/>
                  </a:lnTo>
                  <a:lnTo>
                    <a:pt x="312712" y="157975"/>
                  </a:lnTo>
                  <a:lnTo>
                    <a:pt x="305447" y="162877"/>
                  </a:lnTo>
                  <a:lnTo>
                    <a:pt x="300545" y="170141"/>
                  </a:lnTo>
                  <a:lnTo>
                    <a:pt x="298742" y="179031"/>
                  </a:lnTo>
                  <a:lnTo>
                    <a:pt x="300545" y="187934"/>
                  </a:lnTo>
                  <a:lnTo>
                    <a:pt x="305447" y="195199"/>
                  </a:lnTo>
                  <a:lnTo>
                    <a:pt x="312712" y="200101"/>
                  </a:lnTo>
                  <a:lnTo>
                    <a:pt x="321602" y="201891"/>
                  </a:lnTo>
                  <a:lnTo>
                    <a:pt x="330504" y="200101"/>
                  </a:lnTo>
                  <a:lnTo>
                    <a:pt x="337769" y="195199"/>
                  </a:lnTo>
                  <a:lnTo>
                    <a:pt x="342671" y="187934"/>
                  </a:lnTo>
                  <a:lnTo>
                    <a:pt x="344462" y="179031"/>
                  </a:lnTo>
                  <a:lnTo>
                    <a:pt x="344462" y="172974"/>
                  </a:lnTo>
                  <a:close/>
                </a:path>
                <a:path w="2585720" h="670560">
                  <a:moveTo>
                    <a:pt x="493839" y="641489"/>
                  </a:moveTo>
                  <a:lnTo>
                    <a:pt x="491439" y="635673"/>
                  </a:lnTo>
                  <a:lnTo>
                    <a:pt x="482866" y="627100"/>
                  </a:lnTo>
                  <a:lnTo>
                    <a:pt x="477050" y="624687"/>
                  </a:lnTo>
                  <a:lnTo>
                    <a:pt x="470979" y="624687"/>
                  </a:lnTo>
                  <a:lnTo>
                    <a:pt x="462089" y="626491"/>
                  </a:lnTo>
                  <a:lnTo>
                    <a:pt x="454812" y="631380"/>
                  </a:lnTo>
                  <a:lnTo>
                    <a:pt x="449922" y="638657"/>
                  </a:lnTo>
                  <a:lnTo>
                    <a:pt x="448119" y="647547"/>
                  </a:lnTo>
                  <a:lnTo>
                    <a:pt x="449922" y="656450"/>
                  </a:lnTo>
                  <a:lnTo>
                    <a:pt x="454812" y="663714"/>
                  </a:lnTo>
                  <a:lnTo>
                    <a:pt x="462089" y="668616"/>
                  </a:lnTo>
                  <a:lnTo>
                    <a:pt x="470979" y="670407"/>
                  </a:lnTo>
                  <a:lnTo>
                    <a:pt x="479882" y="668616"/>
                  </a:lnTo>
                  <a:lnTo>
                    <a:pt x="487146" y="663714"/>
                  </a:lnTo>
                  <a:lnTo>
                    <a:pt x="492048" y="656450"/>
                  </a:lnTo>
                  <a:lnTo>
                    <a:pt x="493839" y="647547"/>
                  </a:lnTo>
                  <a:lnTo>
                    <a:pt x="493839" y="641489"/>
                  </a:lnTo>
                  <a:close/>
                </a:path>
                <a:path w="2585720" h="670560">
                  <a:moveTo>
                    <a:pt x="493839" y="485317"/>
                  </a:moveTo>
                  <a:lnTo>
                    <a:pt x="491439" y="479501"/>
                  </a:lnTo>
                  <a:lnTo>
                    <a:pt x="482866" y="470928"/>
                  </a:lnTo>
                  <a:lnTo>
                    <a:pt x="477050" y="468515"/>
                  </a:lnTo>
                  <a:lnTo>
                    <a:pt x="470979" y="468515"/>
                  </a:lnTo>
                  <a:lnTo>
                    <a:pt x="462089" y="470319"/>
                  </a:lnTo>
                  <a:lnTo>
                    <a:pt x="454812" y="475208"/>
                  </a:lnTo>
                  <a:lnTo>
                    <a:pt x="449922" y="482485"/>
                  </a:lnTo>
                  <a:lnTo>
                    <a:pt x="448119" y="491375"/>
                  </a:lnTo>
                  <a:lnTo>
                    <a:pt x="449922" y="500278"/>
                  </a:lnTo>
                  <a:lnTo>
                    <a:pt x="454812" y="507542"/>
                  </a:lnTo>
                  <a:lnTo>
                    <a:pt x="462089" y="512445"/>
                  </a:lnTo>
                  <a:lnTo>
                    <a:pt x="470979" y="514235"/>
                  </a:lnTo>
                  <a:lnTo>
                    <a:pt x="479882" y="512445"/>
                  </a:lnTo>
                  <a:lnTo>
                    <a:pt x="487146" y="507542"/>
                  </a:lnTo>
                  <a:lnTo>
                    <a:pt x="492048" y="500278"/>
                  </a:lnTo>
                  <a:lnTo>
                    <a:pt x="493839" y="491375"/>
                  </a:lnTo>
                  <a:lnTo>
                    <a:pt x="493839" y="485317"/>
                  </a:lnTo>
                  <a:close/>
                </a:path>
                <a:path w="2585720" h="670560">
                  <a:moveTo>
                    <a:pt x="493839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79" y="312343"/>
                  </a:lnTo>
                  <a:lnTo>
                    <a:pt x="462089" y="314147"/>
                  </a:lnTo>
                  <a:lnTo>
                    <a:pt x="454812" y="319049"/>
                  </a:lnTo>
                  <a:lnTo>
                    <a:pt x="449922" y="326313"/>
                  </a:lnTo>
                  <a:lnTo>
                    <a:pt x="448119" y="335203"/>
                  </a:lnTo>
                  <a:lnTo>
                    <a:pt x="449922" y="344106"/>
                  </a:lnTo>
                  <a:lnTo>
                    <a:pt x="454812" y="351370"/>
                  </a:lnTo>
                  <a:lnTo>
                    <a:pt x="462089" y="356273"/>
                  </a:lnTo>
                  <a:lnTo>
                    <a:pt x="470979" y="358063"/>
                  </a:lnTo>
                  <a:lnTo>
                    <a:pt x="479882" y="356273"/>
                  </a:lnTo>
                  <a:lnTo>
                    <a:pt x="487146" y="351370"/>
                  </a:lnTo>
                  <a:lnTo>
                    <a:pt x="492048" y="344106"/>
                  </a:lnTo>
                  <a:lnTo>
                    <a:pt x="493839" y="335203"/>
                  </a:lnTo>
                  <a:lnTo>
                    <a:pt x="493839" y="329145"/>
                  </a:lnTo>
                  <a:close/>
                </a:path>
                <a:path w="2585720" h="670560">
                  <a:moveTo>
                    <a:pt x="493839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79" y="156171"/>
                  </a:lnTo>
                  <a:lnTo>
                    <a:pt x="462089" y="157975"/>
                  </a:lnTo>
                  <a:lnTo>
                    <a:pt x="454812" y="162877"/>
                  </a:lnTo>
                  <a:lnTo>
                    <a:pt x="449922" y="170141"/>
                  </a:lnTo>
                  <a:lnTo>
                    <a:pt x="448119" y="179031"/>
                  </a:lnTo>
                  <a:lnTo>
                    <a:pt x="449922" y="187934"/>
                  </a:lnTo>
                  <a:lnTo>
                    <a:pt x="454812" y="195199"/>
                  </a:lnTo>
                  <a:lnTo>
                    <a:pt x="462089" y="200101"/>
                  </a:lnTo>
                  <a:lnTo>
                    <a:pt x="470979" y="201891"/>
                  </a:lnTo>
                  <a:lnTo>
                    <a:pt x="479882" y="200101"/>
                  </a:lnTo>
                  <a:lnTo>
                    <a:pt x="487146" y="195199"/>
                  </a:lnTo>
                  <a:lnTo>
                    <a:pt x="492048" y="187934"/>
                  </a:lnTo>
                  <a:lnTo>
                    <a:pt x="493839" y="179031"/>
                  </a:lnTo>
                  <a:lnTo>
                    <a:pt x="493839" y="172974"/>
                  </a:lnTo>
                  <a:close/>
                </a:path>
                <a:path w="2585720" h="670560">
                  <a:moveTo>
                    <a:pt x="643216" y="641489"/>
                  </a:moveTo>
                  <a:lnTo>
                    <a:pt x="640816" y="635673"/>
                  </a:lnTo>
                  <a:lnTo>
                    <a:pt x="632231" y="627100"/>
                  </a:lnTo>
                  <a:lnTo>
                    <a:pt x="626427" y="624687"/>
                  </a:lnTo>
                  <a:lnTo>
                    <a:pt x="620356" y="624687"/>
                  </a:lnTo>
                  <a:lnTo>
                    <a:pt x="611466" y="626491"/>
                  </a:lnTo>
                  <a:lnTo>
                    <a:pt x="604189" y="631380"/>
                  </a:lnTo>
                  <a:lnTo>
                    <a:pt x="599300" y="638657"/>
                  </a:lnTo>
                  <a:lnTo>
                    <a:pt x="597496" y="647547"/>
                  </a:lnTo>
                  <a:lnTo>
                    <a:pt x="599300" y="656450"/>
                  </a:lnTo>
                  <a:lnTo>
                    <a:pt x="604189" y="663714"/>
                  </a:lnTo>
                  <a:lnTo>
                    <a:pt x="611466" y="668616"/>
                  </a:lnTo>
                  <a:lnTo>
                    <a:pt x="620356" y="670407"/>
                  </a:lnTo>
                  <a:lnTo>
                    <a:pt x="629259" y="668616"/>
                  </a:lnTo>
                  <a:lnTo>
                    <a:pt x="636524" y="663714"/>
                  </a:lnTo>
                  <a:lnTo>
                    <a:pt x="641426" y="656450"/>
                  </a:lnTo>
                  <a:lnTo>
                    <a:pt x="643216" y="647547"/>
                  </a:lnTo>
                  <a:lnTo>
                    <a:pt x="643216" y="641489"/>
                  </a:lnTo>
                  <a:close/>
                </a:path>
                <a:path w="2585720" h="670560">
                  <a:moveTo>
                    <a:pt x="643216" y="485317"/>
                  </a:moveTo>
                  <a:lnTo>
                    <a:pt x="640816" y="479501"/>
                  </a:lnTo>
                  <a:lnTo>
                    <a:pt x="632231" y="470928"/>
                  </a:lnTo>
                  <a:lnTo>
                    <a:pt x="626427" y="468515"/>
                  </a:lnTo>
                  <a:lnTo>
                    <a:pt x="620356" y="468515"/>
                  </a:lnTo>
                  <a:lnTo>
                    <a:pt x="611466" y="470319"/>
                  </a:lnTo>
                  <a:lnTo>
                    <a:pt x="604189" y="475208"/>
                  </a:lnTo>
                  <a:lnTo>
                    <a:pt x="599300" y="482485"/>
                  </a:lnTo>
                  <a:lnTo>
                    <a:pt x="597496" y="491375"/>
                  </a:lnTo>
                  <a:lnTo>
                    <a:pt x="599300" y="500278"/>
                  </a:lnTo>
                  <a:lnTo>
                    <a:pt x="604189" y="507542"/>
                  </a:lnTo>
                  <a:lnTo>
                    <a:pt x="611466" y="512445"/>
                  </a:lnTo>
                  <a:lnTo>
                    <a:pt x="620356" y="514235"/>
                  </a:lnTo>
                  <a:lnTo>
                    <a:pt x="629259" y="512445"/>
                  </a:lnTo>
                  <a:lnTo>
                    <a:pt x="636524" y="507542"/>
                  </a:lnTo>
                  <a:lnTo>
                    <a:pt x="641426" y="500278"/>
                  </a:lnTo>
                  <a:lnTo>
                    <a:pt x="643216" y="491375"/>
                  </a:lnTo>
                  <a:lnTo>
                    <a:pt x="643216" y="485317"/>
                  </a:lnTo>
                  <a:close/>
                </a:path>
                <a:path w="2585720" h="670560">
                  <a:moveTo>
                    <a:pt x="643216" y="329145"/>
                  </a:moveTo>
                  <a:lnTo>
                    <a:pt x="640816" y="323329"/>
                  </a:lnTo>
                  <a:lnTo>
                    <a:pt x="632231" y="314756"/>
                  </a:lnTo>
                  <a:lnTo>
                    <a:pt x="626427" y="312343"/>
                  </a:lnTo>
                  <a:lnTo>
                    <a:pt x="620356" y="312343"/>
                  </a:lnTo>
                  <a:lnTo>
                    <a:pt x="611466" y="314147"/>
                  </a:lnTo>
                  <a:lnTo>
                    <a:pt x="604189" y="319049"/>
                  </a:lnTo>
                  <a:lnTo>
                    <a:pt x="599300" y="326313"/>
                  </a:lnTo>
                  <a:lnTo>
                    <a:pt x="597496" y="335203"/>
                  </a:lnTo>
                  <a:lnTo>
                    <a:pt x="599300" y="344106"/>
                  </a:lnTo>
                  <a:lnTo>
                    <a:pt x="604189" y="351370"/>
                  </a:lnTo>
                  <a:lnTo>
                    <a:pt x="611466" y="356273"/>
                  </a:lnTo>
                  <a:lnTo>
                    <a:pt x="620356" y="358063"/>
                  </a:lnTo>
                  <a:lnTo>
                    <a:pt x="629259" y="356273"/>
                  </a:lnTo>
                  <a:lnTo>
                    <a:pt x="636524" y="351370"/>
                  </a:lnTo>
                  <a:lnTo>
                    <a:pt x="641426" y="344106"/>
                  </a:lnTo>
                  <a:lnTo>
                    <a:pt x="643216" y="335203"/>
                  </a:lnTo>
                  <a:lnTo>
                    <a:pt x="643216" y="329145"/>
                  </a:lnTo>
                  <a:close/>
                </a:path>
                <a:path w="2585720" h="670560">
                  <a:moveTo>
                    <a:pt x="643216" y="172974"/>
                  </a:moveTo>
                  <a:lnTo>
                    <a:pt x="640816" y="167157"/>
                  </a:lnTo>
                  <a:lnTo>
                    <a:pt x="632231" y="158584"/>
                  </a:lnTo>
                  <a:lnTo>
                    <a:pt x="626427" y="156171"/>
                  </a:lnTo>
                  <a:lnTo>
                    <a:pt x="620356" y="156171"/>
                  </a:lnTo>
                  <a:lnTo>
                    <a:pt x="611466" y="157975"/>
                  </a:lnTo>
                  <a:lnTo>
                    <a:pt x="604189" y="162877"/>
                  </a:lnTo>
                  <a:lnTo>
                    <a:pt x="599300" y="170141"/>
                  </a:lnTo>
                  <a:lnTo>
                    <a:pt x="597496" y="179031"/>
                  </a:lnTo>
                  <a:lnTo>
                    <a:pt x="599300" y="187934"/>
                  </a:lnTo>
                  <a:lnTo>
                    <a:pt x="604189" y="195199"/>
                  </a:lnTo>
                  <a:lnTo>
                    <a:pt x="611466" y="200101"/>
                  </a:lnTo>
                  <a:lnTo>
                    <a:pt x="620356" y="201891"/>
                  </a:lnTo>
                  <a:lnTo>
                    <a:pt x="629259" y="200101"/>
                  </a:lnTo>
                  <a:lnTo>
                    <a:pt x="636524" y="195199"/>
                  </a:lnTo>
                  <a:lnTo>
                    <a:pt x="641426" y="187934"/>
                  </a:lnTo>
                  <a:lnTo>
                    <a:pt x="643216" y="179031"/>
                  </a:lnTo>
                  <a:lnTo>
                    <a:pt x="643216" y="172974"/>
                  </a:lnTo>
                  <a:close/>
                </a:path>
                <a:path w="2585720" h="670560">
                  <a:moveTo>
                    <a:pt x="792594" y="641489"/>
                  </a:moveTo>
                  <a:lnTo>
                    <a:pt x="790181" y="635673"/>
                  </a:lnTo>
                  <a:lnTo>
                    <a:pt x="781608" y="627100"/>
                  </a:lnTo>
                  <a:lnTo>
                    <a:pt x="775792" y="624687"/>
                  </a:lnTo>
                  <a:lnTo>
                    <a:pt x="769734" y="624687"/>
                  </a:lnTo>
                  <a:lnTo>
                    <a:pt x="760831" y="626491"/>
                  </a:lnTo>
                  <a:lnTo>
                    <a:pt x="753567" y="631380"/>
                  </a:lnTo>
                  <a:lnTo>
                    <a:pt x="748665" y="638657"/>
                  </a:lnTo>
                  <a:lnTo>
                    <a:pt x="746874" y="647547"/>
                  </a:lnTo>
                  <a:lnTo>
                    <a:pt x="748665" y="656450"/>
                  </a:lnTo>
                  <a:lnTo>
                    <a:pt x="753567" y="663714"/>
                  </a:lnTo>
                  <a:lnTo>
                    <a:pt x="760831" y="668616"/>
                  </a:lnTo>
                  <a:lnTo>
                    <a:pt x="769734" y="670407"/>
                  </a:lnTo>
                  <a:lnTo>
                    <a:pt x="778637" y="668616"/>
                  </a:lnTo>
                  <a:lnTo>
                    <a:pt x="785901" y="663714"/>
                  </a:lnTo>
                  <a:lnTo>
                    <a:pt x="790803" y="656450"/>
                  </a:lnTo>
                  <a:lnTo>
                    <a:pt x="792594" y="647547"/>
                  </a:lnTo>
                  <a:lnTo>
                    <a:pt x="792594" y="641489"/>
                  </a:lnTo>
                  <a:close/>
                </a:path>
                <a:path w="2585720" h="670560">
                  <a:moveTo>
                    <a:pt x="792594" y="485317"/>
                  </a:moveTo>
                  <a:lnTo>
                    <a:pt x="790181" y="479501"/>
                  </a:lnTo>
                  <a:lnTo>
                    <a:pt x="781608" y="470928"/>
                  </a:lnTo>
                  <a:lnTo>
                    <a:pt x="775792" y="468515"/>
                  </a:lnTo>
                  <a:lnTo>
                    <a:pt x="769734" y="468515"/>
                  </a:lnTo>
                  <a:lnTo>
                    <a:pt x="760831" y="470319"/>
                  </a:lnTo>
                  <a:lnTo>
                    <a:pt x="753567" y="475208"/>
                  </a:lnTo>
                  <a:lnTo>
                    <a:pt x="748665" y="482485"/>
                  </a:lnTo>
                  <a:lnTo>
                    <a:pt x="746874" y="491375"/>
                  </a:lnTo>
                  <a:lnTo>
                    <a:pt x="748665" y="500278"/>
                  </a:lnTo>
                  <a:lnTo>
                    <a:pt x="753567" y="507542"/>
                  </a:lnTo>
                  <a:lnTo>
                    <a:pt x="760831" y="512445"/>
                  </a:lnTo>
                  <a:lnTo>
                    <a:pt x="769734" y="514235"/>
                  </a:lnTo>
                  <a:lnTo>
                    <a:pt x="778637" y="512445"/>
                  </a:lnTo>
                  <a:lnTo>
                    <a:pt x="785901" y="507542"/>
                  </a:lnTo>
                  <a:lnTo>
                    <a:pt x="790803" y="500278"/>
                  </a:lnTo>
                  <a:lnTo>
                    <a:pt x="792594" y="491375"/>
                  </a:lnTo>
                  <a:lnTo>
                    <a:pt x="792594" y="485317"/>
                  </a:lnTo>
                  <a:close/>
                </a:path>
                <a:path w="2585720" h="670560">
                  <a:moveTo>
                    <a:pt x="792594" y="329145"/>
                  </a:moveTo>
                  <a:lnTo>
                    <a:pt x="790181" y="323329"/>
                  </a:lnTo>
                  <a:lnTo>
                    <a:pt x="781608" y="314756"/>
                  </a:lnTo>
                  <a:lnTo>
                    <a:pt x="775792" y="312343"/>
                  </a:lnTo>
                  <a:lnTo>
                    <a:pt x="769734" y="312343"/>
                  </a:lnTo>
                  <a:lnTo>
                    <a:pt x="760831" y="314147"/>
                  </a:lnTo>
                  <a:lnTo>
                    <a:pt x="753567" y="319049"/>
                  </a:lnTo>
                  <a:lnTo>
                    <a:pt x="748665" y="326313"/>
                  </a:lnTo>
                  <a:lnTo>
                    <a:pt x="746874" y="335203"/>
                  </a:lnTo>
                  <a:lnTo>
                    <a:pt x="748665" y="344106"/>
                  </a:lnTo>
                  <a:lnTo>
                    <a:pt x="753567" y="351370"/>
                  </a:lnTo>
                  <a:lnTo>
                    <a:pt x="760831" y="356273"/>
                  </a:lnTo>
                  <a:lnTo>
                    <a:pt x="769734" y="358063"/>
                  </a:lnTo>
                  <a:lnTo>
                    <a:pt x="778637" y="356273"/>
                  </a:lnTo>
                  <a:lnTo>
                    <a:pt x="785901" y="351370"/>
                  </a:lnTo>
                  <a:lnTo>
                    <a:pt x="790803" y="344106"/>
                  </a:lnTo>
                  <a:lnTo>
                    <a:pt x="792594" y="335203"/>
                  </a:lnTo>
                  <a:lnTo>
                    <a:pt x="792594" y="329145"/>
                  </a:lnTo>
                  <a:close/>
                </a:path>
                <a:path w="2585720" h="670560">
                  <a:moveTo>
                    <a:pt x="792594" y="172974"/>
                  </a:moveTo>
                  <a:lnTo>
                    <a:pt x="790181" y="167157"/>
                  </a:lnTo>
                  <a:lnTo>
                    <a:pt x="781608" y="158584"/>
                  </a:lnTo>
                  <a:lnTo>
                    <a:pt x="775792" y="156171"/>
                  </a:lnTo>
                  <a:lnTo>
                    <a:pt x="769734" y="156171"/>
                  </a:lnTo>
                  <a:lnTo>
                    <a:pt x="760831" y="157975"/>
                  </a:lnTo>
                  <a:lnTo>
                    <a:pt x="753567" y="162877"/>
                  </a:lnTo>
                  <a:lnTo>
                    <a:pt x="748665" y="170141"/>
                  </a:lnTo>
                  <a:lnTo>
                    <a:pt x="746874" y="179031"/>
                  </a:lnTo>
                  <a:lnTo>
                    <a:pt x="748665" y="187934"/>
                  </a:lnTo>
                  <a:lnTo>
                    <a:pt x="753567" y="195199"/>
                  </a:lnTo>
                  <a:lnTo>
                    <a:pt x="760831" y="200101"/>
                  </a:lnTo>
                  <a:lnTo>
                    <a:pt x="769734" y="201891"/>
                  </a:lnTo>
                  <a:lnTo>
                    <a:pt x="778637" y="200101"/>
                  </a:lnTo>
                  <a:lnTo>
                    <a:pt x="785901" y="195199"/>
                  </a:lnTo>
                  <a:lnTo>
                    <a:pt x="790803" y="187934"/>
                  </a:lnTo>
                  <a:lnTo>
                    <a:pt x="792594" y="179031"/>
                  </a:lnTo>
                  <a:lnTo>
                    <a:pt x="792594" y="172974"/>
                  </a:lnTo>
                  <a:close/>
                </a:path>
                <a:path w="2585720" h="670560">
                  <a:moveTo>
                    <a:pt x="941971" y="641489"/>
                  </a:moveTo>
                  <a:lnTo>
                    <a:pt x="939558" y="635673"/>
                  </a:lnTo>
                  <a:lnTo>
                    <a:pt x="930986" y="627100"/>
                  </a:lnTo>
                  <a:lnTo>
                    <a:pt x="925169" y="624687"/>
                  </a:lnTo>
                  <a:lnTo>
                    <a:pt x="919111" y="624687"/>
                  </a:lnTo>
                  <a:lnTo>
                    <a:pt x="910209" y="626491"/>
                  </a:lnTo>
                  <a:lnTo>
                    <a:pt x="902944" y="631380"/>
                  </a:lnTo>
                  <a:lnTo>
                    <a:pt x="898042" y="638657"/>
                  </a:lnTo>
                  <a:lnTo>
                    <a:pt x="896251" y="647547"/>
                  </a:lnTo>
                  <a:lnTo>
                    <a:pt x="898042" y="656450"/>
                  </a:lnTo>
                  <a:lnTo>
                    <a:pt x="902944" y="663714"/>
                  </a:lnTo>
                  <a:lnTo>
                    <a:pt x="910209" y="668616"/>
                  </a:lnTo>
                  <a:lnTo>
                    <a:pt x="919111" y="670407"/>
                  </a:lnTo>
                  <a:lnTo>
                    <a:pt x="928014" y="668616"/>
                  </a:lnTo>
                  <a:lnTo>
                    <a:pt x="935278" y="663714"/>
                  </a:lnTo>
                  <a:lnTo>
                    <a:pt x="940168" y="656450"/>
                  </a:lnTo>
                  <a:lnTo>
                    <a:pt x="941971" y="647547"/>
                  </a:lnTo>
                  <a:lnTo>
                    <a:pt x="941971" y="641489"/>
                  </a:lnTo>
                  <a:close/>
                </a:path>
                <a:path w="2585720" h="670560">
                  <a:moveTo>
                    <a:pt x="941971" y="485317"/>
                  </a:moveTo>
                  <a:lnTo>
                    <a:pt x="939558" y="479501"/>
                  </a:lnTo>
                  <a:lnTo>
                    <a:pt x="930986" y="470928"/>
                  </a:lnTo>
                  <a:lnTo>
                    <a:pt x="925169" y="468515"/>
                  </a:lnTo>
                  <a:lnTo>
                    <a:pt x="919111" y="468515"/>
                  </a:lnTo>
                  <a:lnTo>
                    <a:pt x="910209" y="470319"/>
                  </a:lnTo>
                  <a:lnTo>
                    <a:pt x="902944" y="475208"/>
                  </a:lnTo>
                  <a:lnTo>
                    <a:pt x="898042" y="482485"/>
                  </a:lnTo>
                  <a:lnTo>
                    <a:pt x="896251" y="491375"/>
                  </a:lnTo>
                  <a:lnTo>
                    <a:pt x="898042" y="500278"/>
                  </a:lnTo>
                  <a:lnTo>
                    <a:pt x="902944" y="507542"/>
                  </a:lnTo>
                  <a:lnTo>
                    <a:pt x="910209" y="512445"/>
                  </a:lnTo>
                  <a:lnTo>
                    <a:pt x="919111" y="514235"/>
                  </a:lnTo>
                  <a:lnTo>
                    <a:pt x="928014" y="512445"/>
                  </a:lnTo>
                  <a:lnTo>
                    <a:pt x="935278" y="507542"/>
                  </a:lnTo>
                  <a:lnTo>
                    <a:pt x="940168" y="500278"/>
                  </a:lnTo>
                  <a:lnTo>
                    <a:pt x="941971" y="491375"/>
                  </a:lnTo>
                  <a:lnTo>
                    <a:pt x="941971" y="485317"/>
                  </a:lnTo>
                  <a:close/>
                </a:path>
                <a:path w="2585720" h="670560">
                  <a:moveTo>
                    <a:pt x="941971" y="329145"/>
                  </a:moveTo>
                  <a:lnTo>
                    <a:pt x="939558" y="323329"/>
                  </a:lnTo>
                  <a:lnTo>
                    <a:pt x="930986" y="314756"/>
                  </a:lnTo>
                  <a:lnTo>
                    <a:pt x="925169" y="312343"/>
                  </a:lnTo>
                  <a:lnTo>
                    <a:pt x="919111" y="312343"/>
                  </a:lnTo>
                  <a:lnTo>
                    <a:pt x="910209" y="314147"/>
                  </a:lnTo>
                  <a:lnTo>
                    <a:pt x="902944" y="319049"/>
                  </a:lnTo>
                  <a:lnTo>
                    <a:pt x="898042" y="326313"/>
                  </a:lnTo>
                  <a:lnTo>
                    <a:pt x="896251" y="335203"/>
                  </a:lnTo>
                  <a:lnTo>
                    <a:pt x="898042" y="344106"/>
                  </a:lnTo>
                  <a:lnTo>
                    <a:pt x="902944" y="351370"/>
                  </a:lnTo>
                  <a:lnTo>
                    <a:pt x="910209" y="356273"/>
                  </a:lnTo>
                  <a:lnTo>
                    <a:pt x="919111" y="358063"/>
                  </a:lnTo>
                  <a:lnTo>
                    <a:pt x="928014" y="356273"/>
                  </a:lnTo>
                  <a:lnTo>
                    <a:pt x="935278" y="351370"/>
                  </a:lnTo>
                  <a:lnTo>
                    <a:pt x="940168" y="344106"/>
                  </a:lnTo>
                  <a:lnTo>
                    <a:pt x="941971" y="335203"/>
                  </a:lnTo>
                  <a:lnTo>
                    <a:pt x="941971" y="329145"/>
                  </a:lnTo>
                  <a:close/>
                </a:path>
                <a:path w="2585720" h="670560">
                  <a:moveTo>
                    <a:pt x="941971" y="172974"/>
                  </a:moveTo>
                  <a:lnTo>
                    <a:pt x="939558" y="167157"/>
                  </a:lnTo>
                  <a:lnTo>
                    <a:pt x="930986" y="158584"/>
                  </a:lnTo>
                  <a:lnTo>
                    <a:pt x="925169" y="156171"/>
                  </a:lnTo>
                  <a:lnTo>
                    <a:pt x="919111" y="156171"/>
                  </a:lnTo>
                  <a:lnTo>
                    <a:pt x="910209" y="157975"/>
                  </a:lnTo>
                  <a:lnTo>
                    <a:pt x="902944" y="162877"/>
                  </a:lnTo>
                  <a:lnTo>
                    <a:pt x="898042" y="170141"/>
                  </a:lnTo>
                  <a:lnTo>
                    <a:pt x="896251" y="179031"/>
                  </a:lnTo>
                  <a:lnTo>
                    <a:pt x="898042" y="187934"/>
                  </a:lnTo>
                  <a:lnTo>
                    <a:pt x="902944" y="195199"/>
                  </a:lnTo>
                  <a:lnTo>
                    <a:pt x="910209" y="200101"/>
                  </a:lnTo>
                  <a:lnTo>
                    <a:pt x="919111" y="201891"/>
                  </a:lnTo>
                  <a:lnTo>
                    <a:pt x="928014" y="200101"/>
                  </a:lnTo>
                  <a:lnTo>
                    <a:pt x="935278" y="195199"/>
                  </a:lnTo>
                  <a:lnTo>
                    <a:pt x="940168" y="187934"/>
                  </a:lnTo>
                  <a:lnTo>
                    <a:pt x="941971" y="179031"/>
                  </a:lnTo>
                  <a:lnTo>
                    <a:pt x="941971" y="172974"/>
                  </a:lnTo>
                  <a:close/>
                </a:path>
                <a:path w="2585720" h="670560">
                  <a:moveTo>
                    <a:pt x="1091349" y="641489"/>
                  </a:moveTo>
                  <a:lnTo>
                    <a:pt x="1088936" y="635673"/>
                  </a:lnTo>
                  <a:lnTo>
                    <a:pt x="1080363" y="627100"/>
                  </a:lnTo>
                  <a:lnTo>
                    <a:pt x="1074547" y="624687"/>
                  </a:lnTo>
                  <a:lnTo>
                    <a:pt x="1068489" y="624687"/>
                  </a:lnTo>
                  <a:lnTo>
                    <a:pt x="1059586" y="626491"/>
                  </a:lnTo>
                  <a:lnTo>
                    <a:pt x="1052322" y="631380"/>
                  </a:lnTo>
                  <a:lnTo>
                    <a:pt x="1047419" y="638657"/>
                  </a:lnTo>
                  <a:lnTo>
                    <a:pt x="1045629" y="647547"/>
                  </a:lnTo>
                  <a:lnTo>
                    <a:pt x="1047419" y="656450"/>
                  </a:lnTo>
                  <a:lnTo>
                    <a:pt x="1052322" y="663714"/>
                  </a:lnTo>
                  <a:lnTo>
                    <a:pt x="1059586" y="668616"/>
                  </a:lnTo>
                  <a:lnTo>
                    <a:pt x="1068489" y="670407"/>
                  </a:lnTo>
                  <a:lnTo>
                    <a:pt x="1077379" y="668616"/>
                  </a:lnTo>
                  <a:lnTo>
                    <a:pt x="1084656" y="663714"/>
                  </a:lnTo>
                  <a:lnTo>
                    <a:pt x="1089545" y="656450"/>
                  </a:lnTo>
                  <a:lnTo>
                    <a:pt x="1091349" y="647547"/>
                  </a:lnTo>
                  <a:lnTo>
                    <a:pt x="1091349" y="641489"/>
                  </a:lnTo>
                  <a:close/>
                </a:path>
                <a:path w="2585720" h="670560">
                  <a:moveTo>
                    <a:pt x="1091349" y="485317"/>
                  </a:moveTo>
                  <a:lnTo>
                    <a:pt x="1088936" y="479501"/>
                  </a:lnTo>
                  <a:lnTo>
                    <a:pt x="1080363" y="470928"/>
                  </a:lnTo>
                  <a:lnTo>
                    <a:pt x="1074547" y="468515"/>
                  </a:lnTo>
                  <a:lnTo>
                    <a:pt x="1068489" y="468515"/>
                  </a:lnTo>
                  <a:lnTo>
                    <a:pt x="1059586" y="470319"/>
                  </a:lnTo>
                  <a:lnTo>
                    <a:pt x="1052322" y="475208"/>
                  </a:lnTo>
                  <a:lnTo>
                    <a:pt x="1047419" y="482485"/>
                  </a:lnTo>
                  <a:lnTo>
                    <a:pt x="1045629" y="491375"/>
                  </a:lnTo>
                  <a:lnTo>
                    <a:pt x="1047419" y="500278"/>
                  </a:lnTo>
                  <a:lnTo>
                    <a:pt x="1052322" y="507542"/>
                  </a:lnTo>
                  <a:lnTo>
                    <a:pt x="1059586" y="512445"/>
                  </a:lnTo>
                  <a:lnTo>
                    <a:pt x="1068489" y="514235"/>
                  </a:lnTo>
                  <a:lnTo>
                    <a:pt x="1077379" y="512445"/>
                  </a:lnTo>
                  <a:lnTo>
                    <a:pt x="1084656" y="507542"/>
                  </a:lnTo>
                  <a:lnTo>
                    <a:pt x="1089545" y="500278"/>
                  </a:lnTo>
                  <a:lnTo>
                    <a:pt x="1091349" y="491375"/>
                  </a:lnTo>
                  <a:lnTo>
                    <a:pt x="1091349" y="485317"/>
                  </a:lnTo>
                  <a:close/>
                </a:path>
                <a:path w="2585720" h="670560">
                  <a:moveTo>
                    <a:pt x="1091349" y="329145"/>
                  </a:moveTo>
                  <a:lnTo>
                    <a:pt x="1088936" y="323329"/>
                  </a:lnTo>
                  <a:lnTo>
                    <a:pt x="1080363" y="314756"/>
                  </a:lnTo>
                  <a:lnTo>
                    <a:pt x="1074547" y="312343"/>
                  </a:lnTo>
                  <a:lnTo>
                    <a:pt x="1068489" y="312343"/>
                  </a:lnTo>
                  <a:lnTo>
                    <a:pt x="1059586" y="314147"/>
                  </a:lnTo>
                  <a:lnTo>
                    <a:pt x="1052322" y="319049"/>
                  </a:lnTo>
                  <a:lnTo>
                    <a:pt x="1047419" y="326313"/>
                  </a:lnTo>
                  <a:lnTo>
                    <a:pt x="1045629" y="335203"/>
                  </a:lnTo>
                  <a:lnTo>
                    <a:pt x="1047419" y="344106"/>
                  </a:lnTo>
                  <a:lnTo>
                    <a:pt x="1052322" y="351370"/>
                  </a:lnTo>
                  <a:lnTo>
                    <a:pt x="1059586" y="356273"/>
                  </a:lnTo>
                  <a:lnTo>
                    <a:pt x="1068489" y="358063"/>
                  </a:lnTo>
                  <a:lnTo>
                    <a:pt x="1077379" y="356273"/>
                  </a:lnTo>
                  <a:lnTo>
                    <a:pt x="1084656" y="351370"/>
                  </a:lnTo>
                  <a:lnTo>
                    <a:pt x="1089545" y="344106"/>
                  </a:lnTo>
                  <a:lnTo>
                    <a:pt x="1091349" y="335203"/>
                  </a:lnTo>
                  <a:lnTo>
                    <a:pt x="1091349" y="329145"/>
                  </a:lnTo>
                  <a:close/>
                </a:path>
                <a:path w="2585720" h="670560">
                  <a:moveTo>
                    <a:pt x="1091349" y="172974"/>
                  </a:moveTo>
                  <a:lnTo>
                    <a:pt x="1088936" y="167157"/>
                  </a:lnTo>
                  <a:lnTo>
                    <a:pt x="1080363" y="158584"/>
                  </a:lnTo>
                  <a:lnTo>
                    <a:pt x="1074547" y="156171"/>
                  </a:lnTo>
                  <a:lnTo>
                    <a:pt x="1068489" y="156171"/>
                  </a:lnTo>
                  <a:lnTo>
                    <a:pt x="1059586" y="157975"/>
                  </a:lnTo>
                  <a:lnTo>
                    <a:pt x="1052322" y="162877"/>
                  </a:lnTo>
                  <a:lnTo>
                    <a:pt x="1047419" y="170141"/>
                  </a:lnTo>
                  <a:lnTo>
                    <a:pt x="1045629" y="179031"/>
                  </a:lnTo>
                  <a:lnTo>
                    <a:pt x="1047419" y="187934"/>
                  </a:lnTo>
                  <a:lnTo>
                    <a:pt x="1052322" y="195199"/>
                  </a:lnTo>
                  <a:lnTo>
                    <a:pt x="1059586" y="200101"/>
                  </a:lnTo>
                  <a:lnTo>
                    <a:pt x="1068489" y="201891"/>
                  </a:lnTo>
                  <a:lnTo>
                    <a:pt x="1077379" y="200101"/>
                  </a:lnTo>
                  <a:lnTo>
                    <a:pt x="1084656" y="195199"/>
                  </a:lnTo>
                  <a:lnTo>
                    <a:pt x="1089545" y="187934"/>
                  </a:lnTo>
                  <a:lnTo>
                    <a:pt x="1091349" y="179031"/>
                  </a:lnTo>
                  <a:lnTo>
                    <a:pt x="1091349" y="172974"/>
                  </a:lnTo>
                  <a:close/>
                </a:path>
                <a:path w="2585720" h="670560">
                  <a:moveTo>
                    <a:pt x="1240726" y="641489"/>
                  </a:moveTo>
                  <a:lnTo>
                    <a:pt x="1238313" y="635673"/>
                  </a:lnTo>
                  <a:lnTo>
                    <a:pt x="1229741" y="627100"/>
                  </a:lnTo>
                  <a:lnTo>
                    <a:pt x="1223924" y="624687"/>
                  </a:lnTo>
                  <a:lnTo>
                    <a:pt x="1217866" y="624687"/>
                  </a:lnTo>
                  <a:lnTo>
                    <a:pt x="1208963" y="626491"/>
                  </a:lnTo>
                  <a:lnTo>
                    <a:pt x="1201699" y="631380"/>
                  </a:lnTo>
                  <a:lnTo>
                    <a:pt x="1196797" y="638657"/>
                  </a:lnTo>
                  <a:lnTo>
                    <a:pt x="1195006" y="647547"/>
                  </a:lnTo>
                  <a:lnTo>
                    <a:pt x="1196797" y="656450"/>
                  </a:lnTo>
                  <a:lnTo>
                    <a:pt x="1201699" y="663714"/>
                  </a:lnTo>
                  <a:lnTo>
                    <a:pt x="1208963" y="668616"/>
                  </a:lnTo>
                  <a:lnTo>
                    <a:pt x="1217866" y="670407"/>
                  </a:lnTo>
                  <a:lnTo>
                    <a:pt x="1226756" y="668616"/>
                  </a:lnTo>
                  <a:lnTo>
                    <a:pt x="1234033" y="663714"/>
                  </a:lnTo>
                  <a:lnTo>
                    <a:pt x="1238923" y="656450"/>
                  </a:lnTo>
                  <a:lnTo>
                    <a:pt x="1240726" y="647547"/>
                  </a:lnTo>
                  <a:lnTo>
                    <a:pt x="1240726" y="641489"/>
                  </a:lnTo>
                  <a:close/>
                </a:path>
                <a:path w="2585720" h="670560">
                  <a:moveTo>
                    <a:pt x="1240726" y="485317"/>
                  </a:moveTo>
                  <a:lnTo>
                    <a:pt x="1238313" y="479501"/>
                  </a:lnTo>
                  <a:lnTo>
                    <a:pt x="1229741" y="470928"/>
                  </a:lnTo>
                  <a:lnTo>
                    <a:pt x="1223924" y="468515"/>
                  </a:lnTo>
                  <a:lnTo>
                    <a:pt x="1217866" y="468515"/>
                  </a:lnTo>
                  <a:lnTo>
                    <a:pt x="1208963" y="470319"/>
                  </a:lnTo>
                  <a:lnTo>
                    <a:pt x="1201699" y="475208"/>
                  </a:lnTo>
                  <a:lnTo>
                    <a:pt x="1196797" y="482485"/>
                  </a:lnTo>
                  <a:lnTo>
                    <a:pt x="1195006" y="491375"/>
                  </a:lnTo>
                  <a:lnTo>
                    <a:pt x="1196797" y="500278"/>
                  </a:lnTo>
                  <a:lnTo>
                    <a:pt x="1201699" y="507542"/>
                  </a:lnTo>
                  <a:lnTo>
                    <a:pt x="1208963" y="512445"/>
                  </a:lnTo>
                  <a:lnTo>
                    <a:pt x="1217866" y="514235"/>
                  </a:lnTo>
                  <a:lnTo>
                    <a:pt x="1226756" y="512445"/>
                  </a:lnTo>
                  <a:lnTo>
                    <a:pt x="1234033" y="507542"/>
                  </a:lnTo>
                  <a:lnTo>
                    <a:pt x="1238923" y="500278"/>
                  </a:lnTo>
                  <a:lnTo>
                    <a:pt x="1240726" y="491375"/>
                  </a:lnTo>
                  <a:lnTo>
                    <a:pt x="1240726" y="485317"/>
                  </a:lnTo>
                  <a:close/>
                </a:path>
                <a:path w="2585720" h="670560">
                  <a:moveTo>
                    <a:pt x="1240726" y="329145"/>
                  </a:moveTo>
                  <a:lnTo>
                    <a:pt x="1238313" y="323329"/>
                  </a:lnTo>
                  <a:lnTo>
                    <a:pt x="1229741" y="314756"/>
                  </a:lnTo>
                  <a:lnTo>
                    <a:pt x="1223924" y="312343"/>
                  </a:lnTo>
                  <a:lnTo>
                    <a:pt x="1217866" y="312343"/>
                  </a:lnTo>
                  <a:lnTo>
                    <a:pt x="1208963" y="314147"/>
                  </a:lnTo>
                  <a:lnTo>
                    <a:pt x="1201699" y="319049"/>
                  </a:lnTo>
                  <a:lnTo>
                    <a:pt x="1196797" y="326313"/>
                  </a:lnTo>
                  <a:lnTo>
                    <a:pt x="1195006" y="335203"/>
                  </a:lnTo>
                  <a:lnTo>
                    <a:pt x="1196797" y="344106"/>
                  </a:lnTo>
                  <a:lnTo>
                    <a:pt x="1201699" y="351370"/>
                  </a:lnTo>
                  <a:lnTo>
                    <a:pt x="1208963" y="356273"/>
                  </a:lnTo>
                  <a:lnTo>
                    <a:pt x="1217866" y="358063"/>
                  </a:lnTo>
                  <a:lnTo>
                    <a:pt x="1226756" y="356273"/>
                  </a:lnTo>
                  <a:lnTo>
                    <a:pt x="1234033" y="351370"/>
                  </a:lnTo>
                  <a:lnTo>
                    <a:pt x="1238923" y="344106"/>
                  </a:lnTo>
                  <a:lnTo>
                    <a:pt x="1240726" y="335203"/>
                  </a:lnTo>
                  <a:lnTo>
                    <a:pt x="1240726" y="329145"/>
                  </a:lnTo>
                  <a:close/>
                </a:path>
                <a:path w="2585720" h="670560">
                  <a:moveTo>
                    <a:pt x="1240726" y="172974"/>
                  </a:moveTo>
                  <a:lnTo>
                    <a:pt x="1238313" y="167157"/>
                  </a:lnTo>
                  <a:lnTo>
                    <a:pt x="1229741" y="158584"/>
                  </a:lnTo>
                  <a:lnTo>
                    <a:pt x="1223924" y="156171"/>
                  </a:lnTo>
                  <a:lnTo>
                    <a:pt x="1217866" y="156171"/>
                  </a:lnTo>
                  <a:lnTo>
                    <a:pt x="1208963" y="157975"/>
                  </a:lnTo>
                  <a:lnTo>
                    <a:pt x="1201699" y="162877"/>
                  </a:lnTo>
                  <a:lnTo>
                    <a:pt x="1196797" y="170141"/>
                  </a:lnTo>
                  <a:lnTo>
                    <a:pt x="1195006" y="179031"/>
                  </a:lnTo>
                  <a:lnTo>
                    <a:pt x="1196797" y="187934"/>
                  </a:lnTo>
                  <a:lnTo>
                    <a:pt x="1201699" y="195199"/>
                  </a:lnTo>
                  <a:lnTo>
                    <a:pt x="1208963" y="200101"/>
                  </a:lnTo>
                  <a:lnTo>
                    <a:pt x="1217866" y="201891"/>
                  </a:lnTo>
                  <a:lnTo>
                    <a:pt x="1226756" y="200101"/>
                  </a:lnTo>
                  <a:lnTo>
                    <a:pt x="1234033" y="195199"/>
                  </a:lnTo>
                  <a:lnTo>
                    <a:pt x="1238923" y="187934"/>
                  </a:lnTo>
                  <a:lnTo>
                    <a:pt x="1240726" y="179031"/>
                  </a:lnTo>
                  <a:lnTo>
                    <a:pt x="1240726" y="172974"/>
                  </a:lnTo>
                  <a:close/>
                </a:path>
                <a:path w="2585720" h="670560">
                  <a:moveTo>
                    <a:pt x="1390103" y="641489"/>
                  </a:moveTo>
                  <a:lnTo>
                    <a:pt x="1387690" y="635673"/>
                  </a:lnTo>
                  <a:lnTo>
                    <a:pt x="1379118" y="627100"/>
                  </a:lnTo>
                  <a:lnTo>
                    <a:pt x="1373301" y="624687"/>
                  </a:lnTo>
                  <a:lnTo>
                    <a:pt x="1367243" y="624687"/>
                  </a:lnTo>
                  <a:lnTo>
                    <a:pt x="1358341" y="626491"/>
                  </a:lnTo>
                  <a:lnTo>
                    <a:pt x="1351076" y="631380"/>
                  </a:lnTo>
                  <a:lnTo>
                    <a:pt x="1346174" y="638657"/>
                  </a:lnTo>
                  <a:lnTo>
                    <a:pt x="1344383" y="647547"/>
                  </a:lnTo>
                  <a:lnTo>
                    <a:pt x="1346174" y="656450"/>
                  </a:lnTo>
                  <a:lnTo>
                    <a:pt x="1351076" y="663714"/>
                  </a:lnTo>
                  <a:lnTo>
                    <a:pt x="1358341" y="668616"/>
                  </a:lnTo>
                  <a:lnTo>
                    <a:pt x="1367243" y="670407"/>
                  </a:lnTo>
                  <a:lnTo>
                    <a:pt x="1376133" y="668616"/>
                  </a:lnTo>
                  <a:lnTo>
                    <a:pt x="1383398" y="663714"/>
                  </a:lnTo>
                  <a:lnTo>
                    <a:pt x="1388300" y="656450"/>
                  </a:lnTo>
                  <a:lnTo>
                    <a:pt x="1390103" y="647547"/>
                  </a:lnTo>
                  <a:lnTo>
                    <a:pt x="1390103" y="641489"/>
                  </a:lnTo>
                  <a:close/>
                </a:path>
                <a:path w="2585720" h="670560">
                  <a:moveTo>
                    <a:pt x="1390103" y="485317"/>
                  </a:moveTo>
                  <a:lnTo>
                    <a:pt x="1387690" y="479501"/>
                  </a:lnTo>
                  <a:lnTo>
                    <a:pt x="1379118" y="470928"/>
                  </a:lnTo>
                  <a:lnTo>
                    <a:pt x="1373301" y="468515"/>
                  </a:lnTo>
                  <a:lnTo>
                    <a:pt x="1367243" y="468515"/>
                  </a:lnTo>
                  <a:lnTo>
                    <a:pt x="1358341" y="470319"/>
                  </a:lnTo>
                  <a:lnTo>
                    <a:pt x="1351076" y="475208"/>
                  </a:lnTo>
                  <a:lnTo>
                    <a:pt x="1346174" y="482485"/>
                  </a:lnTo>
                  <a:lnTo>
                    <a:pt x="1344383" y="491375"/>
                  </a:lnTo>
                  <a:lnTo>
                    <a:pt x="1346174" y="500278"/>
                  </a:lnTo>
                  <a:lnTo>
                    <a:pt x="1351076" y="507542"/>
                  </a:lnTo>
                  <a:lnTo>
                    <a:pt x="1358341" y="512445"/>
                  </a:lnTo>
                  <a:lnTo>
                    <a:pt x="1367243" y="514235"/>
                  </a:lnTo>
                  <a:lnTo>
                    <a:pt x="1376133" y="512445"/>
                  </a:lnTo>
                  <a:lnTo>
                    <a:pt x="1383398" y="507542"/>
                  </a:lnTo>
                  <a:lnTo>
                    <a:pt x="1388300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585720" h="670560">
                  <a:moveTo>
                    <a:pt x="1390103" y="329145"/>
                  </a:moveTo>
                  <a:lnTo>
                    <a:pt x="1387690" y="323329"/>
                  </a:lnTo>
                  <a:lnTo>
                    <a:pt x="1379118" y="314756"/>
                  </a:lnTo>
                  <a:lnTo>
                    <a:pt x="1373301" y="312343"/>
                  </a:lnTo>
                  <a:lnTo>
                    <a:pt x="1367243" y="312343"/>
                  </a:lnTo>
                  <a:lnTo>
                    <a:pt x="1358341" y="314147"/>
                  </a:lnTo>
                  <a:lnTo>
                    <a:pt x="1351076" y="319049"/>
                  </a:lnTo>
                  <a:lnTo>
                    <a:pt x="1346174" y="326313"/>
                  </a:lnTo>
                  <a:lnTo>
                    <a:pt x="1344383" y="335203"/>
                  </a:lnTo>
                  <a:lnTo>
                    <a:pt x="1346174" y="344106"/>
                  </a:lnTo>
                  <a:lnTo>
                    <a:pt x="1351076" y="351370"/>
                  </a:lnTo>
                  <a:lnTo>
                    <a:pt x="1358341" y="356273"/>
                  </a:lnTo>
                  <a:lnTo>
                    <a:pt x="1367243" y="358063"/>
                  </a:lnTo>
                  <a:lnTo>
                    <a:pt x="1376133" y="356273"/>
                  </a:lnTo>
                  <a:lnTo>
                    <a:pt x="1383398" y="351370"/>
                  </a:lnTo>
                  <a:lnTo>
                    <a:pt x="1388300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585720" h="670560">
                  <a:moveTo>
                    <a:pt x="1390103" y="172974"/>
                  </a:moveTo>
                  <a:lnTo>
                    <a:pt x="1387690" y="167157"/>
                  </a:lnTo>
                  <a:lnTo>
                    <a:pt x="1379118" y="158584"/>
                  </a:lnTo>
                  <a:lnTo>
                    <a:pt x="1373301" y="156171"/>
                  </a:lnTo>
                  <a:lnTo>
                    <a:pt x="1367243" y="156171"/>
                  </a:lnTo>
                  <a:lnTo>
                    <a:pt x="1358341" y="157975"/>
                  </a:lnTo>
                  <a:lnTo>
                    <a:pt x="1351076" y="162877"/>
                  </a:lnTo>
                  <a:lnTo>
                    <a:pt x="1346174" y="170141"/>
                  </a:lnTo>
                  <a:lnTo>
                    <a:pt x="1344383" y="179031"/>
                  </a:lnTo>
                  <a:lnTo>
                    <a:pt x="1346174" y="187934"/>
                  </a:lnTo>
                  <a:lnTo>
                    <a:pt x="1351076" y="195199"/>
                  </a:lnTo>
                  <a:lnTo>
                    <a:pt x="1358341" y="200101"/>
                  </a:lnTo>
                  <a:lnTo>
                    <a:pt x="1367243" y="201891"/>
                  </a:lnTo>
                  <a:lnTo>
                    <a:pt x="1376133" y="200101"/>
                  </a:lnTo>
                  <a:lnTo>
                    <a:pt x="1383398" y="195199"/>
                  </a:lnTo>
                  <a:lnTo>
                    <a:pt x="1388300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585720" h="670560">
                  <a:moveTo>
                    <a:pt x="1539468" y="641489"/>
                  </a:moveTo>
                  <a:lnTo>
                    <a:pt x="1537068" y="635673"/>
                  </a:lnTo>
                  <a:lnTo>
                    <a:pt x="1528495" y="627100"/>
                  </a:lnTo>
                  <a:lnTo>
                    <a:pt x="1522679" y="624687"/>
                  </a:lnTo>
                  <a:lnTo>
                    <a:pt x="1516621" y="624687"/>
                  </a:lnTo>
                  <a:lnTo>
                    <a:pt x="1507718" y="626491"/>
                  </a:lnTo>
                  <a:lnTo>
                    <a:pt x="1500454" y="631380"/>
                  </a:lnTo>
                  <a:lnTo>
                    <a:pt x="1495552" y="638657"/>
                  </a:lnTo>
                  <a:lnTo>
                    <a:pt x="1493748" y="647547"/>
                  </a:lnTo>
                  <a:lnTo>
                    <a:pt x="1495552" y="656450"/>
                  </a:lnTo>
                  <a:lnTo>
                    <a:pt x="1500454" y="663714"/>
                  </a:lnTo>
                  <a:lnTo>
                    <a:pt x="1507718" y="668616"/>
                  </a:lnTo>
                  <a:lnTo>
                    <a:pt x="1516621" y="670407"/>
                  </a:lnTo>
                  <a:lnTo>
                    <a:pt x="1525511" y="668616"/>
                  </a:lnTo>
                  <a:lnTo>
                    <a:pt x="1532775" y="663714"/>
                  </a:lnTo>
                  <a:lnTo>
                    <a:pt x="1537677" y="656450"/>
                  </a:lnTo>
                  <a:lnTo>
                    <a:pt x="1539468" y="647547"/>
                  </a:lnTo>
                  <a:lnTo>
                    <a:pt x="1539468" y="641489"/>
                  </a:lnTo>
                  <a:close/>
                </a:path>
                <a:path w="2585720" h="670560">
                  <a:moveTo>
                    <a:pt x="1539468" y="485317"/>
                  </a:moveTo>
                  <a:lnTo>
                    <a:pt x="1537068" y="479501"/>
                  </a:lnTo>
                  <a:lnTo>
                    <a:pt x="1528495" y="470928"/>
                  </a:lnTo>
                  <a:lnTo>
                    <a:pt x="1522679" y="468515"/>
                  </a:lnTo>
                  <a:lnTo>
                    <a:pt x="1516621" y="468515"/>
                  </a:lnTo>
                  <a:lnTo>
                    <a:pt x="1507718" y="470319"/>
                  </a:lnTo>
                  <a:lnTo>
                    <a:pt x="1500454" y="475208"/>
                  </a:lnTo>
                  <a:lnTo>
                    <a:pt x="1495552" y="482485"/>
                  </a:lnTo>
                  <a:lnTo>
                    <a:pt x="1493748" y="491375"/>
                  </a:lnTo>
                  <a:lnTo>
                    <a:pt x="1495552" y="500278"/>
                  </a:lnTo>
                  <a:lnTo>
                    <a:pt x="1500454" y="507542"/>
                  </a:lnTo>
                  <a:lnTo>
                    <a:pt x="1507718" y="512445"/>
                  </a:lnTo>
                  <a:lnTo>
                    <a:pt x="1516621" y="514235"/>
                  </a:lnTo>
                  <a:lnTo>
                    <a:pt x="1525511" y="512445"/>
                  </a:lnTo>
                  <a:lnTo>
                    <a:pt x="1532775" y="507542"/>
                  </a:lnTo>
                  <a:lnTo>
                    <a:pt x="1537677" y="500278"/>
                  </a:lnTo>
                  <a:lnTo>
                    <a:pt x="1539468" y="491375"/>
                  </a:lnTo>
                  <a:lnTo>
                    <a:pt x="1539468" y="485317"/>
                  </a:lnTo>
                  <a:close/>
                </a:path>
                <a:path w="2585720" h="670560">
                  <a:moveTo>
                    <a:pt x="1539468" y="329145"/>
                  </a:moveTo>
                  <a:lnTo>
                    <a:pt x="1537068" y="323329"/>
                  </a:lnTo>
                  <a:lnTo>
                    <a:pt x="1528495" y="314756"/>
                  </a:lnTo>
                  <a:lnTo>
                    <a:pt x="1522679" y="312343"/>
                  </a:lnTo>
                  <a:lnTo>
                    <a:pt x="1516621" y="312343"/>
                  </a:lnTo>
                  <a:lnTo>
                    <a:pt x="1507718" y="314147"/>
                  </a:lnTo>
                  <a:lnTo>
                    <a:pt x="1500454" y="319049"/>
                  </a:lnTo>
                  <a:lnTo>
                    <a:pt x="1495552" y="326313"/>
                  </a:lnTo>
                  <a:lnTo>
                    <a:pt x="1493748" y="335203"/>
                  </a:lnTo>
                  <a:lnTo>
                    <a:pt x="1495552" y="344106"/>
                  </a:lnTo>
                  <a:lnTo>
                    <a:pt x="1500454" y="351370"/>
                  </a:lnTo>
                  <a:lnTo>
                    <a:pt x="1507718" y="356273"/>
                  </a:lnTo>
                  <a:lnTo>
                    <a:pt x="1516621" y="358063"/>
                  </a:lnTo>
                  <a:lnTo>
                    <a:pt x="1525511" y="356273"/>
                  </a:lnTo>
                  <a:lnTo>
                    <a:pt x="1532775" y="351370"/>
                  </a:lnTo>
                  <a:lnTo>
                    <a:pt x="1537677" y="344106"/>
                  </a:lnTo>
                  <a:lnTo>
                    <a:pt x="1539468" y="335203"/>
                  </a:lnTo>
                  <a:lnTo>
                    <a:pt x="1539468" y="329145"/>
                  </a:lnTo>
                  <a:close/>
                </a:path>
                <a:path w="2585720" h="670560">
                  <a:moveTo>
                    <a:pt x="1539468" y="172974"/>
                  </a:moveTo>
                  <a:lnTo>
                    <a:pt x="1537068" y="167157"/>
                  </a:lnTo>
                  <a:lnTo>
                    <a:pt x="1528495" y="158584"/>
                  </a:lnTo>
                  <a:lnTo>
                    <a:pt x="1522679" y="156171"/>
                  </a:lnTo>
                  <a:lnTo>
                    <a:pt x="1516621" y="156171"/>
                  </a:lnTo>
                  <a:lnTo>
                    <a:pt x="1507718" y="157975"/>
                  </a:lnTo>
                  <a:lnTo>
                    <a:pt x="1500454" y="162877"/>
                  </a:lnTo>
                  <a:lnTo>
                    <a:pt x="1495552" y="170141"/>
                  </a:lnTo>
                  <a:lnTo>
                    <a:pt x="1493748" y="179031"/>
                  </a:lnTo>
                  <a:lnTo>
                    <a:pt x="1495552" y="187934"/>
                  </a:lnTo>
                  <a:lnTo>
                    <a:pt x="1500454" y="195199"/>
                  </a:lnTo>
                  <a:lnTo>
                    <a:pt x="1507718" y="200101"/>
                  </a:lnTo>
                  <a:lnTo>
                    <a:pt x="1516621" y="201891"/>
                  </a:lnTo>
                  <a:lnTo>
                    <a:pt x="1525511" y="200101"/>
                  </a:lnTo>
                  <a:lnTo>
                    <a:pt x="1532775" y="195199"/>
                  </a:lnTo>
                  <a:lnTo>
                    <a:pt x="1537677" y="187934"/>
                  </a:lnTo>
                  <a:lnTo>
                    <a:pt x="1539468" y="179031"/>
                  </a:lnTo>
                  <a:lnTo>
                    <a:pt x="1539468" y="172974"/>
                  </a:lnTo>
                  <a:close/>
                </a:path>
                <a:path w="2585720" h="670560">
                  <a:moveTo>
                    <a:pt x="1688846" y="641489"/>
                  </a:moveTo>
                  <a:lnTo>
                    <a:pt x="1686445" y="635673"/>
                  </a:lnTo>
                  <a:lnTo>
                    <a:pt x="1677873" y="627100"/>
                  </a:lnTo>
                  <a:lnTo>
                    <a:pt x="1672056" y="624687"/>
                  </a:lnTo>
                  <a:lnTo>
                    <a:pt x="1665986" y="624687"/>
                  </a:lnTo>
                  <a:lnTo>
                    <a:pt x="1657096" y="626491"/>
                  </a:lnTo>
                  <a:lnTo>
                    <a:pt x="1649831" y="631380"/>
                  </a:lnTo>
                  <a:lnTo>
                    <a:pt x="1644929" y="638657"/>
                  </a:lnTo>
                  <a:lnTo>
                    <a:pt x="1643126" y="647547"/>
                  </a:lnTo>
                  <a:lnTo>
                    <a:pt x="1644929" y="656450"/>
                  </a:lnTo>
                  <a:lnTo>
                    <a:pt x="1649831" y="663714"/>
                  </a:lnTo>
                  <a:lnTo>
                    <a:pt x="1657096" y="668616"/>
                  </a:lnTo>
                  <a:lnTo>
                    <a:pt x="1665986" y="670407"/>
                  </a:lnTo>
                  <a:lnTo>
                    <a:pt x="1674888" y="668616"/>
                  </a:lnTo>
                  <a:lnTo>
                    <a:pt x="1682153" y="663714"/>
                  </a:lnTo>
                  <a:lnTo>
                    <a:pt x="1687055" y="656450"/>
                  </a:lnTo>
                  <a:lnTo>
                    <a:pt x="1688846" y="647547"/>
                  </a:lnTo>
                  <a:lnTo>
                    <a:pt x="1688846" y="641489"/>
                  </a:lnTo>
                  <a:close/>
                </a:path>
                <a:path w="2585720" h="670560">
                  <a:moveTo>
                    <a:pt x="1688846" y="485317"/>
                  </a:moveTo>
                  <a:lnTo>
                    <a:pt x="1686445" y="479501"/>
                  </a:lnTo>
                  <a:lnTo>
                    <a:pt x="1677873" y="470928"/>
                  </a:lnTo>
                  <a:lnTo>
                    <a:pt x="1672056" y="468515"/>
                  </a:lnTo>
                  <a:lnTo>
                    <a:pt x="1665986" y="468515"/>
                  </a:lnTo>
                  <a:lnTo>
                    <a:pt x="1657096" y="470319"/>
                  </a:lnTo>
                  <a:lnTo>
                    <a:pt x="1649831" y="475208"/>
                  </a:lnTo>
                  <a:lnTo>
                    <a:pt x="1644929" y="482485"/>
                  </a:lnTo>
                  <a:lnTo>
                    <a:pt x="1643126" y="491375"/>
                  </a:lnTo>
                  <a:lnTo>
                    <a:pt x="1644929" y="500278"/>
                  </a:lnTo>
                  <a:lnTo>
                    <a:pt x="1649831" y="507542"/>
                  </a:lnTo>
                  <a:lnTo>
                    <a:pt x="1657096" y="512445"/>
                  </a:lnTo>
                  <a:lnTo>
                    <a:pt x="1665986" y="514235"/>
                  </a:lnTo>
                  <a:lnTo>
                    <a:pt x="1674888" y="512445"/>
                  </a:lnTo>
                  <a:lnTo>
                    <a:pt x="1682153" y="507542"/>
                  </a:lnTo>
                  <a:lnTo>
                    <a:pt x="1687055" y="500278"/>
                  </a:lnTo>
                  <a:lnTo>
                    <a:pt x="1688846" y="491375"/>
                  </a:lnTo>
                  <a:lnTo>
                    <a:pt x="1688846" y="485317"/>
                  </a:lnTo>
                  <a:close/>
                </a:path>
                <a:path w="2585720" h="670560">
                  <a:moveTo>
                    <a:pt x="1688846" y="329145"/>
                  </a:moveTo>
                  <a:lnTo>
                    <a:pt x="1686445" y="323329"/>
                  </a:lnTo>
                  <a:lnTo>
                    <a:pt x="1677873" y="314756"/>
                  </a:lnTo>
                  <a:lnTo>
                    <a:pt x="1672056" y="312343"/>
                  </a:lnTo>
                  <a:lnTo>
                    <a:pt x="1665986" y="312343"/>
                  </a:lnTo>
                  <a:lnTo>
                    <a:pt x="1657096" y="314147"/>
                  </a:lnTo>
                  <a:lnTo>
                    <a:pt x="1649831" y="319049"/>
                  </a:lnTo>
                  <a:lnTo>
                    <a:pt x="1644929" y="326313"/>
                  </a:lnTo>
                  <a:lnTo>
                    <a:pt x="1643126" y="335203"/>
                  </a:lnTo>
                  <a:lnTo>
                    <a:pt x="1644929" y="344106"/>
                  </a:lnTo>
                  <a:lnTo>
                    <a:pt x="1649831" y="351370"/>
                  </a:lnTo>
                  <a:lnTo>
                    <a:pt x="1657096" y="356273"/>
                  </a:lnTo>
                  <a:lnTo>
                    <a:pt x="1665986" y="358063"/>
                  </a:lnTo>
                  <a:lnTo>
                    <a:pt x="1674888" y="356273"/>
                  </a:lnTo>
                  <a:lnTo>
                    <a:pt x="1682153" y="351370"/>
                  </a:lnTo>
                  <a:lnTo>
                    <a:pt x="1687055" y="344106"/>
                  </a:lnTo>
                  <a:lnTo>
                    <a:pt x="1688846" y="335203"/>
                  </a:lnTo>
                  <a:lnTo>
                    <a:pt x="1688846" y="329145"/>
                  </a:lnTo>
                  <a:close/>
                </a:path>
                <a:path w="2585720" h="670560">
                  <a:moveTo>
                    <a:pt x="1688846" y="172974"/>
                  </a:moveTo>
                  <a:lnTo>
                    <a:pt x="1686445" y="167157"/>
                  </a:lnTo>
                  <a:lnTo>
                    <a:pt x="1677873" y="158584"/>
                  </a:lnTo>
                  <a:lnTo>
                    <a:pt x="1672056" y="156171"/>
                  </a:lnTo>
                  <a:lnTo>
                    <a:pt x="1665986" y="156171"/>
                  </a:lnTo>
                  <a:lnTo>
                    <a:pt x="1657096" y="157975"/>
                  </a:lnTo>
                  <a:lnTo>
                    <a:pt x="1649831" y="162877"/>
                  </a:lnTo>
                  <a:lnTo>
                    <a:pt x="1644929" y="170141"/>
                  </a:lnTo>
                  <a:lnTo>
                    <a:pt x="1643126" y="179031"/>
                  </a:lnTo>
                  <a:lnTo>
                    <a:pt x="1644929" y="187934"/>
                  </a:lnTo>
                  <a:lnTo>
                    <a:pt x="1649831" y="195199"/>
                  </a:lnTo>
                  <a:lnTo>
                    <a:pt x="1657096" y="200101"/>
                  </a:lnTo>
                  <a:lnTo>
                    <a:pt x="1665986" y="201891"/>
                  </a:lnTo>
                  <a:lnTo>
                    <a:pt x="1674888" y="200101"/>
                  </a:lnTo>
                  <a:lnTo>
                    <a:pt x="1682153" y="195199"/>
                  </a:lnTo>
                  <a:lnTo>
                    <a:pt x="1687055" y="187934"/>
                  </a:lnTo>
                  <a:lnTo>
                    <a:pt x="1688846" y="179031"/>
                  </a:lnTo>
                  <a:lnTo>
                    <a:pt x="1688846" y="172974"/>
                  </a:lnTo>
                  <a:close/>
                </a:path>
                <a:path w="2585720" h="670560">
                  <a:moveTo>
                    <a:pt x="1838223" y="641489"/>
                  </a:moveTo>
                  <a:lnTo>
                    <a:pt x="1835823" y="635673"/>
                  </a:lnTo>
                  <a:lnTo>
                    <a:pt x="1827250" y="627100"/>
                  </a:lnTo>
                  <a:lnTo>
                    <a:pt x="1821434" y="624687"/>
                  </a:lnTo>
                  <a:lnTo>
                    <a:pt x="1815363" y="624687"/>
                  </a:lnTo>
                  <a:lnTo>
                    <a:pt x="1806473" y="626491"/>
                  </a:lnTo>
                  <a:lnTo>
                    <a:pt x="1799196" y="631380"/>
                  </a:lnTo>
                  <a:lnTo>
                    <a:pt x="1794306" y="638657"/>
                  </a:lnTo>
                  <a:lnTo>
                    <a:pt x="1792503" y="647547"/>
                  </a:lnTo>
                  <a:lnTo>
                    <a:pt x="1794306" y="656450"/>
                  </a:lnTo>
                  <a:lnTo>
                    <a:pt x="1799196" y="663714"/>
                  </a:lnTo>
                  <a:lnTo>
                    <a:pt x="1806473" y="668616"/>
                  </a:lnTo>
                  <a:lnTo>
                    <a:pt x="1815363" y="670407"/>
                  </a:lnTo>
                  <a:lnTo>
                    <a:pt x="1824266" y="668616"/>
                  </a:lnTo>
                  <a:lnTo>
                    <a:pt x="1831530" y="663714"/>
                  </a:lnTo>
                  <a:lnTo>
                    <a:pt x="1836432" y="656450"/>
                  </a:lnTo>
                  <a:lnTo>
                    <a:pt x="1838223" y="647547"/>
                  </a:lnTo>
                  <a:lnTo>
                    <a:pt x="1838223" y="641489"/>
                  </a:lnTo>
                  <a:close/>
                </a:path>
                <a:path w="2585720" h="670560">
                  <a:moveTo>
                    <a:pt x="1838223" y="485317"/>
                  </a:moveTo>
                  <a:lnTo>
                    <a:pt x="1835823" y="479501"/>
                  </a:lnTo>
                  <a:lnTo>
                    <a:pt x="1827250" y="470928"/>
                  </a:lnTo>
                  <a:lnTo>
                    <a:pt x="1821434" y="468515"/>
                  </a:lnTo>
                  <a:lnTo>
                    <a:pt x="1815363" y="468515"/>
                  </a:lnTo>
                  <a:lnTo>
                    <a:pt x="1806473" y="470319"/>
                  </a:lnTo>
                  <a:lnTo>
                    <a:pt x="1799196" y="475208"/>
                  </a:lnTo>
                  <a:lnTo>
                    <a:pt x="1794306" y="482485"/>
                  </a:lnTo>
                  <a:lnTo>
                    <a:pt x="1792503" y="491375"/>
                  </a:lnTo>
                  <a:lnTo>
                    <a:pt x="1794306" y="500278"/>
                  </a:lnTo>
                  <a:lnTo>
                    <a:pt x="1799196" y="507542"/>
                  </a:lnTo>
                  <a:lnTo>
                    <a:pt x="1806473" y="512445"/>
                  </a:lnTo>
                  <a:lnTo>
                    <a:pt x="1815363" y="514235"/>
                  </a:lnTo>
                  <a:lnTo>
                    <a:pt x="1824266" y="512445"/>
                  </a:lnTo>
                  <a:lnTo>
                    <a:pt x="1831530" y="507542"/>
                  </a:lnTo>
                  <a:lnTo>
                    <a:pt x="1836432" y="500278"/>
                  </a:lnTo>
                  <a:lnTo>
                    <a:pt x="1838223" y="491375"/>
                  </a:lnTo>
                  <a:lnTo>
                    <a:pt x="1838223" y="485317"/>
                  </a:lnTo>
                  <a:close/>
                </a:path>
                <a:path w="2585720" h="670560">
                  <a:moveTo>
                    <a:pt x="1838223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63" y="312343"/>
                  </a:lnTo>
                  <a:lnTo>
                    <a:pt x="1806473" y="314147"/>
                  </a:lnTo>
                  <a:lnTo>
                    <a:pt x="1799196" y="319049"/>
                  </a:lnTo>
                  <a:lnTo>
                    <a:pt x="1794306" y="326313"/>
                  </a:lnTo>
                  <a:lnTo>
                    <a:pt x="1792503" y="335203"/>
                  </a:lnTo>
                  <a:lnTo>
                    <a:pt x="1794306" y="344106"/>
                  </a:lnTo>
                  <a:lnTo>
                    <a:pt x="1799196" y="351370"/>
                  </a:lnTo>
                  <a:lnTo>
                    <a:pt x="1806473" y="356273"/>
                  </a:lnTo>
                  <a:lnTo>
                    <a:pt x="1815363" y="358063"/>
                  </a:lnTo>
                  <a:lnTo>
                    <a:pt x="1824266" y="356273"/>
                  </a:lnTo>
                  <a:lnTo>
                    <a:pt x="1831530" y="351370"/>
                  </a:lnTo>
                  <a:lnTo>
                    <a:pt x="1836432" y="344106"/>
                  </a:lnTo>
                  <a:lnTo>
                    <a:pt x="1838223" y="335203"/>
                  </a:lnTo>
                  <a:lnTo>
                    <a:pt x="1838223" y="329145"/>
                  </a:lnTo>
                  <a:close/>
                </a:path>
                <a:path w="2585720" h="670560">
                  <a:moveTo>
                    <a:pt x="1838223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63" y="156171"/>
                  </a:lnTo>
                  <a:lnTo>
                    <a:pt x="1806473" y="157975"/>
                  </a:lnTo>
                  <a:lnTo>
                    <a:pt x="1799196" y="162877"/>
                  </a:lnTo>
                  <a:lnTo>
                    <a:pt x="1794306" y="170141"/>
                  </a:lnTo>
                  <a:lnTo>
                    <a:pt x="1792503" y="179031"/>
                  </a:lnTo>
                  <a:lnTo>
                    <a:pt x="1794306" y="187934"/>
                  </a:lnTo>
                  <a:lnTo>
                    <a:pt x="1799196" y="195199"/>
                  </a:lnTo>
                  <a:lnTo>
                    <a:pt x="1806473" y="200101"/>
                  </a:lnTo>
                  <a:lnTo>
                    <a:pt x="1815363" y="201891"/>
                  </a:lnTo>
                  <a:lnTo>
                    <a:pt x="1824266" y="200101"/>
                  </a:lnTo>
                  <a:lnTo>
                    <a:pt x="1831530" y="195199"/>
                  </a:lnTo>
                  <a:lnTo>
                    <a:pt x="1836432" y="187934"/>
                  </a:lnTo>
                  <a:lnTo>
                    <a:pt x="1838223" y="179031"/>
                  </a:lnTo>
                  <a:lnTo>
                    <a:pt x="1838223" y="172974"/>
                  </a:lnTo>
                  <a:close/>
                </a:path>
                <a:path w="2585720" h="670560">
                  <a:moveTo>
                    <a:pt x="1987600" y="641489"/>
                  </a:moveTo>
                  <a:lnTo>
                    <a:pt x="1985200" y="635673"/>
                  </a:lnTo>
                  <a:lnTo>
                    <a:pt x="1976615" y="627100"/>
                  </a:lnTo>
                  <a:lnTo>
                    <a:pt x="1970811" y="624687"/>
                  </a:lnTo>
                  <a:lnTo>
                    <a:pt x="1964740" y="624687"/>
                  </a:lnTo>
                  <a:lnTo>
                    <a:pt x="1955850" y="626491"/>
                  </a:lnTo>
                  <a:lnTo>
                    <a:pt x="1948573" y="631380"/>
                  </a:lnTo>
                  <a:lnTo>
                    <a:pt x="1943684" y="638657"/>
                  </a:lnTo>
                  <a:lnTo>
                    <a:pt x="1941880" y="647547"/>
                  </a:lnTo>
                  <a:lnTo>
                    <a:pt x="1943684" y="656450"/>
                  </a:lnTo>
                  <a:lnTo>
                    <a:pt x="1948573" y="663714"/>
                  </a:lnTo>
                  <a:lnTo>
                    <a:pt x="1955850" y="668616"/>
                  </a:lnTo>
                  <a:lnTo>
                    <a:pt x="1964740" y="670407"/>
                  </a:lnTo>
                  <a:lnTo>
                    <a:pt x="1973643" y="668616"/>
                  </a:lnTo>
                  <a:lnTo>
                    <a:pt x="1980907" y="663714"/>
                  </a:lnTo>
                  <a:lnTo>
                    <a:pt x="1985810" y="656450"/>
                  </a:lnTo>
                  <a:lnTo>
                    <a:pt x="1987600" y="647547"/>
                  </a:lnTo>
                  <a:lnTo>
                    <a:pt x="1987600" y="641489"/>
                  </a:lnTo>
                  <a:close/>
                </a:path>
                <a:path w="2585720" h="670560">
                  <a:moveTo>
                    <a:pt x="1987600" y="485317"/>
                  </a:moveTo>
                  <a:lnTo>
                    <a:pt x="1985200" y="479501"/>
                  </a:lnTo>
                  <a:lnTo>
                    <a:pt x="1976615" y="470928"/>
                  </a:lnTo>
                  <a:lnTo>
                    <a:pt x="1970811" y="468515"/>
                  </a:lnTo>
                  <a:lnTo>
                    <a:pt x="1964740" y="468515"/>
                  </a:lnTo>
                  <a:lnTo>
                    <a:pt x="1955850" y="470319"/>
                  </a:lnTo>
                  <a:lnTo>
                    <a:pt x="1948573" y="475208"/>
                  </a:lnTo>
                  <a:lnTo>
                    <a:pt x="1943684" y="482485"/>
                  </a:lnTo>
                  <a:lnTo>
                    <a:pt x="1941880" y="491375"/>
                  </a:lnTo>
                  <a:lnTo>
                    <a:pt x="1943684" y="500278"/>
                  </a:lnTo>
                  <a:lnTo>
                    <a:pt x="1948573" y="507542"/>
                  </a:lnTo>
                  <a:lnTo>
                    <a:pt x="1955850" y="512445"/>
                  </a:lnTo>
                  <a:lnTo>
                    <a:pt x="1964740" y="514235"/>
                  </a:lnTo>
                  <a:lnTo>
                    <a:pt x="1973643" y="512445"/>
                  </a:lnTo>
                  <a:lnTo>
                    <a:pt x="1980907" y="507542"/>
                  </a:lnTo>
                  <a:lnTo>
                    <a:pt x="1985810" y="500278"/>
                  </a:lnTo>
                  <a:lnTo>
                    <a:pt x="1987600" y="491375"/>
                  </a:lnTo>
                  <a:lnTo>
                    <a:pt x="1987600" y="485317"/>
                  </a:lnTo>
                  <a:close/>
                </a:path>
                <a:path w="2585720" h="670560">
                  <a:moveTo>
                    <a:pt x="1987600" y="329145"/>
                  </a:moveTo>
                  <a:lnTo>
                    <a:pt x="1985200" y="323329"/>
                  </a:lnTo>
                  <a:lnTo>
                    <a:pt x="1976615" y="314756"/>
                  </a:lnTo>
                  <a:lnTo>
                    <a:pt x="1970811" y="312343"/>
                  </a:lnTo>
                  <a:lnTo>
                    <a:pt x="1964740" y="312343"/>
                  </a:lnTo>
                  <a:lnTo>
                    <a:pt x="1955850" y="314147"/>
                  </a:lnTo>
                  <a:lnTo>
                    <a:pt x="1948573" y="319049"/>
                  </a:lnTo>
                  <a:lnTo>
                    <a:pt x="1943684" y="326313"/>
                  </a:lnTo>
                  <a:lnTo>
                    <a:pt x="1941880" y="335203"/>
                  </a:lnTo>
                  <a:lnTo>
                    <a:pt x="1943684" y="344106"/>
                  </a:lnTo>
                  <a:lnTo>
                    <a:pt x="1948573" y="351370"/>
                  </a:lnTo>
                  <a:lnTo>
                    <a:pt x="1955850" y="356273"/>
                  </a:lnTo>
                  <a:lnTo>
                    <a:pt x="1964740" y="358063"/>
                  </a:lnTo>
                  <a:lnTo>
                    <a:pt x="1973643" y="356273"/>
                  </a:lnTo>
                  <a:lnTo>
                    <a:pt x="1980907" y="351370"/>
                  </a:lnTo>
                  <a:lnTo>
                    <a:pt x="1985810" y="344106"/>
                  </a:lnTo>
                  <a:lnTo>
                    <a:pt x="1987600" y="335203"/>
                  </a:lnTo>
                  <a:lnTo>
                    <a:pt x="1987600" y="329145"/>
                  </a:lnTo>
                  <a:close/>
                </a:path>
                <a:path w="2585720" h="670560">
                  <a:moveTo>
                    <a:pt x="1987600" y="172974"/>
                  </a:moveTo>
                  <a:lnTo>
                    <a:pt x="1985200" y="167157"/>
                  </a:lnTo>
                  <a:lnTo>
                    <a:pt x="1976615" y="158584"/>
                  </a:lnTo>
                  <a:lnTo>
                    <a:pt x="1970811" y="156171"/>
                  </a:lnTo>
                  <a:lnTo>
                    <a:pt x="1964740" y="156171"/>
                  </a:lnTo>
                  <a:lnTo>
                    <a:pt x="1955850" y="157975"/>
                  </a:lnTo>
                  <a:lnTo>
                    <a:pt x="1948573" y="162877"/>
                  </a:lnTo>
                  <a:lnTo>
                    <a:pt x="1943684" y="170141"/>
                  </a:lnTo>
                  <a:lnTo>
                    <a:pt x="1941880" y="179031"/>
                  </a:lnTo>
                  <a:lnTo>
                    <a:pt x="1943684" y="187934"/>
                  </a:lnTo>
                  <a:lnTo>
                    <a:pt x="1948573" y="195199"/>
                  </a:lnTo>
                  <a:lnTo>
                    <a:pt x="1955850" y="200101"/>
                  </a:lnTo>
                  <a:lnTo>
                    <a:pt x="1964740" y="201891"/>
                  </a:lnTo>
                  <a:lnTo>
                    <a:pt x="1973643" y="200101"/>
                  </a:lnTo>
                  <a:lnTo>
                    <a:pt x="1980907" y="195199"/>
                  </a:lnTo>
                  <a:lnTo>
                    <a:pt x="1985810" y="187934"/>
                  </a:lnTo>
                  <a:lnTo>
                    <a:pt x="1987600" y="179031"/>
                  </a:lnTo>
                  <a:lnTo>
                    <a:pt x="1987600" y="172974"/>
                  </a:lnTo>
                  <a:close/>
                </a:path>
                <a:path w="2585720" h="670560">
                  <a:moveTo>
                    <a:pt x="2136978" y="641489"/>
                  </a:moveTo>
                  <a:lnTo>
                    <a:pt x="2134565" y="635673"/>
                  </a:lnTo>
                  <a:lnTo>
                    <a:pt x="2125992" y="627100"/>
                  </a:lnTo>
                  <a:lnTo>
                    <a:pt x="2120176" y="624687"/>
                  </a:lnTo>
                  <a:lnTo>
                    <a:pt x="2114118" y="624687"/>
                  </a:lnTo>
                  <a:lnTo>
                    <a:pt x="2105215" y="626491"/>
                  </a:lnTo>
                  <a:lnTo>
                    <a:pt x="2097951" y="631380"/>
                  </a:lnTo>
                  <a:lnTo>
                    <a:pt x="2093061" y="638657"/>
                  </a:lnTo>
                  <a:lnTo>
                    <a:pt x="2091258" y="647547"/>
                  </a:lnTo>
                  <a:lnTo>
                    <a:pt x="2093061" y="656450"/>
                  </a:lnTo>
                  <a:lnTo>
                    <a:pt x="2097951" y="663714"/>
                  </a:lnTo>
                  <a:lnTo>
                    <a:pt x="2105215" y="668616"/>
                  </a:lnTo>
                  <a:lnTo>
                    <a:pt x="2114118" y="670407"/>
                  </a:lnTo>
                  <a:lnTo>
                    <a:pt x="2123021" y="668616"/>
                  </a:lnTo>
                  <a:lnTo>
                    <a:pt x="2130285" y="663714"/>
                  </a:lnTo>
                  <a:lnTo>
                    <a:pt x="2135187" y="656450"/>
                  </a:lnTo>
                  <a:lnTo>
                    <a:pt x="2136978" y="647547"/>
                  </a:lnTo>
                  <a:lnTo>
                    <a:pt x="2136978" y="641489"/>
                  </a:lnTo>
                  <a:close/>
                </a:path>
                <a:path w="2585720" h="670560">
                  <a:moveTo>
                    <a:pt x="2136978" y="485317"/>
                  </a:moveTo>
                  <a:lnTo>
                    <a:pt x="2134565" y="479501"/>
                  </a:lnTo>
                  <a:lnTo>
                    <a:pt x="2125992" y="470928"/>
                  </a:lnTo>
                  <a:lnTo>
                    <a:pt x="2120176" y="468515"/>
                  </a:lnTo>
                  <a:lnTo>
                    <a:pt x="2114118" y="468515"/>
                  </a:lnTo>
                  <a:lnTo>
                    <a:pt x="2105215" y="470319"/>
                  </a:lnTo>
                  <a:lnTo>
                    <a:pt x="2097951" y="475208"/>
                  </a:lnTo>
                  <a:lnTo>
                    <a:pt x="2093061" y="482485"/>
                  </a:lnTo>
                  <a:lnTo>
                    <a:pt x="2091258" y="491375"/>
                  </a:lnTo>
                  <a:lnTo>
                    <a:pt x="2093061" y="500278"/>
                  </a:lnTo>
                  <a:lnTo>
                    <a:pt x="2097951" y="507542"/>
                  </a:lnTo>
                  <a:lnTo>
                    <a:pt x="2105215" y="512445"/>
                  </a:lnTo>
                  <a:lnTo>
                    <a:pt x="2114118" y="514235"/>
                  </a:lnTo>
                  <a:lnTo>
                    <a:pt x="2123021" y="512445"/>
                  </a:lnTo>
                  <a:lnTo>
                    <a:pt x="2130285" y="507542"/>
                  </a:lnTo>
                  <a:lnTo>
                    <a:pt x="2135187" y="500278"/>
                  </a:lnTo>
                  <a:lnTo>
                    <a:pt x="2136978" y="491375"/>
                  </a:lnTo>
                  <a:lnTo>
                    <a:pt x="2136978" y="485317"/>
                  </a:lnTo>
                  <a:close/>
                </a:path>
                <a:path w="2585720" h="670560">
                  <a:moveTo>
                    <a:pt x="2136978" y="329145"/>
                  </a:moveTo>
                  <a:lnTo>
                    <a:pt x="2134565" y="323329"/>
                  </a:lnTo>
                  <a:lnTo>
                    <a:pt x="2125992" y="314756"/>
                  </a:lnTo>
                  <a:lnTo>
                    <a:pt x="2120176" y="312343"/>
                  </a:lnTo>
                  <a:lnTo>
                    <a:pt x="2114118" y="312343"/>
                  </a:lnTo>
                  <a:lnTo>
                    <a:pt x="2105215" y="314147"/>
                  </a:lnTo>
                  <a:lnTo>
                    <a:pt x="2097951" y="319049"/>
                  </a:lnTo>
                  <a:lnTo>
                    <a:pt x="2093061" y="326313"/>
                  </a:lnTo>
                  <a:lnTo>
                    <a:pt x="2091258" y="335203"/>
                  </a:lnTo>
                  <a:lnTo>
                    <a:pt x="2093061" y="344106"/>
                  </a:lnTo>
                  <a:lnTo>
                    <a:pt x="2097951" y="351370"/>
                  </a:lnTo>
                  <a:lnTo>
                    <a:pt x="2105215" y="356273"/>
                  </a:lnTo>
                  <a:lnTo>
                    <a:pt x="2114118" y="358063"/>
                  </a:lnTo>
                  <a:lnTo>
                    <a:pt x="2123021" y="356273"/>
                  </a:lnTo>
                  <a:lnTo>
                    <a:pt x="2130285" y="351370"/>
                  </a:lnTo>
                  <a:lnTo>
                    <a:pt x="2135187" y="344106"/>
                  </a:lnTo>
                  <a:lnTo>
                    <a:pt x="2136978" y="335203"/>
                  </a:lnTo>
                  <a:lnTo>
                    <a:pt x="2136978" y="329145"/>
                  </a:lnTo>
                  <a:close/>
                </a:path>
                <a:path w="2585720" h="670560">
                  <a:moveTo>
                    <a:pt x="2136978" y="172974"/>
                  </a:moveTo>
                  <a:lnTo>
                    <a:pt x="2134565" y="167157"/>
                  </a:lnTo>
                  <a:lnTo>
                    <a:pt x="2125992" y="158584"/>
                  </a:lnTo>
                  <a:lnTo>
                    <a:pt x="2120176" y="156171"/>
                  </a:lnTo>
                  <a:lnTo>
                    <a:pt x="2114118" y="156171"/>
                  </a:lnTo>
                  <a:lnTo>
                    <a:pt x="2105215" y="157975"/>
                  </a:lnTo>
                  <a:lnTo>
                    <a:pt x="2097951" y="162877"/>
                  </a:lnTo>
                  <a:lnTo>
                    <a:pt x="2093061" y="170141"/>
                  </a:lnTo>
                  <a:lnTo>
                    <a:pt x="2091258" y="179031"/>
                  </a:lnTo>
                  <a:lnTo>
                    <a:pt x="2093061" y="187934"/>
                  </a:lnTo>
                  <a:lnTo>
                    <a:pt x="2097951" y="195199"/>
                  </a:lnTo>
                  <a:lnTo>
                    <a:pt x="2105215" y="200101"/>
                  </a:lnTo>
                  <a:lnTo>
                    <a:pt x="2114118" y="201891"/>
                  </a:lnTo>
                  <a:lnTo>
                    <a:pt x="2123021" y="200101"/>
                  </a:lnTo>
                  <a:lnTo>
                    <a:pt x="2130285" y="195199"/>
                  </a:lnTo>
                  <a:lnTo>
                    <a:pt x="2135187" y="187934"/>
                  </a:lnTo>
                  <a:lnTo>
                    <a:pt x="2136978" y="179031"/>
                  </a:lnTo>
                  <a:lnTo>
                    <a:pt x="2136978" y="172974"/>
                  </a:lnTo>
                  <a:close/>
                </a:path>
                <a:path w="2585720" h="670560">
                  <a:moveTo>
                    <a:pt x="2286355" y="485317"/>
                  </a:moveTo>
                  <a:lnTo>
                    <a:pt x="2283942" y="479501"/>
                  </a:lnTo>
                  <a:lnTo>
                    <a:pt x="2275370" y="470928"/>
                  </a:lnTo>
                  <a:lnTo>
                    <a:pt x="2269553" y="468515"/>
                  </a:lnTo>
                  <a:lnTo>
                    <a:pt x="2263495" y="468515"/>
                  </a:lnTo>
                  <a:lnTo>
                    <a:pt x="2254593" y="470319"/>
                  </a:lnTo>
                  <a:lnTo>
                    <a:pt x="2247328" y="475208"/>
                  </a:lnTo>
                  <a:lnTo>
                    <a:pt x="2242426" y="482485"/>
                  </a:lnTo>
                  <a:lnTo>
                    <a:pt x="2240635" y="491375"/>
                  </a:lnTo>
                  <a:lnTo>
                    <a:pt x="2242426" y="500278"/>
                  </a:lnTo>
                  <a:lnTo>
                    <a:pt x="2247328" y="507542"/>
                  </a:lnTo>
                  <a:lnTo>
                    <a:pt x="2254593" y="512445"/>
                  </a:lnTo>
                  <a:lnTo>
                    <a:pt x="2263495" y="514235"/>
                  </a:lnTo>
                  <a:lnTo>
                    <a:pt x="2272398" y="512445"/>
                  </a:lnTo>
                  <a:lnTo>
                    <a:pt x="2279662" y="507542"/>
                  </a:lnTo>
                  <a:lnTo>
                    <a:pt x="2284552" y="500278"/>
                  </a:lnTo>
                  <a:lnTo>
                    <a:pt x="2286355" y="491375"/>
                  </a:lnTo>
                  <a:lnTo>
                    <a:pt x="2286355" y="485317"/>
                  </a:lnTo>
                  <a:close/>
                </a:path>
                <a:path w="2585720" h="670560">
                  <a:moveTo>
                    <a:pt x="2286355" y="329145"/>
                  </a:moveTo>
                  <a:lnTo>
                    <a:pt x="2283942" y="323329"/>
                  </a:lnTo>
                  <a:lnTo>
                    <a:pt x="2275370" y="314756"/>
                  </a:lnTo>
                  <a:lnTo>
                    <a:pt x="2269553" y="312343"/>
                  </a:lnTo>
                  <a:lnTo>
                    <a:pt x="2263495" y="312343"/>
                  </a:lnTo>
                  <a:lnTo>
                    <a:pt x="2254593" y="314147"/>
                  </a:lnTo>
                  <a:lnTo>
                    <a:pt x="2247328" y="319049"/>
                  </a:lnTo>
                  <a:lnTo>
                    <a:pt x="2242426" y="326313"/>
                  </a:lnTo>
                  <a:lnTo>
                    <a:pt x="2240635" y="335203"/>
                  </a:lnTo>
                  <a:lnTo>
                    <a:pt x="2242426" y="344106"/>
                  </a:lnTo>
                  <a:lnTo>
                    <a:pt x="2247328" y="351370"/>
                  </a:lnTo>
                  <a:lnTo>
                    <a:pt x="2254593" y="356273"/>
                  </a:lnTo>
                  <a:lnTo>
                    <a:pt x="2263495" y="358063"/>
                  </a:lnTo>
                  <a:lnTo>
                    <a:pt x="2272398" y="356273"/>
                  </a:lnTo>
                  <a:lnTo>
                    <a:pt x="2279662" y="351370"/>
                  </a:lnTo>
                  <a:lnTo>
                    <a:pt x="2284552" y="344106"/>
                  </a:lnTo>
                  <a:lnTo>
                    <a:pt x="2286355" y="335203"/>
                  </a:lnTo>
                  <a:lnTo>
                    <a:pt x="2286355" y="329145"/>
                  </a:lnTo>
                  <a:close/>
                </a:path>
                <a:path w="2585720" h="670560">
                  <a:moveTo>
                    <a:pt x="2286355" y="172974"/>
                  </a:moveTo>
                  <a:lnTo>
                    <a:pt x="2283942" y="167157"/>
                  </a:lnTo>
                  <a:lnTo>
                    <a:pt x="2275370" y="158584"/>
                  </a:lnTo>
                  <a:lnTo>
                    <a:pt x="2269553" y="156171"/>
                  </a:lnTo>
                  <a:lnTo>
                    <a:pt x="2263495" y="156171"/>
                  </a:lnTo>
                  <a:lnTo>
                    <a:pt x="2254593" y="157975"/>
                  </a:lnTo>
                  <a:lnTo>
                    <a:pt x="2247328" y="162877"/>
                  </a:lnTo>
                  <a:lnTo>
                    <a:pt x="2242426" y="170141"/>
                  </a:lnTo>
                  <a:lnTo>
                    <a:pt x="2240635" y="179031"/>
                  </a:lnTo>
                  <a:lnTo>
                    <a:pt x="2242426" y="187934"/>
                  </a:lnTo>
                  <a:lnTo>
                    <a:pt x="2247328" y="195199"/>
                  </a:lnTo>
                  <a:lnTo>
                    <a:pt x="2254593" y="200101"/>
                  </a:lnTo>
                  <a:lnTo>
                    <a:pt x="2263495" y="201891"/>
                  </a:lnTo>
                  <a:lnTo>
                    <a:pt x="2272398" y="200101"/>
                  </a:lnTo>
                  <a:lnTo>
                    <a:pt x="2279662" y="195199"/>
                  </a:lnTo>
                  <a:lnTo>
                    <a:pt x="2284552" y="187934"/>
                  </a:lnTo>
                  <a:lnTo>
                    <a:pt x="2286355" y="179031"/>
                  </a:lnTo>
                  <a:lnTo>
                    <a:pt x="2286355" y="172974"/>
                  </a:lnTo>
                  <a:close/>
                </a:path>
                <a:path w="2585720" h="670560">
                  <a:moveTo>
                    <a:pt x="2435733" y="485317"/>
                  </a:moveTo>
                  <a:lnTo>
                    <a:pt x="2433320" y="479501"/>
                  </a:lnTo>
                  <a:lnTo>
                    <a:pt x="2424747" y="470928"/>
                  </a:lnTo>
                  <a:lnTo>
                    <a:pt x="2418931" y="468515"/>
                  </a:lnTo>
                  <a:lnTo>
                    <a:pt x="2412873" y="468515"/>
                  </a:lnTo>
                  <a:lnTo>
                    <a:pt x="2403970" y="470319"/>
                  </a:lnTo>
                  <a:lnTo>
                    <a:pt x="2396706" y="475208"/>
                  </a:lnTo>
                  <a:lnTo>
                    <a:pt x="2391803" y="482485"/>
                  </a:lnTo>
                  <a:lnTo>
                    <a:pt x="2390013" y="491375"/>
                  </a:lnTo>
                  <a:lnTo>
                    <a:pt x="2391803" y="500278"/>
                  </a:lnTo>
                  <a:lnTo>
                    <a:pt x="2396706" y="507542"/>
                  </a:lnTo>
                  <a:lnTo>
                    <a:pt x="2403970" y="512445"/>
                  </a:lnTo>
                  <a:lnTo>
                    <a:pt x="2412873" y="514235"/>
                  </a:lnTo>
                  <a:lnTo>
                    <a:pt x="2421763" y="512445"/>
                  </a:lnTo>
                  <a:lnTo>
                    <a:pt x="2429040" y="507542"/>
                  </a:lnTo>
                  <a:lnTo>
                    <a:pt x="2433929" y="500278"/>
                  </a:lnTo>
                  <a:lnTo>
                    <a:pt x="2435733" y="491375"/>
                  </a:lnTo>
                  <a:lnTo>
                    <a:pt x="2435733" y="485317"/>
                  </a:lnTo>
                  <a:close/>
                </a:path>
                <a:path w="2585720" h="670560">
                  <a:moveTo>
                    <a:pt x="2435733" y="329145"/>
                  </a:moveTo>
                  <a:lnTo>
                    <a:pt x="2433320" y="323329"/>
                  </a:lnTo>
                  <a:lnTo>
                    <a:pt x="2424747" y="314756"/>
                  </a:lnTo>
                  <a:lnTo>
                    <a:pt x="2418931" y="312343"/>
                  </a:lnTo>
                  <a:lnTo>
                    <a:pt x="2412873" y="312343"/>
                  </a:lnTo>
                  <a:lnTo>
                    <a:pt x="2403970" y="314147"/>
                  </a:lnTo>
                  <a:lnTo>
                    <a:pt x="2396706" y="319049"/>
                  </a:lnTo>
                  <a:lnTo>
                    <a:pt x="2391803" y="326313"/>
                  </a:lnTo>
                  <a:lnTo>
                    <a:pt x="2390013" y="335203"/>
                  </a:lnTo>
                  <a:lnTo>
                    <a:pt x="2391803" y="344106"/>
                  </a:lnTo>
                  <a:lnTo>
                    <a:pt x="2396706" y="351370"/>
                  </a:lnTo>
                  <a:lnTo>
                    <a:pt x="2403970" y="356273"/>
                  </a:lnTo>
                  <a:lnTo>
                    <a:pt x="2412873" y="358063"/>
                  </a:lnTo>
                  <a:lnTo>
                    <a:pt x="2421763" y="356273"/>
                  </a:lnTo>
                  <a:lnTo>
                    <a:pt x="2429040" y="351370"/>
                  </a:lnTo>
                  <a:lnTo>
                    <a:pt x="2433929" y="344106"/>
                  </a:lnTo>
                  <a:lnTo>
                    <a:pt x="2435733" y="335203"/>
                  </a:lnTo>
                  <a:lnTo>
                    <a:pt x="2435733" y="329145"/>
                  </a:lnTo>
                  <a:close/>
                </a:path>
                <a:path w="2585720" h="670560">
                  <a:moveTo>
                    <a:pt x="2435733" y="172974"/>
                  </a:moveTo>
                  <a:lnTo>
                    <a:pt x="2433320" y="167157"/>
                  </a:lnTo>
                  <a:lnTo>
                    <a:pt x="2424747" y="158584"/>
                  </a:lnTo>
                  <a:lnTo>
                    <a:pt x="2418931" y="156171"/>
                  </a:lnTo>
                  <a:lnTo>
                    <a:pt x="2412873" y="156171"/>
                  </a:lnTo>
                  <a:lnTo>
                    <a:pt x="2403970" y="157975"/>
                  </a:lnTo>
                  <a:lnTo>
                    <a:pt x="2396706" y="162877"/>
                  </a:lnTo>
                  <a:lnTo>
                    <a:pt x="2391803" y="170141"/>
                  </a:lnTo>
                  <a:lnTo>
                    <a:pt x="2390013" y="179031"/>
                  </a:lnTo>
                  <a:lnTo>
                    <a:pt x="2391803" y="187934"/>
                  </a:lnTo>
                  <a:lnTo>
                    <a:pt x="2396706" y="195199"/>
                  </a:lnTo>
                  <a:lnTo>
                    <a:pt x="2403970" y="200101"/>
                  </a:lnTo>
                  <a:lnTo>
                    <a:pt x="2412873" y="201891"/>
                  </a:lnTo>
                  <a:lnTo>
                    <a:pt x="2421763" y="200101"/>
                  </a:lnTo>
                  <a:lnTo>
                    <a:pt x="2429040" y="195199"/>
                  </a:lnTo>
                  <a:lnTo>
                    <a:pt x="2433929" y="187934"/>
                  </a:lnTo>
                  <a:lnTo>
                    <a:pt x="2435733" y="179031"/>
                  </a:lnTo>
                  <a:lnTo>
                    <a:pt x="2435733" y="172974"/>
                  </a:lnTo>
                  <a:close/>
                </a:path>
                <a:path w="2585720" h="670560">
                  <a:moveTo>
                    <a:pt x="2435733" y="16802"/>
                  </a:moveTo>
                  <a:lnTo>
                    <a:pt x="2433320" y="10985"/>
                  </a:lnTo>
                  <a:lnTo>
                    <a:pt x="2424747" y="2413"/>
                  </a:lnTo>
                  <a:lnTo>
                    <a:pt x="2418931" y="0"/>
                  </a:lnTo>
                  <a:lnTo>
                    <a:pt x="2412873" y="0"/>
                  </a:lnTo>
                  <a:lnTo>
                    <a:pt x="2403970" y="1803"/>
                  </a:lnTo>
                  <a:lnTo>
                    <a:pt x="2396706" y="6705"/>
                  </a:lnTo>
                  <a:lnTo>
                    <a:pt x="2391803" y="13970"/>
                  </a:lnTo>
                  <a:lnTo>
                    <a:pt x="2390013" y="22860"/>
                  </a:lnTo>
                  <a:lnTo>
                    <a:pt x="2391803" y="31762"/>
                  </a:lnTo>
                  <a:lnTo>
                    <a:pt x="2396706" y="39027"/>
                  </a:lnTo>
                  <a:lnTo>
                    <a:pt x="2403970" y="43929"/>
                  </a:lnTo>
                  <a:lnTo>
                    <a:pt x="2412873" y="45720"/>
                  </a:lnTo>
                  <a:lnTo>
                    <a:pt x="2421763" y="43929"/>
                  </a:lnTo>
                  <a:lnTo>
                    <a:pt x="2429040" y="39027"/>
                  </a:lnTo>
                  <a:lnTo>
                    <a:pt x="2433929" y="31762"/>
                  </a:lnTo>
                  <a:lnTo>
                    <a:pt x="2435733" y="22860"/>
                  </a:lnTo>
                  <a:lnTo>
                    <a:pt x="2435733" y="16802"/>
                  </a:lnTo>
                  <a:close/>
                </a:path>
                <a:path w="2585720" h="670560">
                  <a:moveTo>
                    <a:pt x="2585110" y="485317"/>
                  </a:moveTo>
                  <a:lnTo>
                    <a:pt x="2582697" y="479501"/>
                  </a:lnTo>
                  <a:lnTo>
                    <a:pt x="2574125" y="470928"/>
                  </a:lnTo>
                  <a:lnTo>
                    <a:pt x="2568308" y="468515"/>
                  </a:lnTo>
                  <a:lnTo>
                    <a:pt x="2562250" y="468515"/>
                  </a:lnTo>
                  <a:lnTo>
                    <a:pt x="2553347" y="470319"/>
                  </a:lnTo>
                  <a:lnTo>
                    <a:pt x="2546083" y="475208"/>
                  </a:lnTo>
                  <a:lnTo>
                    <a:pt x="2541181" y="482485"/>
                  </a:lnTo>
                  <a:lnTo>
                    <a:pt x="2539390" y="491375"/>
                  </a:lnTo>
                  <a:lnTo>
                    <a:pt x="2541181" y="500278"/>
                  </a:lnTo>
                  <a:lnTo>
                    <a:pt x="2546083" y="507542"/>
                  </a:lnTo>
                  <a:lnTo>
                    <a:pt x="2553347" y="512445"/>
                  </a:lnTo>
                  <a:lnTo>
                    <a:pt x="2562250" y="514235"/>
                  </a:lnTo>
                  <a:lnTo>
                    <a:pt x="2571140" y="512445"/>
                  </a:lnTo>
                  <a:lnTo>
                    <a:pt x="2578417" y="507542"/>
                  </a:lnTo>
                  <a:lnTo>
                    <a:pt x="2583307" y="500278"/>
                  </a:lnTo>
                  <a:lnTo>
                    <a:pt x="2585110" y="491375"/>
                  </a:lnTo>
                  <a:lnTo>
                    <a:pt x="2585110" y="485317"/>
                  </a:lnTo>
                  <a:close/>
                </a:path>
                <a:path w="2585720" h="670560">
                  <a:moveTo>
                    <a:pt x="2585110" y="329145"/>
                  </a:moveTo>
                  <a:lnTo>
                    <a:pt x="2582697" y="323329"/>
                  </a:lnTo>
                  <a:lnTo>
                    <a:pt x="2574125" y="314756"/>
                  </a:lnTo>
                  <a:lnTo>
                    <a:pt x="2568308" y="312343"/>
                  </a:lnTo>
                  <a:lnTo>
                    <a:pt x="2562250" y="312343"/>
                  </a:lnTo>
                  <a:lnTo>
                    <a:pt x="2553347" y="314147"/>
                  </a:lnTo>
                  <a:lnTo>
                    <a:pt x="2546083" y="319049"/>
                  </a:lnTo>
                  <a:lnTo>
                    <a:pt x="2541181" y="326313"/>
                  </a:lnTo>
                  <a:lnTo>
                    <a:pt x="2539390" y="335203"/>
                  </a:lnTo>
                  <a:lnTo>
                    <a:pt x="2541181" y="344106"/>
                  </a:lnTo>
                  <a:lnTo>
                    <a:pt x="2546083" y="351370"/>
                  </a:lnTo>
                  <a:lnTo>
                    <a:pt x="2553347" y="356273"/>
                  </a:lnTo>
                  <a:lnTo>
                    <a:pt x="2562250" y="358063"/>
                  </a:lnTo>
                  <a:lnTo>
                    <a:pt x="2571140" y="356273"/>
                  </a:lnTo>
                  <a:lnTo>
                    <a:pt x="2578417" y="351370"/>
                  </a:lnTo>
                  <a:lnTo>
                    <a:pt x="2583307" y="344106"/>
                  </a:lnTo>
                  <a:lnTo>
                    <a:pt x="2585110" y="335203"/>
                  </a:lnTo>
                  <a:lnTo>
                    <a:pt x="2585110" y="329145"/>
                  </a:lnTo>
                  <a:close/>
                </a:path>
                <a:path w="2585720" h="670560">
                  <a:moveTo>
                    <a:pt x="2585110" y="172974"/>
                  </a:moveTo>
                  <a:lnTo>
                    <a:pt x="2582697" y="167157"/>
                  </a:lnTo>
                  <a:lnTo>
                    <a:pt x="2574125" y="158584"/>
                  </a:lnTo>
                  <a:lnTo>
                    <a:pt x="2568308" y="156171"/>
                  </a:lnTo>
                  <a:lnTo>
                    <a:pt x="2562250" y="156171"/>
                  </a:lnTo>
                  <a:lnTo>
                    <a:pt x="2553347" y="157975"/>
                  </a:lnTo>
                  <a:lnTo>
                    <a:pt x="2546083" y="162877"/>
                  </a:lnTo>
                  <a:lnTo>
                    <a:pt x="2541181" y="170141"/>
                  </a:lnTo>
                  <a:lnTo>
                    <a:pt x="2539390" y="179031"/>
                  </a:lnTo>
                  <a:lnTo>
                    <a:pt x="2541181" y="187934"/>
                  </a:lnTo>
                  <a:lnTo>
                    <a:pt x="2546083" y="195199"/>
                  </a:lnTo>
                  <a:lnTo>
                    <a:pt x="2553347" y="200101"/>
                  </a:lnTo>
                  <a:lnTo>
                    <a:pt x="2562250" y="201891"/>
                  </a:lnTo>
                  <a:lnTo>
                    <a:pt x="2571140" y="200101"/>
                  </a:lnTo>
                  <a:lnTo>
                    <a:pt x="2578417" y="195199"/>
                  </a:lnTo>
                  <a:lnTo>
                    <a:pt x="2583307" y="187934"/>
                  </a:lnTo>
                  <a:lnTo>
                    <a:pt x="2585110" y="179031"/>
                  </a:lnTo>
                  <a:lnTo>
                    <a:pt x="2585110" y="172974"/>
                  </a:lnTo>
                  <a:close/>
                </a:path>
                <a:path w="2585720" h="670560">
                  <a:moveTo>
                    <a:pt x="2585110" y="16802"/>
                  </a:moveTo>
                  <a:lnTo>
                    <a:pt x="2582697" y="10985"/>
                  </a:lnTo>
                  <a:lnTo>
                    <a:pt x="2574125" y="2413"/>
                  </a:lnTo>
                  <a:lnTo>
                    <a:pt x="2568308" y="0"/>
                  </a:lnTo>
                  <a:lnTo>
                    <a:pt x="2562250" y="0"/>
                  </a:lnTo>
                  <a:lnTo>
                    <a:pt x="2553347" y="1803"/>
                  </a:lnTo>
                  <a:lnTo>
                    <a:pt x="2546083" y="6705"/>
                  </a:lnTo>
                  <a:lnTo>
                    <a:pt x="2541181" y="13970"/>
                  </a:lnTo>
                  <a:lnTo>
                    <a:pt x="2539390" y="22860"/>
                  </a:lnTo>
                  <a:lnTo>
                    <a:pt x="2541181" y="31762"/>
                  </a:lnTo>
                  <a:lnTo>
                    <a:pt x="2546083" y="39027"/>
                  </a:lnTo>
                  <a:lnTo>
                    <a:pt x="2553347" y="43929"/>
                  </a:lnTo>
                  <a:lnTo>
                    <a:pt x="2562250" y="45720"/>
                  </a:lnTo>
                  <a:lnTo>
                    <a:pt x="2571140" y="43929"/>
                  </a:lnTo>
                  <a:lnTo>
                    <a:pt x="2578417" y="39027"/>
                  </a:lnTo>
                  <a:lnTo>
                    <a:pt x="2583307" y="31762"/>
                  </a:lnTo>
                  <a:lnTo>
                    <a:pt x="2585110" y="22860"/>
                  </a:lnTo>
                  <a:lnTo>
                    <a:pt x="2585110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49792" y="4340783"/>
              <a:ext cx="2585720" cy="670560"/>
            </a:xfrm>
            <a:custGeom>
              <a:avLst/>
              <a:gdLst/>
              <a:ahLst/>
              <a:cxnLst/>
              <a:rect l="l" t="t" r="r" b="b"/>
              <a:pathLst>
                <a:path w="2585720" h="670560">
                  <a:moveTo>
                    <a:pt x="45720" y="641489"/>
                  </a:moveTo>
                  <a:lnTo>
                    <a:pt x="43307" y="635673"/>
                  </a:lnTo>
                  <a:lnTo>
                    <a:pt x="34734" y="627100"/>
                  </a:lnTo>
                  <a:lnTo>
                    <a:pt x="28917" y="624687"/>
                  </a:lnTo>
                  <a:lnTo>
                    <a:pt x="22860" y="624687"/>
                  </a:lnTo>
                  <a:lnTo>
                    <a:pt x="13957" y="626478"/>
                  </a:lnTo>
                  <a:lnTo>
                    <a:pt x="6692" y="631380"/>
                  </a:lnTo>
                  <a:lnTo>
                    <a:pt x="1790" y="638644"/>
                  </a:lnTo>
                  <a:lnTo>
                    <a:pt x="0" y="647547"/>
                  </a:lnTo>
                  <a:lnTo>
                    <a:pt x="1790" y="656450"/>
                  </a:lnTo>
                  <a:lnTo>
                    <a:pt x="6692" y="663714"/>
                  </a:lnTo>
                  <a:lnTo>
                    <a:pt x="13957" y="668604"/>
                  </a:lnTo>
                  <a:lnTo>
                    <a:pt x="22860" y="670407"/>
                  </a:lnTo>
                  <a:lnTo>
                    <a:pt x="31750" y="668604"/>
                  </a:lnTo>
                  <a:lnTo>
                    <a:pt x="39014" y="663714"/>
                  </a:lnTo>
                  <a:lnTo>
                    <a:pt x="43916" y="656450"/>
                  </a:lnTo>
                  <a:lnTo>
                    <a:pt x="45720" y="647547"/>
                  </a:lnTo>
                  <a:lnTo>
                    <a:pt x="45720" y="641489"/>
                  </a:lnTo>
                  <a:close/>
                </a:path>
                <a:path w="2585720" h="670560">
                  <a:moveTo>
                    <a:pt x="45720" y="485317"/>
                  </a:moveTo>
                  <a:lnTo>
                    <a:pt x="43307" y="479501"/>
                  </a:lnTo>
                  <a:lnTo>
                    <a:pt x="34734" y="470928"/>
                  </a:lnTo>
                  <a:lnTo>
                    <a:pt x="28917" y="468515"/>
                  </a:lnTo>
                  <a:lnTo>
                    <a:pt x="22860" y="468515"/>
                  </a:lnTo>
                  <a:lnTo>
                    <a:pt x="13957" y="470306"/>
                  </a:lnTo>
                  <a:lnTo>
                    <a:pt x="6692" y="475208"/>
                  </a:lnTo>
                  <a:lnTo>
                    <a:pt x="1790" y="482473"/>
                  </a:lnTo>
                  <a:lnTo>
                    <a:pt x="0" y="491375"/>
                  </a:lnTo>
                  <a:lnTo>
                    <a:pt x="1790" y="500278"/>
                  </a:lnTo>
                  <a:lnTo>
                    <a:pt x="6692" y="507542"/>
                  </a:lnTo>
                  <a:lnTo>
                    <a:pt x="13957" y="512445"/>
                  </a:lnTo>
                  <a:lnTo>
                    <a:pt x="22860" y="514235"/>
                  </a:lnTo>
                  <a:lnTo>
                    <a:pt x="31750" y="512445"/>
                  </a:lnTo>
                  <a:lnTo>
                    <a:pt x="39014" y="507542"/>
                  </a:lnTo>
                  <a:lnTo>
                    <a:pt x="43916" y="500278"/>
                  </a:lnTo>
                  <a:lnTo>
                    <a:pt x="45720" y="491375"/>
                  </a:lnTo>
                  <a:lnTo>
                    <a:pt x="45720" y="485317"/>
                  </a:lnTo>
                  <a:close/>
                </a:path>
                <a:path w="2585720" h="670560">
                  <a:moveTo>
                    <a:pt x="45720" y="329145"/>
                  </a:moveTo>
                  <a:lnTo>
                    <a:pt x="43307" y="323329"/>
                  </a:lnTo>
                  <a:lnTo>
                    <a:pt x="34734" y="314756"/>
                  </a:lnTo>
                  <a:lnTo>
                    <a:pt x="28917" y="312343"/>
                  </a:lnTo>
                  <a:lnTo>
                    <a:pt x="22860" y="312343"/>
                  </a:lnTo>
                  <a:lnTo>
                    <a:pt x="13957" y="314147"/>
                  </a:lnTo>
                  <a:lnTo>
                    <a:pt x="6692" y="319036"/>
                  </a:lnTo>
                  <a:lnTo>
                    <a:pt x="1790" y="326301"/>
                  </a:lnTo>
                  <a:lnTo>
                    <a:pt x="0" y="335203"/>
                  </a:lnTo>
                  <a:lnTo>
                    <a:pt x="1790" y="344106"/>
                  </a:lnTo>
                  <a:lnTo>
                    <a:pt x="6692" y="351370"/>
                  </a:lnTo>
                  <a:lnTo>
                    <a:pt x="13957" y="356273"/>
                  </a:lnTo>
                  <a:lnTo>
                    <a:pt x="22860" y="358063"/>
                  </a:lnTo>
                  <a:lnTo>
                    <a:pt x="31750" y="356273"/>
                  </a:lnTo>
                  <a:lnTo>
                    <a:pt x="39014" y="351370"/>
                  </a:lnTo>
                  <a:lnTo>
                    <a:pt x="43916" y="344106"/>
                  </a:lnTo>
                  <a:lnTo>
                    <a:pt x="45720" y="335203"/>
                  </a:lnTo>
                  <a:lnTo>
                    <a:pt x="45720" y="329145"/>
                  </a:lnTo>
                  <a:close/>
                </a:path>
                <a:path w="2585720" h="670560">
                  <a:moveTo>
                    <a:pt x="45720" y="172974"/>
                  </a:moveTo>
                  <a:lnTo>
                    <a:pt x="43307" y="167157"/>
                  </a:lnTo>
                  <a:lnTo>
                    <a:pt x="34734" y="158584"/>
                  </a:lnTo>
                  <a:lnTo>
                    <a:pt x="28917" y="156171"/>
                  </a:lnTo>
                  <a:lnTo>
                    <a:pt x="22860" y="156171"/>
                  </a:lnTo>
                  <a:lnTo>
                    <a:pt x="13957" y="157975"/>
                  </a:lnTo>
                  <a:lnTo>
                    <a:pt x="6692" y="162864"/>
                  </a:lnTo>
                  <a:lnTo>
                    <a:pt x="1790" y="170141"/>
                  </a:lnTo>
                  <a:lnTo>
                    <a:pt x="0" y="179031"/>
                  </a:lnTo>
                  <a:lnTo>
                    <a:pt x="1790" y="187934"/>
                  </a:lnTo>
                  <a:lnTo>
                    <a:pt x="6692" y="195199"/>
                  </a:lnTo>
                  <a:lnTo>
                    <a:pt x="13957" y="200101"/>
                  </a:lnTo>
                  <a:lnTo>
                    <a:pt x="22860" y="201891"/>
                  </a:lnTo>
                  <a:lnTo>
                    <a:pt x="31750" y="200101"/>
                  </a:lnTo>
                  <a:lnTo>
                    <a:pt x="39014" y="195199"/>
                  </a:lnTo>
                  <a:lnTo>
                    <a:pt x="43916" y="187934"/>
                  </a:lnTo>
                  <a:lnTo>
                    <a:pt x="45720" y="179031"/>
                  </a:lnTo>
                  <a:lnTo>
                    <a:pt x="45720" y="172974"/>
                  </a:lnTo>
                  <a:close/>
                </a:path>
                <a:path w="2585720" h="670560">
                  <a:moveTo>
                    <a:pt x="195084" y="641489"/>
                  </a:moveTo>
                  <a:lnTo>
                    <a:pt x="192684" y="635673"/>
                  </a:lnTo>
                  <a:lnTo>
                    <a:pt x="184111" y="627100"/>
                  </a:lnTo>
                  <a:lnTo>
                    <a:pt x="178295" y="624687"/>
                  </a:lnTo>
                  <a:lnTo>
                    <a:pt x="172224" y="624687"/>
                  </a:lnTo>
                  <a:lnTo>
                    <a:pt x="163334" y="626478"/>
                  </a:lnTo>
                  <a:lnTo>
                    <a:pt x="156070" y="631380"/>
                  </a:lnTo>
                  <a:lnTo>
                    <a:pt x="151168" y="638644"/>
                  </a:lnTo>
                  <a:lnTo>
                    <a:pt x="149364" y="647547"/>
                  </a:lnTo>
                  <a:lnTo>
                    <a:pt x="151168" y="656450"/>
                  </a:lnTo>
                  <a:lnTo>
                    <a:pt x="156070" y="663714"/>
                  </a:lnTo>
                  <a:lnTo>
                    <a:pt x="163334" y="668604"/>
                  </a:lnTo>
                  <a:lnTo>
                    <a:pt x="172224" y="670407"/>
                  </a:lnTo>
                  <a:lnTo>
                    <a:pt x="181127" y="668604"/>
                  </a:lnTo>
                  <a:lnTo>
                    <a:pt x="188391" y="663714"/>
                  </a:lnTo>
                  <a:lnTo>
                    <a:pt x="193294" y="656450"/>
                  </a:lnTo>
                  <a:lnTo>
                    <a:pt x="195084" y="647547"/>
                  </a:lnTo>
                  <a:lnTo>
                    <a:pt x="195084" y="641489"/>
                  </a:lnTo>
                  <a:close/>
                </a:path>
                <a:path w="2585720" h="670560">
                  <a:moveTo>
                    <a:pt x="195084" y="485317"/>
                  </a:moveTo>
                  <a:lnTo>
                    <a:pt x="192684" y="479501"/>
                  </a:lnTo>
                  <a:lnTo>
                    <a:pt x="184111" y="470928"/>
                  </a:lnTo>
                  <a:lnTo>
                    <a:pt x="178295" y="468515"/>
                  </a:lnTo>
                  <a:lnTo>
                    <a:pt x="172224" y="468515"/>
                  </a:lnTo>
                  <a:lnTo>
                    <a:pt x="163334" y="470306"/>
                  </a:lnTo>
                  <a:lnTo>
                    <a:pt x="156070" y="475208"/>
                  </a:lnTo>
                  <a:lnTo>
                    <a:pt x="151168" y="482473"/>
                  </a:lnTo>
                  <a:lnTo>
                    <a:pt x="149364" y="491375"/>
                  </a:lnTo>
                  <a:lnTo>
                    <a:pt x="151168" y="500278"/>
                  </a:lnTo>
                  <a:lnTo>
                    <a:pt x="156070" y="507542"/>
                  </a:lnTo>
                  <a:lnTo>
                    <a:pt x="163334" y="512445"/>
                  </a:lnTo>
                  <a:lnTo>
                    <a:pt x="172224" y="514235"/>
                  </a:lnTo>
                  <a:lnTo>
                    <a:pt x="181127" y="512445"/>
                  </a:lnTo>
                  <a:lnTo>
                    <a:pt x="188391" y="507542"/>
                  </a:lnTo>
                  <a:lnTo>
                    <a:pt x="193294" y="500278"/>
                  </a:lnTo>
                  <a:lnTo>
                    <a:pt x="195084" y="491375"/>
                  </a:lnTo>
                  <a:lnTo>
                    <a:pt x="195084" y="485317"/>
                  </a:lnTo>
                  <a:close/>
                </a:path>
                <a:path w="2585720" h="670560">
                  <a:moveTo>
                    <a:pt x="195084" y="329145"/>
                  </a:moveTo>
                  <a:lnTo>
                    <a:pt x="192684" y="323329"/>
                  </a:lnTo>
                  <a:lnTo>
                    <a:pt x="184111" y="314756"/>
                  </a:lnTo>
                  <a:lnTo>
                    <a:pt x="178295" y="312343"/>
                  </a:lnTo>
                  <a:lnTo>
                    <a:pt x="172224" y="312343"/>
                  </a:lnTo>
                  <a:lnTo>
                    <a:pt x="163334" y="314147"/>
                  </a:lnTo>
                  <a:lnTo>
                    <a:pt x="156070" y="319036"/>
                  </a:lnTo>
                  <a:lnTo>
                    <a:pt x="151168" y="326301"/>
                  </a:lnTo>
                  <a:lnTo>
                    <a:pt x="149364" y="335203"/>
                  </a:lnTo>
                  <a:lnTo>
                    <a:pt x="151168" y="344106"/>
                  </a:lnTo>
                  <a:lnTo>
                    <a:pt x="156070" y="351370"/>
                  </a:lnTo>
                  <a:lnTo>
                    <a:pt x="163334" y="356273"/>
                  </a:lnTo>
                  <a:lnTo>
                    <a:pt x="172224" y="358063"/>
                  </a:lnTo>
                  <a:lnTo>
                    <a:pt x="181127" y="356273"/>
                  </a:lnTo>
                  <a:lnTo>
                    <a:pt x="188391" y="351370"/>
                  </a:lnTo>
                  <a:lnTo>
                    <a:pt x="193294" y="344106"/>
                  </a:lnTo>
                  <a:lnTo>
                    <a:pt x="195084" y="335203"/>
                  </a:lnTo>
                  <a:lnTo>
                    <a:pt x="195084" y="329145"/>
                  </a:lnTo>
                  <a:close/>
                </a:path>
                <a:path w="2585720" h="670560">
                  <a:moveTo>
                    <a:pt x="195084" y="172974"/>
                  </a:moveTo>
                  <a:lnTo>
                    <a:pt x="192684" y="167157"/>
                  </a:lnTo>
                  <a:lnTo>
                    <a:pt x="184111" y="158584"/>
                  </a:lnTo>
                  <a:lnTo>
                    <a:pt x="178295" y="156171"/>
                  </a:lnTo>
                  <a:lnTo>
                    <a:pt x="172224" y="156171"/>
                  </a:lnTo>
                  <a:lnTo>
                    <a:pt x="163334" y="157975"/>
                  </a:lnTo>
                  <a:lnTo>
                    <a:pt x="156070" y="162864"/>
                  </a:lnTo>
                  <a:lnTo>
                    <a:pt x="151168" y="170141"/>
                  </a:lnTo>
                  <a:lnTo>
                    <a:pt x="149364" y="179031"/>
                  </a:lnTo>
                  <a:lnTo>
                    <a:pt x="151168" y="187934"/>
                  </a:lnTo>
                  <a:lnTo>
                    <a:pt x="156070" y="195199"/>
                  </a:lnTo>
                  <a:lnTo>
                    <a:pt x="163334" y="200101"/>
                  </a:lnTo>
                  <a:lnTo>
                    <a:pt x="172224" y="201891"/>
                  </a:lnTo>
                  <a:lnTo>
                    <a:pt x="181127" y="200101"/>
                  </a:lnTo>
                  <a:lnTo>
                    <a:pt x="188391" y="195199"/>
                  </a:lnTo>
                  <a:lnTo>
                    <a:pt x="193294" y="187934"/>
                  </a:lnTo>
                  <a:lnTo>
                    <a:pt x="195084" y="179031"/>
                  </a:lnTo>
                  <a:lnTo>
                    <a:pt x="195084" y="172974"/>
                  </a:lnTo>
                  <a:close/>
                </a:path>
                <a:path w="2585720" h="670560">
                  <a:moveTo>
                    <a:pt x="344462" y="641489"/>
                  </a:moveTo>
                  <a:lnTo>
                    <a:pt x="342061" y="635673"/>
                  </a:lnTo>
                  <a:lnTo>
                    <a:pt x="333489" y="627100"/>
                  </a:lnTo>
                  <a:lnTo>
                    <a:pt x="327672" y="624687"/>
                  </a:lnTo>
                  <a:lnTo>
                    <a:pt x="321602" y="624687"/>
                  </a:lnTo>
                  <a:lnTo>
                    <a:pt x="312712" y="626478"/>
                  </a:lnTo>
                  <a:lnTo>
                    <a:pt x="305447" y="631380"/>
                  </a:lnTo>
                  <a:lnTo>
                    <a:pt x="300545" y="638644"/>
                  </a:lnTo>
                  <a:lnTo>
                    <a:pt x="298742" y="647547"/>
                  </a:lnTo>
                  <a:lnTo>
                    <a:pt x="300545" y="656450"/>
                  </a:lnTo>
                  <a:lnTo>
                    <a:pt x="305447" y="663714"/>
                  </a:lnTo>
                  <a:lnTo>
                    <a:pt x="312712" y="668604"/>
                  </a:lnTo>
                  <a:lnTo>
                    <a:pt x="321602" y="670407"/>
                  </a:lnTo>
                  <a:lnTo>
                    <a:pt x="330504" y="668604"/>
                  </a:lnTo>
                  <a:lnTo>
                    <a:pt x="337769" y="663714"/>
                  </a:lnTo>
                  <a:lnTo>
                    <a:pt x="342671" y="656450"/>
                  </a:lnTo>
                  <a:lnTo>
                    <a:pt x="344462" y="647547"/>
                  </a:lnTo>
                  <a:lnTo>
                    <a:pt x="344462" y="641489"/>
                  </a:lnTo>
                  <a:close/>
                </a:path>
                <a:path w="2585720" h="670560">
                  <a:moveTo>
                    <a:pt x="344462" y="485317"/>
                  </a:moveTo>
                  <a:lnTo>
                    <a:pt x="342061" y="479501"/>
                  </a:lnTo>
                  <a:lnTo>
                    <a:pt x="333489" y="470928"/>
                  </a:lnTo>
                  <a:lnTo>
                    <a:pt x="327672" y="468515"/>
                  </a:lnTo>
                  <a:lnTo>
                    <a:pt x="321602" y="468515"/>
                  </a:lnTo>
                  <a:lnTo>
                    <a:pt x="312712" y="470306"/>
                  </a:lnTo>
                  <a:lnTo>
                    <a:pt x="305447" y="475208"/>
                  </a:lnTo>
                  <a:lnTo>
                    <a:pt x="300545" y="482473"/>
                  </a:lnTo>
                  <a:lnTo>
                    <a:pt x="298742" y="491375"/>
                  </a:lnTo>
                  <a:lnTo>
                    <a:pt x="300545" y="500278"/>
                  </a:lnTo>
                  <a:lnTo>
                    <a:pt x="305447" y="507542"/>
                  </a:lnTo>
                  <a:lnTo>
                    <a:pt x="312712" y="512445"/>
                  </a:lnTo>
                  <a:lnTo>
                    <a:pt x="321602" y="514235"/>
                  </a:lnTo>
                  <a:lnTo>
                    <a:pt x="330504" y="512445"/>
                  </a:lnTo>
                  <a:lnTo>
                    <a:pt x="337769" y="507542"/>
                  </a:lnTo>
                  <a:lnTo>
                    <a:pt x="342671" y="500278"/>
                  </a:lnTo>
                  <a:lnTo>
                    <a:pt x="344462" y="491375"/>
                  </a:lnTo>
                  <a:lnTo>
                    <a:pt x="344462" y="485317"/>
                  </a:lnTo>
                  <a:close/>
                </a:path>
                <a:path w="2585720" h="670560">
                  <a:moveTo>
                    <a:pt x="344462" y="329145"/>
                  </a:moveTo>
                  <a:lnTo>
                    <a:pt x="342061" y="323329"/>
                  </a:lnTo>
                  <a:lnTo>
                    <a:pt x="333489" y="314756"/>
                  </a:lnTo>
                  <a:lnTo>
                    <a:pt x="327672" y="312343"/>
                  </a:lnTo>
                  <a:lnTo>
                    <a:pt x="321602" y="312343"/>
                  </a:lnTo>
                  <a:lnTo>
                    <a:pt x="312712" y="314147"/>
                  </a:lnTo>
                  <a:lnTo>
                    <a:pt x="305447" y="319036"/>
                  </a:lnTo>
                  <a:lnTo>
                    <a:pt x="300545" y="326301"/>
                  </a:lnTo>
                  <a:lnTo>
                    <a:pt x="298742" y="335203"/>
                  </a:lnTo>
                  <a:lnTo>
                    <a:pt x="300545" y="344106"/>
                  </a:lnTo>
                  <a:lnTo>
                    <a:pt x="305447" y="351370"/>
                  </a:lnTo>
                  <a:lnTo>
                    <a:pt x="312712" y="356273"/>
                  </a:lnTo>
                  <a:lnTo>
                    <a:pt x="321602" y="358063"/>
                  </a:lnTo>
                  <a:lnTo>
                    <a:pt x="330504" y="356273"/>
                  </a:lnTo>
                  <a:lnTo>
                    <a:pt x="337769" y="351370"/>
                  </a:lnTo>
                  <a:lnTo>
                    <a:pt x="342671" y="344106"/>
                  </a:lnTo>
                  <a:lnTo>
                    <a:pt x="344462" y="335203"/>
                  </a:lnTo>
                  <a:lnTo>
                    <a:pt x="344462" y="329145"/>
                  </a:lnTo>
                  <a:close/>
                </a:path>
                <a:path w="2585720" h="670560">
                  <a:moveTo>
                    <a:pt x="344462" y="172974"/>
                  </a:moveTo>
                  <a:lnTo>
                    <a:pt x="342061" y="167157"/>
                  </a:lnTo>
                  <a:lnTo>
                    <a:pt x="333489" y="158584"/>
                  </a:lnTo>
                  <a:lnTo>
                    <a:pt x="327672" y="156171"/>
                  </a:lnTo>
                  <a:lnTo>
                    <a:pt x="321602" y="156171"/>
                  </a:lnTo>
                  <a:lnTo>
                    <a:pt x="312712" y="157975"/>
                  </a:lnTo>
                  <a:lnTo>
                    <a:pt x="305447" y="162864"/>
                  </a:lnTo>
                  <a:lnTo>
                    <a:pt x="300545" y="170141"/>
                  </a:lnTo>
                  <a:lnTo>
                    <a:pt x="298742" y="179031"/>
                  </a:lnTo>
                  <a:lnTo>
                    <a:pt x="300545" y="187934"/>
                  </a:lnTo>
                  <a:lnTo>
                    <a:pt x="305447" y="195199"/>
                  </a:lnTo>
                  <a:lnTo>
                    <a:pt x="312712" y="200101"/>
                  </a:lnTo>
                  <a:lnTo>
                    <a:pt x="321602" y="201891"/>
                  </a:lnTo>
                  <a:lnTo>
                    <a:pt x="330504" y="200101"/>
                  </a:lnTo>
                  <a:lnTo>
                    <a:pt x="337769" y="195199"/>
                  </a:lnTo>
                  <a:lnTo>
                    <a:pt x="342671" y="187934"/>
                  </a:lnTo>
                  <a:lnTo>
                    <a:pt x="344462" y="179031"/>
                  </a:lnTo>
                  <a:lnTo>
                    <a:pt x="344462" y="172974"/>
                  </a:lnTo>
                  <a:close/>
                </a:path>
                <a:path w="2585720" h="670560">
                  <a:moveTo>
                    <a:pt x="493839" y="641489"/>
                  </a:moveTo>
                  <a:lnTo>
                    <a:pt x="491439" y="635673"/>
                  </a:lnTo>
                  <a:lnTo>
                    <a:pt x="482866" y="627100"/>
                  </a:lnTo>
                  <a:lnTo>
                    <a:pt x="477050" y="624687"/>
                  </a:lnTo>
                  <a:lnTo>
                    <a:pt x="470979" y="624687"/>
                  </a:lnTo>
                  <a:lnTo>
                    <a:pt x="462089" y="626478"/>
                  </a:lnTo>
                  <a:lnTo>
                    <a:pt x="454812" y="631380"/>
                  </a:lnTo>
                  <a:lnTo>
                    <a:pt x="449922" y="638644"/>
                  </a:lnTo>
                  <a:lnTo>
                    <a:pt x="448119" y="647547"/>
                  </a:lnTo>
                  <a:lnTo>
                    <a:pt x="449922" y="656450"/>
                  </a:lnTo>
                  <a:lnTo>
                    <a:pt x="454812" y="663714"/>
                  </a:lnTo>
                  <a:lnTo>
                    <a:pt x="462089" y="668604"/>
                  </a:lnTo>
                  <a:lnTo>
                    <a:pt x="470979" y="670407"/>
                  </a:lnTo>
                  <a:lnTo>
                    <a:pt x="479882" y="668604"/>
                  </a:lnTo>
                  <a:lnTo>
                    <a:pt x="487146" y="663714"/>
                  </a:lnTo>
                  <a:lnTo>
                    <a:pt x="492048" y="656450"/>
                  </a:lnTo>
                  <a:lnTo>
                    <a:pt x="493839" y="647547"/>
                  </a:lnTo>
                  <a:lnTo>
                    <a:pt x="493839" y="641489"/>
                  </a:lnTo>
                  <a:close/>
                </a:path>
                <a:path w="2585720" h="670560">
                  <a:moveTo>
                    <a:pt x="493839" y="485317"/>
                  </a:moveTo>
                  <a:lnTo>
                    <a:pt x="491439" y="479501"/>
                  </a:lnTo>
                  <a:lnTo>
                    <a:pt x="482866" y="470928"/>
                  </a:lnTo>
                  <a:lnTo>
                    <a:pt x="477050" y="468515"/>
                  </a:lnTo>
                  <a:lnTo>
                    <a:pt x="470979" y="468515"/>
                  </a:lnTo>
                  <a:lnTo>
                    <a:pt x="462089" y="470306"/>
                  </a:lnTo>
                  <a:lnTo>
                    <a:pt x="454812" y="475208"/>
                  </a:lnTo>
                  <a:lnTo>
                    <a:pt x="449922" y="482473"/>
                  </a:lnTo>
                  <a:lnTo>
                    <a:pt x="448119" y="491375"/>
                  </a:lnTo>
                  <a:lnTo>
                    <a:pt x="449922" y="500278"/>
                  </a:lnTo>
                  <a:lnTo>
                    <a:pt x="454812" y="507542"/>
                  </a:lnTo>
                  <a:lnTo>
                    <a:pt x="462089" y="512445"/>
                  </a:lnTo>
                  <a:lnTo>
                    <a:pt x="470979" y="514235"/>
                  </a:lnTo>
                  <a:lnTo>
                    <a:pt x="479882" y="512445"/>
                  </a:lnTo>
                  <a:lnTo>
                    <a:pt x="487146" y="507542"/>
                  </a:lnTo>
                  <a:lnTo>
                    <a:pt x="492048" y="500278"/>
                  </a:lnTo>
                  <a:lnTo>
                    <a:pt x="493839" y="491375"/>
                  </a:lnTo>
                  <a:lnTo>
                    <a:pt x="493839" y="485317"/>
                  </a:lnTo>
                  <a:close/>
                </a:path>
                <a:path w="2585720" h="670560">
                  <a:moveTo>
                    <a:pt x="493839" y="329145"/>
                  </a:moveTo>
                  <a:lnTo>
                    <a:pt x="491439" y="323329"/>
                  </a:lnTo>
                  <a:lnTo>
                    <a:pt x="482866" y="314756"/>
                  </a:lnTo>
                  <a:lnTo>
                    <a:pt x="477050" y="312343"/>
                  </a:lnTo>
                  <a:lnTo>
                    <a:pt x="470979" y="312343"/>
                  </a:lnTo>
                  <a:lnTo>
                    <a:pt x="462089" y="314147"/>
                  </a:lnTo>
                  <a:lnTo>
                    <a:pt x="454812" y="319036"/>
                  </a:lnTo>
                  <a:lnTo>
                    <a:pt x="449922" y="326301"/>
                  </a:lnTo>
                  <a:lnTo>
                    <a:pt x="448119" y="335203"/>
                  </a:lnTo>
                  <a:lnTo>
                    <a:pt x="449922" y="344106"/>
                  </a:lnTo>
                  <a:lnTo>
                    <a:pt x="454812" y="351370"/>
                  </a:lnTo>
                  <a:lnTo>
                    <a:pt x="462089" y="356273"/>
                  </a:lnTo>
                  <a:lnTo>
                    <a:pt x="470979" y="358063"/>
                  </a:lnTo>
                  <a:lnTo>
                    <a:pt x="479882" y="356273"/>
                  </a:lnTo>
                  <a:lnTo>
                    <a:pt x="487146" y="351370"/>
                  </a:lnTo>
                  <a:lnTo>
                    <a:pt x="492048" y="344106"/>
                  </a:lnTo>
                  <a:lnTo>
                    <a:pt x="493839" y="335203"/>
                  </a:lnTo>
                  <a:lnTo>
                    <a:pt x="493839" y="329145"/>
                  </a:lnTo>
                  <a:close/>
                </a:path>
                <a:path w="2585720" h="670560">
                  <a:moveTo>
                    <a:pt x="493839" y="172974"/>
                  </a:moveTo>
                  <a:lnTo>
                    <a:pt x="491439" y="167157"/>
                  </a:lnTo>
                  <a:lnTo>
                    <a:pt x="482866" y="158584"/>
                  </a:lnTo>
                  <a:lnTo>
                    <a:pt x="477050" y="156171"/>
                  </a:lnTo>
                  <a:lnTo>
                    <a:pt x="470979" y="156171"/>
                  </a:lnTo>
                  <a:lnTo>
                    <a:pt x="462089" y="157975"/>
                  </a:lnTo>
                  <a:lnTo>
                    <a:pt x="454812" y="162864"/>
                  </a:lnTo>
                  <a:lnTo>
                    <a:pt x="449922" y="170141"/>
                  </a:lnTo>
                  <a:lnTo>
                    <a:pt x="448119" y="179031"/>
                  </a:lnTo>
                  <a:lnTo>
                    <a:pt x="449922" y="187934"/>
                  </a:lnTo>
                  <a:lnTo>
                    <a:pt x="454812" y="195199"/>
                  </a:lnTo>
                  <a:lnTo>
                    <a:pt x="462089" y="200101"/>
                  </a:lnTo>
                  <a:lnTo>
                    <a:pt x="470979" y="201891"/>
                  </a:lnTo>
                  <a:lnTo>
                    <a:pt x="479882" y="200101"/>
                  </a:lnTo>
                  <a:lnTo>
                    <a:pt x="487146" y="195199"/>
                  </a:lnTo>
                  <a:lnTo>
                    <a:pt x="492048" y="187934"/>
                  </a:lnTo>
                  <a:lnTo>
                    <a:pt x="493839" y="179031"/>
                  </a:lnTo>
                  <a:lnTo>
                    <a:pt x="493839" y="172974"/>
                  </a:lnTo>
                  <a:close/>
                </a:path>
                <a:path w="2585720" h="670560">
                  <a:moveTo>
                    <a:pt x="643216" y="641489"/>
                  </a:moveTo>
                  <a:lnTo>
                    <a:pt x="640816" y="635673"/>
                  </a:lnTo>
                  <a:lnTo>
                    <a:pt x="632231" y="627100"/>
                  </a:lnTo>
                  <a:lnTo>
                    <a:pt x="626427" y="624687"/>
                  </a:lnTo>
                  <a:lnTo>
                    <a:pt x="620356" y="624687"/>
                  </a:lnTo>
                  <a:lnTo>
                    <a:pt x="611466" y="626478"/>
                  </a:lnTo>
                  <a:lnTo>
                    <a:pt x="604189" y="631380"/>
                  </a:lnTo>
                  <a:lnTo>
                    <a:pt x="599300" y="638644"/>
                  </a:lnTo>
                  <a:lnTo>
                    <a:pt x="597496" y="647547"/>
                  </a:lnTo>
                  <a:lnTo>
                    <a:pt x="599300" y="656450"/>
                  </a:lnTo>
                  <a:lnTo>
                    <a:pt x="604189" y="663714"/>
                  </a:lnTo>
                  <a:lnTo>
                    <a:pt x="611466" y="668604"/>
                  </a:lnTo>
                  <a:lnTo>
                    <a:pt x="620356" y="670407"/>
                  </a:lnTo>
                  <a:lnTo>
                    <a:pt x="629259" y="668604"/>
                  </a:lnTo>
                  <a:lnTo>
                    <a:pt x="636524" y="663714"/>
                  </a:lnTo>
                  <a:lnTo>
                    <a:pt x="641426" y="656450"/>
                  </a:lnTo>
                  <a:lnTo>
                    <a:pt x="643216" y="647547"/>
                  </a:lnTo>
                  <a:lnTo>
                    <a:pt x="643216" y="641489"/>
                  </a:lnTo>
                  <a:close/>
                </a:path>
                <a:path w="2585720" h="670560">
                  <a:moveTo>
                    <a:pt x="643216" y="485317"/>
                  </a:moveTo>
                  <a:lnTo>
                    <a:pt x="640816" y="479501"/>
                  </a:lnTo>
                  <a:lnTo>
                    <a:pt x="632231" y="470928"/>
                  </a:lnTo>
                  <a:lnTo>
                    <a:pt x="626427" y="468515"/>
                  </a:lnTo>
                  <a:lnTo>
                    <a:pt x="620356" y="468515"/>
                  </a:lnTo>
                  <a:lnTo>
                    <a:pt x="611466" y="470306"/>
                  </a:lnTo>
                  <a:lnTo>
                    <a:pt x="604189" y="475208"/>
                  </a:lnTo>
                  <a:lnTo>
                    <a:pt x="599300" y="482473"/>
                  </a:lnTo>
                  <a:lnTo>
                    <a:pt x="597496" y="491375"/>
                  </a:lnTo>
                  <a:lnTo>
                    <a:pt x="599300" y="500278"/>
                  </a:lnTo>
                  <a:lnTo>
                    <a:pt x="604189" y="507542"/>
                  </a:lnTo>
                  <a:lnTo>
                    <a:pt x="611466" y="512445"/>
                  </a:lnTo>
                  <a:lnTo>
                    <a:pt x="620356" y="514235"/>
                  </a:lnTo>
                  <a:lnTo>
                    <a:pt x="629259" y="512445"/>
                  </a:lnTo>
                  <a:lnTo>
                    <a:pt x="636524" y="507542"/>
                  </a:lnTo>
                  <a:lnTo>
                    <a:pt x="641426" y="500278"/>
                  </a:lnTo>
                  <a:lnTo>
                    <a:pt x="643216" y="491375"/>
                  </a:lnTo>
                  <a:lnTo>
                    <a:pt x="643216" y="485317"/>
                  </a:lnTo>
                  <a:close/>
                </a:path>
                <a:path w="2585720" h="670560">
                  <a:moveTo>
                    <a:pt x="643216" y="329145"/>
                  </a:moveTo>
                  <a:lnTo>
                    <a:pt x="640816" y="323329"/>
                  </a:lnTo>
                  <a:lnTo>
                    <a:pt x="632231" y="314756"/>
                  </a:lnTo>
                  <a:lnTo>
                    <a:pt x="626427" y="312343"/>
                  </a:lnTo>
                  <a:lnTo>
                    <a:pt x="620356" y="312343"/>
                  </a:lnTo>
                  <a:lnTo>
                    <a:pt x="611466" y="314147"/>
                  </a:lnTo>
                  <a:lnTo>
                    <a:pt x="604189" y="319036"/>
                  </a:lnTo>
                  <a:lnTo>
                    <a:pt x="599300" y="326301"/>
                  </a:lnTo>
                  <a:lnTo>
                    <a:pt x="597496" y="335203"/>
                  </a:lnTo>
                  <a:lnTo>
                    <a:pt x="599300" y="344106"/>
                  </a:lnTo>
                  <a:lnTo>
                    <a:pt x="604189" y="351370"/>
                  </a:lnTo>
                  <a:lnTo>
                    <a:pt x="611466" y="356273"/>
                  </a:lnTo>
                  <a:lnTo>
                    <a:pt x="620356" y="358063"/>
                  </a:lnTo>
                  <a:lnTo>
                    <a:pt x="629259" y="356273"/>
                  </a:lnTo>
                  <a:lnTo>
                    <a:pt x="636524" y="351370"/>
                  </a:lnTo>
                  <a:lnTo>
                    <a:pt x="641426" y="344106"/>
                  </a:lnTo>
                  <a:lnTo>
                    <a:pt x="643216" y="335203"/>
                  </a:lnTo>
                  <a:lnTo>
                    <a:pt x="643216" y="329145"/>
                  </a:lnTo>
                  <a:close/>
                </a:path>
                <a:path w="2585720" h="670560">
                  <a:moveTo>
                    <a:pt x="643216" y="172974"/>
                  </a:moveTo>
                  <a:lnTo>
                    <a:pt x="640816" y="167157"/>
                  </a:lnTo>
                  <a:lnTo>
                    <a:pt x="632231" y="158584"/>
                  </a:lnTo>
                  <a:lnTo>
                    <a:pt x="626427" y="156171"/>
                  </a:lnTo>
                  <a:lnTo>
                    <a:pt x="620356" y="156171"/>
                  </a:lnTo>
                  <a:lnTo>
                    <a:pt x="611466" y="157975"/>
                  </a:lnTo>
                  <a:lnTo>
                    <a:pt x="604189" y="162864"/>
                  </a:lnTo>
                  <a:lnTo>
                    <a:pt x="599300" y="170141"/>
                  </a:lnTo>
                  <a:lnTo>
                    <a:pt x="597496" y="179031"/>
                  </a:lnTo>
                  <a:lnTo>
                    <a:pt x="599300" y="187934"/>
                  </a:lnTo>
                  <a:lnTo>
                    <a:pt x="604189" y="195199"/>
                  </a:lnTo>
                  <a:lnTo>
                    <a:pt x="611466" y="200101"/>
                  </a:lnTo>
                  <a:lnTo>
                    <a:pt x="620356" y="201891"/>
                  </a:lnTo>
                  <a:lnTo>
                    <a:pt x="629259" y="200101"/>
                  </a:lnTo>
                  <a:lnTo>
                    <a:pt x="636524" y="195199"/>
                  </a:lnTo>
                  <a:lnTo>
                    <a:pt x="641426" y="187934"/>
                  </a:lnTo>
                  <a:lnTo>
                    <a:pt x="643216" y="179031"/>
                  </a:lnTo>
                  <a:lnTo>
                    <a:pt x="643216" y="172974"/>
                  </a:lnTo>
                  <a:close/>
                </a:path>
                <a:path w="2585720" h="670560">
                  <a:moveTo>
                    <a:pt x="792594" y="641489"/>
                  </a:moveTo>
                  <a:lnTo>
                    <a:pt x="790181" y="635673"/>
                  </a:lnTo>
                  <a:lnTo>
                    <a:pt x="781608" y="627100"/>
                  </a:lnTo>
                  <a:lnTo>
                    <a:pt x="775792" y="624687"/>
                  </a:lnTo>
                  <a:lnTo>
                    <a:pt x="769734" y="624687"/>
                  </a:lnTo>
                  <a:lnTo>
                    <a:pt x="760831" y="626478"/>
                  </a:lnTo>
                  <a:lnTo>
                    <a:pt x="753567" y="631380"/>
                  </a:lnTo>
                  <a:lnTo>
                    <a:pt x="748665" y="638644"/>
                  </a:lnTo>
                  <a:lnTo>
                    <a:pt x="746874" y="647547"/>
                  </a:lnTo>
                  <a:lnTo>
                    <a:pt x="748665" y="656450"/>
                  </a:lnTo>
                  <a:lnTo>
                    <a:pt x="753567" y="663714"/>
                  </a:lnTo>
                  <a:lnTo>
                    <a:pt x="760831" y="668604"/>
                  </a:lnTo>
                  <a:lnTo>
                    <a:pt x="769734" y="670407"/>
                  </a:lnTo>
                  <a:lnTo>
                    <a:pt x="778637" y="668604"/>
                  </a:lnTo>
                  <a:lnTo>
                    <a:pt x="785901" y="663714"/>
                  </a:lnTo>
                  <a:lnTo>
                    <a:pt x="790803" y="656450"/>
                  </a:lnTo>
                  <a:lnTo>
                    <a:pt x="792594" y="647547"/>
                  </a:lnTo>
                  <a:lnTo>
                    <a:pt x="792594" y="641489"/>
                  </a:lnTo>
                  <a:close/>
                </a:path>
                <a:path w="2585720" h="670560">
                  <a:moveTo>
                    <a:pt x="792594" y="485317"/>
                  </a:moveTo>
                  <a:lnTo>
                    <a:pt x="790181" y="479501"/>
                  </a:lnTo>
                  <a:lnTo>
                    <a:pt x="781608" y="470928"/>
                  </a:lnTo>
                  <a:lnTo>
                    <a:pt x="775792" y="468515"/>
                  </a:lnTo>
                  <a:lnTo>
                    <a:pt x="769734" y="468515"/>
                  </a:lnTo>
                  <a:lnTo>
                    <a:pt x="760831" y="470306"/>
                  </a:lnTo>
                  <a:lnTo>
                    <a:pt x="753567" y="475208"/>
                  </a:lnTo>
                  <a:lnTo>
                    <a:pt x="748665" y="482473"/>
                  </a:lnTo>
                  <a:lnTo>
                    <a:pt x="746874" y="491375"/>
                  </a:lnTo>
                  <a:lnTo>
                    <a:pt x="748665" y="500278"/>
                  </a:lnTo>
                  <a:lnTo>
                    <a:pt x="753567" y="507542"/>
                  </a:lnTo>
                  <a:lnTo>
                    <a:pt x="760831" y="512445"/>
                  </a:lnTo>
                  <a:lnTo>
                    <a:pt x="769734" y="514235"/>
                  </a:lnTo>
                  <a:lnTo>
                    <a:pt x="778637" y="512445"/>
                  </a:lnTo>
                  <a:lnTo>
                    <a:pt x="785901" y="507542"/>
                  </a:lnTo>
                  <a:lnTo>
                    <a:pt x="790803" y="500278"/>
                  </a:lnTo>
                  <a:lnTo>
                    <a:pt x="792594" y="491375"/>
                  </a:lnTo>
                  <a:lnTo>
                    <a:pt x="792594" y="485317"/>
                  </a:lnTo>
                  <a:close/>
                </a:path>
                <a:path w="2585720" h="670560">
                  <a:moveTo>
                    <a:pt x="792594" y="329145"/>
                  </a:moveTo>
                  <a:lnTo>
                    <a:pt x="790181" y="323329"/>
                  </a:lnTo>
                  <a:lnTo>
                    <a:pt x="781608" y="314756"/>
                  </a:lnTo>
                  <a:lnTo>
                    <a:pt x="775792" y="312343"/>
                  </a:lnTo>
                  <a:lnTo>
                    <a:pt x="769734" y="312343"/>
                  </a:lnTo>
                  <a:lnTo>
                    <a:pt x="760831" y="314147"/>
                  </a:lnTo>
                  <a:lnTo>
                    <a:pt x="753567" y="319036"/>
                  </a:lnTo>
                  <a:lnTo>
                    <a:pt x="748665" y="326301"/>
                  </a:lnTo>
                  <a:lnTo>
                    <a:pt x="746874" y="335203"/>
                  </a:lnTo>
                  <a:lnTo>
                    <a:pt x="748665" y="344106"/>
                  </a:lnTo>
                  <a:lnTo>
                    <a:pt x="753567" y="351370"/>
                  </a:lnTo>
                  <a:lnTo>
                    <a:pt x="760831" y="356273"/>
                  </a:lnTo>
                  <a:lnTo>
                    <a:pt x="769734" y="358063"/>
                  </a:lnTo>
                  <a:lnTo>
                    <a:pt x="778637" y="356273"/>
                  </a:lnTo>
                  <a:lnTo>
                    <a:pt x="785901" y="351370"/>
                  </a:lnTo>
                  <a:lnTo>
                    <a:pt x="790803" y="344106"/>
                  </a:lnTo>
                  <a:lnTo>
                    <a:pt x="792594" y="335203"/>
                  </a:lnTo>
                  <a:lnTo>
                    <a:pt x="792594" y="329145"/>
                  </a:lnTo>
                  <a:close/>
                </a:path>
                <a:path w="2585720" h="670560">
                  <a:moveTo>
                    <a:pt x="792594" y="172974"/>
                  </a:moveTo>
                  <a:lnTo>
                    <a:pt x="790181" y="167157"/>
                  </a:lnTo>
                  <a:lnTo>
                    <a:pt x="781608" y="158584"/>
                  </a:lnTo>
                  <a:lnTo>
                    <a:pt x="775792" y="156171"/>
                  </a:lnTo>
                  <a:lnTo>
                    <a:pt x="769734" y="156171"/>
                  </a:lnTo>
                  <a:lnTo>
                    <a:pt x="760831" y="157975"/>
                  </a:lnTo>
                  <a:lnTo>
                    <a:pt x="753567" y="162864"/>
                  </a:lnTo>
                  <a:lnTo>
                    <a:pt x="748665" y="170141"/>
                  </a:lnTo>
                  <a:lnTo>
                    <a:pt x="746874" y="179031"/>
                  </a:lnTo>
                  <a:lnTo>
                    <a:pt x="748665" y="187934"/>
                  </a:lnTo>
                  <a:lnTo>
                    <a:pt x="753567" y="195199"/>
                  </a:lnTo>
                  <a:lnTo>
                    <a:pt x="760831" y="200101"/>
                  </a:lnTo>
                  <a:lnTo>
                    <a:pt x="769734" y="201891"/>
                  </a:lnTo>
                  <a:lnTo>
                    <a:pt x="778637" y="200101"/>
                  </a:lnTo>
                  <a:lnTo>
                    <a:pt x="785901" y="195199"/>
                  </a:lnTo>
                  <a:lnTo>
                    <a:pt x="790803" y="187934"/>
                  </a:lnTo>
                  <a:lnTo>
                    <a:pt x="792594" y="179031"/>
                  </a:lnTo>
                  <a:lnTo>
                    <a:pt x="792594" y="172974"/>
                  </a:lnTo>
                  <a:close/>
                </a:path>
                <a:path w="2585720" h="670560">
                  <a:moveTo>
                    <a:pt x="941971" y="641489"/>
                  </a:moveTo>
                  <a:lnTo>
                    <a:pt x="939558" y="635673"/>
                  </a:lnTo>
                  <a:lnTo>
                    <a:pt x="930986" y="627100"/>
                  </a:lnTo>
                  <a:lnTo>
                    <a:pt x="925169" y="624687"/>
                  </a:lnTo>
                  <a:lnTo>
                    <a:pt x="919111" y="624687"/>
                  </a:lnTo>
                  <a:lnTo>
                    <a:pt x="910209" y="626478"/>
                  </a:lnTo>
                  <a:lnTo>
                    <a:pt x="902944" y="631380"/>
                  </a:lnTo>
                  <a:lnTo>
                    <a:pt x="898042" y="638644"/>
                  </a:lnTo>
                  <a:lnTo>
                    <a:pt x="896251" y="647547"/>
                  </a:lnTo>
                  <a:lnTo>
                    <a:pt x="898042" y="656450"/>
                  </a:lnTo>
                  <a:lnTo>
                    <a:pt x="902944" y="663714"/>
                  </a:lnTo>
                  <a:lnTo>
                    <a:pt x="910209" y="668604"/>
                  </a:lnTo>
                  <a:lnTo>
                    <a:pt x="919111" y="670407"/>
                  </a:lnTo>
                  <a:lnTo>
                    <a:pt x="928014" y="668604"/>
                  </a:lnTo>
                  <a:lnTo>
                    <a:pt x="935278" y="663714"/>
                  </a:lnTo>
                  <a:lnTo>
                    <a:pt x="940168" y="656450"/>
                  </a:lnTo>
                  <a:lnTo>
                    <a:pt x="941971" y="647547"/>
                  </a:lnTo>
                  <a:lnTo>
                    <a:pt x="941971" y="641489"/>
                  </a:lnTo>
                  <a:close/>
                </a:path>
                <a:path w="2585720" h="670560">
                  <a:moveTo>
                    <a:pt x="941971" y="485317"/>
                  </a:moveTo>
                  <a:lnTo>
                    <a:pt x="939558" y="479501"/>
                  </a:lnTo>
                  <a:lnTo>
                    <a:pt x="930986" y="470928"/>
                  </a:lnTo>
                  <a:lnTo>
                    <a:pt x="925169" y="468515"/>
                  </a:lnTo>
                  <a:lnTo>
                    <a:pt x="919111" y="468515"/>
                  </a:lnTo>
                  <a:lnTo>
                    <a:pt x="910209" y="470306"/>
                  </a:lnTo>
                  <a:lnTo>
                    <a:pt x="902944" y="475208"/>
                  </a:lnTo>
                  <a:lnTo>
                    <a:pt x="898042" y="482473"/>
                  </a:lnTo>
                  <a:lnTo>
                    <a:pt x="896251" y="491375"/>
                  </a:lnTo>
                  <a:lnTo>
                    <a:pt x="898042" y="500278"/>
                  </a:lnTo>
                  <a:lnTo>
                    <a:pt x="902944" y="507542"/>
                  </a:lnTo>
                  <a:lnTo>
                    <a:pt x="910209" y="512445"/>
                  </a:lnTo>
                  <a:lnTo>
                    <a:pt x="919111" y="514235"/>
                  </a:lnTo>
                  <a:lnTo>
                    <a:pt x="928014" y="512445"/>
                  </a:lnTo>
                  <a:lnTo>
                    <a:pt x="935278" y="507542"/>
                  </a:lnTo>
                  <a:lnTo>
                    <a:pt x="940168" y="500278"/>
                  </a:lnTo>
                  <a:lnTo>
                    <a:pt x="941971" y="491375"/>
                  </a:lnTo>
                  <a:lnTo>
                    <a:pt x="941971" y="485317"/>
                  </a:lnTo>
                  <a:close/>
                </a:path>
                <a:path w="2585720" h="670560">
                  <a:moveTo>
                    <a:pt x="941971" y="329145"/>
                  </a:moveTo>
                  <a:lnTo>
                    <a:pt x="939558" y="323329"/>
                  </a:lnTo>
                  <a:lnTo>
                    <a:pt x="930986" y="314756"/>
                  </a:lnTo>
                  <a:lnTo>
                    <a:pt x="925169" y="312343"/>
                  </a:lnTo>
                  <a:lnTo>
                    <a:pt x="919111" y="312343"/>
                  </a:lnTo>
                  <a:lnTo>
                    <a:pt x="910209" y="314147"/>
                  </a:lnTo>
                  <a:lnTo>
                    <a:pt x="902944" y="319036"/>
                  </a:lnTo>
                  <a:lnTo>
                    <a:pt x="898042" y="326301"/>
                  </a:lnTo>
                  <a:lnTo>
                    <a:pt x="896251" y="335203"/>
                  </a:lnTo>
                  <a:lnTo>
                    <a:pt x="898042" y="344106"/>
                  </a:lnTo>
                  <a:lnTo>
                    <a:pt x="902944" y="351370"/>
                  </a:lnTo>
                  <a:lnTo>
                    <a:pt x="910209" y="356273"/>
                  </a:lnTo>
                  <a:lnTo>
                    <a:pt x="919111" y="358063"/>
                  </a:lnTo>
                  <a:lnTo>
                    <a:pt x="928014" y="356273"/>
                  </a:lnTo>
                  <a:lnTo>
                    <a:pt x="935278" y="351370"/>
                  </a:lnTo>
                  <a:lnTo>
                    <a:pt x="940168" y="344106"/>
                  </a:lnTo>
                  <a:lnTo>
                    <a:pt x="941971" y="335203"/>
                  </a:lnTo>
                  <a:lnTo>
                    <a:pt x="941971" y="329145"/>
                  </a:lnTo>
                  <a:close/>
                </a:path>
                <a:path w="2585720" h="670560">
                  <a:moveTo>
                    <a:pt x="941971" y="172974"/>
                  </a:moveTo>
                  <a:lnTo>
                    <a:pt x="939558" y="167157"/>
                  </a:lnTo>
                  <a:lnTo>
                    <a:pt x="930986" y="158584"/>
                  </a:lnTo>
                  <a:lnTo>
                    <a:pt x="925169" y="156171"/>
                  </a:lnTo>
                  <a:lnTo>
                    <a:pt x="919111" y="156171"/>
                  </a:lnTo>
                  <a:lnTo>
                    <a:pt x="910209" y="157975"/>
                  </a:lnTo>
                  <a:lnTo>
                    <a:pt x="902944" y="162864"/>
                  </a:lnTo>
                  <a:lnTo>
                    <a:pt x="898042" y="170141"/>
                  </a:lnTo>
                  <a:lnTo>
                    <a:pt x="896251" y="179031"/>
                  </a:lnTo>
                  <a:lnTo>
                    <a:pt x="898042" y="187934"/>
                  </a:lnTo>
                  <a:lnTo>
                    <a:pt x="902944" y="195199"/>
                  </a:lnTo>
                  <a:lnTo>
                    <a:pt x="910209" y="200101"/>
                  </a:lnTo>
                  <a:lnTo>
                    <a:pt x="919111" y="201891"/>
                  </a:lnTo>
                  <a:lnTo>
                    <a:pt x="928014" y="200101"/>
                  </a:lnTo>
                  <a:lnTo>
                    <a:pt x="935278" y="195199"/>
                  </a:lnTo>
                  <a:lnTo>
                    <a:pt x="940168" y="187934"/>
                  </a:lnTo>
                  <a:lnTo>
                    <a:pt x="941971" y="179031"/>
                  </a:lnTo>
                  <a:lnTo>
                    <a:pt x="941971" y="172974"/>
                  </a:lnTo>
                  <a:close/>
                </a:path>
                <a:path w="2585720" h="670560">
                  <a:moveTo>
                    <a:pt x="1091349" y="641489"/>
                  </a:moveTo>
                  <a:lnTo>
                    <a:pt x="1088936" y="635673"/>
                  </a:lnTo>
                  <a:lnTo>
                    <a:pt x="1080363" y="627100"/>
                  </a:lnTo>
                  <a:lnTo>
                    <a:pt x="1074547" y="624687"/>
                  </a:lnTo>
                  <a:lnTo>
                    <a:pt x="1068489" y="624687"/>
                  </a:lnTo>
                  <a:lnTo>
                    <a:pt x="1059586" y="626478"/>
                  </a:lnTo>
                  <a:lnTo>
                    <a:pt x="1052322" y="631380"/>
                  </a:lnTo>
                  <a:lnTo>
                    <a:pt x="1047419" y="638644"/>
                  </a:lnTo>
                  <a:lnTo>
                    <a:pt x="1045629" y="647547"/>
                  </a:lnTo>
                  <a:lnTo>
                    <a:pt x="1047419" y="656450"/>
                  </a:lnTo>
                  <a:lnTo>
                    <a:pt x="1052322" y="663714"/>
                  </a:lnTo>
                  <a:lnTo>
                    <a:pt x="1059586" y="668604"/>
                  </a:lnTo>
                  <a:lnTo>
                    <a:pt x="1068489" y="670407"/>
                  </a:lnTo>
                  <a:lnTo>
                    <a:pt x="1077379" y="668604"/>
                  </a:lnTo>
                  <a:lnTo>
                    <a:pt x="1084656" y="663714"/>
                  </a:lnTo>
                  <a:lnTo>
                    <a:pt x="1089545" y="656450"/>
                  </a:lnTo>
                  <a:lnTo>
                    <a:pt x="1091349" y="647547"/>
                  </a:lnTo>
                  <a:lnTo>
                    <a:pt x="1091349" y="641489"/>
                  </a:lnTo>
                  <a:close/>
                </a:path>
                <a:path w="2585720" h="670560">
                  <a:moveTo>
                    <a:pt x="1091349" y="485317"/>
                  </a:moveTo>
                  <a:lnTo>
                    <a:pt x="1088936" y="479501"/>
                  </a:lnTo>
                  <a:lnTo>
                    <a:pt x="1080363" y="470928"/>
                  </a:lnTo>
                  <a:lnTo>
                    <a:pt x="1074547" y="468515"/>
                  </a:lnTo>
                  <a:lnTo>
                    <a:pt x="1068489" y="468515"/>
                  </a:lnTo>
                  <a:lnTo>
                    <a:pt x="1059586" y="470306"/>
                  </a:lnTo>
                  <a:lnTo>
                    <a:pt x="1052322" y="475208"/>
                  </a:lnTo>
                  <a:lnTo>
                    <a:pt x="1047419" y="482473"/>
                  </a:lnTo>
                  <a:lnTo>
                    <a:pt x="1045629" y="491375"/>
                  </a:lnTo>
                  <a:lnTo>
                    <a:pt x="1047419" y="500278"/>
                  </a:lnTo>
                  <a:lnTo>
                    <a:pt x="1052322" y="507542"/>
                  </a:lnTo>
                  <a:lnTo>
                    <a:pt x="1059586" y="512445"/>
                  </a:lnTo>
                  <a:lnTo>
                    <a:pt x="1068489" y="514235"/>
                  </a:lnTo>
                  <a:lnTo>
                    <a:pt x="1077379" y="512445"/>
                  </a:lnTo>
                  <a:lnTo>
                    <a:pt x="1084656" y="507542"/>
                  </a:lnTo>
                  <a:lnTo>
                    <a:pt x="1089545" y="500278"/>
                  </a:lnTo>
                  <a:lnTo>
                    <a:pt x="1091349" y="491375"/>
                  </a:lnTo>
                  <a:lnTo>
                    <a:pt x="1091349" y="485317"/>
                  </a:lnTo>
                  <a:close/>
                </a:path>
                <a:path w="2585720" h="670560">
                  <a:moveTo>
                    <a:pt x="1091349" y="329145"/>
                  </a:moveTo>
                  <a:lnTo>
                    <a:pt x="1088936" y="323329"/>
                  </a:lnTo>
                  <a:lnTo>
                    <a:pt x="1080363" y="314756"/>
                  </a:lnTo>
                  <a:lnTo>
                    <a:pt x="1074547" y="312343"/>
                  </a:lnTo>
                  <a:lnTo>
                    <a:pt x="1068489" y="312343"/>
                  </a:lnTo>
                  <a:lnTo>
                    <a:pt x="1059586" y="314147"/>
                  </a:lnTo>
                  <a:lnTo>
                    <a:pt x="1052322" y="319036"/>
                  </a:lnTo>
                  <a:lnTo>
                    <a:pt x="1047419" y="326301"/>
                  </a:lnTo>
                  <a:lnTo>
                    <a:pt x="1045629" y="335203"/>
                  </a:lnTo>
                  <a:lnTo>
                    <a:pt x="1047419" y="344106"/>
                  </a:lnTo>
                  <a:lnTo>
                    <a:pt x="1052322" y="351370"/>
                  </a:lnTo>
                  <a:lnTo>
                    <a:pt x="1059586" y="356273"/>
                  </a:lnTo>
                  <a:lnTo>
                    <a:pt x="1068489" y="358063"/>
                  </a:lnTo>
                  <a:lnTo>
                    <a:pt x="1077379" y="356273"/>
                  </a:lnTo>
                  <a:lnTo>
                    <a:pt x="1084656" y="351370"/>
                  </a:lnTo>
                  <a:lnTo>
                    <a:pt x="1089545" y="344106"/>
                  </a:lnTo>
                  <a:lnTo>
                    <a:pt x="1091349" y="335203"/>
                  </a:lnTo>
                  <a:lnTo>
                    <a:pt x="1091349" y="329145"/>
                  </a:lnTo>
                  <a:close/>
                </a:path>
                <a:path w="2585720" h="670560">
                  <a:moveTo>
                    <a:pt x="1091349" y="172974"/>
                  </a:moveTo>
                  <a:lnTo>
                    <a:pt x="1088936" y="167157"/>
                  </a:lnTo>
                  <a:lnTo>
                    <a:pt x="1080363" y="158584"/>
                  </a:lnTo>
                  <a:lnTo>
                    <a:pt x="1074547" y="156171"/>
                  </a:lnTo>
                  <a:lnTo>
                    <a:pt x="1068489" y="156171"/>
                  </a:lnTo>
                  <a:lnTo>
                    <a:pt x="1059586" y="157975"/>
                  </a:lnTo>
                  <a:lnTo>
                    <a:pt x="1052322" y="162864"/>
                  </a:lnTo>
                  <a:lnTo>
                    <a:pt x="1047419" y="170141"/>
                  </a:lnTo>
                  <a:lnTo>
                    <a:pt x="1045629" y="179031"/>
                  </a:lnTo>
                  <a:lnTo>
                    <a:pt x="1047419" y="187934"/>
                  </a:lnTo>
                  <a:lnTo>
                    <a:pt x="1052322" y="195199"/>
                  </a:lnTo>
                  <a:lnTo>
                    <a:pt x="1059586" y="200101"/>
                  </a:lnTo>
                  <a:lnTo>
                    <a:pt x="1068489" y="201891"/>
                  </a:lnTo>
                  <a:lnTo>
                    <a:pt x="1077379" y="200101"/>
                  </a:lnTo>
                  <a:lnTo>
                    <a:pt x="1084656" y="195199"/>
                  </a:lnTo>
                  <a:lnTo>
                    <a:pt x="1089545" y="187934"/>
                  </a:lnTo>
                  <a:lnTo>
                    <a:pt x="1091349" y="179031"/>
                  </a:lnTo>
                  <a:lnTo>
                    <a:pt x="1091349" y="172974"/>
                  </a:lnTo>
                  <a:close/>
                </a:path>
                <a:path w="2585720" h="670560">
                  <a:moveTo>
                    <a:pt x="1240726" y="641489"/>
                  </a:moveTo>
                  <a:lnTo>
                    <a:pt x="1238313" y="635673"/>
                  </a:lnTo>
                  <a:lnTo>
                    <a:pt x="1229741" y="627100"/>
                  </a:lnTo>
                  <a:lnTo>
                    <a:pt x="1223924" y="624687"/>
                  </a:lnTo>
                  <a:lnTo>
                    <a:pt x="1217866" y="624687"/>
                  </a:lnTo>
                  <a:lnTo>
                    <a:pt x="1208963" y="626478"/>
                  </a:lnTo>
                  <a:lnTo>
                    <a:pt x="1201699" y="631380"/>
                  </a:lnTo>
                  <a:lnTo>
                    <a:pt x="1196797" y="638644"/>
                  </a:lnTo>
                  <a:lnTo>
                    <a:pt x="1195006" y="647547"/>
                  </a:lnTo>
                  <a:lnTo>
                    <a:pt x="1196797" y="656450"/>
                  </a:lnTo>
                  <a:lnTo>
                    <a:pt x="1201699" y="663714"/>
                  </a:lnTo>
                  <a:lnTo>
                    <a:pt x="1208963" y="668604"/>
                  </a:lnTo>
                  <a:lnTo>
                    <a:pt x="1217866" y="670407"/>
                  </a:lnTo>
                  <a:lnTo>
                    <a:pt x="1226756" y="668604"/>
                  </a:lnTo>
                  <a:lnTo>
                    <a:pt x="1234033" y="663714"/>
                  </a:lnTo>
                  <a:lnTo>
                    <a:pt x="1238923" y="656450"/>
                  </a:lnTo>
                  <a:lnTo>
                    <a:pt x="1240726" y="647547"/>
                  </a:lnTo>
                  <a:lnTo>
                    <a:pt x="1240726" y="641489"/>
                  </a:lnTo>
                  <a:close/>
                </a:path>
                <a:path w="2585720" h="670560">
                  <a:moveTo>
                    <a:pt x="1240726" y="485317"/>
                  </a:moveTo>
                  <a:lnTo>
                    <a:pt x="1238313" y="479501"/>
                  </a:lnTo>
                  <a:lnTo>
                    <a:pt x="1229741" y="470928"/>
                  </a:lnTo>
                  <a:lnTo>
                    <a:pt x="1223924" y="468515"/>
                  </a:lnTo>
                  <a:lnTo>
                    <a:pt x="1217866" y="468515"/>
                  </a:lnTo>
                  <a:lnTo>
                    <a:pt x="1208963" y="470306"/>
                  </a:lnTo>
                  <a:lnTo>
                    <a:pt x="1201699" y="475208"/>
                  </a:lnTo>
                  <a:lnTo>
                    <a:pt x="1196797" y="482473"/>
                  </a:lnTo>
                  <a:lnTo>
                    <a:pt x="1195006" y="491375"/>
                  </a:lnTo>
                  <a:lnTo>
                    <a:pt x="1196797" y="500278"/>
                  </a:lnTo>
                  <a:lnTo>
                    <a:pt x="1201699" y="507542"/>
                  </a:lnTo>
                  <a:lnTo>
                    <a:pt x="1208963" y="512445"/>
                  </a:lnTo>
                  <a:lnTo>
                    <a:pt x="1217866" y="514235"/>
                  </a:lnTo>
                  <a:lnTo>
                    <a:pt x="1226756" y="512445"/>
                  </a:lnTo>
                  <a:lnTo>
                    <a:pt x="1234033" y="507542"/>
                  </a:lnTo>
                  <a:lnTo>
                    <a:pt x="1238923" y="500278"/>
                  </a:lnTo>
                  <a:lnTo>
                    <a:pt x="1240726" y="491375"/>
                  </a:lnTo>
                  <a:lnTo>
                    <a:pt x="1240726" y="485317"/>
                  </a:lnTo>
                  <a:close/>
                </a:path>
                <a:path w="2585720" h="670560">
                  <a:moveTo>
                    <a:pt x="1240726" y="329145"/>
                  </a:moveTo>
                  <a:lnTo>
                    <a:pt x="1238313" y="323329"/>
                  </a:lnTo>
                  <a:lnTo>
                    <a:pt x="1229741" y="314756"/>
                  </a:lnTo>
                  <a:lnTo>
                    <a:pt x="1223924" y="312343"/>
                  </a:lnTo>
                  <a:lnTo>
                    <a:pt x="1217866" y="312343"/>
                  </a:lnTo>
                  <a:lnTo>
                    <a:pt x="1208963" y="314147"/>
                  </a:lnTo>
                  <a:lnTo>
                    <a:pt x="1201699" y="319036"/>
                  </a:lnTo>
                  <a:lnTo>
                    <a:pt x="1196797" y="326301"/>
                  </a:lnTo>
                  <a:lnTo>
                    <a:pt x="1195006" y="335203"/>
                  </a:lnTo>
                  <a:lnTo>
                    <a:pt x="1196797" y="344106"/>
                  </a:lnTo>
                  <a:lnTo>
                    <a:pt x="1201699" y="351370"/>
                  </a:lnTo>
                  <a:lnTo>
                    <a:pt x="1208963" y="356273"/>
                  </a:lnTo>
                  <a:lnTo>
                    <a:pt x="1217866" y="358063"/>
                  </a:lnTo>
                  <a:lnTo>
                    <a:pt x="1226756" y="356273"/>
                  </a:lnTo>
                  <a:lnTo>
                    <a:pt x="1234033" y="351370"/>
                  </a:lnTo>
                  <a:lnTo>
                    <a:pt x="1238923" y="344106"/>
                  </a:lnTo>
                  <a:lnTo>
                    <a:pt x="1240726" y="335203"/>
                  </a:lnTo>
                  <a:lnTo>
                    <a:pt x="1240726" y="329145"/>
                  </a:lnTo>
                  <a:close/>
                </a:path>
                <a:path w="2585720" h="670560">
                  <a:moveTo>
                    <a:pt x="1240726" y="172974"/>
                  </a:moveTo>
                  <a:lnTo>
                    <a:pt x="1238313" y="167157"/>
                  </a:lnTo>
                  <a:lnTo>
                    <a:pt x="1229741" y="158584"/>
                  </a:lnTo>
                  <a:lnTo>
                    <a:pt x="1223924" y="156171"/>
                  </a:lnTo>
                  <a:lnTo>
                    <a:pt x="1217866" y="156171"/>
                  </a:lnTo>
                  <a:lnTo>
                    <a:pt x="1208963" y="157975"/>
                  </a:lnTo>
                  <a:lnTo>
                    <a:pt x="1201699" y="162864"/>
                  </a:lnTo>
                  <a:lnTo>
                    <a:pt x="1196797" y="170141"/>
                  </a:lnTo>
                  <a:lnTo>
                    <a:pt x="1195006" y="179031"/>
                  </a:lnTo>
                  <a:lnTo>
                    <a:pt x="1196797" y="187934"/>
                  </a:lnTo>
                  <a:lnTo>
                    <a:pt x="1201699" y="195199"/>
                  </a:lnTo>
                  <a:lnTo>
                    <a:pt x="1208963" y="200101"/>
                  </a:lnTo>
                  <a:lnTo>
                    <a:pt x="1217866" y="201891"/>
                  </a:lnTo>
                  <a:lnTo>
                    <a:pt x="1226756" y="200101"/>
                  </a:lnTo>
                  <a:lnTo>
                    <a:pt x="1234033" y="195199"/>
                  </a:lnTo>
                  <a:lnTo>
                    <a:pt x="1238923" y="187934"/>
                  </a:lnTo>
                  <a:lnTo>
                    <a:pt x="1240726" y="179031"/>
                  </a:lnTo>
                  <a:lnTo>
                    <a:pt x="1240726" y="172974"/>
                  </a:lnTo>
                  <a:close/>
                </a:path>
                <a:path w="2585720" h="670560">
                  <a:moveTo>
                    <a:pt x="1390103" y="641489"/>
                  </a:moveTo>
                  <a:lnTo>
                    <a:pt x="1387690" y="635673"/>
                  </a:lnTo>
                  <a:lnTo>
                    <a:pt x="1379118" y="627100"/>
                  </a:lnTo>
                  <a:lnTo>
                    <a:pt x="1373301" y="624687"/>
                  </a:lnTo>
                  <a:lnTo>
                    <a:pt x="1367243" y="624687"/>
                  </a:lnTo>
                  <a:lnTo>
                    <a:pt x="1358341" y="626478"/>
                  </a:lnTo>
                  <a:lnTo>
                    <a:pt x="1351076" y="631380"/>
                  </a:lnTo>
                  <a:lnTo>
                    <a:pt x="1346174" y="638644"/>
                  </a:lnTo>
                  <a:lnTo>
                    <a:pt x="1344383" y="647547"/>
                  </a:lnTo>
                  <a:lnTo>
                    <a:pt x="1346174" y="656450"/>
                  </a:lnTo>
                  <a:lnTo>
                    <a:pt x="1351076" y="663714"/>
                  </a:lnTo>
                  <a:lnTo>
                    <a:pt x="1358341" y="668604"/>
                  </a:lnTo>
                  <a:lnTo>
                    <a:pt x="1367243" y="670407"/>
                  </a:lnTo>
                  <a:lnTo>
                    <a:pt x="1376133" y="668604"/>
                  </a:lnTo>
                  <a:lnTo>
                    <a:pt x="1383398" y="663714"/>
                  </a:lnTo>
                  <a:lnTo>
                    <a:pt x="1388300" y="656450"/>
                  </a:lnTo>
                  <a:lnTo>
                    <a:pt x="1390103" y="647547"/>
                  </a:lnTo>
                  <a:lnTo>
                    <a:pt x="1390103" y="641489"/>
                  </a:lnTo>
                  <a:close/>
                </a:path>
                <a:path w="2585720" h="670560">
                  <a:moveTo>
                    <a:pt x="1390103" y="485317"/>
                  </a:moveTo>
                  <a:lnTo>
                    <a:pt x="1387690" y="479501"/>
                  </a:lnTo>
                  <a:lnTo>
                    <a:pt x="1379118" y="470928"/>
                  </a:lnTo>
                  <a:lnTo>
                    <a:pt x="1373301" y="468515"/>
                  </a:lnTo>
                  <a:lnTo>
                    <a:pt x="1367243" y="468515"/>
                  </a:lnTo>
                  <a:lnTo>
                    <a:pt x="1358341" y="470306"/>
                  </a:lnTo>
                  <a:lnTo>
                    <a:pt x="1351076" y="475208"/>
                  </a:lnTo>
                  <a:lnTo>
                    <a:pt x="1346174" y="482473"/>
                  </a:lnTo>
                  <a:lnTo>
                    <a:pt x="1344383" y="491375"/>
                  </a:lnTo>
                  <a:lnTo>
                    <a:pt x="1346174" y="500278"/>
                  </a:lnTo>
                  <a:lnTo>
                    <a:pt x="1351076" y="507542"/>
                  </a:lnTo>
                  <a:lnTo>
                    <a:pt x="1358341" y="512445"/>
                  </a:lnTo>
                  <a:lnTo>
                    <a:pt x="1367243" y="514235"/>
                  </a:lnTo>
                  <a:lnTo>
                    <a:pt x="1376133" y="512445"/>
                  </a:lnTo>
                  <a:lnTo>
                    <a:pt x="1383398" y="507542"/>
                  </a:lnTo>
                  <a:lnTo>
                    <a:pt x="1388300" y="500278"/>
                  </a:lnTo>
                  <a:lnTo>
                    <a:pt x="1390103" y="491375"/>
                  </a:lnTo>
                  <a:lnTo>
                    <a:pt x="1390103" y="485317"/>
                  </a:lnTo>
                  <a:close/>
                </a:path>
                <a:path w="2585720" h="670560">
                  <a:moveTo>
                    <a:pt x="1390103" y="329145"/>
                  </a:moveTo>
                  <a:lnTo>
                    <a:pt x="1387690" y="323329"/>
                  </a:lnTo>
                  <a:lnTo>
                    <a:pt x="1379118" y="314756"/>
                  </a:lnTo>
                  <a:lnTo>
                    <a:pt x="1373301" y="312343"/>
                  </a:lnTo>
                  <a:lnTo>
                    <a:pt x="1367243" y="312343"/>
                  </a:lnTo>
                  <a:lnTo>
                    <a:pt x="1358341" y="314147"/>
                  </a:lnTo>
                  <a:lnTo>
                    <a:pt x="1351076" y="319036"/>
                  </a:lnTo>
                  <a:lnTo>
                    <a:pt x="1346174" y="326301"/>
                  </a:lnTo>
                  <a:lnTo>
                    <a:pt x="1344383" y="335203"/>
                  </a:lnTo>
                  <a:lnTo>
                    <a:pt x="1346174" y="344106"/>
                  </a:lnTo>
                  <a:lnTo>
                    <a:pt x="1351076" y="351370"/>
                  </a:lnTo>
                  <a:lnTo>
                    <a:pt x="1358341" y="356273"/>
                  </a:lnTo>
                  <a:lnTo>
                    <a:pt x="1367243" y="358063"/>
                  </a:lnTo>
                  <a:lnTo>
                    <a:pt x="1376133" y="356273"/>
                  </a:lnTo>
                  <a:lnTo>
                    <a:pt x="1383398" y="351370"/>
                  </a:lnTo>
                  <a:lnTo>
                    <a:pt x="1388300" y="344106"/>
                  </a:lnTo>
                  <a:lnTo>
                    <a:pt x="1390103" y="335203"/>
                  </a:lnTo>
                  <a:lnTo>
                    <a:pt x="1390103" y="329145"/>
                  </a:lnTo>
                  <a:close/>
                </a:path>
                <a:path w="2585720" h="670560">
                  <a:moveTo>
                    <a:pt x="1390103" y="172974"/>
                  </a:moveTo>
                  <a:lnTo>
                    <a:pt x="1387690" y="167157"/>
                  </a:lnTo>
                  <a:lnTo>
                    <a:pt x="1379118" y="158584"/>
                  </a:lnTo>
                  <a:lnTo>
                    <a:pt x="1373301" y="156171"/>
                  </a:lnTo>
                  <a:lnTo>
                    <a:pt x="1367243" y="156171"/>
                  </a:lnTo>
                  <a:lnTo>
                    <a:pt x="1358341" y="157975"/>
                  </a:lnTo>
                  <a:lnTo>
                    <a:pt x="1351076" y="162864"/>
                  </a:lnTo>
                  <a:lnTo>
                    <a:pt x="1346174" y="170141"/>
                  </a:lnTo>
                  <a:lnTo>
                    <a:pt x="1344383" y="179031"/>
                  </a:lnTo>
                  <a:lnTo>
                    <a:pt x="1346174" y="187934"/>
                  </a:lnTo>
                  <a:lnTo>
                    <a:pt x="1351076" y="195199"/>
                  </a:lnTo>
                  <a:lnTo>
                    <a:pt x="1358341" y="200101"/>
                  </a:lnTo>
                  <a:lnTo>
                    <a:pt x="1367243" y="201891"/>
                  </a:lnTo>
                  <a:lnTo>
                    <a:pt x="1376133" y="200101"/>
                  </a:lnTo>
                  <a:lnTo>
                    <a:pt x="1383398" y="195199"/>
                  </a:lnTo>
                  <a:lnTo>
                    <a:pt x="1388300" y="187934"/>
                  </a:lnTo>
                  <a:lnTo>
                    <a:pt x="1390103" y="179031"/>
                  </a:lnTo>
                  <a:lnTo>
                    <a:pt x="1390103" y="172974"/>
                  </a:lnTo>
                  <a:close/>
                </a:path>
                <a:path w="2585720" h="670560">
                  <a:moveTo>
                    <a:pt x="1539468" y="641489"/>
                  </a:moveTo>
                  <a:lnTo>
                    <a:pt x="1537068" y="635673"/>
                  </a:lnTo>
                  <a:lnTo>
                    <a:pt x="1528495" y="627100"/>
                  </a:lnTo>
                  <a:lnTo>
                    <a:pt x="1522679" y="624687"/>
                  </a:lnTo>
                  <a:lnTo>
                    <a:pt x="1516621" y="624687"/>
                  </a:lnTo>
                  <a:lnTo>
                    <a:pt x="1507718" y="626478"/>
                  </a:lnTo>
                  <a:lnTo>
                    <a:pt x="1500454" y="631380"/>
                  </a:lnTo>
                  <a:lnTo>
                    <a:pt x="1495552" y="638644"/>
                  </a:lnTo>
                  <a:lnTo>
                    <a:pt x="1493748" y="647547"/>
                  </a:lnTo>
                  <a:lnTo>
                    <a:pt x="1495552" y="656450"/>
                  </a:lnTo>
                  <a:lnTo>
                    <a:pt x="1500454" y="663714"/>
                  </a:lnTo>
                  <a:lnTo>
                    <a:pt x="1507718" y="668604"/>
                  </a:lnTo>
                  <a:lnTo>
                    <a:pt x="1516621" y="670407"/>
                  </a:lnTo>
                  <a:lnTo>
                    <a:pt x="1525511" y="668604"/>
                  </a:lnTo>
                  <a:lnTo>
                    <a:pt x="1532775" y="663714"/>
                  </a:lnTo>
                  <a:lnTo>
                    <a:pt x="1537677" y="656450"/>
                  </a:lnTo>
                  <a:lnTo>
                    <a:pt x="1539468" y="647547"/>
                  </a:lnTo>
                  <a:lnTo>
                    <a:pt x="1539468" y="641489"/>
                  </a:lnTo>
                  <a:close/>
                </a:path>
                <a:path w="2585720" h="670560">
                  <a:moveTo>
                    <a:pt x="1539468" y="485317"/>
                  </a:moveTo>
                  <a:lnTo>
                    <a:pt x="1537068" y="479501"/>
                  </a:lnTo>
                  <a:lnTo>
                    <a:pt x="1528495" y="470928"/>
                  </a:lnTo>
                  <a:lnTo>
                    <a:pt x="1522679" y="468515"/>
                  </a:lnTo>
                  <a:lnTo>
                    <a:pt x="1516621" y="468515"/>
                  </a:lnTo>
                  <a:lnTo>
                    <a:pt x="1507718" y="470306"/>
                  </a:lnTo>
                  <a:lnTo>
                    <a:pt x="1500454" y="475208"/>
                  </a:lnTo>
                  <a:lnTo>
                    <a:pt x="1495552" y="482473"/>
                  </a:lnTo>
                  <a:lnTo>
                    <a:pt x="1493748" y="491375"/>
                  </a:lnTo>
                  <a:lnTo>
                    <a:pt x="1495552" y="500278"/>
                  </a:lnTo>
                  <a:lnTo>
                    <a:pt x="1500454" y="507542"/>
                  </a:lnTo>
                  <a:lnTo>
                    <a:pt x="1507718" y="512445"/>
                  </a:lnTo>
                  <a:lnTo>
                    <a:pt x="1516621" y="514235"/>
                  </a:lnTo>
                  <a:lnTo>
                    <a:pt x="1525511" y="512445"/>
                  </a:lnTo>
                  <a:lnTo>
                    <a:pt x="1532775" y="507542"/>
                  </a:lnTo>
                  <a:lnTo>
                    <a:pt x="1537677" y="500278"/>
                  </a:lnTo>
                  <a:lnTo>
                    <a:pt x="1539468" y="491375"/>
                  </a:lnTo>
                  <a:lnTo>
                    <a:pt x="1539468" y="485317"/>
                  </a:lnTo>
                  <a:close/>
                </a:path>
                <a:path w="2585720" h="670560">
                  <a:moveTo>
                    <a:pt x="1539468" y="329145"/>
                  </a:moveTo>
                  <a:lnTo>
                    <a:pt x="1537068" y="323329"/>
                  </a:lnTo>
                  <a:lnTo>
                    <a:pt x="1528495" y="314756"/>
                  </a:lnTo>
                  <a:lnTo>
                    <a:pt x="1522679" y="312343"/>
                  </a:lnTo>
                  <a:lnTo>
                    <a:pt x="1516621" y="312343"/>
                  </a:lnTo>
                  <a:lnTo>
                    <a:pt x="1507718" y="314147"/>
                  </a:lnTo>
                  <a:lnTo>
                    <a:pt x="1500454" y="319036"/>
                  </a:lnTo>
                  <a:lnTo>
                    <a:pt x="1495552" y="326301"/>
                  </a:lnTo>
                  <a:lnTo>
                    <a:pt x="1493748" y="335203"/>
                  </a:lnTo>
                  <a:lnTo>
                    <a:pt x="1495552" y="344106"/>
                  </a:lnTo>
                  <a:lnTo>
                    <a:pt x="1500454" y="351370"/>
                  </a:lnTo>
                  <a:lnTo>
                    <a:pt x="1507718" y="356273"/>
                  </a:lnTo>
                  <a:lnTo>
                    <a:pt x="1516621" y="358063"/>
                  </a:lnTo>
                  <a:lnTo>
                    <a:pt x="1525511" y="356273"/>
                  </a:lnTo>
                  <a:lnTo>
                    <a:pt x="1532775" y="351370"/>
                  </a:lnTo>
                  <a:lnTo>
                    <a:pt x="1537677" y="344106"/>
                  </a:lnTo>
                  <a:lnTo>
                    <a:pt x="1539468" y="335203"/>
                  </a:lnTo>
                  <a:lnTo>
                    <a:pt x="1539468" y="329145"/>
                  </a:lnTo>
                  <a:close/>
                </a:path>
                <a:path w="2585720" h="670560">
                  <a:moveTo>
                    <a:pt x="1539468" y="172974"/>
                  </a:moveTo>
                  <a:lnTo>
                    <a:pt x="1537068" y="167157"/>
                  </a:lnTo>
                  <a:lnTo>
                    <a:pt x="1528495" y="158584"/>
                  </a:lnTo>
                  <a:lnTo>
                    <a:pt x="1522679" y="156171"/>
                  </a:lnTo>
                  <a:lnTo>
                    <a:pt x="1516621" y="156171"/>
                  </a:lnTo>
                  <a:lnTo>
                    <a:pt x="1507718" y="157975"/>
                  </a:lnTo>
                  <a:lnTo>
                    <a:pt x="1500454" y="162864"/>
                  </a:lnTo>
                  <a:lnTo>
                    <a:pt x="1495552" y="170141"/>
                  </a:lnTo>
                  <a:lnTo>
                    <a:pt x="1493748" y="179031"/>
                  </a:lnTo>
                  <a:lnTo>
                    <a:pt x="1495552" y="187934"/>
                  </a:lnTo>
                  <a:lnTo>
                    <a:pt x="1500454" y="195199"/>
                  </a:lnTo>
                  <a:lnTo>
                    <a:pt x="1507718" y="200101"/>
                  </a:lnTo>
                  <a:lnTo>
                    <a:pt x="1516621" y="201891"/>
                  </a:lnTo>
                  <a:lnTo>
                    <a:pt x="1525511" y="200101"/>
                  </a:lnTo>
                  <a:lnTo>
                    <a:pt x="1532775" y="195199"/>
                  </a:lnTo>
                  <a:lnTo>
                    <a:pt x="1537677" y="187934"/>
                  </a:lnTo>
                  <a:lnTo>
                    <a:pt x="1539468" y="179031"/>
                  </a:lnTo>
                  <a:lnTo>
                    <a:pt x="1539468" y="172974"/>
                  </a:lnTo>
                  <a:close/>
                </a:path>
                <a:path w="2585720" h="670560">
                  <a:moveTo>
                    <a:pt x="1688846" y="641489"/>
                  </a:moveTo>
                  <a:lnTo>
                    <a:pt x="1686445" y="635673"/>
                  </a:lnTo>
                  <a:lnTo>
                    <a:pt x="1677873" y="627100"/>
                  </a:lnTo>
                  <a:lnTo>
                    <a:pt x="1672056" y="624687"/>
                  </a:lnTo>
                  <a:lnTo>
                    <a:pt x="1665986" y="624687"/>
                  </a:lnTo>
                  <a:lnTo>
                    <a:pt x="1657096" y="626478"/>
                  </a:lnTo>
                  <a:lnTo>
                    <a:pt x="1649831" y="631380"/>
                  </a:lnTo>
                  <a:lnTo>
                    <a:pt x="1644929" y="638644"/>
                  </a:lnTo>
                  <a:lnTo>
                    <a:pt x="1643126" y="647547"/>
                  </a:lnTo>
                  <a:lnTo>
                    <a:pt x="1644929" y="656450"/>
                  </a:lnTo>
                  <a:lnTo>
                    <a:pt x="1649831" y="663714"/>
                  </a:lnTo>
                  <a:lnTo>
                    <a:pt x="1657096" y="668604"/>
                  </a:lnTo>
                  <a:lnTo>
                    <a:pt x="1665986" y="670407"/>
                  </a:lnTo>
                  <a:lnTo>
                    <a:pt x="1674888" y="668604"/>
                  </a:lnTo>
                  <a:lnTo>
                    <a:pt x="1682153" y="663714"/>
                  </a:lnTo>
                  <a:lnTo>
                    <a:pt x="1687055" y="656450"/>
                  </a:lnTo>
                  <a:lnTo>
                    <a:pt x="1688846" y="647547"/>
                  </a:lnTo>
                  <a:lnTo>
                    <a:pt x="1688846" y="641489"/>
                  </a:lnTo>
                  <a:close/>
                </a:path>
                <a:path w="2585720" h="670560">
                  <a:moveTo>
                    <a:pt x="1688846" y="485317"/>
                  </a:moveTo>
                  <a:lnTo>
                    <a:pt x="1686445" y="479501"/>
                  </a:lnTo>
                  <a:lnTo>
                    <a:pt x="1677873" y="470928"/>
                  </a:lnTo>
                  <a:lnTo>
                    <a:pt x="1672056" y="468515"/>
                  </a:lnTo>
                  <a:lnTo>
                    <a:pt x="1665986" y="468515"/>
                  </a:lnTo>
                  <a:lnTo>
                    <a:pt x="1657096" y="470306"/>
                  </a:lnTo>
                  <a:lnTo>
                    <a:pt x="1649831" y="475208"/>
                  </a:lnTo>
                  <a:lnTo>
                    <a:pt x="1644929" y="482473"/>
                  </a:lnTo>
                  <a:lnTo>
                    <a:pt x="1643126" y="491375"/>
                  </a:lnTo>
                  <a:lnTo>
                    <a:pt x="1644929" y="500278"/>
                  </a:lnTo>
                  <a:lnTo>
                    <a:pt x="1649831" y="507542"/>
                  </a:lnTo>
                  <a:lnTo>
                    <a:pt x="1657096" y="512445"/>
                  </a:lnTo>
                  <a:lnTo>
                    <a:pt x="1665986" y="514235"/>
                  </a:lnTo>
                  <a:lnTo>
                    <a:pt x="1674888" y="512445"/>
                  </a:lnTo>
                  <a:lnTo>
                    <a:pt x="1682153" y="507542"/>
                  </a:lnTo>
                  <a:lnTo>
                    <a:pt x="1687055" y="500278"/>
                  </a:lnTo>
                  <a:lnTo>
                    <a:pt x="1688846" y="491375"/>
                  </a:lnTo>
                  <a:lnTo>
                    <a:pt x="1688846" y="485317"/>
                  </a:lnTo>
                  <a:close/>
                </a:path>
                <a:path w="2585720" h="670560">
                  <a:moveTo>
                    <a:pt x="1688846" y="329145"/>
                  </a:moveTo>
                  <a:lnTo>
                    <a:pt x="1686445" y="323329"/>
                  </a:lnTo>
                  <a:lnTo>
                    <a:pt x="1677873" y="314756"/>
                  </a:lnTo>
                  <a:lnTo>
                    <a:pt x="1672056" y="312343"/>
                  </a:lnTo>
                  <a:lnTo>
                    <a:pt x="1665986" y="312343"/>
                  </a:lnTo>
                  <a:lnTo>
                    <a:pt x="1657096" y="314147"/>
                  </a:lnTo>
                  <a:lnTo>
                    <a:pt x="1649831" y="319036"/>
                  </a:lnTo>
                  <a:lnTo>
                    <a:pt x="1644929" y="326301"/>
                  </a:lnTo>
                  <a:lnTo>
                    <a:pt x="1643126" y="335203"/>
                  </a:lnTo>
                  <a:lnTo>
                    <a:pt x="1644929" y="344106"/>
                  </a:lnTo>
                  <a:lnTo>
                    <a:pt x="1649831" y="351370"/>
                  </a:lnTo>
                  <a:lnTo>
                    <a:pt x="1657096" y="356273"/>
                  </a:lnTo>
                  <a:lnTo>
                    <a:pt x="1665986" y="358063"/>
                  </a:lnTo>
                  <a:lnTo>
                    <a:pt x="1674888" y="356273"/>
                  </a:lnTo>
                  <a:lnTo>
                    <a:pt x="1682153" y="351370"/>
                  </a:lnTo>
                  <a:lnTo>
                    <a:pt x="1687055" y="344106"/>
                  </a:lnTo>
                  <a:lnTo>
                    <a:pt x="1688846" y="335203"/>
                  </a:lnTo>
                  <a:lnTo>
                    <a:pt x="1688846" y="329145"/>
                  </a:lnTo>
                  <a:close/>
                </a:path>
                <a:path w="2585720" h="670560">
                  <a:moveTo>
                    <a:pt x="1688846" y="172974"/>
                  </a:moveTo>
                  <a:lnTo>
                    <a:pt x="1686445" y="167157"/>
                  </a:lnTo>
                  <a:lnTo>
                    <a:pt x="1677873" y="158584"/>
                  </a:lnTo>
                  <a:lnTo>
                    <a:pt x="1672056" y="156171"/>
                  </a:lnTo>
                  <a:lnTo>
                    <a:pt x="1665986" y="156171"/>
                  </a:lnTo>
                  <a:lnTo>
                    <a:pt x="1657096" y="157975"/>
                  </a:lnTo>
                  <a:lnTo>
                    <a:pt x="1649831" y="162864"/>
                  </a:lnTo>
                  <a:lnTo>
                    <a:pt x="1644929" y="170141"/>
                  </a:lnTo>
                  <a:lnTo>
                    <a:pt x="1643126" y="179031"/>
                  </a:lnTo>
                  <a:lnTo>
                    <a:pt x="1644929" y="187934"/>
                  </a:lnTo>
                  <a:lnTo>
                    <a:pt x="1649831" y="195199"/>
                  </a:lnTo>
                  <a:lnTo>
                    <a:pt x="1657096" y="200101"/>
                  </a:lnTo>
                  <a:lnTo>
                    <a:pt x="1665986" y="201891"/>
                  </a:lnTo>
                  <a:lnTo>
                    <a:pt x="1674888" y="200101"/>
                  </a:lnTo>
                  <a:lnTo>
                    <a:pt x="1682153" y="195199"/>
                  </a:lnTo>
                  <a:lnTo>
                    <a:pt x="1687055" y="187934"/>
                  </a:lnTo>
                  <a:lnTo>
                    <a:pt x="1688846" y="179031"/>
                  </a:lnTo>
                  <a:lnTo>
                    <a:pt x="1688846" y="172974"/>
                  </a:lnTo>
                  <a:close/>
                </a:path>
                <a:path w="2585720" h="670560">
                  <a:moveTo>
                    <a:pt x="1838223" y="641489"/>
                  </a:moveTo>
                  <a:lnTo>
                    <a:pt x="1835823" y="635673"/>
                  </a:lnTo>
                  <a:lnTo>
                    <a:pt x="1827250" y="627100"/>
                  </a:lnTo>
                  <a:lnTo>
                    <a:pt x="1821434" y="624687"/>
                  </a:lnTo>
                  <a:lnTo>
                    <a:pt x="1815363" y="624687"/>
                  </a:lnTo>
                  <a:lnTo>
                    <a:pt x="1806473" y="626478"/>
                  </a:lnTo>
                  <a:lnTo>
                    <a:pt x="1799196" y="631380"/>
                  </a:lnTo>
                  <a:lnTo>
                    <a:pt x="1794306" y="638644"/>
                  </a:lnTo>
                  <a:lnTo>
                    <a:pt x="1792503" y="647547"/>
                  </a:lnTo>
                  <a:lnTo>
                    <a:pt x="1794306" y="656450"/>
                  </a:lnTo>
                  <a:lnTo>
                    <a:pt x="1799196" y="663714"/>
                  </a:lnTo>
                  <a:lnTo>
                    <a:pt x="1806473" y="668604"/>
                  </a:lnTo>
                  <a:lnTo>
                    <a:pt x="1815363" y="670407"/>
                  </a:lnTo>
                  <a:lnTo>
                    <a:pt x="1824266" y="668604"/>
                  </a:lnTo>
                  <a:lnTo>
                    <a:pt x="1831530" y="663714"/>
                  </a:lnTo>
                  <a:lnTo>
                    <a:pt x="1836432" y="656450"/>
                  </a:lnTo>
                  <a:lnTo>
                    <a:pt x="1838223" y="647547"/>
                  </a:lnTo>
                  <a:lnTo>
                    <a:pt x="1838223" y="641489"/>
                  </a:lnTo>
                  <a:close/>
                </a:path>
                <a:path w="2585720" h="670560">
                  <a:moveTo>
                    <a:pt x="1838223" y="485317"/>
                  </a:moveTo>
                  <a:lnTo>
                    <a:pt x="1835823" y="479501"/>
                  </a:lnTo>
                  <a:lnTo>
                    <a:pt x="1827250" y="470928"/>
                  </a:lnTo>
                  <a:lnTo>
                    <a:pt x="1821434" y="468515"/>
                  </a:lnTo>
                  <a:lnTo>
                    <a:pt x="1815363" y="468515"/>
                  </a:lnTo>
                  <a:lnTo>
                    <a:pt x="1806473" y="470306"/>
                  </a:lnTo>
                  <a:lnTo>
                    <a:pt x="1799196" y="475208"/>
                  </a:lnTo>
                  <a:lnTo>
                    <a:pt x="1794306" y="482473"/>
                  </a:lnTo>
                  <a:lnTo>
                    <a:pt x="1792503" y="491375"/>
                  </a:lnTo>
                  <a:lnTo>
                    <a:pt x="1794306" y="500278"/>
                  </a:lnTo>
                  <a:lnTo>
                    <a:pt x="1799196" y="507542"/>
                  </a:lnTo>
                  <a:lnTo>
                    <a:pt x="1806473" y="512445"/>
                  </a:lnTo>
                  <a:lnTo>
                    <a:pt x="1815363" y="514235"/>
                  </a:lnTo>
                  <a:lnTo>
                    <a:pt x="1824266" y="512445"/>
                  </a:lnTo>
                  <a:lnTo>
                    <a:pt x="1831530" y="507542"/>
                  </a:lnTo>
                  <a:lnTo>
                    <a:pt x="1836432" y="500278"/>
                  </a:lnTo>
                  <a:lnTo>
                    <a:pt x="1838223" y="491375"/>
                  </a:lnTo>
                  <a:lnTo>
                    <a:pt x="1838223" y="485317"/>
                  </a:lnTo>
                  <a:close/>
                </a:path>
                <a:path w="2585720" h="670560">
                  <a:moveTo>
                    <a:pt x="1838223" y="329145"/>
                  </a:moveTo>
                  <a:lnTo>
                    <a:pt x="1835823" y="323329"/>
                  </a:lnTo>
                  <a:lnTo>
                    <a:pt x="1827250" y="314756"/>
                  </a:lnTo>
                  <a:lnTo>
                    <a:pt x="1821434" y="312343"/>
                  </a:lnTo>
                  <a:lnTo>
                    <a:pt x="1815363" y="312343"/>
                  </a:lnTo>
                  <a:lnTo>
                    <a:pt x="1806473" y="314147"/>
                  </a:lnTo>
                  <a:lnTo>
                    <a:pt x="1799196" y="319036"/>
                  </a:lnTo>
                  <a:lnTo>
                    <a:pt x="1794306" y="326301"/>
                  </a:lnTo>
                  <a:lnTo>
                    <a:pt x="1792503" y="335203"/>
                  </a:lnTo>
                  <a:lnTo>
                    <a:pt x="1794306" y="344106"/>
                  </a:lnTo>
                  <a:lnTo>
                    <a:pt x="1799196" y="351370"/>
                  </a:lnTo>
                  <a:lnTo>
                    <a:pt x="1806473" y="356273"/>
                  </a:lnTo>
                  <a:lnTo>
                    <a:pt x="1815363" y="358063"/>
                  </a:lnTo>
                  <a:lnTo>
                    <a:pt x="1824266" y="356273"/>
                  </a:lnTo>
                  <a:lnTo>
                    <a:pt x="1831530" y="351370"/>
                  </a:lnTo>
                  <a:lnTo>
                    <a:pt x="1836432" y="344106"/>
                  </a:lnTo>
                  <a:lnTo>
                    <a:pt x="1838223" y="335203"/>
                  </a:lnTo>
                  <a:lnTo>
                    <a:pt x="1838223" y="329145"/>
                  </a:lnTo>
                  <a:close/>
                </a:path>
                <a:path w="2585720" h="670560">
                  <a:moveTo>
                    <a:pt x="1838223" y="172974"/>
                  </a:moveTo>
                  <a:lnTo>
                    <a:pt x="1835823" y="167157"/>
                  </a:lnTo>
                  <a:lnTo>
                    <a:pt x="1827250" y="158584"/>
                  </a:lnTo>
                  <a:lnTo>
                    <a:pt x="1821434" y="156171"/>
                  </a:lnTo>
                  <a:lnTo>
                    <a:pt x="1815363" y="156171"/>
                  </a:lnTo>
                  <a:lnTo>
                    <a:pt x="1806473" y="157975"/>
                  </a:lnTo>
                  <a:lnTo>
                    <a:pt x="1799196" y="162864"/>
                  </a:lnTo>
                  <a:lnTo>
                    <a:pt x="1794306" y="170141"/>
                  </a:lnTo>
                  <a:lnTo>
                    <a:pt x="1792503" y="179031"/>
                  </a:lnTo>
                  <a:lnTo>
                    <a:pt x="1794306" y="187934"/>
                  </a:lnTo>
                  <a:lnTo>
                    <a:pt x="1799196" y="195199"/>
                  </a:lnTo>
                  <a:lnTo>
                    <a:pt x="1806473" y="200101"/>
                  </a:lnTo>
                  <a:lnTo>
                    <a:pt x="1815363" y="201891"/>
                  </a:lnTo>
                  <a:lnTo>
                    <a:pt x="1824266" y="200101"/>
                  </a:lnTo>
                  <a:lnTo>
                    <a:pt x="1831530" y="195199"/>
                  </a:lnTo>
                  <a:lnTo>
                    <a:pt x="1836432" y="187934"/>
                  </a:lnTo>
                  <a:lnTo>
                    <a:pt x="1838223" y="179031"/>
                  </a:lnTo>
                  <a:lnTo>
                    <a:pt x="1838223" y="172974"/>
                  </a:lnTo>
                  <a:close/>
                </a:path>
                <a:path w="2585720" h="670560">
                  <a:moveTo>
                    <a:pt x="1987600" y="485317"/>
                  </a:moveTo>
                  <a:lnTo>
                    <a:pt x="1985200" y="479501"/>
                  </a:lnTo>
                  <a:lnTo>
                    <a:pt x="1976615" y="470928"/>
                  </a:lnTo>
                  <a:lnTo>
                    <a:pt x="1970811" y="468515"/>
                  </a:lnTo>
                  <a:lnTo>
                    <a:pt x="1964740" y="468515"/>
                  </a:lnTo>
                  <a:lnTo>
                    <a:pt x="1955850" y="470306"/>
                  </a:lnTo>
                  <a:lnTo>
                    <a:pt x="1948573" y="475208"/>
                  </a:lnTo>
                  <a:lnTo>
                    <a:pt x="1943684" y="482473"/>
                  </a:lnTo>
                  <a:lnTo>
                    <a:pt x="1941880" y="491375"/>
                  </a:lnTo>
                  <a:lnTo>
                    <a:pt x="1943684" y="500278"/>
                  </a:lnTo>
                  <a:lnTo>
                    <a:pt x="1948573" y="507542"/>
                  </a:lnTo>
                  <a:lnTo>
                    <a:pt x="1955850" y="512445"/>
                  </a:lnTo>
                  <a:lnTo>
                    <a:pt x="1964740" y="514235"/>
                  </a:lnTo>
                  <a:lnTo>
                    <a:pt x="1973643" y="512445"/>
                  </a:lnTo>
                  <a:lnTo>
                    <a:pt x="1980907" y="507542"/>
                  </a:lnTo>
                  <a:lnTo>
                    <a:pt x="1985810" y="500278"/>
                  </a:lnTo>
                  <a:lnTo>
                    <a:pt x="1987600" y="491375"/>
                  </a:lnTo>
                  <a:lnTo>
                    <a:pt x="1987600" y="485317"/>
                  </a:lnTo>
                  <a:close/>
                </a:path>
                <a:path w="2585720" h="670560">
                  <a:moveTo>
                    <a:pt x="1987600" y="329145"/>
                  </a:moveTo>
                  <a:lnTo>
                    <a:pt x="1985200" y="323329"/>
                  </a:lnTo>
                  <a:lnTo>
                    <a:pt x="1976615" y="314756"/>
                  </a:lnTo>
                  <a:lnTo>
                    <a:pt x="1970811" y="312343"/>
                  </a:lnTo>
                  <a:lnTo>
                    <a:pt x="1964740" y="312343"/>
                  </a:lnTo>
                  <a:lnTo>
                    <a:pt x="1955850" y="314147"/>
                  </a:lnTo>
                  <a:lnTo>
                    <a:pt x="1948573" y="319036"/>
                  </a:lnTo>
                  <a:lnTo>
                    <a:pt x="1943684" y="326301"/>
                  </a:lnTo>
                  <a:lnTo>
                    <a:pt x="1941880" y="335203"/>
                  </a:lnTo>
                  <a:lnTo>
                    <a:pt x="1943684" y="344106"/>
                  </a:lnTo>
                  <a:lnTo>
                    <a:pt x="1948573" y="351370"/>
                  </a:lnTo>
                  <a:lnTo>
                    <a:pt x="1955850" y="356273"/>
                  </a:lnTo>
                  <a:lnTo>
                    <a:pt x="1964740" y="358063"/>
                  </a:lnTo>
                  <a:lnTo>
                    <a:pt x="1973643" y="356273"/>
                  </a:lnTo>
                  <a:lnTo>
                    <a:pt x="1980907" y="351370"/>
                  </a:lnTo>
                  <a:lnTo>
                    <a:pt x="1985810" y="344106"/>
                  </a:lnTo>
                  <a:lnTo>
                    <a:pt x="1987600" y="335203"/>
                  </a:lnTo>
                  <a:lnTo>
                    <a:pt x="1987600" y="329145"/>
                  </a:lnTo>
                  <a:close/>
                </a:path>
                <a:path w="2585720" h="670560">
                  <a:moveTo>
                    <a:pt x="1987600" y="172974"/>
                  </a:moveTo>
                  <a:lnTo>
                    <a:pt x="1985200" y="167157"/>
                  </a:lnTo>
                  <a:lnTo>
                    <a:pt x="1976615" y="158584"/>
                  </a:lnTo>
                  <a:lnTo>
                    <a:pt x="1970811" y="156171"/>
                  </a:lnTo>
                  <a:lnTo>
                    <a:pt x="1964740" y="156171"/>
                  </a:lnTo>
                  <a:lnTo>
                    <a:pt x="1955850" y="157975"/>
                  </a:lnTo>
                  <a:lnTo>
                    <a:pt x="1948573" y="162864"/>
                  </a:lnTo>
                  <a:lnTo>
                    <a:pt x="1943684" y="170141"/>
                  </a:lnTo>
                  <a:lnTo>
                    <a:pt x="1941880" y="179031"/>
                  </a:lnTo>
                  <a:lnTo>
                    <a:pt x="1943684" y="187934"/>
                  </a:lnTo>
                  <a:lnTo>
                    <a:pt x="1948573" y="195199"/>
                  </a:lnTo>
                  <a:lnTo>
                    <a:pt x="1955850" y="200101"/>
                  </a:lnTo>
                  <a:lnTo>
                    <a:pt x="1964740" y="201891"/>
                  </a:lnTo>
                  <a:lnTo>
                    <a:pt x="1973643" y="200101"/>
                  </a:lnTo>
                  <a:lnTo>
                    <a:pt x="1980907" y="195199"/>
                  </a:lnTo>
                  <a:lnTo>
                    <a:pt x="1985810" y="187934"/>
                  </a:lnTo>
                  <a:lnTo>
                    <a:pt x="1987600" y="179031"/>
                  </a:lnTo>
                  <a:lnTo>
                    <a:pt x="1987600" y="172974"/>
                  </a:lnTo>
                  <a:close/>
                </a:path>
                <a:path w="2585720" h="670560">
                  <a:moveTo>
                    <a:pt x="2136978" y="485317"/>
                  </a:moveTo>
                  <a:lnTo>
                    <a:pt x="2134565" y="479501"/>
                  </a:lnTo>
                  <a:lnTo>
                    <a:pt x="2125992" y="470928"/>
                  </a:lnTo>
                  <a:lnTo>
                    <a:pt x="2120176" y="468515"/>
                  </a:lnTo>
                  <a:lnTo>
                    <a:pt x="2114118" y="468515"/>
                  </a:lnTo>
                  <a:lnTo>
                    <a:pt x="2105215" y="470306"/>
                  </a:lnTo>
                  <a:lnTo>
                    <a:pt x="2097951" y="475208"/>
                  </a:lnTo>
                  <a:lnTo>
                    <a:pt x="2093061" y="482473"/>
                  </a:lnTo>
                  <a:lnTo>
                    <a:pt x="2091258" y="491375"/>
                  </a:lnTo>
                  <a:lnTo>
                    <a:pt x="2093061" y="500278"/>
                  </a:lnTo>
                  <a:lnTo>
                    <a:pt x="2097951" y="507542"/>
                  </a:lnTo>
                  <a:lnTo>
                    <a:pt x="2105215" y="512445"/>
                  </a:lnTo>
                  <a:lnTo>
                    <a:pt x="2114118" y="514235"/>
                  </a:lnTo>
                  <a:lnTo>
                    <a:pt x="2123021" y="512445"/>
                  </a:lnTo>
                  <a:lnTo>
                    <a:pt x="2130285" y="507542"/>
                  </a:lnTo>
                  <a:lnTo>
                    <a:pt x="2135187" y="500278"/>
                  </a:lnTo>
                  <a:lnTo>
                    <a:pt x="2136978" y="491375"/>
                  </a:lnTo>
                  <a:lnTo>
                    <a:pt x="2136978" y="485317"/>
                  </a:lnTo>
                  <a:close/>
                </a:path>
                <a:path w="2585720" h="670560">
                  <a:moveTo>
                    <a:pt x="2136978" y="329145"/>
                  </a:moveTo>
                  <a:lnTo>
                    <a:pt x="2134565" y="323329"/>
                  </a:lnTo>
                  <a:lnTo>
                    <a:pt x="2125992" y="314756"/>
                  </a:lnTo>
                  <a:lnTo>
                    <a:pt x="2120176" y="312343"/>
                  </a:lnTo>
                  <a:lnTo>
                    <a:pt x="2114118" y="312343"/>
                  </a:lnTo>
                  <a:lnTo>
                    <a:pt x="2105215" y="314147"/>
                  </a:lnTo>
                  <a:lnTo>
                    <a:pt x="2097951" y="319036"/>
                  </a:lnTo>
                  <a:lnTo>
                    <a:pt x="2093061" y="326301"/>
                  </a:lnTo>
                  <a:lnTo>
                    <a:pt x="2091258" y="335203"/>
                  </a:lnTo>
                  <a:lnTo>
                    <a:pt x="2093061" y="344106"/>
                  </a:lnTo>
                  <a:lnTo>
                    <a:pt x="2097951" y="351370"/>
                  </a:lnTo>
                  <a:lnTo>
                    <a:pt x="2105215" y="356273"/>
                  </a:lnTo>
                  <a:lnTo>
                    <a:pt x="2114118" y="358063"/>
                  </a:lnTo>
                  <a:lnTo>
                    <a:pt x="2123021" y="356273"/>
                  </a:lnTo>
                  <a:lnTo>
                    <a:pt x="2130285" y="351370"/>
                  </a:lnTo>
                  <a:lnTo>
                    <a:pt x="2135187" y="344106"/>
                  </a:lnTo>
                  <a:lnTo>
                    <a:pt x="2136978" y="335203"/>
                  </a:lnTo>
                  <a:lnTo>
                    <a:pt x="2136978" y="329145"/>
                  </a:lnTo>
                  <a:close/>
                </a:path>
                <a:path w="2585720" h="670560">
                  <a:moveTo>
                    <a:pt x="2136978" y="172974"/>
                  </a:moveTo>
                  <a:lnTo>
                    <a:pt x="2134565" y="167157"/>
                  </a:lnTo>
                  <a:lnTo>
                    <a:pt x="2125992" y="158584"/>
                  </a:lnTo>
                  <a:lnTo>
                    <a:pt x="2120176" y="156171"/>
                  </a:lnTo>
                  <a:lnTo>
                    <a:pt x="2114118" y="156171"/>
                  </a:lnTo>
                  <a:lnTo>
                    <a:pt x="2105215" y="157975"/>
                  </a:lnTo>
                  <a:lnTo>
                    <a:pt x="2097951" y="162864"/>
                  </a:lnTo>
                  <a:lnTo>
                    <a:pt x="2093061" y="170141"/>
                  </a:lnTo>
                  <a:lnTo>
                    <a:pt x="2091258" y="179031"/>
                  </a:lnTo>
                  <a:lnTo>
                    <a:pt x="2093061" y="187934"/>
                  </a:lnTo>
                  <a:lnTo>
                    <a:pt x="2097951" y="195199"/>
                  </a:lnTo>
                  <a:lnTo>
                    <a:pt x="2105215" y="200101"/>
                  </a:lnTo>
                  <a:lnTo>
                    <a:pt x="2114118" y="201891"/>
                  </a:lnTo>
                  <a:lnTo>
                    <a:pt x="2123021" y="200101"/>
                  </a:lnTo>
                  <a:lnTo>
                    <a:pt x="2130285" y="195199"/>
                  </a:lnTo>
                  <a:lnTo>
                    <a:pt x="2135187" y="187934"/>
                  </a:lnTo>
                  <a:lnTo>
                    <a:pt x="2136978" y="179031"/>
                  </a:lnTo>
                  <a:lnTo>
                    <a:pt x="2136978" y="172974"/>
                  </a:lnTo>
                  <a:close/>
                </a:path>
                <a:path w="2585720" h="670560">
                  <a:moveTo>
                    <a:pt x="2136978" y="16802"/>
                  </a:moveTo>
                  <a:lnTo>
                    <a:pt x="2134565" y="10985"/>
                  </a:lnTo>
                  <a:lnTo>
                    <a:pt x="2125992" y="2413"/>
                  </a:lnTo>
                  <a:lnTo>
                    <a:pt x="2120176" y="0"/>
                  </a:lnTo>
                  <a:lnTo>
                    <a:pt x="2114118" y="0"/>
                  </a:lnTo>
                  <a:lnTo>
                    <a:pt x="2105215" y="1803"/>
                  </a:lnTo>
                  <a:lnTo>
                    <a:pt x="2097951" y="6692"/>
                  </a:lnTo>
                  <a:lnTo>
                    <a:pt x="2093061" y="13970"/>
                  </a:lnTo>
                  <a:lnTo>
                    <a:pt x="2091258" y="22860"/>
                  </a:lnTo>
                  <a:lnTo>
                    <a:pt x="2093061" y="31762"/>
                  </a:lnTo>
                  <a:lnTo>
                    <a:pt x="2097951" y="39027"/>
                  </a:lnTo>
                  <a:lnTo>
                    <a:pt x="2105215" y="43929"/>
                  </a:lnTo>
                  <a:lnTo>
                    <a:pt x="2114118" y="45720"/>
                  </a:lnTo>
                  <a:lnTo>
                    <a:pt x="2123021" y="43929"/>
                  </a:lnTo>
                  <a:lnTo>
                    <a:pt x="2130285" y="39027"/>
                  </a:lnTo>
                  <a:lnTo>
                    <a:pt x="2135187" y="31762"/>
                  </a:lnTo>
                  <a:lnTo>
                    <a:pt x="2136978" y="22860"/>
                  </a:lnTo>
                  <a:lnTo>
                    <a:pt x="2136978" y="16802"/>
                  </a:lnTo>
                  <a:close/>
                </a:path>
                <a:path w="2585720" h="670560">
                  <a:moveTo>
                    <a:pt x="2286355" y="485317"/>
                  </a:moveTo>
                  <a:lnTo>
                    <a:pt x="2283942" y="479501"/>
                  </a:lnTo>
                  <a:lnTo>
                    <a:pt x="2275370" y="470928"/>
                  </a:lnTo>
                  <a:lnTo>
                    <a:pt x="2269553" y="468515"/>
                  </a:lnTo>
                  <a:lnTo>
                    <a:pt x="2263495" y="468515"/>
                  </a:lnTo>
                  <a:lnTo>
                    <a:pt x="2254593" y="470306"/>
                  </a:lnTo>
                  <a:lnTo>
                    <a:pt x="2247328" y="475208"/>
                  </a:lnTo>
                  <a:lnTo>
                    <a:pt x="2242426" y="482473"/>
                  </a:lnTo>
                  <a:lnTo>
                    <a:pt x="2240635" y="491375"/>
                  </a:lnTo>
                  <a:lnTo>
                    <a:pt x="2242426" y="500278"/>
                  </a:lnTo>
                  <a:lnTo>
                    <a:pt x="2247328" y="507542"/>
                  </a:lnTo>
                  <a:lnTo>
                    <a:pt x="2254593" y="512445"/>
                  </a:lnTo>
                  <a:lnTo>
                    <a:pt x="2263495" y="514235"/>
                  </a:lnTo>
                  <a:lnTo>
                    <a:pt x="2272398" y="512445"/>
                  </a:lnTo>
                  <a:lnTo>
                    <a:pt x="2279662" y="507542"/>
                  </a:lnTo>
                  <a:lnTo>
                    <a:pt x="2284552" y="500278"/>
                  </a:lnTo>
                  <a:lnTo>
                    <a:pt x="2286355" y="491375"/>
                  </a:lnTo>
                  <a:lnTo>
                    <a:pt x="2286355" y="485317"/>
                  </a:lnTo>
                  <a:close/>
                </a:path>
                <a:path w="2585720" h="670560">
                  <a:moveTo>
                    <a:pt x="2286355" y="329145"/>
                  </a:moveTo>
                  <a:lnTo>
                    <a:pt x="2283942" y="323329"/>
                  </a:lnTo>
                  <a:lnTo>
                    <a:pt x="2275370" y="314756"/>
                  </a:lnTo>
                  <a:lnTo>
                    <a:pt x="2269553" y="312343"/>
                  </a:lnTo>
                  <a:lnTo>
                    <a:pt x="2263495" y="312343"/>
                  </a:lnTo>
                  <a:lnTo>
                    <a:pt x="2254593" y="314147"/>
                  </a:lnTo>
                  <a:lnTo>
                    <a:pt x="2247328" y="319036"/>
                  </a:lnTo>
                  <a:lnTo>
                    <a:pt x="2242426" y="326301"/>
                  </a:lnTo>
                  <a:lnTo>
                    <a:pt x="2240635" y="335203"/>
                  </a:lnTo>
                  <a:lnTo>
                    <a:pt x="2242426" y="344106"/>
                  </a:lnTo>
                  <a:lnTo>
                    <a:pt x="2247328" y="351370"/>
                  </a:lnTo>
                  <a:lnTo>
                    <a:pt x="2254593" y="356273"/>
                  </a:lnTo>
                  <a:lnTo>
                    <a:pt x="2263495" y="358063"/>
                  </a:lnTo>
                  <a:lnTo>
                    <a:pt x="2272398" y="356273"/>
                  </a:lnTo>
                  <a:lnTo>
                    <a:pt x="2279662" y="351370"/>
                  </a:lnTo>
                  <a:lnTo>
                    <a:pt x="2284552" y="344106"/>
                  </a:lnTo>
                  <a:lnTo>
                    <a:pt x="2286355" y="335203"/>
                  </a:lnTo>
                  <a:lnTo>
                    <a:pt x="2286355" y="329145"/>
                  </a:lnTo>
                  <a:close/>
                </a:path>
                <a:path w="2585720" h="670560">
                  <a:moveTo>
                    <a:pt x="2286355" y="172974"/>
                  </a:moveTo>
                  <a:lnTo>
                    <a:pt x="2283942" y="167157"/>
                  </a:lnTo>
                  <a:lnTo>
                    <a:pt x="2275370" y="158584"/>
                  </a:lnTo>
                  <a:lnTo>
                    <a:pt x="2269553" y="156171"/>
                  </a:lnTo>
                  <a:lnTo>
                    <a:pt x="2263495" y="156171"/>
                  </a:lnTo>
                  <a:lnTo>
                    <a:pt x="2254593" y="157975"/>
                  </a:lnTo>
                  <a:lnTo>
                    <a:pt x="2247328" y="162864"/>
                  </a:lnTo>
                  <a:lnTo>
                    <a:pt x="2242426" y="170141"/>
                  </a:lnTo>
                  <a:lnTo>
                    <a:pt x="2240635" y="179031"/>
                  </a:lnTo>
                  <a:lnTo>
                    <a:pt x="2242426" y="187934"/>
                  </a:lnTo>
                  <a:lnTo>
                    <a:pt x="2247328" y="195199"/>
                  </a:lnTo>
                  <a:lnTo>
                    <a:pt x="2254593" y="200101"/>
                  </a:lnTo>
                  <a:lnTo>
                    <a:pt x="2263495" y="201891"/>
                  </a:lnTo>
                  <a:lnTo>
                    <a:pt x="2272398" y="200101"/>
                  </a:lnTo>
                  <a:lnTo>
                    <a:pt x="2279662" y="195199"/>
                  </a:lnTo>
                  <a:lnTo>
                    <a:pt x="2284552" y="187934"/>
                  </a:lnTo>
                  <a:lnTo>
                    <a:pt x="2286355" y="179031"/>
                  </a:lnTo>
                  <a:lnTo>
                    <a:pt x="2286355" y="172974"/>
                  </a:lnTo>
                  <a:close/>
                </a:path>
                <a:path w="2585720" h="670560">
                  <a:moveTo>
                    <a:pt x="2286355" y="16802"/>
                  </a:moveTo>
                  <a:lnTo>
                    <a:pt x="2283942" y="10985"/>
                  </a:lnTo>
                  <a:lnTo>
                    <a:pt x="2275370" y="2413"/>
                  </a:lnTo>
                  <a:lnTo>
                    <a:pt x="2269553" y="0"/>
                  </a:lnTo>
                  <a:lnTo>
                    <a:pt x="2263495" y="0"/>
                  </a:lnTo>
                  <a:lnTo>
                    <a:pt x="2254593" y="1803"/>
                  </a:lnTo>
                  <a:lnTo>
                    <a:pt x="2247328" y="6692"/>
                  </a:lnTo>
                  <a:lnTo>
                    <a:pt x="2242426" y="13970"/>
                  </a:lnTo>
                  <a:lnTo>
                    <a:pt x="2240635" y="22860"/>
                  </a:lnTo>
                  <a:lnTo>
                    <a:pt x="2242426" y="31762"/>
                  </a:lnTo>
                  <a:lnTo>
                    <a:pt x="2247328" y="39027"/>
                  </a:lnTo>
                  <a:lnTo>
                    <a:pt x="2254593" y="43929"/>
                  </a:lnTo>
                  <a:lnTo>
                    <a:pt x="2263495" y="45720"/>
                  </a:lnTo>
                  <a:lnTo>
                    <a:pt x="2272398" y="43929"/>
                  </a:lnTo>
                  <a:lnTo>
                    <a:pt x="2279662" y="39027"/>
                  </a:lnTo>
                  <a:lnTo>
                    <a:pt x="2284552" y="31762"/>
                  </a:lnTo>
                  <a:lnTo>
                    <a:pt x="2286355" y="22860"/>
                  </a:lnTo>
                  <a:lnTo>
                    <a:pt x="2286355" y="16802"/>
                  </a:lnTo>
                  <a:close/>
                </a:path>
                <a:path w="2585720" h="670560">
                  <a:moveTo>
                    <a:pt x="2435733" y="485317"/>
                  </a:moveTo>
                  <a:lnTo>
                    <a:pt x="2433320" y="479501"/>
                  </a:lnTo>
                  <a:lnTo>
                    <a:pt x="2424747" y="470928"/>
                  </a:lnTo>
                  <a:lnTo>
                    <a:pt x="2418931" y="468515"/>
                  </a:lnTo>
                  <a:lnTo>
                    <a:pt x="2412873" y="468515"/>
                  </a:lnTo>
                  <a:lnTo>
                    <a:pt x="2403970" y="470306"/>
                  </a:lnTo>
                  <a:lnTo>
                    <a:pt x="2396706" y="475208"/>
                  </a:lnTo>
                  <a:lnTo>
                    <a:pt x="2391803" y="482473"/>
                  </a:lnTo>
                  <a:lnTo>
                    <a:pt x="2390013" y="491375"/>
                  </a:lnTo>
                  <a:lnTo>
                    <a:pt x="2391803" y="500278"/>
                  </a:lnTo>
                  <a:lnTo>
                    <a:pt x="2396706" y="507542"/>
                  </a:lnTo>
                  <a:lnTo>
                    <a:pt x="2403970" y="512445"/>
                  </a:lnTo>
                  <a:lnTo>
                    <a:pt x="2412873" y="514235"/>
                  </a:lnTo>
                  <a:lnTo>
                    <a:pt x="2421763" y="512445"/>
                  </a:lnTo>
                  <a:lnTo>
                    <a:pt x="2429040" y="507542"/>
                  </a:lnTo>
                  <a:lnTo>
                    <a:pt x="2433929" y="500278"/>
                  </a:lnTo>
                  <a:lnTo>
                    <a:pt x="2435733" y="491375"/>
                  </a:lnTo>
                  <a:lnTo>
                    <a:pt x="2435733" y="485317"/>
                  </a:lnTo>
                  <a:close/>
                </a:path>
                <a:path w="2585720" h="670560">
                  <a:moveTo>
                    <a:pt x="2435733" y="329145"/>
                  </a:moveTo>
                  <a:lnTo>
                    <a:pt x="2433320" y="323329"/>
                  </a:lnTo>
                  <a:lnTo>
                    <a:pt x="2424747" y="314756"/>
                  </a:lnTo>
                  <a:lnTo>
                    <a:pt x="2418931" y="312343"/>
                  </a:lnTo>
                  <a:lnTo>
                    <a:pt x="2412873" y="312343"/>
                  </a:lnTo>
                  <a:lnTo>
                    <a:pt x="2403970" y="314147"/>
                  </a:lnTo>
                  <a:lnTo>
                    <a:pt x="2396706" y="319036"/>
                  </a:lnTo>
                  <a:lnTo>
                    <a:pt x="2391803" y="326301"/>
                  </a:lnTo>
                  <a:lnTo>
                    <a:pt x="2390013" y="335203"/>
                  </a:lnTo>
                  <a:lnTo>
                    <a:pt x="2391803" y="344106"/>
                  </a:lnTo>
                  <a:lnTo>
                    <a:pt x="2396706" y="351370"/>
                  </a:lnTo>
                  <a:lnTo>
                    <a:pt x="2403970" y="356273"/>
                  </a:lnTo>
                  <a:lnTo>
                    <a:pt x="2412873" y="358063"/>
                  </a:lnTo>
                  <a:lnTo>
                    <a:pt x="2421763" y="356273"/>
                  </a:lnTo>
                  <a:lnTo>
                    <a:pt x="2429040" y="351370"/>
                  </a:lnTo>
                  <a:lnTo>
                    <a:pt x="2433929" y="344106"/>
                  </a:lnTo>
                  <a:lnTo>
                    <a:pt x="2435733" y="335203"/>
                  </a:lnTo>
                  <a:lnTo>
                    <a:pt x="2435733" y="329145"/>
                  </a:lnTo>
                  <a:close/>
                </a:path>
                <a:path w="2585720" h="670560">
                  <a:moveTo>
                    <a:pt x="2435733" y="172974"/>
                  </a:moveTo>
                  <a:lnTo>
                    <a:pt x="2433320" y="167157"/>
                  </a:lnTo>
                  <a:lnTo>
                    <a:pt x="2424747" y="158584"/>
                  </a:lnTo>
                  <a:lnTo>
                    <a:pt x="2418931" y="156171"/>
                  </a:lnTo>
                  <a:lnTo>
                    <a:pt x="2412873" y="156171"/>
                  </a:lnTo>
                  <a:lnTo>
                    <a:pt x="2403970" y="157975"/>
                  </a:lnTo>
                  <a:lnTo>
                    <a:pt x="2396706" y="162864"/>
                  </a:lnTo>
                  <a:lnTo>
                    <a:pt x="2391803" y="170141"/>
                  </a:lnTo>
                  <a:lnTo>
                    <a:pt x="2390013" y="179031"/>
                  </a:lnTo>
                  <a:lnTo>
                    <a:pt x="2391803" y="187934"/>
                  </a:lnTo>
                  <a:lnTo>
                    <a:pt x="2396706" y="195199"/>
                  </a:lnTo>
                  <a:lnTo>
                    <a:pt x="2403970" y="200101"/>
                  </a:lnTo>
                  <a:lnTo>
                    <a:pt x="2412873" y="201891"/>
                  </a:lnTo>
                  <a:lnTo>
                    <a:pt x="2421763" y="200101"/>
                  </a:lnTo>
                  <a:lnTo>
                    <a:pt x="2429040" y="195199"/>
                  </a:lnTo>
                  <a:lnTo>
                    <a:pt x="2433929" y="187934"/>
                  </a:lnTo>
                  <a:lnTo>
                    <a:pt x="2435733" y="179031"/>
                  </a:lnTo>
                  <a:lnTo>
                    <a:pt x="2435733" y="172974"/>
                  </a:lnTo>
                  <a:close/>
                </a:path>
                <a:path w="2585720" h="670560">
                  <a:moveTo>
                    <a:pt x="2435733" y="16802"/>
                  </a:moveTo>
                  <a:lnTo>
                    <a:pt x="2433320" y="10985"/>
                  </a:lnTo>
                  <a:lnTo>
                    <a:pt x="2424747" y="2413"/>
                  </a:lnTo>
                  <a:lnTo>
                    <a:pt x="2418931" y="0"/>
                  </a:lnTo>
                  <a:lnTo>
                    <a:pt x="2412873" y="0"/>
                  </a:lnTo>
                  <a:lnTo>
                    <a:pt x="2403970" y="1803"/>
                  </a:lnTo>
                  <a:lnTo>
                    <a:pt x="2396706" y="6692"/>
                  </a:lnTo>
                  <a:lnTo>
                    <a:pt x="2391803" y="13970"/>
                  </a:lnTo>
                  <a:lnTo>
                    <a:pt x="2390013" y="22860"/>
                  </a:lnTo>
                  <a:lnTo>
                    <a:pt x="2391803" y="31762"/>
                  </a:lnTo>
                  <a:lnTo>
                    <a:pt x="2396706" y="39027"/>
                  </a:lnTo>
                  <a:lnTo>
                    <a:pt x="2403970" y="43929"/>
                  </a:lnTo>
                  <a:lnTo>
                    <a:pt x="2412873" y="45720"/>
                  </a:lnTo>
                  <a:lnTo>
                    <a:pt x="2421763" y="43929"/>
                  </a:lnTo>
                  <a:lnTo>
                    <a:pt x="2429040" y="39027"/>
                  </a:lnTo>
                  <a:lnTo>
                    <a:pt x="2433929" y="31762"/>
                  </a:lnTo>
                  <a:lnTo>
                    <a:pt x="2435733" y="22860"/>
                  </a:lnTo>
                  <a:lnTo>
                    <a:pt x="2435733" y="16802"/>
                  </a:lnTo>
                  <a:close/>
                </a:path>
                <a:path w="2585720" h="670560">
                  <a:moveTo>
                    <a:pt x="2585110" y="485317"/>
                  </a:moveTo>
                  <a:lnTo>
                    <a:pt x="2582697" y="479501"/>
                  </a:lnTo>
                  <a:lnTo>
                    <a:pt x="2574125" y="470928"/>
                  </a:lnTo>
                  <a:lnTo>
                    <a:pt x="2568308" y="468515"/>
                  </a:lnTo>
                  <a:lnTo>
                    <a:pt x="2562250" y="468515"/>
                  </a:lnTo>
                  <a:lnTo>
                    <a:pt x="2553347" y="470306"/>
                  </a:lnTo>
                  <a:lnTo>
                    <a:pt x="2546083" y="475208"/>
                  </a:lnTo>
                  <a:lnTo>
                    <a:pt x="2541181" y="482473"/>
                  </a:lnTo>
                  <a:lnTo>
                    <a:pt x="2539390" y="491375"/>
                  </a:lnTo>
                  <a:lnTo>
                    <a:pt x="2541181" y="500278"/>
                  </a:lnTo>
                  <a:lnTo>
                    <a:pt x="2546083" y="507542"/>
                  </a:lnTo>
                  <a:lnTo>
                    <a:pt x="2553347" y="512445"/>
                  </a:lnTo>
                  <a:lnTo>
                    <a:pt x="2562250" y="514235"/>
                  </a:lnTo>
                  <a:lnTo>
                    <a:pt x="2571140" y="512445"/>
                  </a:lnTo>
                  <a:lnTo>
                    <a:pt x="2578417" y="507542"/>
                  </a:lnTo>
                  <a:lnTo>
                    <a:pt x="2583307" y="500278"/>
                  </a:lnTo>
                  <a:lnTo>
                    <a:pt x="2585110" y="491375"/>
                  </a:lnTo>
                  <a:lnTo>
                    <a:pt x="2585110" y="485317"/>
                  </a:lnTo>
                  <a:close/>
                </a:path>
                <a:path w="2585720" h="670560">
                  <a:moveTo>
                    <a:pt x="2585110" y="329145"/>
                  </a:moveTo>
                  <a:lnTo>
                    <a:pt x="2582697" y="323329"/>
                  </a:lnTo>
                  <a:lnTo>
                    <a:pt x="2574125" y="314756"/>
                  </a:lnTo>
                  <a:lnTo>
                    <a:pt x="2568308" y="312343"/>
                  </a:lnTo>
                  <a:lnTo>
                    <a:pt x="2562250" y="312343"/>
                  </a:lnTo>
                  <a:lnTo>
                    <a:pt x="2553347" y="314147"/>
                  </a:lnTo>
                  <a:lnTo>
                    <a:pt x="2546083" y="319036"/>
                  </a:lnTo>
                  <a:lnTo>
                    <a:pt x="2541181" y="326301"/>
                  </a:lnTo>
                  <a:lnTo>
                    <a:pt x="2539390" y="335203"/>
                  </a:lnTo>
                  <a:lnTo>
                    <a:pt x="2541181" y="344106"/>
                  </a:lnTo>
                  <a:lnTo>
                    <a:pt x="2546083" y="351370"/>
                  </a:lnTo>
                  <a:lnTo>
                    <a:pt x="2553347" y="356273"/>
                  </a:lnTo>
                  <a:lnTo>
                    <a:pt x="2562250" y="358063"/>
                  </a:lnTo>
                  <a:lnTo>
                    <a:pt x="2571140" y="356273"/>
                  </a:lnTo>
                  <a:lnTo>
                    <a:pt x="2578417" y="351370"/>
                  </a:lnTo>
                  <a:lnTo>
                    <a:pt x="2583307" y="344106"/>
                  </a:lnTo>
                  <a:lnTo>
                    <a:pt x="2585110" y="335203"/>
                  </a:lnTo>
                  <a:lnTo>
                    <a:pt x="2585110" y="329145"/>
                  </a:lnTo>
                  <a:close/>
                </a:path>
                <a:path w="2585720" h="670560">
                  <a:moveTo>
                    <a:pt x="2585110" y="172974"/>
                  </a:moveTo>
                  <a:lnTo>
                    <a:pt x="2582697" y="167157"/>
                  </a:lnTo>
                  <a:lnTo>
                    <a:pt x="2574125" y="158584"/>
                  </a:lnTo>
                  <a:lnTo>
                    <a:pt x="2568308" y="156171"/>
                  </a:lnTo>
                  <a:lnTo>
                    <a:pt x="2562250" y="156171"/>
                  </a:lnTo>
                  <a:lnTo>
                    <a:pt x="2553347" y="157975"/>
                  </a:lnTo>
                  <a:lnTo>
                    <a:pt x="2546083" y="162864"/>
                  </a:lnTo>
                  <a:lnTo>
                    <a:pt x="2541181" y="170141"/>
                  </a:lnTo>
                  <a:lnTo>
                    <a:pt x="2539390" y="179031"/>
                  </a:lnTo>
                  <a:lnTo>
                    <a:pt x="2541181" y="187934"/>
                  </a:lnTo>
                  <a:lnTo>
                    <a:pt x="2546083" y="195199"/>
                  </a:lnTo>
                  <a:lnTo>
                    <a:pt x="2553347" y="200101"/>
                  </a:lnTo>
                  <a:lnTo>
                    <a:pt x="2562250" y="201891"/>
                  </a:lnTo>
                  <a:lnTo>
                    <a:pt x="2571140" y="200101"/>
                  </a:lnTo>
                  <a:lnTo>
                    <a:pt x="2578417" y="195199"/>
                  </a:lnTo>
                  <a:lnTo>
                    <a:pt x="2583307" y="187934"/>
                  </a:lnTo>
                  <a:lnTo>
                    <a:pt x="2585110" y="179031"/>
                  </a:lnTo>
                  <a:lnTo>
                    <a:pt x="2585110" y="172974"/>
                  </a:lnTo>
                  <a:close/>
                </a:path>
                <a:path w="2585720" h="670560">
                  <a:moveTo>
                    <a:pt x="2585110" y="16802"/>
                  </a:moveTo>
                  <a:lnTo>
                    <a:pt x="2582697" y="10985"/>
                  </a:lnTo>
                  <a:lnTo>
                    <a:pt x="2574125" y="2413"/>
                  </a:lnTo>
                  <a:lnTo>
                    <a:pt x="2568308" y="0"/>
                  </a:lnTo>
                  <a:lnTo>
                    <a:pt x="2562250" y="0"/>
                  </a:lnTo>
                  <a:lnTo>
                    <a:pt x="2553347" y="1803"/>
                  </a:lnTo>
                  <a:lnTo>
                    <a:pt x="2546083" y="6692"/>
                  </a:lnTo>
                  <a:lnTo>
                    <a:pt x="2541181" y="13970"/>
                  </a:lnTo>
                  <a:lnTo>
                    <a:pt x="2539390" y="22860"/>
                  </a:lnTo>
                  <a:lnTo>
                    <a:pt x="2541181" y="31762"/>
                  </a:lnTo>
                  <a:lnTo>
                    <a:pt x="2546083" y="39027"/>
                  </a:lnTo>
                  <a:lnTo>
                    <a:pt x="2553347" y="43929"/>
                  </a:lnTo>
                  <a:lnTo>
                    <a:pt x="2562250" y="45720"/>
                  </a:lnTo>
                  <a:lnTo>
                    <a:pt x="2571140" y="43929"/>
                  </a:lnTo>
                  <a:lnTo>
                    <a:pt x="2578417" y="39027"/>
                  </a:lnTo>
                  <a:lnTo>
                    <a:pt x="2583307" y="31762"/>
                  </a:lnTo>
                  <a:lnTo>
                    <a:pt x="2585110" y="22860"/>
                  </a:lnTo>
                  <a:lnTo>
                    <a:pt x="2585110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49792" y="4965471"/>
              <a:ext cx="2585720" cy="201930"/>
            </a:xfrm>
            <a:custGeom>
              <a:avLst/>
              <a:gdLst/>
              <a:ahLst/>
              <a:cxnLst/>
              <a:rect l="l" t="t" r="r" b="b"/>
              <a:pathLst>
                <a:path w="2585720" h="201929">
                  <a:moveTo>
                    <a:pt x="45720" y="172961"/>
                  </a:moveTo>
                  <a:lnTo>
                    <a:pt x="43307" y="167157"/>
                  </a:lnTo>
                  <a:lnTo>
                    <a:pt x="34734" y="158572"/>
                  </a:lnTo>
                  <a:lnTo>
                    <a:pt x="28917" y="156171"/>
                  </a:lnTo>
                  <a:lnTo>
                    <a:pt x="22860" y="156171"/>
                  </a:lnTo>
                  <a:lnTo>
                    <a:pt x="13957" y="157962"/>
                  </a:lnTo>
                  <a:lnTo>
                    <a:pt x="6692" y="162864"/>
                  </a:lnTo>
                  <a:lnTo>
                    <a:pt x="1790" y="170129"/>
                  </a:lnTo>
                  <a:lnTo>
                    <a:pt x="0" y="179031"/>
                  </a:lnTo>
                  <a:lnTo>
                    <a:pt x="1790" y="187921"/>
                  </a:lnTo>
                  <a:lnTo>
                    <a:pt x="6692" y="195199"/>
                  </a:lnTo>
                  <a:lnTo>
                    <a:pt x="13957" y="200088"/>
                  </a:lnTo>
                  <a:lnTo>
                    <a:pt x="22860" y="201891"/>
                  </a:lnTo>
                  <a:lnTo>
                    <a:pt x="31750" y="200088"/>
                  </a:lnTo>
                  <a:lnTo>
                    <a:pt x="39014" y="195199"/>
                  </a:lnTo>
                  <a:lnTo>
                    <a:pt x="43916" y="187921"/>
                  </a:lnTo>
                  <a:lnTo>
                    <a:pt x="45720" y="179031"/>
                  </a:lnTo>
                  <a:lnTo>
                    <a:pt x="45720" y="172961"/>
                  </a:lnTo>
                  <a:close/>
                </a:path>
                <a:path w="2585720" h="201929">
                  <a:moveTo>
                    <a:pt x="195084" y="172961"/>
                  </a:moveTo>
                  <a:lnTo>
                    <a:pt x="192684" y="167157"/>
                  </a:lnTo>
                  <a:lnTo>
                    <a:pt x="184111" y="158572"/>
                  </a:lnTo>
                  <a:lnTo>
                    <a:pt x="178295" y="156171"/>
                  </a:lnTo>
                  <a:lnTo>
                    <a:pt x="172224" y="156171"/>
                  </a:lnTo>
                  <a:lnTo>
                    <a:pt x="163334" y="157962"/>
                  </a:lnTo>
                  <a:lnTo>
                    <a:pt x="156070" y="162864"/>
                  </a:lnTo>
                  <a:lnTo>
                    <a:pt x="151168" y="170129"/>
                  </a:lnTo>
                  <a:lnTo>
                    <a:pt x="149364" y="179031"/>
                  </a:lnTo>
                  <a:lnTo>
                    <a:pt x="151168" y="187921"/>
                  </a:lnTo>
                  <a:lnTo>
                    <a:pt x="156070" y="195199"/>
                  </a:lnTo>
                  <a:lnTo>
                    <a:pt x="163334" y="200088"/>
                  </a:lnTo>
                  <a:lnTo>
                    <a:pt x="172224" y="201891"/>
                  </a:lnTo>
                  <a:lnTo>
                    <a:pt x="181127" y="200088"/>
                  </a:lnTo>
                  <a:lnTo>
                    <a:pt x="188391" y="195199"/>
                  </a:lnTo>
                  <a:lnTo>
                    <a:pt x="193294" y="187921"/>
                  </a:lnTo>
                  <a:lnTo>
                    <a:pt x="195084" y="179031"/>
                  </a:lnTo>
                  <a:lnTo>
                    <a:pt x="195084" y="172961"/>
                  </a:lnTo>
                  <a:close/>
                </a:path>
                <a:path w="2585720" h="201929">
                  <a:moveTo>
                    <a:pt x="344462" y="172961"/>
                  </a:moveTo>
                  <a:lnTo>
                    <a:pt x="342061" y="167157"/>
                  </a:lnTo>
                  <a:lnTo>
                    <a:pt x="333489" y="158572"/>
                  </a:lnTo>
                  <a:lnTo>
                    <a:pt x="327672" y="156171"/>
                  </a:lnTo>
                  <a:lnTo>
                    <a:pt x="321602" y="156171"/>
                  </a:lnTo>
                  <a:lnTo>
                    <a:pt x="312712" y="157962"/>
                  </a:lnTo>
                  <a:lnTo>
                    <a:pt x="305447" y="162864"/>
                  </a:lnTo>
                  <a:lnTo>
                    <a:pt x="300545" y="170129"/>
                  </a:lnTo>
                  <a:lnTo>
                    <a:pt x="298742" y="179031"/>
                  </a:lnTo>
                  <a:lnTo>
                    <a:pt x="300545" y="187921"/>
                  </a:lnTo>
                  <a:lnTo>
                    <a:pt x="305447" y="195199"/>
                  </a:lnTo>
                  <a:lnTo>
                    <a:pt x="312712" y="200088"/>
                  </a:lnTo>
                  <a:lnTo>
                    <a:pt x="321602" y="201891"/>
                  </a:lnTo>
                  <a:lnTo>
                    <a:pt x="330504" y="200088"/>
                  </a:lnTo>
                  <a:lnTo>
                    <a:pt x="337769" y="195199"/>
                  </a:lnTo>
                  <a:lnTo>
                    <a:pt x="342671" y="187921"/>
                  </a:lnTo>
                  <a:lnTo>
                    <a:pt x="344462" y="179031"/>
                  </a:lnTo>
                  <a:lnTo>
                    <a:pt x="344462" y="172961"/>
                  </a:lnTo>
                  <a:close/>
                </a:path>
                <a:path w="2585720" h="201929">
                  <a:moveTo>
                    <a:pt x="493839" y="172961"/>
                  </a:moveTo>
                  <a:lnTo>
                    <a:pt x="491439" y="167157"/>
                  </a:lnTo>
                  <a:lnTo>
                    <a:pt x="482866" y="158572"/>
                  </a:lnTo>
                  <a:lnTo>
                    <a:pt x="477050" y="156171"/>
                  </a:lnTo>
                  <a:lnTo>
                    <a:pt x="470979" y="156171"/>
                  </a:lnTo>
                  <a:lnTo>
                    <a:pt x="462089" y="157962"/>
                  </a:lnTo>
                  <a:lnTo>
                    <a:pt x="454812" y="162864"/>
                  </a:lnTo>
                  <a:lnTo>
                    <a:pt x="449922" y="170129"/>
                  </a:lnTo>
                  <a:lnTo>
                    <a:pt x="448119" y="179031"/>
                  </a:lnTo>
                  <a:lnTo>
                    <a:pt x="449922" y="187921"/>
                  </a:lnTo>
                  <a:lnTo>
                    <a:pt x="454812" y="195199"/>
                  </a:lnTo>
                  <a:lnTo>
                    <a:pt x="462089" y="200088"/>
                  </a:lnTo>
                  <a:lnTo>
                    <a:pt x="470979" y="201891"/>
                  </a:lnTo>
                  <a:lnTo>
                    <a:pt x="479882" y="200088"/>
                  </a:lnTo>
                  <a:lnTo>
                    <a:pt x="487146" y="195199"/>
                  </a:lnTo>
                  <a:lnTo>
                    <a:pt x="492048" y="187921"/>
                  </a:lnTo>
                  <a:lnTo>
                    <a:pt x="493839" y="179031"/>
                  </a:lnTo>
                  <a:lnTo>
                    <a:pt x="493839" y="172961"/>
                  </a:lnTo>
                  <a:close/>
                </a:path>
                <a:path w="2585720" h="201929">
                  <a:moveTo>
                    <a:pt x="643216" y="172961"/>
                  </a:moveTo>
                  <a:lnTo>
                    <a:pt x="640816" y="167157"/>
                  </a:lnTo>
                  <a:lnTo>
                    <a:pt x="632231" y="158572"/>
                  </a:lnTo>
                  <a:lnTo>
                    <a:pt x="626427" y="156171"/>
                  </a:lnTo>
                  <a:lnTo>
                    <a:pt x="620356" y="156171"/>
                  </a:lnTo>
                  <a:lnTo>
                    <a:pt x="611466" y="157962"/>
                  </a:lnTo>
                  <a:lnTo>
                    <a:pt x="604189" y="162864"/>
                  </a:lnTo>
                  <a:lnTo>
                    <a:pt x="599300" y="170129"/>
                  </a:lnTo>
                  <a:lnTo>
                    <a:pt x="597496" y="179031"/>
                  </a:lnTo>
                  <a:lnTo>
                    <a:pt x="599300" y="187921"/>
                  </a:lnTo>
                  <a:lnTo>
                    <a:pt x="604189" y="195199"/>
                  </a:lnTo>
                  <a:lnTo>
                    <a:pt x="611466" y="200088"/>
                  </a:lnTo>
                  <a:lnTo>
                    <a:pt x="620356" y="201891"/>
                  </a:lnTo>
                  <a:lnTo>
                    <a:pt x="629259" y="200088"/>
                  </a:lnTo>
                  <a:lnTo>
                    <a:pt x="636524" y="195199"/>
                  </a:lnTo>
                  <a:lnTo>
                    <a:pt x="641426" y="187921"/>
                  </a:lnTo>
                  <a:lnTo>
                    <a:pt x="643216" y="179031"/>
                  </a:lnTo>
                  <a:lnTo>
                    <a:pt x="643216" y="172961"/>
                  </a:lnTo>
                  <a:close/>
                </a:path>
                <a:path w="2585720" h="201929">
                  <a:moveTo>
                    <a:pt x="792594" y="172961"/>
                  </a:moveTo>
                  <a:lnTo>
                    <a:pt x="790181" y="167157"/>
                  </a:lnTo>
                  <a:lnTo>
                    <a:pt x="781608" y="158572"/>
                  </a:lnTo>
                  <a:lnTo>
                    <a:pt x="775792" y="156171"/>
                  </a:lnTo>
                  <a:lnTo>
                    <a:pt x="769734" y="156171"/>
                  </a:lnTo>
                  <a:lnTo>
                    <a:pt x="760831" y="157962"/>
                  </a:lnTo>
                  <a:lnTo>
                    <a:pt x="753567" y="162864"/>
                  </a:lnTo>
                  <a:lnTo>
                    <a:pt x="748665" y="170129"/>
                  </a:lnTo>
                  <a:lnTo>
                    <a:pt x="746874" y="179031"/>
                  </a:lnTo>
                  <a:lnTo>
                    <a:pt x="748665" y="187921"/>
                  </a:lnTo>
                  <a:lnTo>
                    <a:pt x="753567" y="195199"/>
                  </a:lnTo>
                  <a:lnTo>
                    <a:pt x="760831" y="200088"/>
                  </a:lnTo>
                  <a:lnTo>
                    <a:pt x="769734" y="201891"/>
                  </a:lnTo>
                  <a:lnTo>
                    <a:pt x="778637" y="200088"/>
                  </a:lnTo>
                  <a:lnTo>
                    <a:pt x="785901" y="195199"/>
                  </a:lnTo>
                  <a:lnTo>
                    <a:pt x="790803" y="187921"/>
                  </a:lnTo>
                  <a:lnTo>
                    <a:pt x="792594" y="179031"/>
                  </a:lnTo>
                  <a:lnTo>
                    <a:pt x="792594" y="172961"/>
                  </a:lnTo>
                  <a:close/>
                </a:path>
                <a:path w="2585720" h="201929">
                  <a:moveTo>
                    <a:pt x="941971" y="172961"/>
                  </a:moveTo>
                  <a:lnTo>
                    <a:pt x="939558" y="167157"/>
                  </a:lnTo>
                  <a:lnTo>
                    <a:pt x="930986" y="158572"/>
                  </a:lnTo>
                  <a:lnTo>
                    <a:pt x="925169" y="156171"/>
                  </a:lnTo>
                  <a:lnTo>
                    <a:pt x="919111" y="156171"/>
                  </a:lnTo>
                  <a:lnTo>
                    <a:pt x="910209" y="157962"/>
                  </a:lnTo>
                  <a:lnTo>
                    <a:pt x="902944" y="162864"/>
                  </a:lnTo>
                  <a:lnTo>
                    <a:pt x="898042" y="170129"/>
                  </a:lnTo>
                  <a:lnTo>
                    <a:pt x="896251" y="179031"/>
                  </a:lnTo>
                  <a:lnTo>
                    <a:pt x="898042" y="187921"/>
                  </a:lnTo>
                  <a:lnTo>
                    <a:pt x="902944" y="195199"/>
                  </a:lnTo>
                  <a:lnTo>
                    <a:pt x="910209" y="200088"/>
                  </a:lnTo>
                  <a:lnTo>
                    <a:pt x="919111" y="201891"/>
                  </a:lnTo>
                  <a:lnTo>
                    <a:pt x="928014" y="200088"/>
                  </a:lnTo>
                  <a:lnTo>
                    <a:pt x="935278" y="195199"/>
                  </a:lnTo>
                  <a:lnTo>
                    <a:pt x="940168" y="187921"/>
                  </a:lnTo>
                  <a:lnTo>
                    <a:pt x="941971" y="179031"/>
                  </a:lnTo>
                  <a:lnTo>
                    <a:pt x="941971" y="172961"/>
                  </a:lnTo>
                  <a:close/>
                </a:path>
                <a:path w="2585720" h="201929">
                  <a:moveTo>
                    <a:pt x="1091349" y="172961"/>
                  </a:moveTo>
                  <a:lnTo>
                    <a:pt x="1088936" y="167157"/>
                  </a:lnTo>
                  <a:lnTo>
                    <a:pt x="1080363" y="158572"/>
                  </a:lnTo>
                  <a:lnTo>
                    <a:pt x="1074547" y="156171"/>
                  </a:lnTo>
                  <a:lnTo>
                    <a:pt x="1068489" y="156171"/>
                  </a:lnTo>
                  <a:lnTo>
                    <a:pt x="1059586" y="157962"/>
                  </a:lnTo>
                  <a:lnTo>
                    <a:pt x="1052322" y="162864"/>
                  </a:lnTo>
                  <a:lnTo>
                    <a:pt x="1047419" y="170129"/>
                  </a:lnTo>
                  <a:lnTo>
                    <a:pt x="1045629" y="179031"/>
                  </a:lnTo>
                  <a:lnTo>
                    <a:pt x="1047419" y="187921"/>
                  </a:lnTo>
                  <a:lnTo>
                    <a:pt x="1052322" y="195199"/>
                  </a:lnTo>
                  <a:lnTo>
                    <a:pt x="1059586" y="200088"/>
                  </a:lnTo>
                  <a:lnTo>
                    <a:pt x="1068489" y="201891"/>
                  </a:lnTo>
                  <a:lnTo>
                    <a:pt x="1077379" y="200088"/>
                  </a:lnTo>
                  <a:lnTo>
                    <a:pt x="1084656" y="195199"/>
                  </a:lnTo>
                  <a:lnTo>
                    <a:pt x="1089545" y="187921"/>
                  </a:lnTo>
                  <a:lnTo>
                    <a:pt x="1091349" y="179031"/>
                  </a:lnTo>
                  <a:lnTo>
                    <a:pt x="1091349" y="172961"/>
                  </a:lnTo>
                  <a:close/>
                </a:path>
                <a:path w="2585720" h="201929">
                  <a:moveTo>
                    <a:pt x="1240726" y="172961"/>
                  </a:moveTo>
                  <a:lnTo>
                    <a:pt x="1238313" y="167157"/>
                  </a:lnTo>
                  <a:lnTo>
                    <a:pt x="1229741" y="158572"/>
                  </a:lnTo>
                  <a:lnTo>
                    <a:pt x="1223924" y="156171"/>
                  </a:lnTo>
                  <a:lnTo>
                    <a:pt x="1217866" y="156171"/>
                  </a:lnTo>
                  <a:lnTo>
                    <a:pt x="1208963" y="157962"/>
                  </a:lnTo>
                  <a:lnTo>
                    <a:pt x="1201699" y="162864"/>
                  </a:lnTo>
                  <a:lnTo>
                    <a:pt x="1196797" y="170129"/>
                  </a:lnTo>
                  <a:lnTo>
                    <a:pt x="1195006" y="179031"/>
                  </a:lnTo>
                  <a:lnTo>
                    <a:pt x="1196797" y="187921"/>
                  </a:lnTo>
                  <a:lnTo>
                    <a:pt x="1201699" y="195199"/>
                  </a:lnTo>
                  <a:lnTo>
                    <a:pt x="1208963" y="200088"/>
                  </a:lnTo>
                  <a:lnTo>
                    <a:pt x="1217866" y="201891"/>
                  </a:lnTo>
                  <a:lnTo>
                    <a:pt x="1226756" y="200088"/>
                  </a:lnTo>
                  <a:lnTo>
                    <a:pt x="1234033" y="195199"/>
                  </a:lnTo>
                  <a:lnTo>
                    <a:pt x="1238923" y="187921"/>
                  </a:lnTo>
                  <a:lnTo>
                    <a:pt x="1240726" y="179031"/>
                  </a:lnTo>
                  <a:lnTo>
                    <a:pt x="1240726" y="172961"/>
                  </a:lnTo>
                  <a:close/>
                </a:path>
                <a:path w="2585720" h="201929">
                  <a:moveTo>
                    <a:pt x="1390103" y="172961"/>
                  </a:moveTo>
                  <a:lnTo>
                    <a:pt x="1387690" y="167157"/>
                  </a:lnTo>
                  <a:lnTo>
                    <a:pt x="1379118" y="158572"/>
                  </a:lnTo>
                  <a:lnTo>
                    <a:pt x="1373301" y="156171"/>
                  </a:lnTo>
                  <a:lnTo>
                    <a:pt x="1367243" y="156171"/>
                  </a:lnTo>
                  <a:lnTo>
                    <a:pt x="1358341" y="157962"/>
                  </a:lnTo>
                  <a:lnTo>
                    <a:pt x="1351076" y="162864"/>
                  </a:lnTo>
                  <a:lnTo>
                    <a:pt x="1346174" y="170129"/>
                  </a:lnTo>
                  <a:lnTo>
                    <a:pt x="1344383" y="179031"/>
                  </a:lnTo>
                  <a:lnTo>
                    <a:pt x="1346174" y="187921"/>
                  </a:lnTo>
                  <a:lnTo>
                    <a:pt x="1351076" y="195199"/>
                  </a:lnTo>
                  <a:lnTo>
                    <a:pt x="1358341" y="200088"/>
                  </a:lnTo>
                  <a:lnTo>
                    <a:pt x="1367243" y="201891"/>
                  </a:lnTo>
                  <a:lnTo>
                    <a:pt x="1376133" y="200088"/>
                  </a:lnTo>
                  <a:lnTo>
                    <a:pt x="1383398" y="195199"/>
                  </a:lnTo>
                  <a:lnTo>
                    <a:pt x="1388300" y="187921"/>
                  </a:lnTo>
                  <a:lnTo>
                    <a:pt x="1390103" y="179031"/>
                  </a:lnTo>
                  <a:lnTo>
                    <a:pt x="1390103" y="172961"/>
                  </a:lnTo>
                  <a:close/>
                </a:path>
                <a:path w="2585720" h="201929">
                  <a:moveTo>
                    <a:pt x="1539468" y="172961"/>
                  </a:moveTo>
                  <a:lnTo>
                    <a:pt x="1537068" y="167157"/>
                  </a:lnTo>
                  <a:lnTo>
                    <a:pt x="1528495" y="158572"/>
                  </a:lnTo>
                  <a:lnTo>
                    <a:pt x="1522679" y="156171"/>
                  </a:lnTo>
                  <a:lnTo>
                    <a:pt x="1516621" y="156171"/>
                  </a:lnTo>
                  <a:lnTo>
                    <a:pt x="1507718" y="157962"/>
                  </a:lnTo>
                  <a:lnTo>
                    <a:pt x="1500454" y="162864"/>
                  </a:lnTo>
                  <a:lnTo>
                    <a:pt x="1495552" y="170129"/>
                  </a:lnTo>
                  <a:lnTo>
                    <a:pt x="1493748" y="179031"/>
                  </a:lnTo>
                  <a:lnTo>
                    <a:pt x="1495552" y="187921"/>
                  </a:lnTo>
                  <a:lnTo>
                    <a:pt x="1500454" y="195199"/>
                  </a:lnTo>
                  <a:lnTo>
                    <a:pt x="1507718" y="200088"/>
                  </a:lnTo>
                  <a:lnTo>
                    <a:pt x="1516621" y="201891"/>
                  </a:lnTo>
                  <a:lnTo>
                    <a:pt x="1525511" y="200088"/>
                  </a:lnTo>
                  <a:lnTo>
                    <a:pt x="1532775" y="195199"/>
                  </a:lnTo>
                  <a:lnTo>
                    <a:pt x="1537677" y="187921"/>
                  </a:lnTo>
                  <a:lnTo>
                    <a:pt x="1539468" y="179031"/>
                  </a:lnTo>
                  <a:lnTo>
                    <a:pt x="1539468" y="172961"/>
                  </a:lnTo>
                  <a:close/>
                </a:path>
                <a:path w="2585720" h="201929">
                  <a:moveTo>
                    <a:pt x="1688846" y="172961"/>
                  </a:moveTo>
                  <a:lnTo>
                    <a:pt x="1686445" y="167157"/>
                  </a:lnTo>
                  <a:lnTo>
                    <a:pt x="1677873" y="158572"/>
                  </a:lnTo>
                  <a:lnTo>
                    <a:pt x="1672056" y="156171"/>
                  </a:lnTo>
                  <a:lnTo>
                    <a:pt x="1665986" y="156171"/>
                  </a:lnTo>
                  <a:lnTo>
                    <a:pt x="1657096" y="157962"/>
                  </a:lnTo>
                  <a:lnTo>
                    <a:pt x="1649831" y="162864"/>
                  </a:lnTo>
                  <a:lnTo>
                    <a:pt x="1644929" y="170129"/>
                  </a:lnTo>
                  <a:lnTo>
                    <a:pt x="1643126" y="179031"/>
                  </a:lnTo>
                  <a:lnTo>
                    <a:pt x="1644929" y="187921"/>
                  </a:lnTo>
                  <a:lnTo>
                    <a:pt x="1649831" y="195199"/>
                  </a:lnTo>
                  <a:lnTo>
                    <a:pt x="1657096" y="200088"/>
                  </a:lnTo>
                  <a:lnTo>
                    <a:pt x="1665986" y="201891"/>
                  </a:lnTo>
                  <a:lnTo>
                    <a:pt x="1674888" y="200088"/>
                  </a:lnTo>
                  <a:lnTo>
                    <a:pt x="1682153" y="195199"/>
                  </a:lnTo>
                  <a:lnTo>
                    <a:pt x="1687055" y="187921"/>
                  </a:lnTo>
                  <a:lnTo>
                    <a:pt x="1688846" y="179031"/>
                  </a:lnTo>
                  <a:lnTo>
                    <a:pt x="1688846" y="172961"/>
                  </a:lnTo>
                  <a:close/>
                </a:path>
                <a:path w="2585720" h="201929">
                  <a:moveTo>
                    <a:pt x="1838223" y="172961"/>
                  </a:moveTo>
                  <a:lnTo>
                    <a:pt x="1835823" y="167157"/>
                  </a:lnTo>
                  <a:lnTo>
                    <a:pt x="1827250" y="158572"/>
                  </a:lnTo>
                  <a:lnTo>
                    <a:pt x="1821434" y="156171"/>
                  </a:lnTo>
                  <a:lnTo>
                    <a:pt x="1815363" y="156171"/>
                  </a:lnTo>
                  <a:lnTo>
                    <a:pt x="1806473" y="157962"/>
                  </a:lnTo>
                  <a:lnTo>
                    <a:pt x="1799196" y="162864"/>
                  </a:lnTo>
                  <a:lnTo>
                    <a:pt x="1794306" y="170129"/>
                  </a:lnTo>
                  <a:lnTo>
                    <a:pt x="1792503" y="179031"/>
                  </a:lnTo>
                  <a:lnTo>
                    <a:pt x="1794306" y="187921"/>
                  </a:lnTo>
                  <a:lnTo>
                    <a:pt x="1799196" y="195199"/>
                  </a:lnTo>
                  <a:lnTo>
                    <a:pt x="1806473" y="200088"/>
                  </a:lnTo>
                  <a:lnTo>
                    <a:pt x="1815363" y="201891"/>
                  </a:lnTo>
                  <a:lnTo>
                    <a:pt x="1824266" y="200088"/>
                  </a:lnTo>
                  <a:lnTo>
                    <a:pt x="1831530" y="195199"/>
                  </a:lnTo>
                  <a:lnTo>
                    <a:pt x="1836432" y="187921"/>
                  </a:lnTo>
                  <a:lnTo>
                    <a:pt x="1838223" y="179031"/>
                  </a:lnTo>
                  <a:lnTo>
                    <a:pt x="1838223" y="172961"/>
                  </a:lnTo>
                  <a:close/>
                </a:path>
                <a:path w="2585720" h="201929">
                  <a:moveTo>
                    <a:pt x="1838223" y="16802"/>
                  </a:moveTo>
                  <a:lnTo>
                    <a:pt x="1835823" y="10985"/>
                  </a:lnTo>
                  <a:lnTo>
                    <a:pt x="1827250" y="2413"/>
                  </a:lnTo>
                  <a:lnTo>
                    <a:pt x="1821434" y="0"/>
                  </a:lnTo>
                  <a:lnTo>
                    <a:pt x="1815363" y="0"/>
                  </a:lnTo>
                  <a:lnTo>
                    <a:pt x="1806473" y="1790"/>
                  </a:lnTo>
                  <a:lnTo>
                    <a:pt x="1799196" y="6692"/>
                  </a:lnTo>
                  <a:lnTo>
                    <a:pt x="1794306" y="13957"/>
                  </a:lnTo>
                  <a:lnTo>
                    <a:pt x="1792503" y="22860"/>
                  </a:lnTo>
                  <a:lnTo>
                    <a:pt x="1794306" y="31762"/>
                  </a:lnTo>
                  <a:lnTo>
                    <a:pt x="1799196" y="39027"/>
                  </a:lnTo>
                  <a:lnTo>
                    <a:pt x="1806473" y="43916"/>
                  </a:lnTo>
                  <a:lnTo>
                    <a:pt x="1815363" y="45720"/>
                  </a:lnTo>
                  <a:lnTo>
                    <a:pt x="1824266" y="43916"/>
                  </a:lnTo>
                  <a:lnTo>
                    <a:pt x="1831530" y="39027"/>
                  </a:lnTo>
                  <a:lnTo>
                    <a:pt x="1836432" y="31762"/>
                  </a:lnTo>
                  <a:lnTo>
                    <a:pt x="1838223" y="22860"/>
                  </a:lnTo>
                  <a:lnTo>
                    <a:pt x="1838223" y="16802"/>
                  </a:lnTo>
                  <a:close/>
                </a:path>
                <a:path w="2585720" h="201929">
                  <a:moveTo>
                    <a:pt x="1987600" y="172961"/>
                  </a:moveTo>
                  <a:lnTo>
                    <a:pt x="1985200" y="167157"/>
                  </a:lnTo>
                  <a:lnTo>
                    <a:pt x="1976615" y="158572"/>
                  </a:lnTo>
                  <a:lnTo>
                    <a:pt x="1970811" y="156171"/>
                  </a:lnTo>
                  <a:lnTo>
                    <a:pt x="1964740" y="156171"/>
                  </a:lnTo>
                  <a:lnTo>
                    <a:pt x="1955850" y="157962"/>
                  </a:lnTo>
                  <a:lnTo>
                    <a:pt x="1948573" y="162864"/>
                  </a:lnTo>
                  <a:lnTo>
                    <a:pt x="1943684" y="170129"/>
                  </a:lnTo>
                  <a:lnTo>
                    <a:pt x="1941880" y="179031"/>
                  </a:lnTo>
                  <a:lnTo>
                    <a:pt x="1943684" y="187921"/>
                  </a:lnTo>
                  <a:lnTo>
                    <a:pt x="1948573" y="195199"/>
                  </a:lnTo>
                  <a:lnTo>
                    <a:pt x="1955850" y="200088"/>
                  </a:lnTo>
                  <a:lnTo>
                    <a:pt x="1964740" y="201891"/>
                  </a:lnTo>
                  <a:lnTo>
                    <a:pt x="1973643" y="200088"/>
                  </a:lnTo>
                  <a:lnTo>
                    <a:pt x="1980907" y="195199"/>
                  </a:lnTo>
                  <a:lnTo>
                    <a:pt x="1985810" y="187921"/>
                  </a:lnTo>
                  <a:lnTo>
                    <a:pt x="1987600" y="179031"/>
                  </a:lnTo>
                  <a:lnTo>
                    <a:pt x="1987600" y="172961"/>
                  </a:lnTo>
                  <a:close/>
                </a:path>
                <a:path w="2585720" h="201929">
                  <a:moveTo>
                    <a:pt x="1987600" y="16802"/>
                  </a:moveTo>
                  <a:lnTo>
                    <a:pt x="1985200" y="10985"/>
                  </a:lnTo>
                  <a:lnTo>
                    <a:pt x="1976615" y="2413"/>
                  </a:lnTo>
                  <a:lnTo>
                    <a:pt x="1970811" y="0"/>
                  </a:lnTo>
                  <a:lnTo>
                    <a:pt x="1964740" y="0"/>
                  </a:lnTo>
                  <a:lnTo>
                    <a:pt x="1955850" y="1790"/>
                  </a:lnTo>
                  <a:lnTo>
                    <a:pt x="1948573" y="6692"/>
                  </a:lnTo>
                  <a:lnTo>
                    <a:pt x="1943684" y="13957"/>
                  </a:lnTo>
                  <a:lnTo>
                    <a:pt x="1941880" y="22860"/>
                  </a:lnTo>
                  <a:lnTo>
                    <a:pt x="1943684" y="31762"/>
                  </a:lnTo>
                  <a:lnTo>
                    <a:pt x="1948573" y="39027"/>
                  </a:lnTo>
                  <a:lnTo>
                    <a:pt x="1955850" y="43916"/>
                  </a:lnTo>
                  <a:lnTo>
                    <a:pt x="1964740" y="45720"/>
                  </a:lnTo>
                  <a:lnTo>
                    <a:pt x="1973643" y="43916"/>
                  </a:lnTo>
                  <a:lnTo>
                    <a:pt x="1980907" y="39027"/>
                  </a:lnTo>
                  <a:lnTo>
                    <a:pt x="1985810" y="31762"/>
                  </a:lnTo>
                  <a:lnTo>
                    <a:pt x="1987600" y="22860"/>
                  </a:lnTo>
                  <a:lnTo>
                    <a:pt x="1987600" y="16802"/>
                  </a:lnTo>
                  <a:close/>
                </a:path>
                <a:path w="2585720" h="201929">
                  <a:moveTo>
                    <a:pt x="2136978" y="172961"/>
                  </a:moveTo>
                  <a:lnTo>
                    <a:pt x="2134565" y="167157"/>
                  </a:lnTo>
                  <a:lnTo>
                    <a:pt x="2125992" y="158572"/>
                  </a:lnTo>
                  <a:lnTo>
                    <a:pt x="2120176" y="156171"/>
                  </a:lnTo>
                  <a:lnTo>
                    <a:pt x="2114118" y="156171"/>
                  </a:lnTo>
                  <a:lnTo>
                    <a:pt x="2105215" y="157962"/>
                  </a:lnTo>
                  <a:lnTo>
                    <a:pt x="2097951" y="162864"/>
                  </a:lnTo>
                  <a:lnTo>
                    <a:pt x="2093061" y="170129"/>
                  </a:lnTo>
                  <a:lnTo>
                    <a:pt x="2091258" y="179031"/>
                  </a:lnTo>
                  <a:lnTo>
                    <a:pt x="2093061" y="187921"/>
                  </a:lnTo>
                  <a:lnTo>
                    <a:pt x="2097951" y="195199"/>
                  </a:lnTo>
                  <a:lnTo>
                    <a:pt x="2105215" y="200088"/>
                  </a:lnTo>
                  <a:lnTo>
                    <a:pt x="2114118" y="201891"/>
                  </a:lnTo>
                  <a:lnTo>
                    <a:pt x="2123021" y="200088"/>
                  </a:lnTo>
                  <a:lnTo>
                    <a:pt x="2130285" y="195199"/>
                  </a:lnTo>
                  <a:lnTo>
                    <a:pt x="2135187" y="187921"/>
                  </a:lnTo>
                  <a:lnTo>
                    <a:pt x="2136978" y="179031"/>
                  </a:lnTo>
                  <a:lnTo>
                    <a:pt x="2136978" y="172961"/>
                  </a:lnTo>
                  <a:close/>
                </a:path>
                <a:path w="2585720" h="201929">
                  <a:moveTo>
                    <a:pt x="2136978" y="16802"/>
                  </a:moveTo>
                  <a:lnTo>
                    <a:pt x="2134565" y="10985"/>
                  </a:lnTo>
                  <a:lnTo>
                    <a:pt x="2125992" y="2413"/>
                  </a:lnTo>
                  <a:lnTo>
                    <a:pt x="2120176" y="0"/>
                  </a:lnTo>
                  <a:lnTo>
                    <a:pt x="2114118" y="0"/>
                  </a:lnTo>
                  <a:lnTo>
                    <a:pt x="2105215" y="1790"/>
                  </a:lnTo>
                  <a:lnTo>
                    <a:pt x="2097951" y="6692"/>
                  </a:lnTo>
                  <a:lnTo>
                    <a:pt x="2093061" y="13957"/>
                  </a:lnTo>
                  <a:lnTo>
                    <a:pt x="2091258" y="22860"/>
                  </a:lnTo>
                  <a:lnTo>
                    <a:pt x="2093061" y="31762"/>
                  </a:lnTo>
                  <a:lnTo>
                    <a:pt x="2097951" y="39027"/>
                  </a:lnTo>
                  <a:lnTo>
                    <a:pt x="2105215" y="43916"/>
                  </a:lnTo>
                  <a:lnTo>
                    <a:pt x="2114118" y="45720"/>
                  </a:lnTo>
                  <a:lnTo>
                    <a:pt x="2123021" y="43916"/>
                  </a:lnTo>
                  <a:lnTo>
                    <a:pt x="2130285" y="39027"/>
                  </a:lnTo>
                  <a:lnTo>
                    <a:pt x="2135187" y="31762"/>
                  </a:lnTo>
                  <a:lnTo>
                    <a:pt x="2136978" y="22860"/>
                  </a:lnTo>
                  <a:lnTo>
                    <a:pt x="2136978" y="16802"/>
                  </a:lnTo>
                  <a:close/>
                </a:path>
                <a:path w="2585720" h="201929">
                  <a:moveTo>
                    <a:pt x="2286355" y="172961"/>
                  </a:moveTo>
                  <a:lnTo>
                    <a:pt x="2283942" y="167157"/>
                  </a:lnTo>
                  <a:lnTo>
                    <a:pt x="2275370" y="158572"/>
                  </a:lnTo>
                  <a:lnTo>
                    <a:pt x="2269553" y="156171"/>
                  </a:lnTo>
                  <a:lnTo>
                    <a:pt x="2263495" y="156171"/>
                  </a:lnTo>
                  <a:lnTo>
                    <a:pt x="2254593" y="157962"/>
                  </a:lnTo>
                  <a:lnTo>
                    <a:pt x="2247328" y="162864"/>
                  </a:lnTo>
                  <a:lnTo>
                    <a:pt x="2242426" y="170129"/>
                  </a:lnTo>
                  <a:lnTo>
                    <a:pt x="2240635" y="179031"/>
                  </a:lnTo>
                  <a:lnTo>
                    <a:pt x="2242426" y="187921"/>
                  </a:lnTo>
                  <a:lnTo>
                    <a:pt x="2247328" y="195199"/>
                  </a:lnTo>
                  <a:lnTo>
                    <a:pt x="2254593" y="200088"/>
                  </a:lnTo>
                  <a:lnTo>
                    <a:pt x="2263495" y="201891"/>
                  </a:lnTo>
                  <a:lnTo>
                    <a:pt x="2272398" y="200088"/>
                  </a:lnTo>
                  <a:lnTo>
                    <a:pt x="2279662" y="195199"/>
                  </a:lnTo>
                  <a:lnTo>
                    <a:pt x="2284552" y="187921"/>
                  </a:lnTo>
                  <a:lnTo>
                    <a:pt x="2286355" y="179031"/>
                  </a:lnTo>
                  <a:lnTo>
                    <a:pt x="2286355" y="172961"/>
                  </a:lnTo>
                  <a:close/>
                </a:path>
                <a:path w="2585720" h="201929">
                  <a:moveTo>
                    <a:pt x="2286355" y="16802"/>
                  </a:moveTo>
                  <a:lnTo>
                    <a:pt x="2283942" y="10985"/>
                  </a:lnTo>
                  <a:lnTo>
                    <a:pt x="2275370" y="2413"/>
                  </a:lnTo>
                  <a:lnTo>
                    <a:pt x="2269553" y="0"/>
                  </a:lnTo>
                  <a:lnTo>
                    <a:pt x="2263495" y="0"/>
                  </a:lnTo>
                  <a:lnTo>
                    <a:pt x="2254593" y="1790"/>
                  </a:lnTo>
                  <a:lnTo>
                    <a:pt x="2247328" y="6692"/>
                  </a:lnTo>
                  <a:lnTo>
                    <a:pt x="2242426" y="13957"/>
                  </a:lnTo>
                  <a:lnTo>
                    <a:pt x="2240635" y="22860"/>
                  </a:lnTo>
                  <a:lnTo>
                    <a:pt x="2242426" y="31762"/>
                  </a:lnTo>
                  <a:lnTo>
                    <a:pt x="2247328" y="39027"/>
                  </a:lnTo>
                  <a:lnTo>
                    <a:pt x="2254593" y="43916"/>
                  </a:lnTo>
                  <a:lnTo>
                    <a:pt x="2263495" y="45720"/>
                  </a:lnTo>
                  <a:lnTo>
                    <a:pt x="2272398" y="43916"/>
                  </a:lnTo>
                  <a:lnTo>
                    <a:pt x="2279662" y="39027"/>
                  </a:lnTo>
                  <a:lnTo>
                    <a:pt x="2284552" y="31762"/>
                  </a:lnTo>
                  <a:lnTo>
                    <a:pt x="2286355" y="22860"/>
                  </a:lnTo>
                  <a:lnTo>
                    <a:pt x="2286355" y="16802"/>
                  </a:lnTo>
                  <a:close/>
                </a:path>
                <a:path w="2585720" h="201929">
                  <a:moveTo>
                    <a:pt x="2435733" y="172961"/>
                  </a:moveTo>
                  <a:lnTo>
                    <a:pt x="2433320" y="167157"/>
                  </a:lnTo>
                  <a:lnTo>
                    <a:pt x="2424747" y="158572"/>
                  </a:lnTo>
                  <a:lnTo>
                    <a:pt x="2418931" y="156171"/>
                  </a:lnTo>
                  <a:lnTo>
                    <a:pt x="2412873" y="156171"/>
                  </a:lnTo>
                  <a:lnTo>
                    <a:pt x="2403970" y="157962"/>
                  </a:lnTo>
                  <a:lnTo>
                    <a:pt x="2396706" y="162864"/>
                  </a:lnTo>
                  <a:lnTo>
                    <a:pt x="2391803" y="170129"/>
                  </a:lnTo>
                  <a:lnTo>
                    <a:pt x="2390013" y="179031"/>
                  </a:lnTo>
                  <a:lnTo>
                    <a:pt x="2391803" y="187921"/>
                  </a:lnTo>
                  <a:lnTo>
                    <a:pt x="2396706" y="195199"/>
                  </a:lnTo>
                  <a:lnTo>
                    <a:pt x="2403970" y="200088"/>
                  </a:lnTo>
                  <a:lnTo>
                    <a:pt x="2412873" y="201891"/>
                  </a:lnTo>
                  <a:lnTo>
                    <a:pt x="2421763" y="200088"/>
                  </a:lnTo>
                  <a:lnTo>
                    <a:pt x="2429040" y="195199"/>
                  </a:lnTo>
                  <a:lnTo>
                    <a:pt x="2433929" y="187921"/>
                  </a:lnTo>
                  <a:lnTo>
                    <a:pt x="2435733" y="179031"/>
                  </a:lnTo>
                  <a:lnTo>
                    <a:pt x="2435733" y="172961"/>
                  </a:lnTo>
                  <a:close/>
                </a:path>
                <a:path w="2585720" h="201929">
                  <a:moveTo>
                    <a:pt x="2435733" y="16802"/>
                  </a:moveTo>
                  <a:lnTo>
                    <a:pt x="2433320" y="10985"/>
                  </a:lnTo>
                  <a:lnTo>
                    <a:pt x="2424747" y="2413"/>
                  </a:lnTo>
                  <a:lnTo>
                    <a:pt x="2418931" y="0"/>
                  </a:lnTo>
                  <a:lnTo>
                    <a:pt x="2412873" y="0"/>
                  </a:lnTo>
                  <a:lnTo>
                    <a:pt x="2403970" y="1790"/>
                  </a:lnTo>
                  <a:lnTo>
                    <a:pt x="2396706" y="6692"/>
                  </a:lnTo>
                  <a:lnTo>
                    <a:pt x="2391803" y="13957"/>
                  </a:lnTo>
                  <a:lnTo>
                    <a:pt x="2390013" y="22860"/>
                  </a:lnTo>
                  <a:lnTo>
                    <a:pt x="2391803" y="31762"/>
                  </a:lnTo>
                  <a:lnTo>
                    <a:pt x="2396706" y="39027"/>
                  </a:lnTo>
                  <a:lnTo>
                    <a:pt x="2403970" y="43916"/>
                  </a:lnTo>
                  <a:lnTo>
                    <a:pt x="2412873" y="45720"/>
                  </a:lnTo>
                  <a:lnTo>
                    <a:pt x="2421763" y="43916"/>
                  </a:lnTo>
                  <a:lnTo>
                    <a:pt x="2429040" y="39027"/>
                  </a:lnTo>
                  <a:lnTo>
                    <a:pt x="2433929" y="31762"/>
                  </a:lnTo>
                  <a:lnTo>
                    <a:pt x="2435733" y="22860"/>
                  </a:lnTo>
                  <a:lnTo>
                    <a:pt x="2435733" y="16802"/>
                  </a:lnTo>
                  <a:close/>
                </a:path>
                <a:path w="2585720" h="201929">
                  <a:moveTo>
                    <a:pt x="2585110" y="172961"/>
                  </a:moveTo>
                  <a:lnTo>
                    <a:pt x="2582697" y="167157"/>
                  </a:lnTo>
                  <a:lnTo>
                    <a:pt x="2574125" y="158572"/>
                  </a:lnTo>
                  <a:lnTo>
                    <a:pt x="2568308" y="156171"/>
                  </a:lnTo>
                  <a:lnTo>
                    <a:pt x="2562250" y="156171"/>
                  </a:lnTo>
                  <a:lnTo>
                    <a:pt x="2553347" y="157962"/>
                  </a:lnTo>
                  <a:lnTo>
                    <a:pt x="2546083" y="162864"/>
                  </a:lnTo>
                  <a:lnTo>
                    <a:pt x="2541181" y="170129"/>
                  </a:lnTo>
                  <a:lnTo>
                    <a:pt x="2539390" y="179031"/>
                  </a:lnTo>
                  <a:lnTo>
                    <a:pt x="2541181" y="187921"/>
                  </a:lnTo>
                  <a:lnTo>
                    <a:pt x="2546083" y="195199"/>
                  </a:lnTo>
                  <a:lnTo>
                    <a:pt x="2553347" y="200088"/>
                  </a:lnTo>
                  <a:lnTo>
                    <a:pt x="2562250" y="201891"/>
                  </a:lnTo>
                  <a:lnTo>
                    <a:pt x="2571140" y="200088"/>
                  </a:lnTo>
                  <a:lnTo>
                    <a:pt x="2578417" y="195199"/>
                  </a:lnTo>
                  <a:lnTo>
                    <a:pt x="2583307" y="187921"/>
                  </a:lnTo>
                  <a:lnTo>
                    <a:pt x="2585110" y="179031"/>
                  </a:lnTo>
                  <a:lnTo>
                    <a:pt x="2585110" y="172961"/>
                  </a:lnTo>
                  <a:close/>
                </a:path>
                <a:path w="2585720" h="201929">
                  <a:moveTo>
                    <a:pt x="2585110" y="16802"/>
                  </a:moveTo>
                  <a:lnTo>
                    <a:pt x="2582697" y="10985"/>
                  </a:lnTo>
                  <a:lnTo>
                    <a:pt x="2574125" y="2413"/>
                  </a:lnTo>
                  <a:lnTo>
                    <a:pt x="2568308" y="0"/>
                  </a:lnTo>
                  <a:lnTo>
                    <a:pt x="2562250" y="0"/>
                  </a:lnTo>
                  <a:lnTo>
                    <a:pt x="2553347" y="1790"/>
                  </a:lnTo>
                  <a:lnTo>
                    <a:pt x="2546083" y="6692"/>
                  </a:lnTo>
                  <a:lnTo>
                    <a:pt x="2541181" y="13957"/>
                  </a:lnTo>
                  <a:lnTo>
                    <a:pt x="2539390" y="22860"/>
                  </a:lnTo>
                  <a:lnTo>
                    <a:pt x="2541181" y="31762"/>
                  </a:lnTo>
                  <a:lnTo>
                    <a:pt x="2546083" y="39027"/>
                  </a:lnTo>
                  <a:lnTo>
                    <a:pt x="2553347" y="43916"/>
                  </a:lnTo>
                  <a:lnTo>
                    <a:pt x="2562250" y="45720"/>
                  </a:lnTo>
                  <a:lnTo>
                    <a:pt x="2571140" y="43916"/>
                  </a:lnTo>
                  <a:lnTo>
                    <a:pt x="2578417" y="39027"/>
                  </a:lnTo>
                  <a:lnTo>
                    <a:pt x="2583307" y="31762"/>
                  </a:lnTo>
                  <a:lnTo>
                    <a:pt x="2585110" y="22860"/>
                  </a:lnTo>
                  <a:lnTo>
                    <a:pt x="2585110" y="1680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849793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9168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8544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97920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47296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96672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46049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95424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4800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94177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43553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92929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42304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91680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41056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90432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20"/>
                </a:moveTo>
                <a:lnTo>
                  <a:pt x="13962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60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60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39809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89184" y="527780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20"/>
                </a:moveTo>
                <a:lnTo>
                  <a:pt x="13961" y="43924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60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60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4"/>
                </a:lnTo>
                <a:lnTo>
                  <a:pt x="22859" y="4572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49793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99168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8544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97920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47296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96672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46049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895424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44800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194177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343553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492929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642304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791680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941056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90432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239809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89184" y="543397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49793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99168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48544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97920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47296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96672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46049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95424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44800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94177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343553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492929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42304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791680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941056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090432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7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239809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389184" y="559014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7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49793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99168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148544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97920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47296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96672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746049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95424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44800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3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194177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343553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492929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642304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91680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941056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090432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0" y="45719"/>
                </a:moveTo>
                <a:lnTo>
                  <a:pt x="13962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2" y="1796"/>
                </a:lnTo>
                <a:lnTo>
                  <a:pt x="22860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20" y="16796"/>
                </a:lnTo>
                <a:lnTo>
                  <a:pt x="45720" y="22859"/>
                </a:lnTo>
                <a:lnTo>
                  <a:pt x="43924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60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239809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6" y="2408"/>
                </a:lnTo>
                <a:lnTo>
                  <a:pt x="43310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7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389184" y="574631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59" y="45719"/>
                </a:moveTo>
                <a:lnTo>
                  <a:pt x="13961" y="43923"/>
                </a:lnTo>
                <a:lnTo>
                  <a:pt x="6695" y="39024"/>
                </a:lnTo>
                <a:lnTo>
                  <a:pt x="1796" y="31758"/>
                </a:lnTo>
                <a:lnTo>
                  <a:pt x="0" y="22859"/>
                </a:lnTo>
                <a:lnTo>
                  <a:pt x="1796" y="13961"/>
                </a:lnTo>
                <a:lnTo>
                  <a:pt x="6695" y="6695"/>
                </a:lnTo>
                <a:lnTo>
                  <a:pt x="13961" y="1796"/>
                </a:lnTo>
                <a:lnTo>
                  <a:pt x="22859" y="0"/>
                </a:lnTo>
                <a:lnTo>
                  <a:pt x="28922" y="0"/>
                </a:lnTo>
                <a:lnTo>
                  <a:pt x="34737" y="2408"/>
                </a:lnTo>
                <a:lnTo>
                  <a:pt x="43311" y="10982"/>
                </a:lnTo>
                <a:lnTo>
                  <a:pt x="45719" y="16796"/>
                </a:lnTo>
                <a:lnTo>
                  <a:pt x="45719" y="22859"/>
                </a:lnTo>
                <a:lnTo>
                  <a:pt x="43923" y="31758"/>
                </a:lnTo>
                <a:lnTo>
                  <a:pt x="39024" y="39024"/>
                </a:lnTo>
                <a:lnTo>
                  <a:pt x="31758" y="43923"/>
                </a:lnTo>
                <a:lnTo>
                  <a:pt x="22859" y="457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911225" y="58787"/>
            <a:ext cx="8682355" cy="17627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10" dirty="0"/>
              <a:t>Market</a:t>
            </a:r>
            <a:r>
              <a:rPr sz="6000" spc="-350" dirty="0"/>
              <a:t> </a:t>
            </a:r>
            <a:r>
              <a:rPr sz="6000" spc="-70" dirty="0"/>
              <a:t>Trends</a:t>
            </a:r>
            <a:r>
              <a:rPr sz="6000" spc="-254" dirty="0"/>
              <a:t> </a:t>
            </a:r>
            <a:r>
              <a:rPr sz="6000" dirty="0"/>
              <a:t>and</a:t>
            </a:r>
            <a:r>
              <a:rPr sz="6000" spc="-250" dirty="0"/>
              <a:t> </a:t>
            </a:r>
            <a:r>
              <a:rPr sz="6000" spc="-35" dirty="0"/>
              <a:t>Future </a:t>
            </a:r>
            <a:r>
              <a:rPr sz="6000" spc="-10" dirty="0"/>
              <a:t>Outlook</a:t>
            </a:r>
            <a:endParaRPr sz="6000"/>
          </a:p>
        </p:txBody>
      </p:sp>
      <p:sp>
        <p:nvSpPr>
          <p:cNvPr id="81" name="object 81"/>
          <p:cNvSpPr txBox="1"/>
          <p:nvPr/>
        </p:nvSpPr>
        <p:spPr>
          <a:xfrm>
            <a:off x="911225" y="1967704"/>
            <a:ext cx="7781290" cy="28771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affecting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endParaRPr sz="1200">
              <a:latin typeface="Calibri"/>
              <a:cs typeface="Calibri"/>
            </a:endParaRPr>
          </a:p>
          <a:p>
            <a:pPr marL="12700" marR="91440">
              <a:lnSpc>
                <a:spcPct val="150000"/>
              </a:lnSpc>
              <a:spcBef>
                <a:spcPts val="6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Identifying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volatility,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changes,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geopolitical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influence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strategies.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Staying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updated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essential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trading.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Evaluating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emerging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technologies: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AI,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endParaRPr sz="1200">
              <a:latin typeface="Calibri"/>
              <a:cs typeface="Calibri"/>
            </a:endParaRPr>
          </a:p>
          <a:p>
            <a:pPr marL="12700" marR="365125">
              <a:lnSpc>
                <a:spcPct val="150000"/>
              </a:lnSpc>
              <a:spcBef>
                <a:spcPts val="65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Emerging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technologies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blockchain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reshaping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markets.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these technologies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traders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stay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ahead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optimize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strategies.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Adapting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trading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"/>
              </a:spcBef>
            </a:pP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Traders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flexible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adaptive,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altering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response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changes.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Regularly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reviewing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adjusting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strategies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alignment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environments.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2" name="object 82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9715" y="6503670"/>
            <a:ext cx="1400174" cy="285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6B61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1137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Microsoft Sans Serif</vt:lpstr>
      <vt:lpstr>Roboto</vt:lpstr>
      <vt:lpstr>Office Theme</vt:lpstr>
      <vt:lpstr>The Basics of Trading: Strategies and Techniques</vt:lpstr>
      <vt:lpstr>Agenda</vt:lpstr>
      <vt:lpstr>Introduction to Trading</vt:lpstr>
      <vt:lpstr>Fundamental Analysis</vt:lpstr>
      <vt:lpstr>Technical Analysis Basics</vt:lpstr>
      <vt:lpstr>Developing a Trading Strategy</vt:lpstr>
      <vt:lpstr>Behavioral Finance in Trading</vt:lpstr>
      <vt:lpstr>Trading Tools and Platforms</vt:lpstr>
      <vt:lpstr>Market Trends and Future Outlook</vt:lpstr>
      <vt:lpstr>Conclusion and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1734952377785</dc:title>
  <dc:creator>ASHISH MAHATO</dc:creator>
  <cp:lastModifiedBy>ASHISH MAHATO</cp:lastModifiedBy>
  <cp:revision>1</cp:revision>
  <dcterms:created xsi:type="dcterms:W3CDTF">2024-12-23T11:16:20Z</dcterms:created>
  <dcterms:modified xsi:type="dcterms:W3CDTF">2024-12-23T11:42:49Z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2024-12-23T00:00:00Z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2024-12-23T00:00:00Z</vt:filetime>
  </property>
</Properties>
</file>