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70" r:id="rId11"/>
    <p:sldId id="272" r:id="rId12"/>
    <p:sldId id="271" r:id="rId13"/>
    <p:sldId id="273" r:id="rId14"/>
    <p:sldId id="269" r:id="rId15"/>
    <p:sldId id="262" r:id="rId16"/>
    <p:sldId id="263" r:id="rId17"/>
    <p:sldId id="274" r:id="rId18"/>
    <p:sldId id="276" r:id="rId19"/>
    <p:sldId id="275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1:49:19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28011 7499 184 0,'9'127'192'0,"-9"-115"-106"16,0-1-52-16,0-4-5 15,0 3-23-15,0-4-3 16,2-2-1-16,7-2-2 15,-1-2 4-15,6 0-4 0,-1 0 1 16,1 0 0-16,-1-2 1 16,1-4 6-16,-5 2-4 15,-1-1 1-15,2 1-5 16,-2 1 0-16,1-1-2 16,-2 0 2-16,-5 2 0 15,0-2 1-15,-2 2 45 16,0 0 43-16,0 2 60 15,0 0-29-15,-4 0-25 16,-1 0-20-16,-1 0 0 16,1 0-18-16,1 0-7 15,2 0 2-15,2 0-12 0,0 4 1 16,0 0-6-16,0 1-25 16,0 3 15-16,13 3-9 15,9-1 3-15,7 0 10 16,9-4-24-16,16 3 1 15,17-1 0 1,20 7-2-16,16 6 41 0,9 2-15 16,4 1-25-16,-2 0-4 15,-1-4 0-15,-9-4 1 16,-10-3-2-16,-13-10 0 16,-14 1 0-16,-13-4-1 15,-13 0-4-15,-5 0 4 16,-7-2 1-16,-4-6 0 0,-2 2 0 15,-6-2 0-15,-6 5-4 16,-5-1 0-16,-4-1 1 16,-6 1 2-16,0 0 0 15,0 1-5-15,0 0 1 16,0 1 4-16,-2 0 0 16,-4 2 1-16,4-2-7 15,-2 2-3-15,4 0-2 16,0 0-4-16,-2 0-7 15,2 0-11-15,0 0 4 16,0 0 8-16,0 0 4 16,0 0 4-16,0 0-1 15,0 0 2-15,0 0-1 16,0 0-3-16,0 0-19 0,0 0 1 16,0 0-17-16,0 0-35 15,0 0-83-15,0-2-146 16</inkml:trace>
  <inkml:trace contextRef="#ctx0" brushRef="#br0" timeOffset="489.96">28080 7657 819 0,'0'0'172'0,"0"0"-136"16,0 0 81-1,0 0-56-15,0 0-41 0,0 0 30 16,179 3 17-16,-91-3-33 16,17 0-18-16,11-6 3 15,9-2-5-15,10 2-1 16,8-1-9-16,-3 2-1 15,-1 1-2-15,-14-1-2 16,-17-1 1-16,-19-1-4 16,-20 1 1-16,-15-1-12 15,-16 2 3-15,-11 3-14 16,-14-1-22-16,-6 3-19 16,-7 0-57-16,0 0-102 15,-29 0-74-15</inkml:trace>
  <inkml:trace contextRef="#ctx0" brushRef="#br0" timeOffset="913.11">28095 7650 609 0,'0'0'68'0,"0"0"-8"15,0 0 75-15,0 0-75 16,0 0 5-16,0 0 71 15,96-22-36-15,-18 20-54 16,24 0-5-16,19 2-1 16,20 0-6-16,5 0-10 15,1 0 4-15,1 0-11 16,-10 0-5-16,-11 0-2 16,-14-2-6-16,-19-2 0 15,-22-1-4-15,-20 2 2 16,-11 0-2-16,-14 2-4 15,-10 1-23-15,-5 0-58 0,-12 0-91 16,0 0-205-16</inkml:trace>
  <inkml:trace contextRef="#ctx0" brushRef="#br0" timeOffset="6166.93">13509 8378 569 0,'0'0'112'0,"0"0"-15"15,0 0 71-15,0 0-46 16,0 0-54-16,0 0-16 15,0-6-9-15,0 6-8 16,0 0-10-16,0 0-9 16,0 0-1-16,0 0-10 15,0 0 25-15,0 2-8 16,13 4 10-16,7 0-12 16,5 0-12-16,3-2 3 15,6 1-5-15,2 0 5 16,1 1 2-16,1-2-6 15,2 0 0-15,5 0 2 16,1-2 3-16,10 2-11 0,0-4 21 16,2 0-16-16,0 2-1 15,-2 0 4-15,-1-2-6 16,-2 2-2-16,1-2 0 16,-5 0 0-16,2 0-1 15,1 0 0-15,2 0 0 16,0 0 4-16,2 0-4 15,0 0 0-15,-2 0 0 16,-8 0 2-16,-3 0-2 16,-7 0 0-16,-1 0 0 15,3 2-1-15,-1-2 3 16,2 0-1-16,1 0-1 0,4 2 0 16,-1 0 1-16,-1 0-1 15,-2 0-3-15,1-2 3 16,-4 0 0-16,1 0-1 15,-3 0 1-15,-1 0-2 16,-3 0 3-16,-4 0-1 16,0 0 0-16,-5 0 1 15,3 0-1-15,2 0 0 16,-4 0 0-16,4 0 0 16,-2 0 0-16,2 0 0 15,4 0 0-15,2 0 0 16,5 0 0-16,0 0 0 15,0 0 0-15,-4 0 0 16,-1 0 1-16,2 0-1 0,-3 0 0 16,1 0 0-16,0 0 0 15,5 0 0-15,1 0 0 16,0 0 1-16,-1 0-1 16,0 0 0-16,0 0 0 15,-2 0 0-15,-3 0 0 16,1 0 0-16,-1 0 0 15,0 0 0-15,3 0 1 16,-1 0-1-16,2 0 0 16,-2 0 0-16,3 0 1 15,-5 0-1-15,0-2 0 0,-1 0-2 16,-5 2 1-16,-3-2 1 16,-1 2 0-16,-4-2 0 15,6 0 1-15,0 2-1 16,-1-2 0-16,-4 0 3 15,-4-2-2-15,-3 2-1 16,1 0-1-16,-1 2-1 16,-3 0 1-16,2-2 1 15,-3 2 1-15,-1-2-1 16,0 2 0-16,-2 0 0 16,3 0 0-16,-3 0 3 15,8-2-2-15,-1 0 3 16,3 2-4-16,2-3 0 15,2 3 0-15,3 0 1 16,0 0-2-16,4 0 2 0,0 0-1 16,2 0 0-16,0 0 0 15,0 0 0-15,0 0 1 16,-4 0-1-16,4 0 0 16,-2 0 1-16,-3-3-1 15,0 0 0-15,1 2 1 16,-3-1 0-16,-6-1 0 15,0 2-1-15,-3 1 2 16,-5-1-2-16,6-2 1 16,-1 3-1-16,1-2 1 0,-1 0-1 15,1 2 0 1,-5-2 0-16,1 2 1 0,-1-4-1 16,1 1 0-16,-4 3 0 15,3 0 0-15,2 0 0 16,-2 0 0-16,0 0 3 15,-3 0 1-15,2 0-1 16,-6 0 3-16,-2 0 2 16,0 0-1-16,0 0 4 15,2 0 0-15,-2 0-3 16,0 0-2-16,0 0-3 16,0 0 1-16,0 0-4 15,0 0-4-15,0 0-19 0,0 0-34 16,0 0-29-1,-4 0-75-15,-19 5-61 0,-6 7-231 16</inkml:trace>
  <inkml:trace contextRef="#ctx0" brushRef="#br0" timeOffset="7965.29">19580 8324 666 0,'0'0'211'15,"0"0"-118"-15,0 0 42 16,0 0-84-16,0 0-33 16,0 0 1-16,0 0-3 15,11-18 6-15,11 18 1 0,5 0 13 16,2 1 3-16,9 5-3 15,2 3 7-15,7 1-6 16,6-2-12-16,12 3-6 16,8 1 5-16,14-1 27 15,16-2-14-15,13 2-7 16,13-1-6-16,9-4-5 16,2 0-11-16,-6-2-4 15,-2-4 0-15,-10 0-1 16,-9 0-2-16,-10 0 0 15,-11-7 0-15,-10 0 1 16,-4 1 0-16,-1-2 1 16,2-2 3-16,1-3 7 0,0 1-6 15,-1 2 4-15,-6 3-5 16,-7 3-3-16,-3 1-1 16,-3 3-2-16,-4 0 5 15,0 0-5-15,-3-1-1 16,-6-6 1-16,-2 1 1 15,-8-1 0-15,-5 1-1 16,-5 0 1-16,-8 2 0 16,-7 4 0-16,-6-3 0 15,-4 3-1-15,-2 0 0 16,0 0 3-16,0 0 0 16,0 0 3-16,0 0-1 15,0 0 1-15,0 0 2 16,0 0-3-16,0 0-2 0,0 0 0 15,0 0-2-15,0 0 1 16,0 0-1-16,0 0 4 16,0 0-3-16,0 0-2 15,0 0 1-15,0 0-1 16,0 0 1-16,0 0-1 16,0-1 1-16,0 1-1 15,0 0 0-15,0 0 1 16,0 0-1-16,0 0 0 15,0 0 0-15,0 0-1 16,0 0 2-16,0 0-2 16,0 0 1-16,0 0 0 15,0 0 0-15,0 0 0 0,0 0 0 16,0 0 0-16,0 0-1 16,0 0 1-16,0 0-4 15,0 0 1-15,0 0-8 16,0 0-6-16,5 0-15 15,3 0-19-15,10 0-4 16,16 0 2-16,10 0-21 16,16 0-10-16,14 0-35 15,13 0-17-15,9 0-90 16,6 0-50-16,3 0-382 16</inkml:trace>
  <inkml:trace contextRef="#ctx0" brushRef="#br0" timeOffset="8784.87">25878 8382 780 0,'0'0'116'15,"0"0"-70"-15,0 0 117 16,0 0-107-16,0 0-33 15,0 0 60-15,-37-13-8 16,34 13-42-16,1 0-26 16,2 0-6-16,0 0 1 15,0 0 0-15,0 0 2 0,0 0-1 16,2 0-2-16,19 0-1 16,14 5 2-16,12-1 0 15,15 0-1-15,16 0-2 16,16 4 2-16,20-1-1 15,24 8 1-15,17 5 19 16,13 1-7-16,7 4-6 16,-3 0-3-16,-5 0 1 15,1-6-4-15,-12-4 0 16,-7-9 0-16,-13-6-1 16,-18 0 0-16,-20 0-1 15,-18-2-3-15,-19-8-11 16,-24-1-13-16,-16 2-34 15,-19-3-59-15,-2-2-196 16</inkml:trace>
  <inkml:trace contextRef="#ctx0" brushRef="#br0" timeOffset="11981.34">2141 9431 675 0,'0'0'184'16,"0"0"-63"-16,0 0-25 0,0 0-16 16,0 0-36-1,0 0 12-15,0 0-8 16,-16-38-14-16,16 35-10 0,0 0-4 15,0 1-2-15,9-1-4 16,11 3-7-16,7 0-5 16,11 0 6-16,9 0 7 15,6 11 1-15,9-1 2 16,12-3-9-16,13-3 1 16,1-4 0-16,2 0-9 15,-12 0-1-15,-18 0-1 16,-9 0 1-16,-6 0 1 15,-5 0-1-15,-3 4 0 16,0 0 0-16,-6-1 0 16,-7-3 0-16,-2 1 0 0,1-1 1 15,-1 0-1 1,2 0 1-16,1 0-1 0,-5 0 0 16,-2 0 0-16,-2 0 0 15,-8 0 0-15,-1 0-1 16,-2 0 1-16,-1 0-2 15,1 0 0-15,-1-1 2 16,0-2 0-16,-2-1 3 16,3-1-3-16,-1 0 1 15,-1-3 0-15,2-2 1 16,-3 2-1-16,0-4-1 16,0 0 3-16,0-2-3 15,0-4 2-15,-2-4-1 16,0-4 1-16,0-3 0 15,0-8 4-15,0-1-3 0,0-3-1 16,0 0 0-16,0-1-2 16,0-1 3-16,0 4-1 15,-2 2-2-15,2 3 1 16,-4 5 4-16,0-1-3 16,1 3-1-16,1-3 0 15,2 2-1-15,0-4 0 16,0 4 1-16,0-1-3 15,0 8 3-15,0 2-2 16,0 3 2-16,0 1 0 0,0 0-1 16,0 3 0-1,0 4 1-15,0 0 0 0,0 2 1 16,0 2-2 0,0-2 3-16,0 2-3 0,0 2 0 15,0-2 1-15,0 4-1 16,0-2 0-16,0 0 0 15,0 2 0-15,0 0 0 16,0-2 1-16,0 0 0 16,0 0-1-16,0-5 2 15,0 4 1-15,0-7-2 16,0 0 2-16,-3 0-3 16,-3-2 0-16,-1-1-1 15,1 0 1-15,-1 1-1 16,-2 0 1-16,0 4 0 15,-2-2-2-15,-1 2 2 0,-3-2 0 16,1 0-2-16,-1 0 1 16,-3 1 0-16,3 2 1 15,-3 0-1-15,-2 3-2 16,2 0-2-16,-4 3 3 16,0 1-3-16,-1 0 2 15,-1 0 1-15,1 0 1 16,-4 0 1-16,4 0 1 15,-2 5-1-15,-2 2 1 16,2-3 3-16,1 2 2 16,0-1 3-16,-1 1 9 0,0 0-6 15,3 3-5 1,-3-1 2-16,1 2-2 0,2-1-3 16,-1-2 0-16,-1 0-2 15,4 2-1-15,-2-1 2 16,-5 0-2-1,-4 3 6-15,-11 3-4 0,-16 5 2 16,-5 3-5-16,-1 0 1 16,6 1-1-16,8-6 0 15,8-3 2-15,2 2-2 16,2-4 1-16,2 0-1 16,3 0 1-16,6 0 0 15,8-2 0-15,0 0 1 16,4 1-2-16,1-4-1 15,6-1-2-15,-1-1 3 0,2-2 3 16,0 1-3-16,1 0 0 16,-1 0 1-16,3 1-2 15,-1-3 1-15,0 1-2 16,1 4 2-16,-5-3 1 16,3 2-1-16,-4 0-2 15,4-3 2-15,2 2 2 16,-3-1-2-16,3-2 0 15,-1 0 0-15,0-1 1 16,1 2-1-16,4-3 1 16,0 0-1-16,-2 0 0 15,2 0 1-15,0 0-1 0,0 0 0 16,0 0 0 0,0 0-1-16,0 0 0 0,0 6-3 15,0 6-1-15,-2 8-2 16,2 7 7-16,0 10 1 15,0 5 0-15,0 6 0 16,0 2 1-16,0 0 1 16,0 1-3-16,2-4 2 15,4-4 0-15,-1-7 1 16,0-9-3-16,-1-8-1 16,3-5 1-16,-3-5 1 15,-2-4 0-15,0-3-1 0,-2-2 1 16,0 0 2-1,0 0 3-15,2 0 2 0,-2 0 1 16,0 0-2-16,3 0 0 16,-3 0-3-16,0 0 1 15,0 0 1-15,0 0-3 16,2 0 0-16,3 0 0 16,1 0 0-16,10 0-3 15,8 0-1-15,12-7 1 16,11 1 0-16,1 1 1 15,0 1 0-15,-11 2-1 16,-8 2-1-16,-6 0-1 16,-10 0-6-16,-1 0-19 0,-4 0-47 15,-3 6-37-15,-5 10-62 16,0 4-174-16,0 5-483 16</inkml:trace>
  <inkml:trace contextRef="#ctx0" brushRef="#br0" timeOffset="17025.91">11521 9262 555 0,'0'0'88'0,"0"0"6"0,0 0 49 16,0 0-50-16,0 0-9 15,0 0 11-15,-21 0-11 16,19 0-25-16,2 0-7 16,0 0 4-16,0 0-14 15,-2 0-18-15,2 0-12 16,0 0 4-16,0 2 1 15,25 0 11-15,4-2 8 16,4 2-7-16,7-2-13 16,3 0 4-16,3 0-4 15,10 0 3-15,6 0 0 16,9 0-2-16,1-8-4 0,4-3-5 16,2-2 0-16,-3-1 0 15,0 2-1-15,-2 2 0 16,-7 2-4-16,-1 0-1 15,-3 2 1-15,-2 0-3 16,-2 0 3-16,-2 2-3 16,0 2 2-16,-5-1 0 15,0 3-2-15,-1 0 2 16,-4 0 1-16,1 0-2 16,0 0 0-16,0 0 0 15,-3 0 0-15,-1 0-1 16,-1 0 3-16,0 0-2 0,-1-1 0 15,-1-4-2-15,1 4 3 16,2-5-2-16,-1 4 0 16,-2-2 0-16,-3 2-1 15,-4-1 0-15,-2 2-1 16,-7-1 2-16,3-2 3 16,-5 2-3-16,1-3 0 15,-2 2 0-15,2-1 0 16,0-2 1-16,-1 0-1 15,4 2 2-15,1 1 0 16,2 2-1-16,0-1-1 16,0 0 0-16,2 0 0 15,-2-1 1-15,0 2-1 0,-2 1 1 16,2 0-1 0,0-3 0-16,0 3 0 0,2-1 1 15,-4 1-1-15,-3 0 1 16,-2 0-1-16,1 0 0 15,0 0 0-15,-2 0 0 16,2 0 1-16,-1 0-4 16,0 0 3-16,2 0 0 15,6 0 3-15,-1 0-2 16,2 0-1-16,-2 0 0 16,0 0 1-16,-2 0-1 15,-3 0 0-15,1 0 0 0,-1 0 0 16,0 0 0-16,-1 1 1 15,-4 3-1-15,2 3-1 16,-3-4 1-16,-1 4 0 16,2-3 1-16,-2-1-2 15,5 0 2-15,-1 0-1 16,1 0 0-16,0 0 0 16,0 0 0-16,-1 1 0 15,3-2-3-15,2 2 4 16,1-3-1-16,5 4 2 15,3-1-2-15,4 0-1 16,-4-4 1-16,1 3-1 16,-3-3 1-16,-2 1-1 15,2-1 1-15,1 0 0 16,-3 1-1-16,-4-1-1 0,0 3 2 16,-3-1 1-16,0-1-1 15,3 2-2-15,2-3 1 16,0 2 1-16,2-1 0 15,3 2 0-15,-1 0 0 16,-2 0 0-16,3-1 0 16,-6 0 0-16,-1 0 0 15,-4 0 0-15,-3 2 2 16,-7 0-2-16,1 0 0 16,-1 0 0-16,-2 0 0 0,3 0 1 15,-1-1-1 1,3 3 0-16,-3-1 0 0,3-1 0 15,3 0 0-15,0 2 0 16,3 2 0-16,0 1 0 16,0-2 0-16,3 1-7 15,0 0 7-15,-4 0 0 16,2 0 0-16,-1 0 0 16,1-4 0-16,-4 2 1 15,-3 0-1-15,-3-2 0 16,-6-2 0-16,-2 0 0 15,-3-2 0-15,-2 0 0 16,0 2 0-16,0-2 1 16,0 0 0-16,0 0-1 15,0 0-1-15,0 0 1 16,0 0 0-16,0 0 1 16,0 0-1-16,0 0 1 0,0 0 0 15,0 0 2-15,0 0 0 16,0 0-3-16,0 0 2 15,0 0-1-15,0 0-1 16,0 0 2-16,0 0-2 16,0 0 1-16,0 0 1 15,0 0 1-15,0 0-1 16,0 0-1-16,0 0 0 16,0 0 0-16,0 0-1 15,0 2-2-15,0-2 2 16,0 0 1-16,0 2-1 15,0-2 0-15,0 0 0 0,0 0 0 16,0 0 0-16,0 0 0 16,0 0-1-16,0 0 1 15,0 0 2-15,0 0-2 16,0 0 0-16,0 0 0 16,0 0 1-16,0 0-1 15,0 0 1-15,0 0 1 16,0 0-2-16,0 0 1 15,0 0-1-15,0 0 1 16,0 0 1-16,0 0-1 16,0 0-1-16,0 0 2 15,0 0 0-15,0 0-1 16,0 0-1-16,0 0 2 0,0 0-1 16,0 0 1-16,0 0-2 15,0 0 1-15,0 0 0 16,0 0 5-16,0 0-2 15,0 0-4-15,0 0 5 16,0 0-3-16,0 0-1 16,0 0 1-16,0 0 0 15,0 0-2-15,0 0 1 16,0 0 1-16,0 0 0 16,0 0 0-16,0 2-1 15,0-2-1-15,0 0 0 16,0 0 0-16,0 0 0 15,0 0 0-15,0 0 1 16,0 2-1-16,0-2 0 0,0 2 0 16,0 3 0-16,-7-4-1 15,5-1 2-15,-1 2-1 16,1-2 0-16,2 0 0 16,0 0 0-16,0 0 0 15,0 0 0-15,0 0 0 16,0 0 0-16,0 0-1 15,0 0 1-15,0 0 3 16,0 0-2-16,0 0-1 16,0 0 0-16,0 0 0 15,0 0 1-15,0 0-1 0,0 0 2 16,0 0 0-16,0 0 1 16,0 0 0-16,0 0-1 15,0 0 0-15,0 0-2 16,0 0 2-16,0 0-1 15,0 0-1-15,0 0 0 16,0 0 0-16,0 0 0 16,0 0 1-16,0 0-1 15,0 0-1-15,0 0-3 16,0 0-9-16,0 0 10 16,0 0-13-16,-2 0-25 15,-2 0-52-15,-3-6-45 0,-4 2-45 16,-11-2-175-16,-11-2-689 15</inkml:trace>
  <inkml:trace contextRef="#ctx0" brushRef="#br0" timeOffset="21888.63">17787 9354 522 0,'0'0'113'16,"0"0"-16"-16,0 0 14 15,0 0-55-15,0 0-3 0,0 0 17 16,0 0-17-16,8-64-3 15,-8 61-1-15,0 0 9 16,0 3-5-16,0 0-10 16,0 0-8-16,0 0-6 15,0 0-6-15,0 0-14 16,7 4-8-16,1 9 6 16,4 4 6-16,-1-1-8 15,0-1-3-15,3-4-1 16,-1-3 2-16,-2-2-1 15,0-6 2-15,-2 0 1 16,5 0 0-16,-4 0-1 16,7-7 3-16,-5-11-2 15,5-5-2-15,-4-2 1 0,-5 2 0 16,2 2 2-16,-4 7 0 16,-4 3 8-16,1 7 3 15,-3 4 4-15,0 0 5 16,0 0-5-16,0 0-14 15,0 0-7-15,0 10 0 16,2 12 6-16,0 5 2 16,4-2 0-16,1 1-6 15,-2-4 2-15,2-4-4 16,-1-6 0-16,-2-3 1 16,3-5 0-16,0-4 3 15,-2 0-3-15,5 0 5 0,2 0 2 16,1-13-2-16,0-3-5 15,-1-4 1-15,-1 3-1 16,-1-2 2-16,2 2-3 16,-3 6 0-16,-1 1 1 15,-2 6-1-15,-4 4 0 16,0 0 1-16,0 0-1 16,2 0 0-16,3 0 1 15,7 12 1-15,1 4 3 16,7 0-3-16,3 1 5 15,4-3-1-15,-1 2-5 16,-3-7 1-16,0-3 1 16,-1-1-1-16,3-5 0 15,-2 0-1-15,-1 0 4 16,0-6-3-16,-3-7 1 0,-6 1-2 16,-3 2 4-1,-6 1 0-15,-2-2 6 0,1 3 0 16,-1 2-8-16,-2 4 2 15,-2 2 1-15,0 0 6 16,0 0-2-16,0 0-10 16,0 0-2-16,6 0 2 15,2 2 1-15,7 8 1 16,4 2-1-16,3 0 6 16,2-4-5-16,-4 1 1 15,3-5-3-15,-2-1 0 0,0-3 2 16,-3 0 0-16,1 0-2 15,0 0 3-15,-1-3-1 16,1-13 2-16,-1 3-3 16,0 3-2-16,-9 2 3 15,-4 6-3-15,-3 2 1 16,-2 0-1-16,0 0-1 16,4 0-2-16,3 2 1 15,4 12 3-15,4 1 2 16,4-4-2-16,-2-1-1 15,1-4 1-15,-1-1 2 16,6-5 0-16,0 0-2 16,1 0-2-16,2-9 2 15,6-12-2-15,4-2-1 16,-3-1 1-16,0-2-1 16,-3 8 3-16,-13 4 1 0,-5 6-1 15,-6 6 0-15,-6 0 0 16,2 2-1-16,2 0 1 15,3 0-8-15,5 4 8 16,1 12 2-16,3 4 2 16,1 0-2-16,1-2-1 15,2-2-1-15,-2-6 1 16,0-4 0-16,-1-4 2 16,4-2 0-16,-4 0 1 15,6 0-1-15,-3-8-3 0,-1-2 0 16,0 0 1-16,-5 4-1 15,-2-2 0-15,-3 4 0 16,-2 0 0-16,0 4 0 16,-3 0-1-16,3 0 0 15,-1 0 0-15,6 0 0 16,-1 8 0-16,2 6 0 16,1 2 1-16,1 0-1 15,-1-2 1-15,1-4 0 16,1-3 0-16,-1-6 1 15,1-1-1-15,-1 0 1 16,3 0 2-16,3-10-3 16,-2-4 0-16,2 0 0 15,-4 0 0-15,-3 2-2 16,-1 1 2-16,-1 4 0 0,-4 3 0 16,-4 2-1-16,1 2 0 15,-1 0 0-15,4 0-2 16,2 0-3-16,1 0 6 15,3 7-2-15,-1 8 0 16,1-3 2-16,1 0 3 16,-1-1-3-16,1-2 0 15,-2-1 0-15,1-4 0 16,3-4 0-16,1 0 1 16,9-2 0-16,4-17-1 15,1-2 0-15,1 1-1 0,-6 0 1 16,-7 6 0-1,-7 6 3-15,-4 2-3 16,-3 4 0-16,-3-1-3 0,0 3 3 16,1 0-1-16,5 0-3 15,1 3 3-15,4 11 1 16,1 2-1-16,1 1 1 16,-1 4-1-16,2-3 1 15,-2-4 2-15,-1-4-2 16,3-4 0-16,1-4 0 15,0-2 2-15,8 0 0 16,3-10 0-16,5-12-2 16,6-4-3-16,-4 2 1 15,-5 2 2-15,-4 4 0 0,-8 5 0 16,-3 0 0-16,-7 9 0 16,-5 4 0-16,-2 0-1 15,4 0 1-15,-2 0 0 16,3 0-2-16,3 4 2 15,4 9-3-15,4 0 3 16,2 1 0-16,0 3 0 16,4-3 3-16,-4-1-3 15,1-3 0-15,-2-6 0 16,-3-4 0-16,5 0 2 16,0 0-1-16,6-8 1 15,7-12-2-15,1-2-1 0,-2 1-1 16,2 7 0-16,-12 3 2 15,-2 3 3-15,-10 6-3 16,-2 2 0-16,0 0 0 16,-1 0 0-16,6 0 0 15,4 4 0-15,4 13 1 16,7 0-1-16,5 3 0 16,1 1 1-16,-2 0-1 15,-1-3 1-15,-8-4-1 16,1-5 0-16,-5-4 0 15,2-5 1-15,0 0 3 16,8-4-2-16,3-16-1 16,7-2-1-16,3 0 0 15,-8 2 1-15,-2 4-1 16,-10 3 1-16,-8 5-1 0,-3 3 0 16,-6 1 0-1,-1 2 0-15,-1 2-1 0,0 0 0 16,3 0-1-16,0 0 1 15,4 8 1-15,2 3 0 16,5 4 0-16,0-3 0 16,2 0 1-16,-2-3-4 15,1-1 7-15,2-3-5 16,1-5 2-16,3 0 3 16,-1 0-3-16,3-6 0 0,-3-7 1 15,-1-2-1 1,-4 3-1-16,0 0 1 0,-9 7 0 15,0 0-1-15,-6 4-3 16,-2 1 2-16,3 0 1 16,-3 0-5-16,4 7 5 15,4 9 0-15,3 5-1 16,7-1 1-16,7 5-1 16,4-1 1-16,5-4 2 15,-1 0-2-15,1-6-1 16,-1-3 1-16,-3-7 0 15,-1-4 1-15,2 0-2 16,3-12 2-16,4-8-2 0,0 1 2 16,-9 3-1-1,-4 2 1-15,-9 2 0 0,0 0 1 16,-2 2 1-16,-3 0-3 16,-2 4 0-16,0 5 0 15,-4-2 1 1,1 3 2-16,4 0-3 0,-1 0 1 15,4 0 0-15,3 4-1 16,1 6 1-16,-2 0-1 16,-1 0 0-16,-1-4-1 15,-3 1 1-15,-1-4 0 16,-3-3 0-16,6 0 0 16,1 0 1-16,6 0-1 15,5-6 1-15,3-6-1 0,0 4 0 16,-3 0 0-16,-3 3 0 15,-7 4 0-15,-3 1 0 16,-4 0 0-16,0 0-1 16,2 0 0-16,5 7 1 15,3 12-2-15,6-1 2 16,9 1 0-16,3-4 0 16,4-5 0-16,7-4 1 15,4-6 0-15,4 0-1 16,2-1 0-16,-1-16 0 15,-3 1 0-15,-3 0 0 16,-2 0 1-16,-8 4-1 16,-8 0-2-16,-4 7 2 15,-4-1 0-15,-8 3 1 16,-3 3-2-16,-6 0 0 0,1 0 1 16,-3 0 0-16,0 6-1 15,2 5 2-15,3 8-1 16,3-1 0-16,6 1 0 15,-2-6 0-15,-1-1 1 16,1-6 0-16,-2-4-1 16,2-2 2-16,0 0-1 15,1 0-1-15,2 0 1 16,1 0-1-16,0-2 1 16,-6-4-2-16,-1 0 0 0,1 2 1 15,-3 2 0 1,1 0 2-16,1 2-2 15,-1 0-1-15,1 0 1 16,8 0 0-16,1 7 0 0,5 2 0 16,5-3-1-16,8-6-1 15,3 0 2-15,5 0 1 16,2 0 0-16,-6-8 0 16,-5 1-1-16,-10-6 1 15,-4 3 4-15,-5-2-4 16,2 0 7-16,-1-2-5 15,2 1-1-15,-2 6-2 16,2 0 1-16,0 2 1 16,-5 5-2-16,-5 0 0 15,-1 0 0-15,-5 0 0 0,-3 6 0 16,3 7 3-16,3 0 1 16,1 1-2-16,3-4-1 15,1 0 3-15,3-6-2 16,1 1 0-16,0-4-1 15,-3-1 0-15,3 0 0 16,-4 0-1-16,1 3 1 16,4-3 0-16,0 0 0 15,3 0-1-15,4 0 1 16,5 0-1-16,-1 1 0 16,-2 3 0-16,-4-2 1 15,0 2 0-15,-2 0 0 0,-2-1 1 16,2 2 0-1,2 5 0-15,2-2-2 0,0 2 1 16,-2 0 0-16,-5-3-1 16,-2-4 0-16,0 2 0 15,0-4 2-15,-2 1-2 16,0 1 0-16,-1-2-1 16,-3-1 1-16,-1 0 0 15,3 0 1-15,-1 0-1 16,8-1 1-16,4-11 0 15,2 0-1-15,8-3-2 16,1-1 2-16,2 3 0 16,-2-1 0-16,-6 5-2 15,-9 2 1-15,-9 5 2 16,-5 2-2-16,-9-3 1 0,0 3 0 16,2 0 4-16,-2 0-2 15,2 0-2-15,0 0 1 16,2 0 1-16,-2 0-1 15,0 0 6-15,0 0-4 16,-2 3 0-16,2-2 0 16,-2 0-1-16,2-1-2 15,-2 3-1-15,2-1 1 16,-2 0-4-16,0 3-10 16,0-1-16-16,0-1-34 15,-4 8-53-15,-23 4-96 16,-8 2-204-16</inkml:trace>
  <inkml:trace contextRef="#ctx0" brushRef="#br0" timeOffset="24587.87">27052 9446 375 0,'0'0'284'0,"0"0"-280"16,0 0 139-16,0 0-59 15,0 0-61-15,0 0-5 16,0 0 23-16,-4 0 5 15,4 0 1-15,0 0 8 16,0 0-18-16,0 0-1 16,6 0 4-16,15 0-13 15,10 0-16-15,12 0-2 16,5 0-4-16,8 0-1 16,2 0 0-16,5 0 9 0,8 0 6 15,14 0-1-15,8 0 9 16,9 0-7-16,-4-2-2 15,1-4-16-15,-5 3 0 16,-5 3-2-16,-1-3-1 16,1 3 1-16,-2 0 0 15,5 0-1-15,6 0-2 16,7 0 0-16,4 0 1 16,2 0-3-16,8 0 2 15,-1 3 3-15,7 8 1 16,6 0-1-16,-4 0 0 15,-5 0-1-15,-4-5 0 16,-13-3 1-16,-7-3-1 16,-7 0 1-16,-8 0 0 15,-10 0-3-15,-5 0 0 0,-6 0 1 16,-2-6-4-16,-5 5-3 16,-1-4 3-16,-9 5-4 15,-5 0-1-15,-9-1 4 16,-6-3 1-16,-6 1 5 15,-5 0 1-15,-1-4 0 16,-1 6 1-16,-4-3 0 16,3 1 0-16,-1 3 1 15,-2 0-1-15,1-1 7 16,-1 1 2-16,2 0 5 16,-8 0 4-16,5 0-3 15,-3 0-5-15,0 0-8 0,6-3 3 16,-6 3-5-1,-2 0-1-15,3 0 0 0,-5 0-1 16,0 0-9-16,0 0-26 16,0 0-29-16,-9 0-80 15,-22-2-182-15,-14-4-461 16</inkml:trace>
  <inkml:trace contextRef="#ctx0" brushRef="#br0" timeOffset="26445.99">1918 10313 574 0,'0'0'113'15,"0"0"-36"-15,0 0 27 16,0 0-12-16,0 0 13 15,0 0-28-15,-53 11-23 16,53-11 8-16,0 0-13 16,0 0 9-16,0 1-10 0,0-1-8 15,0 0-16-15,0 1-10 16,8 4-11-16,19 5 9 16,13-4 14-16,12 0 9 15,12-2-6-15,9-4-5 16,10 4-12-16,9 0-2 15,5 0 21-15,10-2-10 16,-6-2-4-16,-10 0-3 16,-9-2-5-16,-24-8-6 15,-9 0 1-15,-15 4-3 16,-14 1 2-16,-11 4-3 16,-7-2 0-16,-2 3 3 0,0 0 1 15,0 0 2 1,0 0-6-16,0 0-7 0,0 0-26 15,0 0-28-15,-2 0-50 16,0 13-32-16,2 9-109 16,0-2-159-16,0-4-329 15</inkml:trace>
  <inkml:trace contextRef="#ctx0" brushRef="#br0" timeOffset="28567.51">6906 10375 334 0,'0'0'449'0,"0"0"-424"15,0 0 12-15,0 0 15 16,0 0-13-16,0 0 9 16,38-24 29-16,-20 20 12 15,3 4-31-15,3 0-14 16,4-2-13-16,1 2-10 15,5-2-3-15,4-3 3 16,4 1-6-16,6-1-5 16,-2 0-2-16,5 2 0 15,-4-1-3-15,4 0-1 0,5-2 2 16,0 0 0 0,-3-1 4-16,0 6 0 0,-1-4 0 15,1 4 3-15,7 1-1 16,6-3-2-16,-4 1-7 15,0 1-1-15,-7-1 0 16,-8-1-2-16,-9 1 0 16,-9-1 0-16,-9-1 0 15,-4 4 0-15,-7-2 0 16,-5 2 0-16,-1 0 0 16,-3-3 1-16,0 3 3 15,0-1 6-15,0 1 2 0,0 0 9 16,0 0 1-1,0-3 3-15,0 3 0 0,2-4-8 16,6 1-10-16,3-1-6 16,7-3 0-16,1 4-1 15,2 0 0-15,4 0-1 16,8-2 1-16,10 5-1 16,10-1 0-16,12 1 1 15,4 0-1-15,0 0 1 16,0 6-3-16,2 7 2 15,3 1 0-15,-3-1-24 16,0-5 23-16,-3-3 4 16,-8-2-2-16,-3-2 1 0,-3-1-1 15,-7 0 4 1,-5 0-1-16,-2 0-2 0,-7 0 5 16,1 0 5-16,0 0-5 15,-3 0-3-15,0-1 2 16,2-4-1-16,3 5 1 15,4 0 1-15,5 0 1 16,1 0-2-16,6 0-2 16,-4 0-2-16,2 0-1 15,-3 0 1-15,-3 2-1 16,0 2 0-16,3 2 0 16,1 1 0-16,-2 1-1 0,3-2 1 15,2-2-1-15,3-2-1 16,-3 1 2-16,0-3-5 15,-4 0 4-15,-5 0 1 16,-4 0 0-16,-4 0 0 16,-6 0 1-16,-1 0 0 15,0 0-1-15,4 0 0 16,2 0 1-16,3 0-2 16,-2 0 3-16,-5 0-3 15,-5-3 1-15,1 1 0 16,-3 0 0-16,3 0 1 15,4-2 1-15,2 0-2 16,2 2 0-16,-1 0 2 16,-9 0-1-16,-2 0 1 15,-11 0-2-15,4-1 0 16,-3 2 4-16,3 1-2 0,1-2 2 16,1 2-4-16,-1-3 4 15,4 2 2-15,-4-2-3 16,3 0-2-16,-1 3 1 15,-1 0-2-15,-1 0 0 16,-1 0-2-16,-5 0 2 16,3 0 4-16,-6 0-2 15,5 0 9-15,1 0-8 16,-1 0 3-16,1 0 3 16,0 0 2-16,-1 0-3 15,-7 0-7-15,1 0 7 0,-3 0-5 16,-2 0 1-1,0 0-1-15,0 1 2 16,0-1 0-16,0 0 1 16,0 0 3-16,0 0 5 0,0 0-7 15,0 0 2-15,0 0 1 16,0 0-6-16,0 0 3 16,0 0 0-16,0 0-2 15,0 0-2-15,0 0 1 16,0 0-3-16,0 0-1 15,0 0 0-15,0 0 1 16,0 0-1-16,0 0 1 16,0 0-1-16,0 0 1 0,0 0-1 15,0 0 0 1,0 0 0-16,0 0 1 0,0 0-1 16,0 0 0-16,0 0 0 15,0 0 0-15,5 0 0 16,-1 0-1-16,1 0 1 15,1 0-6-15,1 0-9 16,-5 0-11-16,-2 0-42 16,0 0-31-16,0 0-91 15,-9 0-227-15</inkml:trace>
  <inkml:trace contextRef="#ctx0" brushRef="#br0" timeOffset="29894.92">15562 10215 754 0,'0'0'198'0,"0"0"-34"0,0 0-27 15,0 0-68-15,0 0-13 16,0 0-17-16,0 0 6 16,-13-4-9-16,38 14 13 15,11 3-12-15,5-3-18 16,15-1-1-16,2-1 0 15,3 0-2-15,1-1-1 16,-4 4-14-16,-2-5-1 16,-1 0 1-16,-1-4-1 15,-5-2-3-15,-3 0-23 16,-5 0-44-16,-8 0 7 0,-9 0-20 16,-8 0-46-16,-7 0-24 15,-9 2-73-15,0 2-35 16,-5 0-179-16</inkml:trace>
  <inkml:trace contextRef="#ctx0" brushRef="#br0" timeOffset="30292.26">15539 10345 888 0,'0'0'119'16,"0"0"-56"-16,0 0 101 15,0 0-92-15,0 0-55 16,0 0-8-16,41-2 41 15,18 2 1-15,18 0-17 16,14 0-11-16,7-5-6 16,5-8-4-16,-3-1-5 15,-4 0-6-15,-11-1-1 0,-14 7-1 16,-15 1-11 0,-21 1-6-16,-14 3-10 0,-10 3-24 15,-11 0-35-15,0 0-16 16,0 0-31-16,-18 3-60 15,-15 7-58-15,-12 0-202 16</inkml:trace>
  <inkml:trace contextRef="#ctx0" brushRef="#br0" timeOffset="30843.39">15689 10379 655 0,'0'0'114'0,"0"0"-105"0,0 0 122 16,0 0 0-16,0 0-89 15,0 0 10-15,-42-10-8 16,46 10-17-16,23 0 31 16,15 0 4-16,16 0-9 15,12 0-14-15,10 2 3 16,9-2-18-16,2 0-7 15,3 0-7-15,2 0-9 16,-7-3 0-16,-11-6-1 16,-21 3-1-16,-20 0-15 15,-20 2-6-15,-17 2-21 16,0 2-17-16,-13 0-14 16,-28 0-44-16,-16 0-44 15,-15 0-1-15,-12 0-13 0,-9 0 30 16,-10 0-23-16,-4 0-9 15,-2 0 178-15,-2 0 24 16,3-3 144-16,15 2 12 16,15-2-24-16,25 1 39 15,21 1-15-15,18 1-56 16,10-2-7-16,4-1-30 16,4 2-44-16,35-5-37 15,23-2 5-15,25 2 26 16,18-2 3-16,11-1-4 15,7 3-8-15,8 0-14 16,2-1-13-16,0-1-1 16,-10 1-1-16,-11 2-52 0,-19 3-19 15,-14 2-40-15,-15 0-98 16,-15 0-208-16</inkml:trace>
  <inkml:trace contextRef="#ctx0" brushRef="#br0" timeOffset="31747.81">19790 10397 709 0,'0'0'60'15,"0"0"-8"-15,0 0 152 16,0 0-86-16,0 0-29 0,0 0 15 16,-56-16-25-16,58 11-52 15,33 3-11-15,32-7 1 16,35 1 29-16,33-2 16 16,29 1-7-16,23 2-17 15,14 0-14-15,17-4-7 16,9-1-2-16,6-2 1 15,0 1-6-15,-17-3-4 16,-26 5-1-16,-27-4-4 16,-32 1 3-16,-27-1-4 15,-21-4-2-15,-19 2 1 16,-14-4-12-16,-10 3-24 16,-16 8-23-16,-5 9-90 15,-17 1-97-15,-2 0-336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02:42.495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3667 11336 138 0,'0'0'151'0,"0"0"-72"16,0 0 19-16,0 0-36 15,0 0-3-15,0 0 4 16,0 0 51-16,-36 73-7 16,28-59 41-16,-4-1-47 15,3 1-39-15,1-5-14 16,-2 2-14-16,4-3 2 15,1-2 7-15,1-4-5 16,2 1 6-16,0-3 12 16,2 0 16-16,0 0-11 15,0 0-6-15,0 0-3 16,0 0-6-16,0 0-19 16,0 0-10-16,6 0-4 0,25-13-9 15,13-1-3-15,17-2 3 16,13 0-1-1,8 2 0-15,11 1 2 0,12 7-1 16,6 5-2-16,5 1 0 16,9 0 3-16,9 5-4 15,13 6 1-15,9-4 2 16,0 0 1-16,-7-1 0 16,-17-1-3-16,-21 0 0 15,-24 3-1-15,-18-2-1 16,-22 2-2-16,-18 0 2 15,-12-4 0-15,-7-2 0 0,-4 0 1 16,-3-2 0-16,-3 0 2 16,0 0 0-16,0 0 1 15,0 0-2-15,0 0-1 16,0 0 0-16,0 0 2 16,0 0 1-16,0 0-4 15,0 0 5-15,0 0-5 16,0 0 5-16,0 0-2 15,0 0 0-15,0 0 0 16,0 0 2-16,0 0-3 16,0 0-2-16,-3 0 4 15,3 0-3-15,0 0 2 16,0 0-1-16,0 0 1 0,0 0-3 16,0 0 0-1,23-2-5-15,21-10 4 0,25-7 1 16,24 2 0-16,26 1 2 15,17 2 1-15,4 1-2 16,-4 5-1-16,-20-2-4 16,-19 5 0-16,-14-2 3 15,-12 3 1-15,-13-2-3 16,-13 2 1-16,-16 0 2 16,-14-2 0-16,-5 2 0 15,-10 0 0-15,0 2 1 16,0 0-1-16,0 0 0 0,0 1-1 15,-10-2-1 1,4 3 2-16,2-1-1 0,1 1-3 16,3 0 0-16,0 0-1 15,0 0 0-15,0 0-1 16,3 0-6-16,26 0 8 16,17 0 4-16,24 0 2 15,16 0 0-15,13 0-1 16,9 0 0-16,2 7-1 15,-6 4 1-15,-2-1-1 16,-10-1 1-16,-9-3-1 16,-10-1 3-16,-11-5-3 15,-10 0-1-15,-15 0 0 16,-6 0-2-16,-6 0 3 16,-4 0 0-16,3-5 1 0,0 1 0 15,5-2-1 1,4 1-1-16,4-1 1 0,3 2 0 15,4 0 0-15,10 4-1 16,6 0 0-16,6 0 1 16,1 0 0-16,3 0-3 15,1 0 4-15,2 0-3 16,3 5 1-16,2 1 0 16,5-3 0-16,-1 1-2 15,2-4 0-15,-3 1 1 16,-8 2-1-16,-11 0 1 15,-6 1 0-15,-9-2 1 16,-7-2 1-16,-6 0-2 16,-5 0 2-16,-5 0 0 0,-1 0 1 15,-4 0 5-15,-3 0-3 16,-7 0 2-16,-2 0 1 16,-5 0-4-16,-2 0 3 15,0 0 0-15,0 0 3 16,2 0 1-16,3 0 1 15,4 0 4-15,4 3-13 16,14 3-1-16,8 2 1 16,12 2-1-16,0-2 1 15,-2-1-2-15,-8-1 1 16,-3 1-2-16,-1-3 2 16,5-3-1-16,9 3-4 15,7-4 3-15,4 0-3 0,4 0-6 16,-2 0 9-1,-5-1-2-15,-3 1 2 0,-8 0 0 16,-1 0 1-16,-1 0-2 16,3 6-6-16,-1 0 0 15,3-3-7-15,2 2 2 16,0-5-6-16,3 0-8 16,0 0 0-16,0 0 9 15,0 0-1-15,-4 0-11 16,6 0 13-16,4 0 7 15,2 0 6-15,7 0-5 16,4 0 7-16,5 4 3 0,-3 3-1 16,6-2 1-1,0 1-1-15,0-2 0 0,8 2-1 16,4 0 2-16,5 3 3 16,4-1 5-16,0 1 5 15,-4-3-3-15,-1-2 7 16,-3-2-4-16,-7 0-2 15,-7 0-4-15,-14-2-2 16,-15 0 2-16,-10 0-2 16,-11-4-3-16,-6-6 0 15,1-4-1-15,-3 4 2 16,-1 0-3-16,0 0 1 16,-2 4 0-16,3-1-1 0,-1 3-1 15,-4 1 1-15,3-4-1 16,4 4 1-16,4-3 0 15,3-3 0-15,5 2 0 16,7-2 0-16,9 3 0 16,17 3 0-16,13 1-3 15,12 2 0-15,8 0 1 16,14 0 2-16,6 0 2 16,13 0-2-16,4 0 0 15,1-2 0-15,-7-5 3 16,-11 3-2-16,-24-2 1 15,-32 1 0-15,-27 1 3 0,-24-1 0 16,-11 5 9 0,-2 0 4-16,0 0-8 0,0 0-5 15,0 0-5-15,0 0 0 16,0 0-1-16,0 0 0 16,0 0 1-16,0 0 1 15,0 5 0-15,0-4 2 16,0 2-2-16,0-3 0 15,0 1 0-15,0 2 1 16,0-3-2-16,0 1 0 16,0-1 0-16,0 3 0 15,2-1 0-15,0-1 0 16,-2 3-8-16,0-1-20 16,0 1-58-16,0 6-39 15,-8 4-68-15,-19-6-216 0</inkml:trace>
  <inkml:trace contextRef="#ctx0" brushRef="#br0" timeOffset="1838.14">16113 11637 644 0,'0'0'208'0,"0"0"-42"0,0 0-27 16,0 0-34-16,0 0-47 16,0 0 3-16,-7-27-37 15,43 27-5-15,20 0 6 16,21 0-7-16,22 0 4 16,18 0 12-16,33 0 17 15,28 0-29-15,23 0-8 16,26-6 5-16,5-4-16 15,4 0-3-15,-2-2 1 16,-16 6 4-16,-18 2-5 16,-21 0-4-16,-32 2-4 15,-24-3-3-15,-28 1-1 16,-24 1 5-16,-19-2 4 0,-17 0-1 16,-8 4 4-1,-9 1 0-15,-7 0 0 0,-4 0 0 16,-7-3 0-1,0 3 0-15,0-2 7 0,-2 0 3 16,-16 0 0-16,-2-2-9 16,4 2 0-16,5 2 3 15,9-2-2-15,2 2 10 16,0-2 5-16,13-4-1 16,30-1-15-16,21 0 0 15,26 2-1-15,14 2 0 16,12 3 0-16,4 0-1 0,1 0 0 15,-8 0-6 1,-6 0-2-16,-7-2-5 0,-11-8-3 16,-6 0 9-16,-5-4 3 15,-6 0 3-15,-8-3 2 16,-6 1 1 0,-7 3-1-16,-8-4 0 0,-8 1 0 15,-13 5 3-15,-4 1 7 16,-7 2 1-16,-6-1 8 15,-1 5-4-15,-1 1-4 16,-1 0-1-16,-2 1-7 16,0 2 0-16,0 0 2 15,0 0 6-15,0 0 4 16,0 0-2-16,0 0-2 16,0 0-7-16,0 0-1 15,2 0 3-15,9 0 2 16,7-1-4-16,7-2-4 0,4 1 0 15,-4 1-1-15,0 1 1 16,2 0 0-16,2 0 0 16,0 0 0-16,2 0 2 15,7 0-2-15,3 0 0 16,1 0-4-16,0 6 4 16,1 0-6-16,-4 3 2 15,3 2 1-15,-1-1-11 16,-1-1 6-16,-5-3 7 15,1 1 1-15,3 1-2 16,-2-1 2-16,3 1-1 16,0 1-3-16,1-4-2 0,-6 0 1 15,-1-2 0-15,-5 0 4 16,0-1 0-16,-5 0 1 16,0-2 0-16,-1 0 0 15,-3 0 0-15,-1 0 1 16,0 0-1-16,-4 0 0 15,3 0 1-15,-4 0-2 16,1 0 1-16,-2-2 0 16,-3 0-1-16,-2-1 1 15,1 0 0-15,-2 0 1 16,2 0-1-16,4 0-1 16,3 0 1-16,3 1 0 15,6-3-4-15,0 1-13 0,4 0 5 16,0-2-6-1,4 1 3-15,0-4 4 0,3 3 2 16,7-1 7-16,-1 0 0 16,4 1 1-16,1 2-3 15,1 0 2-15,-2 2 0 16,1 0 2-16,-3 2-1 16,4 0 1-16,0 0 0 15,4 0 0-15,-2 0-2 16,0 0 2-16,-1 0 1 15,-3 0-1-15,2 0 2 16,-2 0-2-16,-1 0-1 0,-5 0 1 16,-7 0 0-1,-4-2 0-15,-4-2 0 0,-8 1 0 16,-1-2 1-16,-3 1-1 16,-3 1 1-16,-4-1-1 15,-2 0 1-15,-4-1-1 16,0-1 0-16,0 4 0 15,0 1-28-15,0 1-49 16,0 0 0-16,0 0-5 16,-2 0 23-16,-6 0-18 15,0 0-49-15,0 0-11 16,-1 0-33-16,-1 0-123 16</inkml:trace>
  <inkml:trace contextRef="#ctx0" brushRef="#br0" timeOffset="6347.97">24508 11392 830 0,'0'0'177'0,"0"0"-49"15,0 0-13-15,0 0-72 16,0 0-23-16,0 0 10 16,0 0-3-16,-6 0-4 15,21 0 17-15,12 0-5 16,11 0-3-16,13 0 5 16,9 0-17-16,16 0-5 0,15 0-5 15,14 0-9-15,13-2 3 16,12 2-3-16,3-4-2 15,-2 1-7-15,-2 2-11 16,-8 1-3-16,1 0 16 16,-4 0 1-16,1 0 3 15,-3 0 1-15,-5 0 1 16,-2 0-1-16,-4 0-1 16,-10 0-5-16,-8 0 6 15,-13 0-5-15,-15 0 5 16,-15 1-2-16,-9-1 1 15,-4 3 2-15,-4 1 2 0,-2-2 2 16,0 3 9-16,-6-1-1 16,-5 1 5-16,-1 1-2 15,-1-2-8-15,-2-1-2 16,3 1 4-16,6 1-4 16,12 3-5-16,13 2 0 15,14 2 1-15,9-4 1 16,5 0-2-16,5 0 0 15,6-1-2-15,10-3 0 16,3 0 2-16,0-1 0 16,-1-3-4-16,1 1 2 15,3-1-5-15,1 0 1 16,-2 0-8-16,-5 0 7 16,-6-8-10-16,-7-3 6 15,-6-1 3-15,-3 0 5 0,-8 4 1 16,-3 2 2-16,-4 4 0 15,0 2 0-15,-3 0 0 16,-2 0 0-16,-4 0-1 16,-1 0-1-16,2 0-5 15,2 0 2-15,4 4 5 16,6 1 0-16,0 2 0 16,1 3 0-16,-1-2 0 15,-4-2-1-15,-6-2-2 16,2 0 2-16,-3 0 1 15,-2-1 0-15,4 0-1 16,3-2 2-16,3 1-2 0,3 1 2 16,0-1-1-16,3-2 0 15,2 2 3-15,0 0-3 16,-1-2 0-16,-1 0 1 16,-1 0 1-16,-2 0 2 15,-4 0 5-15,-1 0 13 16,-6 0-3-16,-2 0 11 15,-4 0-14-15,-8-2 3 16,-2-2 4-16,-4-1-3 16,-2-2-9-16,-2 2-11 15,-6-4-5-15,-7-1-26 16,-12 2-70-16,0-1-35 16,-18-4-273-16</inkml:trace>
  <inkml:trace contextRef="#ctx0" brushRef="#br0" timeOffset="8975.87">3344 12508 786 0,'0'0'187'0,"0"0"-65"16,0 0 3-16,0 0-40 15,0 0-18-15,0 0-21 16,0 0-18-16,-12 0-5 15,12 0-7-15,14 0 2 16,10 0 4-16,7-4 4 16,14-2-2-16,11-2-6 15,15-1-7-15,19-1 0 16,18-4 2-16,22 5 1 16,28 7-2-16,31 2 0 0,23 0 4 15,22 0 46 1,11 0-53-16,4 0-4 0,12 0 6 15,2 0 4-15,2 0 8 16,-13 0-12-16,-20 0-2 16,-16 0-9-16,-24-7-5 15,-18-5 5-15,-14-3 1 16,-15-1 1-16,-16 1-2 16,-20 0 1-16,-20 1 1 15,-25 3 0-15,-12 4-1 16,-16-1 3-16,-10 4-3 15,-7-2 2-15,-11 4 2 0,-1 2-1 16,-3 0-2 0,-2 0 0-16,0 0 0 0,-2-2-2 15,0 2 1-15,0 0 4 16,0-2 2-16,0 2 8 16,0 0-5-16,0 0-4 15,0 0-3-15,0 0-3 16,0 0 1-16,0 0-1 15,0 0 1-15,0 0 0 16,0 0 0-16,0 0 0 16,0 0-1-16,0 0 2 15,0 0 0-15,0 0 1 16,0 0-2-16,0 0 0 0,0 0 0 16,0 0 0-1,0 0-1-15,0 0 0 0,0 0 0 16,0 0 0-16,0 0 0 15,0 0 1-15,0 0 1 16,0 0-1-16,0 0 2 16,0 0 1-16,0 0 1 15,0 0-2-15,0 0-1 16,0 0 0-16,0 0-2 16,0 0 0-16,0 0 1 15,0 0 0-15,0 0 1 16,0 0 2-16,0 0-1 15,0 0 2-15,0 0 1 16,0 0-2-16,0 0-1 0,0 0-3 16,0 0 1-16,0 0 1 15,0 0-1-15,0 0 0 16,0 0-2-16,0 0 2 16,0 0-1-16,0 0 1 15,3 0-1-15,-3 0 1 16,0 0-1-16,0 0 1 15,0 0-1-15,0 0 0 16,0 0 0-16,3 0-1 16,-3 0 0-16,2 0 1 15,-2 0 0-15,0 0 0 16,0 0 0-16,0 0 0 16,0 0-1-16,0 0 1 0,0 0 2 15,0 0-2 1,0 0 0-16,0 0 1 0,0 0-1 15,0 0 0-15,0 0 0 16,0 0 0-16,0 0 1 16,0 0-1-16,0 0 0 15,0 0 0-15,0 0 2 16,0 0-1-16,0 0-1 16,0 0 1-16,0 0 1 15,0 0 0-15,0 0 1 16,0 0-1-16,0 0 0 15,0 0 0-15,0 0-1 0,0 0 0 16,0 0 2-16,0 0-1 16,0 0 0-16,0 0 0 15,0 0-2-15,0 0 1 16,0 0-1-16,0 0 2 16,0 0-2-16,0 0 0 15,0 0 3-15,2 0-1 16,0-6-2-16,5-1 0 15,-1 1-1-15,-2 1-2 16,1 3-5-16,-2 1-2 16,1-2-4-16,-2 3-10 15,5 0-16-15,-3 0-24 16,5 0-63-16,3 0-58 16,5 0-89-16,1-2-171 15</inkml:trace>
  <inkml:trace contextRef="#ctx0" brushRef="#br0" timeOffset="13018.7">2063 8599 794 0,'0'0'59'15,"0"0"-16"-15,0 0 54 16,0 0-11-16,0 0-23 16,0 0 15-16,0 0 7 15,-36-49-28-15,36 48-14 16,0 1-6-16,0 0-6 15,0 0-6-15,0 0 4 0,0 11-13 16,0 23-14-16,7 15 32 16,6 7 15-16,-2 3-17 15,0 7-3-15,-7-8-11 16,1-1 8-16,0-11 0 16,-1-12-17-16,3-14 7 15,-1-9-5-15,-1-10-3 16,2-1 0-16,6 0 4 15,12-22 21-15,15-22-12 16,15-17-11-16,14-12 0 16,10 1-9-16,10 1 0 15,15 4 2-15,3 2-3 0,0 3-1 16,-11 10 0 0,-25 12-13-16,-26 17-18 0,-20 16-26 15,-19 7-67-15,-6 24-108 16,-2 22-73-16,-27 12-225 15</inkml:trace>
  <inkml:trace contextRef="#ctx0" brushRef="#br0" timeOffset="13769.57">2076 10899 842 0,'0'0'176'0,"0"0"-142"0,0 0 32 16,0 0 4-16,0 0-33 16,0 0-12-16,-20-6-10 15,20 27 16-15,0 11 29 16,0 15-17-16,0 7-7 16,0 6 11-16,-2 5 5 15,-5-2-12-15,0-1 4 16,3-6-15-16,0-9-1 15,1-10 6-15,3-15-14 16,0-9-8-16,0-13 1 16,0 0 9-16,38-16 8 15,31-34 14-15,32-24-22 0,32-25-2 16,19-12-9 0,10 1-3-16,-6 10-8 0,-19 20-3 15,-40 26-21 1,-30 29-81-16,-29 25-165 0,-22 0-207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12:23.1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3520 13870 26 0,'0'0'313'0,"0"0"-268"16,0 0 26-16,0 0 62 15,0 0-14-15,0 0-22 16,0 0-10-16,0 0-1 16,0 0-20-16,0 0 5 0,0 0-5 15,0 0-15-15,0 0-21 16,0 0-5-16,0 0-4 15,0 0-2-15,0 0-4 16,0 0-2-16,7 0-3 16,6 0 0-16,7 0 0 15,2 0 5-15,9 0 3 16,8 0 3-16,1 0 1 16,6 2 1-16,1 4-10 15,-1 0-4-15,4-1-8 16,-1-5 4-16,11 0-3 15,9 0 1-15,7 0 1 16,13 0 7-16,0 0-6 16,2-5-4-16,3 4 0 15,-1-2 1-15,5 3-1 0,8 0 1 16,4 0 3-16,9 0-4 16,5 0 1-16,8-3 3 15,6-6-2-15,5 1 1 16,1-2 1-16,6 1 6 15,3 2 4-15,1-3-8 16,-6 2-1-16,-7-2-1 16,-4 0-2-16,-8-2-3 15,-6 0 1-15,-12 2 0 16,-13 1 0-16,-15 5 0 0,-14 1 0 16,-9 1 0-1,-12 2 1-15,0 0-2 0,-6 0 0 16,-7 0 0-1,-2 0 1-15,-6 0-1 0,-4 0 2 16,-3 0-1-16,0 0-1 16,-2 0 1-16,0 0 1 15,-1 0-2-15,2 0 1 16,-2 0 0-16,6 0 0 16,1 0 5-16,3 0-4 15,2 0 1-15,0-4 0 16,4-2-2-16,3 2-1 15,8 0 3-15,1-6-3 16,6 2 3-16,5-3-2 16,-5 4-1-16,3 1-2 15,-1-1 1-15,-2 3 0 16,5-1 1-16,-2 5 0 0,1-6 1 16,5 3-1-16,-2 2 0 15,0 1 1-15,0-3-1 16,-2 3 1-16,0 0-1 15,-1 0 1-15,-4 0-1 16,5 0 1-16,-2 0-2 16,-1 0 1-16,1 0 0 15,1 0 1-15,1 3 0 16,7 1 0-16,-3 2-1 16,2-5 2-16,-2 6-2 0,5-1 1 15,2-1 1 1,-1 2 0-16,3-2-4 0,1 4 4 15,-6-3-4-15,-1 0 1 16,-3-4 1-16,0 2 0 16,-3-4 0-16,-1 1 0 15,2-1-3-15,-2 0 3 16,2 0 0-16,2 0 0 16,1 0 0-16,-1 0 1 15,-5 0-1-15,-4 0 1 16,-3 0-1-16,-2-1-1 15,-3 1 1-15,-3 0 2 16,-3 0-2-16,1-4 1 16,1 2-1-16,2 0 2 15,1 0-2-15,4 0 0 0,-2 2 1 16,1 0-1-16,-1 0 0 16,-2 0 0-16,1 0 1 15,-3 0-1-15,-1 0 0 16,4 0 1-16,-1 2-1 15,3-2 0-15,6 0 0 16,-2 0 1-16,7 0-1 16,-3 2-1-16,3 0 1 15,2 4-1-15,-4-2 0 16,2 2 0-16,-1-1-3 0,0 3 3 16,3-1 1-16,3-1-1 15,-5-2 2-15,-1 0-2 16,-2 2 1-16,-3-2 0 15,1 5 1-15,-2-4 0 16,-2 3-1-16,-1-2 0 16,1 0-1-16,2 4 1 15,-4-6 1-15,1 1-1 16,-3 1 0-16,-1-4 1 16,3 3-1-16,-3-1 1 15,2-2-1-15,-1 2 0 16,1 0 2-16,-1 0-1 15,-1 0 0-15,2 0 0 16,6 2-2-16,1-1 2 16,8-4-1-16,5 1 0 15,5-2 0-15,0 0-3 16,0 0 3-16,-4 0-3 0,2 3 3 16,2-3-2-16,2 1 2 15,5-1-1-15,-1 0 1 16,4 0 1-16,-4 0-1 15,1 0 2-15,-5 0-2 16,-2 0-1-16,-2 0 0 16,-7 0 2-16,-2 0-1 15,-7 0 1-15,-2 0-1 16,-4 0 0-16,-1 0 0 16,-1 0-1-16,-5 0-1 0,2 0 2 15,-3 0 0 1,2 0 0-16,-6 0-2 0,-6 0 2 15,-3 0 1-15,-4-1 0 16,1 1-1-16,-6-3-1 16,3 3 1-16,1 0-1 15,2 0 1-15,-1-2-2 16,3 1-1-16,-4 1-4 16,8-3 3-16,4 3 2 15,2-2 0-15,3-2-2 16,-3 2 3-16,1-2 0 15,0 0 1-15,-1-2 0 16,5 2 0-16,0 2-1 16,1 0 1-16,4-1 1 15,-1 0-1-15,3-1-1 0,-3 0 1 16,5-2 0-16,0 0 1 16,2 0-1-16,2-2 1 15,5-2-1-15,4 1 0 16,5 2 0-16,1-1 0 15,6 2 1-15,1 2-1 16,3-4 1-16,0 3-1 16,1 4 0-16,4-2 0 15,2 1 4-15,6 1-4 16,7 1 0-16,-1 0 1 16,1-2-1-16,-2-1-3 15,-5 2 1-15,0-3-3 0,0-2 4 16,1 2 1-16,-7-2-2 15,-2 4 2 1,0 0 2-16,-8 0-2 0,0 2 0 16,-1 0 0-16,-5 0 1 15,-3-2-1-15,1 2 0 16,-5 0 1-16,-2 0-1 16,0 0 0-16,-5 0 2 15,-2 0-1-15,3 0-1 16,2 0 0-16,2 0 1 15,1 0-1-15,-1 0 0 16,2 0-2-16,-4 0 1 16,-2 0 1-16,-6 0 0 0,-5 0 0 15,-7 0-3-15,-7 0 2 16,-9 0 1-16,-11 0 0 16,-3 0 1-16,-6 0 0 15,0 0 0-15,0 0 3 16,0 0 8-16,0 0-7 15,0 0 6-15,0 0-2 16,0 0-8-16,0-3 5 16,0 3-6-16,0 0-1 15,0 0 0-15,0 0 0 16,0 0 0-16,0 0 0 16,0 0 1-16,0 0-1 0,0 0 2 15,0 0-2-15,0 0 1 16,0 0-1-16,0 0-3 15,0 0 6-15,0 0-4 16,0 0 4-16,0 0-5 16,0 0 3-16,0 0 0 15,0 0 0-15,0 0 3 16,0 0-2-16,0 0 0 16,0 0 1-16,0 0-2 15,0 0 1-15,0 0 1 16,0 0 0-16,0 0 2 15,0 0-3-15,0 0 3 16,0 0-4-16,0 0 2 16,3 0-2-16,-3 0 1 15,2 0 0-15,-2 0 1 0,2 0-2 16,-2 0-2-16,7 0-3 16,4 0 5-16,6 0-1 15,6 0 4-15,4 0-6 16,4 0 0-16,2 0-3 15,7 0-5-15,5 3 4 16,11 1 0-16,11-2 1 16,18 0 6-16,15 0-2 15,18 2 3-15,7-4-1 16,8 0 1-16,4 0 1 0,2 0 1 16,2 0-2-1,-3 1-1-15,-7-1 0 0,-6 0-5 16,-7 0 4-16,-4 0 0 15,-2 0-1-15,-6 0 1 16,-6 0 0-16,-2 0 1 16,-7-5 0-16,-4-1 1 15,-6 4 0-15,-10-3-1 16,-4 4 0-16,-7-4 0 16,-2 1 2-16,-2 2-2 15,-5 1 1-15,2 1-1 16,-1 0 1-16,-1 0-1 15,5-2 0-15,-3 2-3 16,3 0 3-16,-2 0 0 16,2 0-1-16,-4 0 1 0,8 0 0 15,5 0-3-15,7 0 3 16,3 0 0-16,6 0 0 16,4-7 0-16,1 4 0 15,5-5 0-15,5 0 1 16,7-2-1-16,1-1 0 15,4 4 3-15,5-4-2 16,3 4 0-16,6-1 0 16,3-1-1-16,2 1 0 15,0 2-2-15,3-2 1 16,-1 2-2-16,4 0-7 16,4 0 6-16,-2 2 2 15,3-2 0-15,-1 3 2 0,-2-2 1 16,-1 1-1-16,2 2 0 15,3-2 2-15,-6 2-1 16,-4 2-1-16,-7-2-2 16,-5 2 2-16,-7 0-2 15,-4 0 2-15,-8 0 1 16,-11 0 0-16,-6 0 0 16,-2-2 2-16,-8 2-3 15,-1 0 0-15,-8 0 1 16,-5 0-1-16,-1 0 1 15,-5 0-1-15,-4 0 0 16,-2 0 0-16,-1 0 2 16,-1 0-1-16,-1 0-2 15,3 2 2-15,-7-2 0 16,4 2-1-16,1-2 2 0,-8 2-4 16,-2 0 0-16,-1 0 2 15,-11-2-2-15,4 5 3 16,-5-5-2-16,-5 0-1 15,4 1 2-15,-6-1 0 16,3 0 0-16,-3 0 1 16,-2 0-1-16,0 0 0 15,3 0 0-15,-1 0 0 16,0 0 1-16,3 0-1 0,4 0 0 16,-2 0 0-1,0 0 0-15,-3 0 1 16,-1 0-1-16,-1 0 0 15,-1 0 0-15,-2-1 0 0,1 1 0 16,-1 0-1-16,-2 0 1 16,1 0 0-16,0 0 0 15,0 0 0-15,-4 0 0 16,-3 0-1-16,0 0 1 16,-2 0-1-16,0 0-1 15,0 0 2-15,0 0-4 16,0 0-33-16,-4 0-90 15,-32 0 6-15,-20 1-186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13:35.320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4562 5253 258 0,'0'0'171'16,"0"0"-126"-16,0 0-36 0,0 0-7 16,0 0-2-16,0 0-26 15,0 0-71-15,0 0-57 16</inkml:trace>
  <inkml:trace contextRef="#ctx0" brushRef="#br0" timeOffset="3690.12">3422 15366 98 0,'0'0'834'0,"0"0"-681"16,0 0-81-16,0 0 12 15,0 0 1-15,0 0-21 16,-27 8-31-16,27-8 23 15,0 0 10-15,0 0-18 16,0 0-7-16,16 0-15 16,5 0-9-16,14 0-3 15,9 0 6-15,10 0-2 16,17 0 5-16,16 0-9 0,17 0-2 16,16 0 4-16,19-4-5 15,21 4-3-15,17 0-4 16,16 4 1-16,7 6-3 15,-3 2-2-15,-6-4 0 16,-14 2 0-16,-15-1 0 16,-21-2 5-16,-22 3-5 15,-16-4-5-15,-30 6-10 16,-17-8-18-16,-20 2-17 16,-16-1-15-16,-9-1-33 15,-7-4-27-15,-4 0-8 16,0 0-16-16,0 0-62 15,0 0-109-15</inkml:trace>
  <inkml:trace contextRef="#ctx0" brushRef="#br0" timeOffset="4750.01">6935 15266 624 0,'0'0'239'0,"0"0"-98"15,0 0-36-15,0 0-16 16,0 0-12-16,-122 40-34 15,120-34-13-15,2 2 2 16,10 1 5-16,42-1 17 16,29-2 31-16,35-1-32 0,26-5-29 15,23 0-1 1,6-11 10-16,8-6-6 0,-1-5-2 16,-5 4 0-1,1 0-3-15,-9 2-4 0,-14 2-2 16,-24 4 5-16,-26 0-5 15,-28 3 1-15,-33 1-8 16,-17 3 1-16,-12-2 3 16,-9 1-1-16,1 3-1 15,-1 1 2-15,-2 0-4 16,0 0 5-16,0 0-4 16,0 0-4-16,0 0-2 15,0 0-3-15,0 0-1 16,0 0 0-16,0 0-1 15,0 0 1-15,0 0 0 0,0 0-1 16,0 0 0 0,0 0-1-16,0 0 2 0,0 0-1 15,0 0 1 1,0 0-2-16,0 0 1 0,0 0-1 16,0 0 2-16,0 0-1 15,0 0 2-15,0 0-1 16,0 0 0-16,0 0 1 15,0 0-1-15,0 0 1 16,0 0-1-16,0 0 1 16,0 0 0-16,0 0 0 15,0 0-1-15,0 0 0 0,0 0 0 16,0 0 0 0,0 0 0-16,0 0 0 0,0 0-2 15,0 0 2-15,0 0-3 16,0 0 0-16,0 0-3 15,0 1-14-15,0 2-5 16,4-3-20-16,-1 0-33 16,3 0-48-16,7 3-71 15,3-3-118-15,-1 0-336 16</inkml:trace>
  <inkml:trace contextRef="#ctx0" brushRef="#br0" timeOffset="5415.8">12746 15280 427 0,'0'0'420'15,"0"0"-314"-15,0 0-25 16,0 0-3-16,0 0-18 16,0 0 18-16,34 6 11 15,28-2-15-15,23-3-22 16,17-1-23-16,19 0-2 15,10 0-9-15,3 0-14 16,-1 0-4-16,-8 0 0 16,-18 0-6-16,-18 0-28 15,-21 0-1-15,-24 0-39 0,-17 7-68 16,-8-3-56 0,-3-2-18-16,-7 0-35 0</inkml:trace>
  <inkml:trace contextRef="#ctx0" brushRef="#br0" timeOffset="5720.05">14404 15386 922 0,'0'0'227'0,"0"0"-212"16,0 0 29-16,0 0 18 16,0 0-46-16,0 0-10 15,154 22 1-15,-70-20-3 16,21 2-4-16,20-4-4 15,10 4-16-15,6-4-65 16,-3 0-72-16,-8 0-184 16</inkml:trace>
  <inkml:trace contextRef="#ctx0" brushRef="#br0" timeOffset="5971.22">16021 15379 922 0,'0'0'175'0,"0"0"-127"16,0 0 19-16,0 0-11 16,0 0-40-16,143 11-6 15,-65-5-6-15,21 2-3 16,9 2 1-16,10-1-2 15,-1-2-20-15,1 3-57 0,-7-2-71 16,-14 2-65-16,-14-6-145 16</inkml:trace>
  <inkml:trace contextRef="#ctx0" brushRef="#br0" timeOffset="6796.27">18515 15521 153 0,'0'0'879'16,"0"0"-808"-16,0 0-6 15,0 0 41-15,0 0-50 0,0 0-22 16,6-5-9-16,41 5-10 16,18 0 18-16,18 0-16 15,6 0-10-15,7 0-4 16,-3 0-3-16,-2 0-18 16,-3 0-30-16,-9 0-75 15,-5 0-123-15,-11 0-146 16</inkml:trace>
  <inkml:trace contextRef="#ctx0" brushRef="#br0" timeOffset="7062.05">19626 15521 785 0,'0'0'358'15,"0"0"-347"-15,0 0-2 16,0 0 13-16,0 0-4 16,0 0-10-16,179 0-3 15,-97-5-5-15,12-3-13 16,8 2-3-16,6 4 13 16,-2 0-12-16,2-2-50 15,-13 4-50-15,-9-6-15 16,-16 4-67-16,-17-1-214 15</inkml:trace>
  <inkml:trace contextRef="#ctx0" brushRef="#br0" timeOffset="7345.41">20783 15483 353 0,'0'0'399'0,"0"0"-299"15,0 0 39-15,0 0-18 16,0 0-44-16,0 0-4 15,-100 0-25-15,100 0-17 16,0 0-8-16,9 0-6 16,22 0-11-16,13 0-2 15,10 0-4-15,12 0-6 16,15 0-18-16,10-3 14 0,7 0-9 16,-2-6-27-1,-5 3-32-15,-6-2-21 0,-5-2-42 16,-8 2 36-16,-8 1-54 15,-10 1 1-15,-8 1-68 16,-8-3-72-16</inkml:trace>
  <inkml:trace contextRef="#ctx0" brushRef="#br0" timeOffset="7982.87">21964 15383 187 0,'0'0'364'0,"0"0"-294"15,0 0 25-15,0 0 2 0,0 0-2 16,0 0 18-16,111-19-28 16,-86 19-29-16,1-4-18 15,3 4 6-15,2-4-18 16,10-2-12-16,3 2-9 16,6-1-4-16,2 1-1 15,0 0 0-15,-1 0-2 16,0-5-6-16,1-1-6 15,-3 2-24-15,-5-4 4 16,-4 2 16-16,-1 2 4 16,-6-1 5-16,0 4 3 15,1-1-3-15,-1 0-1 0,0 3 1 16,-2-4 1 0,3 3 1-16,-3-2-17 0,-2 2-36 15,2 4 15-15,-2-4 26 16,2-1-7-16,5 5 17 15,3 0 9-15,0 0 1 16,10 0 6-16,2 0 1 16,3 0-3-16,2 0 14 15,2 0 4-15,-3 0 7 16,1 0-6-16,0 0 17 16,0 0-7-16,-1 0-27 15,0 0-4-15,1 0-3 16,0-4 0-16,4-1 0 15,-2 0-1-15,-2-4 1 16,-3 5 1-16,-4-5 11 0,-7 4-8 16,1-2-1-16,-1 1-3 15,-2-1-2-15,5 1 0 16,-1-4 2-16,-3 6 0 16,1-3 1-16,-2 5-1 15,-1 2 0-15,-6 0-5 16,0 0-7-16,-2-4-14 15,1 4-67-15,1 0-42 16,2 0-51-16,5 0-2 16,1 0-188-16</inkml:trace>
  <inkml:trace contextRef="#ctx0" brushRef="#br0" timeOffset="10275.35">26643 14524 561 0,'0'0'464'15,"0"0"-339"-15,0 0-15 16,0 0-9-16,0 0-47 15,0 0-17-15,0 19-11 16,0 21 13-16,2 10 21 16,6 0-43-16,2 1-10 0,-1-5-7 15,-1-2-6 1,2-9-55-16,5-7-63 0,1-16-112 16,3-12-266-16</inkml:trace>
  <inkml:trace contextRef="#ctx0" brushRef="#br0" timeOffset="10728.54">27019 14552 910 0,'0'0'190'0,"0"0"-121"16,0 0 23 0,0 0-35-16,0 0-24 0,0 0 9 15,-58 94-19-15,56-54-5 16,2 1-10-16,0-2-1 16,2-4-2-16,18-3-3 15,7-6 1-15,4-8-1 16,5-12 1-16,4-6 1 15,0-11 1-15,-6-18 1 16,-3-3-4-16,-8-2 2 16,-8 5 0-16,-9-3 2 15,-6 2 17-15,0 2 11 16,-6 3-13-16,-19-2-4 0,-2 7-10 16,-4 8-3-16,-2 8-4 15,1 4-5-15,3 0-9 16,8 0-28-16,0 8-22 15,11 7 8-15,7 2-41 16,3-5-87-16,9-1-116 16,27-4-208-16</inkml:trace>
  <inkml:trace contextRef="#ctx0" brushRef="#br0" timeOffset="11126.28">27496 14618 1084 0,'0'0'168'15,"0"0"-33"-15,0 0-21 0,0 0-14 16,0 0-36-16,0 0 18 16,-41-27-33-16,33 27-30 15,-1 19-10-15,1 5-4 16,2 4 3-16,6 4-8 15,3-4 8-15,23 2-8 16,9-8 6-16,2-6-4 16,5-9-1-16,3-7 3 0,-3 0 3 15,-4-18 8 1,-7-9 3-16,-6-4 3 16,-7 0-4-16,-9-1 8 15,-9 1-9-15,0-3-5 0,-5 1-4 16,-21 1-7-16,-8 7 0 15,-1 15-7-15,-6 10-18 16,-7 3-27-16,-4 29-47 16,0 10-82-16,8 8-58 15,15 2-180-15,9 3-456 16</inkml:trace>
  <inkml:trace contextRef="#ctx0" brushRef="#br0" timeOffset="12144.16">26464 15337 803 0,'0'0'322'16,"0"0"-245"-16,0 0 89 0,0 0-30 16,0 0-42-16,0 0-17 15,-19 4 15-15,63-4-47 16,25 0-6-16,26-12-7 15,13-1-5-15,12-1-6 16,3 2-6-16,-5-2-6 16,-5 0-2-16,-10 0-1 15,-3 2 0-15,-4 2 0 16,-3-4 6-16,-10 6 4 16,-20-3-10-16,-24 8-3 15,-18 3 1-15,-13 0 0 16,-5 0 0-16,-3 0 0 15,0 0 1-15,0 0 0 16,0 0-1-16,0 0-4 0,0 0 0 16,-3 0 0-16,-5 0 0 15,-6 0 0-15,5 0 0 16,-2 0 0-16,4 0 0 16,3 0 0-16,-3 0 0 15,3 0 0-15,0 0 0 16,1 0 0-16,3 0 0 15,0 0 0-15,0 0 0 16,0 0 0-16,0 0 0 16,0 0 0-16,0 0 0 0,0 0 0 15,-2 0 0 1,2 0 0-16,0 0 0 0,0 0 0 16,0 0 0-16,0 0 0 15,0 0 0-15,0 0 0 16,0 0 0-16,0 0 0 15,0 0 0-15,0 0 0 16,0 0 0-16,0 0 0 16,0 0 0-16,0 0 0 15,0 0 0-15,0 0 0 16,0 0 0-16,0 0 0 16,0 0 0-16,0 0 0 15,0 0 0-15,0 0 0 16,0-3 0-16,0 3 0 15,0 0 0-15,0 0 0 0,0-1 0 16,0 1 0-16,0 0 0 16,0 0 0-16,0 0 0 15,0 0 0-15,0 0 0 16,0 0 0-16,0 0 0 16,0 0 0-16,0 0 0 15,0 0 0-15,0 0 0 16,0 0 0-16,5 0 0 15,-3 0 0-15,-2-4 0 16,2 4-18-16,0 0-13 16,0 0 0-16,-2 0-8 15,0-9-22-15,0 4-56 16,0 0-133-16,0-6-121 16,0 5-623-16</inkml:trace>
  <inkml:trace contextRef="#ctx0" brushRef="#br0" timeOffset="23048.32">27077 15968 485 0,'0'0'270'0,"0"0"-201"16,0 0 10 0,0 0 43-16,0 0-43 0,0 0-29 15,0 0 10-15,-19-45-33 16,23 35-4-16,15 2-6 15,6-1 4-15,2 5 3 16,2-1-8-16,-2 5-9 16,-2 0-4-16,-6 0 0 15,1 18-1-15,-7 4 0 16,-1 5 0-16,-8 5-2 16,-4 4 6-16,0 8-3 15,-14-4 7-15,-9 4-6 0,-8-4-2 16,-1-7 1-16,-1-8 0 15,-1-2-1-15,2-10-1 16,3-3 0-16,6-6-1 16,0-4 2-16,5 0-2 15,5 0 2-15,7 0-2 16,1 0 2-16,5-8-2 16,0 6-2-16,0-2 2 15,0 4 0-15,0-8-1 16,22 3 1-16,9 1 5 15,12-1 1-15,1 5 6 16,1 0 0-16,-3 0 2 16,-6 11-1-16,-7 4-3 15,0 3-6-15,-5-3-1 16,1-3-3-16,-3 2-1 0,0-10-1 16,-1-3-33-1,0-1-48-15,2 0-93 0,-1-14-260 16</inkml:trace>
  <inkml:trace contextRef="#ctx0" brushRef="#br0" timeOffset="23471.06">27648 16173 850 0,'0'0'79'0,"0"0"-34"16,0 0 53-16,0 0-9 15,0 0-29-15,0 0-12 16,-103-31-15-16,94 49-24 16,3 8-3-16,6 6 5 15,0-6-3-15,0 1 3 16,24-5-1-16,8-4-3 15,3-8-2-15,-2-7-3 16,-1-3 1-16,-6 0 1 16,-1-7 5-16,-5-16 2 15,-7 0 8-15,-4-4 2 0,-9 1-1 16,0 2-2 0,-9 3-2-16,-15 2-9 0,-7 7 0 15,-7 6-7-15,-7 6 0 16,1 0-8-16,6 14-23 15,11 4-56-15,23-5-91 16,4-4-171-16,8-5-223 16</inkml:trace>
  <inkml:trace contextRef="#ctx0" brushRef="#br0" timeOffset="24006">27883 16146 556 0,'0'0'414'0,"0"0"-356"0,0 0 36 15,0 0-14-15,0 0-41 16,0 0 1-16,-21 6-3 16,21 15-7-16,0-4-11 15,0 3-7-15,0 0-4 16,0-6 2-16,8 0-6 15,5-5 2-15,1-5-1 16,4-4 3-16,0 0 9 16,2-13 3-16,2-5-10 15,-2 1-2-15,-4-2 3 16,-5 1-1-16,-7 5 2 0,-4 8-4 16,0 1 6-1,0 4 15-15,0 0-11 0,0 0-12 16,0 0-6-16,0 0-2 15,0 4-2-15,0 14 4 16,0 4 3-16,0 0-1 16,11-4 0-16,3-8 1 15,1-1 1-15,6-5 2 16,5-4-1-16,6 0 5 16,1-19 24-16,0-3-15 15,-10 0-4-15,-8-5 1 16,-11-2 5-16,-4 1-9 15,0-4-5-15,-11 2-7 0,-15 4-4 16,-6 8-32-16,-5 8-44 16,1 10-73-16,-7 0-88 15,-3 10-360-15</inkml:trace>
  <inkml:trace contextRef="#ctx0" brushRef="#br0" timeOffset="24549.47">27044 15993 423 0,'0'0'146'0,"0"0"12"16,0 0-7-16,0 0 9 15,0 0-28-15,0 0-9 16,-25-95-15-16,23 95-12 16,0 1 9-16,-7 49-65 15,-7 31-8-15,-6 25 68 16,-7 25-55-16,2 7-30 0,7 0-13 16,14-12-2-1,6-11-72-15,8-20-122 0,13-14-189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2:44:17.18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</inkml:brush>
  </inkml:definitions>
  <inkml:trace contextRef="#ctx0" brushRef="#br0">17951 3817 64 0,'0'0'135'0,"0"0"-34"0,0 0-24 15,0 0-26-15,0 0-39 16,0 0-2-16,7-29-1 15,-7 27 0-15,0 0 10 16,0 2 22-16,0-2 3 16,0 2 0-16,0-3-10 15,0 0 9-15,0 0 17 16,0 1 0-16,0 1-8 16,0-2-1-16,0 2 16 15,0-3-3-15,0 2-5 16,0-2-11-16,0 0-2 15,0-2-12-15,-3-1-7 0,-1 2-5 16,2 0 1-16,2 2-2 16,-2 0 5-16,2 3-10 15,-2-2-4-15,2 2 3 16,0 0-5-16,0-1-2 16,0 1-2-16,0-3 0 15,0 2 2-15,0 1 2 16,0-3-2-16,0 3 1 15,-2-1 2-15,2-2-3 16,-3 3 5-16,0-2 0 16,1 2 12-16,-2 0-4 15,-3 0-5-15,-3 0-6 16,-7 0-8-16,-3 14-2 0,-6 13 0 16,-3 14 1-1,-2 12 0-15,4 11 2 0,2 8 4 16,9 7-4-16,12 1 2 15,4-2-2-15,0-7 2 16,16-8-3-16,15-13 0 16,5-13 0-16,8-6-2 15,1-10 4-15,4-10 0 16,-4-3 5-16,-8-4 0 16,-8-4-4-16,-8 0 7 15,-8 0-8-15,-2 0 5 16,-4 0-5-16,-3 0-2 15,-4-5-2-15,0-3-17 16,0-2-51-16,0 0-53 0,0 2-56 16,0-3-120-16,0 0-144 15</inkml:trace>
  <inkml:trace contextRef="#ctx0" brushRef="#br0" timeOffset="474.33">18269 4248 681 0,'0'0'174'0,"0"0"-99"16,0 0-23-16,0 0-36 16,0 0 6-16,0 0 17 15,-4 0-1-15,15 3-20 16,-1-3-5-16,0 0 11 16,1 0-2-16,-1 0-8 15,-4 0-2-15,-2-9-1 16,-1 2 7-16,-3-1-5 15,0-4-8-15,0 0 0 0,0-2-3 16,-3 4 2-16,-7-1 2 16,-2 4-4-16,3 0-2 15,-4 6 4-15,4-1-4 16,0 2-1-16,3 0 1 16,1 0 0-16,3 0 0 15,2 0-9-15,0 0-3 16,0 0-11-16,0 0-22 15,0 0-31-15,0 2-79 16,0 8-79-16,0-2-302 16</inkml:trace>
  <inkml:trace contextRef="#ctx0" brushRef="#br0" timeOffset="1020.81">17951 4203 600 0,'0'0'220'16,"0"0"-134"-16,0 0 66 0,0 0-82 16,0 0-49-16,0 0-5 15,4-11-7-15,26 8 5 16,3-1 3-16,4-4 14 16,-3-1-8-16,-5 5-11 15,-4 3 0-15,-12 1-6 16,-2 0-1-16,-4 0-4 15,-3 0 4-15,0 0-1 16,2 0 3-16,-2 0 7 16,0 4 5-16,-2 10 1 15,1 3-1-15,-3 8 6 16,0 0-4-16,0 6-4 16,0 1 6-16,0-1-3 0,0 5 0 15,-3-5 0-15,-1-1-3 16,2-3-4-16,2-5-10 15,0-4-1-15,0-7 0 16,0 0-2-16,0-7-8 16,0-4-23-16,0 0-42 15,0 0-31-15,4 0-46 16,5 0-145-16,5-12-178 16</inkml:trace>
  <inkml:trace contextRef="#ctx0" brushRef="#br0" timeOffset="1882.47">18423 4261 695 0,'0'0'195'0,"0"0"-123"16,0 0 27-16,0 0-73 15,0 0-9-15,0 0 24 16,-13 18-14-16,15-12 11 0,5-5-20 16,1-1 0-16,0 0 19 15,1 0-7-15,-1-1-2 16,1-13-12-16,-4 0-9 15,-3-1-2-15,-2 2 2 16,0 1-4-16,0 2 2 16,-18-1 8-16,-5 4-11 15,2 4-2-15,-2 3 0 16,5 0 2-16,5 0-2 16,2 18-1-16,4 7 0 15,3 5 0-15,-1 6 0 16,5 3 1-16,0-2 2 0,0-1-1 15,11-8-1-15,12-4 0 16,1-7 2-16,5-9-2 16,7-8 2-16,4 0-2 15,3-14 4-15,-6-15-4 16,-6-1 0-16,-4-2 0 16,-12 2 1-16,-1-2-1 15,-7 0 0-15,-5 4 3 16,0 5 5-16,-2 6 4 15,0 9 10-15,0 6 9 16,0 2 4-16,0 0-27 16,0 0-8-16,0 6-4 15,0 17 1-15,0 6 3 0,4-2 0 16,6-2 0 0,3-6 0-16,2-2-1 0,3-3 1 15,5-5 1-15,2-6 2 16,-2-3-2-16,2 0 0 15,2-20 2-15,0-7-3 16,-2-7-1-16,-8 5 1 16,-3 5-1-16,-6 8 2 15,-1 8-1-15,-7 6 0 16,0 2 1-16,0 0-1 16,2 0 0-16,0 2-6 15,2 16 3-15,6 6 2 0,3-1 1 16,5 2-4-1,9-2-3-15,6-6-23 0,7-5-13 16,7-4-53-16,4-8-57 16,3 0-61-16,-3-8-16 15,-7-16 2-15,-6-8-87 16</inkml:trace>
  <inkml:trace contextRef="#ctx0" brushRef="#br0" timeOffset="2321.78">19428 4148 325 0,'0'0'249'0,"0"0"-55"16,0 0-11-16,0 0-27 15,0 0-53-15,0 0-47 16,-80-97-34-16,60 106-7 16,0 19 2-16,2 8 3 15,5 8 0-15,4 3-2 16,9-7-6-16,0-4-11 0,5-8-1 16,19-6-13-16,2-10-16 15,1-8 0-15,2-4-1 16,-4 0 12-16,-1-16 12 15,-6-10 3-15,0-8 3 16,-7-2 1 0,-6-8 6-16,-5-9 17 0,0-7 4 15,0-10-3-15,-23-8 7 16,-1-3-18-16,-7-5 0 16,-3 2 7-16,3 10-12 15,6 18 9-15,8 24 10 16,7 18 25-16,6 14 1 0,2 0-32 15,2 39-22 1,0 22 0-16,2 21 0 0,16 9 4 16,9-1 6-16,-3 1 3 15,-1 1-6-15,-3-6-7 16,-7-8 1-16,-2-10-2 16,0-10-22-16,0-9-37 15,1-11-12-15,3-8-38 16,1-12-78-16,1-13-151 15</inkml:trace>
  <inkml:trace contextRef="#ctx0" brushRef="#br0" timeOffset="2703.35">19715 4265 666 0,'0'0'193'0,"0"0"-156"15,0 0 46-15,0 0-20 16,0 0-19-16,0 0 14 16,50-14-16-16,-35 4-23 15,-1-2 4-15,-5 0-5 16,-7-1 4-16,-2 4 7 15,0 0 2-15,0 4-12 0,0 5 11 16,-9 0-13-16,-5 0-17 16,-3 5-4-16,1 20-3 15,5 0 6-15,5 6-1 16,3 0 1-16,3-1-3 16,0-3 3-16,3-3-8 15,12-5-19-15,3-4-42 16,3-2-64-16,6-10-111 15,0-3-136-15</inkml:trace>
  <inkml:trace contextRef="#ctx0" brushRef="#br0" timeOffset="3048.37">19921 4269 67 0,'0'0'664'0,"0"0"-521"0,0 0-38 16,0 0-38-16,0 0-19 15,0 0 6-15,87-14 4 16,-68 38-4-16,2 4-24 16,-6 1 16-16,-1 4 28 15,-10-3-39-15,-4-8-13 16,0-2-2-16,0-8-4 16,-2-2-7-16,-11-6-2 15,-1-4 1-15,3 0 3 16,5-10-4-16,3-19 1 15,3-14-6-15,0-7-2 0,16-1-3 16,11 2-2-16,4 9-4 16,0 9-2-16,-2 13-3 15,-2 11-1-15,-6 7-8 16,-5 0-38-16,-5 22-70 16,-9 12-113-16,-2 5-175 15</inkml:trace>
  <inkml:trace contextRef="#ctx0" brushRef="#br0" timeOffset="8230.36">22710 4303 614 0,'0'0'197'0,"0"0"-124"15,0 0 15-15,0 0-30 16,0 0-16-16,0 0 29 15,0 0-17-15,-17 6-10 16,14 0 1-16,3 2-11 16,0-2-2-16,0 1-8 0,0 2-7 15,0-1-10-15,5-2 3 16,10-4 2 0,5-2-4-16,7 0 3 0,6-2 0 15,3-21-4-15,2-2 0 16,0-7-7-16,-2-8 4 15,-3-4 4-15,-2-6 4 16,-6-3 1-16,-6-2 9 16,-7-6 1-16,-3-6-7 15,-3-8-8-15,-4-10-6 16,-2-2-1-16,0-4 0 16,-2 16 0-16,-20 16 2 15,0 18 2-15,-5 19 9 0,7 8-11 16,0 8 10-1,4 6-5-15,3 0-2 0,-1 17-2 16,6 19-4-16,6 20 1 16,2 15 2-16,0 10 4 15,22 7 2-15,2 2 3 16,3 1 2-16,-2-1 5 16,-1-5 3-16,-4-7-15 15,-2-8-2-15,-2-12 3 16,-3-12 0-16,-2-12-1 15,-6-10-2-15,-1-11-4 16,-2-9 0-16,-2-4 0 16,3 0 4-16,-3-13 7 15,4-24 2-15,5-18-14 16,2-9-3-16,2-5-10 16,5 8-3-16,0 11 2 0,0 11 7 15,-1 12 1-15,-3 10 5 16,-3 7-5-16,-2 8 5 15,-2 2-6-15,2 0-3 16,-1 25-4-16,4 12 10 16,-5 12 4-16,1 5 1 15,1 2 0-15,3-2 6 16,-2-4 2-16,4-8 1 16,-1-9-6-16,5-4-4 15,4-11 0-15,7-6-9 16,4-10-15-16,1-2-31 15,2-2-42-15,-10-14-13 16,-1-4-78-16,-7 0-90 0,-9-2-85 16</inkml:trace>
  <inkml:trace contextRef="#ctx0" brushRef="#br0" timeOffset="8708.74">23746 4053 779 0,'0'0'258'0,"0"0"-133"0,0 0-1 16,0 0-73 0,0 0-32-16,0 0 20 0,0 0 0 15,-54 11-7-15,54 3-16 16,0-1-3-16,0-6-2 15,0 2-2-15,10-7-1 16,9-2 3-16,2 0-5 16,-1 0-1-16,-2 0-4 15,-5-17 3-15,-4 2 0 16,-2-5-2-16,-5-3 1 16,-2-1-2-16,0 2-1 15,-11 4 0-15,-12 5 2 16,-1 6-4-16,-1 7-1 15,-1 0 2-15,1 17-2 0,3 14 2 16,5 8-1-16,3 5 2 16,5 3 2-16,3 4 6 15,6-7-3-15,0-4-1 16,0-8-4-16,17-6-3 16,3-6-13-16,5-10-10 15,1-6-20-15,3-4-33 16,2 0-41-16,-2-6-50 15,0-9-80-15,2-8-139 16</inkml:trace>
  <inkml:trace contextRef="#ctx0" brushRef="#br0" timeOffset="9124.86">24067 4107 726 0,'0'0'220'0,"0"0"-79"15,0 0-47-15,0 0-55 16,0 0-14-16,0 0 17 16,-86 11-9-16,76 10-6 15,1 3 1-15,9-2-13 16,0 0-2-16,0-2-5 16,2-5-2-16,15-2-2 15,4-5-1-15,2-6-3 16,1-2-5-16,1 0-1 0,-8-2-1 15,2-15-2-15,-9-2 7 16,-1 1 2-16,-4-2 1 16,-3-1 4-16,-2 7 7 15,0 5 2-15,0 5 16 16,0 4 2-16,0 0-17 16,0 0-11-16,0 0-4 15,0 16-8-15,0 6 8 16,0 6 0-16,0-4 0 15,0 2-5-15,9-2-37 16,4 0-21-16,7-6-91 16,5-7-180-16,2-11-406 15</inkml:trace>
  <inkml:trace contextRef="#ctx0" brushRef="#br0" timeOffset="9390.69">24330 3641 561 0,'0'0'524'0,"0"0"-374"15,0 0-45-15,0 0-82 16,0 0-22-16,0 0 34 16,11 151 31-16,-2-80-15 15,-4 4 18-15,-5 0-24 16,0-6-6-16,0 0-19 15,0-16-15-15,0-4-5 0,0-10-1 16,0-8-29-16,0-9-57 16,0-4-56-16,2-10-56 15,4-8-208-15</inkml:trace>
  <inkml:trace contextRef="#ctx0" brushRef="#br0" timeOffset="9796.37">24176 3990 802 0,'0'0'117'16,"0"0"-57"-16,0 0 15 15,125-33-64-15,-73 24-10 16,0 1-1-16,0-2-23 16,-9 6-84-16,-8-2-31 15,-13 2-179-15</inkml:trace>
  <inkml:trace contextRef="#ctx0" brushRef="#br0" timeOffset="10658.21">24252 3709 695 0,'0'0'171'15,"0"0"-16"-15,0 0-25 16,0 0-51-16,0 0-29 15,0 0-5-15,-11-25-10 0,11 25-8 16,0 0-4-16,0 0-4 16,0 22-9-16,0 11 22 15,0 10 0-15,0 1 10 16,2 6-12-16,7-2-9 16,0 2-1-16,2-1-4 15,0 1-9-15,1-2-3 16,-6-2-2-16,0-2 1 15,-1-9 1-15,-2-2-3 16,-3-7-1-16,0-6-2 16,0-4 1-16,0-4-13 0,0-6-14 15,0-2-43 1,0-4-16-16,0 0-62 16,0 0-126-16,0 0-295 0</inkml:trace>
  <inkml:trace contextRef="#ctx0" brushRef="#br0" timeOffset="11394.24">24557 3717 696 0,'0'0'249'0,"0"0"-81"16,0 0-36-16,0 0-59 0,0 0-32 15,0 0-4-15,-7-35-13 16,7 35-12-16,0 0 3 15,5 9 10-15,7 13 10 16,0 11 14-16,2 7 2 16,-5 6-20-16,0 10-10 15,-3 2 1-15,-4 5-7 16,0-8 1-16,2-2-8 16,-2-11 1-16,2-9-8 15,-2-6 3-15,0-7-2 16,0-11 1-16,1-2-1 0,-3-7 0 15,2 0 4 1,4 0 8-16,6-24 6 0,5-12-11 16,8-11-9-16,2-5 1 15,2 7-1-15,-4 4 0 16,-4 13-1-16,-5 12 2 16,-5 9-2-16,-3 7 1 15,-2 0-4-15,3 12 3 16,-1 21 1-16,4 11 8 15,1 3-2-15,1 0-2 16,1 0 6-16,3-7-8 16,-3-6-2-16,1-5-15 15,-7-2-61-15,-5-5-113 16,-4-8-104-16,0-6-473 16</inkml:trace>
  <inkml:trace contextRef="#ctx0" brushRef="#br0" timeOffset="12855.24">25155 4091 901 0,'0'0'205'0,"0"0"-122"15,0 0-20-15,0 0-54 16,0 0-7-16,0 0 7 16,0 0 16-16,-10 91 5 15,28-69-9-15,0-1 1 0,2-10 1 16,-2-2 4-16,-1-6-9 16,-3-3 1-16,-1 0-5 15,1 0-4-15,-1-14 5 16,-1-9 5-16,-3 1 3 15,-3 1-3-15,-4 4 18 16,-2 3-10-16,2 5-2 16,-2 8-14-16,0 1-2 15,0 0-3-15,0 19-7 16,0 26 0-16,0 21 11 16,-8 13 4-16,-6 14 18 15,-1 4-4-15,-4-3-9 16,-2-5-11-16,-6-14 2 0,-6-11-5 15,1-15 6 1,1-15-1-16,4-14-4 0,9-12 1 16,1-8-3-16,1 0-1 15,7-32-2-15,9-18-2 16,0-18-25-16,23-13-1 16,19 1 3-16,9 8-6 15,4 13-17-15,-3 20 13 16,-5 13 5-16,-5 10-1 15,-9 16-25-15,-4 0-44 16,0 12-44-16,-4 10-92 16,-5 4-206-16</inkml:trace>
  <inkml:trace contextRef="#ctx0" brushRef="#br0" timeOffset="15323.39">21342 2717 516 0,'0'0'211'16,"0"0"-55"-16,0 0-36 16,0 0-22-16,0 0-62 15,0 0-2-15,0-13 5 16,0 13-10-16,0 0-2 16,0 0 9-16,0 0-1 15,0 0-9-15,0 7-3 16,0 15 15-16,0 4 0 15,0 6-13-15,0 6 18 16,0 0-8-16,0 7-6 16,0 0-5-16,0 5 4 15,0 7-5-15,0 5-4 0,0 4-8 16,0 5-2 0,0 7 2-16,4 8 4 15,-1 8-7-15,-1 4 0 0,-2 3 0 16,0-4 1-16,0 0 0 15,2 5 4-15,5 6-1 16,4 4 7-16,2 3 11 16,1 0-1-16,-1-2-9 15,-3 2 0-15,-6-3-13 16,-2 0 1-16,0 5-6 16,-2-3 2-16,0 1 1 15,0-1 1-15,0-10-4 16,0 0-2-16,0 1 4 0,0-4 0 15,0 4-2 1,0 1-1-16,-6-3 3 0,-2-3-1 16,0 3 0-1,-1-2 1-15,-1 0-1 0,2 1 1 16,1 4 1-16,1 3 0 16,-1 5-2-16,2 4 0 15,3 0 3-15,-2 3-5 16,-1 8 0-16,-1 4 4 15,-3 6-3-15,-3 2-2 16,2-1 0-16,-2-10 1 16,5-8-1-16,1-8 0 15,2-7 0-15,2-3 1 16,2-5-1-16,0-7 1 16,0-9-1-16,0-2 0 0,0 5 1 15,0-2-1-15,0-1 1 16,2 0 0-16,2-10-1 15,0-2 1-15,1 1-2 16,2-2 2-16,-3 2 0 16,3-3-1-16,-3 4 1 15,0-1-2-15,1 7 0 16,-3 7 1-16,-2 4 1 16,0 2 0-16,0-3-1 15,0-12 3-15,0-2-3 16,0-10-1-16,0-2 1 15,2 0 1-15,1-4-1 0,-1 0-1 16,3-7 1-16,-3-4 2 16,-2-6-2-16,0 1-1 15,0-6 1-15,0-1 0 16,0 0 0-16,0 3 0 16,0-1 0-16,0-1 0 15,0 2-5-15,0-5-2 16,0-4 6-16,0-2 1 15,0-2 0-15,2 3 0 16,-2 2 0-16,2 8-1 16,0 7 1-16,-2 4-6 15,0 0 4-15,0 0 1 0,0-6 1 16,0 1-4-16,0 2 4 16,0-3 0-16,0 3 0 15,0-1-1-15,0-4 1 16,0 0 1-16,0-5-1 15,0-1-1-15,0-7 0 16,0-2 1-16,0-4-1 16,0-1 2-16,0 2-2 15,0 2 2-15,0 2-2 16,0 3 4-16,0-2-3 16,-2 2 0-16,2 1-2 15,0-2 2-15,0-2 2 16,0 0-1-16,-2-2 0 0,-2-2-1 15,2-4-3-15,-1-3 3 16,1-6 2-16,2-1-2 16,-3-2 0-16,3 2-2 15,-2 5-3-15,2 1 5 16,0 3-2 0,-2 2 2-16,2-3-1 0,0-1-2 15,-2 0 1-15,2-3-1 16,0-1 2-16,0 2-1 15,0 3-3-15,-5 2 5 16,3-2-2-16,-4 4 3 16,1-2-2-16,1 1 2 15,-3-2 1-15,4 2 0 16,-1-2-2-16,2 2 0 16,0 2 0-16,0 4 2 0,2 1-2 15,0 5 0-15,0 0 0 16,0 5 0-16,0-2 5 15,0 0-5-15,0 2 2 16,0-4-2-16,0-2 1 16,0-5-1-16,0-5-1 15,-2-6-6-15,-1-9-1 16,-1-4-10-16,-1-3-25 16,-2 0-21-16,-6 0-26 15,-1 0-51-15,4-14-27 16,-5-7-50-16,-2-6-256 15</inkml:trace>
  <inkml:trace contextRef="#ctx0" brushRef="#br0" timeOffset="17752.39">17303 5151 561 0,'0'0'141'0,"0"0"-9"0,0 0 27 15,0 0-37-15,0 0-54 16,0 0-12-16,-16 0-18 16,16 0-18-16,0 0 0 15,2 0 4-15,16 0 9 16,9 0 3-16,11 0-9 15,11-8-7-15,11-4-4 16,9-2-3-16,9-2-6 16,4 0 5-16,5 4-6 15,0 2-2-15,7 6 7 16,2 4 23-16,-1 0 3 16,1 0-15-16,4 0-2 15,5 0-8-15,16 0 6 16,14 0-2-16,8 0 1 15,11 0-9-15,0 0-3 0,-10-8-1 16,-1-2-4 0,-10 0 3-16,-10 0 2 0,-3-4-2 15,-2-1 6-15,-4 2-1 16,3-3-1-16,4 4-2 16,7-3-2-16,1 4 0 15,-2-1-3-15,-7 0 0 16,-6 2-4-16,-5 0 4 15,-7 3 0-15,-3 0-1 16,-1 0 0-16,-3 1 1 16,3 3 1-16,0 0 0 15,3 0 0-15,-3 3 1 0,-4-3-1 16,-1 3 0-16,-2 0 0 16,5 0-1-16,0 0 1 15,-3 0-1-15,-6-1-1 16,-2 1 1-16,-3-3 1 15,3 3 1-15,0 0 1 16,2 0-3-16,1 0 0 16,4 0 2-16,-1 0-2 15,3 0 0-15,-1 0 2 16,4 0 0-16,-4 0 0 16,-7 0-1-16,-1 0 4 15,-4 0-3-15,-1 0 1 16,4 0 0-16,1 0-1 0,-7 0-2 15,-4 0 0-15,-5 0-1 16,-3 3 0 0,3 1 1-16,5-1 0 0,0 3 0 15,0-1-1-15,-1-1 1 16,-4 0 4-16,1-3-4 16,-6-1 5-16,-4 3-4 15,-3-3 4-15,-1 0-1 16,2 0-1-16,5 0 3 15,-3 0-3-15,4 0-2 16,-1 0 3-16,-3 0 2 16,2 0-5-16,1 2 6 15,1-2 0-15,-2 0-3 16,3 0 3-16,-3 0-5 16,6 0 0-16,-1 0-1 0,-3 0 0 15,-6 0-1-15,0 0 3 16,-3 0-1-16,1 0 1 15,-2 0-3-15,-3 0 2 16,-2 0-1-16,-6 0-1 16,-1 0 0-16,-2 0 0 15,-2 0 0-15,0 0 1 16,-5 0 0-16,3 0 1 16,-3 0-3-16,-2 0 3 15,-2 0 0-15,-2-2-1 16,0-2 0-16,0 1-1 15,-3 2 0-15,-2-2 0 16,-4 2 0-16,-3 1 0 16,-3-3 2-16,-3 1-1 0,-1 1 0 15,-1-1 0-15,-2-1 0 16,0 3-1-16,-3-1 2 16,-2 1-3-16,2-2 1 15,-2-1-1-15,0 2-6 16,0-4-8-16,0 0-20 15,0-2-28-15,-2-3-31 16,-23 0-49-16,-8 4-30 0,-9-8-105 16,-8 0-282-1</inkml:trace>
  <inkml:trace contextRef="#ctx0" brushRef="#br0" timeOffset="22851.92">24112 5592 28 0,'0'0'1097'15,"0"0"-953"-15,0 0-19 16,0 0-49-16,0 0-57 0,0 0-7 16,0 0 5-1,0 0 20-15,-5 117-13 0,12-53-14 16,-5 5-4-16,-2 2-2 16,0-3-2-16,0-6-2 15,0-5-21-15,2-1-76 16,14-6-51-16,6-2-106 15,5-4-204-15</inkml:trace>
  <inkml:trace contextRef="#ctx0" brushRef="#br0" timeOffset="23296.21">24060 7104 831 0,'0'0'342'15,"0"0"-312"-15,0 0 19 16,0 0 3-16,-79 149-20 16,67-91 5-16,10 5-1 0,2-2-25 15,0-7 4 1,18-10-8-16,15-10 5 0,9-13-7 16,12-16 28-16,6-5 4 15,0-14-12-15,1-19-3 16,-8-7-11-16,-9-7 5 15,-10-1-9-15,-16-4 10 16,-12-4 4-16,-6-5-6 16,-20 4-5-16,-22 0-10 15,-14 13-3-15,-6 19-10 16,-5 25-43-16,-9 1-59 16,-10 43-37-16,-6 9-263 15</inkml:trace>
  <inkml:trace contextRef="#ctx0" brushRef="#br0" timeOffset="23795.38">24303 8528 1224 0,'0'0'138'0,"0"0"-70"0,0 0 7 15,0 0-31-15,0 0 22 16,-4 163-22-16,4-89-13 16,0 10-18-16,6 2-6 15,1 0-7-15,-2-1-3 16,-1-7-24-16,-1-6-44 16,1-6-74-16,4-3-66 15,4-8-216-15</inkml:trace>
  <inkml:trace contextRef="#ctx0" brushRef="#br0" timeOffset="24164.91">24326 10208 1034 0,'0'0'362'16,"0"0"-326"-16,0 0 16 15,0 0-10-15,0 0-31 0,-56 124-4 16,54-61-3-16,2 10 0 16,-3 1-4-16,3-4-58 15,0-2 21-15,0-12-74 16,0-5-68-16,0-6-100 16,0-3-425-16</inkml:trace>
  <inkml:trace contextRef="#ctx0" brushRef="#br0" timeOffset="24645.02">24132 11428 1174 0,'0'0'61'0,"0"0"7"15,0 0 18-15,0 0-71 16,-125 140-2-16,111-77 22 0,10-1-10 15,4-2-21-15,0-8 7 16,25-12-3-16,10-9-1 16,9-10-3-16,6-13-2 15,2-8 5-15,-6 0 0 16,-6-22-2-16,-6-12 13 16,-10-3 2-16,-8-4-3 15,-10-9 4-15,-6-3 2 16,-4-1-6-16,-25 4-12 15,-16 12-5-15,-8 15-8 16,-5 21-16-16,-7 2-42 16,1 29-4-16,2 17-13 0,8 12-107 15,4 6-188-15,8 3-401 16</inkml:trace>
  <inkml:trace contextRef="#ctx0" brushRef="#br0" timeOffset="25086.27">24076 12578 1202 0,'0'0'69'16,"0"0"-26"-16,0 0 56 16,0 0-90-16,-116 65-9 15,91-21 9-15,6 6 14 16,1 4 2-16,5 2 12 16,5-3-3-16,8-3-8 15,0-10-11-15,14-6-11 16,18-8 2-16,5-10 3 15,7-12-2-15,4-4-4 16,1-2 6-16,-5-30-1 16,-4-8 6-16,-7-6 2 15,-12-4 6-15,-13 3 10 0,-8 2 10 16,0-4-15-16,-37 5-9 16,-21 10-8-16,-16 18-10 15,-6 16-9-15,-2 10-43 16,6 37-46-16,13 12-99 15,7 7-186-15,6 9-559 16</inkml:trace>
  <inkml:trace contextRef="#ctx0" brushRef="#br0" timeOffset="25577.09">23864 14114 1287 0,'0'0'126'0,"0"0"-85"16,0 0-9-16,0 0 34 16,0 0-63-16,-78 127-1 0,76-85 7 15,0 4-2-15,2 2-6 16,0-3 1-16,0-8 1 16,4-3 8-16,21-7 3 15,8-8-1-15,10-12-5 16,8-7 10-16,4-7-10 15,4-33-3-15,-6-10 0 16,-11-3-3-16,-11 0 8 16,-12 7 14-16,-15-4 15 15,-4 2 10-15,0 0-29 16,-31 6-7-16,-16 5-1 16,-14 9-10-16,-8 12-2 15,-4 12-14-15,4 4-69 0,6 9-49 16,10 19-76-1,4 2-237-15</inkml:trace>
  <inkml:trace contextRef="#ctx0" brushRef="#br0" timeOffset="26032.03">24249 14838 106 0,'0'0'1273'0,"0"0"-1232"16,0 0-4-16,0 0 43 0,-42 161-39 15,61-69-27 1,12 4 0-16,0 1 1 0,2 2-8 16,-6-9-7-16,-7-2-5 15,-2-12-22-15,-9-12-63 16,-1-9-19-16,-3-9-161 16,-5-11-265-16</inkml:trace>
  <inkml:trace contextRef="#ctx0" brushRef="#br0" timeOffset="26442.89">24315 16587 1481 0,'0'0'77'15,"0"0"14"-15,0 0 31 0,0 0-106 16,0 0-15-16,0 0-2 16,-20 36 3-16,24 18-2 15,2 12 0-15,-1 3-4 16,-5 0-3-16,0 0-24 16,0-2-19-16,0-5-13 15,0-8-57-15,2-4-68 16,7-15-136-16,4-12-275 15</inkml:trace>
  <inkml:trace contextRef="#ctx0" brushRef="#br0" timeOffset="26870.24">24434 17856 1350 0,'0'0'130'0,"0"0"-103"15,0 0 92-15,0 0-47 16,0 0-55-16,-13 117 15 15,13-73-8-15,0-5-24 16,0 6-7-16,0-3-33 16,0-8-64-16,5-7-149 0,-5-11-468 15</inkml:trace>
  <inkml:trace contextRef="#ctx0" brushRef="#br0" timeOffset="30440.05">21300 12956 369 0,'0'0'107'0,"0"0"-58"16,0 0 40-16,0 0-47 15,0 0 14-15,0 0 41 16,0 0-34-16,0 0 4 15,0 26 1-15,0-26 5 16,0 2-4-16,0 0-12 0,0 2-9 16,0-3-11-16,0-1-12 15,0 5-8-15,0 1-3 16,0 4 8-16,0 0-6 16,0 4-2-16,0 2 3 15,0 0-8-15,0 6 7 16,0 2-8-16,0 3-3 15,0 4 2-15,0 4-3 16,0 2 6-16,9 3-1 16,-3 4-2-16,3 6 5 15,3 5-8-15,-2 7-1 16,4 7 2-16,-3-1-4 16,0-3 4-16,-1 4-3 15,0-7 2-15,1 4 3 0,-1 2 1 16,1-3-7-16,-1-1 1 15,0 0-2-15,1-3 3 16,-3-2-1-16,-1-2-1 16,2-2-1-16,0 1 0 15,0-3 0-15,-5-2 0 16,-1 2 1-16,-1-3-1 16,0-2 0-16,3 2 0 15,-1-5 0-15,0 0 0 16,3 4 0-16,0-3 0 15,-2 2 1-15,-1 4-1 16,0 2 0-16,-2 0 0 16,1 4 2-16,1 1-2 0,0-1-2 15,4-4 2 1,-2 0 3-16,1-1-3 0,-1-3-3 16,-2-3 3-16,2-3 0 15,-4-1-2-15,2 0 1 16,0-2 1-16,-1 3-3 15,1 0 2-15,-2 4 1 16,2 7 0-16,2-5 0 16,0-2 1-16,1 2-3 15,-1-3 2-15,1 1-10 16,0-1 4-16,-3 3 3 16,1 3 3-16,-3-3 0 0,0 2 0 15,0 2 0-15,2 0-1 16,1 5 1-16,0-2-2 15,-1-3 0 1,1 5-4-16,-1-5 0 0,0-6 4 16,1 0 0-16,2-8 0 15,0 0-1-15,-1 0 3 16,1 6 0-16,-1-1 2 16,-1-6-2-16,0 2 0 15,-1 4 1-15,0-4-1 16,3 7 2-16,-3-4-1 15,0 6-1-15,2-1 0 16,2-4 0-16,1 0 4 0,0-9 17 16,0-6-4-1,-2 7-14-15,-3-2-3 0,-2 5 2 16,-2-4 0-16,2 4 1 16,0-9 7-16,1 0-6 15,-3 10 1-15,0-6 3 16,0 6-1-16,0-1 3 15,5-6 7-15,-1-2-4 16,3 1-3-16,-3 2-9 16,-4 5 1-16,0 0 1 15,0 1 0-15,0-2-3 16,0-8 7-16,2-9 5 16,0 1-3-16,0-4-4 15,1-1-2-15,2 0 4 0,-3-2-4 16,0-2-2-16,0-4-1 15,-2-1 4-15,0-6-1 16,0 1-3-16,0 0 1 16,0-1-1-16,0-2 0 15,0 1-1-15,0 2-4 16,0-4-11-16,0 0-12 16,-11 0-17-16,-2 0-47 15,-1-10-13-15,-1-20-76 16,-1-1-140-16,-2-13-233 15</inkml:trace>
  <inkml:trace contextRef="#ctx0" brushRef="#br0" timeOffset="34753">19570 5821 609 0,'0'0'180'0,"0"0"-48"16,0 0-32-16,0 0-20 15,0 0 5-15,0 0-23 16,0 0-10-16,6-62-4 15,-6 60-7-15,0 0-9 16,0 2 4-16,0 0-9 16,0 0 2-16,0 0 5 15,0 0-14-15,0 0-6 16,0 6-7-16,0 24 4 16,0 10 13-16,0 10-5 0,0 8 4 15,-6-2-7 1,-4 1-6-16,1-7-1 0,3-8 0 15,-2-13-1 1,6-6-6-16,2-13-1 0,0-6-1 16,0-4 1-16,0 0 7 15,0-20 8-15,2-17-10 16,12-16-6-16,-1-1-2 16,-3-3-2-16,-4 2 2 15,-4 0-1-15,2 7 0 16,-1 14 1-16,-1 15 2 15,0 12 0-15,0 5 0 0,0 2-2 16,6 0-8 0,-2 17 0-16,5 14 10 0,5 1 0 15,-1 0-1-15,6-4 1 16,-2-6 0-16,1-6 1 16,3-8-1-16,-1-4 0 15,4-4 0-15,1-2-1 16,0-21 1-16,-2-6 0 15,-7-3-1-15,-7-2 3 16,-5-7-2-16,-4-2 3 16,-2-1-3-16,0 6 2 15,0 10-2-15,0 14 4 16,0 10 9-16,0 4 1 16,0 9-14-16,0 34 2 15,0 14-1-15,0 14 12 16,0 3 0-16,0 2-1 15,0-4-6-15,0-4-5 0,0-5-1 16,0-7-17-16,0-6-71 16,0-7-107-16,0-14-176 15</inkml:trace>
  <inkml:trace contextRef="#ctx0" brushRef="#br0" timeOffset="35990.8">19506 8540 868 0,'0'0'213'15,"0"0"-66"-15,0 0-77 16,0 0-57-16,0 0-13 16,0 0 0-16,0 36 6 15,0 10 10-15,-4 8 1 16,-1 2 13-16,-1 3-6 15,-1-7-5-15,0-10 5 16,0-9-8-16,3-14-11 0,2-7-2 16,2-10-1-16,0-2 4 15,0-10 11-15,0-26 8 16,0-16-22-16,9-8-2 16,0-4-1-16,-2 2 0 15,-1 3 0-15,-2 15 0 16,-1 14 0-16,-1 16 2 15,-2 10 1-15,2 4-3 16,5 8-7-16,8 19-2 16,8 10 9-16,8 1 0 15,2-1 2-15,3-6 2 16,-1-7-3-16,-1-7 2 16,-5-11-2-16,-4-6 4 15,-1 0 4-15,-1-15-1 16,-2-15-5-16,0-9 2 0,-8-8-2 15,-2-9 2-15,-4-4 0 16,-5 6 3-16,-2 10-1 16,0 16 6-16,0 17 18 15,0 11 4-15,0 9-27 16,0 32-7-16,-4 20-1 16,-5 11 8-16,4 6 1 15,1 3 7-15,1-1-9 16,1 0-5-16,2 0-2 15,0-6 0-15,0-5-4 16,14-7-32-16,1-7-114 16,-1-18-106-16,-5-16-390 0</inkml:trace>
  <inkml:trace contextRef="#ctx0" brushRef="#br0" timeOffset="37397.03">19515 7503 921 0,'0'0'165'0,"0"0"-58"16,0 0 23-16,0 0-59 0,0 0-31 15,0 0-4 1,65-25-7-16,6 16-4 0,10-1-9 15,0 4-9-15,2 0-6 16,-10 2 1-16,-13 4-2 16,-10 0-7-16,-12 0-34 15,-7 0-27-15,-9 9-76 16,-9 2-205-16,-7 1-476 16</inkml:trace>
  <inkml:trace contextRef="#ctx0" brushRef="#br0" timeOffset="38035.39">19150 10487 66 0,'0'0'686'0,"0"0"-605"0,0 0 53 16,0 0-6-16,0 0-52 16,0 0-26-16,-62 41-7 15,62-38 25-15,33 1 10 16,11-2-30-16,16 0-11 15,10-2 4-15,1 0-13 16,-2 0-9-16,-7 0-9 16,-8 0-5-16,-8 0-5 15,-3 0-18-15,-7 4-48 16,-12 10-13-16,-15 7-91 16,-9-2-188-16,-20 6-402 0</inkml:trace>
  <inkml:trace contextRef="#ctx0" brushRef="#br0" timeOffset="38617.96">18936 12079 629 0,'0'0'269'16,"0"0"-240"-16,0 0 68 16,0 0 52-16,0 0-68 15,0 0-23-15,-52 8 5 16,59-6-22-16,32 0-8 16,19-2-4-16,19 0 4 15,17 0 4-15,3 0-11 16,4 0-17-16,-12-2-8 0,-11 2-1 15,-13 0-18 1,-16 0-45-16,-16 0-19 0,-15 8-94 16,-16 3-200-1</inkml:trace>
  <inkml:trace contextRef="#ctx0" brushRef="#br0" timeOffset="39208.08">18711 13012 908 0,'0'0'101'15,"0"0"-29"-15,0 0 69 16,0 0-84-16,0 0-14 16,136-10 11-16,-67 8-18 15,5-1 1-15,5 0-5 16,4-1-13-16,-5 0-14 16,-9 2-5-16,-14 2-1 15,-12 0-12-15,-9 0-37 0,-10 0-27 16,-2 5-59-16,-10 8-109 15,-10-1-129-15</inkml:trace>
  <inkml:trace contextRef="#ctx0" brushRef="#br0" timeOffset="39848.56">18896 14141 892 0,'0'0'104'0,"0"0"-60"15,0 0 88-15,0 0-60 0,0 0-39 16,0 0-3 0,36 0 17-16,22 0 8 0,21 0-20 15,19 0-15-15,10-14-2 16,6 1-11-16,-8 0-5 16,-6 3 2-16,-9 2-4 15,-14 3-1-15,-19 5 1 16,-21 0-21-16,-19 0-49 15,-18 23-68-15,0-3-85 16,-24 0-185-16</inkml:trace>
  <inkml:trace contextRef="#ctx0" brushRef="#br0" timeOffset="40498.01">19259 15869 650 0,'0'0'76'0,"0"0"34"16,0 0 17-16,0 0-29 15,0 0 22-15,0 0-34 16,-103 10-10-16,103-10-23 16,0 0-14-16,0 0 2 15,9 0-8-15,24 0-1 16,19 0 2-16,10 0-5 16,11 0-11-16,10 0-8 15,4-4-5-15,3 2-3 16,-3 2 0-16,-12 0-2 15,-17 0-4-15,-20 0-22 16,-22 14-60-16,-16 8-24 16,0 5-69-16,-38-8-261 0</inkml:trace>
  <inkml:trace contextRef="#ctx0" brushRef="#br0" timeOffset="41086.83">19580 17111 892 0,'0'0'175'15,"0"0"-89"-15,0 0 34 16,0 0-43-16,0 0-33 16,0 0 0-16,4-5-8 15,38 1-7-15,18 4 4 16,9-4-13-16,1 3-2 16,-3 1-13-16,-9 0-2 0,-8 0-3 15,-11 0 0 1,-12 0-3-16,-12 0-19 0,-13 0-75 15,-2 14-105-15,-17-5-240 16</inkml:trace>
  <inkml:trace contextRef="#ctx0" brushRef="#br0" timeOffset="48895.98">19927 17726 69 0,'0'0'470'15,"0"0"-398"-15,0 0-9 16,0 0-3-16,0 0 36 16,0 0-19-16,16-36 8 15,-16 36-20-15,0 0-8 16,0 0-8-16,0 0-5 16,0 0-14-16,3 0-4 0,-3 0-14 15,4 0 12-15,0 0-10 16,5 0 6-16,5 0 16 15,1 10-4-15,3 4-10 16,-1 3-5-16,2 6 3 16,1 3-12-16,2-4 7 15,-2 3-10-15,-3-4 0 16,-1 1-1-16,-1 0 0 16,-3-8-1-16,-1 3 0 15,-5-7 0-15,0-6-1 16,-4 0 0-16,-2-4-1 15,0 6 0-15,2-6 0 16,0 0-1-16,-2 0 1 0,2 0 0 16,-2 4-1-16,0-4 1 15,0 4 0-15,0-4 2 16,0 0-2-16,0 0-1 16,0 0 0-16,0 0 2 15,0 0-2-15,0 0 0 16,0 0 0-16,0 0 1 15,0 0 0-15,0 0-1 16,0 0 3-16,0 0 2 16,0 0-4-16,0 0 7 15,0 0 0-15,0 0-2 16,2 0 1-16,1 0 5 0,1-4 2 16,2-14-4-1,6-10-5-15,1-10-5 16,1 0 0-16,1-7 0 0,1 5-1 15,1 4 1-15,2 2 0 16,-2 12 0-16,-3 4 1 16,-3 4-1-16,-7 6 1 15,0 6-1-15,-1-2 1 16,-3 4-2-16,0 0 0 16,0 0 0-16,0 0 1 15,0 0 0-15,0 0-1 16,0 0 1-16,0 0 3 15,0 0-1-15,0 0 0 16,0 0 1-16,0 0-2 16,0 0 0-16,0 0-1 0,0 0 1 15,0 0 0-15,0 0 1 16,0 0 2-16,0 0 1 16,0 0-4-16,5 0 4 15,1 14-3-15,1 12 26 16,-1 7-9-16,4 11 11 15,-4 13-5-15,5 15-6 16,-2 13 2-16,0 13-10 16,-4 0-7-16,-5-8-4 15,0-9-23-15,0-6-114 16,0-30-178-16,-7-13-811 16</inkml:trace>
  <inkml:trace contextRef="#ctx0" brushRef="#br0" timeOffset="50059.27">19965 17700 780 0,'0'0'181'0,"0"0"-83"16,0 0-9-16,0 0-38 15,0 0-37-15,0 0 24 16,-40 62 12-16,34-12-15 15,-1 17 6-15,0 13-11 16,0 10 5-16,1 9-19 16,1-2 7-16,1-12-3 15,2-13-13-15,-1-10-4 16,3-14-3-16,-2-12-8 16,0 0-43-16,-3-9-82 15,1-18-179-15,-5-5-195 0</inkml:trace>
  <inkml:trace contextRef="#ctx0" brushRef="#br0" timeOffset="59716.57">28171 5524 541 0,'0'0'256'16,"0"0"-100"-16,0 0 10 0,0 0-47 15,0 0-55-15,0 0 19 16,40-74-17-16,-40 66-13 15,0 2 15-15,0 0-27 16,-15 4-4-16,-3 2-25 16,-7 0-3-16,-4 2-8 15,-4 24 2-15,-5 10 2 16,3 13 3-16,1 13 10 16,8 10-5-16,1 10-6 15,9-4 6-15,5-4-4 16,11-10-4-16,0-12 0 15,6-10-1-15,21-9 2 16,9-11 5-16,7-8 8 0,5-12 9 16,6-2 0-1,0-4-7-15,-12-14-6 0,-13 2-8 16,-11 6-6-16,-12 4 0 16,-6 4 2-16,0-1-3 15,0-1-17-15,-4 2-48 16,-16 2-71-16,-5 0-100 15,1 0-113-15,4 0-298 16</inkml:trace>
  <inkml:trace contextRef="#ctx0" brushRef="#br0" timeOffset="60347.86">28539 5891 870 0,'0'0'161'0,"0"0"17"0,0 0-88 16,0 0-56-16,0 0-7 15,0 0-11-15,-93-2-9 16,79 29-5-16,3 2-1 15,2 5 4-15,4 1 0 16,5-3-3-16,0-3 1 16,0-4 0-16,2-6-2 15,12-4 1-15,1-9 0 16,6-6 1-16,-1 0 1 16,-1-4 0-16,2-15 1 15,-8-1-3-15,-4-2 4 16,-4-1 2-16,-3-1 16 0,0 3 10 15,-2 6 7-15,0 4-10 16,0 8 5-16,0 0-9 16,0 3-8-16,0 0-15 15,0 0-4-15,4 9-4 16,3 10 4-16,0 3 6 16,0 0-6-16,1 0 3 15,1-3-3-15,1-5 0 16,-2-2-12-16,3-7-55 15,1-2-70-15,-2-3-90 16,-1 0-239-16</inkml:trace>
  <inkml:trace contextRef="#ctx0" brushRef="#br0" timeOffset="60765.66">28751 5928 917 0,'0'0'260'0,"0"0"-121"15,0 0-41-15,0 0-78 16,0 0-13-16,0 0 24 16,0 0 27-16,11 57-2 15,-11-31 0-15,0 1-16 16,0-4-11-16,0-2 15 0,0-3-15 16,0-4-17-16,0-9-9 15,0-1-3-15,0-4 5 16,0 0-1-16,0 0 4 15,4-17 11-15,9-11-17 16,5-11-1-16,3-1-1 16,0 4 0-16,0 7 1 15,-5 8-2-15,-8 13 2 16,-1 4 2-16,-5 4 0 16,2 0-3-16,-2 0 1 15,4 8-1-15,-2 17 4 16,-4 4 7-16,0 10-8 15,0 1-2-15,0 2 2 16,0 0-2-16,0-7-2 16,0 0-4-16,0-7-40 15,0-4-112-15,0-12-149 0,17-8-434 16</inkml:trace>
  <inkml:trace contextRef="#ctx0" brushRef="#br0" timeOffset="70305.17">29857 5839 655 0,'0'0'271'15,"0"0"-117"-15,0 0-39 16,0 0-51-16,0 0-17 16,0 0 0-16,0 0-15 0,-2-20-10 15,0 20 3 1,0 0-7-16,-2 15-9 0,-3 16-4 16,1 13 11-16,1 8 7 15,5-2-2-15,0-4-9 16,7-6-6-16,14-9 1 15,4-11 0-15,2-8 0 16,0-12 2-16,0 0-1 16,-3-7 9-16,0-18-5 15,-1-6 3-15,-7 0 5 16,-5 0 3-16,-7 3 9 16,-2 10-1-16,0 7-7 15,-2 5 2-15,0 6-8 16,0 0-11-16,0 0-7 15,2 21-8-15,4 24 8 0,-2 13 2 16,0 10 11-16,-4 6 9 16,0-1 3-16,0-2-13 15,0-6-9-15,0-9 5 16,0-11-1-16,-12-7-4 16,2-9-2-16,1-15 1 15,0-7-1-15,0-7 0 16,-2 0 2-16,-3-17-3 15,5-23-5-15,7-14-8 16,2-12-6-16,0-1-2 16,14 3-12-16,8 10 7 15,0 10-17-15,1 12 1 0,-4 1-13 16,2 10-34 0,-3 1-35-16,1 8-51 0,0 2-85 15,0 3-41-15,4 3-185 16</inkml:trace>
  <inkml:trace contextRef="#ctx0" brushRef="#br0" timeOffset="70664.87">30339 6002 44 0,'0'0'690'0,"0"0"-457"16,0 0-36-16,0 0-79 16,0 0-25-16,0 0-30 15,-23-47-27-15,13 47-18 16,-3 0-12-16,-3 17 6 0,3 8-7 15,-1 12 17 1,3 1 1-16,9 0 0 0,2-4-11 16,0-6-6-16,15-10-3 15,10-8 0-15,4-7 3 16,0-3-5-16,-2 0-1 16,-5-21-5-16,-7-2 5 15,-6-6 0-15,-9-1 0 16,0-1 0-16,-4-3 4 15,-21 2 3-15,-1 7 0 16,-1 4-7-16,4 11-2 16,7 6-4-16,6 4-17 0,3 0-28 15,5 0-11-15,2 9-38 16,0 11-14-16,2-4-99 16,23-5-97-16,8-3-283 15</inkml:trace>
  <inkml:trace contextRef="#ctx0" brushRef="#br0" timeOffset="70733.78">30339 6002 757 0</inkml:trace>
  <inkml:trace contextRef="#ctx0" brushRef="#br0" timeOffset="71070.77">30339 6002 757 0,'156'-18'344'0,"-156"15"-182"0,0 3-46 0,0 0-69 0,0 0-37 0,0 14-6 15,0 8 19-15,0 8 0 16,0-2 12-16,6-1 1 15,2-3-6-15,3-6-16 0,2-3-5 16,5-10-5 0,2-5 5-16,7 0 0 0,4-11-2 15,3-16-3-15,-5-6-1 16,-8-4 2-16,-5-5-3 16,-9-6 1-16,-5 1 0 15,-2 12 0-15,0 12 4 16,0 17 4-16,0 6 26 15,-9 12-26-15,-9 26-7 16,1 10-4-16,3 5 2 16,12-3 8-16,2-4 2 15,0-10-4-15,14-4-6 0,17-8 5 16,11-8-1-16,11-9-1 16,2-7-5-16,-3 0-31 15,-7-1-42-15,-19-15-129 16,-19 2-280-16</inkml:trace>
  <inkml:trace contextRef="#ctx0" brushRef="#br0" timeOffset="72173.42">28541 7153 909 0,'0'0'248'0,"0"0"-141"16,0 0-58-16,0 0-36 16,0 0 16-16,-14 128 42 15,6-67-24-15,3-4-11 0,3-7 1 16,2-10-13-16,0-12-8 16,0-10-9-16,0-10-5 15,0-8 3-15,0 0 5 16,0-14 10-16,5-23 2 15,10-19-21-15,-4-11-1 16,0-10-1-16,-6 2-8 16,-5 11 6-16,0 17 1 15,0 23 2-15,0 16 0 16,0 8 7-16,0 4-7 16,0 24-14-16,9 15 14 15,6 2 5-15,12 3 1 16,11-5 7-16,7-4-7 0,1-12 1 15,-3-9-4 1,-10-9 0-16,-4-9 0 0,-5 0 3 16,1-19 3-16,0-16 3 15,-3-8 1-15,-5-11 3 16,0-1 7-16,-9 7-7 16,-1 10-4-16,-3 18 3 15,-4 13 11-15,0 4 0 16,0 3-14-16,0 3-12 15,0 22-8-15,0 15 8 16,2 11 4-16,1 3-2 16,-3 2 1-16,2-6-3 15,3-4-1-15,-1-8-4 16,5-5-26-16,5-10-45 0,3-9-99 16,3-11-64-16,7-3-234 15</inkml:trace>
  <inkml:trace contextRef="#ctx0" brushRef="#br0" timeOffset="72558.13">29261 7305 798 0,'0'0'269'0,"0"0"-96"16,0 0-65-16,0 0-58 15,0 0-33-15,0 0 6 16,-116 44-5-16,103-11 6 15,2 4 0-15,3-3-8 0,8-2 5 16,0-7-17-16,2-6 1 16,17-6 0-16,3-9 1 15,0-4 0-15,5 0-6 16,0-18-12-16,-5-8-7 16,-5-4 2-16,-3-3 11 15,-5-3 3-15,-3 2 3 16,-3 3 0-16,0 12 2 15,-3 7 6-15,0 12 24 16,0 0-19-16,0 0-13 16,0 24-10-16,0 6 10 15,0 2 0-15,0-1 0 0,0-6 1 16,6-2-2-16,5-6-22 16,5 0-53-16,6-4-105 15,9-4-162-15,5-9-19 16</inkml:trace>
  <inkml:trace contextRef="#ctx0" brushRef="#br0" timeOffset="73136.25">29608 7100 964 0,'0'0'226'0,"0"0"-73"0,0 0-38 15,0 0-58-15,0 0-9 16,0 0-10-16,-11 6-17 16,11 30 33-16,0 10 2 15,0 8-3-15,0 7-30 16,0 1-1-16,0-3-13 16,0-9-5-16,0-8-2 15,2-8-1-15,0-12-1 16,1-8 0-16,-3-8 0 15,2-6-4-15,5 0-2 16,6-18 3-16,10-17-10 16,4-12-20-16,4-9-19 0,0-2 1 15,0 4 13 1,-7 9 14-16,-6 15 17 0,-5 14 5 16,-11 10 2-16,-2 6 0 15,0 0 4-15,0 0 0 16,-15 17 2-16,-14 10 8 15,-4 1-4-15,-3 1-2 16,1-4-5-16,6-3 2 16,4-6-1-16,7-4-4 15,9-4 4-15,7-2-4 16,2-6 0-16,0 2 1 16,0 3 0-16,2-1-1 15,19 3 6-15,2 3 8 16,4 0-9-16,2 1-2 15,-4 2-3-15,6 3-2 0,5 0-4 16,4 2-9 0,0-4-39-16,-4 3-124 0,-7-11-103 15,2-6-258-15</inkml:trace>
  <inkml:trace contextRef="#ctx0" brushRef="#br0" timeOffset="73536.2">30092 7391 1120 0,'0'0'124'15,"0"0"-62"-15,0 0-5 0,0 0-24 16,0 0 9-16,0 0-14 16,91 111-14-16,-60-107 1 15,0-4 8-15,-4 0 30 16,-2-17-2-16,-3-9-25 15,-4-4-15-15,-2 0-7 16,-7-6 2-16,-7-2-1 16,-2 1-2-16,0 6-2 15,-27 8 0-15,-7 18-1 16,-5 5-3-16,-4 5 2 16,1 32 2-16,4 7-1 15,9 12 5-15,9 2 4 16,13 1 8-16,7-8 3 0,5-2-10 15,24-11 0-15,8-8-6 16,10-6-1-16,9-8-3 16,4-6-7-16,-5-9-1 15,-5-1-39-15,-17 0-64 16,-15 0-137-16,-15-8-327 16</inkml:trace>
  <inkml:trace contextRef="#ctx0" brushRef="#br0" timeOffset="74203.39">28327 8779 889 0,'0'0'141'0,"0"0"-10"16,11-129-41-1,-11 89-25-15,0 6 0 0,-11 7-15 16,-13 6-15-16,-5 13-3 16,-5 8 5-16,-3 6-21 15,-4 30-12-15,3 12 2 16,5 9 0-16,10 5 0 16,13 0-3-16,7-2 4 15,3-6 2-15,7-8 3 16,24-12-4-16,12-12 0 15,5-11-4-15,4-11 6 16,-4 0-4-16,-5-15-3 16,-7-14 1-16,-7-6-3 15,-12-7 1-15,-5-4 1 0,-10-2 1 16,-2-2-1-16,0 8-2 16,-4 9-1-16,-8 15 2 15,8 8 6 1,2 10-6-16,2 0-2 0,0 7-3 15,0 18-4-15,0 11 7 16,0 7 8-16,0-1-1 16,18 0-3-16,3-2 2 15,6-6-4-15,4-4-1 16,3-10 1-16,0-6-2 16,-1-9-30-16,3-5-45 15,2-3-38-15,-5-23 14 16,-4-8-180-16,-7-10-158 0</inkml:trace>
  <inkml:trace contextRef="#ctx0" brushRef="#br0" timeOffset="74955.27">28784 8582 488 0,'0'0'457'0,"0"0"-227"16,0 0-108-16,0 0-80 16,0 0-7-16,0 0 38 15,-14 112-14-15,14-68 19 16,0 3-24-16,0-1-22 15,0-3-7-15,9-5-10 16,1-9-4-16,3-8-10 16,0-8 1-16,3-9 3 15,6-4 0-15,3-5-5 16,6-26-5-16,2-13-9 0,-6-4-12 16,-5-4 3-16,-8 6 2 15,-6 10 18-15,-6 15 2 16,-2 10 1-16,0 7 2 15,0 4-1-15,0 0-1 16,0 12-15-16,0 13 15 16,0 10-1-16,3 0 2 15,11 2-1-15,7-1 0 16,12-6 5-16,8-8-2 16,6-10 1-16,-2-11-4 15,-6-1-9-15,-1-13 0 0,-7-18-11 16,-6-8-12-1,-7 3 3-15,-7 3 6 16,-7 8 16-16,-4 11 7 16,0 5 2-16,0 9 10 0,-2 0 4 15,-4 5-16-15,4 17-3 16,-1 4 3-16,3 0 2 16,0-5 0-16,9 0-2 15,7-7 0-15,6-6 2 16,0-3 3-16,5-5 14 15,2 0-6-15,-2-17-7 16,2-11-1-16,-3-2-5 16,-4 5 3-16,-5 6-3 15,-11 8 4-15,-4 10 11 0,-2 1 0 16,0 8-15 0,0 28 2-16,0 18 8 0,0 18 5 15,4 25 38-15,13 19-13 16,-7 32 18-16,-5 27-12 15,-5 23-12-15,0 12-16 16,0-10-15-16,0-19-2 16,-5-30-1-16,-3-37 0 15,-2-34 0-15,-1-34 0 16,-4-29-4-16,-3-17-12 16,-2-18 14-16,-2-28-14 15,2-23-23-15,4-18-50 16,3-15-66-16,0-18-69 15,11 12-102-15,-2 16-274 16</inkml:trace>
  <inkml:trace contextRef="#ctx0" brushRef="#br0" timeOffset="75434.21">28490 10146 937 0,'0'0'168'16,"0"0"-70"-16,0 0 4 15,0 0-57-15,0 0-30 16,0 0 35-16,-100-84-8 16,66 115-24-16,-3 8 4 0,0 13 28 15,4 7-9 1,8 5-7-16,12-3 4 0,9-5-16 15,4-9-9-15,13-9-2 16,22-10-5-16,13-12-1 16,8-10 2-16,2-6 2 15,0 0-7-15,-8-6-2 16,-5-14-33-16,-9 2-46 16,-11-2-46-16,-8 6-23 15,-9 4-170-15,-8 2-281 16</inkml:trace>
  <inkml:trace contextRef="#ctx0" brushRef="#br0" timeOffset="75850.17">28853 10338 898 0,'0'0'231'0,"0"0"-152"16,0 0 56-16,0 0-85 15,0 0-24-15,0 0 38 16,-2-50-21-16,-2 50-15 16,-6 0-8-16,-1 23-11 15,0 3 2-15,2 5 16 16,7 0-11-16,2-1-6 16,0-4-4-16,20-5-1 15,13-8-1-15,9-11 3 16,8-2-1-16,-6-8-6 0,-5-13-14 15,-10-6-3 1,-10-1-1-16,-13 0 9 0,-6 0 9 16,0 2 2-16,-19 0 0 15,-19 3-1-15,-7 9-1 16,-1 6-5-16,1 8-1 16,7 0-12-16,7 15-28 15,9 4-9-15,11 4-17 16,9-3-44-16,2-2-28 15,8 1-49-15,23-11-10 16,9-3-20-16,3-5-318 16</inkml:trace>
  <inkml:trace contextRef="#ctx0" brushRef="#br0" timeOffset="76252.27">29209 10249 1040 0,'0'0'171'0,"0"0"2"15,0 0-62-15,0 0-39 16,0 0-38-16,0 0-27 16,0 26 3-16,0 8 15 15,5 2-9-15,4 0 3 16,0-2 12-16,2-2-1 16,-2-5-2-16,0-6-10 15,-1-7-12-15,0-5 0 0,-2-9-4 16,5 0 7-1,5-6 0-15,6-21 2 0,4-11-10 16,-1-2-1-16,0 2-2 16,-8 7 1-16,-1 12-1 15,-5 9 2-15,-7 4 0 16,-1 4 0-16,0 2 2 16,1 0-4-16,0 12-1 15,5 13 3-15,-3 6 1 16,4 3 1-16,-1 0-2 15,4 3-1-15,0-4-5 16,5-3-48-16,0-8-69 16,5-6-66-16,-2-9-101 15,-1-7-322-15</inkml:trace>
  <inkml:trace contextRef="#ctx0" brushRef="#br0" timeOffset="76836.55">30121 10193 511 0,'0'0'401'0,"0"0"-253"0,0 0 28 15,0 0-65 1,0 0-47-16,0 0 8 0,-2-89 26 16,-11 86-36-16,-8 3-14 15,-8 0-20-15,-11 33-16 16,-5 14 4-16,1 9 1 15,7 4 6-15,14-2-5 16,13-6-11-16,10-6 0 16,0-8-2-16,25-10 1 15,14-5 7-15,7-15-1 16,8-8-1-16,2 0-8 16,1-25-3-16,-8-3-5 0,-9 2-29 15,-13 6-39 1,-11 6-36-16,-12 8-80 0,-4 6-103 15,-11 0-441 1</inkml:trace>
  <inkml:trace contextRef="#ctx0" brushRef="#br0" timeOffset="77183.62">30395 9719 154 0,'0'0'1148'0,"0"0"-998"16,0 0 18-16,0 0-75 15,0 0-66-15,0 0-19 16,2 43 15-16,5 20 33 15,2 16-12-15,-2 5-7 16,-3 2-8-16,2 0-11 16,1-3-7-16,2-9-1 15,2-9-2-15,4-10-8 16,-1-13 0-16,-1-12-7 16,-3-11-21-16,-4-10-29 15,1-9-93-15,-5 0-133 16,-2-8-292-16</inkml:trace>
  <inkml:trace contextRef="#ctx0" brushRef="#br0" timeOffset="77918.57">28755 11287 1189 0,'0'0'77'0,"0"0"59"15,0 0-100-15,0 0-4 16,0 0-30-16,0 0 0 16,-12 27 0-16,33 23 3 15,-1 4-4-15,0 4 0 16,-2 0-1-16,-5 2-43 16,-4-1-70-16,-4-9-128 15,-5-14-174-15</inkml:trace>
  <inkml:trace contextRef="#ctx0" brushRef="#br0" timeOffset="78451.25">28635 11189 891 0,'0'0'31'15,"0"0"174"-15,11-116-134 16,24 90 4-16,15 4-25 15,10 0-11-15,9 3 6 16,-1 10-28-16,-7 6 4 16,-12 3 4-16,-11 0-13 0,-14 22-4 15,-9 10 5 1,-12 11 1-16,-3 6 1 0,-7 2 3 16,-24 1 2-16,-4-4-1 15,-3-8-14-15,7-6-1 16,2-9-4-16,6-6 0 15,8-5-8-15,3-8-24 16,8 1 0-16,4-5 13 16,0 0 6-16,16-1 4 15,17-1 9-15,7 3 4 16,7 1-2-16,-5 4-2 16,-4 8 0-16,-7 2 0 0,-8 8 0 15,-10 4 0 1,-6 0 2-16,-7 9 7 15,0-4 8-15,-18-1 26 0,-13 0-1 16,-9-9-12-16,-3-9 2 16,-5-5 1-16,0-5-13 15,2-6-9-15,3 0-4 16,8-20-7-16,8-11-3 16,12-1-29-16,10 0-27 15,5 1-59-15,15 12-4 16,27 2-86-16,8 5-123 15,4 6-202-15</inkml:trace>
  <inkml:trace contextRef="#ctx0" brushRef="#br0" timeOffset="78847.88">29506 11486 580 0,'0'0'285'0,"0"0"-138"16,0 0 86-16,0 0-167 15,0 0 17-15,-7-107-45 16,-11 100-10-16,-4 7-6 16,-7 0-9-16,-4 6 0 15,-3 17-5-15,2 13 20 16,5 7 15-16,12 1-7 16,11-2-7-16,6-4-19 15,0-3-4-15,6-12-2 16,13-4-4-16,6-13-4 0,6-6-21 15,-2-3-23-15,3-23 15 16,-6-6-1-16,-3-5 21 16,-4 6 9-1,-3 3 2-15,-9 14 2 0,-5 10 6 16,-2 4 24-16,2 0-15 16,0 12-14-16,4 15 12 15,0 11-9-15,-2-1-4 16,5-1-13-16,5-2-49 15,3-4-46-15,4-8-98 16,6-9-146-16,4-12-328 16</inkml:trace>
  <inkml:trace contextRef="#ctx0" brushRef="#br0" timeOffset="79434.03">29923 11365 327 0,'0'0'603'16,"0"0"-399"-16,0 0-31 15,0 0-139-15,0 0-21 16,0 0-6-16,-132-14 6 16,112 42 8-16,9 5-12 15,4 2-9-15,7-2 5 16,0-3-2-16,7 3-1 16,13-8 5-16,7 3 7 0,2 0 9 15,6 1-4-15,3 2-12 16,-7 2 4-16,-6-2 9 15,-7-1-10-15,-11-3 2 16,-7-6 1 0,0-2-9-16,-12-5 6 15,-14-7-9-15,-1-2 2 16,0-5-3-16,0 0-2 0,3 0-13 16,8-18-6-16,11-1 6 15,5 1 1-15,0 0 1 16,16 1 7-16,15-6 1 15,5 4 4-15,4-3-1 16,3-2 1-16,-1-2 1 16,-3 2 8-16,2-3 16 15,-7 5-9-15,-3 0-12 16,-4 6-1-16,-10 0 0 0,-5 2 2 16,-10-2 0-16,-2 2 3 15,0 4 1-15,-9 4-8 16,-11 6-6-16,-7 4-7 15,-2 22 11-15,4 10 2 16,6 5 1-16,7 3-1 16,10-3 0-16,2-9 0 15,0-3 2-15,18-8-2 16,11-3-3-16,7-3-25 16,8-8-15-16,7-7-16 15,1 0-132-15,-4-1-124 16,-3-20-36-16</inkml:trace>
  <inkml:trace contextRef="#ctx0" brushRef="#br0" timeOffset="79813.67">30580 11547 745 0,'0'0'171'0,"0"0"-103"16,0 0 216-16,-136 29-249 16,98 9-11-16,9 2 41 15,11 0-47-15,14-6-6 16,4-8-7-16,0-5-1 15,17-9-4-15,12-12-6 16,9 0-1-16,1-12-21 16,0-19-33-16,-3-5 2 0,-9-4 24 15,-2-12 15-15,-10-4 2 16,-4-7-53-16,-11-11 15 16,0-10 46-1,-11-10 10-15,-14 13 30 0,8 16 74 16,3 30-11-16,5 22 42 15,5 13-56-15,-3 8-59 16,3 28-17-16,2 18 4 16,2 12 27-16,0 4-6 15,2 7-3-15,9 3-19 16,0 2-4-16,5 16-2 16,13 2-38-16,4 0-80 15,0 0 64-15,1-23-415 16</inkml:trace>
  <inkml:trace contextRef="#ctx0" brushRef="#br0" timeOffset="80431.81">29452 12887 552 0,'0'0'375'0,"0"0"-229"0,0 0 31 15,0 0-129 1,0 0 21-16,0 0-4 0,0-94-17 16,-6 94-21-16,-5 0-6 15,-7 4-10-15,-7 28-6 16,5 15 10-16,4 5 4 16,14 4 5-16,2-6-6 15,7-8-10-15,26-6 2 16,8-12-5-16,-1-14-5 15,2-10 1-15,-11 0 5 16,-9-22-4-16,-10-11 5 16,-12-6-3-16,0-7 4 15,-16-8-1-15,-22-1-4 0,-9 5-3 16,-1 17-9-16,-2 12-25 16,13 19-54-1,8 2-26-15,12 6-119 0,17 15-168 16</inkml:trace>
  <inkml:trace contextRef="#ctx0" brushRef="#br0" timeOffset="80813.6">29884 12771 1098 0,'0'0'196'16,"0"0"-85"-16,0 0-30 15,0 0-72-15,0 0-7 0,0 0 32 16,-2 116 25-16,10-63-36 16,2-4 2-16,3-8-14 15,-1-11-8-15,-1-7 1 16,0-12 2-16,5-8 1 16,4-3 1-16,8-6-1 15,6-27 0-15,4-17-6 16,-2-17 2-16,-3-2 0 15,-8 8-1-15,-10 19 0 16,-8 20 1-16,-5 18 25 16,-2 4 5-16,5 9-31 15,1 30 6-15,1 17-5 0,7 11-2 16,5 10-1-16,6 12-3 16,6 15-48-16,-4 6-87 15,-7 1-175-15,-13-7-618 16</inkml:trace>
  <inkml:trace contextRef="#ctx0" brushRef="#br0" timeOffset="81578.72">29394 14193 734 0,'0'0'118'0,"0"0"-19"15,0 0 66-15,0 0-60 16,0 0-38-16,0 0 31 15,-94-48-45-15,75 80-47 16,1 18 17-16,1 14 1 16,5 6 12-16,12 1-5 15,0-4-15-15,14-6-8 16,25-11 0-16,17-14-3 16,5-10 0-16,-1-15-5 15,-10-11 0-15,-13 0-1 16,-11-15-1-16,-8-19 0 15,-9-4-3-15,-7-5-7 0,-2 2-5 16,0 6 6-16,-13 5-3 16,-5 10 12-16,2 8 1 15,5 5-9 1,9 4-7-16,2 3-5 0,0 0 1 16,2 0-24-16,20 0 24 15,5 0 19-15,6-2 1 16,1-4 0-16,-1-1 1 15,-6 0 0-15,-4 3 0 16,-8 4 4-16,-1 0 7 16,-6 0-5-16,3 7 13 15,-1 15 8-15,-2 7-6 0,-1 10-5 16,-1 3-3 0,-1 2-7-16,2 4-3 0,-1-4 1 15,-1-2-4-15,-3-5-14 16,0-8-41-16,0-8-98 15,4-14-242-15</inkml:trace>
  <inkml:trace contextRef="#ctx0" brushRef="#br0" timeOffset="82686.13">30069 14536 1058 0,'0'0'181'0,"0"0"-141"16,0 0 52-16,0 0-60 16,0 0-20-16,0 0 3 15,37 74 2-15,-14-66 3 16,-2-6-1-16,-3-2-3 16,-1 0-2-16,-6 0-4 15,1-16 8-15,-6-4-3 16,-4-4 1-16,-2-2-9 15,0-5-3-15,0 10 0 16,-15 7-4-16,-3 10-5 16,-2 4-4-16,0 2-3 0,0 21 4 15,5 6 4-15,3 5 4 16,6 7 1-16,3 2 1 16,3-2 4-16,0-2-1 15,13-3-2-15,12-8-1 16,8-6 1-16,10-8-2 15,4-12 7-15,0-2-7 16,-3-6 2-16,-9-17-3 16,-1-14 0-16,-7-3-3 15,-5-4 3-15,1-8-1 16,-8 6 1-16,-3 10 2 16,-4 14-2-16,-6 12 2 0,-2 10 2 15,0 0-4 1,0 6-11-16,0 20 8 15,0 2 3-15,0 1 3 0,0-2-1 16,7-1-2-16,7-6 1 16,1-7 7-16,3-6 2 15,2-7 3-15,2 0-5 16,5-12 0-16,2-19-6 16,2 4-1-16,-6-4-1 15,-6 8 0-15,-9 9-2 16,-6 8 2-16,-2 6 1 15,-2 0-1-15,0 0-10 16,0 18 0-16,0 8 10 16,0 4 0-16,0-4 0 15,16 6 1-15,8-10 11 0,5 0-5 16,5-8-2-16,5-14 0 16,4 0-1-16,4-8-1 15,-2-16 3-15,-3-10-1 16,-5-3-3-16,-8-4 2 15,-4-4-1-15,-9-3 6 16,-7-4-4-16,-7-6 3 16,-2-10-7-16,0-8 0 15,0-4-2-15,-18 1 2 16,0 14 0-16,-2 16 0 16,5 22 2-16,5 16 9 15,2 11-12-15,1 0-1 16,1 0-8-16,4 12 5 15,-4 5 2-15,2 3 2 16,0 5 0-16,-1 16 0 0,3 5 0 16,2 16 13-16,0 6 4 15,0 4 22-15,0 2-14 16,0 1-2-16,7 1-13 16,-1-6-4-16,4 2-1 15,3-3 0-15,7-6 0 16,0-10-5-16,6-9 0 15,6-9-3-15,3-12-4 16,6-9-12-16,-6-7-28 16,1-7-3-16,-9 0-10 0,-5-7-3 15,-7-13-24 1,-1-1 25-16,-7 2 19 0,-3 3-8 16,-4 1-93-16,0 4-94 15,0 1-135-15</inkml:trace>
  <inkml:trace contextRef="#ctx0" brushRef="#br0" timeOffset="83132.83">31177 14620 547 0,'0'0'101'0,"0"0"-15"15,0 0 58-15,0 0 43 16,0 0-133-16,0 0 79 15,-20-92-37-15,18 82-41 16,-3 0-19-16,3 4 2 16,-3 1 6-16,-3 5 33 15,-11 0-50-15,0 0-14 0,-8 15-7 16,5 13 3-16,4 10 7 16,2 6-5-16,8 6-5 15,5-1 0-15,3-4-5 16,0-9 3-16,9-5-1 15,16-12-2-15,6-6-1 16,2-10-10-16,5-3-31 16,2 0-27-16,-7-7-66 15,-2-13-110-15,-8 0-291 16</inkml:trace>
  <inkml:trace contextRef="#ctx0" brushRef="#br0" timeOffset="83710.34">31585 14618 603 0,'0'0'182'0,"0"0"-71"0,0 0 68 16,0 0-85-16,0 0-39 16,0 0-6-16,19 50 31 15,10-50-39-15,5 0-26 16,-5-6 20-16,-4-10-21 16,-7 3-11-16,-10-6 7 15,-5 2-4-15,-3 3 5 0,0-3-7 16,-5 4-2-1,-15 6-2-15,-5 7-5 0,1 0-6 16,2 6 1-16,1 18 6 16,6 10-1-16,1 2 5 15,6 8-3-15,4 0 2 16,4-4-1-16,0-3 2 16,0-11-5-16,8-6-16 15,15-9-43-15,8-11-37 16,4 0-64-16,1-7-54 15,-3-20-130-15</inkml:trace>
  <inkml:trace contextRef="#ctx0" brushRef="#br0" timeOffset="84043.2">31910 14528 651 0,'0'0'143'15,"0"0"38"-15,0 0-71 16,0 0 14-16,0 0-30 15,0 0-65-15,83 55 35 16,-75-22-7-16,-1 7-23 16,2 0 15-16,-2-6 5 15,-3-6 7-15,-2-6-35 16,-2-9-15-16,2-8-9 16,-2-2 4-16,0-3-3 15,0 0 7-15,0-3 22 0,0-16-6 16,11-16-22-16,10-11-4 15,14-13-2-15,10-6-11 16,8 7-9-16,1 4-24 16,-3 15-12-16,-7 15-19 15,-3 15-18-15,-12 9 7 16,-14 0-70-16,-15 9-165 16,0 18-337-16</inkml:trace>
  <inkml:trace contextRef="#ctx0" brushRef="#br0" timeOffset="84626.25">30366 15927 725 0,'0'0'140'16,"0"0"-48"-16,0 0 46 15,0 0-12-15,0 0-60 0,-116-35-7 16,80 70-9-16,-1 15 2 16,3 16-12-16,12 5-17 15,17 1 1-15,5-6-11 16,27-12-7-16,20-13 4 15,11-20-8-15,4-10-2 16,0-11-26-16,-1 0-41 16,-8-28-42-16,-11-2-157 15,-11-3-189-15</inkml:trace>
  <inkml:trace contextRef="#ctx0" brushRef="#br0" timeOffset="84990.82">30715 16070 957 0,'0'0'115'0,"0"0"29"16,0 0-49-16,0 0-54 16,0 0-16-16,0 0 14 15,-39 42-11-15,39-4-7 16,0-2-2-16,10-4-2 15,11-2-5-15,3-11-2 16,5-6-6-16,3-9 4 16,-1-4 2-16,2 0-6 0,-6-13 2 15,-4-8 1 1,-8 1 11-16,-11-2 3 0,-4 0 6 16,0-4-2-16,-15 2-8 15,-12 4-7-15,-2 6-10 16,-7 10-1-16,3 4-4 15,0 0-35-15,8 12-55 16,9 7-2-16,14-6-78 16,2-3-199-16,8-6-458 15</inkml:trace>
  <inkml:trace contextRef="#ctx0" brushRef="#br0" timeOffset="85246.71">30985 15754 634 0,'0'0'566'0,"0"0"-470"15,0 0 72-15,0 0-70 16,0 0-77-16,0 0-2 16,52 101 35-16,-50-41-16 15,-2 6-12-15,0-4-11 16,-2-3-11-16,-10-9-4 15,-1-6-11-15,7-9-18 16,1-8-25-16,5-9-34 16,0-10-59-16,15-8-187 15,19 0-254-15</inkml:trace>
  <inkml:trace contextRef="#ctx0" brushRef="#br0" timeOffset="85875.09">31261 16076 532 0,'0'0'482'0,"0"0"-376"16,0 0 52-16,0 0-77 16,0 0-1-16,0 0-20 15,-2 80 6-15,2-55-21 16,0-6-17-16,0-9-9 16,7-2-10-16,13-8 7 15,1 0 21-15,0 0 2 0,2-8-13 16,-8-12-6-16,-3-2-8 15,-4 4-10-15,1-3 3 16,-4 6-4-16,-1 7 0 16,-4 4 0-16,0 4-1 15,0 0-3-15,0 8-10 16,0 13 7-16,0 12 6 16,0-7 2-16,0 2-1 15,0 2 3-15,7-7 1 16,6-6 1-16,1-3-4 15,1-10 3-15,3-4-1 16,2 0 2-16,6-12-1 16,1-9-3-16,4-4-1 15,3 0-1-15,-5 2-1 16,-5 4 1-16,-5 11-2 16,-8 3 2-16,-3 5 0 0,0 0-2 15,-2 0-3-15,3 0-11 16,1 0 7-16,4 0 4 15,1 0 5-15,6 0 1 16,1 0 1-16,3-4 4 16,3-4 7-16,3-2-4 15,4-2 3-15,0 2-2 16,1-4-3-16,-3 6-2 16,-4 4-2-16,-6 4 6 15,-2 0-5-15,-3 16 0 16,1 16 2-16,-9 12 1 0,8 10-5 15,-2 4-2-15,2 1 0 16,-1-2-4-16,-1-8-29 16,4-10-70-16,0-10-202 15,1-16-550-15</inkml:trace>
  <inkml:trace contextRef="#ctx0" brushRef="#br1" timeOffset="149323.57">12855 2677 419 0,'0'0'253'16,"0"0"-131"-16,0 0-13 0,0 0-11 16,0 0-53-16,0 0 29 15,0 0-8-15,-2-31-16 16,2 31 0-16,0 0 12 15,0 0-6-15,0 0-6 16,0 0-2-16,0 12-2 16,0 25-9-16,0 14 26 15,0 16-13-15,0 2-16 16,0-2 1-16,-4-6-17 16,1-9-13-16,-1-12 3 15,4-15-5-15,-2-10-2 16,0-9-1-16,2-6 2 15,-2 0 8-15,-1-28 2 0,-1-15-2 16,-5-13-10-16,-4-9 0 16,-6-3-1-1,4 1 0-15,-1 7 1 0,10 14 0 16,4 18 0-16,-1 16 0 16,3 8 0-16,0 4 0 15,0 2-5-15,9 27-10 16,18 14 15-16,4 6 0 15,2-2 1-15,1-6-1 16,1-11 3-16,2-9-2 16,-4-10 1-16,-4-11 0 15,-3 0 0-15,-1-23 0 16,-3-15 2-16,-4-10-4 0,-7-10 2 16,-4-8 0-16,-7-10 0 15,0-2-1-15,0 11 1 16,0 17-2-16,0 24 2 15,0 18 0-15,0 8 7 16,0 0-8-16,0 24-1 16,0 24-5-16,8 18 5 15,6 7 6-15,-1-3-5 16,3-6-1-16,-1-8-3 16,-1-10-36-16,1-5-60 15,4-9-103-15,0-10-57 16,8-18-315-16</inkml:trace>
  <inkml:trace contextRef="#ctx0" brushRef="#br1" timeOffset="149703.73">13524 2681 594 0,'0'0'550'0,"0"0"-396"15,0 0-22-15,0 0-78 16,0 0-32-16,0 0-13 15,-67 44 8-15,49-6 12 16,7-2-9-16,5-2-6 16,6-6-7-16,0-7-5 15,0-8 2-15,0-7 0 0,10-6-2 16,11 0-2-16,3-12 0 16,-2-14-9-16,-4-10-5 15,-7 0 11-15,-7-3 3 16,0-2 0-16,-4 7 0 15,0 9 2-15,0 14 7 16,0 9 14-16,0 2 5 16,0 0-15-16,0 15-13 15,4 16-4-15,2 9 4 16,5-2 3-16,3-2-3 16,1-3-1-16,6-6-12 15,8-4-71-15,2-7 17 16,4-9-90-16,1-7-112 15,-3 0-200-15</inkml:trace>
  <inkml:trace contextRef="#ctx0" brushRef="#br1" timeOffset="149969.49">13881 2645 856 0,'0'0'331'0,"0"0"-165"16,0 0-53-16,0 0-71 15,0 0-30-15,0 0 29 16,-5 138 44-16,5-58-32 16,0 10 5-16,3 14-25 15,12 8-12-15,5 6 25 16,3-3-25-16,-4-2-11 0,-7-15-8 16,-8-18-1-16,-4-17-1 15,0-23-2-15,-7-16-14 16,-11-15-35-16,-4-9-51 15,-1-15-89-15,0-42-178 16</inkml:trace>
  <inkml:trace contextRef="#ctx0" brushRef="#br1" timeOffset="150125.87">13787 2364 1062 0,'0'0'240'0,"0"0"-158"16,0 0-55-16,0 0-27 16,0 0-145-16,0 0-16 15,17 74-210-15</inkml:trace>
  <inkml:trace contextRef="#ctx0" brushRef="#br1" timeOffset="150501.91">14253 2607 1171 0,'0'0'135'0,"0"0"-28"16,0 0-56-16,0 0-25 15,-69 120 20-15,59-66-3 16,6-3-16-16,4-7-16 15,0-11-2-15,6-7-5 16,15-12-1-16,1-10 3 16,7-4 0-16,3-4 3 15,-3-22-1-15,-6-6-2 16,-7-2-5-16,-11 2 20 16,-5 1 36-16,0-2-9 15,-29 3-21-15,-9 3-14 16,-2 5-12-16,2 11 0 0,6 4-1 15,13 7-27 1,5 0-42-16,5 13-58 0,7 12-83 16,2 2-173-16,0-10-212 15</inkml:trace>
  <inkml:trace contextRef="#ctx0" brushRef="#br1" timeOffset="150802.81">14426 2669 837 0,'0'0'303'0,"0"0"-149"16,0 0-58-16,0 0-87 0,0 0-5 15,0 0 39-15,67 112-13 16,-51-64-5 0,-2 0-12-16,-2-4 2 0,-3-8 8 15,-5-8-10-15,-4-11-5 16,0-9-5-16,0-6 7 15,0-2 1-15,-2 0 5 16,-9-16-4-16,5-18-12 16,2-15-27-16,4-11-26 15,0-5 10-15,0 4-3 16,10 9-10-16,6 18-54 16,0 12-60-16,2 10-194 15,1 6-372-15</inkml:trace>
  <inkml:trace contextRef="#ctx0" brushRef="#br1" timeOffset="150980.41">14796 2646 1152 0,'0'0'208'16,"0"0"-83"-16,0 0 10 16,-13 117-52-16,13-73-26 15,0 0-35-15,0-7-14 16,0-6-8-16,0-2-11 15,6-10-61-15,6-4-25 16,-1-8-93-16,2-7-151 16,-2-4-481-16</inkml:trace>
  <inkml:trace contextRef="#ctx0" brushRef="#br1" timeOffset="151145.29">14745 2264 1075 0,'0'0'385'16,"0"0"-281"-16,0 0-42 16,0 0-62-16,0 0-68 15,0 0-105-15,-25-2-91 16,48 11-249-16</inkml:trace>
  <inkml:trace contextRef="#ctx0" brushRef="#br1" timeOffset="151371.45">15057 1955 1296 0,'0'0'196'0,"0"0"-102"16,0 114-76-16,0-21 88 15,0 7-41-15,0 4-32 16,11-4-11-16,0-2-15 15,0-10-7-15,0-9-25 16,5-15-24-16,1-10-44 16,2-15-70-16,1-20-101 15,-7-14-490-15</inkml:trace>
  <inkml:trace contextRef="#ctx0" brushRef="#br1" timeOffset="151843.14">15046 2691 1352 0,'0'0'144'0,"0"0"-24"16,0 0-93-16,0 0-23 15,127-18-1-15,-63 3-1 16,1-4-2-16,-7-3-6 16,-10-4-32-16,-12-2-8 15,-16-1 23-15,-11 9 23 16,-4 7 1-16,-3 6 3 15,-2 7-1-15,0 7-3 0,0 22-12 16,-9 14 12-16,5 5 10 16,4-6-7-16,0-3 2 15,8-6 13-15,17-13-14 16,4-10 1-16,4-10 0 16,6-4 5-16,1-32-1 15,-1-14-2-15,-1-8-3 16,-11 1-1-16,-4 10 10 15,-13 12 18-15,-2 21 8 16,-6 14 14-16,-2 12-38 16,0 38-14-16,-2 31 13 15,-16 31 8-15,7 30-8 0,11 36 19 16,0 31 0-16,0 24-2 16,2-1-18-16,-2-24-13 15,-4-28-15-15,-25-46-18 16,-3-37-61-16,-8-26-61 15,-4-35-85-15,-4-26-251 16</inkml:trace>
  <inkml:trace contextRef="#ctx0" brushRef="#br1" timeOffset="152302.15">14001 4038 1060 0,'0'0'204'15,"0"0"-110"-15,0 0-18 16,-22-118-15-16,8 112 23 15,-4 6-32-15,-9 0-15 16,-2 26-20-16,-2 20-13 16,2 12 2-16,9 8-2 15,13 3 0-15,7-9-2 16,0-13-2-16,29-12-2 0,11-17-10 16,10-18 0-16,3 0 4 15,-4-24 2-15,-6-16-1 16,-14-8-2-16,-16-2-6 15,-13 0 10-15,0 4 1 16,-21 7-3-16,-12 15 3 16,-3 13-6-16,1 11 2 15,2 0-6-15,1 23 4 16,10 7 2-16,9 1-28 16,9-4-14-16,4-3-114 15,17-12-147-15,22-12-146 16</inkml:trace>
  <inkml:trace contextRef="#ctx0" brushRef="#br1" timeOffset="152722.39">14309 3589 921 0,'0'0'254'16,"0"0"-63"-16,0 0-60 15,0 0-75-15,0 0-52 16,10 140 69-16,9-27 5 15,6 12-12-15,9 15-15 16,4 4-6-16,2 8-1 16,-6-3-12-16,-8-9-18 15,-3-8 3-15,-10-14-12 16,-7-12-5-16,-3-18 4 16,-3-18-3-16,3-24-1 0,-1-22-6 15,-2-24 2-15,0-6-2 16,0-41 3-16,0-23-10 15,-27-14-5-15,-20-8-23 16,-18-4-16-16,-18 7-24 16,-3 17-6-16,8 19 53 15,20 24 27-15,22 13 6 16,20 3 1-16,16-4 13 16,27-9 0-16,45-12-13 15,32-6-1-15,19-4 1 16,2 7 0-16,-11 11 0 0,-23 14-3 15,-20 16-100 1,-26 0-160-16,-30 24-322 0</inkml:trace>
  <inkml:trace contextRef="#ctx0" brushRef="#br1" timeOffset="153253.35">13571 5700 1118 0,'0'0'119'15,"-23"-108"-52"-15,-3 66 39 16,-6 10-51-16,-1 17-11 15,-2 10 17-15,-3 5-14 16,-1 22-25-16,-5 28-17 16,2 19 3-16,4 10 18 15,16 4 4-15,19-5-2 16,3-14-12-16,38-14-12 16,9-15-4-16,2-20 0 15,-3-12-8-15,0-3 1 16,-7-35 7-16,-3-21 0 15,-5-15 0-15,-11-22 0 0,-11-16-2 16,-9-25 0 0,0-18-11-16,-9 4 3 0,-9 34-5 15,1 39 15-15,5 47 7 16,6 28 32-16,-1 24-28 16,3 44-10-16,4 31 0 15,0 17 4-15,0 5 1 16,22-2-1-16,12-6-5 15,10-15 0-15,16-18-39 16,7-18-47-16,-1-18-91 16,-1-16-75-16,-9-20-67 15,-9-8 11-15,-7-12-223 0</inkml:trace>
  <inkml:trace contextRef="#ctx0" brushRef="#br1" timeOffset="153733.82">14085 5779 417 0,'0'0'256'15,"12"-108"-32"-15,-12 73-25 16,0 17-65-16,0 13-25 15,-12 5-8-15,-12 10-66 16,-3 26-24-16,-2 14 7 16,7 6 6-16,9 0 20 15,8-5-17-15,5-12-14 16,0-9-10-16,20-12-3 16,5-11-4-16,-1-7-19 15,3-5 1-15,-1-25-6 16,-3-6-2-16,-5-2 11 0,-7 4 7 15,-7 12 11-15,-2 7 1 16,-2 15 5-16,0 0 11 16,0 11-12-16,8 17-4 15,0 4 6-15,10 0-1 16,4-5-5-16,9-4 3 16,5-7-3-16,7-8-1 15,-3-8-7-15,-3 0-1 16,1-29 4-16,-4-14-3 15,-8-12 7-15,-6-12-3 16,-9-20 3-16,-9-14 1 16,-2-20 1-16,0 1 2 15,0 22 0-15,-6 35 24 16,-1 43 58-16,5 20 7 0,0 44-64 16,2 23-9-16,0 13 4 15,0 6 0-15,0-4-5 16,13 0-10-16,1-1-8 15,1-5-4-15,3-5-34 16,0-14-67-16,2-8-96 16,-9-20-213-16</inkml:trace>
  <inkml:trace contextRef="#ctx0" brushRef="#br1" timeOffset="153901.44">14351 5805 1486 0,'0'0'159'0,"0"0"-120"16,140-98 30-16,-44 68-62 0,6 3-7 15,5 8-9-15,-8 8-52 16,-4 5-150-16,-17 2-396 16</inkml:trace>
  <inkml:trace contextRef="#ctx0" brushRef="#br1" timeOffset="154315.17">15286 5544 714 0,'0'0'666'15,"0"0"-574"-15,0 0 17 16,0 0-65-16,0 0-11 15,0 0-2-15,-84-35-26 16,51 76 8-16,-4 9 3 16,10 4-7-16,12 1 13 15,11-9-13-15,4-12 0 16,4-8-9-16,19-13 0 16,4-13-12-16,6 0-19 15,5-31 12-15,1-13-20 16,-5-11 1-16,-7-1 8 15,-11 2 20-15,-8 10 10 0,-3 14 1 16,-5 14 3-16,2 16 35 16,-2 2 8-16,8 24-19 15,9 8 18-15,7 3-34 16,10-3-10-16,3-1-2 16,5 1-59-16,-1 7-81 15,-3-7-167-15,-7-2-523 16</inkml:trace>
  <inkml:trace contextRef="#ctx0" brushRef="#br1" timeOffset="154692.25">14625 6788 1270 0,'0'0'188'0,"0"0"-9"15,0 0-130-15,0 0-36 16,-7 168 18-16,22-86-12 16,-1-7-16-16,6-10-3 15,-2-8-50-15,-3-11-88 16,-3-18-79-16,-6-16-270 15</inkml:trace>
  <inkml:trace contextRef="#ctx0" brushRef="#br1" timeOffset="154855.24">14640 6553 875 0,'0'0'511'0,"0"0"-465"15,0 0-46-15,0 0-6 16,0 0-220-16,0 0-104 16</inkml:trace>
  <inkml:trace contextRef="#ctx0" brushRef="#br1" timeOffset="155182.03">15136 6749 1034 0,'0'0'162'0,"0"0"-2"16,-119 64-118-16,92-27-35 15,13-5-7-15,12-5-1 16,2-4-13-16,10-7-7 16,23-1 3-16,11 0 17 15,8-1 1-15,6 3 1 16,-1 6-1-16,-10 11 14 15,-11 6 11-15,-16 7 14 16,-16 0 2-16,-4-3-7 16,-29-2 35-16,-20-4-5 15,-6-13 6-15,-7-7-14 16,6-10-27-16,4-8-23 0,8 0-6 16,9-20-34-1,2-10-83-15,8-3-133 0,-2 2-317 16</inkml:trace>
  <inkml:trace contextRef="#ctx0" brushRef="#br1" timeOffset="156013.81">13845 8031 814 0,'0'0'467'0,"0"0"-374"16,0 0 56-16,0 0-70 15,0 0-78-15,0 0 4 16,-31 82-5-16,26-23 11 15,3 2 16-15,-5 2-3 16,1-8-17-16,-3-7 1 16,1-17-2-16,6-12 1 15,0-17-4-15,2-2-2 0,-2-15 11 16,0-25-5-16,-2-16-7 16,1-10-4-16,-1-13-3 15,2-3 0-15,2 12 2 16,0 20-1-16,0 28 3 15,0 22 2-15,9 4-9 16,15 29 2-16,12 10 8 16,6 3 0-16,14-8 2 15,4-8 0-15,9-9 4 16,-1-10-5-16,-4-9 0 16,-14-2 2-16,-10-6-2 15,-8-24 3-15,-12-11-4 16,-4-12 3-16,-10-5 3 0,-3 1-5 15,-3 11 1 1,0 15 20-16,0 14 17 0,0 11 0 16,0 6-8-16,0 2-17 15,0 28-13-15,0 15-1 16,0 12 0-16,0 4 9 16,4-1-2-16,14-1-2 15,4-8-5-15,4-8 0 16,8-13-5-16,7-12-27 15,3-18-59-15,3 0-48 16,-3-22-30-16,-4-19-13 16,-7-3 12-16,-8-2 118 15,-11 4 52-15,-8 9 41 16,-6 14 88-16,0 9 10 0,0 6-6 16,0 4 33-16,0 0-102 15,0 18-34-15,0 16-10 16,0 6 11-16,0 0-13 15,0-2-11-15,0 0-7 16,7-6-10-16,1-3-39 16,4-9-46-16,-3-8-72 15,0-12-107-15,-2 0-390 16</inkml:trace>
  <inkml:trace contextRef="#ctx0" brushRef="#br1" timeOffset="156154.13">14683 7858 1343 0,'0'0'52'0,"0"0"69"15,0 0-121-15,0 0-82 16,0 0-64-16,0 0-128 16,66 67-119-16</inkml:trace>
  <inkml:trace contextRef="#ctx0" brushRef="#br1" timeOffset="156504.84">15115 7963 882 0,'0'0'168'0,"0"0"-28"15,0 0 33-15,0 0-106 0,0 0-15 16,0 0-36-16,-47 5-11 16,11 21 8-16,1 4 12 15,8-5 20-15,6 0 10 16,13-11-22-16,8 1-28 15,0-5 1-15,20 1 0 16,14-4 1-16,5 1-5 16,6 4 2-16,-5 2-4 15,-4 4 0-15,-5 0 0 16,-6 3 0-16,-5 0 0 16,-9 2 1-16,-7-4 0 15,-4 3 3-15,0 0 1 16,-20-4-1-16,-9 1-1 15,-7-9 3-15,-4-6-6 16,3-4-1-16,3 0-31 0,10-24-71 16,17-14-58-16,7-11-228 15,20-2-531-15</inkml:trace>
  <inkml:trace contextRef="#ctx0" brushRef="#br1" timeOffset="156913.21">15458 7958 1304 0,'0'0'108'0,"0"0"17"0,0 0-14 15,0 0-88 1,0 0-20-16,0 0-2 0,-4 0 2 16,-12 17 8-16,-4-1-9 15,0 1 1-15,-1 4 0 16,8 1-3-16,7-2 0 15,6 2 0-15,0 0 0 16,9-5 0-16,11 0-8 16,6-5-5-16,8-4-1 15,2-1-2-15,3 2 10 16,1 3 5-16,-4 0-1 16,-2 3-1-16,-10 3-1 15,-6 0 3-15,-9 0 1 16,-9 1 9-16,0 3 4 15,-13 2 6-15,-21-1-2 0,-6-1-2 16,0-4-6-16,2-8-6 16,7-8-3-16,11-2-14 15,11-12-45-15,9-22-78 16,4-10-33-16,27-9-121 16,7 4-217-16</inkml:trace>
  <inkml:trace contextRef="#ctx0" brushRef="#br1" timeOffset="157101.94">15832 7936 891 0,'0'0'329'15,"0"0"-232"-15,0 0 47 0,0 0-48 16,0 0-1-16,0 0-52 16,23 127 2-16,-17-93-25 15,5-6-18-15,-2-6-2 16,-2-8-31-16,-1-6-24 15,-3-5-76-15,1-3-35 16,-2 0-151-16,-2-9-564 16</inkml:trace>
  <inkml:trace contextRef="#ctx0" brushRef="#br1" timeOffset="157234.98">15755 7736 1228 0,'0'0'15'0,"0"0"8"16,0 0-23-16,0 0-36 0,0 0-242 16,0 0-188-16</inkml:trace>
  <inkml:trace contextRef="#ctx0" brushRef="#br1" timeOffset="157863.28">16177 7907 971 0,'0'0'345'16,"0"0"-336"-16,0 0 82 0,0 0-32 15,16 104-46-15,-9-56-5 16,1 0 19-16,2-6 13 16,1-8-11-16,2-10-15 15,1-7 4-15,1-12-8 16,9-5 4-16,8-5-1 15,11-26-11-15,1-11 3 16,2-6-5-16,-5-4-18 16,-8 6-3-16,-8 9 2 15,-14 19-5-15,-7 15 21 16,-4 3-1-16,0 14-8 16,0 18 12-16,-7 4 23 15,3-2-12-15,4-2 8 0,0-3-10 16,4-12 0-1,21-7-2-15,9-10-1 0,3 0 3 16,3-15-6-16,-4-14-1 16,0-7-1-16,-7-10-1 15,-7-7-1-15,-6 2-7 16,-12 8-8-16,-4 15 9 16,-7 21 6-16,-26 7 0 15,-10 21-3-15,-3 22 4 16,5 8 2-16,15 8 5 15,12-2 0-15,14-7 4 16,0-6 0-16,14-9-5 16,15 4 0-16,7 2 0 15,1 9-5-15,-3 11 15 0,-10-1 14 16,-13 0-22-16,-6-6-3 16,-5-9 9-16,0-4-9 15,0-1-5-15,-16 1 0 16,3-2-17-16,-7-6-30 15,-7-2-33-15,-4 0-76 16,-14-9-120-16,-6-4-343 16</inkml:trace>
  <inkml:trace contextRef="#ctx0" brushRef="#br1" timeOffset="158211.9">13573 9210 1200 0,'0'0'113'0,"0"0"-54"15,245-32 70-15,-26-10 3 16,68-15-72-16,67-9-7 16,45-6-19-16,28-1-24 15,-1 8-10-15,-42 19-54 16,-66 18-10-16,-84 16-100 15,-87 8-272-15</inkml:trace>
  <inkml:trace contextRef="#ctx0" brushRef="#br1" timeOffset="164575.6">19281 5642 370 0,'0'0'149'16,"0"0"-60"-16,0 0-41 15,0 0-18-15,0 0-2 16,0 0 15-16,0 0 9 0,-4 0 9 16,4 0-32-16,0 0 8 15,0 0 59-15,0 0-34 16,-2 0 7-16,0 0-23 15,2 0-17-15,0 0-4 16,0 0-2-16,0 0-5 16,0 0-4-16,-3 0 0 15,3 0 2-15,0 0-2 16,0 0-3-16,0 0-3 16,0 0 0-16,0 0-1 15,0 0 1-15,0 0-1 16,0 0 0-16,0 0 0 15,3-1-7-15,14-4 0 16,3 1-1-16,5-1-3 0,2 2 4 16,2-1 1-16,2 1-1 15,0 0-3-15,7-1 2 16,2-2 1-16,3 0-3 16,-2-1 2-16,4-3-2 15,0-1 1-15,-3 1 0 16,3-3 2-16,-5 2 1 15,-3-1-1-15,-3 2 0 16,-8 2 0-16,1 2 0 16,0-2 0-16,4 4-1 15,1 2 0-15,-6 0 1 16,-4 0 1-16,-8 2-1 16,-1-2-1-16,-1 2 1 15,-4 0 0-15,-1 0 1 0,-3 0-1 16,-2 0-1-16,3 0 1 15,2 0 0-15,-1-2 0 16,5 2 0-16,3 0 0 16,-3 0 0-16,1-2 0 15,-8 2 0-15,0 0 0 16,-2 0 1-16,3-2-1 16,1 0 0-16,1 0 2 15,4-2 1-15,0-1-1 16,3 3-1-16,-1-4 0 15,3-3 1-15,-1 3-1 0,-4 0 0 16,-1 4 0-16,-6 0 1 16,-2 2 0-16,-2 0 1 15,0 0 5-15,0 0-5 16,0 0 3-16,0 0 2 16,0 0-6-16,0 0 2 15,0 0-2-15,0 0-1 16,0 0-1-16,2 0 1 15,-2 12 8-15,3 7-2 16,-3 4 2-16,2 5 0 16,-2 3 2-16,0 2-3 15,2 2 0-15,2 1 1 16,1 1 5-16,4-1 1 16,-2 1 1-16,1 3-1 15,4 0-5-15,-3 3-4 0,-1-2 4 16,2 3-4-16,-6 0-2 15,3-1-1-15,-5-5-1 16,0-3-2-16,2-2 1 16,3-5 3-16,-2-6-2 15,4 0-2-15,-3-6 5 16,-2-1-4-16,1-2 1 16,-3-3-1-16,-2-1 2 15,0-2-5-15,0-1 2 16,2-4 0-16,-2-2 0 15,3 0 0-15,-3 0 3 16,0 0-3-16,0 3-1 0,0-3 1 16,0 1 0-16,0-1-1 15,0 0 1-15,0 0 1 16,0 0-1-16,0 0 1 16,0 0-2-16,0 0 2 15,0 0-2-15,0 0-2 16,0 4-1-16,0 0 1 15,0 2 2-15,0 2 0 16,0-2 1-16,0 3 0 16,-3-2-1-16,1 3 0 15,0 3 0-15,2-1 1 16,0-3-1-16,0 2 1 16,0-2 0-16,0 0 0 0,0 0 0 15,0-1 0-15,0 2 1 16,0-1-2-16,0 0 1 15,0 0 0-15,0-4 0 16,0 1 0-16,0-1 0 16,0-4 0-16,0 2 0 15,0-1 0-15,0-2 0 16,0 0 0-16,0 0 1 16,0 0-1-16,0 0 1 15,0 0 2-15,0 0-3 16,0 0 4-16,-7 0 0 15,1 0-4-15,-5 0 1 0,1-2-2 16,0-2 1-16,1 1 0 16,-3 1-1-16,-1 2 1 15,-5 0-1-15,1 0 0 16,-4 0 0-16,-1 0 0 16,2 0 1-16,-6 0 0 15,-1 0 0-15,-2 0 0 16,-5 0 0-16,1 5-3 15,-3 1 3-15,0 0 1 16,-2-2-1-16,1 0 0 16,-3 0-1-16,-1 0 1 15,-3 2 1-15,-8 4-1 16,0 0 2-16,-6 2-4 0,2 0 3 16,2-2-1-1,6-4 0-15,5 0-1 0,5-2 1 16,5 0 0-16,4 0-1 15,0-4 1-15,4 0 0 16,0 0 0-16,4 0 4 16,0 0-4-16,1-6 0 15,0 2 1-15,0-3-1 16,-5 4 0-16,4 0 0 16,0 2 0-16,1 0-1 15,7 1 1-15,4-3 0 16,4 1 0-16,3 2 1 0,2 0-2 15,0-1 2 1,0 1 1-16,0 0-1 0,0 0 1 16,0 0-1-1,0 0 1-15,0-3 0 0,0 3 0 16,0-6 2-16,0-2 3 16,0-6-6-16,0-4-1 15,0-4-2-15,0-1 1 16,7-8 1-16,-2 0 0 15,-1-5 3-15,0-8-6 16,-4-6 5-16,0-6-4 16,0-8-2-16,0 1-2 15,-4-7 0-15,-3 6-14 0,2 5-8 16,-1 10 10-16,-1 11-3 16,3 10 6-16,0 5 6 15,-4 2 6-15,4 3 1 16,-3-3-1-16,1 3 2 15,-1 0-5-15,5 3 6 16,-3 5 0-16,5 1 0 16,-2 6 0-16,2 0 0 15,0 3 0-15,0-3-4 16,0 0 4-16,0 3 0 16,0-1-1-16,0-2 2 15,0 3-2-15,0 0 2 16,0 0-2-16,0 0 4 15,0 0-5-15,0 0 5 0,0 0-6 16,0 0 2-16,0 0 0 16,0 0 1-16,0-1-3 15,0 1 1-15,14 0 2 16,5 0 0-16,2 0 0 16,10 0-2-16,2-3 2 15,5 3 0-15,9-4 0 16,0-2 0-16,4-2 2 15,5 1-1-15,2-1 0 16,4 1-1-16,5 0 0 16,2-1 0-16,-5 1 0 15,-1 1 1-15,-8 2-2 16,1-2 1-16,-4 3 0 16,-4-3 0-16,2-3 0 15,-2 1 1-15,2 0-1 0,-1-2-1 16,-1 1 1-16,0 0-2 15,-6-1-1-15,-9 4 1 16,-4 0 1-16,-11 1 0 16,-9 4 0-16,-5 1 0 15,-4 0-3-15,0 0 3 16,0 0 1-16,0 0-1 16,0 0 1-16,0-1 0 15,2 1 0-15,1 0 0 16,-3-3 0-16,0 3-1 15,0 0 0-15,0 0 1 16,0 0-2-16,0 0-2 0,0 0 3 16,0 0 0-16,0 0 0 15,0 0 0-15,0 0 1 16,0 0-4-16,0 0-14 16,0 0-12-16,0 0-20 15,-11 14-50-15,-8-2-145 16,0 3-306-16</inkml:trace>
  <inkml:trace contextRef="#ctx0" brushRef="#br1" timeOffset="166438.04">19246 8275 709 0,'0'0'76'15,"0"0"45"-15,0 0 15 16,0 0-99-16,0 0-15 15,0 0 16-15,0 0-2 16,-11 0 3-16,11-1-11 16,0-4-12-16,4-1-1 15,9-1-2-15,8-2-6 0,10 1-1 16,19 0-3-16,18-5-1 16,14 0 16-16,17-3-3 15,7-1-4-15,4 2 0 16,-6 1-9-16,-6 7 0 15,-20 3 4-15,-13 4 0 16,-17 0-4-16,-9 0 0 16,-8 0 4-16,-3 9-2 15,-3-3 7-15,2 2 0 16,-5-2 0-16,-5-2 3 16,-5 0-1-16,-5-1-7 15,-3 0-1-15,-2 1 0 16,0 3 0-16,-2 6-1 15,2 7 1-15,-2 6 5 0,6 4 4 16,-4 7 3-16,2 2 3 16,1 10-2-16,-3 2 3 15,2 4 3-15,-2 1-7 16,0 2-4-16,3 7-2 16,2 1-2-16,-3 4 7 15,3 0-12-15,-5 2 4 16,2 0-2-16,-4-3-5 15,3-5 3-15,-3-6-2 16,0-8-1-16,0-10 4 16,0-7-7-16,0-12 2 15,0-9 0-15,0-6 0 16,0-4 1-16,0 1-1 16,0-2 0-16,0-1 2 15,0 2 0-15,0-2-2 0,0 0 1 16,0 0-2-16,-5 0 2 15,-8 0-2-15,-5 0 1 16,1 0 0-16,-4 0 0 16,1 0 0-16,-5 0 0 15,-4 3 0-15,-6-2-1 16,-7 2-2-16,-5 2 0 16,-8 0-1-16,-8-4 1 15,-11 2 1-15,-8-3-2 16,-5 1-1-16,0-1 1 15,-2 3 0-15,2-2 2 0,5 2 1 16,4-3-5-16,2 0 5 16,9 0-1-1,7 0 0-15,5 0 2 0,10-8 0 16,7-5 2-16,9 5-2 16,8 2 1-16,9 4-1 15,5 2 0-15,5 0-1 16,2 0 1-16,0-1 1 15,0 1-1-15,0-2 0 16,0-1 2-16,0 3 7 16,0-6-2-16,0-3 5 15,2-8-2-15,5-9-10 16,3-2 1-16,-3-6 1 16,2-8 4-16,-2-9-3 0,-3-6-1 15,0-16 1 1,-1-9-3-16,-3-12 0 0,0-4 1 15,0 0-2-15,0 5 1 16,0 18 0-16,0 12 0 16,0 19 0-16,0 12 0 15,0 14 0-15,-5 4 2 16,1 4 1-16,2 4-1 16,0 4 0-16,2 2-2 15,0 0 0-15,0 0 0 16,0 0 0-16,0 0-2 15,0 0 1-15,0 0 2 0,0-3 1 16,0 3-2 0,0 0 0-16,0 0-9 0,0 0-14 15,6 0-26-15,17 0-33 16,6 0 32-16,8 0-11 16,11 0-52-16,9 0-126 15,10 0-121-15,7-1-172 16</inkml:trace>
  <inkml:trace contextRef="#ctx0" brushRef="#br1" timeOffset="168721.26">19758 17481 566 0,'0'0'260'15,"0"0"-115"-15,0 0 7 16,0 0-47-16,0 0-37 16,0 0 0-16,0 0-19 15,-18 5-11-15,18-5 3 0,0 0 11 16,0 0-5 0,0 0-17-16,7 0-7 0,15 0 1 15,3 0-2-15,6 0 0 16,7-5-5-16,6-3-7 15,10-2-6-15,8 2 4 16,5-2-6-16,15-4-2 16,16-2 0-16,14-1 6 15,1-2-5-15,-3 5-1 16,-23 4 0-16,-16-2-1 16,-18 4 0-16,-15 6-2 15,-13 2 1-15,-12 0-3 16,-6 0-1-16,-7 0 1 15,0 0 0-15,0 0 5 16,0 0 0-16,0 0 1 0,0 0 2 16,0 6 6-16,0 6 4 15,0 6-5-15,0 0-1 16,4 10-6-16,-1 2 5 16,3 2-5-16,3 8 2 15,3 5 1-15,5 5 4 16,1 2 0-16,-1 7 2 15,-1-6-2-15,3 1-2 16,-6 8-1-16,2 1-4 16,-1 9 3-16,-2 7-3 15,2 7 2-15,-3 3-1 16,-4 0 0-16,-3-9 0 0,-1-7-1 16,-3-8-1-16,0-11 1 15,0-9 0-15,0-9-1 16,0-14 1-16,0-5 0 15,0-6-2-15,0-7 1 16,-3-4 0-16,3 0 2 16,0 0-1-16,0 0 2 15,0 0 0-15,0 0 1 16,0 0-2-16,0 0 1 16,0 0-1-16,0 0 0 15,0 0-2-15,0 0 0 16,0 0-1-16,0 0-1 15,0 0 0-15,0 0 1 0,-2 0-1 16,-7 0-6-16,-6 0 1 16,-12 0 0-16,-10 0-5 15,-11 0-5-15,-3 0-1 16,-9 0-9-16,-5 0 0 16,-8 0 2-16,-12-10 20 15,-11 1 5-15,-10 9-1 16,-4 0-3-16,6 0 1 15,3 15-1-15,7-3 2 16,7 5 0-16,5-7 2 16,6 5 0-16,9-3 0 15,9-2-2-15,6 2 2 0,7-1 0 16,7-8 3 0,7 5-3-16,6-2 0 0,10-6 0 15,3 0 1-15,4 0-1 16,3 0 5-16,1-6-3 15,-1-4 6-15,0-7-3 16,3 5-5-16,2-7 3 16,0-4-3-16,0-6 0 15,0-7 1-15,2-7-1 16,8-14 0-16,1-13 0 16,2-7-1-16,-4-15 1 15,0-13-2-15,-5-1 0 16,-4 2-7-16,0 2 3 0,0 18-2 15,-11 21-5 1,3 17-7-16,3 16 10 0,2 12 8 16,3 4 1-16,0 6 1 15,0 0-3-15,0 6-2 16,0-2-6-16,0 4 2 16,0 0 5-16,0-4 4 15,3 4-1-15,-3 0 1 16,0 0 0-16,5 0 0 15,-1 0 1-15,3-4-1 16,3-2 0-16,0-3 0 16,1 7 0-16,-3-7 1 15,1 9-1-15,1-6 1 0,5 6-1 16,7-4-2-16,14 4 2 16,13-8 1-16,7 2-1 15,3-3 0-15,5 1 0 16,-12 8-27-1,-4 0-95-15,-13 0-58 0,-8 0-206 16</inkml:trace>
  <inkml:trace contextRef="#ctx0" brushRef="#br1" timeOffset="169771.52">21565 18125 614 0,'0'0'242'0,"0"0"-130"16,0 0 13-16,0 0-19 0,0 0-34 16,0 0-23-16,0 0-19 15,-36-6-15-15,43 2-7 16,17-5-4-16,10 7-2 15,6 2 4-15,0-3-2 16,4 3 3-16,2 0 2 16,0 0-3-16,5 0-2 15,10 0-1-15,1 0-3 16,7 0 2-16,7 0-2 16,8 0 1-16,7 0-1 15,9-3 0-15,1 3 0 16,-7 0 6-16,-3 0 3 15,-4 0-7-15,2 6 5 0,2-6 10 16,6 0 9-16,3 0-8 16,2 0-9-16,-6 0-3 15,-5-3-1-15,-6 0-3 16,-18-2-2-16,-16 1 0 16,-17 4 2-16,-17 0-1 15,-8 0-1-15,-9 0 0 16,0 0 0-16,0 0 4 15,0 0 3-15,0 0-4 16,0 0-3-16,0 0-8 16,-11 0-20-16,-7 17-24 15,0-4-94-15,1-3-127 0,-4-6-370 16</inkml:trace>
  <inkml:trace contextRef="#ctx0" brushRef="#br1" timeOffset="170978.04">20925 8788 694 0,'0'0'137'15,"0"0"-76"-15,0 0 71 0,0 0-37 16,0 0-61-16,0 0 10 16,-4 11 1-16,31-7-7 15,10-4-2-15,8 0-12 16,9 0-6-16,11 0-5 16,8 0-6-16,12 0-3 15,6 0 9-15,9 0-10 16,8 2 3-16,11 6-2 15,11 3-1-15,10-3 1 16,5 5 4-16,-12-1-6 16,-10-1-2-16,-25 0-1 15,-22-3 1-15,-20-2-2 16,-18-2 2-16,-9-4-1 0,-14 0-1 16,-4 0 4-16,-2 0 0 15,-2 0 4-15,-3-8-3 16,-4 0-3-16,0 1-10 15,0 2-48-15,-4 4-71 16,-14 1-126-16,-4 0-170 16</inkml:trace>
  <inkml:trace contextRef="#ctx0" brushRef="#br1" timeOffset="171799.89">20914 6069 831 0,'0'0'100'15,"0"0"119"-15,0 0-129 16,0 0-30-16,0 0 3 16,0 0-7-16,7-55-34 15,53 44-21-15,29 1 6 16,27-2-4-16,18 3-1 15,15 3 0-15,13-1-2 16,15 3 0-16,14 1 3 16,10-2-1-16,-7 1 0 15,-18 0-2-15,-36 4-4 16,-41 0-3-16,-37 0-36 16,-33 0-89-16,-25 6-168 15,-4 4-74-15</inkml:trace>
  <inkml:trace contextRef="#ctx0" brushRef="#br1" timeOffset="187188.83">12430 1719 590 0,'0'0'103'0,"0"0"-69"0,0 0 18 15,0 0 2-15,0 0-3 16,0 0 0-16,0 0 9 16,0 0-16-16,18-5-22 15,-16 4-2-15,-2 1 12 16,0 0 3-16,0 0-3 15,0 0-9-15,0 0 2 16,0 0 8-16,0 0-8 16,-5-3 14-16,-12 3-18 15,-5 0-21-15,-10 0-2 16,-3 0 0-16,-2 0 1 16,-2 0 1-16,-8 11-2 0,-9 6 1 15,-2 2 1-15,2-3 0 16,8 3 0-16,5 3-1 15,5 1 1-15,9-3 0 16,11 1 4-16,7 8-2 16,7 8 6-16,4 13 0 15,0 8 2-15,0 11-1 16,0 4 2-16,0 0-4 16,9 0 9-16,5-5 1 15,3 4-6-15,5 5-2 16,10 8 0-16,3 6-1 15,8 8-5-15,1 1 3 16,-2 1 1-16,-6 2-1 0,-4 1 3 16,-8-3 9-1,-4 1 5-15,0 4 20 0,0 2-8 16,0 1-18-16,3-5 2 16,-4-4-3-16,2-6-1 15,-9 5-8-15,-2-5 6 16,-8-5-2-16,-2-1 3 15,0-5 0-15,-9-2 1 16,-13-3-2-16,-5-3-2 16,-4-6 1-16,-4-7-4 15,-4-3-3-15,-5-5-3 16,0-7 1-16,3-4-2 16,5-11-1-16,9-14 0 15,12-8 1-15,6-10-1 0,2 0 2 16,1 0-4-16,-3-9 2 15,0-10 0-15,2-3 0 16,3-6-2-16,-1 0-2 16,5 2 3-16,0 2-3 15,0 4 0-15,0 5 2 16,0 8 0-16,3 1 0 16,3 1 2-16,3 4-6 15,5 1 1-15,1 0 0 16,5 4-1-16,5 18 4 15,0 8-1-15,-2 7 2 16,4 10 1-16,2 12 0 16,2 16 4-16,-2 14 10 0,-2 1-8 15,-2 2-3 1,-2 2 8-16,-4 11-5 0,-5 7 1 16,-6 6 3-16,-1 2 3 15,-7 5-6-15,0 5-1 16,0 8-5-16,-2 7 12 15,-11 11-7-15,3 3 0 16,2-3-4-16,-1-6 1 16,0-14 2-16,-5-11-2 15,-1-7 2-15,-1-5-3 0,-4-9-1 16,-2-6 0 0,2-1 0-16,-3-2 0 0,4-4 1 15,3 1-3-15,3-3 1 16,6-1 0-16,2 2 0 15,1-6 0-15,2-1 2 16,-3-7-2-16,5-6 0 16,-2-2 0-16,2-5 1 15,0-3 0-15,0-13-1 16,0-9 2-16,13-7 2 16,8-9-1-16,1-8 0 15,3-4-1-15,-1-4 0 16,2-6 1-16,-1 0-2 15,2 0 4-15,-2 0-4 16,-6 0 3-16,1-2-2 16,-3-4-1-16,-7 2-1 0,-3 0 0 15,-3 2 1-15,-4-4-1 16,0 2-16-16,0-2-17 16,0-5-50-16,-11 4-126 15,-13-9-103-15,1-6-329 16</inkml:trace>
  <inkml:trace contextRef="#ctx0" brushRef="#br2" timeOffset="197479.47">18691 7221 526 0,'0'0'245'16,"0"0"-74"-16,0 0-45 0,0 0-23 15,0 0-39 1,0 0-15-16,0 0-39 0,13 8-4 16,-13 32 31-16,-9 4-1 15,1 2 2-15,-2 0-4 16,1-4-17-16,3-8-2 16,-1-5-3-16,3-11-3 15,-1-8-5-15,5-6-2 16,0-4 0-16,0 0 8 15,0 0 19-15,0-25 16 16,0-7-39-16,0-8-4 16,0-4-2-16,3-2 1 15,-1 6 1-15,0 6-2 16,0 11 6-16,1 12 4 0,-3 6-4 16,2 5 2-16,0 0-8 15,6 0-3 1,4 21 0-16,3 7 3 0,8 6-2 15,2-2 2-15,0-3 0 16,10-6 0-16,0-8 3 16,1-10-2-16,-1-5 0 15,-1 0 2-15,-8-16-3 16,-1-11 5-16,-8-2-2 16,-5-7-2-16,-5-4 3 15,-5-3 2-15,-2-1 5 16,0 7 2-16,0 4 0 15,0 13-2-15,0 8 3 0,0 8 18 16,0 4-6-16,0 0-19 16,0 0-5-16,0 25-2 15,0 15 0-15,0 11 13 16,0 12 13-16,2 2 0 16,2 4-6-16,3-4-14 15,2-12-5-15,4-6-1 16,1-11-10-16,4-8-57 15,-5-1-106-15,-8-10-165 16,-5-9-571-16</inkml:trace>
  <inkml:trace contextRef="#ctx0" brushRef="#br2" timeOffset="200044.82">18272 11931 859 0,'0'0'39'0,"0"0"45"15,0 0 22-15,0 0-58 16,0 0-42-16,0 0 0 16,0 0 24-16,-5 44 1 15,-6-10-7-15,-5 4 3 16,1 2 0-16,4 1-8 16,0-5 8-16,2-9 0 15,5-9-8-15,2-5-12 16,2-11-4-16,0-2 4 0,0 0 4 15,0-28 1 1,0-16-8-16,2-15-4 0,9-5 2 16,-3 1-2-1,2 12 0-15,-4 14 6 0,-4 18 36 16,1 11-4-16,-3 6 7 16,0 2-33-16,4 0-12 15,5 12-1-15,4 14 1 16,3 6 5-16,6 2-2 15,-1-2 0-15,2-3 1 16,2-8 1-16,-2-7-2 16,-1-7 3-16,-3-7 0 15,2 0 5-15,4-23 4 0,1-15-5 16,-2-12-7 0,-6 0 0-16,-7 8-1 0,-5 10 10 15,-6 12 11-15,0 10 9 16,0 8 6-16,0 2-16 15,0 0-16-15,0 4-6 16,0 19-3-16,0 16 2 16,0 5 0-16,0 4 1 15,0 4-1-15,0 2-41 16,-4 1-39-16,0-1-90 16,-2-7-125-16,-3-4-333 15</inkml:trace>
  <inkml:trace contextRef="#ctx0" brushRef="#br2" timeOffset="200792.4">18153 12886 176 0,'0'0'988'15,"0"0"-961"-15,0 0 32 16,0 0 22-16,0 0-68 16,0 0-2-16,0 0 6 15,-15 104 13-15,15-55-1 16,0 2-5-16,0-2 3 16,-4-4-7-16,0-4 8 15,-1-12-6-15,0-11-6 16,5-10-4-16,0-8-10 15,0 0 5-15,0-18 9 16,0-22-10-16,-2-11-5 0,-2-10-2 16,-3 5-1-16,1 10-3 15,1 14 3-15,3 15 2 16,2 11 0-16,0 6 1 16,0 0-1-16,0 0-7 15,0 17-2-15,9 9 9 16,8 2 1-16,6 2 1 15,-1-1 2-15,1-6-3 16,-2-5 1-16,0-8 0 16,1-8 4-16,-2-2-2 15,2-14 3-15,-1-19-2 0,-2-10-1 16,1-6-2-16,-7 8-2 16,-3 11 1-16,-8 13-1 15,-2 11 11-15,0 6 28 16,0 0-17-1,0 5-16-15,0 17-6 0,2 6 13 16,0 5-7-16,-2 9-3 16,0 1-2-16,0 5-1 15,0 5-3-15,0 4-39 16,0 6-61-16,0 1-49 16,0-10-146-16,7-5-308 15</inkml:trace>
  <inkml:trace contextRef="#ctx0" brushRef="#br2" timeOffset="201610.58">18203 14131 898 0,'0'0'107'0,"0"0"-24"16,0 0 57-16,0 0-90 15,0 0-29-15,0 0 32 16,-27 74-13-16,23-36-20 0,1 2 1 15,-1 0 5 1,4-5-6-16,0-6-5 0,0-7 4 16,0-9-9-16,0-8-3 15,0-5-7-15,0 0 8 16,0-18-8-16,0-18-1 16,-4-18-19-16,-6-7 5 15,-3-10-11-15,0 6-4 16,2 12 11-16,2 14 15 15,5 20 4-15,1 10 6 16,3 9 1-16,0 0 8 16,0 6-15-16,0 20 1 0,11 5 10 15,14 1 10-15,2-5-13 16,2-2 6-16,0-8-3 16,0-6-4-16,-5-10-2 15,-4-1 6-15,3-1-2 16,-4-25-2-16,-1-6-2 15,-3-9-2-15,-5 2 0 16,-4 2 2-16,1 12 13 16,-5 10 32-16,0 5-1 15,-2 10-5-15,0 0-3 16,0 2-27-16,4 21-13 16,6 11 18-16,3 3 1 15,-1 6-11-15,1 3-1 16,-2 0-5-16,0 0-3 15,-2 0-6-15,-3-6-35 16,1-3-87-16,-2-10-107 0,-5-10-236 16</inkml:trace>
  <inkml:trace contextRef="#ctx0" brushRef="#br2" timeOffset="203758.29">18248 10355 936 0,'0'0'71'0,"0"0"80"0,0 0-63 16,0 0-74-16,0 0-8 15,-18 104 25-15,18-38-3 16,0 2-3-16,0-5-2 16,0-12-12-16,0-9-4 15,0-19-2-15,0-6-3 16,0-12 4-16,0-5 3 15,0 0 12-15,0 0 20 16,0-26 5-16,0-14-38 16,0-10-2-16,0-9 0 0,0-3-3 15,0-2 0-15,0 6-3 16,6 10 1-16,12 12-1 16,2 9 0-16,4 4 0 15,1 9 0-15,0 6-3 16,-4 5 2-16,0 3-6 15,-5 0-20-15,-5 0-14 16,2 6-8-16,-4 9-20 16,-2 5-36-16,-5 0-51 15,-2 2-33-15,0 1-177 16</inkml:trace>
  <inkml:trace contextRef="#ctx0" brushRef="#br2" timeOffset="203980.57">18269 10600 854 0,'0'0'177'0,"0"0"-57"16,0 0-68-16,0 0-8 15,0 0-1-15,0 0-16 16,0 0-2-16,137 36-15 15,-97-36-10-15,0 0-46 16,-5-4-126-16,-6 1-141 16,-11 3-411-16</inkml:trace>
  <inkml:trace contextRef="#ctx0" brushRef="#br2" timeOffset="205095.29">18174 15574 1196 0,'0'0'110'16,"0"0"-31"-16,0 0-11 15,0 0-33-15,0 0-29 0,0 0 35 16,0-3-11 0,0 3-21-16,6 22 4 0,-1 6 15 15,0 10-7-15,-5 7-9 16,0 5-5-16,2 2-2 15,2 1 1-15,1 3 5 16,1-3-8-16,1-3-1 16,-2-6 2-16,-1-14-2 15,-2-8-1-15,-2-12 0 16,2-5-1-16,-2-5-1 16,0 0 1-16,0-36 0 15,0-14-3-15,-2-17 1 16,-7-4-3-16,0 7-6 15,3 12 5-15,-1 17 5 16,3 8 2-16,2 5-1 0,2 4 1 16,0 4-1-16,0 0 0 15,4-4-5-15,11 1 5 16,1 8-2-16,-1-5-4 16,3 6-21-16,-5-1-11 15,1 8-19-15,-3-2 0 16,-2 3 9-16,-2 0-36 15,-2 0-38-15,-3 13-106 16,-2-4-88-16</inkml:trace>
  <inkml:trace contextRef="#ctx0" brushRef="#br2" timeOffset="205364.16">18180 15859 937 0,'0'0'329'0,"0"0"-290"16,0 0 24-16,0 0-11 16,0 0-28-16,0 0-11 15,92-44-9-15,-74 35-1 16,-3 2-3-16,-1 6-14 15,-3-4-28-15,0 1-53 0,-2 4-36 16,-2 0-109 0,-7 0-176-16</inkml:trace>
  <inkml:trace contextRef="#ctx0" brushRef="#br2" timeOffset="206018.48">18290 16990 1096 0,'0'0'119'16,"0"0"-44"-16,0 0 0 16,0 0-36-16,0 0-20 15,0 0 7-15,0-22-5 16,4 22-16-16,0 0 11 15,3 0 4-15,0 8 10 16,-2 2-3-16,-1 4-5 16,0 3-10-16,-2 4-4 0,1-1-3 15,-3 1-3-15,0 2 3 16,0-5-3-16,0-1-2 16,0-7-2-16,0-2-25 15,0-7-14-15,0 4 16 16,0-5 9-16,0 0 15 15,-3 0 1-15,-3-24 0 16,0-7-4-16,1-8 3 16,0-11 0-16,3-7 1 0,0 3-1 15,2 0 0-15,0 10 2 16,0 8 1-16,0 4-2 16,0 10 8-16,6 0 0 15,6 3 0-15,-1 5-7 16,0 2 1-16,2 3-2 15,0 4-2-15,3 1 0 16,-1-2 1-16,-1 4-1 16,-1 2-29-16,-1 0-17 15,-3 0-14-15,-3 0-53 16,-1 0-100-16,-3 0-152 16</inkml:trace>
  <inkml:trace contextRef="#ctx0" brushRef="#br2" timeOffset="206313.33">18281 16998 1122 0,'0'0'119'0,"0"0"-103"16,0 0 40-16,0 0-3 16,0 0-30-16,0 0 7 15,111-48 17-15,-82 29-8 0,-4 2-6 16,-3 3-24-16,-7 6-9 16,-3 3-23-16,-5 5-36 15,-7 0-76-15,0 9-179 16,0 13-469-16</inkml:trace>
  <inkml:trace contextRef="#ctx0" brushRef="#br2" timeOffset="-214298.76">17922 11593 100 0,'0'0'662'16,"0"0"-554"-16,0 0-18 15,0 0-52-15,0 0-22 16,0 0-4-16,0 0 8 15,0 0-5-15,2-15-11 16,-2 15-1-16,0 0-2 0,0 0 25 16,0 0 28-16,0 0 12 15,-8 0-44-15,-6 0-22 16,-4 0 0-16,2 9 2 16,-3 5 4-16,-1 3 2 15,-1 5-3-15,0 6 0 16,-4 7 4-16,-2 6 2 15,0 9 3-15,2 7 7 16,3 3 1-16,7 0-2 16,6 2-4-16,9 5-3 15,0 5-1-15,0 6-5 16,11 6 2-16,7 0-1 16,2-4 6-16,0 0-2 15,0-5 6-15,0-1 0 0,0 1-2 16,-3-1-5-16,0-3 11 15,-4 0-13-15,-4-5-4 16,-5-2 0-16,-4 2 0 16,0-2-4-16,0-1 2 15,-11-3-2-15,-7-6 1 16,-6-1 1-16,-1-8-2 16,0-9 1-16,4-10-1 15,0-8-1-15,4-7 2 16,1-8 1-16,5-3-2 15,-1 0 3-15,4 0-1 16,1-3 1-16,3-9-2 16,0-2 2-16,1-1-1 0,3 5-3 15,0 0 3-15,0 4-2 16,0 2 1 0,0 0-2-16,11 4-1 0,2 0-1 15,1 0 0-15,-1 17 2 16,-2 11 14-16,-1 10-8 15,-6 9 7-15,-4 12-6 16,0 3 12-16,0 4-5 16,0 2 2-16,0-1 0 15,-7-1-1-15,0 2 0 16,-2 2-1-16,1 2-6 16,-1-4-1-16,2 4 3 15,2-3-1-15,-1-5 1 0,4-1-4 16,2-12 0-16,0-2-3 15,0-10 0-15,0-4 0 16,4-13 0-16,5-8 1 16,2-5-1-16,2-6 1 15,-1-3 3-15,3 0 1 16,1-8-2-16,-3-9-3 16,-2 3-3-16,-4 0-15 15,-7 2-49-15,0 2-93 16,0-4-192-16,-16-9-724 15</inkml:trace>
  <inkml:trace contextRef="#ctx0" brushRef="#br2" timeOffset="-212863.69">18450 7178 580 0,'0'0'170'0,"0"0"-95"16,0 0-25-16,0 0-15 15,0 0 7-15,0 0 8 16,-100 64-15-16,91-41-15 16,2 0 2-16,-2 6 2 0,1 3 0 15,-2 0 0-15,4 0 0 16,1-2-3-16,3-4-9 15,2 0-4-15,0-5 1 16,0-4-3-16,2-4 1 16,9-6 1-16,5 0 2 15,-1-1 1-15,-1 0 9 16,-3 0-5-16,1 4-2 16,-4-1-6-16,3 4 1 15,-3 3 2-15,-2 0 2 16,-4 3-3-16,-2 6 3 15,0-4-5-15,0 6 5 0,-16-1-7 16,-3-2 2-16,-4 0-4 16,1-4-2-1,2-5 3-15,6-8-3 0,8-3-1 16,2-4 0-16,-1 0 5 16,3 0 1-16,-3-1-3 15,3-16 0-15,2 1 1 16,0 2-4-16,0 2 0 15,0 4-1-15,4 0 1 16,6 4 0-16,0 4-1 16,4 0 1-16,-1 2-2 15,0 16 2-15,1 8 2 16,-1 7 1-16,-1 0 1 0,-1 6 4 16,-5 1-2-1,0 0 1-15,0-4-1 0,-4-2-2 16,2-4-2-16,1-4-1 15,-1-6-1-15,0-3 0 16,3-4 0-16,0-1-14 16,2-4-23-16,2 4-76 15,2-1-122-15,5-9-147 16</inkml:trace>
  <inkml:trace contextRef="#ctx0" brushRef="#br2" timeOffset="-211033.71">23998 6963 428 0,'0'0'107'16,"0"0"2"-16,0 0 12 16,0 0-47-16,0 0 5 15,0 0-72-15,-89-54 63 16,89 49 51-16,0 1-82 16,0 2-21-16,0 2 6 0,0 0-4 15,0 0-5-15,0 0-9 16,29 0-3-16,14 0 3 15,17-2 1-15,4 0-4 16,5 0-2-16,2 0-1 16,-1-2 0-16,-3 0-1 15,-3 0 0-15,-4 2 2 16,-9-1-1-16,-15 2 1 16,-10 1-1-16,-8 0 0 15,-5 0 0-15,-3 0 5 16,-1 0 5-16,-5 12 4 15,0 10 2-15,-4 4 1 0,0 5 0 16,0 10 5-16,0 8-5 16,0 11-1-16,0 9-4 15,-2 4 4-15,-4 1-2 16,1-6-9-16,-1-4-2 16,-2-9-1-16,6-10 2 15,0-4 15-15,0-10-14 16,0-3 4-16,-3-5-6 15,-3-4-1-15,-4-6 0 16,-3-3 2-16,-8 2 2 16,-3-1 7-16,-6-4 3 15,-1 3-1-15,-5-2-5 16,-4-2-2-16,-7 0-6 0,-9-4 1 16,-7 3 1-1,-8-1-4-15,-3 3 2 0,3 3-1 16,8-2-2-16,18 0 0 15,14-4 1-15,10-2 0 16,4-2 0 0,-2 0 0-16,1 0 0 0,3-2 2 15,-1-10-2-15,-2-4 4 16,2-2-3-16,-3-2-1 16,2-1 1-16,1-6 0 15,-3-5 0-15,6 1-1 16,-1 0 1-16,5-2-2 15,5 3 3-15,0 0-2 16,-2 4 1-16,2 2 0 0,-1 2-1 16,1 8 0-1,-1 2 1-15,0 5-1 0,0 3-1 16,1-3 0-16,-1 5 1 16,3 0 0-16,4 2-1 15,0 0 0-15,0 0 2 16,0 0 0-16,0-4 1 15,0-8 0-15,17-4 1 16,4-8-2-16,6-5 8 16,2-8-7-16,4-5 3 15,0-8 2-15,-2-5-4 16,-2-1-2-16,-5 2 1 16,-8 17-2-16,-7 10-2 0,-7 17-12 15,-2 10-22 1,0 12-76-16,-9 27-30 0,-11 10-150 15,1 1-249-15</inkml:trace>
  <inkml:trace contextRef="#ctx0" brushRef="#br2" timeOffset="-209022.27">23615 11321 199 0,'0'0'352'16,"0"0"-233"-16,0 0-10 15,0 0-23-15,0 0-31 16,0 0-8-16,0 0 1 16,-60-50-16-16,58 50-10 15,-3 0-2-15,0 8 8 16,5-2-9-16,0 1 1 0,0-3 7 16,0 0 14-16,14-1 4 15,6 1-3-15,8 3-1 16,7 0-10-16,7 0-15 15,7 2-10-15,10 1-3 16,15 2-1-16,16 1 3 16,10-2-4-16,4 0 0 15,-7-5-1-15,-11-3 0 16,-12 1-2-16,-16-4 2 16,-10 0 0-16,-12 0 1 15,-11 0-1-15,-7 0 2 16,-5 0 0-16,-7 0 7 0,4-4 9 15,-4 1 2 1,1-1-6-16,-3 0 0 0,-2 4 6 16,-2-2 9-1,2 2-6-15,-2 0-10 0,0 0-7 16,4 0-5-16,-2 0-1 16,0 0 0-16,2 17 0 15,3 12 4-15,-3 7 2 16,0 12 2-16,-2 10-6 15,4 7 2-15,0 0 0 16,3-2 2-16,2-3-5 16,0-8 0-16,-2 0 0 15,0-4 0-15,-2-3 2 16,-3-5-1-16,1-5 0 16,-5-5 5-16,2-5 3 0,-2-7-6 15,0-7 4-15,0-4-3 16,0-4-1-16,0 0-3 15,0-1 2-15,0-2 5 16,0 1-6-16,-4 2 9 16,-15-1-11-16,-8 2 1 15,-4 2-4-15,-6 2 6 16,-13 2-3-16,-5 1 0 16,-9 6 0-16,-6-3-1 15,-3-1 0-15,-3 0 0 0,0-5 1 16,-2-4-5-1,5-2 3-15,4-2-3 0,6 0-3 16,10 0 4-16,6 0 3 16,7 0-5-16,6 0 4 15,3 0 2-15,9 0-1 16,9 0 1-16,4 0 0 16,5 0 2-16,4 0 2 15,0 0-3-15,0-2 2 16,0-6-3-16,0-6 0 15,0-4 2-15,0-2 0 16,0-8 3-16,2-9-2 16,7-4-1-16,1-12 2 15,0-9 1-15,-4-9-2 16,-1-18-1-16,-5-11-1 0,0-3-1 16,0 11 0-16,0 22 2 15,-2 22-2-15,-1 22 1 16,1 12 11-16,0 6-8 15,2 6 0-15,0-1-4 16,0 3 0-16,0 0-1 16,0 0-1-16,0 0-1 15,0 0 0-15,0-2-3 16,0 2-9-16,0 0-1 16,0 0-5-16,0 0-16 15,0 0-35-15,0 16-8 16,-2 12 2-16,-6 10-22 0,-2 7-71 15,-5 5-111-15,-4 6-112 16</inkml:trace>
  <inkml:trace contextRef="#ctx0" brushRef="#br2" timeOffset="-207681.23">23574 12433 249 0,'0'0'316'0,"0"0"-275"16,0 0 31-16,0 0 18 15,0 0-37-15,0 0 1 0,-46-21 2 16,44 21-13-16,2 0-11 16,0 0 1-16,0 0-8 15,0 0-6-15,0 0 10 16,6 0 12-16,17 0 16 16,4-6-16-16,6-2-15 15,7-1-3-15,2-2 0 16,9 1 2-16,10 0-5 15,10-2-3-15,9-1 5 16,7-2-16-16,0-3-3 16,-7 2-3-16,-6 2 0 15,-14 4 0-15,-13 3 0 16,-8 7 0-16,-10 0-2 16,-8 0 2-16,-5 0 0 0,-5 3-1 15,-3 3 1-15,-3 0 2 16,2 2 0-16,-3 2 0 15,1 4 5-15,-3 2 1 16,-2 2 5-16,0 4 2 16,0 6-1-16,0 4 0 15,0 5-5-15,0 4 6 16,0 6 0-16,0 5-7 16,8 0-1-16,1 0-4 15,3-2 0-15,-4-4 3 16,-1 2 5-16,0-3 3 0,-2-5-3 15,-1-2-1-15,0-5-4 16,-2 0-3-16,1-3 0 16,-3-6-2-1,2-2 3-15,0-4-4 0,-2-3 1 16,2-1-1-16,-2-3 0 16,0-1-2-16,0-1 2 15,0-2 1-15,0-1 0 16,0 1 1-16,0-3 0 15,0 0-2-15,0-1 2 16,0 4-2-16,0-3 2 16,-4 1 1-16,-1-1-1 15,-1-2-1-15,-3 2 2 16,0-1-2-16,-8-3 3 16,-4 0-3-16,-6 0-1 0,-6 0 1 15,-11 0-1-15,-10 0-4 16,-10 0-6-16,-13 0-2 15,-12 0-1-15,-5-4-3 16,5 4 8-16,14 0 1 16,17 0 3-16,18 0 4 15,11 0 0-15,7 0-1 16,4 0 0-16,2 0 0 16,8 0 1-16,-1 0 0 15,-1 0 0-15,4 0 0 0,-5 0 0 16,1 0 0-1,2 0-6-15,1 0 3 0,1 0 3 16,-4 0 2-16,2-6 1 16,-1-9 0-16,-3-3 0 15,4-5 0-15,-1-8 0 16,0-3-2-16,2-8 1 16,3-6 0-16,1-12-1 15,1-11-1-15,2-6 2 16,-2-4-2-16,2 9 0 15,0 18 2-15,0 18 2 16,0 13 8-16,0 14-1 16,0 4-10-16,0 4-1 15,0 1 0-15,0 0-10 16,0 0-14-16,0 0-21 16,0 0-9-16,0 4-6 15,0 14-24-15,0 10-45 0,0 8-97 16,-4 3-92-16</inkml:trace>
  <inkml:trace contextRef="#ctx0" brushRef="#br2" timeOffset="-206040.44">23537 13806 562 0,'0'0'176'0,"0"0"-130"0,0 0 91 16,0 0-54-16,0 0-47 15,0 0 12-15,0 0 2 16,-5 0-10-16,19 0 24 16,6 0-2-16,6 0-15 15,10 0-4-15,11 0-7 16,13-4-6-16,9-7 9 15,7 0-10-15,0 1-1 16,1 2-13-16,2-1-7 16,-2 0-1-16,2-3-4 15,-6 6-1-15,-3-2-1 16,-10 6 0-16,-10 2-1 16,-7 0 3-16,-9 0-2 15,-11 0 1-15,-2 2 1 0,-7 6 0 16,-6 0 3-16,1 2-1 15,-5 4-2-15,-2 6 0 16,1 2 6-16,-3 4-4 16,0 4 3-16,0 3 1 15,0 0-1-15,0-1 3 16,-3 3-6-16,1 3 1 16,2 0-5-16,0 4 5 15,0 2-1-15,0 4 0 16,0-2-2-16,0 0 8 15,0-4-1-15,0-2-4 16,0-4-2-16,0-5-1 16,2-5 0-16,4-6-2 15,0-4 0-15,-1-2 0 0,-3-6-1 16,0 2 0-16,-2-5 1 16,2-1-1-16,-2 0 1 15,0 1 0-15,0-5-1 16,0 1 1-16,0 2 1 15,0-1 0-15,0 2-2 16,0 4 0-16,-4-4 2 16,-5 2-1-16,-1 0-1 15,0 1 0-15,-1 4 1 0,-1-1-1 16,-1 3 1 0,-1-1-1-16,-1-1-1 0,-1 1 1 15,-3 3 0-15,-4-2 0 16,-6 1 0-16,-4 0 0 15,-7 2 0-15,-7 2-1 16,-4 2 1-16,-12 6 2 16,-4 0-1-16,-6 1 0 15,0-4 0-15,1-4-1 16,7-7-3-16,5-4 3 16,6-5 0-16,8 3-3 15,4-6 2-15,-1 0 1 16,3 0 1-16,5 0-1 15,2 0 0-15,3-7 0 0,6 1 0 16,6 2 1-16,0-6 3 16,2 2-3-16,5 0 0 15,3 0 2-15,0 2-2 16,4-4 2-16,2 7-2 16,2 2 5-16,0 1-5 15,0 0 0-15,0 0 0 16,-2-4 1-16,2-2 1 15,0-6 0-15,0-1-6 16,0-1 6-16,0 2-5 16,0-4 2-16,0-6 0 15,0 0 1-15,0-10 0 16,0-4-1-16,0-8 3 16,0-10-3-16,0-17 0 15,0-8 0-15,0-8 1 0,-5 7-1 16,-5 20 0-16,0 20 1 15,4 15-1-15,1 10 0 16,3 1 0-16,0 1 0 16,2 2 0-16,0 3 0 15,0-5 0-15,0 8-2 16,0 1-19-16,0 2-14 16,0 2-17-16,0 0-17 15,0 0-35-15,0 0-28 16,-4 6-98-16,-10 2-82 0,-6 3-464 15</inkml:trace>
  <inkml:trace contextRef="#ctx0" brushRef="#br2" timeOffset="-202970.9">13698 1202 519 0,'0'0'218'0,"0"0"-122"16,0 0-8-16,0 0-18 15,0 0-6-15,0 0-10 16,0 0-8-16,0-7-24 16,0 8-17-16,0 24-1 15,0 9 27-15,2 7 13 16,-2 7-10-16,0-1-3 16,0-2-14-16,0-1-2 15,0-8-8-15,0-2-3 16,-2-7 4-16,-2-6-8 0,-2-6 2 15,6-8-2-15,-2-6 0 16,2-1 0-16,0 0-4 16,-2 0-10-16,0 0-19 15,0-8-38-15,2-15-141 16,0-5-73 0,0-4-225-16</inkml:trace>
  <inkml:trace contextRef="#ctx0" brushRef="#br2" timeOffset="-202367.87">13665 1181 487 0,'0'0'150'16,"0"0"-34"-16,0 0-44 15,0 0-5-15,0 0-12 0,0 0-17 16,2-26-9-1,0 26-6-15,0 0-10 0,2 0-5 16,7 0 0-16,7 2 12 16,5 12 39-16,6 6-23 15,0 4-8-15,-3 2 6 16,1 0-18-16,-3 6 3 16,1-4-6-16,0 3-3 15,-4-6 4-15,0 0-10 16,-3-3-3-16,-5-7-1 15,-4-4 0-15,-2-8 0 16,-7 0 1-16,2-3 7 16,-2 0 7-16,2 0 12 15,5-6 4-15,-1-14-13 16,1-8-15-16,0-4 7 0,-2-5-9 16,-3-3 2-16,0 2-2 15,0-2-1-15,0 6-1 16,2 4-9-1,-4 6 2-15,5 8-12 0,-3 6-39 16,-2 5-16-16,2 5-23 16,1 0-100-16,-1 5-82 15,5 11 74-15,2-2-159 16</inkml:trace>
  <inkml:trace contextRef="#ctx0" brushRef="#br2" timeOffset="-201877.72">14197 1265 561 0,'0'0'196'0,"0"0"-87"16,0 0-32-16,0 0-29 15,0 0-24-15,0 0-13 16,11 26 18-16,-4-2 6 15,-1 5 5-15,1 0-22 16,2-3-9-16,0-2-4 16,0-6-4-16,2-6 3 15,3-2-4-15,-2-6 3 0,7-4-2 16,2 0 2 0,2-18-3-16,2-10-5 0,-8-2-9 15,-5 0 13-15,-6-2 1 16,-6 2 2-16,0 2 0 15,0 6 2-15,0 8 20 16,0 6 19-16,-2 6 1 16,0 0-4-16,2 2-24 15,0 0-16-15,-2 0-9 16,2 21 1-16,0 6 8 16,0 4 5-16,0 5-2 15,0-5 3-15,4-5-5 16,11-1-1-16,5-9-4 15,7-7-16-15,4-6-15 16,3-3-18-16,3 0-32 16,0-25-94-16,-6-3-116 0,-5-8-205 15</inkml:trace>
  <inkml:trace contextRef="#ctx0" brushRef="#br2" timeOffset="-201616.12">14716 830 762 0,'0'0'195'0,"0"0"-96"16,0 0-60-16,0 0-37 0,0 0 53 16,0 0 27-16,2 141-32 15,0-89-16-15,1-2-18 16,-1-2-8-16,0-5-2 15,-2-2-6-15,2-7-4 16,0-6-42-16,0-6-49 16,4-6-93-16,0-10-73 15,3-6-19-15</inkml:trace>
  <inkml:trace contextRef="#ctx0" brushRef="#br2" timeOffset="-201386.23">14856 721 962 0,'0'0'202'0,"0"0"-142"0,0 0-46 16,0 0 63-16,0 148-8 16,0-81-31-16,0 8 7 15,5 1-28-15,-1 0-8 16,-1-4-8-16,-3-2-1 15,0-6-10-15,0-3-29 16,0-3-80-16,-7-7-126 16,7-8-255-16</inkml:trace>
  <inkml:trace contextRef="#ctx0" brushRef="#br2" timeOffset="-200978.4">13183 2079 794 0,'0'0'112'16,"0"0"-46"-16,0 0 68 15,174 9-68-15,-61-22 1 16,34-13-13-16,38-4-7 15,31-1-26-15,23 0 20 16,-8-1-24-16,-15 2-17 16,-25 4-7-16,-33 8-66 15,-32 1-98-15,-32 6-162 16,-29 1-374-16</inkml:trace>
  <inkml:trace contextRef="#ctx0" brushRef="#br2" timeOffset="-200512.34">13651 1996 711 0,'0'0'148'15,"0"0"-39"-15,0 0 4 16,0 0-62-16,0 0-18 15,0 0-12-15,18-2-2 16,49 2 29-16,35-9-4 16,30-7-11-16,22-7-13 15,21 2-3-15,17-5-14 16,13 4 12-16,9 0 0 16,-11 0-11-16,-28 5-4 15,-38 3-11-15,-48 6-39 16,-41 5-86-16,-27 3-121 0,-21 0-140 15</inkml:trace>
  <inkml:trace contextRef="#ctx0" brushRef="#br2" timeOffset="-200127.71">13488 1951 645 0,'0'0'229'0,"0"0"-151"15,0 0 13-15,0 0-31 16,0 0-8-16,0 0 1 0,27 0-3 16,51 0 38-1,42-14-36-15,34-10-19 16,24-4 1-16,18 0-15 0,3 2-7 15,-10 3 8 1,-13 7-17-16,-28 7-3 0,-40 9-65 16,-39 0-84-16,-33 0-253 15</inkml:trace>
  <inkml:trace contextRef="#ctx0" brushRef="#br2" timeOffset="-192849.85">14072 9906 617 0,'0'0'337'16,"0"0"-168"-16,0 0-64 16,0 0-42-16,0 0-14 15,0 0 18-15,0 124 8 16,0-42 7-16,0 13-12 16,-6 1-12-16,-4 2-4 15,3 2-15-15,-1-5-20 16,1-5-17-16,5-14-2 15,0-12-1-15,-1-14-23 16,3-12-43-16,0-8-62 16,0-13-87-16,0-14-185 15,0-3-567-15</inkml:trace>
  <inkml:trace contextRef="#ctx0" brushRef="#br2" timeOffset="-192468.83">14366 9957 1010 0,'0'0'228'16,"0"0"-67"-16,0 0-80 15,0 0-42-15,0 0 47 16,0 137-4-16,0-60-16 16,0 5-21-16,0 6-18 15,0 3-5-15,0 1-7 16,-9-3-3-16,-2-1-3 15,-1-9-5-15,4-9-2 16,1-8-2-16,1-10-3 16,4-12-8-16,2-12-26 15,-2-9-48-15,-1-6-64 0,0-8-100 16,1-5-154-16,-7 0-435 16</inkml:trace>
  <inkml:trace contextRef="#ctx0" brushRef="#br2" timeOffset="-191961.95">13584 11011 724 0,'0'0'238'0,"0"0"-95"16,0 0-3-16,0 0-70 15,0 0-34-15,0 0 9 16,-40-8-2-16,40 8-4 16,-2 0 0-16,2 0 16 0,0 0-4 15,0 0-4 1,0 0 8-16,25 1-2 0,6 10-22 16,17-1-6-16,13-3-7 15,17-2-7-15,18-3-4 16,14-2-5-16,13 0-1 15,4 0-1-15,-5 0-2 16,-16 0-3-16,-19 0-4 16,-18 0-12-16,-21 0-13 15,-14 0-22-15,-14 0-45 16,-14 0-52-16,-6 5-51 16,0 2-103-16,-19 3-175 0</inkml:trace>
  <inkml:trace contextRef="#ctx0" brushRef="#br2" timeOffset="-191478.45">13588 11145 824 0,'0'0'123'0,"0"0"35"15,0 0-53-15,0 0-37 16,0 0-19-16,0 0 2 16,-2-10-6-16,2 16 31 15,18 15 14-15,0 8-23 16,8 11 10-16,1 7-21 16,5 4-11-16,3 7-9 15,3 5-18-15,5 1-5 16,1 9-2-16,1-6 1 15,-1 0-9-15,-6-7-2 0,-5-15-1 16,-6-6-11-16,-9-15-18 16,-7-8-29-16,-5-6-59 15,-3-3-92-15,-3-7-66 16,0 0-136-16</inkml:trace>
  <inkml:trace contextRef="#ctx0" brushRef="#br2" timeOffset="-191100.6">14745 11003 765 0,'0'0'177'0,"0"0"-61"16,0 0 21-16,0 0-62 15,0 0-27-15,0 0-1 16,0-27-31-16,-12 33-3 16,-1 16 8-16,-5 6 13 15,-1 13 6-15,-6 11 27 16,-8 18-5-16,-7 10-4 0,-12 10-14 15,-6 7-11-15,-6 5-7 16,-5-2-10 0,-1-2-12-16,1-9-4 0,11-19-23 15,18-10-65-15,18-18-89 16,11-19-160-16,5-16-837 16</inkml:trace>
  <inkml:trace contextRef="#ctx0" brushRef="#br3" timeOffset="-185623.71">12115 13084 511 0,'0'0'181'0,"0"0"-12"16,0 0-16 0,0 0-10-16,0 0-18 0,0 0-25 15,10-104-18-15,-10 104 14 16,0 0-34-16,6 4-33 16,5 34-18-16,5 30 11 15,-3 32 22-15,1 22-22 16,-5 13-7-16,-5-3-9 15,3-9-6-15,0-15-13 16,4-14-56-16,6-20-103 16,1-19-86-16,-5-23-363 15</inkml:trace>
  <inkml:trace contextRef="#ctx0" brushRef="#br3" timeOffset="-185175.03">11808 12990 688 0,'0'0'181'16,"0"0"-45"-16,0 0-65 16,0 0 2-16,172-112-22 0,-79 107 9 15,12 5-1-15,4 13 14 16,-7 23-23-16,-8 16-11 16,-18 14 3-16,-15 10-14 15,-13 12-8-15,-13 9-5 16,-10 5 27-16,-15 0-13 15,-10-4-16-15,-2-4 9 16,-27-7-8-16,-10-7 5 16,-7-17-5-16,-8-10-7 15,-8-12-1-15,-1-18 1 16,1-16-7-16,8-7-2 16,10-27-33-16,6-19-53 15,11-2-91-15,14 2-42 16,10 1-119-16,3 3-150 0</inkml:trace>
  <inkml:trace contextRef="#ctx0" brushRef="#br3" timeOffset="-184708.88">13071 13519 1005 0,'0'0'216'16,"0"0"-96"-16,0 0-63 15,0 0-31-15,0 0-5 16,0 0 11-16,105 50 14 15,-80-5 2-15,-5 5-9 16,-7 6-10-16,-2-4-2 16,-6-4-5-16,-5-4-2 15,0-14-5-15,0-8-10 16,0-11-3-16,0-10-2 0,0-1 1 16,0-12 15-1,0-24 0-15,-3-18-15 0,-1-16 0 16,4-13-1-1,0 1-4-15,0 7-3 0,2 17-1 16,14 15 3-16,-7 15-9 16,0 10-16-16,-1 8-17 15,4 10-56-15,3 0-18 16,6 0-80-16,-1 16-125 16,1 2-103-16</inkml:trace>
  <inkml:trace contextRef="#ctx0" brushRef="#br3" timeOffset="-184327.08">13660 13437 515 0,'0'0'457'0,"0"0"-273"0,0 0-38 16,0 0-61-16,0 0-11 15,0 0-33-15,-56-22-11 16,50 52 6-16,-2 12-2 15,6 8-2-15,2 2-6 16,0-1-3-16,12-7-12 16,12-8-6-16,3-12-2 15,4-10-1-15,4-12 3 16,0-2-1-16,-4-7-3 16,-10-20 2-16,-2-9 4 0,-11-2-2 15,-8-3 7 1,0-1 3-16,-13 0 4 0,-20-4-7 15,-6 4-5-15,0 8-5 16,1 12 1-16,7 16-3 16,6 6-1-16,5 10-11 15,7 14-17-15,10 6-26 16,3 0-25-16,5-2-66 16,24-6-24-16,8-8-94 15,3-12-98-15</inkml:trace>
  <inkml:trace contextRef="#ctx0" brushRef="#br3" timeOffset="-183821.86">14043 12972 1016 0,'0'0'219'0,"0"0"-59"0,0 0-61 15,0 0 2-15,0 0-71 16,0 0-24-16,-4 17 28 15,23 54 24-15,-1 19-7 16,-5 18-14-16,1 11-12 16,-1 1-5-16,3 2-8 15,5-2-7-15,0-9-3 16,4-11 3-16,2-16-3 16,-10-17 0-16,-1-19-3 15,-7-19 3-15,-7-12-2 0,0-11 0 16,-2-6 1-1,0-2 11-15,0-31 1 0,-17-14-10 16,-6-29-3-16,-1-26 0 16,0-19 0-16,-3-13-7 15,9 0 1-15,5 15-3 16,7 23 3-16,6 24 6 16,0 19-1-16,25 13-1 15,4 8 0-15,5 10 0 16,-1 14-2-16,-2 8 0 15,-4 18-8-15,-7 31 4 16,-11 13 6-16,-9 4 2 16,0 1 0-16,-11-2 1 15,-16-11 0-15,3-6-1 0,-3-10-7 16,-4-7-77-16,-5-7-92 16,-8-9-93-16,-8-3-195 15</inkml:trace>
  <inkml:trace contextRef="#ctx0" brushRef="#br3" timeOffset="-183377.93">12392 14311 404 0,'0'0'648'15,"-127"38"-593"-15,76-14 18 16,15-7 16-16,12-5-39 15,12 0-19-15,12-3-10 16,0 4 0-16,14-3 14 16,35-3 0-16,27-7 1 0,26 0 17 15,29-23 17-15,30-17-17 16,31-7 15-16,33-9-25 16,24-2-19-16,14-2-12 15,2 0-12-15,-24 12-3 16,-34 8-6-16,-40 12-29 15,-45 12-27-15,-37 7-57 16,-29 7-17-16,-25 2-59 16,-18 0-144-16,-13 0-194 15</inkml:trace>
  <inkml:trace contextRef="#ctx0" brushRef="#br3" timeOffset="-182927.33">12140 14427 1062 0,'0'0'125'0,"0"0"-91"16,0 0 58-16,0 0-16 15,0 0-51-15,0 0 26 16,176 0 18-16,-42-22 17 15,31-10-24-15,22-12-11 16,34-4-11-16,24-2-17 16,19-4 1-16,18-2-21 15,-13 1-3-15,-22 10-1 16,-46 2-12-16,-49 17-14 16,-46 10-28-16,-39 10-27 0,-28 6-48 15,-22 0-27 1,-17 10-132-16,-11 12-158 15</inkml:trace>
  <inkml:trace contextRef="#ctx0" brushRef="#br3" timeOffset="-182460.08">12178 14620 800 0,'0'0'427'16,"0"0"-380"-16,0 0-9 16,0 0 27-16,0 0-50 15,122 0 45-15,8-6 13 16,35-25 28-16,28-11-37 16,21-3-5-16,9-8-17 15,-7 0-18-15,-6 2-20 0,-21-1-2 16,-19 10-2-16,-19 8 1 15,-24 4 0-15,-20 8-1 16,-20 0 3-16,-23 4-3 16,-23 8-2-16,-19 6-16 15,-15 4-36-15,-7 0-58 16,0 0-57-16,-25 23-16 16,-4 2-121-16,-2-1-116 15</inkml:trace>
  <inkml:trace contextRef="#ctx0" brushRef="#br3" timeOffset="-179633.85">14920 13933 514 0,'0'0'257'16,"0"0"-160"-16,0 0 30 16,0 0-32-16,0 0-30 15,0 0-5-15,0-3-5 16,0 1 21-16,0-4-3 15,0-6-3-15,0-7 12 0,0-6-67 16,0-8 21 0,-2-10-10-16,-9-8 0 0,-1-15-1 15,-9-14-12-15,-1-16-5 16,-5-24-2-16,-2-23-4 16,-3-15 1-16,-1-4-2 15,2 4 1-15,-2 11 0 16,-1 15 2-16,1 7-3 15,0 12 0-15,4 6-2 16,0 16 2-16,8 16 0 16,4 18 5-16,3 13 2 15,5 13 2-15,1 9-1 16,3 11 1-16,1 1-2 16,4 6-6-16,0 0 6 15,-3 2-4-15,3 2 1 16,0 0-5-16,0 0 1 0,0 0 0 15,0 0-1-15,0 0-1 16,0 0 1-16,0 0 0 16,-2 0-2-16,-5 0 1 15,-6 3-2-15,-5 7 3 16,-9 5 2-16,-10-2 0 16,-19 2-1-16,-24 5-1 15,-25 1-1-15,-26 9-9 16,-23 1-12-16,-18 5-28 15,-17 5 6-15,-7 7-2 16,-9 0-30-16,-2 4 16 16,0-2 36-16,-5 2 22 15,2 2 2-15,10 4 0 0,8 3 1 16,19-3 2-16,21 0-3 16,27-6 0-16,32-8-5 15,24-8 3-15,24-8-3 16,20-12 4-16,12-8 0 15,11-4 1-15,2-4 1 16,0 0 1-16,0 0 5 16,0 0 6-16,0 0 8 15,0 0 9-15,0 0 14 16,0 0-6-16,0-2-6 16,2-4-4-16,0 2-2 15,1 2 3-15,-1 2-9 16,0 0-13-16,2 0-5 0,4 0-1 15,2 24 4-15,3 16-4 16,6 19 6-16,1 23 9 16,4 25 1-16,5 20 8 15,4 12-1-15,4 5-7 16,-2-2 2-16,-2 1 1 16,7-5-10-16,-2-5-7 15,3-12 5-15,3-6-1 16,-4-9-2-16,3-9-2 15,-2-4-2-15,-3-8 1 16,-5-11-2-16,-6-10 0 16,-4-15 0-16,-10-22 0 15,-4-13 1-15,-6-7-1 0,-3-7 5 16,0 0-5-16,0 0 5 16,0 0 5-16,0 0 0 15,0 0-5-15,0-4-4 16,-7 0-1-16,0 0 1 15,0-2 1-15,3-1-2 16,0 6 0-16,-1-3 0 16,5-1 0-16,-2 2 0 15,2 0 1-15,0 3-1 16,0 0-1-16,0 0 1 16,0 0-1-16,0 0 1 15,0-3-4-15,15-5 3 0,16-2 1 16,19-8 0-16,19-9 0 15,24-7 0-15,25-5 0 16,22-6-1-16,14 0 0 16,16-4 1-16,8 2 0 15,9 0 2-15,9 3 1 16,-5 1-2-16,4 3-1 16,-8 0-11-16,-12 4 2 15,-9 4 2-15,-19 2 0 16,-22 8 2-16,-21 0 0 15,-15 6-1-15,-20 2 1 16,-11 4 3-16,-16 0 2 16,-7 3-1-16,-4-1 1 15,-5 1 0-15,-2 3 2 0,-3-5-2 16,-10 5 0-16,-3 3-2 16,-5-2 3-16,-3 3-1 15,0 0 1-15,0 0-1 16,0 0-2-16,0 0 2 15,0 0 0-15,0 0 0 16,0 0 0-16,0-1 1 16,0-12 0-16,0-5 5 15,0-11-6-15,-9-14 0 16,-6-13 0-16,-4-16-1 16,-5-14 0-16,-5-21 1 0,-3-10-1 15,1-21-2 1,-2-14 2-16,2 2 2 0,4 7-1 15,3 21 0-15,8 24 0 16,1 15 0-16,1 15 0 16,1 13 1-16,1 10-1 15,2 9-1-15,1 7 1 16,3 2-1-16,-2 4 2 16,2 6 0-16,-1 5-1 15,3 2 0-15,-1 5-1 16,3-1 1-16,-1 1 5 15,1 3-5-15,0 0 2 0,0 0 0 16,-3 0-1 0,3 0 0-16,-4 0 0 0,-3 0-2 15,0 2 2-15,-4 0-2 16,-6 0 2-16,-5 0-1 16,-5 0 0-16,-9 0 0 15,-2 4 1-15,-7 2-1 16,-6 0 0-16,-15 3-1 15,-13-1 1-15,-17 7 0 16,-14-1 1-16,-10 4-1 16,-16-2-3-16,-12 5-2 15,-8-2-5-15,-9 3 2 16,0 9-9-16,-1-1 9 16,2-1-2-16,10-2 4 15,8-5 5-15,15-2 1 0,17-4-1 16,18 1 2-1,13 0-1-15,16-1 0 0,7 3-1 16,6 2 1-16,2 1 0 16,1 0-2-16,4-1-6 15,2 0 1-15,3-1 4 16,4 1 2-16,4-3-1 16,4-3 1-16,7-3 1 15,4-2 0-15,3 0 0 16,3-2 0-16,6-1 0 15,0-4 0-15,4 2 0 16,-1-1 0-16,-1-1 0 16,-2 2 0-16,0-3 1 0,0 1-1 15,-2 1 0-15,2-1 0 16,-2-1 2-16,-1 0-1 16,4-2-1-16,-3 2 1 15,5 0 1-15,0-2-1 16,4 0 1-16,0 0 1 15,0 0 1-15,-2 0-1 16,-3 0-2-16,1 0 0 16,-4 0-1-16,4 3 0 15,-3 1 0-15,2-1 0 16,0 0 0-16,5-3 0 16,0 3 0-16,2-3 1 0,0 0 1 15,0 2 1 1,0 4 0-16,0 10 1 0,0 10 1 15,16 18 4-15,5 16 6 16,8 16-6-16,6 13 4 16,4 7 0-16,1 4-5 15,0 4 1-15,5 4-2 16,-1 1 1-16,1-4 2 16,2-3-6-16,-4-11 6 15,-4-4 0-15,-1-6-1 16,-9-12-1-16,-4-7-4 15,-5-8-4-15,-3-9 0 16,0-9 0-16,-9-8 0 16,1-10 0-16,-5-8 0 15,-2-6 0-15,0-4 0 0,-2 0 0 16,0 0 0-16,0 0 0 16,0 0 0-1,0 0 0-15,0 0 0 0,-6-8 0 16,-3 2-38-16,3-5-3 15,4 5-10-15,0 2-50 16,2 2-77-16,0 2-34 16,0 0-114-16,0 2-161 15</inkml:trace>
  <inkml:trace contextRef="#ctx0" brushRef="#br3" timeOffset="-172969.01">15300 10967 164 0,'0'0'199'0,"0"0"-177"15,0 0 101-15,0 0-35 16,0 0-35-16,0 0 8 15,0 0 12-15,0 0-13 16,0-10 27-16,0 10 9 16,0 0-15-16,0 0-26 15,-2 0 3-15,2 0-17 16,-2 0-6-16,-1 0 1 16,3 0-6-16,-3 0-9 15,3 0-4-15,0 0 2 16,-2 0-8-16,2 0 3 15,0 0-8-15,0 10 1 0,0 10 5 16,0 8 16-16,0 4 3 16,0 2 3-16,0 4-6 15,0 2-9-15,0 0 1 16,0 0-3-16,0-1-8 16,0-3-1-16,0-7-3 15,0-3-4-15,0-5 1 16,0-8-2-16,0 0 0 15,0-6 0-15,0 2 2 16,0-5-2-16,2-3 0 16,-2-1 1-16,0 0-1 15,0 0 2-15,0 0 0 0,3 0 2 16,-3 0-3-16,0 0 0 16,0 0 1-16,0 0-1 15,0 0 0-15,3 0 1 16,-1 0-2-16,4 0 1 15,1 0 0-15,3 0-1 16,7 0 1-16,1 0 1 16,3 0-2-16,2-3 1 15,6-12 0-15,0 2-1 16,0-1-1-16,0-5 1 16,-2 3-3-16,-3-2 0 15,-2-2 3-15,-1 2 0 16,-6 2 0-16,-4 0 1 0,0 3-1 15,-4 0 0 1,-3 1 1-16,-1 3-1 0,-3 2 3 16,0 1-1-16,0 0 0 15,0 2-2-15,-7 4-4 16,-4 0 0-16,0 0 2 16,1 0 1-16,4 0-1 15,0 0 0-15,-1 2 1 16,2 4 0-16,0 1 0 15,3 0 1-15,0 5 1 16,2 6 2-16,0 4 0 16,0 5 0-16,0 1 1 15,0 0-1-15,4-1 1 16,8 2 0-16,-3 1 4 0,-1 2-1 16,-1-3-1-16,0 1-2 15,0-7-1-15,-3-7 0 16,0-4-1-16,1-6-2 15,-5-6 1-15,2 0-2 16,-2 0-9-16,3 0-13 16,-3-1-3-16,0-14-27 15,0-3-70-15,0 1 33 16,0 0-47-16,0 1-88 16,0-1-135-16</inkml:trace>
  <inkml:trace contextRef="#ctx0" brushRef="#br3" timeOffset="-170970.13">16093 10918 478 0,'0'0'171'15,"0"0"-67"-15,0 0-19 16,0 0-40-16,0 0-1 16,0 0 4-16,-49-4-3 15,40 21-6-15,-3 2 2 16,4 6 6-16,-1-1 3 15,3 3-12-15,0 4 13 16,6 1-9-16,0 4-5 16,0 3-17-16,0-4 3 15,10-1 3-15,3-5-4 0,5-8-8 16,-1-4-6-16,6-8-2 16,2-4-1-16,-1-5 0 15,0 0-1-15,1-5 0 16,0-15-2-16,-5-1 0 15,-3-6 0-15,-3 0 0 16,-5-5 1-16,-5 3-3 16,-4-2 2-16,0 2 1 15,-6 0 3-15,-17-3-5 16,-6 4 1-16,-6 8-2 16,1 7 0-16,1 9-3 15,2 4 2-15,4 0-1 16,4 1-2-16,6 12 2 0,3 3 0 15,6-2-4 1,5 1-17-16,3 2-4 0,0 1-18 16,0-3-39-1,15 2-24-15,12 1-48 0,2-1-31 16,0-2-19-16,0-5-204 16</inkml:trace>
  <inkml:trace contextRef="#ctx0" brushRef="#br3" timeOffset="-170304.68">16438 10806 740 0,'0'0'189'16,"0"0"-15"-16,0 0-47 15,0 0-74-15,0 0-9 0,0 0-5 16,-11-2-12-16,11 2-8 16,0 3 8-16,9 8 17 15,6 3-2-15,4-2 7 16,0 2-8-16,6 2-12 16,-1-3-15-16,3 0-7 15,0-1-4-15,-2-2-2 16,-1-1 4-16,-4-1-4 15,-2-1 0-15,-3-3-1 16,-6 3 0-16,1-6 0 16,-4 3 0-16,-2-2 2 15,-1 1 0-15,-1 1 1 16,-2 1 5-16,0 3 4 0,0 2 5 16,0 4 0-16,0 9 6 15,-9 3-6-15,-11 4 6 16,-3 4-5-16,-3 7-4 15,-1 0-4-15,-2 5-6 16,5-3 6-16,-1-6-7 16,8-7-3-16,5-6 1 15,1-7-1-15,5-8 0 16,1-2-6-16,2-5-20 16,3-2-37-16,0 0-24 15,0 0-46-15,0-17-73 16,0-6-188-16,12 1-119 0</inkml:trace>
  <inkml:trace contextRef="#ctx0" brushRef="#br3" timeOffset="-161046.77">15498 12589 679 0,'0'0'189'16,"0"0"-50"-16,0 0-33 16,0 0-52-16,0 0-4 15,0 0-21-15,0 0-10 16,0 0 5-16,-9-28-9 16,9 28-3-16,0 0 5 15,0 0 3-15,0 0 1 16,0 0-1-16,0 0-2 15,0 0-3-15,0 0 5 16,0 0-6-16,0 0-4 16,0 4-2-16,0 12 17 15,11 6 13-15,1 2-6 0,-2 0-5 16,1 2 1-16,-1 2-9 16,-2 0-6-16,1 3 8 15,-2 1 2-15,-4-3 0 16,-1-2-1-16,-2-6-2 15,0-4-10-15,0-5-2 16,0-5-5-16,0-2 0 16,0-1-1-16,0-4-2 15,2 0 1-15,-2 0 1 16,0 0-1-16,4 0 4 16,-2 0-3-16,9 0 0 15,8 0 2-15,5-10 0 16,3-7-1-16,1-1 1 0,1 1-4 15,-2-3 3-15,-2 2-3 16,-3-3 1-16,-4 5-1 16,0-1 0-16,-7 2 1 15,0 3 1-15,-4 2-2 16,-3 4 0-16,-2-1 4 16,-2 1-3-16,0-1 0 15,0 1 2-15,0 2-1 16,0 0-2-16,-6 4-2 15,-1 0 0-15,-2 0 0 16,4 0 1-16,1 0-1 16,2 0 1-16,0 0 0 15,2 0-2-15,0 0 1 0,0 0-3 16,-2 16 4-16,2 6 0 16,0 5 2-16,0 2 0 15,0 5 2-15,13 3 0 16,0 2 2-16,5 0 2 15,0-3-1-15,-3-5 2 16,1-2-4-16,-5-5-1 16,1-6-3-16,-6-3 1 15,-2-7-1-15,-1-2 0 16,-1-6-3-16,-2 3-18 16,0-3-39-16,0 0-30 15,0-16-53-15,2-16-136 0,4-4-116 16,4 2-253-16</inkml:trace>
  <inkml:trace contextRef="#ctx0" brushRef="#br3" timeOffset="-160312.39">16140 12454 509 0,'0'0'210'0,"0"0"-90"0,0 0-28 16,0 0-26-16,0 0-5 15,0 0 12-15,45-30-23 16,-32 22 15-16,-5 2-19 15,2 0 4-15,-6 0-7 16,0-1-5-16,-1 5 1 16,-3-1-9-16,0 0-4 15,0 1-2-15,0 2 7 16,0-3-5-16,0 3-18 16,-9 0-4-16,-7 8-4 0,-1 14-3 15,1 9 3-15,-1 1 2 16,7 1 1-16,3 0 1 15,5-1 0-15,0-2 0 16,2-2 3-16,0-6-1 16,0-7-2-16,0-7 1 15,4-3 1-15,3-5 2 16,1 0 8-16,4 0 10 16,1-6 13-16,3-7-7 15,-1-2-21-15,3-1-1 16,-2 4 1-16,0 0-6 15,-1 8-1-15,3 4-4 16,-3 0 1-16,3 2-1 16,-3 13 1-16,-1 10 3 15,-3 3 2-15,-1 6 1 0,-6 4 1 16,0 2-2-16,-4 0 10 16,0 3-4-16,0-5 8 15,-14-4-7-15,2-4 3 16,-7-7-1-16,4-9-2 15,1-1-2-15,-1-7-5 16,2-4-2-16,-3-2-1 16,-2 0-3-16,1-10-2 15,-2-14-16-15,6-4-15 16,3-2-23-16,4 1-44 16,6 5-31-16,0 9-32 15,0 7-28-15,8 4-150 0,3 4-226 16</inkml:trace>
  <inkml:trace contextRef="#ctx0" brushRef="#br3" timeOffset="-157230.9">15792 13499 181 0,'0'0'572'0,"0"0"-461"15,0 0 43-15,0 0-57 16,0 0-35-16,0 0-28 16,0 0 46-16,-41 0-27 0,41 0-21 15,0 0-6-15,0 0-3 16,17-2 5-16,16-8 1 15,14-8 10-15,10-6 6 16,11-7-17-16,3-11-2 16,4-3-6-16,6-4-10 15,-3 1-5-15,-5 2-4 16,-2 8 1-16,-8 6-1 16,-3 2 1-16,-4 6-2 15,-5 3 1-15,2 2 0 16,-6 2 1-16,-5 4-2 15,-10 3 0-15,-12 4-4 16,-14 4 4-16,-3 2-1 16,-1 0 1-16,-2-2 2 15,0 2-1-15,0 0 6 16,0-2 2-16,0 0 11 16,0-6 8-16,-2-4 3 0,-11-8-26 15,-6-9-1 1,-7-10 3-16,-6-11-3 0,-3-13-1 15,-5-13 0-15,0-9-2 16,2-6 1-16,-2 1-1 16,4 5-1-16,3 17-1 15,4 14 1-15,9 16 6 16,4 12 10-16,2 6 0 16,6 5-1-16,4 4-8 15,-1 0-4-15,3 4 0 16,2 3 0-16,0 2-2 15,0 2-1-15,0 0 3 0,0 0-2 16,0 0-1-16,0 0 1 16,-2 0 0-16,2 0-1 15,-2 0 0-15,2 0-1 16,-8 0 0-16,-2 2-1 16,-7 12 2-16,-6 5 0 15,-4 2 0-15,-6 2 0 16,-8 5 0-16,-10 5-1 15,-9 4-1-15,-9-2 2 16,-7 1-4-16,-2 0 0 16,-4-4-1-16,-3 0-4 15,-13 2 4-15,-6-3 0 16,-2-5-20-16,6-2 1 0,15-5 24 16,16-1 1-1,11-2 3-15,11-3-4 0,19-5 0 16,12-4 2-16,10-2 3 15,6-2 2-15,0 2-4 16,0 5 0-16,8 1-1 16,13 9 14-16,0 3 10 15,4 6-8-15,0 5-5 16,1 11 4-16,6 6 3 16,-1 5-4-16,0 6-4 0,0-1 4 15,-4 2-12 1,2 1 2-16,-2 4-2 15,0 1 0-15,-4-1 0 16,0-7-2-16,-3-8 3 0,-4-10-4 16,-5-9 0-16,-2-8 2 15,-3-9-1-15,-3-4-2 16,-3-8 1-16,0 0-1 16,0-2 5-16,0 0-1 15,0 0-1-15,0 0 10 16,0 0-2-16,0 0 4 15,0 0-12-15,0 0-3 16,0 0 0-16,0 0 0 16,0 0 0-16,0 0 0 15,0 0 0-15,0 0 0 0,0 0 0 16,0 0 0-16,0 0 0 16,0 0 0-16,0 0 0 15,6-4 0-15,17-12 0 16,10-8 0-16,16-8 0 15,12-4 0-15,3-3 0 16,3 1 0-16,-5 2 0 16,-10 9 0-16,-17 7 0 15,-10 9 0-15,-12 10 0 16,-7 1 0-16,-4 0 0 16,1 0 0-16,-3 0 0 15,0 0 0-15,0 0 0 0,0 0 0 16,0 0 0-1,0 0 0-15,0 0 0 0,0 0 0 16,0 0 0-16,0 0 0 16,0 0 0-16,0 0 0 15,0 0 0-15,0 0 0 16,0 0 0-16,0 0 0 16,0 0 0-16,0 0 0 15,0 0 0-15,0 0 0 16,0 0 0-16,0 0 0 15,0 0 0-15,0 0 0 16,0 0 0-16,0 0 0 16,0 0 0-16,0 0 0 15,0 0 0-15,0 0 0 16,0 0 0-16,0 0 0 0,0 0 0 16,0 0 0-16,0 0 0 15,0 0 0-15,0 0 0 16,0 0 0-16,0 0 0 15,0 0 0-15,0 0 0 16,0 0 0-16,0 0 0 16,0 0 0-16,0 0 0 15,0 0 0-15,0 0 0 16,0 0 0-16,0 0 0 16,0 0 0-16,0 0 0 0,0 0 0 15,0 0 0 1,0 0 0-16,0 0 0 0,0 0 0 15,0 0 0-15,0 0 0 16,0 0 0-16,0 0 0 16,0 0 0-16,0 0 0 15,0 0 0-15,0 0 0 16,0 0 0-16,0 0 0 16,0 0 0-16,0 0 0 15,0 0 0-15,0 0 0 16,0 0 0-16,0 0 0 15,0 0 0-15,0 0 0 16,0 0 0-16,0 0 0 16,0 0 0-16,0 0 0 15,0 0 0-15,0 0 0 0,0 0 0 16,0 0 0-16,0 0 0 16,0 0 0-16,0 0 0 15,0 0 0-15,0 0 0 16,0 0 0-16,0 0 0 15,0 0 0-15,0 0 0 16,0 0 0-16,0 0 0 16,0 0 0-16,0 0 0 15,0 0 0-15,0 0 0 16,0 0 0-16,0 0 0 16,0 0 0-16,0 0 0 15,0 0 0-15,0 0 0 16,0 0 0-16,0 0 0 15,0 0 0-15,0 0 0 0,0 0 0 16,0 0 0-16,0 0 0 16,0 0 0-16,0 0 0 15,0 0 0-15,0 0 0 16,0 0 0-16,0 0 0 16,0 0 0-16,0 0 0 15,0 0 0-15,0 0 0 16,0 0 0-16,0 0 0 15,0 0 0-15,0 0 0 16,0 0 0-16,0 0 0 16,0 0 0-16,0 0 0 0,0 0 0 15,0 0 0 1,0 0 0-16,0 0 0 0,0 0 0 16,0 0 0-16,0 0 0 15,0 0 0-15,0 0 0 16,0 0 0-16,0 0 0 15,0 0 0-15,0 0 0 16,0 0 0-16,0 0 0 16,0 0 0-16,0 0 0 15,0 0 0-15,0 0 0 16,0 0 0-16,0 0 0 16,0 0 0-16,0 0 0 0,0 0 0 15,0 0 0 1,0 0 0-16,0 0 0 0,0 0 0 15,0 0 0-15,0 0 0 16,0 0 0-16,0 0 0 16,0 0 0-1,0 0 0-15,0 0 0 0,0 0 0 16,0 0 0-16,0 0 0 16,0 0 0-16,0 0 0 15,0 0 0-15,0 0 0 16,0 0 0-16,0 0 0 15,0 0 0-15,0 0 0 16,0 0 0-16,0 0 0 16,0 0 0-16,0 0 0 15,0 0 0-15,0 0 0 0,0 0 0 16,0 0 0-16,0 0 0 16,0 0 0-16,0 0 0 15,0 0 0-15,0 0 0 16,0 0 0-16,0 0 0 15,0 0 0-15,0 0 0 16,0 0 0-16,0 0 0 16,0 0 0-16,0 0 0 15,0 0 0-15,0 0 0 16,0 0 0-16,0 0 0 16,0 0 0-16,0 0 0 15,0 0 0-15,0 0 0 16,0 0 0-16,0 0 0 15,0 0 0-15,0 0 0 0,0 0 0 16,0 0 0-16,0 0 0 16,0 0-54-16,0 0-30 15,0-5-105-15,0-15-104 16,0-8-269-16</inkml:trace>
  <inkml:trace contextRef="#ctx0" brushRef="#br3" timeOffset="-155978.86">16699 12384 734 0,'0'0'140'16,"0"0"-17"-16,0 0 10 15,0 0-72-15,0 0-11 16,0 0-13-16,-11 12-11 16,11-4-13-16,0 2 34 15,13-3-19-15,7-4-5 0,9-3 8 16,9 0 4-16,7-12-2 16,1-17-2-16,-1-10-5 15,-5-5-11-15,-4-3-1 16,-3 0-4-16,-8-1 2 15,-3 5 5-15,-9 3 0 16,-4 0-6-16,-2 0 4 16,-7 0 1-16,0 0 1 15,0 1 9-15,-3 2-9 16,-14 1 0-16,-6 4-4 16,-1 1-4-16,-5 8 0 15,0 2-1-15,-3 9 0 16,4 6 2-16,-1 4-4 15,2 2 0-15,3 0-1 0,3 0 0 16,6 0 2-16,-1 0-1 16,8 0 1-16,1 0-4 15,1 0 5-15,2 0 2 16,2 0 3-16,2 0 0 16,0 0-5-16,0 0-3 15,0 0 6-15,0 0-7 16,0 0 1-16,0 0-1 15,0 0-1-15,0 0 1 16,0 0-2-16,0 0 0 16,0 0-1-16,0 0 3 0,0 0-4 15,0 0-4-15,0 0 3 16,0 2 1 0,-6 16 0-16,2 4 0 15,-1 7 0-15,1-4 0 0,0 1 1 16,-2-3 0-16,4-10-1 15,0-4 0-15,0-5 1 16,2-2-1-16,0-2 1 16,0 0 1-16,0 0 1 15,0 0 3-15,0-21-1 16,0-9 1-16,0-14-6 16,0-6 0-16,4 0 0 0,6 4 0 15,-2 10 0 1,1 15-3-16,-5 10 6 0,-2 5-6 15,-2 6 7-15,4 0-8 16,-2 0 3-16,-2 0-2 16,2 0 0-16,2 0-1 15,5 0 1-15,5 0 3 16,3 5 0-16,1 2 2 16,0-2-1-16,-2 4-1 15,-3-3 0-15,1-2-3 16,-6 0 3-16,1-2 0 15,-3-2 0-15,2 0-2 16,-4 0-9-16,0 0-16 16,-2 0-18-16,3 2-52 15,-1 17-90-15,-4 10-108 16,0 12-175-16</inkml:trace>
  <inkml:trace contextRef="#ctx0" brushRef="#br3" timeOffset="-154279.08">13958 14449 156 0,'0'0'0'0,"0"0"-32"16</inkml:trace>
  <inkml:trace contextRef="#ctx0" brushRef="#br3" timeOffset="-152521.48">16195 13587 476 0,'0'0'173'0,"0"0"-31"15,0 0-11-15,0 0-8 16,0 0-35-16,0 0-18 15,-13-1-3-15,13 1-4 16,0 0-21-16,0 0 1 16,0 0-15-16,0 0-9 15,0 0-9-15,0 14-2 0,7 13 40 16,10 10-12-16,1 7-8 16,2 4-14-16,2 2 6 15,3-4-1-15,-4-4-5 16,0-2-3-16,-3-2-1 15,-3-2-1-15,2-1-1 16,-7-9 1-16,0-2-1 16,1-8-3-16,-7-3-3 15,0-7 0-15,-2-1-2 16,-2-1 0-16,0-4 2 16,0 0-1-16,0 0 2 15,0 0 4-15,0 0 3 0,0 0-1 16,0 0 6-1,0 0-7-15,0 4 3 0,0-4-1 16,0 4-3-16,-8 4-1 16,-10 4-2-16,-2 0-1 15,-7 2-2-15,-6 4 0 16,-7 2-1-16,-11 9 2 16,-12 2-1-16,-15 13 1 15,-18 14 2-15,-10 4 3 16,-13 7-1-16,3-5-4 15,6-4 2-15,9-6 1 16,13-2-2-16,9-6 3 16,8-1-5-16,3-5 0 0,8-1 0 15,5 1-2 1,6-3 1-16,1 1-1 0,4-4-2 16,0 0 3-16,-1 2-1 15,3-8 1-15,-3 2 0 16,3-3 0-16,-2-4 0 15,-1 4 0-15,5-1-2 16,-1-4 2-16,8 0 1 16,9-6-1-16,4-4 0 15,9-3 2-15,6-9-2 16,0 0 4-16,5 0-2 16,0 0 4-16,0 0 0 0,0 0 4 15,0 0 2-15,0 0-1 16,0 0 3-16,0 0-4 15,0 0 1-15,0-23-1 16,0-8-6-16,0-14-4 16,0-5 4-16,-8-8-4 15,-11-5 1-15,-2-7 0 16,-8-1 0-16,-2 4-1 16,2 5 1-16,2 16 0 15,9 11-1-15,5 16 0 16,6 9 2-16,3 7-1 15,4 0-1-15,-3 3 1 16,3 0-1-16,0 0-1 16,0 0 0-16,0 0 1 15,0 0-2-15,0 0 2 0,0 0 0 16,0 0 0-16,0 0 0 16,0 0 1-16,0 0-2 15,0 0 2-15,0 0-1 16,0 0 2-16,0 0 0 15,0-5-2-15,0-1 2 16,-2 2-1-16,-1 0-1 16,1-2 1-16,0 6-1 15,0 0 0-15,2 0 0 16,0 0 0-16,0 0-3 16,0 2 0-16,0 21-2 15,-2 7 4-15,0 7 1 0,-1 2 0 16,3-4 0-1,0-12 0-15,0-9 0 0,0-8 0 16,0-4 0-16,0-2 0 16,0 0 2-16,-2 0 1 15,-2-4 1-15,-6-26-1 16,-3-15-3-16,-5-9-3 16,3 1 1-16,-1 0 0 15,5 15 1-15,5 16 0 16,4 8 1-16,2 5-1 15,0 2 0-15,0 1 0 16,0 4-2-16,0 2 1 0,0 0-2 16,10 0 1-1,13 0 3-15,6 0 1 0,4 4-1 16,3 5 3-16,-1-2-3 16,3-1 0-16,-5 2 0 15,-2-4 0-15,1-4 0 16,-3 0-20-16,0 2-53 15,2-2-96-15,-6 0-122 16,-14 0-465-16</inkml:trace>
  <inkml:trace contextRef="#ctx0" brushRef="#br3" timeOffset="-139480.96">4756 3706 245 0,'0'0'120'15,"0"0"35"-15,0 0-57 16,0 0-12-16,0 0 8 16,0 0 0-16,0 0 20 15,5-8 7-15,-5 1-44 16,0 4-15-16,0 0 6 16,0 2-22-16,0-1-13 15,-7 2-1-15,0 0-11 16,1 0-13-16,2 0 1 15,-3 0 0-15,-3 21-8 16,4 14 1-16,0 0 2 0,1 4-4 16,5-5 0-1,0-10 0-15,0-8 0 0,2-10 0 16,9-6-1-16,1 0 0 16,3-8 0-16,3-16 1 15,-5-7 1-15,-2 0 0 16,-9-1 0-16,-2 4 3 15,0-1-3-15,0 5 2 16,-11 5 3-16,-2 2-2 16,2 7 7-16,2 6-1 15,0 3-2-15,3 1-3 16,-4 0-5-16,0 7-6 16,1 15 4-16,1 6-2 15,6 1 4-15,2-6 0 0,0 0 0 16,2-7 0-16,15-6-3 15,3-6 3-15,-1-4 0 16,4 0 1-16,-6 0-1 16,-5-12 1-16,-3-2 3 15,-7-3 0-15,-2 3 3 16,0-2-5-16,0 5 8 16,-2 2 5-16,-7 4-11 15,2 5-4-15,-2 0-1 16,0 0-8-16,-4 11-4 15,2 14 6-15,2 3 6 16,2-2 1-16,5-7 0 16,2-3-1-16,0-7-2 15,0-7-1-15,0-2-2 16,5 0 4-16,10-2 2 0,-1-18 4 16,1-6 0-16,-9 2 2 15,-3 1 1-15,-3 4 5 16,0-2 2-16,-5 6 1 15,-8 0-10-15,0 9-5 16,-1 2-6-16,3 4-24 16,2 0-33-16,0 8-59 15,3 18-73-15,4-3-116 16,2-1-162-16</inkml:trace>
  <inkml:trace contextRef="#ctx0" brushRef="#br3" timeOffset="-139039.89">5080 3481 862 0,'0'0'92'0,"0"0"6"16,0 0-45-16,0 0-25 15,0 0 0-15,0 0 8 16,143-42 18-16,-73 17-23 16,1 2-21-16,-6 1-9 15,-11 4-1-15,-19 4-22 0,-10 8-50 16,-19 3-53-16,-6 3-69 15,0 0-127-15</inkml:trace>
  <inkml:trace contextRef="#ctx0" brushRef="#br3" timeOffset="-138564.54">5331 3423 763 0,'0'0'283'15,"0"0"-138"-15,0 0-84 16,0 0-30-16,0 0-15 16,0 0-2-16,11 46 46 0,-1-14-16 15,-2 6-3 1,-1 5-22-16,-3 2-5 0,-2 7 5 16,1 3-8-16,2 0-5 15,-3 0-4-15,2-9-2 16,0-8-5-16,-1-3-16 15,-1-12-11-15,-2-2-29 16,0-4-40-16,0-4-35 16,-13 1-56-16,-14-2-72 15,-6-5-31-15,3 0-1 16,8-6 296-16,7-1 140 16,3 0 96-16,3 0-35 0,5 0-13 15,2 0-29-15,2-1-12 16,0-2-52-16,0-1-3 15,0 0-37-15,2-3-29 16,25-8-20-16,8-1 1 16,10-3 5-16,2-2 0 15,-1 0-11-15,4 0-1 16,-4-4-1-16,-1 0-26 16,-5-1-41-16,-5 2-75 15,-4-1-86-15,-8 6-168 16</inkml:trace>
  <inkml:trace contextRef="#ctx0" brushRef="#br3" timeOffset="-137563.79">5759 3577 1003 0,'0'0'136'0,"0"0"-41"16,0 0-70-16,0 0 12 15,0 0 28-15,0 0-31 16,29 94-5-16,-25-66-3 16,1-4-7-16,-3-5-8 15,2-9-6-15,-4-6 5 16,3-4-2-16,-1 0 6 16,1 0 4-16,3-3-4 15,3-21 1-15,5-7-14 0,-1-5 1 16,-3-3-1-1,0 8-1-15,-6 8 1 0,1 6 0 16,-1 14 0-16,-4 3 7 16,0 0 0-16,2 0-8 15,2 3-6-15,4 18 6 16,-2 5 3-16,3 4 4 16,0-4-5-16,2-2-2 15,0-5 1-15,0-11 4 16,-4-7-5-16,0-1-5 15,4 0 5-15,5-22 1 16,5-12-1-16,0-6 1 16,1-2-1-16,-7 4 0 0,-3 9-1 15,-3 8 1 1,-3 11 2-16,-6 8 1 0,2 2-3 16,3 0 0-1,2 4-5-15,6 14 5 0,1 2 9 16,3 4-4-16,6-4-2 15,2-2-3-15,6-3 1 16,-2-8-2-16,2-7-11 16,0-3-5-16,-2-26-46 15,-1-13-11-15,-7-8 8 16,-11-7 7-16,-4 0 31 16,-6-8 28-16,0-6 2 0,-8-4 9 15,-13-1 6 1,-8 5 19-16,4 17 5 0,2 21 19 15,10 19 1 1,7 14 32-16,6 0-63 0,0 37-30 16,0 26-3-1,0 25 3-15,0 14 14 0,17 6-1 16,6 5-2-16,-6-1-1 16,8-1-9-16,2-9-1 15,-1-7 1-15,3-11 4 16,-6-23-5-16,-10-17 1 15,-7-16-1-15,-3-17-3 16,-3-8 3-16,0-3 1 16,0-9 11-16,-5-28 3 15,-14-23-9-15,-6-23-6 0,-4-17-1 16,7-9-1-16,1-2-7 16,15 17 0-16,6 19 5 15,0 24-6-15,6 12 7 16,21 10 0-16,6 2-2 15,12 10 0 1,2 8-3-16,2 9 0 0,-7 0 0 16,-13 28 2-16,-11 10-2 15,-13 10-3-15,-5 1 9 16,-5-3-12-16,-22-2 2 16,-4-6-26-16,0-4-21 15,0-6-76-15,-9-2-138 16,-7-4-307-16</inkml:trace>
  <inkml:trace contextRef="#ctx0" brushRef="#br3" timeOffset="-137261.64">4598 4757 1251 0,'0'0'104'0,"0"0"-58"0,0 0 58 16,0 0-64-16,183-63-37 15,11 1 11-15,73-24 17 16,63-21 25-16,53-7-26 15,34-10-25-15,-7 1-5 16,-43 15-86-16,-90 18-158 16,-110 31-313-16</inkml:trace>
  <inkml:trace contextRef="#ctx0" brushRef="#br3" timeOffset="-136761.05">4146 5126 1083 0,'0'0'139'16,"0"0"-44"-16,0 0 26 15,0 0 4-15,0 0-42 16,0 0-39-16,202-111-19 16,73 6 14-16,86-25-4 15,59-16-16-15,37-12-11 0,0 5-7 16,-40 19-1-1,-76 26-51-15,-98 34-8 0,-101 24-67 16,-75 21-114-16,-53 11-184 16</inkml:trace>
  <inkml:trace contextRef="#ctx0" brushRef="#br3" timeOffset="-122659.27">4462 4848 560 0,'0'0'193'16,"0"0"-86"-16,0 0-22 15,0 0-20-15,0 0-20 16,0 0 3-16,0 0 24 15,0-12-23-15,0-8-30 16,0-4 1-16,0-7-11 16,0-8 6-16,0-7-3 15,0-8 11-15,0-11-6 16,-6-7 13-16,-4-8-12 16,-3-12-5-16,-5-8-8 15,-1-3-1-15,-8 0-2 0,2 5 0 16,-2 1-1-16,0 5-1 15,1 6 1-15,2 7 1 16,1 15 0-16,5 18 12 16,5 10 1-16,2 9-13 15,6 9 23-15,1 2-19 16,2 2 0-16,-1 4-2 16,1 2 2-16,2 6-4 15,0 1 1-15,0 1-1 16,0-3 0-16,0 3 1 0,0 0-2 15,0 0 0 1,0 0 1-16,0 0-1 0,0 0 3 16,0 0 1-16,0 0-1 15,0 0 0-15,0 0-3 16,0 0 5-16,0-1-6 16,0 1-1-16,0 0 1 15,0 0 1-15,0 0-1 16,0 0 0-16,0 0 0 15,0 0 1-15,0 0-1 16,0 0-1-16,0 0 1 16,0 0-1-16,0 0 1 15,0 0 0-15,0 0 0 16,0 0-2-16,7-7-1 16,24-7 3-16,27-8 0 0,29-12 0 15,25-10 2-15,25-10-2 16,24-7 0-16,24 0 0 15,18-6-4-15,9 1 3 16,-3 4 1-16,-9 6-3 16,-11 6 2-16,-10 6-7 15,-15 4-4-15,-12 1-8 16,-20 3 0-16,-19 7 11 16,-17 2 4-16,-22 7 2 15,-16 2-1-15,-14 2-4 16,-8 1 7-16,-7 4 0 15,-9 1 1-15,-5 4 0 16,-7 2 0-16,-4 0 1 16,-2 4 1-16,-2 0 5 0,0-2-1 15,2 2 5-15,-2 0 1 16,0 0 2-16,0 0 2 16,2 0-3-16,-2 0 1 15,0 0-3-15,3 0-2 16,-3 0 0-16,0 0 1 15,2-2-2-15,-2 2-1 16,0-2-1-16,0 2-4 16,2 0 4-16,0 0-2 15,-2 0-1-15,0 0 0 16,0 0 1-16,0 0-1 0,2 0 3 16,0 0 0-16,-2 0 3 15,2-2 5-15,-2 0 1 16,6-3-1-16,2-2-5 15,3-3-8-15,7-2 1 16,0 0-2-16,-2 2-1 16,-1 3 0-16,-1 0 1 15,-3 1 0-15,-3 4-1 16,0-2 3-16,-4 2-2 16,0 2 0-16,-4-2 0 15,2 2 0-15,-2 0 0 16,0 0 0-16,0 0 0 0,0 0 1 15,0 0 2 1,0 0 1-16,0 0 1 0,0 0 2 16,0 0-2-16,0 0-4 15,0 0-1-15,0 0 0 16,0 10-2-16,7 13 2 16,5 12 6-16,-2 9 4 15,3 6 0-15,1 11 4 16,-1 8-5-16,6 7-1 15,3 9 1-15,2 4 11 16,3 0-2-16,0 0-10 16,-3-5 11-16,-1-7-10 15,-4-6 1-15,2-9-3 16,-3-8 2-16,-3-5-6 16,1-11 0-16,-3-1 0 0,-2-6-1 15,-2-4-2-15,-2-2 3 16,-3-1-2-16,0-6 0 15,-1-2 0-15,-3-6 2 16,2 0-2-16,-2-4-1 16,0-2 1-16,0-1-1 15,0-2 0-15,0-1 1 16,0 3 0-16,0-3-1 16,0 0 0-16,0 0 0 15,0 0 0-15,0 0 0 16,0 0 0-16,0 0 2 15,0 0-1-15,0 0 1 0,0 0-2 16,0 0-1 0,0 0 1-16,0 0-1 0,0 1 1 15,0 8-1-15,0 0 0 16,0 8 1-16,2-3 0 16,0 5 0-16,0 2-1 15,4-1 1-15,0 0 0 16,0 1 1-16,3 4-1 15,1-4 0-15,1-2 0 16,-5-5-2-16,4-4 2 16,-4-2-1-16,-4-2 0 15,3 0 1-15,-3-2 0 16,0 0 0-16,0-2 0 0,0 0 0 16,-2 2 0-16,0-2-3 15,0-2 3-15,0 2 3 16,0-2-3-1,0 0 1-15,0 0-1 0,0 0 0 16,0 0 0-16,0 0 0 16,0 0 0-16,0 0 0 15,0 0 1-15,0 0-1 16,0 0 0-16,0 0-2 16,0 0 0-16,0 2-1 15,0 0-1-15,-15 1 3 16,-12 3 1-16,-13 2-3 15,-13 5 2-15,-18 3-4 16,-19 2-5-16,-13 5 3 0,-10 4-13 16,-15 5 7-1,-14 4 1-15,-5 3 1 0,-4-1 4 16,6-1-1 0,3 2 6-16,7-3 2 0,10 0-3 15,17-4 2-15,14 0-1 16,-1 4 1-16,-21 9-1 15,-27 9-2-15,-22 4-21 16,-7 4 15-16,14-8 5 16,18-8-4-16,18-6 5 15,18-8-2-15,18-6 6 16,19-9-1-16,20-7 2 16,21-7 0-16,15 0-1 0,6-1-2 15,5-2 2-15,0 0 0 16,0 0 1-16,-3 0-1 15,1 0 0-15,0 0-4 16,2 1 4-16,0 2 0 16,0-3 0-16,0 0 1 15,0 0-2-15,0 0 1 16,0 0 0-16,0 0 0 16,0 0 2-16,0 0-2 15,0 0-1-15,0 0 1 16,0 0 1-16,0 0 2 15,-4 0 1-15,-5 0 1 0,-7 4-2 16,1 2 1 0,-1-2 1-16,-1 0-2 0,3-4 1 15,1 1-2-15,-1 2 2 16,-1 1-4-16,2-1 0 16,-3 3 0-16,7-3 0 15,5-3 0-15,2 0 1 16,2 0 2-16,0 0 2 15,0 0 2-15,0 0-1 16,0 0 3-16,0 0 2 16,0 0-3-16,0 0 5 15,0-9 1-15,-6-8-9 16,0-13-3-16,-3-12 1 0,-3-17-2 16,2-15 0-16,-6-16-1 15,-4-12 1-15,-2-15-2 16,-10-5 1-16,-1-4 0 15,-2 1-1-15,-3 11 1 16,0 10 0-16,2 5 0 16,2 13 0-16,5 12 1 15,8 9-1-15,3 20 0 16,5 8 0-16,1 12 2 16,8 7 1-16,-1 6-3 15,5 5 3-15,0 1-1 16,-2 2 0-16,2 0 2 15,0-2-2-15,0 2 0 16,0 3-2-16,0-2 0 0,0 3 2 16,0 0-1-16,0-1-1 15,0 1 0-15,0 0 0 16,0 0 0-16,0 0-1 16,0 0 1-16,0 0 0 15,0 0-1-15,0 0 1 16,0 0 2-16,0 0-2 15,0 0 0-15,0 0 0 16,0 0 0-16,0 0-1 16,0 0 0-16,0 0 1 15,0 0 0-15,0 0 1 16,0 0-1-16,0 0 0 16,0 0-1-16,0 0-1 15,0 0 2-15,0 0 2 16,0 0-2-16,0 0-2 0,0 0-2 15,0-3 0-15,23-4-2 16,16-4 6-16,15-9 1 16,13-5 0-16,16-8 1 15,14-5 0-15,24-2-1 16,23-6 1-16,14-4-2 16,16-1-3-16,5 1-1 15,3 2 2-15,5 2-7 16,-6 4 2-16,-10 2 2 15,-15 2-5-15,-11 2-7 16,-12 1 1-16,-8 3-1 16,-11 1 3-16,-14 3 0 0,-8-1 1 15,-10 5 5-15,-1 2-2 16,-4 4-2-16,2 2 10 16,-6 4-1-16,-2 2-1 15,-3-2-2-15,-4 2-1 16,-2 0-1-16,-6-2 1 15,-7 4-2-15,-6 2 4 16,-8-1-3-16,-6 1 0 16,-7 4 3-16,-8-1 2 15,-6 1 2-15,-3 1 1 16,-3 1 0-16,-2-3 0 16,4 3 0-16,4-2 0 15,0 0 0-15,1 0 0 0,3 0 0 16,1 2 0-16,-3-2 0 15,4 0-1-15,-1 0 1 16,-3 0 0-16,1 0-1 16,-5 0 1-16,1 2-2 15,-3 0 4-15,1-4-1 16,-3 4 0-16,0-4-1 16,-2 4 0-16,0 0 1 15,0 0 0-15,0 0 3 16,0 0-1-16,0 0 12 15,0 0 1-15,0 0 6 16,0 0-8-16,0 0-3 0,0 6-5 16,0 20-5-16,0 16 19 15,9 15-5-15,9 10 30 16,4 16-26-16,5 8 0 16,2 6 10-16,2 5-11 15,0 2 3-15,-2 5-7 16,-4-4-6-16,0-2 4 15,-8-2 2-15,3-7 2 16,-5-8-11-16,4-9 12 16,-6-13-12-16,-2-10 3 15,0-8-1-15,-4-6 1 16,0-10-3-16,-1-6-4 16,-1-7 5-16,-3-8-6 15,2-4 0-15,-4-2 0 16,2-1 1-16,-2-2 0 0,0 0-1 15,0 0 1-15,0 0 1 16,0 0-1-16,0 0 0 16,0 0 1-16,0 0 0 15,0 0-1-15,0 0 1 16,0 0-1-16,0 0-1 16,0 0 1-16,0 0-1 15,0 0 0-15,0 0-1 16,0 0 1-16,-2 0-2 15,-9 0 0-15,-11 0 0 16,-11 0-1-16,-9 0-1 16,-19 0-2-16,-17 0 0 0,-22 16-6 15,-25 8 1-15,-24 8 1 16,-25 4 3-16,-22 8 3 16,-16 5 0-16,-13 1 2 15,1-2-1-15,10 0 3 16,8 2-3-16,11 6-7 15,-15 14 8-15,-20 9 2 16,-3 4 0-16,1 3 0 16,27-15 2-16,35-12 2 15,33-18-4-15,40-18-3 16,37-11 3-16,32-8 0 16,16-4-2-16,12 0 3 15,0 0-2-15,0 0-12 16,0 0-40-16,14 0-83 15,12 0-101-15,1 0-136 0,-5 0-558 16</inkml:trace>
  <inkml:trace contextRef="#ctx0" brushRef="#br3" timeOffset="-105226.96">5032 5560 450 0,'0'0'221'0,"0"0"-113"0,0 0 3 16,0 0-18-16,0 0-46 16,0 0-5-16,0 0 13 15,43 0-7-15,6-7-29 16,7-5-8-16,2-1-6 15,-7 5-3-15,-9-1 0 16,-11 7-2-16,-8 2 0 16,-12 0-29-16,-5 0-68 15,-4 0-16-15,-2 0-58 16,0 5 4-16,-21 7-46 0</inkml:trace>
  <inkml:trace contextRef="#ctx0" brushRef="#br3" timeOffset="-104987.4">5258 5561 446 0,'0'0'183'0,"0"0"-7"16,0 0-28-16,0 0-40 15,0 0-12-15,0 0-37 16,-2 0-25-16,2 7-20 16,0 16-7-16,0 9 36 15,0 16-9-15,4 8-13 16,-2 9 17-16,0 2-11 15,1-1-11-15,-3-6-9 0,0-7-4 16,0-12-2 0,2-6-1-16,0-11-21 0,2-8-63 15,-2-11-89-15,4-5-239 16</inkml:trace>
  <inkml:trace contextRef="#ctx0" brushRef="#br3" timeOffset="-104361.83">5563 5613 875 0,'0'0'222'15,"0"0"-138"-15,0 0-9 16,0 0-50-16,0 0 16 15,0 0-3-15,2 152-2 16,-2-94 5-16,0 0-21 16,0-5-8-16,0-6 0 15,0-8-1-15,0-9-6 16,0-8-2-16,0-12 2 16,0-4-2-16,9-6 0 15,9 0 1-15,8-27 4 16,5-9-8-16,1-4-8 15,-3 0-4-15,-7 4 5 16,-4 12 3-16,-7 8 1 16,-4 8 3-16,-5 8 1 15,0 0-1-15,1 0-7 0,-1 6 0 16,0 16 7-16,1 8 7 16,-1 3-2-16,0-6-1 15,0 0-1-15,2-10-2 16,1-5-1-16,-3-5-1 15,2-6-5-15,4-1 2 16,2 0-1-16,3-18 4 16,1-4-3-16,-1 0-2 15,-5 4 4-15,-2 8 2 16,-4 6 1-16,-2 4 5 0,0 0-3 16,2 0 1-1,1 17 1-15,3 10 7 0,-2 8-1 16,1-3-5-1,0 0-3-15,-1-7 0 0,1 0-6 16,1-7-6-16,3-6-29 16,3-6-96-16,-4-6-175 15,1 0-367-15</inkml:trace>
  <inkml:trace contextRef="#ctx0" brushRef="#br3" timeOffset="-104200.86">5962 5627 866 0,'0'0'32'16,"0"0"-32"-16,0 0-113 15,0 0-268-15</inkml:trace>
  <inkml:trace contextRef="#ctx0" brushRef="#br3" timeOffset="-103794.03">6303 5798 834 0,'0'0'150'0,"0"0"-84"15,0 0 9-15,0 0-53 16,-116 27-12-16,91-11-3 16,10 0 3-16,6-4 4 15,6 0-11-15,3 0-3 16,0 2 3-16,19 1 3 16,10-2 3-16,2 5 1 15,2 4-2-15,-2 0-4 16,-6 6-1-16,-6 1-2 15,-9 1 5-15,-8-3 11 16,-2 0 17-16,-2-4 33 16,-25 0 5-16,-8-3-2 15,-6-4-17-15,1-6 13 0,2-4-28 16,9-6-26-16,7 0-11 16,11 0-1-16,9-25-26 15,2-10-88-15,6-1-41 16,12-2-123-16,6 11-117 15</inkml:trace>
  <inkml:trace contextRef="#ctx0" brushRef="#br3" timeOffset="-102795.87">7129 5747 608 0,'0'0'206'0,"0"0"-107"15,0 0 42-15,0 0-22 16,0 0-54-16,0 0-23 0,-96-88-1 16,72 102 4-1,-5 24-20-15,3 14 1 0,-1 14 13 16,6 6-8-16,10 0 2 15,11-3-7-15,0-11-6 16,5-8 2-16,19-12-3 16,10-9-2-16,3-12 1 15,6-9-3-15,4-8-6 16,-5 0-1-16,-4-18-8 16,-11-3-16-16,-5-2-46 15,-8-1-30-15,-8 2-22 16,-6-1-76-16,0 4-209 15</inkml:trace>
  <inkml:trace contextRef="#ctx0" brushRef="#br3" timeOffset="-102414.35">7488 5839 896 0,'0'0'145'0,"0"0"41"16,0 0-80-16,0 0-83 16,0 0-13-16,0 0 8 15,-129 54 16-15,113-18-8 16,5 5-7-16,7-4-12 16,4-2 4-16,0-5-3 0,15-9 0 15,9-5-3 1,10-11 0-16,-1-5 1 0,4 0-6 15,-6-8-6-15,-7-10 2 16,-8-3 3-16,-10 0 1 16,-6-3 3-16,0-3 4 15,-15 2 16-15,-14 0-9 16,-2 8-8-16,-3 6 3 16,8 3-9-16,5 6-5 15,10 2-10-15,9 0-45 16,2 0-74-16,0 0-113 15,9 0-172-15</inkml:trace>
  <inkml:trace contextRef="#ctx0" brushRef="#br3" timeOffset="-102155.56">7710 5394 1260 0,'0'0'101'16,"0"0"56"-16,0 0-100 16,0 0-50-16,-6 109 11 15,6-34 20-15,0 6 17 16,2-4-11-16,2 0-21 0,4-9-19 16,-4-8-4-16,3-8-3 15,-1-7-8-15,3-14-48 16,7-10-54-16,4-14-29 15,2-7-130-15,3-11-262 16</inkml:trace>
  <inkml:trace contextRef="#ctx0" brushRef="#br3" timeOffset="-101398.09">7945 5853 1008 0,'0'0'118'0,"0"0"-25"16,0 0 28-16,0 0-57 15,-38 125-12-15,38-83-18 16,0-6-3-16,2-6-15 0,16-7-6 16,6-9-4-16,5-7 2 15,7-7 3-15,2 0-2 16,0-20-9-16,-2-11-7 16,-7-5-9-16,-5-5 6 15,-4-4 7-15,-6 1-2 16,-6 10 5-16,-6 12 6 15,1 12 9-15,-3 10 23 16,0 0-19-16,0 8-14 16,0 21-5-16,0 3 9 15,0-1 0-15,0 0-4 16,8-3-2-16,8-6-2 16,3-4 0-16,2-10 2 0,4-6-1 15,2-2-2-15,2-2-4 16,2-20 1-16,0-7 1 15,-4 1 0-15,-8 5-2 16,-5 6 2-16,-9 10 2 16,-3 2 4-16,-2 5-4 15,0 0-1-15,0 5 1 16,0 12 2-16,0 1 4 16,0 0-1-16,0-2-2 15,6-3-1-15,6-6 1 16,-1-2 2-16,2-5-2 15,5 0 3-15,0-6-4 16,2-13 1-16,-2 0-2 16,-3 4-1-16,-5 7 1 15,-6 5-1-15,-2 3-1 0,-2 0-3 16,0 3-5-16,0 17 9 16,0 2 2-16,2-3-2 15,5-3 0-15,1-9 1 16,6-3 2-16,3-4 2 15,8 0 2-15,4-20-2 16,5-10-5-16,-3-4 4 16,-2-2-4-16,0-2 0 15,-5 4 2-15,-3 11 0 16,-10 6 2-16,-5 15 16 0,-4 2-1 16,-2 10-6-16,0 22 6 15,0 10-10-15,0 6-9 16,-2 10 0-16,-9 7-61 15,-3 7-87-15,-5 1-228 16</inkml:trace>
  <inkml:trace contextRef="#ctx0" brushRef="#br3" timeOffset="-100376.95">6019 6894 138 0,'0'0'85'0,"0"0"35"16,0 0-10-16,0 0 3 15,0 0-43-15,0 0 0 16,0 0 38-16,16 0-23 16,-16 0 10-16,0-2-1 15,0-4-4-15,0-2-44 16,0-3-6-16,0-2-15 15,0-1 25-15,0-3-11 16,0 1-9-16,0 2 0 0,0 5 5 16,0 0-10-16,0 7 23 15,0 2 5-15,0 0-22 16,0 0-7-16,0 0-10 16,0 33-10-16,0 13-1 15,0 15 15-15,0 8-4 16,0-1-10-16,-4-5 3 15,0-8-7-15,-1-10-12 16,5-7-46-16,0-12-92 16,0-15-108-16,-3-8-310 15</inkml:trace>
  <inkml:trace contextRef="#ctx0" brushRef="#br3" timeOffset="-100046.83">5768 6709 1029 0,'0'0'108'0,"0"0"0"16,0 0-16-16,151-30-47 16,-82 30-23-16,14 16 12 15,0 23 5-15,-6 11 9 16,-5 12-35-16,-21 3 3 15,-20 2-6-15,-15-5-2 16,-16-3 14-16,-9-8 1 0,-32-1-2 16,-5-9-7-16,-8-7-11 15,1-8-3-15,2-10-5 16,2-8-53-16,7-8-16 16,13 0-4-16,10-26-46 15,11-8-110-15,8-2-147 16,0 4-210-16</inkml:trace>
  <inkml:trace contextRef="#ctx0" brushRef="#br3" timeOffset="-99643.65">6677 6961 784 0,'0'0'176'0,"0"0"9"0,0 0-68 16,0 0-66-16,0 0-6 16,0 0-6-16,-35 59 2 15,35-41-14-15,2-3-8 16,17-7-6-16,2-3 4 16,3-5 9-16,-1 0-1 15,-4 0-10-15,2-16-3 16,-8-6-9-16,-7-2 0 15,-6 0 1-15,0-2-4 0,-4 2-7 16,-23 7-11 0,-9 10 0-16,-1 7 1 0,-1 0 10 15,7 20 4-15,6 10 2 16,10 4 1-16,10 2 0 16,5 2 3-16,0-2 1 15,10-4 3-15,9-4-3 16,8-6-4-16,4-5-7 15,4-7-46-15,6-6-98 16,-1-4-135-16,4-2-261 16</inkml:trace>
  <inkml:trace contextRef="#ctx0" brushRef="#br3" timeOffset="-99247.8">7105 6898 987 0,'0'0'77'0,"0"0"85"0,0 0-69 16,0 0-54-16,0 0-12 16,-120 86 7-16,110-48 3 15,6-4-13-15,4 2-3 16,0-6-12-16,0-3-1 16,14-5 0-16,8-7 0 15,6-4 1-15,3-11 2 16,8 0-10-16,-1 0-1 15,-3-20-23-15,1-4-4 16,-5-7 2-16,-6 0 3 0,-7 0 18 16,-7 5 2-1,-9 8 2-15,-2 11 17 0,0 7 26 16,0 0 0-16,0 2-16 16,-11 21 12-16,4 3-2 15,2 2-13-15,5 2 4 16,0-1-7-16,0-1-7 15,2-4-9-15,12-2-5 16,1-5-1-16,-1-6-43 16,1-9-66-16,2-2-82 15,-9-9-248-15</inkml:trace>
  <inkml:trace contextRef="#ctx0" brushRef="#br3" timeOffset="-99095.42">7346 6756 1205 0,'0'0'22'15,"0"0"-13"-15,0 0-9 16,0 0-264-16,0 0-215 16</inkml:trace>
  <inkml:trace contextRef="#ctx0" brushRef="#br3" timeOffset="-98578.92">7778 6807 79 0,'0'0'1058'0,"0"0"-1039"0,0 0 81 16,-118 9-36-16,71 15-42 15,5 3-16-15,4 2-5 16,9-2 5-16,11-2 7 15,16-3-12-15,2-2 3 16,0 0-1-16,22-4 3 16,9 0-5-16,5-2 6 15,1 4-5-15,-1 0 0 0,-7 4 2 16,-6 0-3 0,-8 5 5-16,-4-4 24 15,-8 4 9-15,-3-2 12 16,0-5-7-16,-14-1 4 0,-6-10-12 15,0-7-9-15,3-2-19 16,5 0-3-16,5-5 3 16,5-20-7-16,2-6-1 15,0-10-10-15,9 4 4 16,13-2-6-16,5 9 4 16,2 6 2-16,0 8 5 15,-5 8 0-15,-1 8-1 16,-7 0 3-16,-3 8-1 15,-5 18 12-15,-3 7 0 16,-2 0 7-16,-3 2-5 16,0-3-10-16,0-2-1 15,0-8-3-15,0-4-6 0,0-10-30 16,0-6-70-16,0-2-28 16,0-12-107-16,0-19-471 15</inkml:trace>
  <inkml:trace contextRef="#ctx0" brushRef="#br3" timeOffset="-98440.54">7793 6797 1028 0,'0'0'26'0,"0"0"35"16,0 0-61-16,0 0-18 15,0 0-195-15,0 0-162 16</inkml:trace>
  <inkml:trace contextRef="#ctx0" brushRef="#br3" timeOffset="-98066.93">8221 6997 556 0,'0'0'590'0,"0"0"-549"16,0 0 103-16,0 0-56 15,0 0-66-15,0 0-16 16,-73 29 12-16,50 6 22 16,7 3-14-16,3-2-3 0,9-3-8 15,4-4-3-15,0-5 3 16,0-7-6-16,17-4-2 16,12-9 1-16,3-4-8 15,1 0-6-15,0-17-12 16,-8-4 3-16,-5-5 3 15,-9-1 6-15,-11 4 6 16,0-4 7-16,-13 1 5 16,-18 2 6-16,-7 7-10 15,-2 4-8-15,2 13-3 0,7 0-9 16,6 0-21 0,12 19-41-16,11-4-89 0,2-3-104 15,0-4-234-15</inkml:trace>
  <inkml:trace contextRef="#ctx0" brushRef="#br3" timeOffset="-97677.52">8433 6940 929 0,'0'0'302'0,"0"0"-217"15,0 0 106-15,0 0-69 16,0 0-99-16,0 0-14 15,4 64 40-15,-2-26 8 16,5-2-18-16,5-8-21 0,-4-6-12 16,3-9 7-16,-5-7-9 15,-2-6-1-15,2 0 2 16,1 0 3-16,6-27 2 16,7-9-10-16,2-12-7 15,5-6 0-15,2-2 2 16,-5 3 4-16,-4 18 1 15,-11 14 4-15,-1 21 5 16,-8 5-4-16,0 33-3 16,0 18 18-16,0 8-5 15,0 5-3-15,0 0-5 16,2 4-4-16,11-1-3 16,1-4-5-16,-1-6-26 15,-1-8-52-15,-4-12-139 0,-8-15-81 16,-2-15-501-1</inkml:trace>
  <inkml:trace contextRef="#ctx0" brushRef="#br3" timeOffset="-97315.58">5389 7925 604 0,'0'0'594'16,"0"0"-584"-16,210-8 67 16,-54-5 60-16,46 2-78 15,39-1 1-15,33-5-11 0,33 0-32 16,19 0-17 0,3 7-15-16,-7 6-82 0,-35 4-19 15,-42 0 2-15,-50 0-278 16</inkml:trace>
  <inkml:trace contextRef="#ctx0" brushRef="#br3" timeOffset="-96886.29">5520 7816 1041 0,'0'0'11'0,"270"-28"2"0,-43 10 78 16,49 2-39-16,44-2-2 15,31 0 46-15,6 0-16 16,-14 2-46-16,-40 6-34 15,-49 4-53-15,-42 4-74 16,-43 2-80-16,-33-5-105 16,-34 4-95-16</inkml:trace>
  <inkml:trace contextRef="#ctx0" brushRef="#br3" timeOffset="-96503.2">5757 7841 1306 0,'174'-14'24'0,"51"5"37"16,53-1 55-16,52 5-20 0,28 1-49 15,8 2 0-15,-21 2 2 16,-44 0-34-16,-54 0-15 15,-50 0-47-15,-51 0-110 16,-40 0-97-16,-48 0-251 16</inkml:trace>
  <inkml:trace contextRef="#ctx0" brushRef="#br3" timeOffset="-88609.46">4442 9101 223 0,'0'0'324'0,"0"0"-116"16,0 0-92-16,0 0-28 0,0 0-16 15,0 0 1-15,0 0-6 16,0-41-7-16,0 34-25 16,0 0-8-16,-4-4 2 15,-1 4-3-15,1 0-5 16,0 2-1-16,-1 1-1 15,-2 2-1-15,3 2 10 16,-3 0-9-16,-4 0-19 16,2 0-1-16,0 9-1 15,3 7 1-15,1 9 1 16,3 1 0-16,2-2 0 0,0-1 0 16,0-5 3-16,0-3-1 15,13-5 0-15,0-4 0 16,5-4 3-16,5-2-1 15,-8 0 10-15,3-2 11 16,-9-12 11-16,0 0-10 16,-4 0-11-16,-3-2 3 15,-2-1-8-15,0 2-3 16,0-2 2-16,0 2-7 16,-2-2 5-16,-6 7-5 15,0 1 0-15,3 4 0 16,1 5 1-16,-2 0 1 15,-2 0-4-15,0 0-6 16,-1 10 1-16,-1 8 1 0,6 3 3 16,2 1 1-16,2 1-1 15,0-3 1-15,0-2 0 16,0-3 1-16,4-9-2 16,8 0 1-16,3-6 0 15,1 0 4-15,1 0-2 16,2-6 1-16,-4-12-1 15,-4 2-2-15,-4-3 4 16,-5 6 0-16,-2-1-1 16,0 0-1-16,0 2 6 15,-9 3-1-15,0 5-1 16,0 2 3-16,1 2-5 16,-1 0-4-16,-1 0-2 15,2 0-5-15,-3 12 2 0,3 3-3 16,4-1-7-1,2-5 11-15,2 0-14 0,0-3-19 16,0-4-36-16,0 2 27 16,0-4-44-16,2 2-85 15,8 0-145-15,-2-2-116 16</inkml:trace>
  <inkml:trace contextRef="#ctx0" brushRef="#br4" timeOffset="-82478.56">5378 8354 747 0,'0'0'164'15,"0"0"-25"-15,0 0-11 0,0 0-35 16,0 0-15-16,0 0-21 16,0-35-4-16,0 66-13 15,0 31-12-15,0 26 52 16,-5 16-38-16,1 5-17 15,4-3-19-15,0-7-6 16,0-11-3-16,0-11-40 16,0-9-92-16,0-15-84 15,-2-21-280-15</inkml:trace>
  <inkml:trace contextRef="#ctx0" brushRef="#br4" timeOffset="-81866.32">4980 8312 996 0,'0'0'153'16,"0"0"-88"-16,106-119 11 15,-37 87 16-15,11 2-55 0,5 10-4 16,2 10 10 0,-11 10 21-16,-12 0-38 0,-14 28-10 15,-15 8-7-15,-12 8-3 16,-15 7 2-16,-8 7-7 16,0 7 0-16,-18 3 1 15,-11-3 2-15,-4-7-4 16,-3-10 0-16,1-7-1 15,-5-8-15-15,7-7-11 16,6-10 25-16,13-7-5 16,7-7-6-16,7-2 7 15,0 0 1-15,21 0-9 16,14 0 10-16,5-5 3 16,5 5 1-16,-5 0 0 0,-5 7 0 15,-8 17 1-15,-8 10 3 16,-11 8 8-16,-8 6 6 15,0 6 4-15,-18 0 2 16,-13 1 4-16,-7-5 7 16,-4-6-6-16,-3-10-1 15,-1-8-1-15,-1-8-4 16,2-9-7-16,5-9 0 16,6 0-8-16,5-25-3 15,10-13-5-15,9-6-4 16,8-4-16-16,2 2-24 15,0 10-23-15,18 6-14 16,5 16-37-16,1 5-19 16,5 9-87-16,4 0-113 0,6 0-119 15</inkml:trace>
  <inkml:trace contextRef="#ctx0" brushRef="#br4" timeOffset="-81346.98">5933 8863 621 0,'0'0'311'0,"0"0"-175"15,0 0 18-15,0 0-49 0,0 0-54 16,0 0-27-16,0-39-7 15,0 64 5-15,0 13 14 16,0 6 4-16,0 4 26 16,0 1-21-16,0-8-21 15,0-6-8-15,13-11-9 16,8-8-3-16,3-10-1 16,12-6-3-16,1 0-3 15,1-24-9-15,-2-10-4 16,-5-8 2-16,-2-2 6 15,-7-5 8-15,-1 1 0 0,-11 8 0 16,-1 9 1 0,-5 17 1-16,-4 9 8 0,0 5 3 15,0 0-2-15,0 19-8 16,-10 17-2-16,-1 8 0 16,7 1 1-16,0-1 5 15,4-1 2-15,0-5-5 16,23-7-1-16,4 0 12 15,6-12-12-15,7-8-3 16,1-7 0-16,1-4-25 16,-2-2-40-16,-6-17-76 15,-10-2-74-15,-8-5-161 16,-8 0-193-16</inkml:trace>
  <inkml:trace contextRef="#ctx0" brushRef="#br4" timeOffset="-81135.14">6584 8811 950 0,'0'0'254'0,"0"0"-126"16,0 0-13-16,0 0-11 16,0 0-15-16,-16 142-29 15,13-98-19-15,3-6-27 16,0-5-8-16,0-5-6 15,0-11-9-15,0-4-46 16,0-7-58-16,0-6-46 0,0 0-100 16,0-20-258-16</inkml:trace>
  <inkml:trace contextRef="#ctx0" brushRef="#br4" timeOffset="-80997.71">6608 8649 771 0,'0'0'42'16,"0"0"-42"-16,0 0-83 15,0 0-409-15</inkml:trace>
  <inkml:trace contextRef="#ctx0" brushRef="#br4" timeOffset="-80611.48">6964 8654 827 0,'0'0'185'16,"0"0"-59"-16,0 0-22 15,0 0-78-15,0 0-22 16,0 0 1-16,-129 71-1 16,98-49-4-16,4 0 2 15,7-4-2-15,9-2 0 16,7 0 1-16,4-3 0 15,0 0 3-15,15 1 1 16,12-2-1-16,4 2 0 0,-2 0-1 16,2 2-3-16,-2 1 0 15,-4 8 1-15,-3 1 74 16,-13 1-43-16,-9 1 1 16,0-3 21-16,-23 0 11 15,-8-3-12-15,-6-4-16 16,-1-4-16-16,5-7-17 15,8-6-4-15,9-1-10 16,11-8-36-16,5-22-69 16,5-8-66-16,22-7-131 15,6 1-244-15</inkml:trace>
  <inkml:trace contextRef="#ctx0" brushRef="#br4" timeOffset="-80198.44">7154 8735 721 0,'0'0'312'16,"0"0"-140"-16,0 0-41 15,0 0 0-15,0 0-40 16,0 0-3-16,2 136-26 16,-2-92-14-16,0-2-22 15,0 0-11-15,0-2 14 16,14-5-9-16,-1-8-9 15,-2-6-4-15,0-11-5 16,0-6 3-16,3-4-5 0,5-4-8 16,6-24 1-16,0-10-15 15,-1-9-1-15,-4-3 12 16,0 0 1 0,-4 6 9-16,-1 12-2 0,-1 10 2 15,-7 12 0-15,-1 6 1 16,-1 4 12-16,1 4-8 15,-2 26 4-15,6 11 10 16,-1 8-8-16,-1-4 10 16,6 3-14-16,1-6-5 15,1-7-1-15,-1-4-5 16,1-6-33-16,2-6-74 0,-2-5-78 16,1-10-47-16,1-4-263 15</inkml:trace>
  <inkml:trace contextRef="#ctx0" brushRef="#br4" timeOffset="-79634.69">7753 8882 614 0,'0'0'111'16,"0"0"-19"-16,0 0 2 15,0 0-57-15,0 0-17 16,0 0 25-16,20-19 28 16,-20 19 3-16,0-2-14 15,0 2 2-15,0-2 9 16,0 2-12-16,0 0-7 15,0 0-6-15,0 0-9 16,0 0-28-16,0 4-11 16,0 12 3-16,0 6 16 15,2 2-8-15,8-2 8 0,0-3-2 16,6-6 1 0,2-4-5-16,2-9-5 0,5 0 4 15,2-5-7 1,-1-12 1-16,-4-8-6 0,-4 2-6 15,-9-4 0-15,-9 1-3 16,0 2 0-16,-4 4-1 16,-21 6-4-16,-4 12 0 15,-2 2 1-15,4 10 3 16,0 22 4-16,8 6 1 16,3 6 3-16,5 3 1 15,9 1 0-15,2-6-5 0,0-4-19 16,10-6-32-1,22-6 16-15,7-10-88 16,9-6-2-16,10-10-113 16,2 0-120-16</inkml:trace>
  <inkml:trace contextRef="#ctx0" brushRef="#br4" timeOffset="-79216.19">8435 8819 725 0,'0'0'180'0,"0"0"8"15,0 0 1-15,0 0-76 16,0 0-48-16,0 0-30 16,-18-75-23-16,-16 102-2 15,-1 3-6-15,4 4 2 16,4 0-4-16,4 2 0 0,10-4-2 16,5-1 0-16,6-6 0 15,2-5 1-15,0-4 1 16,6-6 0-16,19-6 0 15,4-1 1-15,4-3 3 16,5 0-5-16,2 0 1 16,0 0 1-16,-2 1-3 15,-5 12 1-15,-4 5 14 16,-9 1 10-16,-4 6-1 16,-7 2-6-16,-9-2-1 15,0 1 2-15,-9-2 0 16,-24 1-3-16,-12-6-3 15,-6 0-5-15,-1-7-5 16,1-5-3-16,7-6-3 0,10-1-23 16,16-3-18-16,16-27-32 15,2-8-60-15,16-4-126 16,17-2-177-16</inkml:trace>
  <inkml:trace contextRef="#ctx0" brushRef="#br4" timeOffset="-78846.34">8952 8851 783 0,'0'0'235'15,"0"0"-101"-15,0 0 70 16,0 0-80-16,0 0-30 16,0 0-27-16,11-56-18 0,-42 56-27 15,-9 0-14-15,-1 8-5 16,4 10 0-16,5 4-2 15,8 0-1-15,4 2 0 16,6-1-4-16,10-3 4 16,4 5 0-16,0-3 1 15,9 2 0-15,20 1 0 16,11-2 0-16,5-3 1 16,0 2 0-16,-3 1-1 15,-3 1 1-15,-7 2 15 16,-12 2 11-16,-9 0-9 15,-11-1-5-15,0-4 20 0,-15-2-18 16,-16-7-4-16,-12-3-4 16,-2-5-8-16,-4-6 0 15,-9 0-44-15,-13 0-102 16,-18-2-202-16,-13-14-678 16</inkml:trace>
  <inkml:trace contextRef="#ctx0" brushRef="#br4" timeOffset="-78236.34">5842 10238 994 0,'0'0'246'0,"0"0"-182"0,0 0 52 16,0 0-52-16,0 0-53 15,0 0-11-15,-5 15 9 16,5 26 33-16,-3 10-11 16,-1 1 1-16,4-6-2 15,0-6-11-15,0-10-12 16,0-10 1-16,0-7 0 15,10-12-3-15,9-1 4 16,8-16 5-16,6-22-7 16,5-10-6-16,1-6 0 15,-6 6-1-15,-4 8 2 16,-10 16-1-16,-7 12 1 16,-10 7 4-16,3 5 9 15,-3 3-5-15,0 20-1 16,2 14 0-16,-2 3-1 0,-2 4-6 15,5 2-2-15,2-2-4 16,6-6-33-16,7-6-54 16,9-5-71-16,9-20-78 15,12-7-186-15</inkml:trace>
  <inkml:trace contextRef="#ctx0" brushRef="#br4" timeOffset="-77884.74">6539 10325 829 0,'0'0'259'16,"0"0"-148"-16,0 0 17 16,0 0-37-16,0 0-55 15,0 0-7-15,-78 32 43 16,64-2 1-16,8-4-41 16,4 2-17-16,2-6-6 15,0-2-4-15,12-6-2 16,11-4 4-16,6-5-7 15,0-5 8-15,2 0-4 16,-2-9-1-16,-4-11 0 16,0-1 0-16,-10-6 9 15,-9 1 1-15,-6-4-2 16,0-4 8-16,-8 2-7 0,-17 3-2 16,-6 7-2-1,-3 11-8-15,1 11-1 0,2 0-13 16,4 10-11-1,12 11-24-15,7 2-41 0,8-3-83 16,0-7-91-16,27-2-194 16</inkml:trace>
  <inkml:trace contextRef="#ctx0" brushRef="#br4" timeOffset="-77661.81">6944 10032 327 0,'0'0'723'0,"0"0"-561"16,0 0 17-16,0 0-23 0,0 0-61 16,0 0-58-16,5-22 4 15,-14 78 1-15,0 9-16 16,5 0-12-16,4-3-11 16,0-3 3-16,0-11-6 15,0-6-2-15,2-6-15 16,9-8-43-16,3-8-61 15,-2-10-78-15,0-10-266 16</inkml:trace>
  <inkml:trace contextRef="#ctx0" brushRef="#br4" timeOffset="-77476.08">6800 10313 1272 0,'0'0'177'0,"0"0"-172"16,0 0 18-16,0 0-6 16,180-69-17-16,-94 43-7 15,-1 4 1-15,-13 7-28 16,-21 1-159-16,-18 7-377 16</inkml:trace>
  <inkml:trace contextRef="#ctx0" brushRef="#br4" timeOffset="-76486.64">8444 10512 525 0,'0'0'369'0,"0"0"-254"16,0 0 30-16,0 0-52 15,18-107-50-15,-18 87 6 16,0-2-3-16,-2-4 15 15,-16 2-20-15,-5-1-3 16,-6 8-4-16,-4 8 3 16,-5 9-13-16,-2 0-4 15,0 31-7-15,-3 17-6 0,6 10-5 16,6 11 2 0,10 0 3-16,13-3-6 0,8-6 0 15,0-11-1 1,26-17-3-16,8-16-10 0,8-16-7 15,5-3-5 1,-3-30 18-16,1-13 4 0,-7-8 3 16,-7-8 1-16,-4-3-1 15,-10-7 0-15,-5-6 0 16,-10-8 2-16,-2-4 2 16,0 7 2-16,-16 19 1 15,1 24 11-15,6 19 1 0,4 15 0 16,3 6-14-1,0 0-5-15,0 9 0 0,-1 18-3 16,3 10 3-16,0 13 1 16,0 4 4-16,0 8 8 15,0 4 5-15,9-2 5 16,7 1 3-16,4 1 2 16,0-4-10-16,0-2-7 15,1-2 4-15,-2-11-11 16,-3-11-3-16,1-10-1 15,-3-10-5-15,-1-6-17 16,-2-8-23-16,-1-2-52 16,0 0-79-16,-1-14-49 15,-1-3-272-15</inkml:trace>
  <inkml:trace contextRef="#ctx0" brushRef="#br4" timeOffset="-76133.76">8716 10376 1161 0,'0'0'128'16,"0"0"-27"-16,0 0-4 16,0 0-52-16,0 0-31 15,141-39-4-15,-110 59 17 16,-5 10 0-16,-2 9-12 0,-5 6-8 15,-4 3 15 1,-4-4-11-16,-6-4 3 0,-5-6 5 16,0-9-10-16,0-9-7 15,0-8 5-15,0-8-4 16,-7 0-3-16,-2-14-7 16,2-25-9-16,5-12 1 15,2-10-5-15,0-3 1 16,0 6-6-16,0 12-27 15,2 17 18-15,2 12 0 16,3 9-28-16,3 8-84 16,0 0-105-16,9 8-141 15</inkml:trace>
  <inkml:trace contextRef="#ctx0" brushRef="#br4" timeOffset="-75802.91">9289 10382 990 0,'0'0'187'16,"0"0"-75"-16,0 0 33 16,0 0-77-16,0 0-31 15,0 0-3-15,-103 50 10 16,87-14-14-16,12 2-16 16,4-2-9-16,0-4-3 15,9-9 3-15,18-2-5 16,6-13 2-16,9-8-2 15,1 0-3-15,-1-14-8 0,-5-15 6 16,-7-4-1-16,-10-4 0 16,-11-1 6-16,-9 2 2 15,0 0-2-15,-29 4 0 16,-11 6-3-16,-8 12 1 16,2 14-2-16,1 0-28 15,10 12-34-15,10 10-9 16,16-2-117-16,9-6-244 15</inkml:trace>
  <inkml:trace contextRef="#ctx0" brushRef="#br4" timeOffset="-75321.76">9649 9883 998 0,'0'0'187'15,"0"0"-80"-15,0 0 9 16,0 0-50-16,-11 177-39 16,11-79 18-16,0 6 24 15,0 2-5-15,7-3-8 16,-1 0-2-16,-1-8-16 16,-2-11-13-16,1-11-6 15,-2-17-5-15,0-17-7 16,0-17-5-16,-2-15 2 0,0-7-4 15,0-4 5 1,0-24 4-16,0-12-6 0,-10-12-2 16,-7-17 0-16,2-12-1 15,-1-17-3-15,12-5 1 16,4 9-7-16,0 16-2 16,25 26 7-16,10 16 1 15,5 14-5-15,5 10 2 16,1 9-4-16,2 3 4 15,-9 12-2-15,-7 19 7 16,-16 10-3-16,-16 8 2 16,0-1 4-16,-39 5 0 15,-14-6 6-15,-12-5-8 16,0-6 0-16,3-11-9 16,0-9-107-16,-7-12-140 0,-18-4-396 15</inkml:trace>
  <inkml:trace contextRef="#ctx0" brushRef="#br4" timeOffset="-74377.59">10099 10321 856 0,'0'0'331'16,"0"0"-250"-16,0 0 67 16,0 0-50-16,0 0-66 15,0 0-14-15,0 0 17 16,40 54-13-16,-28-22-16 15,-3 2-4-15,-5-1-2 0,-4-6-37 16,0-3-40-16,0-6-14 16,0-2-107-16,-4-10-189 15</inkml:trace>
  <inkml:trace contextRef="#ctx0" brushRef="#br4" timeOffset="-74205.11">10112 10088 1227 0,'0'0'70'15,"0"0"-42"-15,0 0 20 16,0 0-48-16,0 0-44 0,0 0-31 16,74 8-104-1,-52 13-187-15</inkml:trace>
  <inkml:trace contextRef="#ctx0" brushRef="#br4" timeOffset="-73653.03">10476 10247 1073 0,'0'0'99'0,"0"0"-67"15,0 0 70-15,0 0-16 16,0 0-70-16,0 0-2 0,0 116 21 15,4-92-7-15,3-2-22 16,2-6-2-16,6-9 0 16,6-4 1-1,3-3 6-15,7-4 3 0,3-18 3 16,1-2-5-16,1-2 21 16,-1-4 2-16,-4 2-6 15,-4 2-5-15,-11 8 1 16,-7 5-10-16,-7 7-6 15,-2 6 12-15,0 0-7 16,-29 9-8-16,-11 19-6 16,-5 6 0-16,5 4 2 15,11 0 5-15,9-10-7 16,16-9-1-16,4-8 1 16,0-11 0-16,20 0-1 0,9-14-1 15,7-18 1-15,3-6-2 16,-2 3 1-16,-8 4-3 15,-7 12 4 1,-11 6 1-16,-4 13 3 0,-5 0 12 16,2 13-11-16,-4 20 8 15,0 15-2-15,0 12-2 16,0 10 2-16,0 13 4 16,-13 6-14-16,-9 10 5 15,-5 7-5-15,-9 4-5 16,-3-6-20-16,-7-5-127 15,-7-12 72-15,-7-13-176 16,-11-14-332-16</inkml:trace>
  <inkml:trace contextRef="#ctx0" brushRef="#br4" timeOffset="-73184.27">7072 11422 721 0,'0'0'179'0,"0"0"-60"15,0 0 13-15,0 0-31 16,0 0-24-16,0 0 9 0,0-40 2 15,0 40-15 1,0 18-51-16,0 26-11 0,0 15 33 16,0 10-16-16,2-1-17 15,2-8-11-15,3-7 0 16,-1-13-9-16,1-14-59 16,0-12-68-16,-5-6-32 15,-2-8-115-15,0-4-35 16,0-22-235-16</inkml:trace>
  <inkml:trace contextRef="#ctx0" brushRef="#br4" timeOffset="-72524.58">7035 11560 575 0,'0'0'154'0,"0"0"-40"0,0 0 16 16,0 0-46 0,123-32-28-16,-76 24 9 0,3-4 22 15,0-3-24-15,4-6-28 16,-3-4 4-16,-4-4 13 15,-2-2-28-15,-10-3-19 16,-6 0-1-16,-7-2 3 16,-6 4-2-16,-10 3-1 15,-3 14 24-15,-3 5 32 16,0 6-9-16,0 4-17 16,0 2-22-16,0 25-10 15,0 16 3-15,-5 7 4 16,3 3 0-16,2 1 5 15,0 0 3-15,0-6-8 0,0-4-1 16,0-12-6-16,9-12 2 16,5-9 0-16,3-11-4 15,3 0-1-15,5-30-6 16,4-7-9-16,-2-7 8 16,-3 2-6-16,-6 11 0 15,-9 12 12-15,-5 10 2 16,-2 9 1-16,-2 0-1 15,0 4-1-15,0 19 1 16,0 9 0-16,10 4 7 16,0-3 6-16,15-2 0 15,6-8 8-15,11-8-11 16,6-9-2-16,0-6 5 16,1 0-6-16,-7-22-1 15,-3-6-6-15,-13-1 1 0,-8-6-1 16,-9 1 1-16,-9 0-1 15,0 6-1-15,0 8 0 16,-18 14 2-16,-2 6-1 16,2 6 1-16,-2 25 6 15,4 10-3-15,6 5 1 16,10-2-3-16,0-4-2 16,6-6-1-16,17-6 0 15,1-6-5-15,7-4-12 16,5-3-36-16,-3-9 6 0,3-5-46 15,-7-1-53-15,-4 0-70 16,-10 0-215-16</inkml:trace>
  <inkml:trace contextRef="#ctx0" brushRef="#br4" timeOffset="-71775.08">6661 12294 644 0,'0'0'490'16,"0"0"-417"-16,0 0 1 15,0 0-2-15,0 0-47 16,0 0-17-16,-129 130 0 16,112-57 24-16,12 2-1 15,5-4-23-15,0-9-8 16,24-15 1-16,5-16 3 16,7-8 0-16,-3-15-1 15,4-8-2-15,-4 0-1 16,-4-3-3-16,-3-12-27 0,-1-2-19 15,-1 7-73 1,-3-3-95-16,-4-2-159 0</inkml:trace>
  <inkml:trace contextRef="#ctx0" brushRef="#br4" timeOffset="-71384.28">7149 12448 762 0,'0'0'176'16,"0"0"-87"-16,0 0 64 16,0 0-74-16,0 0-37 15,0 0-9-15,-33-8 3 0,18 32 5 16,-1 5-6 0,7 3-10-16,7-2-4 0,2 2 12 15,0-3 5-15,2-2-9 16,17-6-8-16,6-10-12 15,2-5-2-15,4-6 0 16,3 0 0-16,1-15-1 16,-2-10-1-16,-4-7-3 15,-4-2-1-15,-9-4 1 16,-9-5 1-16,-7 2 0 16,0-2 1-16,-23 7-2 15,-8 8-1-15,-2 12-2 16,-3 14-4-16,5 2-23 15,2 6-51-15,6 12 3 16,13 0-40-16,5-2-49 16,5-2-118-16,0-10-87 0</inkml:trace>
  <inkml:trace contextRef="#ctx0" brushRef="#br4" timeOffset="-71116.24">7557 12087 1030 0,'0'0'202'15,"0"0"-77"-15,0 0-14 16,0 0-64-16,0 0-21 0,0 109 8 16,0-52 22-16,0 6-8 15,7 2-18-15,-3-7-8 16,1 0 9-16,-1-7-25 15,3-4-3-15,-1-9-3 16,4-7-5-16,0-12-47 16,1-9-32-16,5-8-85 15,-1-2-64-15,-1-4-192 16</inkml:trace>
  <inkml:trace contextRef="#ctx0" brushRef="#br4" timeOffset="-70259.5">7789 12511 881 0,'0'0'346'0,"0"0"-305"16,0 0 31-16,0 0-20 16,0 0-20-16,0 0-11 15,0 78 8-15,0-48 4 16,2-4 1-16,5 0-19 15,1-6-5-15,6-6 4 16,-3-4 1-16,5-6-6 16,1-4-4-16,4 0 3 15,3-5-8-15,3-20-5 16,-3-3-5-16,-4 0 3 16,-6 0 4-16,-7 7 3 0,-5 9 0 15,-2 9 2-15,0 3 3 16,0 0 7-16,0 0-12 15,0 15 1-15,2 10-1 16,7-3 0-16,5 0 1 16,3-3 1-16,5-2-2 15,5-5 0-15,2-5 3 16,2-7-3-16,3 0-5 16,-3-13 2-16,0-11-9 15,-6 0 6-15,-6-4-2 16,0 4 4-16,-7 1 2 15,0 10 2-15,-3 2 1 0,-7 10 1 16,-2 1 12-16,0 0 3 16,2 0-11-16,0 0 3 15,8 0 1-15,1 12-3 16,6 0-1-16,3-5 2 16,3-1 4-16,2-6-10 15,-2 0 6-15,6-1-2 16,-4-21-2-16,2-6-2 15,-4-1-1-15,-4 3-1 16,-5 9-1-16,-6 6-2 16,-3 7 2-16,-5 4-1 15,0 0-4-15,0 12 6 16,0 13 4-16,0-1 0 0,0 0 2 16,4-4 3-1,10-6-6-15,3-7-1 0,2-7-2 16,3 0-1-16,3-1-3 15,-2-22 2-15,4 0 0 16,-2-1 2-16,-5 4 0 16,-4 5 0-16,-6 7-1 15,0 7 1-15,-4 1 0 16,1 0 0-16,-3 1 0 16,4 16 7-16,-4 2-2 15,2 3-3-15,1 1-2 16,2-1-1-16,4-2-18 0,-2-4-44 15,3 1-62 1,-1-9-35-16,1-2-77 0,-1-6-97 16,2 0-102-16</inkml:trace>
  <inkml:trace contextRef="#ctx0" brushRef="#br4" timeOffset="-69876.68">9096 12504 247 0,'0'0'604'0,"0"0"-420"16,0 0-27-16,0 0-76 15,0 0-36-15,0 0 34 16,0 40-12-16,0-9 3 16,-2-3 5-16,2 2-37 15,0-2-14-15,0-6-15 16,0-4 8-16,0-8-8 16,0-7-4-16,8-3 0 0,0 0-2 15,3-5 5-15,1-17-6 16,1-7-2-16,-2-10-4 15,5-9 0-15,3-8-3 16,8 3-9-16,2 7 5 16,2 16 7-16,-4 14 4 15,-4 10 18-15,-8 6 8 16,-4 0-10-16,-2 25-1 16,-5 8 7-16,1 3-1 15,-1 4-3-15,-1 3-11 16,-1-3-3-16,-2 0-4 15,2-2-1-15,1-2-37 0,1-4-47 16,0-7-53 0,-4-8-82-16,0-8-216 0</inkml:trace>
  <inkml:trace contextRef="#ctx0" brushRef="#br4" timeOffset="-69443.93">6071 13477 1255 0,'0'0'126'15,"0"0"-106"-15,0 0-7 16,209-30 24-16,-40 28 23 0,41-2-20 15,31-2 9 1,26-8-18-16,31-14-23 16,37-14-8-16,24-15-37 0,-5-3-64 15,-27 12 38-15,-50 16-54 16,-57 18-61-16,-57 14 63 16,-45 0 17-16,-42 0-225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03:20.296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18809 1763 148 0,'0'0'567'0,"0"0"-421"0,0 0-32 16,0 0 10-16,0 0-37 15,0 0-33-15,0 0 18 16,0-12-1-16,0 7-9 16,0 5-22-16,0-2 21 15,0 2-10-15,0 0-17 16,0 0 0-16,0 0 0 16,0 0-9-16,0 0-6 15,0 0-9-15,0 0-10 16,0 13-2-16,0 18 2 15,7 18 5-15,3 16 20 16,0 18-8-16,-1 9-4 16,-3 8 1-16,-2-3-3 15,1-13-2-15,-3-6-6 16,1-10 3-16,-1-6-2 0,-2-1-4 16,0-13 0-16,0-8 2 15,0-6 2-15,0-10-4 16,0-6-1-16,0-8 1 15,0-6-1-15,0-2 1 16,0-2 0-16,0 0 1 16,0 0 0-16,0 0-1 15,0-5 0-15,-5-6-9 16,-6-3 8-16,-2 0-3 16,-1 0 1-16,1-4 0 15,-1-2 2-15,1-2-5 16,-1-3 2-16,6 2-2 0,-1 5 5 15,3 2 1 1,-2 5 0-16,2 2 0 0,2-1 1 16,-1 2 0-16,-1-1 1 15,1 3 2-15,3 4 1 16,-1 1 4-16,3 1-1 16,0 0-3-16,0 0-1 15,0 0-4-15,0 0-1 16,5 23-1-16,13 17 2 15,6 7 5-15,-3 0 5 16,-2 2-5-16,4-10-3 16,-3-3-2-16,-3-9 5 15,4-9-4-15,-4-10 3 0,1-8 4 16,9-2 0-16,4-30 4 16,7-17-1-16,0-14-7 15,0-3-4 1,-9 6 1-16,-9 13-1 0,-11 22-4 15,-9 14-8-15,-3 11-25 16,-32 27-97-16,-9 15-185 16,-4 11-307-16</inkml:trace>
  <inkml:trace contextRef="#ctx0" brushRef="#br0" timeOffset="4375">13023 14958 621 0,'0'0'150'0,"0"0"-75"15,0 0 20-15,0 0-33 16,0 0-13-16,0 0 5 15,0 0 1-15,0 0-11 16,0 0-6-16,0 0-1 16,-5 0 3-16,-6 8-9 15,-2 5 0-15,-6 3-5 0,-2 5-4 16,-6 6 0-16,-12 7-4 16,-7 8-3-16,-10 8 4 15,-10 11 8-15,-19 11 9 16,-18 9-10-16,-15 9-11 15,-15 3 8-15,-14 3 3 16,-9 1 13-16,-7-1 4 16,-4-5-17-16,6-3 4 15,3-6 3-15,11-8-5 16,9-6-15-16,11-9-4 16,16-8-2-16,13-8 4 15,13-7-2-15,16-6-2 16,9-8-2-16,13 0 2 15,9-12 1-15,15-2-5 0,11-4 2 16,7-4-1-16,5 0-1 16,0 0-1-16,0 0 2 15,0 0-1-15,0 0 3 16,0 0-1-16,0 0 2 16,0 0-1-16,0 0-2 15,0 0-1-15,0 0-2 16,0-8-1-16,0-10-1 15,9-12 1-15,4-8-5 16,9-10 1-16,7-6-6 16,7-3 9-16,7-3-3 15,3 7 2-15,-1 0-1 16,-3 3 3-16,-8 10 0 0,-10 14 1 16,-11 11 0-16,-9 12-1 15,-4 3 0-15,0 0-2 16,0 0-4-16,0 22 3 15,-8 18-1-15,-19 14 4 16,-4 4 0-16,-7 8 0 16,-2-3 0-16,0 0 1 15,2-1-1-15,5-12 1 16,4-12 2-16,6-15-3 16,6-9 0-16,1-9 3 15,3-5 1-15,-1 0-4 16,1 0 7-16,4-9-3 15,0 5 2-15,6-2 0 16,3 2 2-16,0 4-7 0,0 0-1 16,0 0-1-16,8 0-5 15,25 0 1-15,16 29 5 16,13 6 6-16,8 3 3 16,-3 0-7-16,-1-4 3 15,-3-10-4-15,-8-4 0 16,-8-5-1-16,-6-5-13 15,-10-6-19-15,-8 4-53 16,-4-4-126-16,-6-4-165 16,1 0-599-16</inkml:trace>
  <inkml:trace contextRef="#ctx0" brushRef="#br0" timeOffset="5707.26">13221 14855 582 0,'0'0'625'0,"0"0"-522"16,0 0 10-16,0 0-10 15,0 0-38-15,0 0-9 16,0 0-8-16,-9-14 1 0,9 14-23 15,18 0-8-15,16 2 2 16,10 16 0-16,9 8 0 16,14 5 0-16,6 10-9 15,8 8-5-15,6-2-1 16,11 6 3-16,4 2-6 16,10 4 3-16,2-1-3 15,-4 3 1-15,-4-6 3 16,-11 7-3-16,-10 1-1 15,-9-5 5-15,-10 1 0 16,-3-2 20-16,-1-3-12 16,0-5-3-16,5-10 3 15,5-3-4-15,8-4-3 0,0-1-3 16,1-4 6 0,-10 0-3-16,-17-5-8 0,-15 0 0 15,-7-4 0-15,-12-4 0 16,-7-4 0-16,-2-2 0 15,-7-5 0-15,1 3 0 16,-3-1 0-16,1-1 0 16,-1 4 0-16,2-4 0 15,-2 2 0-15,0 3 0 16,3-7 0-16,-3 1 0 16,0-1 0-16,0-2 0 15,-2 0 0-15,3 0 0 0,-3 0 0 16,2 0 0-1,-2 0 0-15,0 0 0 0,0 0 0 16,0 0 0-16,0 0 0 16,0 0 0-16,0 0 0 15,0 0 0-15,0-5 0 16,0-10 0-16,-7-8 0 16,-8-4 0-16,-3-3 0 15,-4 2 0-15,-3-4 0 16,5 10 0-16,5 4 0 15,3 9 0-15,8 5 0 16,2 4 0-16,2 0 0 16,0 0 0-16,0 0-3 15,0 0 2-15,0 4 1 16,4 15 4-16,14 3-4 0,5 0 0 16,3 1 0-1,5 0 0-15,0-1 0 0,5-1 0 16,0-7 0-16,-5 3 0 15,-2-7 0-15,-9 1 0 16,-2-6 0-16,-10 1 0 16,-3-2 0-16,0 0 0 15,-5 6 0-15,0 4 0 16,-14 16 0-16,-21 10 0 16,-17 14 0-16,-10 13 0 15,-11 9 0-15,-8 0-113 16,-6-10-319-16</inkml:trace>
  <inkml:trace contextRef="#ctx0" brushRef="#br0" timeOffset="6741.59">9322 17098 59 0,'0'0'61'16,"0"0"13"-16,0 0 25 0,0 0 25 15,0 0-7-15,0 0-44 16,0 0 61-16,0 0 5 16,0 0-21-16,0-5-43 15,0-4 34-15,0-1-30 16,-4-2-10-16,-2-2-15 15,2 4 1-15,0-2 2 16,-1 3 21-16,3 4-16 16,0 5-3-16,0 0-2 15,2 0-32-15,0 11-20 16,0 28 0-16,0 19 0 0,0 19 19 16,-4 7-12-1,-2 4-11-15,2-8-1 0,-2 1-8 16,-1-9-48-16,5-14-50 15,2-8-64-15,0-16-78 16,-2-16-207-16</inkml:trace>
  <inkml:trace contextRef="#ctx0" brushRef="#br0" timeOffset="7289.97">9283 17052 769 0,'0'0'139'16,"0"0"-8"-16,0 0 3 15,0 0-63-15,0 0-26 16,125-116 25-16,-93 104-19 15,-1 2-9-15,-7 10-11 16,-1 0-6-16,-5 0 1 16,-3 17 4-16,-4 12-3 15,-6 11 1-15,-5 12 8 16,0 2-11-16,-16 5-3 16,-11-6-15-16,-2-4 3 0,2-10-8 15,-4-6-2-15,0-7 0 16,0-12 5-16,0-10-4 15,-1-4 4-15,3 0 0 16,4-22 1-16,2 0-3 16,7-2-3-16,9 4 1 15,5 10 0-15,2 6 3 16,0 0 0-16,7 4-4 16,22 0 6-16,12 8-5 15,7 13 14-15,4 16 6 16,-6 7 5-16,-3 2-13 15,-8 7-7-15,-4-8-6 16,-2 4 0-16,1-9-1 0,-6-4-4 16,-2-11-50-16,-2-10-16 15,-3-15-93-15,0 0-120 16,-2-32-193-16</inkml:trace>
  <inkml:trace contextRef="#ctx0" brushRef="#br0" timeOffset="7673">9937 17293 1048 0,'0'0'234'16,"0"0"-100"-16,0 0-27 0,0 0-50 16,0 0-35-1,0 0 5-15,-76 32-2 0,65-2 6 16,7 2-9-16,-1 0-2 15,5 3-1-15,0-8-5 16,2 0-5-16,18-9-5 16,0-5 1-16,5-9-1 15,0-4 3-15,-4 0 3 16,0 0 2-16,-4-13 0 16,-5-9-4-16,-4 0 1 15,-8-5 1-15,0 1 11 16,0-2-7-16,-17 2-2 15,-14-2-7-15,-3 6-5 16,-2 8 0-16,3 5 0 0,2 9-13 16,8 0-26-16,8 9-43 15,6 11-44-15,9 6-70 16,0-8-63-16,15-5-143 16</inkml:trace>
  <inkml:trace contextRef="#ctx0" brushRef="#br0" timeOffset="8192.14">10182 17348 878 0,'0'0'348'0,"0"0"-225"16,0 0 2-16,0 0-32 0,0 0-44 15,0 0-19-15,0 21-6 16,0 3 12-16,0 6-22 15,0 1-2-15,2-4 2 16,7 0-8-16,2-9 0 16,0-1 3-16,0-6 0 15,0-7 7-15,-3-4 2 16,0 0 11-16,3-4 5 16,3-14-11-16,1-10-7 15,-1-3-5-15,-3 9-5 16,-7 4 3-16,0 8 5 15,-4 10-2-15,0 0-8 0,2 0-4 16,1 0-6-16,4 6 6 16,0 10 3-16,1 2-1 15,13 1 2-15,5-1 0 16,6 0 10-16,7-9 2 16,-3-1-10-16,-3-8 3 15,-2 0-2-15,-4 0 13 16,-8-17-20-16,-7-6 0 15,-5-4 0-15,-7-8 0 16,0-9 0-16,-9-6 0 16,-22-8 0-16,-4 0 0 15,-3 4 0-15,7 14 0 16,13 18 0-16,11 13-64 0,7 9-22 16,0 27-183-1,0 21-149-15,0 16-655 0</inkml:trace>
  <inkml:trace contextRef="#ctx0" brushRef="#br0" timeOffset="9104.51">15001 16994 604 0,'0'0'282'15,"0"0"-165"-15,0 0 43 16,0 0-73-16,0 0-20 16,0 0 16-16,0-110-19 15,-6 92 22-15,-8 4-26 16,-2 4-18-16,-4 2 3 0,-7 8-8 16,-2 3-27-1,-2 26-3-15,3 7-7 0,3 16 0 16,5 11 0-16,7-1 3 15,11 6-1-15,2-6 1 16,0-9-3-16,11-9 0 16,11-11 2-16,2-11 4 15,5-10 16-15,0-10 2 16,-2-2 7-16,-5 0-7 16,-1 0-14-16,-6 0-5 15,-4-10-3-15,3 1-2 16,-8-4-22-16,3-1-60 15,-2-4-79-15,0 0-120 16,1 2-327-16</inkml:trace>
  <inkml:trace contextRef="#ctx0" brushRef="#br0" timeOffset="9537.5">15340 17120 1096 0,'0'0'140'15,"0"0"-35"-15,0 0 4 16,0 0-58-16,0 0 8 16,0 0 1-16,-34-14-36 0,28 28-11 15,-1 13-5-15,2 3 8 16,3 2-4-16,2-6 6 15,0 1-6-15,4-8-6 16,12-7-5-16,5-6 2 16,0-6-3-16,6 0 9 15,0-10 0-15,-2-12-1 16,-1-10 1-16,-8 2-2 16,-8 2-5-16,-5-2 20 15,-3 3 3-15,0 0-3 0,-3 1-11 16,-14 7-8-1,-8 1-3-15,0 11-1 0,4 4-3 16,1 3-15-16,9 0-42 16,1 6-45-16,10 12-83 15,0-4-30-15,0-5-158 16,14-6-379-16</inkml:trace>
  <inkml:trace contextRef="#ctx0" brushRef="#br0" timeOffset="9870.82">15663 16723 1040 0,'0'0'200'16,"0"0"-68"-16,0 0-26 15,0 0-45-15,0 0-32 16,0 0 0-16,0-1 8 16,15 25 19-16,1 10 8 15,-3 6-7-15,-4 10-17 16,-2 4-6-16,-2 2-5 16,-3-6-21-16,-2 0-2 15,0-1-4-15,2-13-4 16,0-4-1-16,5-6-7 15,-1-14-55-15,2-12-103 16,-2 0-95-16,5-8-98 0</inkml:trace>
  <inkml:trace contextRef="#ctx0" brushRef="#br0" timeOffset="10324.95">15897 17020 864 0,'0'0'357'16,"0"0"-223"-16,0 0 7 16,0 0-43-16,0 0-74 15,0 0 1-15,0 6-10 16,0 16 29-16,0 4-13 16,0 2-7-16,0-1-3 0,0-1-5 15,2-4-12 1,7-8-1-16,-2 0 1 0,4-10-2 15,5-1 2-15,1-3 1 16,8 0 6-16,-1-25-2 16,1-6-5-16,-6-5-4 15,-5-5-1-15,-5-4 1 16,-5 5 0-16,-4 14 0 16,0 8 3-16,0 14 1 15,0 4-4-15,0 0-8 16,0 18-5-16,0 8 10 15,-4 7 2-15,2-8 0 0,2 6 1 16,0-4-1 0,0-4 2-16,0-1-2 0,2 0-1 15,13-8-5-15,1-6-42 16,2-8-45-16,4 0-76 16,1-8-37-16,-1-14-205 15,-7-6-267-15</inkml:trace>
  <inkml:trace contextRef="#ctx0" brushRef="#br0" timeOffset="10869.89">16249 16924 872 0,'0'0'217'15,"0"0"-50"-15,0 0-32 16,0 0-73-16,0 0-25 0,0 0 14 16,20 5 20-16,-9 16-23 15,0 5 0-15,-2 6-4 16,0 4-5-16,4-1-16 15,2 1-6-15,4-9-2 16,1-1-8-16,-1-7-4 16,0-9-1-16,-4-6 1 15,-1-4 0-15,1 0 3 16,5-18 8-16,1-18-7 16,-2-14-5-16,1-7 1 15,-3 3-2-15,-2 4 2 16,-5 20-2-16,-4 16-1 15,-4 14-1-15,0 4-5 16,-2 18-12-16,0 14 18 0,2-4-1 16,-2 5 1-16,4-12 0 15,1-3 1-15,1-4-1 16,4-8 0-16,-4-6 2 16,-1-4-1-16,-1 0 2 15,7-4 5-15,7-20-2 16,2-16-4-16,4-4 1 15,-1 0-3-15,-3 8-2 16,-7 13 2-16,-7 15 5 16,-2 8-5-16,-2 2 0 15,0 27 0-15,-2 11 0 16,4 14 5-16,-2-2 3 16,1 7-3-16,3 3-1 0,-2-4-4 15,1-4-4 1,2-8-1-16,0-6-31 0,-1-14-29 15,-2-12-72-15,1-10-74 16,-3-4-119-16,-2 0-589 16</inkml:trace>
  <inkml:trace contextRef="#ctx0" brushRef="#br0" timeOffset="11851.85">17042 16958 959 0,'0'0'116'16,"0"0"12"-16,0 0 28 15,0 0-71-15,0 0-43 16,0 0 58-16,9-22-32 16,-4 22-17-16,1 4-5 0,3 14-2 15,0 5-13-15,0 8-11 16,0 5 8-16,-1-4-13 15,-3-1-1-15,0-5-6 16,-3-8 0-16,-2-5-6 16,0-8 4-16,0-5-5 15,0 0 5-15,0 0 23 16,0-26 4-16,0-6-23 16,0-16-9-16,2-7 0 15,11-3-1-15,10 0-4 16,-1 10 3-16,3 12-1 15,1 17-3-15,-4 10 1 0,1 9 0 16,2 0 1-16,4 6 1 16,-4 20 0-16,0 14 0 15,-7 0 2-15,-5 14 0 16,-3 4 2-16,-8 4-1 16,-2 5-2-16,0 1-2 15,0-6-15-15,0-12-43 16,0-2-117-16,0-21-181 15,0-18-632-15</inkml:trace>
  <inkml:trace contextRef="#ctx0" brushRef="#br0" timeOffset="12618.97">14678 17750 869 0,'0'0'181'0,"0"0"-68"0,0 0 5 16,0 0-34-16,0 0-70 16,223-46 24-16,-67 16 19 15,54 2 11-15,64 2-30 16,64-1 32-16,45 6-9 16,16 3-24-16,-18 7-23 15,-51 4-14-15,-63 2 0 16,-62 0-3-16,-64 1-55 15,-59-14-171-15,-53-5-405 16</inkml:trace>
  <inkml:trace contextRef="#ctx0" brushRef="#br0" timeOffset="19552.14">14652 16722 248 0,'0'0'180'0,"0"0"-96"0,0 0-10 15,0 0-74-15,0 0 0 16,0 0 87-16,0 0-70 16,-5-41-5-16,0 33 8 15,-4 4 34-15,1 0-13 16,-6 2-1-16,-1-6-17 16,-1 1 2-16,0 1 10 15,3-3-1-15,0-1-1 16,4-2 6-16,-1 2 11 15,6 2 14-15,0 4-15 16,-1 2-5-16,1 0 10 0,0 0-2 16,-1 2-21-16,-2-4-4 15,3 0-4-15,-1 0 1 16,3 0-4-16,0 4 22 16,0 0-7-16,2 0-11 15,-2 0-2-15,2 0-1 16,0 0-5-16,0 0-6 15,0 0 2-15,-2 0-7 16,2 0 1-16,0 0-4 16,0 0-1-16,0 8-1 15,0 28 0-15,0 8 2 16,0 14 1-16,0 1 3 0,8 11 6 16,8 8 4-1,-1 2-7-15,-4-1 4 0,1-3 1 16,-6-13-10-16,-1-4 0 15,-3-11-3-15,-2-4 2 16,2-8-3-16,0-10-7 16,0-2-12-16,4-12-21 15,-2-2-39-15,0-6-46 16,1-4-3-16,1 0-44 16,-4 0-142-16,3 0-129 15</inkml:trace>
  <inkml:trace contextRef="#ctx0" brushRef="#br0" timeOffset="22394.73">14546 16726 694 0,'0'0'139'16,"0"0"-19"-16,0 0 7 15,0 0-47-15,0 0-27 16,0 0 1-16,-35-8 16 16,33 8-15-16,2 0-22 15,0 0-10-15,0 0-5 16,0 0-6-16,0 0 2 15,0 0 0-15,16 0 1 16,21 0 6-16,19 0-1 0,11-5-8 16,12 1-3-16,13-1-1 15,13-3-8-15,6 4 2 16,3-2-2-16,-7 6 0 16,-13 0-12-16,-17 0 3 15,0 0 1-15,4 0 2 16,13 0 2-16,13 0 4 15,10 0 1-15,2 0 0 16,-1 0-1-16,-4 0 6 16,-12 0-6-16,-15 0 2 15,-6-3 1-15,-10 1-2 16,0-6-1-16,5 4 0 0,2-6 0 16,-2-3 0-1,-5 0 0-15,-11 3 0 0,-10 2-1 16,-8 4 1-1,-7-2-1-15,-6 2 1 0,-6 4 0 16,-8-3 0-16,-1 3-1 16,-4-5 1-16,-1 5 0 15,1 0 0-15,-2 0 0 16,3-6 1-16,1 4 0 16,5 0-1-16,8-6 2 15,4 4-1-15,2-2-1 16,0-3 0-16,0 2 0 0,1 1 0 15,-1-6 0 1,0 2 1-16,-2-2 0 0,0 2-1 16,-2 0 1-16,-2 6 0 15,-8-4-1-15,-1 4 1 16,-1-1-1-16,1 4 1 16,-1-4 0-16,3 2 2 15,-5 3 0-15,-1 0-1 16,-5 0 5-16,-5-4 0 15,0 4 7-15,-2 0 5 16,0-4 0-16,0 4 1 16,0 0-3-16,2 0-6 15,7 0-5-15,-2 0 0 16,2 0-1-16,-3 0-2 16,1 0-1-16,-5 0-1 15,0 0 3-15,1 0 6 16,-3 0-2-16,0 0 0 0,0 0-1 15,0 4 4-15,0 9 3 16,0 4-3-16,0 4 0 16,0 8-1-16,0 3 1 15,0 2 2-15,0-2-1 16,0 4 1-16,0-1 4 16,0 7-3-16,0-4-6 15,0 0 0-15,0 0-3 16,0-6 3-16,0-4-8 15,0 6 0-15,0-7 4 16,0 9-4-16,0-9 1 16,0 3 2-16,0-7 0 0,0-2-1 15,-7-2 4-15,-2-5 0 16,0 0 2-16,5-2-3 16,-3-2-3-16,2-2 1 15,5-2-2-15,-2-2-1 16,0-4 2-16,2 0-1 15,0 0 0-15,0 0 1 16,0 0 1-16,0 0 0 16,0 0 0-16,0 0 2 15,0 0-3-15,0 0 2 16,0 0-4-16,0 0-2 0,0 0-1 16,0 4 1-16,0 5-1 15,0 0 2-15,0 5 2 16,0-1-2-16,0 0 0 15,0 1 0-15,0 0 0 16,2 2-1-16,0-2 0 16,1 4 0-16,-3-5 1 15,4 4-1-15,-1-7-2 16,-1 5 0-16,0-8 0 16,-2-3 1-16,0 0-3 15,0-4 6-15,0 0 0 16,0 0 1-16,0 0 0 15,0 0-1-15,0 2-1 16,0 2-1-16,0 4 2 16,0-4 0-16,0 2 0 0,0-1-2 15,0-2 2-15,0-3-1 16,0 0 1-16,0 0 0 16,0 0 0-16,0 0 0 15,0 0 0-15,0 0 2 16,0 0-2-16,0 0 0 15,0 0 0-15,0 4-1 16,0-4 1-16,0 0-1 16,0 5 0-16,-7-4 1 15,0-1 1-15,-1 0-1 16,-5 0 2-16,-3 0-2 16,-7 0 0-16,-8 0 0 0,-9 4-3 15,-11-4 1-15,-10 0-2 16,-5 4-4-16,-5 0-1 15,4 1-2-15,3-4 6 16,1 3-8-16,1 5 5 16,-8 0 2-16,-3 4-4 15,-8 5 1-15,-5-5 3 16,1 6 3-16,3-5-1 16,6 1 0-16,6 0-3 15,4-1 4-15,1-1-4 16,3 0-1-16,2-3 3 15,2 2-3-15,2-2 4 16,3-3 0-16,1 4-2 16,1-7-3-16,2 0-14 0,0 0 5 15,3-4-3-15,1 0-4 16,-2 0 13-16,0 4 8 16,3-2-6-16,-3-2 5 15,0 4 1-15,-4 5-3 16,-7-1 0-16,-7 9 1 15,-10-3-3-15,-6-3 5 16,-1 0 4-16,-2-5-1 16,3-6-1-16,0 4 0 15,2-4 2-15,-2 0 1 16,-6 0-1-16,-2 0-1 16,-9 0 1-16,-4 0 0 15,-6 0 0-15,2 0 0 0,-2 0 1 16,11 0 1-16,11-6-2 15,14-6 5-15,18-2 7 16,16 2-2-16,13 2 2 16,15 0 5-16,3 3-12 15,7 2 15-15,0 5-2 16,0 0-18-16,0-4 0 16,0 4-5-16,2-4-7 15,7 2-1-15,1-2 3 16,-4 4 0-16,-2 0-2 15,1 0-4-15,-1 0 1 16,2 0 8-16,2 0 0 16,-2 0-5-16,-3 0 7 0,1 0 0 15,-2 0 3-15,0 0 2 16,3-4 0-16,-5-4 1 16,4-5 2-16,-1-10 2 15,-3-4-2-15,0-15-2 16,0-2 3-16,0-10-4 15,-10-8 1-15,2 0 0 16,-1 3 0-16,7 12 0 16,2 6 0-16,0 2 1 15,0 7-2-15,0-4 0 16,0 5 0-16,2 3 0 16,5-4-1-16,-1-2 0 0,1 6-1 15,-5-1 2 1,0 6 0-16,-2 4 1 0,0 6-1 15,3 1 0-15,-3 6 1 16,0 2 0-16,0 4 0 16,0 0-1-16,2 0 1 15,-2 0 0-15,0 0 0 16,2 0 0-16,-2-4 4 16,5-1-3-16,5 4-1 15,19-4-1-15,19-6-1 16,23 1 1-16,16-4 4 15,17-4 1-15,14 2-3 16,13-6 0-16,8 3 0 16,-6 5-1-16,-1 5 0 0,-4-3-1 15,-2 6 0-15,1-3 2 16,-2 1-5-16,-7-2 3 16,-7 6-3-16,-15 0 2 15,-11 1-1-15,-16 3-1 16,-18-2-4-16,-13-2-12 15,-14-1-10-15,-13 5-36 16,-5 0-6-16,-6 0-16 16,0 0-28-16,-19 0-206 15,-12 0-359-15</inkml:trace>
  <inkml:trace contextRef="#ctx0" brushRef="#br0" timeOffset="31822.6">2889 14309 304 0,'0'0'77'0,"0"0"-68"15,0 0-9-15,0 0-1 16,0 0 1-16,0 0 0 16,0 0 6-16,-18-22-3 0,3 22 1 15,-5 0-4-15,-1 0-81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04:06.0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8803 2835 17 0,'0'0'186'16,"0"0"-169"-16,0 0-8 15,0 0 133-15,0 0-98 16,0 0 10-16,0 0-4 16,-127 18-7-16,111-14 30 15,-4 0-13-15,2 0 16 16,2 0-8-16,-3 0-5 16,0 0 1-16,2 1 0 15,1-2-11-15,3 1 3 0,4 1-20 16,2-4-16-16,3 2-3 15,4 0 7-15,0 1 0 16,4 4-3-16,27 0-10 16,25-2 33-16,27-4-11 15,35-2-13-15,31 0-2 16,27 0 1-16,15 0 0 16,23 0-8-16,14 0 5 15,8 0-7-15,21 0-7 16,5 0-2-16,8 0 0 15,2-2 4-15,0-12-3 16,-10-5 2-16,-4-2-1 16,-7 1-2-16,-20 2-3 15,-11 4 3-15,-19 4 1 16,-12 6-1-16,1-1-1 0,3 4 1 16,6-5 2-1,11 2-2-15,-4-2-1 0,0 2-1 16,-9 2 4-16,-8 0-1 15,-10 2-1-15,4 0 2 16,6 0 1-16,8 0-2 16,7 0-1-16,1-4 0 15,5 0-3-15,4 2 2 16,-6-2 1-16,-8 4 2 16,-7 0-1-16,-5-2 3 15,-6 0-4-15,6 0 0 16,1-3 0-16,5 2-5 0,6-1 5 15,1 3 1-15,-8-4 0 16,-6 1 0-16,-6-4 3 16,-15-2-3-16,-10 0-1 15,-12-2-2-15,-8 2 0 16,-3-2 2-16,1 0 0 16,-2 2 0-16,1-2 0 15,12 1 2-15,9 4 0 16,13-1 1-16,5 3 0 15,-8-1 1-15,-6 0-2 16,-15 2-2-16,-14-1 0 16,-8 0-2-16,-9 0 2 15,1-2 0-15,3 0 1 0,2-4 2 16,0 1-1 0,-16 0 6-16,-19 1-4 0,-18 2-4 15,-12 1 2-15,-11 3-2 16,-2-2 0-16,-6-1 0 15,-12 0-26-15,-13-2-65 16,-11 0-48-16,-49-3-270 16</inkml:trace>
  <inkml:trace contextRef="#ctx0" brushRef="#br0" timeOffset="1350.36">8306 3083 100 0,'0'0'169'0,"0"0"18"16,0 0-53-16,0 0-32 16,0 0-16-16,0 0-45 15,0 0-29-15,44-80-9 0,-21 66-3 16,-1 4 0-16,0 2 0 15,0 3-1-15,-3 1-5 16,-6 1-8-16,-5 3-41 16,0 0-4-16,-4 0-5 15,5 0-5-15,-1 0 8 16,6 0-9-16,-1 0 32 16,1 0 38-16,-3 0 5 15,-5-2 60-15,-1 1 37 16,-3-3 16-16,-2 1 30 15,0-1-23-15,0-2-10 16,0 2 12-16,0 1-50 16,0-2 8-16,0 4-12 0,0-2-4 15,0 3 5 1,0 0-32-16,0 0-24 0,0 0-15 16,0 6-3-16,2 22 0 15,5 17 5-15,2 10 10 16,-5 11 13-16,-2 13 7 15,-2 3-10-15,3 15-1 16,6 17-4-16,8 14 6 16,10 15 35-16,2 4-39 15,5-3-11-15,-7 3 0 16,2 2-6-16,-7-3 1 16,-7 1 4-16,-6-9 5 15,-5 1-5-15,1 11 0 16,0 3 2-16,-1-3 9 0,3 2-13 15,-1-12 6-15,-2-5-13 16,-4-3 8-16,0-11-9 16,0-16 0-16,0-10 0 15,-6-13 0-15,-1-20 0 16,5-12 0-16,2-15-3 16,0-13-14-16,0-8-10 15,0-4-6-15,0-5-7 16,0 1-29-16,0-1-87 15,0 1-78-15,-22-2-293 16</inkml:trace>
  <inkml:trace contextRef="#ctx0" brushRef="#br0" timeOffset="2566.66">9067 6615 344 0,'0'0'0'16,"0"0"-155"-16,0 0 155 15,0 0 97-15,0 0-12 16,0 0 16-16,-73-34 15 15,73 32-40-15,0-2-4 16,0 0-22-16,4 0-14 16,17-2 30-16,-2 2-11 15,2 0 7-15,1 2 24 0,3-1-14 16,2 2-16-16,8 1-15 16,12 0-1-16,17 0-13 15,15 0-7-15,21 0 0 16,20 0-2-16,25 0-10 15,20 0 1-15,17 0 6 16,10 0-10-16,-1 1 4 16,-6 10-9-16,-9-3-1 15,-18 3 1-15,-10-4 0 16,-7 0 2-16,10-2 1 16,24-5-1-16,44 0 7 15,48-6 100-15,47-16-54 16,41 4-38-16,30 3 17 15,26 4-5-15,13 7-9 0,11 2-12 16,2 2 1-16,-2 0 3 16,-5-2-12-16,-8-4 0 15,-2-4 0-15,-9-5 5 16,-10 0-5-16,-8-2-1 16,-23 4 1-16,-16 1 3 15,-31 4 2-15,-26 0-5 16,-25 2-5-16,-25-1 5 15,-16-1 0-15,-19 2 1 16,-13 1 1-16,-22 1-2 16,-21-3 0-16,-33 4-5 0,-43-4-18 15,-40 3-12 1,-26 2-38-16,-14-2-39 0,0 1 43 16,0-2-36-16,0 1-88 15,-12-4-51-15,-5 0-153 16</inkml:trace>
  <inkml:trace contextRef="#ctx0" brushRef="#br0" timeOffset="4735.2">22215 2658 397 0,'0'0'132'0,"0"0"16"16,0 0-29-16,0 0-18 15,0 0-15-15,0 0-14 16,0-51 18-16,0 46-27 16,0 5-2-16,0 0-3 0,0 0-8 15,0 0-15 1,0 0-3-16,0 0-1 0,0 0 10 15,0 0-6-15,2 19-13 16,4 14 21-16,0 15 3 16,3 13 5-16,-3 14-7 15,4 10-14-15,3 15-11 16,3 11 5-16,1 18-5 16,1 6-3-16,0 1-4 15,-4 3-9-15,1 2 0 16,-1-1-1-16,-1 9 17 15,-1 1 5-15,2-4-3 16,-1 1-10-16,-1-7-1 16,-1-2-3-16,-5-5 2 0,-3-5-8 15,-3-4 3 1,0-16-1-16,0-9-2 0,-3-12 2 16,-3-9-3-16,2-9 0 15,-3-8 2-15,5-9 0 16,0-6-2-16,2-8 1 15,0-7-1-15,0-6-1 16,0-3 1-16,0-2 3 16,0-2-3-16,0-2 0 15,0-2 1-15,0-1-1 16,0-5 0-16,0 0-2 16,0-2 2-16,0-2 2 15,0-2-2-15,0 2 0 16,0-3 0-16,0 3-1 15,0 0 1-15,0 1 0 0,0-3 0 16,0 0-3-16,0-1 3 16,0-1-1-16,0 0 1 15,0 0-2-15,0 0 0 16,0 0 1-16,0 0-1 16,0 3 0-16,0 1 1 15,0 1 0-15,0 4 0 16,0-3 0-16,0 0-1 15,0 1-5-15,0 5 7 16,2-4-2-16,-2 3 2 16,2-3-1-16,0 0 0 15,0 2 0-15,1-3-1 16,-3 4 4-16,2-3-2 0,0 2 1 16,-2-4-1-16,0 2 0 15,0-2-4-15,0 1 4 16,2 0 0-16,-2-1 2 15,2-2-5-15,-2 0 6 16,0 0-4-16,0 2 2 16,2 0-2-16,-2 1 2 15,3 4-4-15,-1-1 3 16,-2 0 0-16,0 1 3 16,0-3-3-16,0 1 0 15,0-1 0-15,0 0-1 16,0 0 0-16,0 1 1 0,0-2-1 15,0 1 1-15,0-2-2 16,0 1 2-16,0-3-3 16,3-3-1-16,-3 2 4 15,2-3 0-15,-2 0-1 16,0 0 0-16,0 0 0 16,0 0 0-16,0 0 1 15,0 0 0-15,0 0-2 16,0 0-1-16,0 0 2 15,-12 0-2-15,-1 0 1 16,-7 0 2-16,-5-4 0 16,-2 0 1-16,-6 4-1 15,-7-3-1-15,-8 3 1 0,-12 0 0 16,-8 0-1-16,-5 0-3 16,0 0-1-16,-4 0 1 15,-5 0-2-15,-7 0 0 16,0 0 3-16,0 0-1 15,2 0 0-15,2 0 2 16,3 0 2-16,-1 0 1 16,3 0-1-16,0 0 1 15,-1 0 2-15,1 0-2 16,7 0 4-16,6 0 0 16,5 0-5-16,2 0 5 15,-1 0-2-15,3 0 6 16,0 0-9-16,2-4 1 15,1 2 3-15,2 2-4 0,-3 0 1 16,4 0-1-16,-1 2 1 16,0 10-1-16,3 2 2 15,8 0-2-15,11 1 0 16,11-8 0-16,9-1 0 16,7-1-3-16,4-4-5 15,0 1-11-15,0 2-9 16,0 1-40-16,0-1-77 15,4 1-48-15,9-2-118 16,-1-3-535-16</inkml:trace>
  <inkml:trace contextRef="#ctx0" brushRef="#br0" timeOffset="5618.87">13811 1427 1186 0,'0'0'160'0,"0"0"43"16,0 0-109-16,0 0-57 16,0 0-20-16,0 0-17 15,3 137 28-15,14-65-16 16,4 0-8-16,0-2-4 15,0-3-33-15,-1-4-70 16,-5-2-57-16,-7-13-81 16,-8-16-277-16</inkml:trace>
  <inkml:trace contextRef="#ctx0" brushRef="#br0" timeOffset="5995.31">13297 1606 567 0,'0'0'627'0,"0"0"-564"16,67-139-11-16,15 93-29 16,18 5-1-16,19 5 14 15,10 7-22-15,8 13 14 16,-2 16 0-16,-17 0-16 15,-22 26-10-15,-28 18 0 16,-19 8-1-16,-20 9-1 16,-15 1 0-16,-14 4 2 15,0-2 5-15,-38-2 5 0,-16 3 3 16,-12-6 19 0,-15-2-1-16,-8-7 0 0,-5-10-24 15,3-8 0-15,16-12-9 16,19-10-12-16,20-10-43 15,18 0-28-15,18-4-66 16,10-20-203-16,40-10-454 16</inkml:trace>
  <inkml:trace contextRef="#ctx0" brushRef="#br0" timeOffset="6434.57">14905 1648 1087 0,'0'0'196'0,"0"0"-52"15,0 0-74-15,0 0-21 16,0 0-8-16,-143-74-25 16,108 74-12-16,1 9-3 15,5 16-1-15,5 7 0 16,13 2 0-16,11 2 0 15,0 2 3-15,23-10 1 16,16-2-4-16,5-14-4 0,6-10-11 16,-1-2-24-16,-5-14-1 15,-4-18 8-15,-9-4 17 16,-8-2 13 0,-11 2 2-16,-12 3 5 0,0 8 31 15,0 6 39-15,0 10-4 16,-6 6-18-16,4 3-13 15,0 0-40-15,2 17-6 16,0 14 3-16,0 2 3 16,0 1 0-16,18 0-5 15,2-2-27-15,2-6-23 16,1-3-76-16,4-16-24 16,8-7-213-16,7-10-358 15</inkml:trace>
  <inkml:trace contextRef="#ctx0" brushRef="#br0" timeOffset="6633.37">15246 1164 509 0,'0'0'579'0,"0"0"-299"15,-49-107-78-15,47 105-79 16,2 2-54-16,0 32-69 16,0 22 0-16,2 18 13 15,18 6 3-15,5 2 2 16,0-2-9-16,-4-6-9 15,2-10-1-15,-5-9-19 16,-5-13-74-16,-1-6-71 16,-8-16-66-16,-2-12-215 0,-2-6-326 15</inkml:trace>
  <inkml:trace contextRef="#ctx0" brushRef="#br0" timeOffset="7127.19">15068 1571 917 0,'0'0'282'15,"0"0"-90"-15,0 0-84 16,0 0-78-16,0 0-29 16,129-47-1-16,-51 42-22 15,-3 0-33-15,-3 3-59 16,-3 0-132-16,4 0-160 16,2 0-56-16,-9-5 462 15,-8 0 183-15,-18-5-149 0,-13-1 36 16,-9 2 158-16,-9-1 25 15,-9 1-29-15,0 4-62 16,0 1-37-16,-2 6-10 16,-14 0-58-16,-6 1-20 15,-1 26-20-15,-1 11-5 16,3 3 1-16,6 2-7 16,9-5 4-16,6-10-6 15,0-10-1-15,0-6-3 16,19-12 1-16,14 0 7 15,13-22 2-15,-2-12-10 16,-6-2-3-16,-12 0 2 0,-12 4 2 16,-7 3 2-16,-7 11 4 15,0 8 22-15,0 6 14 16,0 4-2-16,0 0-26 16,0 14-15-16,0 23-3 15,0 6 3-15,4 6 3 16,2-3-3-16,8-3-1 15,11 0-7-15,15-3-33 16,22-2-44-16,23-13-206 16,13-14-503-16</inkml:trace>
  <inkml:trace contextRef="#ctx0" brushRef="#br0" timeOffset="8243.26">6731 3313 110 0,'0'0'647'0,"0"0"-462"16,0 0-6-16,0 0-56 16,0 0-42-16,0 0 6 15,-62-65-54-15,23 71-14 16,-1 22 4-16,0 13 10 15,5 10 8-15,8 16-10 16,7 7 8-16,13 0-15 16,7-8 1-16,0-15-14 0,31-14-1 15,13-14 1-15,12-13-1 16,9-10 12-16,-1 0-2 16,-3-16-2-16,-12-2-11 15,-18 3-3-15,-11 5-2 16,-13 5-2-16,-5 0 0 15,-2 5-19-15,0 0-67 16,0 0-104-16,-9 0-113 16,-2 9-359-16</inkml:trace>
  <inkml:trace contextRef="#ctx0" brushRef="#br0" timeOffset="8573.29">7205 3585 844 0,'0'0'267'16,"0"0"-78"-16,0 0-50 16,0 0-49-16,0 0 4 15,0 0-31-15,0-70-9 16,0 70-33-16,0 19-17 15,4 12-2-15,5 15 16 16,-1 6 15-16,-4-2-2 0,-2-1-4 16,-2-7-21-16,2-10 1 15,0-5-6 1,3-10-1-16,-1-5-3 0,-2-6-15 16,0-1-49-16,-2-5-75 15,0 0-97-15,0 0-339 16</inkml:trace>
  <inkml:trace contextRef="#ctx0" brushRef="#br0" timeOffset="9292.2">7074 5518 767 0,'0'0'274'0,"0"0"-202"0,0 0 44 16,0 0-19-16,0 0-41 15,0 0-38-15,-87-98-9 16,54 98 0-16,-8 20-6 16,-1 14 9-16,-5 10 3 15,0 15 1-15,1 6 8 16,7 6 9-16,12-3 16 16,14-8-17-16,13-8 3 15,19-14-11-15,27-12 0 16,16-10 4-16,5-11-4 15,3-5-4-15,-11 0-10 16,-3-8-3-16,-9-7-5 16,-9 3-2-16,-11 4-7 15,-9 1-42-15,-5 1-43 0,-7 1-88 16,-3 4-145-16,-1-2-582 16</inkml:trace>
  <inkml:trace contextRef="#ctx0" brushRef="#br0" timeOffset="9648.02">7521 5815 1156 0,'0'0'102'15,"0"0"-7"-15,0 0 22 16,127-36-70-16,-100 36-3 0,-7 2-12 15,-7 18-10-15,-11 8 11 16,-2 6 3-16,-10 8 21 16,-21 2-22-16,-11 9-9 15,-10-1-7-15,0-2-9 16,6-4-2-16,8-12 0 16,18-14 5-16,14-13-1 15,6-7-1-15,0 0-4 16,26 0 13-16,27-5 15 15,26-15 2-15,19-2-18 16,15 2-6-16,10 4 1 16,-3 5-14-16,-15 5-4 0,-25 5-53 15,-25 1-60 1,-26 0-289-16</inkml:trace>
  <inkml:trace contextRef="#ctx0" brushRef="#br0" timeOffset="15621.57">3611 3396 972 0,'0'0'201'0,"0"0"-77"16,0 0-14-16,0 0-19 15,0 0-24-15,0 0-36 16,0 0-9-16,0 0-8 15,0 75 0-15,-4-5 42 16,-5 10-30-16,-5 1-8 16,3-10-4-16,-2-12 0 15,2-15-5-15,2-16-5 0,5-15-1 16,4-9-2-16,0-4 0 16,0-7 14-16,0-41 11 15,0-32-14-15,15-24-12 16,-1-11 0-16,-6 0 0 15,-6 17 0-15,-2 22 0 16,3 26 0-16,-3 26 1 16,0 16 9-16,0 8-7 15,4 8-3-15,8 26-9 16,7 20 9-16,8 18 1 16,2 12 1-16,2 13 2 15,-2-3-4-15,-6-6 1 16,-4-11-2-16,-5-18-8 15,-3-16-38-15,-5-13-82 16,0-9-58-16,-6-15-62 0,0-6-264 16</inkml:trace>
  <inkml:trace contextRef="#ctx0" brushRef="#br0" timeOffset="15801.23">3504 3867 1121 0,'0'0'218'0,"0"0"-91"16,0 0-13-16,0 0-75 15,0 0-28-15,136-39 3 16,-78 25-14-16,2 0-4 0,-2 2-77 16,2-5-109-16,-4 2-213 15</inkml:trace>
  <inkml:trace contextRef="#ctx0" brushRef="#br0" timeOffset="16435.2">4119 3591 847 0,'0'0'401'0,"0"0"-274"16,0 0-1-16,0 0-57 15,0 0-61-15,0 0-6 16,0 62 19-16,7-26 20 15,-3-4-3-15,3-7-16 16,-3-7-13-16,-1-9-6 16,1-5 1-16,-4-4 0 0,3 0 6 15,1 0 4-15,7-13 1 16,5-17-6-16,-1-11-9 16,3 1-1-16,-5 2-7 15,-3 12 7-15,-4 12-1 16,-2 12 1-16,-4 2-7 15,3 2-13-15,3 19 3 16,4 10 16-16,-2 4 1 16,7 1 1-16,-1-7 1 15,4-3-1-15,0-8 0 16,2-7-1-16,4-11 1 16,1 0-2-16,2-16 0 0,4-23 0 15,-4-4-1 1,-5-2-3-16,-2 1 4 0,-9 10 2 15,-2 11 0-15,-5 6 0 16,-4 13 0-16,0 4 4 16,0 0-4-16,0 17-1 15,0 14 1-15,0 11 2 16,0 4 1-16,0 3 6 16,0-8-9-16,16-5 3 15,13-9-2-15,7-12 2 16,6-8 0-16,5-7 4 15,-3-2-3-15,-4-20-4 16,-7-5-3-16,-10 3-12 0,-9 0-3 16,-10 2-3-16,-4 3-8 15,0 0-23-15,-4 5-32 16,-10 4-11-16,-3 10-80 16,-2 0-119-16,3 0-119 15</inkml:trace>
  <inkml:trace contextRef="#ctx0" brushRef="#br0" timeOffset="16796.16">4850 3463 390 0,'0'0'791'0,"0"0"-620"15,0 0 6-15,0 0-82 16,0 0-65-16,0 0-14 15,13 79 37-15,-8-33-19 0,1-7-18 16,4-4-16-16,-4-6 0 16,1-8-19-16,-3-10-45 15,0 0-64 1,-4-11-75-16,5 0-167 0</inkml:trace>
  <inkml:trace contextRef="#ctx0" brushRef="#br0" timeOffset="16935.32">4861 3216 408 0,'0'0'1005'0,"0"0"-965"16,0 0-9 0,0 0-31-16,0 0-187 0,0 0-135 15,23 8-462-15</inkml:trace>
  <inkml:trace contextRef="#ctx0" brushRef="#br0" timeOffset="17180.12">5213 2957 1172 0,'0'0'226'0,"0"0"-32"15,0 0-97-15,0 0-68 16,16 135 33-16,-12-47-2 0,1 5-19 15,-3-3-19 1,2-5-18-16,6-4-4 0,5-7 0 16,7-10-7-16,-2-14-15 15,0-15-40-15,-4-20-66 16,-7-12-95-16,-7-3-151 16,-2-21-636-16</inkml:trace>
  <inkml:trace contextRef="#ctx0" brushRef="#br0" timeOffset="17317.73">5048 3457 1107 0,'0'0'367'15,"0"0"-169"-15,0 0-26 16,0 0-125-16,138-44-45 0,-44 33-2 16,-5 5 0-16,-9 6-33 15,-13 0-159-15,-5 5-240 16</inkml:trace>
  <inkml:trace contextRef="#ctx0" brushRef="#br0" timeOffset="18120.32">4022 5528 1181 0,'0'0'124'0,"0"0"32"15,0 0-30-15,0 0-80 16,0 0-30-16,0 0-16 15,-23 125 13-15,23-56 29 16,0 12-2-16,0 0-5 16,0-4 0-16,0-4 0 15,0-11-15-15,-2-14-10 16,0-16-3-16,0-16-5 16,2-10-2-16,0-6 2 15,-3-6 2-15,0-32 7 16,3-23-11-16,-2-26-5 15,2-20-5-15,0-8-2 16,-2 4-1-16,-2 22 11 0,-3 35 1 16,5 27 1-16,0 22 0 15,2 5-5-15,0 26-10 16,0 24 2-16,13 15 13 16,9 5 1-16,5 6 11 15,4-6-6-15,5-2-3 16,6-7-3-16,7-13 3 15,3-13 4-15,-2-12 4 16,-2-17-3-16,-9-6 5 16,-5-12 2-16,-3-30 5 15,-8-15-6-15,-5-11 1 16,-12-15-11-16,-4-10 1 0,-2-3-5 16,0 7 0-16,-8 23-10 15,-8 22-7-15,5 28-6 16,-1 16-18-16,-3 2-89 15,1 32-100-15,3 9-40 16,9 1-290-16</inkml:trace>
  <inkml:trace contextRef="#ctx0" brushRef="#br0" timeOffset="18901.31">4745 5486 801 0,'0'0'508'15,"0"0"-415"-15,0 0 50 16,0 0-100-16,0 0-41 15,0 0 3-15,31 128 16 16,-6-57 24-16,0 5 22 16,-8 2-37-16,-7-6-8 15,-6-5-2-15,-2-16 10 16,0-11-16-16,3-16-6 16,-1-13-5-16,0-6-2 15,6-5 2-15,5-12 3 16,12-24 0-16,4-11-6 0,0-1-6 15,-4 10 1 1,-8 15-8-16,-7 15 3 0,-3 8 5 16,-1 0-6-1,4 20 7-15,3 10 4 0,4 1 5 16,5-3 8-16,5-5 2 16,7 0-11-16,1-8 2 15,5-3-3-15,-1-7 0 16,-1-5-2-16,0-5-1 15,1-22-1-15,-6-8-4 16,-4-4-1-16,-4 2-1 16,-10 7 4-16,-5 10 3 15,-5 13 0-15,-5 2 1 16,-2 5 9-16,0 0-2 0,0 0-2 16,0 0-3-16,0 18-2 15,0 8 1-15,0 4 7 16,2 5 4-16,2-3-5 15,3-2 1-15,5-7-8 16,-2-6-1-16,1-7 0 16,3-6-9-16,-1-4-23 15,3-4-71-15,-1-18-103 16,-3-14-183-16</inkml:trace>
  <inkml:trace contextRef="#ctx0" brushRef="#br0" timeOffset="19052.59">5581 5394 1621 0,'0'0'151'0,"0"0"-90"16,0 0-45-16,0 0-16 16,0 0-186-16,0 0-427 15</inkml:trace>
  <inkml:trace contextRef="#ctx0" brushRef="#br0" timeOffset="21699.13">9139 4772 233 0,'0'0'350'16,"0"0"-178"-16,0 0-54 15,0 0-14-15,0 0-30 16,0 0-36-16,0 0-7 16,-16 0-3-16,8 6 5 15,-5 0 3-15,-1 2-7 16,1 1-4-16,-1-1-15 15,-1-3-3-15,-1 4-4 16,-2 0-3-16,4-3 1 0,4 1 2 16,5-5 4-1,3-2 19-15,2 0 12 0,0 0-14 16,0 0-9 0,0 0-3-16,5 0 0 0,14 0 4 15,10-2 19-15,6-7 17 16,6 1-3-16,8 0-13 15,9-3-13-15,12 0-2 16,5 1-9-16,8-2-3 16,-2 4-3-16,9 0-3 15,-1 2 0-15,2-1 4 16,3-2 5-16,-3-3-5 16,5 0 2-16,4 1 1 15,7-4-4-15,7 0-1 0,1 2 4 16,-1 1-6-16,-4 2 7 15,-10 4-3-15,-4 0-3 16,-5 2 0-16,-2-1-1 16,0 2 3-16,-1 0-2 15,3 2 1-15,5-3 0 16,6 0 0-16,4-2-2 16,-3-2-2-16,-5-1-1 15,0 3 4-15,-6-1-4 16,-1 1 1-16,-4 0-4 15,0 0 6-15,2 0-4 16,-3 2 1-16,1-2 0 16,1 2 1-16,-6-2 1 0,0 0 2 15,-1 1-4-15,-3 0 0 16,2-2 0-16,2 4 2 16,6-4 0-16,1 2 0 15,-1-1-2-15,3 0 0 16,-4-3-3-16,-4-1 2 15,4 2 1-15,0-1-3 16,5 2 2-16,-4 1 1 16,3 2 1-16,5 1 1 15,3 0 1-15,1 3-1 16,4 0 0-16,-3 0-1 16,-5 0 3-16,-5 0-4 15,-1 0 2-15,-2 0-1 16,3 0 0-16,3 0-1 0,-3-2 1 15,-2 0-1-15,-2-2-2 16,5 0 0-16,1-2 0 16,7 2 0-16,3 2 2 15,-3-2 0-15,-2 4 2 16,0-1-2-16,-4-1 0 16,-1-1 1-16,-1 0 2 15,-5 0-3-15,-5 1 0 16,6 2 0-16,-1 0 2 15,8 0-1-15,5 0 0 16,-4 0-1-16,-2 0-1 0,-5 0 0 16,-2 0-1-1,0 0 1-15,-1 0 1 0,-1 0-2 16,0 0 2 0,0 0 0-16,-1 0 0 0,3 0 1 15,0 0 1-15,2 0 0 16,0 0-1-16,-2 0-1 15,-3 0 1-15,-1 0-1 16,2 0 1-16,-2 0-1 16,3 0 3-16,3 0-3 15,-4 0 0-15,-2 0-2 16,-6 0 0-16,4 0-1 16,-2 0 1-16,6 0 2 15,0 0-1-15,-2 0 1 16,-1 0 0-16,-4 2 0 15,2 1 1-15,0-1 2 16,3 2-3-16,-1-1 0 0,1 3 0 16,-1 2 0-16,2 0 0 15,1 1 3-15,5-4-2 16,5 0 0-16,-3-2 0 16,-3 2-1-16,-4-4-5 15,-8 0 3-15,4-1 2 16,-1 0-1-16,0 0-2 15,-2 0 3-15,-2 0-1 16,-5 0 1-16,-1 0 0 16,-8 0 4-16,-4 0-3 0,-3 0-1 15,-4-1 0 1,-3 1 0-16,-4-1 0 0,-2-1-1 16,-1 2 1-1,-6-3 2-15,1 3-2 0,-3-1 0 16,2-1-1-16,1 2 1 15,-2 0 1-15,-3 0-1 16,-3 0 0-16,-3 0-1 16,0 0 1-16,0 0 1 15,1 0-1-15,3 0 0 16,5 0 1-16,-1 0-1 16,0 0 2-16,3 0-4 15,-9 0 2-15,0 0 0 16,-8 0-1-16,-1 0 3 0,-2 0-5 15,0 0 2-15,2 0 1 16,-1 0 0-16,1-3 0 16,-5 1-1-16,-6 2 1 15,-7-2 0-15,0 0 0 16,0-4-5-16,-18 0-22 16,-8 0-39-16,-3 5-55 15,2 1-42-15,0 0-69 16,7 0-270-16</inkml:trace>
  <inkml:trace contextRef="#ctx0" brushRef="#br0" timeOffset="23384.11">25112 3188 167 0,'0'0'552'15,"0"0"-330"-15,0 0-29 16,0 0-67-16,0 0-25 16,0 0-24-16,5-100 12 0,-5 100 13 15,-3 0-65-15,3 0-28 16,0 22-9-16,0 24 0 16,-2 19 5-16,0 12 12 15,-1 6 4-15,-1-1-4 16,4-4-9-16,0-2 0 15,0-11-2-15,0-15-4 16,0-16 1-16,9-18 2 16,-2-10-2-16,-3-5 1 15,-1-1 3-15,-3 0 0 16,4 0 6-16,2-1 3 16,3-10-9-16,5 4-5 0,8-6-2 15,10 5 0 1,3 1 0-16,3 4 0 0,-1 3-1 15,-1 0-1-15,-5 0 2 16,0 7-4-16,-2 0 4 16,-6-4 0-16,-1-3-4 15,-4 0-5-15,0 0-2 16,2-14-6-16,-5-11-16 16,-1-7 8-16,-7-8 6 15,-5-6 0-15,-2-7 4 16,0 3 2-16,0 13 7 15,-9 7 6-15,-2 12 0 16,2 8 10-16,2 4 9 16,7 3 1-16,-2 3 6 15,2 0-13-15,-2 19-13 0,0 15 0 16,2 9 1-16,0 3 11 16,0-3-1-16,9-1 3 15,10-6-12-15,1-6 3 16,1-8-1-16,0-8-4 15,4-9 0-15,4-5-27 16,2 0-41-16,1-14-61 16,-6-10-79-16,-3-1-154 15,-8 3-421-15</inkml:trace>
  <inkml:trace contextRef="#ctx0" brushRef="#br0" timeOffset="23766.1">26010 3431 119 0,'0'0'907'16,"0"0"-669"-16,0 0-86 16,0 0-88-16,0 0-14 15,0 0-8-15,-31-44-27 16,9 61-14-16,-1 11 7 16,3 3 4-16,9 2 1 15,4 2-3-15,7-5-4 16,0-6 1-16,18-4-3 15,9-10-4-15,-1-10-1 16,6 0-4-16,-8-2-10 16,-1-16 1-16,-10-4 10 0,-7 1 3 15,-4-2 2 1,-2 3 3-16,0 6 6 0,0 4 12 16,0 9 5-16,0 1-11 15,0 0-15-15,0 7-1 16,0 17-3-16,4 3 1 15,2 6-1-15,5-7-39 16,5-1-69-16,1-10-32 16,12-5-106-16,13-8-143 15,12-2-161-15</inkml:trace>
  <inkml:trace contextRef="#ctx0" brushRef="#br0" timeOffset="24134.16">26545 3414 541 0,'0'0'368'0,"0"0"-97"15,0 0-115-15,0 0-101 16,-129-60-12-16,79 91-19 16,6 11-11-16,11 8 9 15,8 2-9-15,19-2-10 16,6-6 1-16,2-10-4 16,31-12-3-16,11-17-2 15,10-5-3-15,-2-8-14 16,-6-23-14-16,-11-5 8 15,-8-4 17-15,-4-10 11 16,-10-8 1-16,-9-14 6 16,-4-10 8-16,-4-12 4 15,-30-6 3-15,-3 14 0 16,-1 22 17-16,7 28 63 16,8 25-11-16,7 11-48 15,6 19-41-15,5 35 1 0,5 23-3 16,0 17 4-16,7 9-2 15,15 5 3-15,1 6-5 16,0 0-18-16,12 3-79 16,-2-7-76-16,1-6 102 15,-13-11-375-15</inkml:trace>
  <inkml:trace contextRef="#ctx0" brushRef="#br0" timeOffset="24763.07">25738 5029 462 0,'0'0'388'0,"0"0"-310"15,0 0 226-15,0 0-211 16,0 0-51-16,0 0-28 15,-22 52 23-15,20-2 0 16,0 5 5-16,-3 8 29 16,-4-1-24-16,0-1-3 15,-2-1-5-15,-3-4-3 16,4-3-5-16,1-8-16 16,-1-7 0-16,4-9-8 0,4-14-4 15,-1-10-1 1,3-5-1-16,0 0 5 0,0-9 3 15,21-10-8-15,-2-3-1 16,4 8 0-16,-9 3-3 16,-6 8-1-16,3-4 2 15,1 5 1-15,7 2-3 16,6-2 2-16,8 0 1 16,5-2 0-16,-5 3-4 15,-4-3-9-15,-6 1-9 16,-10 3-4-16,-6-2 5 15,-4 0-1-15,-3-4 2 16,0-1-12-16,2-10-78 16,-2 3 9-16,4-2-150 15,2 0-160-15</inkml:trace>
  <inkml:trace contextRef="#ctx0" brushRef="#br0" timeOffset="25167.1">26150 5396 873 0,'0'0'45'0,"0"0"247"0,0 0-190 15,0 0-75-15,0 0-5 16,0 0-13-16,-2-2 2 15,6 2-2-15,10 0 6 16,1-10-2-16,-1-7-5 16,-3-2 0-16,-4 0-8 15,-5 0 3-15,-2 7-1 16,0 2 4-16,-9 10-6 16,-13 0-3-16,-1 10-2 15,4 18 3-15,-2 5 2 16,6 4 0-16,3-1 1 15,8-4 3-15,4 1 2 16,0-6-3-16,2-4 0 16,19-4-2-16,5-8-1 0,10-10-31 15,8-1-107 1,10 0-198-16,6-14-143 0</inkml:trace>
  <inkml:trace contextRef="#ctx0" brushRef="#br0" timeOffset="25883.26">26616 5334 845 0,'0'0'33'16,"0"0"229"-16,0 0-132 15,-138 8-82-15,109 17-9 16,4 4-9-16,12 1-7 16,6-3-12-16,7-4 1 0,0-2-8 15,7-9 3-15,17-7 2 16,7-5-6-16,1 0 2 15,1-5-3-15,-2-16-2 16,1-6-2-16,-4-4-13 16,-3-5-5-16,-9 3 11 15,-5 8 0-15,-7 9 8 16,-4 7 1-16,0 9 8 16,0 0-6-16,-4 15-2 15,-7 11-2-15,1 2 1 16,6 1-2-16,4-6-7 15,0-2-52-15,12-8-10 16,17-5-25-16,13-8-25 16,5 0-30-16,8 0 6 0,1-4 24 15,-2-12 40-15,-1-4 67 16,-4-8 15-16,-6-2 68 16,-12-4 41-16,-9-4 18 15,-9 4 7-15,-10 6-25 16,-3 9-3-16,-3 13-9 15,-26 6-39-15,-8 5-41 16,-10 26 7-16,7 9 8 16,6 3 1-16,12-1-19 15,11-4-8-15,11-6 1 16,2-8-4-16,34-12-2 0,12-10-1 16,6-2-9-1,0-2-10-15,-8-21-22 0,-7-6-6 16,-10-11 29-16,-8-10 5 15,-5-20 5-15,-14-23-3 16,-2-13-8-16,0-13 9 16,-20-1-10-16,-3 14 18 15,0 24 2-15,2 32 11 16,8 32 71-16,-1 18-24 16,4 38-34-16,-2 32-12 15,5 26 11-15,5 19-11 16,2 11-2-16,0 4-1 15,0-4-4-15,0-13-5 16,9-13-4-16,13-8-39 16,5 1-95-16,-2-7-190 15,0-15-195-15</inkml:trace>
  <inkml:trace contextRef="#ctx0" brushRef="#br0" timeOffset="26210.16">25366 6160 1185 0,'0'0'24'16,"0"0"62"-16,0 0 138 16,0 0-69-16,147-12-101 15,47-8 8-15,54-2-30 16,43-6-18-16,25-7-14 16,8-2-1-16,-10-2-14 15,-40 6-91-15,-60 10-85 16,-65 3-55-16,-64 2-351 15</inkml:trace>
  <inkml:trace contextRef="#ctx0" brushRef="#br0" timeOffset="26697.25">24617 4245 727 0,'0'0'172'0,"-127"-4"-10"16,83 4 45-16,30 0-73 16,32 14-65-16,89-2 32 15,80-4 26-15,81-8-62 0,64 0-8 16,44-4-32-16,19-6-24 16,-12-3-1-16,-43 6-93 15,-68-5-237-15,-79-4-321 16</inkml:trace>
  <inkml:trace contextRef="#ctx0" brushRef="#br0" timeOffset="31764.38">10901 3104 404 0,'0'0'212'0,"0"0"-139"16,0 0 18-16,0 0-57 0,0 0-24 15,0 0-7-15,0 0-2 16,-4-31-1-16,4 28 2 15,0 2 31-15,0-2 21 16,0 3-11-16,0-2 6 16,0 0-5-16,0 0-12 15,0-2-5-15,0 2-16 16,0 0 1-16,0-2 20 16,0 2 4-16,0-2 2 15,0 1-6-15,-4 0-7 0,2 0 11 16,-4-1-20-16,2 1 5 15,2 3 1-15,-2-3 4 16,-1 1 10-16,5 2-12 16,0 0 6-16,0 0 10 15,0 0-13-15,0 0-6 16,0 0-1-16,0 0-8 16,0 0-3-16,0 5-5 15,0 23-2-15,0 14 17 16,0 14 9-16,0 13 7 15,0 8-8-15,0 6 3 16,5 3-6-16,3-1-11 16,2 4 2-16,1 2 0 0,-3-3 3 15,0-4-6 1,0-2 0-16,-1 2 4 0,-5 0-5 16,0 1 3-16,-2-7-5 15,0-9 6-15,0-7-9 16,0-8 2-16,2-8-2 15,3-6-5-15,2-6-1 16,0-6 1-16,-3-5 1 16,0 0-2-16,0-8 0 15,-1-4 2-15,-1-3-2 16,-2-6-1-16,0 0 1 16,0-2 0-16,0 0 0 15,0 0 0-15,0 0 1 16,0 0-1-16,0 0 0 0,0 0-1 15,0 0-6-15,0 0-7 16,0 0-14-16,0-10-23 16,-5-4-71-16,-1 0-156 15,-3-2-180-15</inkml:trace>
  <inkml:trace contextRef="#ctx0" brushRef="#br0" timeOffset="34238.24">5563 2796 541 0,'0'0'206'0,"0"0"-135"16,0 0 3-1,0 0-5-15,0 0 34 0,0 0 18 16,0-1-37-16,0 7 1 16,-2 0-10-16,-10-4-31 15,-3-2 22-15,-5 0-4 16,-3 0-12-16,2-20-5 16,-2-14-10-16,5-17-16 15,12-14-8-15,6-17-6 16,4-11-5-16,39-5 9 15,12-2-3-15,15 7 1 16,3 11 8-16,-2 20 0 16,-9 18-6-16,-15 20 0 15,-13 12 2-15,-14 9-3 16,-7 3-2-16,-4 0-1 0,0 0-4 16,0 0 2-16,-3 5-3 15,-4-1 4-15,1-1-2 16,-3-3 1-16,2 0-1 15,0 0 0-15,-2 0-1 16,0 0 2-16,0 0 1 16,0 0 1-16,0 0-4 15,0 0 2-15,0 0-3 16,0 0 3-16,0 0-3 16,0 0 0-16,0 0 0 15,0 0 0-15,0 0 0 16,0 0-2-16,0 0 0 0,-11-1-3 15,-6-10 4-15,-4 0-6 16,-3-3 5-16,-3 0 0 16,4 1 0-16,2-3 2 15,0 7 0-15,6 0 0 16,4 6 0-16,2 1 1 16,7-2 2-16,0 4 1 15,2 0-1-15,0 0-3 16,0 0-1-16,0 0-3 15,0 0 1-15,15 0 3 16,9 7 0-16,5 6 6 16,7-1 2-16,-1 0 0 0,-1 0 0 15,-3 4 3-15,-6-4 0 16,-7 2-5-16,-5 0-1 16,-4 2 0-16,-6 6-3 15,-3 2 0-15,0 6-2 16,0 6-3-16,0 3-26 15,-6-3-43-15,2 4-114 16,0-17-220-16,1-13-708 16</inkml:trace>
  <inkml:trace contextRef="#ctx0" brushRef="#br0" timeOffset="35286.49">6829 1315 742 0,'0'0'201'0,"0"0"-18"16,0 0-95-16,0 0-43 15,0 0 6-15,0 0-7 16,0-14-9-16,0 14-6 16,0 0-9-16,0 20-14 0,4 8 19 15,0 12 11 1,-1 4 10-16,-1 5-5 0,-2-4-10 15,0-1-20-15,0-7 0 16,2-7-5-16,-2-10-4 16,0-9 0-16,0-6 0 15,0-5 2-15,2 0 5 16,-2 0 7-16,0 0 33 16,2-8-5-16,6-16-18 15,2-10-23-15,9-8 1 16,4-8-4-16,4 1-2 15,4 5 1-15,-2 7-4 16,-2 6 3-16,-2 12 1 16,-8 4-2-16,-5 9 3 15,-5 4-4-15,-7 2 2 0,0 0-7 16,0 0 2-16,0 0-1 16,0 0-1-16,0 8 1 15,-9 9 8-15,-14 3 0 16,-6-1 1-16,-2 2 0 15,-4-6 0-15,-1-1 0 16,-2 0 0-16,0-2-1 16,-2-3 0-16,5-1 0 15,8-2 4-15,6-2-4 16,13-2 0-16,8-2-3 16,0 0 3-16,0 0 0 15,0 0-2-15,0 1-4 16,4 4-2-16,14 3 6 0,6 2 2 15,7 4 2-15,3 2-1 16,6-2 5-16,0 0 1 16,0-4-4-16,-4-4 1 15,-4-3-1-15,-15 0-1 16,-8-3 4-16,-6 0-4 16,-3 0 16-16,0 0 15 15,0 0 7-15,-3-17-10 16,-15-8-22-16,-7-3-6 15,-1 0 5-15,-8-1-6 16,1 0 4-16,2 2-5 16,2 7-1-16,11 6-3 15,7 8-13-15,9 6-41 16,2 0-94-16,6 17-217 0,23 8-165 16</inkml:trace>
  <inkml:trace contextRef="#ctx0" brushRef="#br0" timeOffset="37191.04">8818 2180 574 0,'0'0'199'0,"0"0"-33"15,0 0-41-15,0 0-36 16,0 0-14-16,0 0-8 0,0-17-1 16,0 17-18-1,0 0-12-15,0 0-12 16,0 13-11-16,0 23-6 0,0 12 62 16,0 6-21-16,-2-2-22 15,0-5-14-15,-1-8-5 16,3-9-5-16,0-8 0 15,0-10 0-15,0-5 0 16,0-6-2-16,0-1 9 16,0-1 9-16,0-24 13 15,0-13-11-15,0-16-20 16,0-8 0-16,0-12 0 16,0-5 0-16,0 9 0 15,0 18 0-15,0 22 0 16,0 20 0-16,0 10 0 0,0 0-3 15,0 22-17-15,7 15 12 16,7 8 7-16,3 5 1 16,6 0 0-16,1 0 1 15,3 0-1-15,2-6 0 16,-5-1 2-16,1-9-1 16,-5-10-1-16,-3-6 0 15,-3-10 1-15,-7-5-1 16,-1-3 5-16,4 0 9 15,-4-21 7-15,3-8-7 16,-5-8 2-16,-4-6-7 16,0-1-4-16,0 5-3 15,-8 9-2-15,1 10-1 16,1 9-18-16,0 5-28 16,4 3-9-16,2 3-104 0,0 0-36 15,0 0-200-15,12 5-267 16</inkml:trace>
  <inkml:trace contextRef="#ctx0" brushRef="#br0" timeOffset="37601.5">9397 2282 212 0,'0'0'815'15,"0"0"-622"-15,0 0-55 0,0 0-82 16,0 0-15-16,0 0-23 15,-75 10-12-15,55 18 2 16,1 6 1-16,6 0-6 16,3 2 1-16,4-3-2 15,6-10 2-15,0-5-2 16,0-8-1-16,14-5 0 16,5-5 2-16,0 0 4 15,4-19-5-15,-1-9-2 16,-5-6-9-16,-5-2 2 15,-8 0 7-15,-1 2 1 16,-3 10 6-16,0 5 8 16,0 12 19-16,0 7 20 15,0 0-50-15,0 7-4 16,0 17-21-16,0 9 18 16,0 1 2-16,0 0-2 0,6-2-20 15,0-2-23-15,1-4-24 16,3-2-64-16,-2-7-122 15,3-13-176-15</inkml:trace>
  <inkml:trace contextRef="#ctx0" brushRef="#br0" timeOffset="38101.36">9584 2267 114 0,'0'0'952'15,"0"0"-768"-15,0 0-55 16,0 0-89-16,0 0-27 0,0 0-7 15,0 43 14-15,0-5 13 16,5 2 5-16,0-4-8 16,-1-3 3-16,-1-6-15 15,-1-9-8-15,2-7-8 16,2-5 4-16,-1-6-3 16,4 0 9-16,0-5-3 15,4-19-1-15,1-8-6 16,1-2-2-16,-3-2-12 15,-4 8 7-15,-3 6 4 16,-5 10 1-16,2 6-1 16,0 6 0-16,0 0-4 15,2 1-18-15,2 26-6 0,0 7 29 16,3 4 3-16,2 0-2 16,9-2 1-16,3-6-1 15,1-8 3-15,2-8-3 16,-5-8 6-16,-5-6-2 15,-1 0-5-15,-1-15-1 16,-4-17-23-16,1-5-18 16,-1-5 0-16,-4-2 15 15,1 2 9-15,-3 12-4 16,0 12 18-16,-4 12 2 16,0 6 0-16,0 0-4 15,0 24-20-15,0 2 19 0,0 4 6 16,0-2-12-1,0 2-84-15,0 1-140 0,0-8-134 16</inkml:trace>
  <inkml:trace contextRef="#ctx0" brushRef="#br0" timeOffset="38550.08">10253 2332 678 0,'0'0'271'0,"0"0"-78"16,0 0-77-16,0 0-59 16,0 0 1-16,0 0-40 15,-112-8 2-15,93 48 30 16,5 2-10-16,8-6-2 0,6-7-7 16,0-6-13-16,0-9 3 15,8-3-10-15,13-10 7 16,-1-1-4-16,6 0-6 15,1-19 3-15,-3-8-10 16,-3-1 1-16,-13 2 0 16,-5-2 0-16,-3 2-1 15,-3 2 1-15,-17 8-1 16,-4 10 0-16,-3 6-1 16,3 6-6-16,-3 26-4 0,2 10 8 15,6 8 2 1,5 7 7-16,12-4-5 0,2 0 7 15,4-12-3-15,23-8 1 16,4-12-4 0,7-10-2-16,5-11-1 0,3 0-9 15,6-8-9-15,-3-18-23 16,-7-1-87-16,-7 0-155 16,-14 3-674-16</inkml:trace>
  <inkml:trace contextRef="#ctx0" brushRef="#br0" timeOffset="41164.9">11701 2239 86 0,'0'0'70'0,"0"0"67"15,0 0-16-15,0 0-20 16,0 0-27-16,0 0-15 16,0-13 3-16,0 13 16 15,0-2-18-15,0 2-9 16,-2 0-20-16,2-3-16 15,0 3-10-15,0 0-1 16,-2 0 2-16,2 0 4 0,-2 0-2 16,2-1 10-1,0-3 17-15,0 4 23 16,0-3-12-16,0 2-14 0,-2 1-3 16,2-5-14-16,-2 4-1 15,2-3 5-15,-4 1-4 16,4 2 7-16,-2-6-7 15,2 4 2-15,0-3 1 16,0 1 17-16,0 4-9 16,0-2-11-16,0 1 7 15,0 2 8-15,-2-2 0 16,2 2 17-16,0-2-13 16,0 2-6-16,0 0-6 0,0 0-2 15,0 0-12-15,-2 0 0 16,2 0-1-16,0 0 2 15,-2 0-2-15,2 4-5 16,0 16 4-16,0 9-2 16,0 7 6-16,0 4 5 15,0 0-5-15,0 1 8 16,0-2-6-16,-5-3-5 16,3-4 2-16,0-6 4 15,0-6-1-15,2-6-9 16,0-1 3-16,0-1 2 15,0-4-3-15,0 2-2 16,-2-2 0-16,2-4-1 16,0-1 4-16,-2-1-2 15,2-2-2-15,0 0 4 0,0 0-5 16,0 0 7 0,0 0-3-16,0 0 1 0,0 0-1 15,0 0 5-15,0 0-1 16,0 0-3-16,0 0 3 15,0 0-2-15,0 0 0 16,0 0 4-16,0 0-4 16,0 0-2-16,0 0 0 15,0 0-2-15,0 0-3 16,4 0 1-16,27 0-1 16,15 0 0-16,26-9 2 15,10-9 4-15,3-1-3 16,-9 5-1-16,-15 4 0 15,-22 4-2-15,-16 4 0 0,-10 0 0 16,-7 2-1-16,-3 0-6 16,-1 0-11-16,0 0-23 15,-2 0-50-15,0 6-146 16,0 10-51-16,-20 1-438 16</inkml:trace>
  <inkml:trace contextRef="#ctx0" brushRef="#br0" timeOffset="44729.77">12668 2895 104 0,'0'0'466'16,"0"0"-325"-16,0 0 17 15,0 0-59-15,0 0 4 16,0 0-10-16,0 0-18 15,7-30-19-15,-7 30 1 16,0 0-6-16,0-2 6 16,0 2-1-16,0 0 11 0,0 0-25 15,0 0-9-15,0 0-11 16,0 0-3-16,0 0 0 16,0 0 0-16,0-2 4 15,0 2-4-15,0 0-3 16,0-2-1-16,0 2-1 15,0-2 4-15,0 2 0 16,0 0-6-16,0-2-1 16,0 2 3-16,0 0-9 15,0 0 3-15,0-2-4 16,0 2 3-16,0 0 0 16,0 0 2-16,0-2-2 15,0 2 1-15,0 0-5 0,3 0 4 16,-3 0-4-1,0 0-2-15,2 0 1 0,0 0-2 16,2 20-1-16,3 12 1 16,-1 10 3-16,2 9 1 15,-2 7 1 1,5 4-3-16,3 8 3 0,-1 3 1 16,0 2 2-16,-2 0-2 15,-2 1-1-15,0-2-2 16,0 2 1-16,0-2 0 15,2-4 2-15,3-5-1 16,-4-6-2-16,4-5-1 16,-5-4-1-16,-3-3 2 15,3-5 2-15,-5 1-5 0,0-5 0 16,0-6 0-16,-4-2 0 16,2-8 0-16,-2-5 0 15,2-6 0-15,-2-5 0 16,0-5 0-16,0 1 0 15,0-2 0-15,0 3 0 16,0 1 0-16,0 2-7 16,0 2-3-16,-4-2 1 15,-4 1 2-15,4-4 1 16,0-3 1-16,4 0-3 16,-2 0-2-16,-1 0-9 0,1 0-14 15,0 0-12 1,-2 0-5-16,4 0 18 0,-2 0 12 15,2 0 9-15,0 0 9 16,0 0 1-16,0 0 1 16,0 0 4-16,0 0-2 15,0 0-2-15,0 0-5 16,0 0-28-16,0 7-24 16,-3 4 18-16,1 3 35 15,-5 3 4-15,3-6 0 16,1 1 1-16,1 0 3 15,2-3 8-15,0-1-1 16,0-1-2-16,0 2 1 16,0-4 4-16,0 1-8 0,0 3-1 15,0-5 9-15,0-1-4 16,0 2 4-16,0-4-5 16,0-1-7-16,0 0-2 15,0 0-1-15,0 0-20 16,0 0-31-16,0-1-9 15,7-13-96-15,-1-7-185 16,-6-5-398-16</inkml:trace>
  <inkml:trace contextRef="#ctx0" brushRef="#br0" timeOffset="45191.57">12102 3452 369 0,'0'0'685'0,"0"0"-513"16,0 0-35-16,0 0-83 15,0 0-24-15,0 0-1 16,-64 79 16-16,31-19 16 16,-1 11-13-16,-4 6-19 15,-2 5-15-15,0-3-9 16,4-12-5-16,3-6-9 16,6-11-59-16,7-7-65 15,5-18-133-15,5-14-366 16</inkml:trace>
  <inkml:trace contextRef="#ctx0" brushRef="#br0" timeOffset="45426.35">11701 3591 1037 0,'0'0'289'0,"0"0"-197"16,0 0-27-16,0 0-20 15,0 0 70-15,114 98-29 16,-74-45-22-16,-4-2-25 16,-3-2-12-16,-2-3-12 0,-6-6-12 15,0-4-3 1,-1-10-2-16,0-7-26 0,-1-8-70 16,-1-7-104-16,-9-4-240 15</inkml:trace>
  <inkml:trace contextRef="#ctx0" brushRef="#br0" timeOffset="48418.64">13285 2306 242 0,'0'0'177'16,"0"0"-62"-16,0 0-40 16,0 0-4-16,0 0 21 0,0 0-25 15,0-6-10-15,0 6-14 16,0 0-19-16,0 0-5 16,0 0 18-16,0 10 18 15,0-1-27-15,0-4-7 16,0-2-10-16,0-1 5 15,0-2 4-15,5 0 2 16,0 0-2-16,-1 0 13 16,0-2 8-16,-4-1-16 15,0-2 3-15,0 0-3 16,0-3 4-16,-2 0-4 16,-14-1-17-16,1 3 0 15,-1 0-5-15,3 6 0 16,4 0 1-16,2 0-4 0,-2 0-6 15,1 12 3-15,1 6-2 16,7 2 4-16,0-1 1 16,0-2 0-16,7-4 0 15,8-3 2-15,3-6 0 16,0-4 0-16,2 0 5 16,-4 0 3-16,-3-4 3 15,-3-6 3-15,-4-2 11 16,-6-2 1-16,0 0 7 15,0-2 4-15,-2 3-22 16,-10 0 0-16,-3 1-12 16,3 4 1-16,1 4-6 0,3 4-9 15,0 0-42 1,2 1-49-16,-1 22-33 0,5 4-89 16,2 0-187-16</inkml:trace>
  <inkml:trace contextRef="#ctx0" brushRef="#br0" timeOffset="49143.05">14321 2777 677 0,'0'0'271'16,"0"0"-65"-16,0 0-86 15,0 0-75-15,0 0 23 16,0 0-9-16,0-10 1 16,0 10 27-16,0 0-32 15,0 0-20-15,0 0-10 16,5 6-13-16,3 17 8 16,2 16 28-16,-1 9-3 15,-3 13-12-15,1 9-16 16,4 10 3-16,4 10-1 0,10 4 5 15,6 5 6-15,1-1-14 16,-1 2-9-16,-4 1-5 16,-5-6 0-16,-5-3 0 15,-5-11-1-15,-8-7 5 16,-4 0-1-16,0-3 5 16,0-11-7-16,0-8 5 15,0-14-4-15,-2-9 1 16,-2-10-5-16,0-9 0 15,1-8-8-15,0-2-10 16,-1 0-14-16,-2-6-9 16,-3-19-65-16,-5 2-173 0,-3-1-114 15,-12 0-409 1</inkml:trace>
  <inkml:trace contextRef="#ctx0" brushRef="#br0" timeOffset="49450.15">13680 3459 1090 0,'0'0'146'0,"0"0"13"0,0 0-110 16,0 0-47-16,-20 108 35 16,-7-36 15-16,-6 6 8 15,2-3-15-15,-2-7-30 16,6-14-13-16,4-9-2 16,5-14-51-16,5-11-59 15,4-12-70-15,-2-8-143 16,4-4-409-16</inkml:trace>
  <inkml:trace contextRef="#ctx0" brushRef="#br0" timeOffset="49627.38">13345 3541 1056 0,'0'0'155'0,"0"0"-37"0,0 0 1 15,141 126-53-15,-76-77 48 16,-5-1-65-16,-2-6-30 15,-4-6-19-15,-4-5-9 16,2 0-66-16,4-5-89 16,-4-6-103-16,-2-11-728 15</inkml:trace>
  <inkml:trace contextRef="#ctx0" brushRef="#br0" timeOffset="50532.85">15493 2342 436 0,'0'0'32'15,"0"0"11"-15,0 0-43 16,0 0 0-16,0 0 65 16,0 0 23-16,-44-2 41 15,39 2-3-15,3 0 6 16,-2 0-8-16,-1 0-49 15,3 0-18-15,-2 0-10 16,4 6-17-16,0 6-9 0,0 0-7 16,0 0-1-16,0-4-7 15,8 0 0-15,1-4-3 16,1-4 2-16,-2 0 7 16,-1 0 6-16,-3 0 4 15,-2-2 0-15,-2-8-9 16,0 0-1-16,0 1-8 15,0 2 7-15,-11-1-10 16,3 2 0-16,1 2-1 16,5 4-5-16,-1 0-5 15,3 0-1-15,0 0-4 16,0 0 0-16,0 10 10 16,0 0 3-16,0-6-1 15,5-3-1-15,8-1 3 16,3 0 2-16,-3 0 0 0,-2-11 3 15,-4 1 1-15,-7 0 0 16,0 6 5-16,0 0 1 16,0 4-11-16,-18 0-11 15,-4 12-57-15,-3 14-55 16,6 2-137-16,5 4-187 16</inkml:trace>
  <inkml:trace contextRef="#ctx0" brushRef="#br0" timeOffset="50914.34">15509 3309 1024 0,'0'0'182'15,"0"0"-5"-15,0 0-106 0,0 0-69 16,0 0 5-1,-113 120 1-15,75-64 7 0,-1 5 9 16,8 0-10-16,5-9-14 16,8-8-4-16,9-9-41 15,2-11-62-15,7-15-92 16,0-9-174-16,0-1-306 16</inkml:trace>
  <inkml:trace contextRef="#ctx0" brushRef="#br0" timeOffset="51098.25">15235 3319 1204 0,'0'0'144'15,"0"0"-16"-15,0 0-80 0,0 0 62 16,113 112-10-16,-68-68-45 16,4 0-20-16,5-6-26 15,4-4-9-15,8-2-19 16,8-10-74-16,4 0-80 15,2-12-65-15,-13-10-431 16</inkml:trace>
  <inkml:trace contextRef="#ctx0" brushRef="#br0" timeOffset="52254.94">16572 2796 827 0,'0'0'166'0,"0"0"61"15,0 0-142-15,0 0-7 16,0 0 2-16,0 0 4 16,-7-13-22-16,7 13-20 15,0 0-10-15,0 28 1 16,0 14 29-16,0 17-3 16,0 6-9-16,0 8-14 15,0 11-13-15,9 6 7 16,5 5-2-16,1 3 0 15,3 10-13-15,4 10-15 16,0 12 0-16,1 7 0 16,-4-6 0-16,0-4 0 0,-6-10 0 15,-4-16 0 1,-5-5 0-16,-1-21 0 0,-1-15 0 16,0-18 0-16,2-23 0 15,0-13 0-15,0-6 0 16,0 0 0-16,0-12 0 15,3-14 0-15,-3-11 0 16,-4-8-20-16,0 3-100 16,-19-10-223-16,-18-5-547 15</inkml:trace>
  <inkml:trace contextRef="#ctx0" brushRef="#br0" timeOffset="54037.18">17124 2085 56 0,'0'0'742'0,"0"0"-568"15,0 0 26-15,0 0-91 16,0 0-36-16,0 0-17 15,-33-33-26-15,33 33-4 16,0 17-9-16,-2 23-13 16,2 17 37-16,-2 6-6 15,0-4-20-15,-1-7-7 16,1-8-5-16,-3-8 0 16,1-14-1-16,1-7-1 15,1-12 0-15,2-3 0 0,0 0 9 16,-2-12 7-16,-2-22 9 15,-3-16-21-15,-2-18-5 16,0-8 2-16,1-12-2 16,-1 1 1-16,7 15 0 15,2 13-2-15,0 19-1 16,8 15 1-16,15 7-8 16,-2 6 6-16,0 9-10 15,-6 3 6-15,-3 0-11 16,-6 22 1-16,-4 13 4 15,-2 5 13-15,0-1 5 16,0 3-5-16,-8-9 3 16,-8-5-3-16,1-8-10 15,3-6-51-15,5-4-46 0,7-4-96 16,0 2-108-16,0 0-398 16</inkml:trace>
  <inkml:trace contextRef="#ctx0" brushRef="#br0" timeOffset="54906.25">17008 3454 961 0,'0'0'200'16,"0"0"-45"-16,0 0-75 15,0 0-72-15,0 0 7 16,0 0 11-16,12 11 9 0,-1 16 37 16,-5 10-22-16,-4 3-15 15,-2 2 0-15,0 0-8 16,0-2 4-16,0-6-11 16,5-5-4-16,-2-14-10 15,1-9-2-15,9-6 0 16,12-13 16-16,17-35 4 15,18-19-5-15,14-13-8 16,-1 0-10-16,-2 12-1 16,-10 10 0-16,-12 15-20 15,-14 15-36-15,-10 16-56 16,-12 12-70-16,-11 0-178 16</inkml:trace>
  <inkml:trace contextRef="#ctx0" brushRef="#br0" timeOffset="55820.97">18633 2799 659 0,'0'0'229'0,"0"0"-34"16,0 0-81-16,0 0-63 16,0 0 4-16,0 0 4 15,-4-64-32-15,4 80-5 16,0 14 12-16,0 10 22 15,2 8 31-15,11 9-25 16,-4 5-20-16,0 7 10 16,-9 22-24-16,0 7 2 15,0 8-17-15,0 7 7 16,-7-5-2-16,1 1-1 16,-2-5-3-16,4-12-2 15,2-17-2-15,0-14-1 16,2-11-9-16,0-10 1 15,0-5 3-15,0-1-4 16,-7-3 1-16,-1 1-1 0,-2-5 0 16,4-9-2-16,3-7-10 15,3-7-12-15,0-4-34 16,0 0-32-16,5-18-1 16,11-9-97-16,3-1-37 15,-5 1-169-15,-9 8-319 16</inkml:trace>
  <inkml:trace contextRef="#ctx0" brushRef="#br0" timeOffset="56908.58">19794 3082 1093 0,'0'0'153'0,"0"0"33"16,0 0-132-16,0 0-43 0,0 0 23 15,-132 156-4-15,92-92-15 16,2-2-7-16,5-1-8 16,0-7-6-16,6-10-56 15,6-12-3-15,11-8-63 16,5-18-106-16,3-6-185 16</inkml:trace>
  <inkml:trace contextRef="#ctx0" brushRef="#br0" timeOffset="57094.57">19449 3228 1102 0,'0'0'122'0,"0"0"-3"0,0 0-46 16,0 0-4-16,115 106 16 16,-68-67-45-16,2-1-30 15,2-4-10-15,5 0-2 16,0-4-71-16,4-4-26 15,-3-10-161-15,-10-10-309 16</inkml:trace>
  <inkml:trace contextRef="#ctx0" brushRef="#br0" timeOffset="57656.16">20582 2944 1027 0,'0'0'53'15,"0"0"119"-15,0 0-34 16,0 0-105-16,0 0 5 15,0 0-8-15,-15 1-8 16,15 43 74-16,4 17-12 16,1 16 4-16,-5 16-37 15,0 10-6-15,0 13-1 16,0 14-17-16,6-1 1 16,10-6 10-16,4-10-15 15,2-21-13-15,-4-9-10 0,-5-13 0 16,-3-8 0-16,-6-12 0 15,1-13 0-15,-3-16 0 16,-2-11 0 0,2-10-9-16,-2 0-38 0,4-17-8 15,3-12-60-15,0-17-205 16,4-8-289-16</inkml:trace>
  <inkml:trace contextRef="#ctx0" brushRef="#br0" timeOffset="57921.54">21396 3360 1257 0,'0'0'61'0,"0"0"106"15,0 0-57-15,-120 128-93 16,77-55 14-16,-2 7-3 16,1-8-10-16,6-9-8 15,6-13-10-15,13-16-13 16,7-10-64-16,12-8-86 16,0-16-97-16,0 0-284 15</inkml:trace>
  <inkml:trace contextRef="#ctx0" brushRef="#br0" timeOffset="58109.36">21055 3345 586 0,'0'0'846'0,"0"0"-623"16,29 124-61-16,28-54-105 15,17 0-6-15,6-3-23 16,1-9-16-16,-11-13-12 15,-11-8-13-15,-14-1-50 16,-16-10-160-16,-21-12-355 16</inkml:trace>
  <inkml:trace contextRef="#ctx0" brushRef="#br0" timeOffset="60399.58">9431 5849 565 0,'0'0'296'16,"0"0"-131"-16,0 0 2 16,0 0-57-16,0 0-29 15,0 0-27-15,0 0-19 16,-9-30-1-16,9 42-18 15,23 22 15-15,3 12 34 16,3 9-23-16,0-1-6 16,-5-7-13-16,-3-3-4 15,-1-9-14-15,-3-11 5 16,-6-10-6-16,-1-8 4 16,-6-4 0-16,2-2 7 0,11-10 22 15,12-26-1-15,13-22-22 16,11-10-11-16,2-7-3 15,1 8 0-15,-4 6 0 16,-6 15-2-16,-3 11-5 16,-8 14-26-16,1 10-64 15,7 11-107-15,1 0-89 16,2 0-328-16</inkml:trace>
  <inkml:trace contextRef="#ctx0" brushRef="#br0" timeOffset="60901">12078 5606 1 0,'0'0'1255'0,"0"0"-1195"0,0 0 93 16,0 0-21-16,0 0-116 15,0 0-16-15,-36 107 0 16,49-39 2-16,3-4 3 16,-1-8-3-16,-1-5 4 15,-1-15-2-15,-3-13 7 16,1-6 4-16,4-13-4 16,9-4 12-16,15-12 21 15,16-29-16-15,15-16-18 16,1-12-2-16,-5-5-6 15,-3-2 1-15,-10 1-3 16,-11 13-6-16,-8 18-10 0,-12 19-38 16,-9 12-45-16,-5 13-52 15,-4 0-92-15,-2 10-240 16</inkml:trace>
  <inkml:trace contextRef="#ctx0" brushRef="#br0" timeOffset="61305.88">13727 5509 1107 0,'0'0'33'0,"0"0"55"16,0 0-6-16,0 0-21 16,-4 101-11-16,4-44-18 15,0-2 5-15,8 1 9 16,3-6-5-16,1-6-17 16,1-9-9-16,-3-8-1 15,7-9-5-15,-4-7 2 16,7-8 6-16,11-3 9 15,7-17 16-15,9-21-19 0,4-14-14 16,-2-6-4 0,-3-9 1-16,-1-8-6 0,-3 0 3 15,-6 13-3-15,-11 18-13 16,-11 19-22-16,-8 14-24 16,-6 11-80-16,0 0-57 15,2 14-253-15</inkml:trace>
  <inkml:trace contextRef="#ctx0" brushRef="#br0" timeOffset="61736.28">15596 5342 1055 0,'0'0'106'0,"0"0"-31"16,0 0 98-16,0 0-90 16,0 0-58-16,0 0-15 15,-9 86 37-15,9-34-26 16,2 2 8-16,0-4-8 0,3-2 5 15,2-12-10 1,2-9-4-16,4-9-2 0,5-10 10 16,11-8 5-16,11-4 2 15,9-28-8-15,9-12-8 16,0-11-7-16,1-3-2 16,-3-6-1-16,-2-4-1 15,-10 1-2-15,-7 10-10 16,-16 14-13-16,-11 17-28 15,-8 18-42-15,-2 8-65 16,0 0-193-16,0 18-343 16</inkml:trace>
  <inkml:trace contextRef="#ctx0" brushRef="#br0" timeOffset="62197.32">17571 5264 1172 0,'0'0'37'0,"0"0"9"16,0 0 112-16,0 0-99 16,0 0-15-16,-29 139-1 15,25-96-21-15,2-3 10 16,2-8-4-16,0-8-6 16,0-7 6-16,0-8-10 15,10-7 9-15,19-2 10 16,11-6-5-16,16-24-12 15,6-10-11-15,7-10-4 16,4-8 1-16,3-11-5 16,-3-6-1-16,-1 0 2 15,-7 9-2-15,-15 18-3 16,-13 20-9-16,-20 18-20 0,-8 8-39 16,-9 2-81-1,0 10-75-15,0 14-173 0,-7 8-429 16</inkml:trace>
  <inkml:trace contextRef="#ctx0" brushRef="#br0" timeOffset="62808.18">19742 5213 825 0,'0'0'122'16,"0"0"60"-16,0 0 35 15,0 0-95-15,0 0-17 0,0 0-25 16,29-74-28-16,-60 120-32 16,-13 22-5-16,-12 17-4 15,-2 0-7-15,7-2-4 16,6-8-5-16,14-11-51 16,11-9-99-16,9-16-54 15,1-17-216-15</inkml:trace>
  <inkml:trace contextRef="#ctx0" brushRef="#br0" timeOffset="62987.2">19464 5293 1185 0,'0'0'119'0,"0"0"-21"15,0 0 72-15,118 101-111 0,-72-36-41 16,6-2-2-16,10-1-16 15,9-5-38-15,8-16-118 16,-2-12-178-16,-5-15-652 16</inkml:trace>
  <inkml:trace contextRef="#ctx0" brushRef="#br0" timeOffset="63480.37">21369 5396 1255 0,'0'0'113'15,"0"0"115"-15,0 0-74 16,0 0-113-16,0 0-22 16,0 0-9-16,11 38 17 0,9 0 0 15,-3 4-9-15,0 3-5 16,-5-4-1-16,0-5 1 15,-1-8 5-15,-2-13 4 16,0-9-4-16,9-6 0 16,17 0 3-16,23-26-1 15,27-19-20-15,15-10 0 16,5-16 0-16,0-6 0 16,-7 2 0-16,-9 3-18 15,-20 17-14-15,-20 15-10 16,-24 20-23-16,-25 16-108 15,-2 4-153-15,-36 0-471 0</inkml:trace>
  <inkml:trace contextRef="#ctx0" brushRef="#br0" timeOffset="64479">10850 4656 779 0,'0'0'194'0,"0"0"0"0,0 0-18 16,0 0-73-16,0 0-36 16,0 0-9-16,-31-36-35 15,33 50-11-15,16 25 4 16,2 24 25-16,-7 19-1 16,-8 21 1-16,-5 23 0 15,0 13-7-15,-2 11-6 16,-9 2-4-16,4 1-5 15,7-3-4-15,2 0 13 16,20-7 3-16,3-11-15 16,-7-12-3-16,-7-12-13 15,-5-16 3-15,-1-13-3 16,-2-19 0-16,-1-16 0 16,0-18-1-16,0-14-5 15,0-12-5-15,3 0-17 0,1-18-9 16,6-18-47-16,5-10-124 15,1-4-148-15,-7 2-733 16</inkml:trace>
  <inkml:trace contextRef="#ctx0" brushRef="#br0" timeOffset="65001.39">15184 4517 650 0,'0'0'91'0,"0"0"23"15,-123-28-9-15,77 23-90 0,3 0-15 16,12 5-89-16,6 0-96 16,1 0-23-16</inkml:trace>
  <inkml:trace contextRef="#ctx0" brushRef="#br0" timeOffset="65377.34">14733 4432 1153 0,'0'0'92'15,"0"0"122"-15,0 0-31 0,0 0-106 16,0 0-54-16,0 0-15 15,0 134 34-15,0-34 14 16,0 14-22-16,0 16 4 16,0 15-12-16,0 2-10 15,6 7 6-15,0-1-1 16,3-5 5-16,1-7-10 16,2-5-16-16,-1-18 0 15,3-20 0-15,-1-18 0 16,-2-26 0-16,-4-22 0 15,-5-14-57-15,-2-18-38 16,0 0-108-16,-16-12-160 0,-13-24-772 16</inkml:trace>
  <inkml:trace contextRef="#ctx0" brushRef="#br0" timeOffset="65894.2">13058 4586 618 0,'0'0'207'0,"0"0"-58"0,0 0 35 16,0 0-70-16,0 0-36 16,0 0-20-16,-4 2 0 15,4 60 28-15,0 32 41 16,0 29-52-16,0 27-8 16,0 19-18-16,4 6-20 15,5 5-9-15,3-12-6 16,1-12-8-16,0-5-5 15,3-14-1-15,0-18 0 16,3-13-1-16,6-23-13 16,2-19-21-16,-1-14-63 15,1-20-144-15,-5-18-145 16</inkml:trace>
  <inkml:trace contextRef="#ctx0" brushRef="#br0" timeOffset="66629.22">16859 4567 738 0,'0'0'97'0,"0"0"51"15,0 0 9-15,0 0-44 16,0 0-41-16,0 0-7 15,-13-50-6-15,13 105-25 16,4 33 69-16,10 38-2 0,-5 35-27 16,-5 20-23-16,0 2-16 15,-1 4-10-15,-1-10-10 16,0-13 0-16,-2-11-2 16,0-15-4-16,0-20 1 15,0-16-7-15,0-20-2 16,2-17 0-16,3-21-1 15,0-20-7-15,-1-18-23 16,7-6-52-16,9-20-91 16,7-26-177-16,2-17-429 15</inkml:trace>
  <inkml:trace contextRef="#ctx0" brushRef="#br0" timeOffset="67276.3">18942 4538 864 0,'0'0'141'0,"0"0"89"16,0 0-101-16,0 0-60 15,0 0-28-15,0 0 21 16,-60-45-7-16,60 74-23 16,-2 28-3-16,0 31 18 15,0 19 12-15,-3 20-24 16,1 13 8-16,-3 8-10 16,2 7-2-16,-1 4-3 15,-5-3-2-15,-1-4-7 16,-5-2 2-16,3-14-8 15,1-9-9-15,7-10 1 0,-2-22-5 16,6-18-14-16,2-27 4 16,0-22-17-16,0-16-29 15,10-12-63-15,11 0-176 16,11-32-299-16</inkml:trace>
  <inkml:trace contextRef="#ctx0" brushRef="#br0" timeOffset="67790.73">20816 4484 30 0,'0'0'1084'15,"0"0"-958"1,0 0 92-16,0 0-81 0,0 0-90 16,0 0-11-16,-14 59 31 15,10 18 24-15,2 13-26 16,2 11-7-16,0 15-6 16,0 14-16-16,0 15-36 15,0 3 0-15,-6 0 0 16,-7-7 0-16,-3-15 0 15,5-7 0-15,1-19 0 16,8-18 0-16,2-20 0 16,0-18 0-16,0-13 0 15,0-14 0-15,0-7 0 16,0-4-52-16,0-6-109 16,-19 0-272-16</inkml:trace>
  <inkml:trace contextRef="#ctx0" brushRef="#br1" timeOffset="74586.38">25624 7497 879 0,'0'0'175'0,"0"0"17"15,0 0-75-15,0 0-61 0,0-119-6 16,-15 100-13-16,-5 7 13 16,-3 3-12-16,-3 9-17 15,-6 0-13-15,-7 31-2 16,-9 17-5-16,-2 27 5 16,-4 15 12-16,5 14 19 15,11 7-3-15,15-9-5 16,19-7-11-16,4-15-3 15,18-15-6-15,26-18-1 16,12-20-1-16,9-18-1 16,-1-9 2-16,-1-13-1 15,-12-20 3-15,-9 0 3 0,-13-1-8 16,-13 6-5-16,-11 6 0 16,-5 4-18-16,0 6-61 15,0 4-71-15,-11 2-126 16,-1-1-243-16</inkml:trace>
  <inkml:trace contextRef="#ctx0" brushRef="#br1" timeOffset="75001.08">25961 7849 851 0,'0'0'242'16,"0"0"-96"-16,0 0-53 16,0 0-30-16,0 0-6 15,0 0-5-15,-83-45 15 16,52 73-35-16,0 10-12 16,2 9-1-16,5 3 9 15,15 0-8-15,9-6 1 16,0-8-10-16,13-9-7 15,23-15 1-15,8-12 1 0,8 0 0 16,-1-18-3 0,-7-21-3-16,-6-4-7 0,-9-5 7 15,-11 3 0-15,-9 1 6 16,-9 3 17-16,-2 10 3 16,-27 10-2-16,-7 15-14 15,-6 6-10-15,-3 4 0 16,7 16-3-16,14-1-37 15,11-4-36-15,13-5-48 16,0-1-60-16,31-8-62 16,7-1-140-16,4 0-252 15</inkml:trace>
  <inkml:trace contextRef="#ctx0" brushRef="#br1" timeOffset="75273.81">26362 7357 897 0,'0'0'345'0,"0"0"-101"16,0 0-76-16,0 0-95 15,0 0-63-15,0 0-1 16,-40 67 31-16,40-3 8 16,9 5 7-16,-3 4-16 15,3 1-6-15,-2 4-12 16,0 0-4-16,4-2-11 15,-2-4-1-15,2-13-5 16,-2-15-1-16,-3-20-23 16,-1-14-30-16,2-10-57 15,6-10-85-15,5-26-125 0,1-8-230 16</inkml:trace>
  <inkml:trace contextRef="#ctx0" brushRef="#br1" timeOffset="76133.38">26591 7780 920 0,'0'0'208'16,"0"0"-6"-16,0 0-106 15,0 0-57-15,0 0-2 16,0 0 59-16,0 83-32 0,0-46-21 16,0 1-5-16,0-5-11 15,14-5-8-15,3-10-6 16,6-9-6-16,4-6-1 15,4-3 0-15,2-8 0 16,7-20-4-16,-4-7-2 16,-4-5-6-16,-9 0-2 15,-4-2 2-15,-11 10 5 16,-6 10 2-16,-2 12-1 16,0 10 7-16,0 0-7 15,0 22-2-15,-8 8 2 16,1 9 2-16,7-2 1 15,0 4 4-15,0-5-4 16,9-5 3-16,13-4-3 16,5-13 1-16,9-6-2 0,4-8-2 15,3 0-28-15,-4-28-31 16,-5-8-12-16,-5-3 8 16,-9-1-5-16,-5 4 37 15,-4 11 19-15,-6 6 12 16,-2 13 14-16,-3 5 50 15,0 1-2-15,0 0-14 16,0 0-37-16,2 16-5 16,0 11 21-16,0 6 0 15,4-1-5-15,3 1-5 16,3-7-10-16,3-7-6 16,3-8 4-16,7-11-1 15,1 0-1-15,5-25 0 0,3-13-3 16,2-9-6-16,-3-4-1 15,-4 4 5-15,-12 7 2 16,-5 18-1-16,-8 12 2 16,-4 9 5-16,0 1 1 15,0 0-7-15,3 13-5 16,1 11 5-16,5 4 2 16,2 0 5-16,4-1 2 15,4-2-7-15,2-6 0 16,2-8 0-16,4-7-1 15,2-4 0-15,2-1 0 16,4-26-1-16,-1-7-2 16,1-8 0-16,-4-2-5 15,-2 6 2-15,-6 12 4 0,-9 12 0 16,-10 14 1-16,-2 0 0 16,0 10 1-16,1 16 9 15,1 6 1-15,-2 4-4 16,5 2-1-16,2-4-6 15,2 2 0-15,0-6-3 16,3-5-38-16,1-9-67 16,10-9-82-16,1-7-136 15,-1 0-309-15</inkml:trace>
  <inkml:trace contextRef="#ctx0" brushRef="#br1" timeOffset="76599.72">28249 7706 1134 0,'0'0'101'15,"0"0"143"-15,0 0-79 16,0 0-114-16,0 0-39 15,0 0 4-15,0 66 23 16,6-28 0-16,0 1-11 16,-4-2-5-16,2-1-10 0,0-5-6 15,1-9-3-15,-1-9 0 16,0-7-4-16,-4-6 2 16,6 0 3-16,-2-13 3 15,7-25-8-15,7-19-3 16,6-11-3-16,3 0-15 15,-3 12 5-15,-3 19 11 16,-4 22 4-16,-3 11 1 16,1 4 0-16,5 0 0 15,3 23 0-15,-1 10 4 16,-4 5 1-16,-3 4-1 16,-3 4-4-16,-4-3 0 15,1-6-3-15,-4-5-49 0,0-6-95 16,1-7-84-16,7-17-203 15,3-2-529-15</inkml:trace>
  <inkml:trace contextRef="#ctx0" brushRef="#br1" timeOffset="78301.64">26556 8824 819 0,'0'0'255'0,"0"0"-81"16,0 0-47-16,0 0-72 16,0 0-11-16,0 0 24 15,-16-33-25-15,14 33-9 16,-2 6-6-16,-6 32-9 16,2 16 26-16,-3 12-4 0,9 0-15 15,2-5-4 1,4-10-10-16,29-10-6 0,12-14-3 15,8-15 1-15,3-12 1 16,0 0-3-16,-5-21-4 16,-8-9 5-16,-12 0-3 15,-10-1 1-15,-11 8 1 16,-10 2 2-16,0 7-2 16,-2 4-2-16,-21 10-8 15,1 0-5-15,-1 5 7 16,4 23 1-16,5 7-1 15,1 13 6-15,4 3 2 16,4 3 4-16,1-1 0 16,4 0 0-16,0-5-6 15,0-7-1-15,0-9-12 0,11-6-45 16,13-14-61 0,13-12-104-16,7 0-213 0</inkml:trace>
  <inkml:trace contextRef="#ctx0" brushRef="#br1" timeOffset="79283.42">27245 8865 402 0,'0'0'222'0,"0"0"-77"16,0 0 35-16,0 0-86 15,0 0-25-15,0 0-19 16,-12 3-18-16,12-3-6 15,0 0 4-15,0 0-13 16,-2 0 15-16,2 1 6 16,-2-1 5-16,2 0 0 15,-3 0-3-15,1 0-6 0,2 0-7 16,-2 0-12-16,2 2-8 16,-2-2-2-16,2 0-2 15,0 0-2-15,0 0 3 16,0 0 17-16,0 0 12 15,0 0-2-15,0 0-7 16,0 0-2-16,0 0 4 16,0 0-3-16,0 0-5 15,0 0-10-15,0 0-1 16,0 0-2-16,0 0-2 16,0 0-3-16,4 0 0 0,-2 0-1 15,-2 0-1-15,0 0-1 16,0 0-1-16,0 0 0 15,0 0-1-15,0 0 4 16,0 0 0-16,0 0 1 16,0 0 3-16,0 0-2 15,0 0 4-15,0 0-1 16,0 0 0-16,0 0 3 16,0 0-3-16,0 0 1 15,0 0-1-15,0 0-2 16,0 0 0-16,0-3 0 15,-4 0-2-15,-2-1 3 16,-2 4-2-16,0 0-1 0,-1 0 2 16,-2 0-2-16,-1 0 0 15,2 4 0-15,-4 13-2 16,1 6 3-16,0 9-1 16,-1 7 4-16,5 9-2 15,7 3 8 1,2 0-1-16,0-3-4 0,17-4 5 15,12-8-6-15,7-12 0 16,7-9-1-16,5-15 2 16,2 0-1-16,1-17-1 15,-4-10 4-15,-12-6-7 16,-8-1 3-16,-9 2-1 0,-11-5 1 16,-7-2 1-16,0-3 5 15,-11-5-6-15,-20 1 1 16,-12 0-4-16,-4 10-2 15,0 11-8-15,1 17-21 16,5 8-17-16,3 1-25 16,12 27-38-16,10 6-69 15,16 5-29-15,0 3-121 16,29-3-210-16</inkml:trace>
  <inkml:trace contextRef="#ctx0" brushRef="#br1" timeOffset="79733.47">27958 8715 680 0,'0'0'255'0,"0"0"-85"15,0 0-24-15,0 0-94 16,0 0 31-16,0 0-19 16,75 84 12-16,-19-66-12 0,6-6-9 15,0-6-14-15,-4 0-22 16,-8-2 1-16,-8 0 1 15,-13 2 3-15,-12 0-5 16,-5 1-4-16,-10-4-7 16,-2 5 1-16,0 6 5 15,-9 11 1-15,-24 10 14 16,-16 11-15-16,-9 6-2 16,-11 7-9-16,0 3-1 15,3 0-2-15,12 0-1 16,8 0-12-16,9-3-36 15,10-5-66-15,18-10-106 16,9-12-112-16,0-12-645 0</inkml:trace>
  <inkml:trace contextRef="#ctx0" brushRef="#br1" timeOffset="80093.11">28631 9428 1085 0,'0'0'99'0,"0"0"113"15,0 0-119-15,0 0-47 16,-150 75 1-16,94-29 0 16,-2 4-16-16,2 0 14 15,4 0-2-15,-2-2-18 16,4-3 0-16,8-5-7 16,9-7-17-16,13-8-1 15,11-9-9-15,7-10-51 16,2-6-52-16,15 0-97 15,20-20-179-15,8-10-633 16</inkml:trace>
  <inkml:trace contextRef="#ctx0" brushRef="#br1" timeOffset="82344.56">29018 6828 930 0,'0'0'182'0,"0"0"-62"15,37-123-14-15,-14 91-20 16,4 4-32-16,2 12 12 16,-2 9-18-16,-1 7-20 15,4 29-18-15,-4 31 4 16,-2 22 15-16,-12 17 19 15,-12 12 1-15,0 10-1 16,-12 6-15-16,-15 3-9 16,4-5-2-16,0-12-13 15,12-12-3-15,11-17-4 0,0-20 0 16,22-15 0-16,16-22-1 16,6-14-1-16,8-13 3 15,6-10 8-15,-9-20-5 16,-12-2-5-16,-14 7-1 15,-17 9 7-15,-6 13-5 16,0 3 12-16,-23 6-11 16,-23 33-2-16,-5 19 0 15,0 17-1-15,6 11-3 16,18 25 3-16,10 16 0 16,8 18 0-16,9 13 4 15,0 1 4-15,0-1 6 0,15 1 1 16,6-9-4-1,6-16 4-15,-4-15-5 0,0-25-5 16,-5-24-5-16,-9-22 0 16,-5-20 0-16,-2-15 0 15,-2-12 0-15,-4-1 0 16,-27 0 0-16,-9-10 0 16,-5-12 0-16,5-6-37 15,11-2-20-15,11-4-53 16,18 0-147-16,0 1-95 15,20 0-296-15</inkml:trace>
  <inkml:trace contextRef="#ctx0" brushRef="#br1" timeOffset="82927.78">30441 8626 1128 0,'0'0'158'0,"0"0"26"15,0 0-69-15,0 0-73 16,0 0 11-16,0 0-10 15,-133-86-5-15,95 90-10 16,3 20-14-16,1 14-4 16,3 9-5-16,6 4 3 15,12 2-7-15,10-7 2 16,3-4-1-16,3-11-1 16,23-10 0-16,10-13-1 15,7-8-1-15,5 0-2 16,0-30-2-16,-7-13-2 15,-5-7 2-15,-9-14-1 16,-7-16 6-16,-5-24-1 0,-7-23 1 16,-8-5 0-1,0 4 0-15,-8 22 1 16,-15 30 2-16,-2 25 6 0,9 28 10 16,7 17 9-1,5 6-17-15,0 22-11 0,-1 32-7 16,3 21 7-16,0 20 5 15,2 9 9-15,0 4 0 16,0-2-4-16,2-11-6 16,7-15-3-16,6-11-2 15,-1-11-6-15,1-10-28 16,3-9-63-16,2-9-67 16,9-16-55-16,5-7-94 15,3-7-366-15</inkml:trace>
  <inkml:trace contextRef="#ctx0" brushRef="#br1" timeOffset="83478.21">30892 8560 600 0,'0'0'108'0,"0"0"8"16,0 0 97-16,0 0-123 15,0 0-29-15,0 0 21 16,-11-9-8-16,11 1 6 15,0-3-4-15,0-1 13 16,0 2-37-16,0 4-13 16,2 1-16-16,15 5-16 15,4 0-7-15,3 0-3 0,-1 21 3 16,-2 9 4 0,-2 11 8-16,-6 5 1 0,1 2 1 15,-4 2 2-15,1-4-8 16,-1-8-4-16,-4-6-2 15,-4-14-1-15,1-6-1 16,-3-11 1-16,0-1 3 16,0 0 7-16,-7-19-1 15,-5-13-9-15,8-14 0 16,4-7-1-16,2-8-9 16,25 3-13-16,2 7-16 15,-2 15-7-15,-5 14-17 16,-4 12-53-16,0 10 6 15,0 0-109-15,2 6-129 16,2 10-145-16</inkml:trace>
  <inkml:trace contextRef="#ctx0" brushRef="#br1" timeOffset="83814.71">31480 8588 859 0,'0'0'156'16,"0"0"35"-16,0 0-5 15,0 0-119-15,0 0-38 16,0 0 0-16,-94 32-9 16,79 2-13-16,5 6-3 15,6-3-2-15,4 1 2 16,0-6-1-16,9-4-2 0,18-4 3 16,6-9-1-1,8-8-3-15,1-7-6 0,-2 0-17 16,-2-10 2-16,-9-14 17 15,-12-8 4-15,-12-10 6 16,-5-7 7-16,-2-5 7 16,-23 7-6-16,-6 10-3 15,-5 19-11-15,1 14-4 16,8 4 1-16,10 0-16 16,14 12-70-16,3 6-104 15,13-5-113-15,19-1-166 16</inkml:trace>
  <inkml:trace contextRef="#ctx0" brushRef="#br1" timeOffset="84293.2">31974 7979 862 0,'0'0'139'0,"0"0"111"16,0 0-55-16,0 0-84 15,0 0-100-15,0 0-9 16,-44 178 18-16,32-72 33 16,8 14 21-16,4 11-4 15,0-2-7-15,0-7-12 0,0-6-16 16,4-9-10 0,10-12-7-16,-3-16-4 0,1-19-6 15,-1-18-1-15,-7-18-5 16,0-12 1-16,1-12-3 15,0 0 6-15,-1-20 8 16,1-24-6-16,-5-20-7 16,0-18-1-16,-25-16-4 15,4-15-5-15,19-5 3 16,2 17 1-16,25 29-4 16,17 27-1-16,-1 28 0 15,-1 15-2-15,5 2-2 16,-10 13 6-16,-6 18 3 15,-16 14 1-15,-13 6 3 16,0 3 1-16,-29-1 4 0,-11-7-1 16,-5-8-1-1,-5-4-2-15,-4-8-15 0,2-12-86 16,-4-14-159-16,-6 0-267 16</inkml:trace>
  <inkml:trace contextRef="#ctx0" brushRef="#br1" timeOffset="86461.17">3831 2180 611 0,'0'0'67'16,"0"0"40"-16,-127-13-13 15,67 13-24-15,-11 32-23 16,-4 17-14-16,-1 10-3 16,3 10 1-16,8 9 10 15,9 2-17-15,13 0 2 16,12 7-5-16,12 0-3 0,12 1 6 16,7-2-12-1,2-6 7-15,27-3-6 0,15-12 9 16,8-7-4-16,1-9 2 15,3-6 8-15,-9-4-10 16,-7-3-7-16,-9-2 2 16,-13 0-9-16,-7 2 5 15,-7 3 0-15,-4 4 4 16,0 3 1-16,-11-2-2 16,-13-2-5-16,-5-2-3 15,-5 0 5-15,-5-3-3 16,-9-8 0-16,2-2-3 15,-1-7-1-15,7-10 1 16,9-4-1-16,8-6 2 16,8 0 0-16,3 0 2 15,6-12 4-15,6-2-10 0,0 0 0 16,0 4 0-16,0 2 1 16,20 3-1-16,11 3-4 15,7 2 4-15,2 0 0 16,3 25 0-16,-1 19-5 15,-2 17 5-15,-7 16 6 16,-4 13 1-16,-6 15 9 16,-11 11-1-16,-2 11-1 15,-8 7 1-15,-2 10-4 16,0 9 2-16,0 7 10 16,0 6 1-16,-4 5-7 15,-8-6 4-15,4-9-1 16,-1-10 1-16,7-18-5 15,2-14-6-15,0-23-5 0,15-17-4 16,16-7 2-16,7-17 1 16,0-8 4-16,-4-10 0 15,-7-12 2-15,-10-8-4 16,-3-5-5-16,-6-7 1 16,-1 0-2-16,-1 0-9 15,-1-7-56-15,-5-21-86 16,0-6-188-16,-24 5-868 15</inkml:trace>
  <inkml:trace contextRef="#ctx0" brushRef="#br1" timeOffset="89524.55">3901 4539 687 0,'0'0'237'15,"0"0"-99"-15,0 0 15 16,0 0-41-16,0 0-38 16,0 0-17-16,0 0-5 15,-105 17-7-15,105-17-10 0,0 0-12 16,31 0 3-16,45 0 0 16,39-14 6-16,42-12-10 15,28-5 4-15,9-1-6 16,18 5-20-16,2-4-1 15,6 1 1-15,0 4 1 16,-24 2 7-16,-40 4 6 16,-46 9 2-16,-52 5-11 15,-29 3-5-15,-23 3 0 16,-6 0 2-16,0 0-2 16,0 0 7-16,0 0 0 15,0 0 2-15,-6 0-3 16,-17 0-2-16,-4 0-3 15,-2 3-1-15,2 3-14 16,6 2-34-16,-4-2-26 0,3 3-31 16,4 1-58-16,2-6-40 15,8-2-228-15</inkml:trace>
  <inkml:trace contextRef="#ctx0" brushRef="#br1" timeOffset="89976.08">6189 4386 907 0,'0'0'119'0,"0"0"16"16,0 0 13-16,0 0-50 0,0 0-15 15,0 0-11-15,23-7-35 16,85-11-9-16,33-8-8 16,19-2-5-16,12 5-1 15,6-2-12-15,5 7 0 16,-1 6-1-16,-14 2 3 16,-33 4-3-16,-37 6 1 15,-42 0-2-15,-27 0-17 16,-20 0-55-16,-9 0-42 15,-2 12-5-15,-34-1-59 16,-10-1-215-16</inkml:trace>
  <inkml:trace contextRef="#ctx0" brushRef="#br1" timeOffset="91642.66">11554 4417 573 0,'0'0'142'16,"0"0"-13"-16,0 0 32 16,0 0-35-16,0 0-42 15,0 0-24-15,-46-18 7 16,36 18-8-16,6 0-13 15,0 0-17-15,4 0 0 16,0 0 9-16,0 0 15 0,8 0-13 16,35-4-15-1,15-6-5-15,17-2 8 0,8-2 9 16,9-3-25-16,1 0-2 16,5 1-4-16,2 2-4 15,-11 4-1-15,-8 4-1 16,-19 2 2-16,-18 2-2 15,-15 0 0-15,-15 0-7 16,-7 2-39-16,-3 0-12 16,-4 0-45-16,0 0-15 15,-14 4-98-15,-7-4-274 16</inkml:trace>
  <inkml:trace contextRef="#ctx0" brushRef="#br1" timeOffset="92217.9">13422 4198 753 0,'0'0'121'0,"0"0"57"16,0 0-4-16,0 0-100 16,0 0-17-16,0 0-14 15,-79 21-6-15,77-19 1 0,2-2 1 16,0 2 5-16,6 0 2 15,33 0-14-15,19-2-2 16,20 0-6-16,7 0-8 16,4 0-9-16,4-14-6 15,1-3-1-15,-3 2 1 16,-11-2 0-16,-16 7-1 16,-16 4 0-16,-22 3-2 15,-10 3-22-15,-7 0-41 16,-7 0-63-16,-2 0-35 15,0 6-100-15,0-4-394 16</inkml:trace>
  <inkml:trace contextRef="#ctx0" brushRef="#br1" timeOffset="92736.74">15400 4059 769 0,'0'0'24'16,"0"0"116"-16,-131 11-13 16,79 0-88-16,6-4-8 15,15 0 46-15,17-4 6 16,12-3-3-16,2 0-8 15,6 0-11-15,35 0 15 16,28 0-48-16,24-6 1 16,21-4-8-16,17-2-7 0,9 1-8 15,3 3 12-15,-10-1-15 16,-16 5 1-16,-24 4-2 16,-24 0-2-16,-22 0 3 15,-20-1-2-15,-16-2-1 16,-9 1-2-16,-2 2-23 15,0 0-72-15,-31 0-60 16,-20 0-155-16</inkml:trace>
  <inkml:trace contextRef="#ctx0" brushRef="#br1" timeOffset="94118.28">11516 4355 476 0,'0'0'58'0,"0"0"24"16,0 0 6-16,0 0-17 15,0 0 19-15,0 0 12 16,0 38-2-16,0-38 0 16,0 0-35-16,0 0 3 15,0 0 19-15,0-4-17 16,0-20-6-16,0-9-32 16,0-15-9-16,-4-13-6 15,-8-9-10-15,-3-9 13 16,-5-13-4-16,-2-10 0 0,2-5-3 15,-3 7-10-15,4 16 6 16,-1 16-6-16,3 16-1 16,7 10-1-16,3 6 4 15,1 8-3 1,4 6-1-16,2 5 0 0,0 7 1 16,0 5 0-16,0 3 2 15,0-1-3-15,0 3-1 16,0 0 0-16,0-2 0 15,0 2 0-15,0 0 0 16,0 0 1-16,8 0-1 16,23 0 1-16,16 0-1 15,13 0 5-15,16 0 0 0,18-1-5 16,19-16-1-16,23-3 1 16,7-2-1-16,-12 6 0 15,-24 4 1-15,-33 8-3 16,-30 4 2-16,-15 0 1 15,-13 0 0-15,-5 0 0 16,-5 0 0-16,-1 0 1 16,-1 6 1-16,1 2 1 15,-3 4 2-15,-2 9 5 16,3 2 4-16,-3 11-1 16,0 6 0-16,0 8-1 15,0 9 0-15,0 9-2 16,0 10 5-16,0 11-4 0,0 1-1 15,-5 2-4-15,0-8 6 16,5-12-8-16,0-6-4 16,0-4 2-16,0-10 0 15,0-7-2-15,0-15 3 16,0-12-2-16,0-9-1 16,0-4 0-16,0-3 1 15,0 0-1-15,-4 0-4 16,-5-11-8-16,-2-8-53 15,0-1-48-15,0 4-115 16,4-4-129-16,7 2-354 16</inkml:trace>
  <inkml:trace contextRef="#ctx0" brushRef="#br1" timeOffset="95153.19">13221 3994 812 0,'0'0'184'16,"0"0"-28"-16,0 0-49 16,0 0-89-16,0 0 9 15,0 0 16-15,-22 48-10 16,15-36 0-16,0 0-16 15,1-5-10-15,3 1 0 16,1-2-2-16,0-1 3 16,2 1 3-16,0 3-4 15,0-6 0-15,0 0-1 0,0-2 3 16,0-1 0-16,0 0 21 16,0 0 31-16,0-1-5 15,0-20-7-15,-4-11-23 16,-8-14 6-16,-1-18-13 15,-5-19-6-15,-5-14 1 16,0-14-10-16,-6-2 2 16,-5 8 2-16,1 6 4 15,4 17-5-15,2 14-2 16,7 20 4-16,7 18-5 16,5 12-3-16,4 10 4 15,4 6-3-15,0 2-2 16,0 0-2-16,0 0-2 0,0 0-6 15,2 2 4 1,18 12 6-16,9 4 1 0,11 0 0 16,16-2 1-16,17-4 2 15,24-4-3-15,12-2 0 16,11-6-1-16,-6 0-3 16,-8 0-12-16,-10 0-16 15,-13-4 14-15,-10-3 13 16,-13-2 4-16,-12-1 0 15,-13 4 3-15,-8-2 0 16,-12 4 4-16,-5 2 4 16,-6-1 2-16,-2 3-1 0,2 0-2 15,1 0-3-15,1 0-1 16,6 0 0-16,-1 9-5 16,5 13 5-16,-1 8-5 15,1 14 4-15,-3 15 6 16,-2 9 3-16,-2 5 2 15,0 8-1-15,6 2-1 16,3 5-4-16,7-2-5 16,4-6 0-16,2-9 0 15,-2-8-3-15,-4-6 2 16,-6-10-3-16,-5-7 5 16,-5-5-6-16,-5-12 1 15,-4-5 3-15,2-9 0 16,-2-9-1-16,0 0-3 15,0 0 0-15,0 0 2 0,0 0-2 16,0 0-3-16,0 0-6 16,0 0-25-16,0 0-32 15,-2-2-117-15,-2-14-115 16,4-6-423-16</inkml:trace>
  <inkml:trace contextRef="#ctx0" brushRef="#br1" timeOffset="96068.64">14949 4034 266 0,'0'0'265'0,"0"0"-125"16,0 0-2-16,0 0-39 16,0 0-4-16,0 0-3 15,0 29 19-15,0-29-18 16,0 0 9-16,0 0-18 16,0-19 15-16,6-15-63 15,0-9 4-15,-4-10-3 16,-2-15-2-16,0-16 0 15,-6-12-22-15,-15-11 2 0,1-1-4 16,1 3-5 0,0 13-3-16,6 15 0 0,2 27 1 15,4 19-4-15,3 12 2 16,4 13 0-16,0 4 0 16,0 2-2-16,0 0-1 15,0 0 1-15,0 0-3 16,0 0-4-16,18 0 4 15,22 2 3-15,20 4 0 16,15-1 6-16,17-4-3 16,17 2-3-16,10-3-3 15,12 0 1-15,14 0 2 16,9 0 0-16,-6-9-11 16,-16-2 1-16,-25 2 3 15,-33 4 3-15,-30 3 4 0,-19 2 0 16,-14 0 0-1,-5 0 2-15,-4 0 2 0,0 0 1 16,4 0 1-16,-4 12 4 16,4 9-2-16,-3 10 1 15,-1 11-3-15,-2 11-5 16,0 8 11-16,0 10-4 16,-2 7 6-16,-3 5-4 15,3 6 8-15,2 8-7 16,0-6 1-16,0-3-6 15,0-9 2-15,13-15 0 16,1-10-5-16,-1-11 3 0,1-9-5 16,-3-11-1-1,-3-8 1-15,-4-9-1 0,-1-6-13 16,-1 0-8-16,1 0-18 16,-1-21-37-16,-2-15-187 15,0-10-320-15</inkml:trace>
  <inkml:trace contextRef="#ctx0" brushRef="#br1" timeOffset="97432.99">19424 3882 159 0,'0'0'377'0,"0"0"-239"15,0 0 65-15,0 0-73 0,0 0 19 16,0 0-58-16,-47-59-21 16,47 32-11-16,0-9-23 15,0-7-13-15,0-11 17 16,0-13-18-16,0-10-1 15,0-13 2-15,0-11-2 16,2-3-7-16,-2 3 3 16,0 20 7-16,0 22-3 15,0 29 8-15,0 21 13 16,0 9-3-16,0 0-34 16,0 0-5-16,0 0-7 15,0 0 2-15,0 0 5 16,0 5 1-16,0 9 2 0,2 2 2 15,14 3 1 1,1-1-4-16,10-2 8 16,9-4-4-16,15-6 3 15,14-6-3-15,18 0 0 0,12-4-3 16,3-9-3-16,-9 3 0 16,-26 7-10-16,-28 0 5 15,-16 3-1-15,-15 0 0 16,-4 0 6-16,0 0-3 15,0 0 3-15,0 0 1 16,0 3 1-16,0 10 7 16,0 11 6-16,0 5-4 0,0 8 1 15,0 14-2-15,-4 9 0 16,1 8 0-16,1 8 2 16,0 3-2-16,2 5 1 15,0 2 0-15,0-1-8 16,0-4 1-16,2-8-2 15,5-11-1-15,-3-8 3 16,-2-12-4-16,0-9 0 16,1-12 0-16,-3-8 0 15,0-8 0-15,0-3 0 16,0-2 3-16,0 0 2 16,0 0 4-16,-16 0 8 15,-17-16-15-15,-14 0-2 16,-18 3 0-16,-12 1-5 15,-12 3 4-15,-10 9-1 16,3 0 1-16,14 0 1 0,20 0 1 16,21 0-1-16,22 0-5 15,14 0-6-15,5 0-8 16,0 0-26-16,26-2-61 16,17-10-65-16,11-8-75 15,-1 2-229-15</inkml:trace>
  <inkml:trace contextRef="#ctx0" brushRef="#br1" timeOffset="98481.26">20885 3098 981 0,'0'0'117'0,"0"0"142"0,0 0-146 16,0 0-82-16,0 0-22 16,148-10 6-16,-61 5 31 15,6 4-1-15,-4 1-14 16,-5 0-20-16,-5 0-6 15,-6 0-2-15,-3 0 0 16,-10 0-2-16,-12 0 5 16,-14 1 8-16,-14 8-8 15,-9 5-1-15,-9 3 1 16,-2 12 13-16,0 9 12 16,0 12-1-16,0 12-14 15,0 9 1-15,0 10-4 16,7 10 10-16,9 5 0 15,-3 2-9-15,3-5 7 0,-1-12-6 16,-4-12-9-16,2-9-2 16,-5-6-1-16,-2-8 1 15,-1-9-3-15,-1-9-1 16,-4-12 1-16,0-8 2 16,0-4-3-16,0-4 1 15,0 0 4-15,-20 0-1 16,-18 0-2-16,-16 1-2 15,-13-1 0-15,-17 0-1 16,-19 0-2-16,-7 0-3 16,0 0 3-16,12 0 0 15,22 0 2-15,23-1-1 0,17-11 2 16,12-4 3-16,4-2-2 16,7 0 1-16,1-5-1 15,5-1 0-15,1 1 1 16,-1-8-3-16,-4-1 1 15,0-10 0-15,-3-8 5 16,1-14-5-16,4-20 1 16,2-16 6-16,7-14-6 15,0-3 2-15,0 9 0 16,0 15-2-16,0 17 4 16,0 26-5-16,-4 20 0 15,4 16-1-15,-3 14-6 16,3 12-31-16,0 34-95 0,0 24-47 15,-2 10-53-15,-2 7-316 16</inkml:trace>
  <inkml:trace contextRef="#ctx0" brushRef="#br1" timeOffset="107732.51">13889 7753 430 0,'0'0'212'0,"0"0"-71"16,0 0-6-16,0 0-25 15,0 0-26-15,0 0-23 16,0 0-19-16,19 0-32 16,-48 41 8-16,-19 18 14 15,-12 15-10-15,-17 16 7 16,-19 15-11-16,-20 22 0 0,-23 16 2 16,-10 12-10-1,0 2-10-15,2-4 2 16,10-3-1-16,0-3-1 0,-6-2-3 15,-1-6 0 1,-1-8 3-16,8-11-2 0,24-12-2 16,10-9-6-16,19-11-14 15,10-16-4-15,14-11 9 16,13-20 15-16,12-15 2 16,10-6 0-16,7-9 2 15,9-8 0-15,5-3 3 16,2 0 13-16,2 0 17 15,0 0-5-15,0-1-1 16,0-20-7-16,0-8-14 16,6-16-1-16,15-9-5 0,0-8 0 15,2-2 0-15,2-2 3 16,-5 0 9 0,-1-2 1-16,2 2 5 0,-6 11 5 15,-3 15 19-15,-4 14 6 16,-6 14-17-16,-2 7-3 15,0 5-9-15,0 0-8 16,0 5-11-16,-6 31 0 16,-19 14 0-16,-8 14 3 15,-5 5 2-15,-2-2-4 16,-2 3 5-16,2-10-4 16,2-1-1-16,4-13 0 15,12-14-1-15,8-16 2 0,10-11-2 16,4-5 3-1,0 0 7-15,0 0 3 0,0 0 1 16,0 0 0-16,0 0-4 16,0 0-4-16,14 17-6 15,17 16 0-15,13 11 12 16,10 6 14-16,4 4-14 16,0-1-2-16,-7-6-10 15,-4-5-3-15,-7-6 3 16,-9-8-18-16,-6-10-53 15,-8-1-114-15,-17-16-121 16,0-1-384-16</inkml:trace>
  <inkml:trace contextRef="#ctx0" brushRef="#br1" timeOffset="108474.31">9580 11037 486 0,'0'0'248'0,"0"0"-110"16,0 0 36-16,0 0-38 15,0 0-50-15,0 0-11 0,-6-22-7 16,3 22-17-16,-1 0-11 15,4 0-5-15,0 16 5 16,0 22-12-16,0 19 36 16,4 20-18-16,9 9-7 15,6 8-13-15,-2 3-13 16,1-3-1-16,0-6-11 16,0-11-2-16,0-13-3 15,-1-14-29-15,1-14-56 16,-5-10-76-16,-5-12-65 15,-8-14-207-15</inkml:trace>
  <inkml:trace contextRef="#ctx0" brushRef="#br1" timeOffset="108930.15">9315 11176 446 0,'0'0'375'0,"0"0"-247"16,0 0-16-16,72-107-40 15,-22 93-7-15,20 14-15 16,14 0 0-16,5 27 10 16,-2 23-18-16,-13 15-26 15,-17 11 4-15,-16 7 4 16,-12 3-2-16,-12 2 3 16,-7 0 12-16,-8-3 4 15,-2-10-12-15,-5-8 3 16,-19-11-6-16,-5-14-8 15,-2-14-2-15,-2-10-8 0,-6-18-7 16,-1 0-1 0,-4-23-22-16,5-18-42 0,14-3-52 15,13 0 18 1,12 1 3-16,4 2-40 0,23 0-88 16,6 1-27-16,6 1-45 15</inkml:trace>
  <inkml:trace contextRef="#ctx0" brushRef="#br1" timeOffset="109274.09">10262 11486 773 0,'0'0'181'0,"0"0"-79"16,0 0 68-16,0 0-83 15,0 0-26-15,0 0-19 0,87-4-8 16,-60 4-16-16,-3 7-5 15,-2 14-3-15,-2 6-2 16,-4 4 0-16,-5 2 2 16,-4 6 13-16,-7-3-8 15,0-5-2-15,0-12-10 16,0-6 1-16,0-13 2 16,0 0 3-16,-7-21 18 15,-9-25-11-15,5-10-16 16,3-6-3-16,8 9-14 15,0 14-2-15,0 11-8 16,0 12-12-16,0 5-29 16,11 7-34-16,7 4-123 15,-1 0-53-15,3 0-154 16</inkml:trace>
  <inkml:trace contextRef="#ctx0" brushRef="#br1" timeOffset="109608.15">10698 11423 729 0,'0'0'179'0,"0"0"-41"16,0 0-28-16,0 0-27 16,0 0-18-16,0 0 3 15,-77 51-19-15,63-24-18 16,5 11-4-16,7 1-5 16,2 1-5-16,0-4 5 15,11-7 0-15,16-12-8 0,6-9-4 16,6-8-3-16,3 0 0 15,-2-25-4-15,-2-15-3 16,-12-3 0 0,-10 3 1-16,-14 4 2 0,-2 9 3 15,-8 2 0-15,-24 4 4 16,-8 4-10-16,-4 9-2 16,-2 8-2-16,9 0-7 15,6 2-29-15,11 14-11 16,8-4-19-16,12-9-53 15,0-3-83-15,9-3-68 16,20-34-1-16</inkml:trace>
  <inkml:trace contextRef="#ctx0" brushRef="#br1" timeOffset="110056.47">10877 11121 827 0,'0'0'219'15,"0"0"-37"-15,0 0-119 16,0 0-47-16,0 0-5 15,0 0 61-15,45 138-13 16,-28-72-20-16,1 12-7 16,-3 13 7-16,6 12-19 15,1 8 3-15,0 2 19 16,5-9-5-16,0-10-12 16,-5-5-8-16,-7-17-9 0,-3-13-4 15,-8-24-3-15,1-12-1 16,-5-14 0-16,0-9-6 15,0-12 6-15,-7-43 0 16,-11-37-35-16,-1-27 14 16,5-10-12-1,7 13-2-15,7 26 28 0,0 21 7 16,17 19 2-16,10 15-1 16,0 8 3-16,-4 16 3 15,-8 11-6-15,-8 5 2 16,-2 22 16-16,-5 8 19 15,0 9-12-15,0 4-4 16,-9 3-10-16,-9-1-12 16,2-13 0-16,5-10-8 15,4-15-35-15,5-12-69 0,2 0 1 16,0-25-51-16,13-15-265 16,21-6 28-16</inkml:trace>
  <inkml:trace contextRef="#ctx0" brushRef="#br1" timeOffset="110284.39">12256 11048 345 0,'0'0'176'0,"0"0"2"16,0 0 44-16,0 0-43 0,0 0-39 15,0 0-49-15,38-11-24 16,-32 39 9-16,4 14 8 15,-4 8-27-15,1 5-31 16,1-2-15-16,2-3-11 16,1-6-6-16,5-9-54 15,-1-11-27-15,-4-12-84 16,-8-12-152-16,-3 0-256 16</inkml:trace>
  <inkml:trace contextRef="#ctx0" brushRef="#br1" timeOffset="110894.18">12192 11249 1205 0,'0'0'73'0,"0"0"38"0,0 0-44 15,0 0-38-15,0 0-23 16,0 0 5-16,158-98 25 16,-105 75-13-16,-8 0-12 15,-8 0-6-15,-8 0-1 16,-4-2-3-16,-9 2 4 15,-5-1 2-15,-3 1 14 16,-3 8-9-16,0 6-6 16,-1 8 0-16,1 1-6 15,3 4-5-15,6 21 5 16,-1 14 9-16,3 9-6 16,-5 6 5-16,0 5 9 15,-2-5-1-15,0-5 17 0,-2-13-12 16,-1-11-7-16,0-14-3 15,4-8-6-15,3-3 0 16,7-21 5-16,9-19-5 16,0-8-5-16,-2 10-2 15,-9 11-1-15,-7 19 2 16,-4 8-4-16,-3 0-5 16,3 5 2-16,1 13 8 15,2 0 3-15,1-2 0 16,5-6 2-16,5-8 1 15,13-2 2-15,6-7 2 16,5-24-3-16,2-7-6 16,-10-4 1-16,-10 0 0 15,-16 0 1-15,-11 4 1 0,0 7-4 16,-6 13 0-16,-17 18 0 16,4 0-3-16,-2 37 3 15,7 8 5-15,8 7 5 16,6-4-5-16,0-6-1 15,25-9-3-15,10-5-1 16,12-8-3-16,6-5-24 16,3-8-47-16,-4-3-96 15,-19-4-129-15,-20 3-385 16</inkml:trace>
  <inkml:trace contextRef="#ctx0" brushRef="#br1" timeOffset="111342.23">11082 13070 1004 0,'0'0'232'16,"0"0"-194"-16,0 0 46 15,0 0-53-15,0 0-31 16,0 0 34-16,19 134-10 16,0-61-8-16,-1 2-7 0,-1-2-9 15,-1-7-8-15,-3-10-53 16,-4-14-72-16,-9-17-119 15,0-17-108-15</inkml:trace>
  <inkml:trace contextRef="#ctx0" brushRef="#br1" timeOffset="111720.11">10910 12846 1019 0,'0'0'203'0,"0"0"-192"16,120-88 20-16,-64 75 12 16,-2 13-6-16,-8 0-10 15,-5 24-3-15,-7 15 5 0,-11 11-4 16,-13 6-11-16,-10 8-8 16,0 4 1-16,-27 0-5 15,-8-4-1-15,-4-6 0 16,-1-11 1-16,0-18-2 15,0-14-4-15,6-11 2 16,10-4 0-16,13 0 4 16,11 0 2-16,0 0-2 15,14-9-2-15,21-1 0 16,11 1 1-16,6 4 9 16,2 5 0-16,6 0-7 15,9 7-1-15,11 4-2 0,6 0-10 16,-3-5-75-16,-12-6-100 15,-13 0-243-15</inkml:trace>
  <inkml:trace contextRef="#ctx0" brushRef="#br1" timeOffset="112070.2">11897 12997 1241 0,'0'0'42'0,"0"0"-9"15,0 0 65-15,0 0-72 0,0 0-17 16,0 0-4 0,-89 65 2-16,89-17 11 0,0-2 1 15,0 1-12-15,7-11-2 16,13-13 2-16,4-8-1 16,5-12 0-16,5-3 0 15,6-11 2-15,3-24 2 16,-8-9-7-16,-10 0 1 15,-10 2 3-15,-15 8 1 16,0 4 6-16,-17 6-2 16,-24 4-1-16,-8 2-11 15,0 6-1-15,7 12-22 16,11 0-21-16,10 10 6 16,13 16-31-16,8-2-82 0,2-6-82 15,31-12-11-15,9-6-133 16</inkml:trace>
  <inkml:trace contextRef="#ctx0" brushRef="#br1" timeOffset="112518.27">12414 12902 933 0,'0'0'185'0,"0"0"-78"16,0 0-5-16,0 0-33 15,0 0-32-15,0 0-18 16,2 32 25-16,-2 0-15 15,0-1 6-15,3-2 0 16,6-3-15-16,4-10-11 0,5-8-1 16,6-8-1-1,5 0 4-15,4-14-3 0,6-22-1 16,-6-12-1-16,-1-7-6 16,-11 4 1-16,-5 11 0 15,-7 16 1-15,-5 13-2 16,0 11 0-16,2 0-6 15,2 12 6-15,3 8 5 16,5 3 3-16,4-3 3 16,4-5 6-16,10-2-4 15,4-11-1-15,4-2 1 16,5-5 1-16,0-24 6 0,-1-7 5 16,-7-9 1-16,-8 1 0 15,-16 0 0-15,-13-2 0 16,-2 0-1-16,-27 0-12 15,-21 6-13-15,-10 16 0 16,-5 20-12-16,3 4-20 16,9 40-27-16,11 10-83 15,13 2-98-15,12-8-304 16</inkml:trace>
  <inkml:trace contextRef="#ctx0" brushRef="#br1" timeOffset="118287.69">8940 3924 103 0,'0'0'176'0,"0"0"-74"16,0 0-35-16,0 0-15 16,0 0-25-16,0 0 2 15,-15-20-8-15,11 19 11 16,0-2-10-16,-4 1-9 15,0 2 6-15,-1 0-10 16,-3 0 3-16,-1 0 8 16,5 0 22-16,-2-2 12 15,4 0-20-15,-3 2-5 16,0-2 6-16,2 2 4 16,-2 0-7-16,3 0-15 15,-1 0 1-15,2 0-6 16,3 0 4-16,0 0 4 0,2 0-1 15,0 0 8-15,0 0-4 16,0 0 5-16,0 0-6 16,0 0-4-16,0 0-9 15,0 0-2-15,18 0-1 16,7 0 0-16,6 0 1 16,4 0 8-16,7 0-11 15,3-6 4-15,-1 0-1 16,6-3-6-16,-2 4 1 15,2-1-1-15,-2 2 0 16,2 0 1-16,-1 0-2 16,-1 0 0-16,6 0 0 15,6-4 0-15,11 2 2 0,8 0-2 16,-2 0 0-16,-3 2 1 16,-5 4-2-16,-4 0 1 15,-1 0 0-15,-3 0 0 16,-6 0-1-16,1 0-2 15,-5 0 3-15,3 0 0 16,2 0 0-16,-1 0 0 16,6 0 0-16,1 0 0 15,-4 0 0-15,-1-6 0 16,-3 2 0-16,-5 4 1 16,-3 0-1-16,2 0 1 15,-2 0-1-15,8 0 0 0,4 0 0 16,4 0 0-16,3-2 1 15,1-4 1-15,-1-2-2 16,-1 1 1 0,0 3-1-16,2 1 1 0,8-3-1 15,4 2 0-15,4-4 0 16,1-1-2-16,-6 4 2 16,1-4 1-16,3 3-1 15,1 0 0-15,3 1 2 16,2-1 4-16,2-2 1 15,0 1 1-15,-3 1 1 16,1 0 2-16,-2 3-2 16,-2 0-2-16,-5 3 0 15,-2 0-3-15,-7 0 3 16,-3 0-5-16,5 0 0 0,8-2 2 16,4 0 0-16,0 2-2 15,0-2-2-15,-4 2 0 16,-6 0 0-16,-2 0-1 15,-1-1 1-15,-4-2 0 16,3 2 2-16,-7-2-1 16,1 1 1-16,-3 0-2 15,0-2 1-15,3 1 0 16,-1-2-1-16,2 0 0 16,-1 2 1-16,-1 2-1 15,1-1 1-15,3-1-1 16,2 1 1-16,3 1-1 0,-2-2 2 15,0 1-1-15,5 2 1 16,3 0-2-16,10 0 0 16,2 0 1-16,5 0-2 15,-5 0 0-15,-2-2 0 16,0-2 1-16,-1-2-1 16,8 0 1-16,-1-5 0 15,1 4 0-15,-5 1 0 16,3 0 1-16,-1 2 0 15,5 2-1-15,3 0 0 16,-4-2 3-16,-3 2-3 16,-6-2 2-16,-6 1-2 15,7 0 1-15,-4 0 0 16,-1-1 0-16,-4 3 1 16,-9 1 0-16,-4-2-1 0,-7 1-1 15,2 1 3-15,0-3 1 16,-2-1-2-16,-4 2-2 15,-6-2 1-15,-6 0 0 16,-1 0 0-16,3 0-1 16,10-2 0-16,4 1 0 15,4 1 0-15,1 1 1 16,-1 0-1-16,1 0 1 0,-3-2 0 16,4-2 1-1,3 1-1-15,5 0-1 0,-1 2 1 16,0 2 1-16,5 2-1 15,2 0 0-15,2 0-1 16,0 0 0-16,-2 0 3 16,2 0-1-16,-6 0-2 15,1 0 1-15,-1 4 1 16,2 2-1-16,4 0 0 16,2 0 0-16,1 2-1 15,0-1 0-15,-4 2 0 16,0-3 1-16,-6 0 1 15,1 0-2-15,-3-2 1 16,0 0-1-16,-1 0 1 16,1 0 0-16,2-1 0 0,1 1 1 15,1 1-2-15,4 1 1 16,3-2-1-16,-4 2 3 16,-1-2-3-16,0-2-1 15,-8 2 0-15,-3-2-1 16,1-2 0-16,-5 3 2 15,4-1-1-15,-6-2 1 16,4 0 1-16,1 0 1 16,-3 0-2-16,1 0 0 15,-3 0 1-15,-4 0-1 16,-1 0 0-16,1 0-3 16,2-2 3-16,4-3 3 15,5 1-3-15,-1 2-1 16,4 0-2-16,-5 0-1 0,-3 2 1 15,-2 0 2-15,3 0 1 16,-1 0 0-16,5 0 1 16,1 0-1-16,-1 0-1 15,-2 0 1-15,-5 0-3 16,-4 4 2-16,0 0 1 16,-5 0 1-16,2 5 0 15,-4-5 0-15,-1 3 3 16,-6 1 1-16,-5-4-5 15,-3-2 8-15,-8 0-6 16,-5-2 3-16,-6 0-4 16,-1 0 1-16,1 0-1 0,-3 0-1 15,-6 0-7-15,-6 2-36 16,-9 0-84 0,-40-2-210-16</inkml:trace>
  <inkml:trace contextRef="#ctx0" brushRef="#br1" timeOffset="122978.48">11020 14235 149 0,'0'0'42'15,"0"0"-42"-15,0 0-13 16,0 0 9-16,0 0 4 15,0 0 0-15,0 0-37 16,-71 18-28-16</inkml:trace>
  <inkml:trace contextRef="#ctx0" brushRef="#br1" timeOffset="124351.96">11020 14235 111 0,'-127'18'109'0,"113"-18"-48"16,-3 0 14-16,1 5 18 16,0 1-62-16,0-1-4 0,1 1 6 15,1-6-25-15,6 0-3 16,-1 0 2-16,4 0 46 15,0 0 6-15,-1 0 17 16,0 0-5-16,-1 0 12 16,3 0 0-16,-2 0 12 15,6 0 7-15,0 0-44 16,0 0-15-16,0 0-14 16,0 0-3-16,10 0-10 15,28 0-1-15,31 0 16 16,34-17 15-16,37-19-5 15,42-14-4-15,37-15 14 0,36-18-3 16,29-14-25-16,8-6-15 16,-5 1 12-16,-17 12 5 15,-32 13-1-15,-36 13-11 16,-38 12-10-16,-42 10-2 16,-32 14-1-16,-28 6 2 15,-18 8 1-15,-11 3 0 16,-12 4 4-16,-13 1 6 15,-5 4 5-15,-3 0 10 16,0 2 2-16,0-2-2 16,0 2-3-16,0 0-4 15,0-2-3-15,0 2-8 16,0-4-4-16,0 0 0 16,0 2-1-16,0-2-2 15,0 1 1-15,0 2 4 0,0-2-2 16,0 3 5-16,0 0-5 15,0 0-1-15,0 0-3 16,0 0-2-16,0 0 1 16,0 0-3-16,0 0 2 15,0 0-2-15,0 0 1 16,0 0-5-16,0 0 6 16,0 0-4-16,0 0 2 15,0 0 2-15,0 0 0 16,0 0-1-16,0-2 0 15,0 1-2-15,0-1-1 16,0-4 1-16,2-9 1 0,2-11 0 16,1-12-3-16,-2-16 1 15,-3-12 2-15,0-14-1 16,-14-16-5-16,-13-15-1 16,-7-11-5-16,-3-5-3 15,-5 7 5-15,-3 10 10 16,-4 20 2-16,-7 16 0 15,-6 17 0-15,-7 13 4 16,1 8-4-16,6 5 1 16,12 4-1-16,11 7 0 15,13 4-1-15,12 6 1 16,8 4 1-16,3 4 1 16,3 2-2-16,0 0 2 0,0 0-2 15,0 0 0-15,0 0 0 16,0 0 0-16,0 0 0 15,0 0 0-15,0 0 0 16,0 0-3-16,0 0 3 16,0 0-1-16,-6 2 1 15,-12 14 0-15,-9 6-1 16,-11 6 1-16,-18 6-1 16,-21 6-1-16,-24 9-1 15,-28 5-10-15,-27 4-17 16,-23 6-10-16,-8 0-3 15,-4-3 11-15,4-4 32 0,8-7 1 16,1-1 0 0,-5-1-1-16,-4-7-5 0,0 2-34 15,12-5 36-15,11-4 1 16,20-4 2-16,16 0 1 16,22-5 2-16,21-6 0 15,25-2 0-15,18-5-1 16,15-6 2-16,16-2 5 15,9-4 1-15,2 0 6 16,0 4-3-16,2 14-12 16,22 15 1-16,7 26 9 15,6 21 5-15,0 12 1 16,-1 11-1-16,4 0 3 16,0-4-3-16,2 1-1 15,0-4 1-15,-3-3-4 0,-4-9-1 16,-8-12-2-16,-7-11-1 15,-4-11 0-15,-8-11-4 16,-1-6 4-16,-7-11-3 16,2-6-1-16,-2-10-2 15,0-4-2-15,2-2 1 16,0 0 5-16,1 0-6 16,0 0-2-16,3 0-14 15,5 0-12-15,7-2-11 16,7 0-20-16,-4 2-30 0,2 0-93 15,-3 0-176 1,-9-2-566-16</inkml:trace>
  <inkml:trace contextRef="#ctx0" brushRef="#br1" timeOffset="126942.69">24945 7475 217 0,'0'0'135'0,"0"0"-78"15,0 0-12-15,0 0-20 16,-11-112 4-16,6 78 1 16,-8 2-3-16,-7 2 31 15,-9 5-2-15,-7 5-16 16,-4 9 8-16,-4 0-27 16,-1 5-6-16,5 0-4 15,7 0 8-15,8 1 17 0,9 0 26 16,5 0 8-1,7 2-1-15,2 3-7 0,2-1-23 16,0-2-18-16,0 0-9 16,33-5 12-16,21-9 12 15,19-1 1-15,23-4-18 16,22 2 0-16,23 4-3 16,19 4 6-16,18 6-8 15,29 2-8-15,21 0-4 16,23 0-2-16,19 4 0 15,-3 0-2-15,-8 0 2 16,-21 0 0-16,-17 16 1 0,-27-2 3 16,-23 0-4-1,-18-6-1-15,-18 0 0 0,-15-2 1 16,-13-4 0-16,-16 3 0 16,-20-4 0-16,-15 2 0 15,-18-3 0-15,-9 3 1 16,-5 0 0-16,1-2-1 15,-2 3 0-15,0-1 1 16,0-2-1-16,-7 3 1 16,-3-2-1-16,-9 1-1 15,-2-2 1-15,-2 2 1 16,0-3 8-16,0 0 5 16,0 0 5-16,0 5-9 15,0 3-4-15,0 7 1 16,10 3 3-16,-1 2-1 15,1 1-1-15,0 3 23 16,-6 5-1-16,-4 5 0 0,0 10 7 16,-6 6-9-16,-10 8 6 15,5 9 1-15,3-1-9 16,8 0-10-16,0 2 6 16,0 1-14-16,14-4 3 15,-1-2-6-15,-1-2 5 16,-1-5-5-16,-3-3-1 15,0-8-2-15,-6-2 1 16,-2-9-1-16,0-8 0 16,0-5 0-16,0-6 1 0,0-5-3 15,0 1 2 1,0-4-1-16,0 0 0 0,0-5-1 16,0 2 1-16,0-4-1 15,0 0 1-15,0 0 2 16,0 0-3-16,0 0 0 15,0 0 0-15,0 0 2 16,0 0-2-16,0 0 1 16,-2 0-1-16,2 0 1 15,0 0-1-15,-3 0 0 16,-2 0 1-16,-5 0 0 16,-6 0-1-16,-4 0-3 15,-2 0 1-15,-5 0-2 0,-4 0-1 16,-7 0-1-16,-2 0 1 15,-9 0-3-15,-9 0-1 16,-11 0 3-16,-12 2-13 16,-5-1 5-16,-11-1-5 15,-7 3-1-15,-10-3 11 16,-15 0-12-16,-11 0 15 16,-7 0-1-16,-11-15 0 15,-3 4 6-15,-4-6-3 16,-4 4 0-16,2 3-4 15,4-1 4-15,10 5-2 16,8 5 3-16,7 1 2 16,11 0-1-16,7 0 2 0,8 0-1 15,5 5-8-15,2 8-4 16,5-3-11-16,4-1-8 16,7-1 22-16,4-6 4 15,8 2-4-15,3-1-2 16,3-2 12-16,-6 3-2 15,4 0 2-15,2 5 0 16,7-1 0-16,3-1 0 16,6 0 1-16,13-1-1 15,7-1 1-15,18-2 0 16,11-2 0-16,3-1-1 16,3 3-2-16,0-3 2 15,0 0 0-15,0 0 2 16,0 0 2-16,0 0 2 15,0 0 6-15,0 0 9 16,0 0-7-16,0 0-9 0,0 0 3 16,0 0 0-16,0 0 11 15,0-4-1-15,0-23-4 16,0-10-13-16,0-19 3 16,0-11-4-16,0-18 0 15,11-22 1-15,2-16 0 16,5-10-2-16,3 4 1 15,-2 8 0-15,-3 27 0 0,-5 30 1 16,-7 26-1 0,-1 22 0-16,-3 9 0 0,0 7 0 15,5 0-3-15,-5 5-8 16,2 22-9-16,0 8-41 16,-2 5-69-16,0 6-88 15,0 0-117-15,-4 1-216 16</inkml:trace>
  <inkml:trace contextRef="#ctx0" brushRef="#br1" timeOffset="136447.93">3322 3069 615 0,'0'0'86'0,"0"0"14"15,0 0-9-15,0 0-17 16,0 0-11-16,0 0-1 16,0 0-14-16,-137-5 1 0,104 5-18 15,2 5 4 1,4-1-7-16,12 0 12 0,8 1 4 15,7-5-3 1,0 0-4-16,25 0-17 0,37 0-8 16,32 0-2-16,35-3-2 15,27-10 9-15,22-1-11 16,20-2 11-16,18 3-2 16,7 0-9-16,-5 1-2 15,-10 3-4-15,-28 2-2 16,-30 2 1-16,-32 1-1 15,-31 1-3-15,-25-1-3 16,-18 0 3-16,-15-1 4 16,-14 4 1-16,-5 1 1 15,-8 0 4-15,-2 0-4 0,0 0 13 16,0 0-1-16,0 0-1 16,0 0-1-16,0 0-2 15,0 0-5-15,0 0 7 16,0 0-4-16,2 0-3 15,-2 0-1-15,0 0-1 16,0 0 0-16,0 0 4 16,0 0-6-16,0 0 2 15,0 0 2-15,0 15-2 16,0 10 7-16,0 2 4 16,0 4-9-16,0 5 3 15,0 4 5-15,3 6-3 0,3 8 8 16,-2 8-7-1,1 9 9-15,2 7 17 0,-3 4-16 16,5-4-12-16,0-6 0 16,2-6-2-16,0-9 0 15,-2-9 0-15,5-8-5 16,-3-7 0-16,3-2 3 16,-4-5-4-16,-3-6 1 15,-1-4-2-15,0-2 2 16,-4-6-2-16,0-3 1 15,0-4 0-15,-2-1 1 16,0 0 0-16,0 0-1 16,0 0 2-16,0 0-4 15,0 0 4-15,0 0-2 16,0 0 1-16,0 0-1 16,0 0 1-16,0 0-1 15,0 0 0-15,0 0 1 0,0 0-1 16,0 0 0-16,0 0 0 15,0 0 1-15,0 0 0 16,0 0 1-16,0 3-2 16,-6-2-1-16,-19 5 1 15,-13 0 0-15,-18 0-1 16,-20 4 0-16,-15-2-1 16,-24 2-12-16,-18 3 1 15,-6-1-3-15,-11 2 0 16,-8 0 2-16,-2 4 1 15,-1 2 2-15,11 2 3 16,15 0 2-16,19 0 3 0,13-2 1 16,14-1-1-16,16-7 3 15,19-1 3-15,10-3-2 16,1 0-1-16,1 1-1 16,7-2 1-16,6-1 0 15,15-5 1-15,10-1-1 16,-1 0 0-16,1 0 0 15,-3 0 0-15,0 0 0 16,5 0 0-16,0 0 1 16,-1 0-1-16,3 0 5 15,0 0-1-15,0 0 5 0,-2 0 6 16,-2-10 4-16,0-11-7 16,-1-10-5-16,0-14 3 15,1-13-1-15,-1-20-9 16,-1-16 6-16,-5-17-4 15,-3-17-2-15,-1-8 2 16,-3 4-2-16,-2 21 0 16,0 22-3-16,4 31 3 15,3 24 2-15,1 14-1 16,6 7 3-16,2 10-2 16,-1 3-2-16,5 0 2 15,0 0-3-15,0 0 1 16,0 0-6-16,0 0 6 15,0 0-3-15,0 0-3 0,0 0 6 16,0 0-1-16,0 0-1 16,0 0 1-16,0 0 0 15,0 0 0-15,0 0 1 16,21 2-1-16,10 4 2 16,19-6 0-16,22 0 0 15,24 0-1-15,20-8 1 16,24-3-1-16,25-4 0 15,29 3 3-15,31 2-3 16,18-2 4-16,11 2-4 16,-3 2-6-16,-14 0 6 15,-19-3-3-15,-33 4-1 16,-36-1-4-16,-33 2 3 16,-36-2-4-16,-22 2 6 0,-15 0 3 15,-17-1 0-15,-8 4 1 16,-7-2-1-16,-9 4 2 15,-2 1 6-15,0 0 5 16,0 0-2-16,0 0-6 16,0 0-2-16,0 0-3 15,0 0 1-15,0 0-1 16,0 0-6-16,0 0 6 16,0 6-1-16,-2 10 0 0,-2 8 1 15,-1 10 0 1,-1 10 0-16,1 10 0 0,1 14 2 15,4 17-2-15,0 9 14 16,0 3-8-16,0 4 3 16,0-9-4-16,9-10-1 15,-3-5 2-15,-1-7-3 16,-1-8-1-16,-2-6 0 16,-2-7 1-16,0-7 2 15,0-8-5-15,0-10 1 16,0-7 1-16,0-6-1 15,0-7-1-15,0-4 1 16,0 0 2-16,0 0-3 16,0 0 2-16,0 0 1 15,0 0 4-15,-15 0-7 16,-12 0 0-16,-13-4-1 0,-18-2-4 16,-15 1 0-16,-18 3-4 15,-25 2-4-15,-21 0 3 16,-23 0-2-16,-19 0 1 15,-14 0 0-15,-19 11-2 16,-15 3 13-16,-5 4 2 16,1 0-2-16,8-2-6 15,20 0 2-15,16-4 3 16,15-2 1-16,14 0-1 16,11 3 2-16,24-4 3 15,27-1-3-15,38-4 0 16,35-2 3-16,15-2 1 15,8 0 0-15,0 0-3 0,0 0-1 16,0 0-1-16,0 0-2 16,0 0 0-16,5 0-1 15,0 0 3-15,-1 0-1 16,-2 0 1-16,-2 0 0 16,2 0-1-16,-2 0 1 15,0 0 1-15,0 0 1 16,0 0-1-16,0 0-1 15,0 0 0-15,0 0 2 16,0 0-1-16,0 0-1 16,0 0 6-16,0 0-2 15,-2-12 6-15,-12-10-5 0,-3-15-4 16,1-10 0-16,1-19 0 16,1-16 0-16,3-11-1 15,-2-9-1-15,1-2 0 16,-5 5-3-16,-1 7 3 15,-1 8-3-15,-2 15 4 16,7 17 0-16,3 13 0 16,3 10 0-16,1 8 0 15,-2 2 0-15,4 5 2 16,1 6-2-16,0 2 0 16,2 3 0-16,2-2-1 15,-3 4 1-15,3 1 0 16,0-3 2-16,0 3-2 0,0 0 0 15,0 0-1-15,0-2 0 16,0-6 0-16,7-2-1 16,37-5-1-16,28-4 2 15,28-1 0-15,36-4-5 16,36 1 5-16,39-2-2 16,39-1 0-16,22 0 3 15,19 5-1-15,-6 6 0 16,-15 5-2-16,-18 4-12 15,-36 2 2-15,-22 2 3 16,-34-1 4-16,-26 2 6 16,-31-4 0-16,-28-1 0 15,-25 0-1-15,-21 2 1 0,-14 1 1 16,-11 1-1-16,-2 2-3 16,-2 0-67-16,-6 0-85 15,-38 17-85-15,-26 4-158 16</inkml:trace>
  <inkml:trace contextRef="#ctx0" brushRef="#br1" timeOffset="140619.22">3375 9900 844 0,'0'0'181'0,"0"0"-58"16,0 0-19-1,0 0-22-15,0 0-29 16,0 0-24-16,0 0-7 0,-2 12-7 16,2 25 0-16,0 14 15 15,5 15 8-15,1 5-31 16,-4-4-3-16,-2 0-4 15,2-12-19-15,1-7-39 16,7-10-76-16,6-21-151 16,3-17-279-16</inkml:trace>
  <inkml:trace contextRef="#ctx0" brushRef="#br1" timeOffset="141050.35">3863 9747 924 0,'0'0'163'16,"0"0"-147"-16,0 0 50 15,0 0-14-15,0 0-18 16,-32 115 8-16,30-59 22 15,2 6-14-15,0 1-31 16,0-6-10-16,16-7 1 16,11-13-3-16,4-16-2 15,5-8 2-15,-1-13-2 16,1 0 1-16,-3-17 7 0,-4-16 6 16,-6-12 6-16,-10-3 30 15,-8 2-9-15,-5 2-16 16,0-2-4-16,-25 4 20 15,-8 7-38-15,-4 10-6 16,0 10-2-16,1 9-2 16,3 6-12-16,2 0-20 15,6 17-25-15,10 9-74 16,11 4 15-16,4-3-73 16,4-8-159-16,25-11-498 15</inkml:trace>
  <inkml:trace contextRef="#ctx0" brushRef="#br1" timeOffset="141413.26">4583 9659 264 0,'0'0'952'0,"0"0"-811"16,0 0-14-16,0 0 1 15,0 0-80-15,0 0-34 16,-23 15-10-16,15 30 6 15,3 5 4-15,5-1-11 16,0-8 3-16,11-10-4 0,12-9 1 16,4-10-1-1,6-12 10-15,5 0-1 0,6-25 13 16,-4-15-6-16,-6 0 7 16,-15 0 13-1,-14 4-2-15,-5-4-6 0,-13-1-3 16,-23 0-13-16,-13 7-5 15,-6 8-8-15,-8 18 0 16,3 8-1-16,0 0-5 16,2 23-19-16,8 12-17 15,11 9-69-15,10 10-78 16,13 5-78-16,7-3-134 16,9 0-358-16</inkml:trace>
  <inkml:trace contextRef="#ctx0" brushRef="#br1" timeOffset="141805.6">3609 10597 582 0,'0'0'57'16,"-134"49"-36"-16,68-21 69 16,-2 1 53-16,9 0 19 15,12-8-59-15,15-6-37 0,16-9 1 16,14-6 14-16,2 0-26 16,14 0-23-16,38-30 116 15,34-14-76-15,34-10 2 16,36-2-1-16,31-5-41 15,27 1-26-15,14 4 3 16,-12 2 12-16,-20 10-6 16,-36 13-15-16,-33 9-13 15,-34 9-27-15,-23 4-17 16,-28 3-2-16,-21 6-71 16,-15 0-86-16,-6 4-220 15</inkml:trace>
  <inkml:trace contextRef="#ctx0" brushRef="#br1" timeOffset="147677.9">2129 11801 135 0,'0'0'256'16,"0"0"-175"-16,0 0 1 15,0 0-5-15,0 0-33 16,0 0 46-16,0 0 2 16,-8-18-16-16,8 11 0 15,0-4-13-15,0-3-8 0,11-3-13 16,11-3 5 0,5 2-5-16,4 0-10 0,0 7-13 15,-2 6-10-15,-6 5-2 16,-4 0 0-16,0 19 2 15,-7 8 8-15,-3 8 17 16,-4 3-21-16,-5 0-6 16,0-2 0-16,0-6-6 15,0-6 4-15,-7-7-5 16,3-6 1-16,-1-5 0 16,3-4 1-16,2-2-2 15,0 0 3-15,0 0 2 16,0 0 4-16,0 0-3 0,0 0-1 15,0-10-5 1,0 0-4-16,11 1 2 0,3 7 1 16,3 2-3-16,4 0-1 15,1 2 3-15,-3 15-1 16,2 5 1-16,-3-1 2 16,-7 6 2-16,-2-2-1 15,-9-4 0-15,0 1 1 16,0-4 3-16,-11 1 10 15,-12-8 0-15,2-1 2 16,-4-6-4-16,-2-4-4 16,2 0-4-16,1 0-5 0,2-7-18 15,6-11-13-15,7-7-29 16,9-2-117-16,0-6-106 16,3-1-128-16</inkml:trace>
  <inkml:trace contextRef="#ctx0" brushRef="#br1" timeOffset="148021.39">2715 11690 632 0,'0'0'461'0,"0"0"-363"15,0 0-10-15,0 0 7 0,0 0-65 16,0 0-19-16,-75 61-1 15,75-21 1-15,0-3-3 16,17 0-3-16,8-7 0 16,2-9-5-16,0-4 3 15,0-11 5-15,4-6 2 16,4 0 0-16,-6-14-2 16,0-18 0-16,-11-6 8 15,-9-2 22-15,-9 0 3 16,0 2-6-16,-20 1-5 15,-18 9 0-15,-9 12-26 16,-7 16-4-16,-1 0-32 16,4 38-53-16,7 21-43 15,5 4-79-15,12 2-357 0</inkml:trace>
  <inkml:trace contextRef="#ctx0" brushRef="#br1" timeOffset="148941.15">2263 12337 915 0,'0'0'210'0,"0"0"-133"16,0 0 7-16,0 0-16 16,0 0-46-16,0 0-22 15,11 25 13-15,41-25 7 16,15-4-10-16,17-21-3 16,17-11 0-16,3-1-2 15,-4-3 2-15,-6 2-5 16,-20 2-1-16,-10 4-1 15,-10 4 0-15,-12 4 1 16,-7 3-1-16,-8 8 1 16,-9 4 5-16,-5 2 3 0,-4 4-1 15,-5 0 4 1,0 0-1-16,-4 3-2 16,2-4-1-16,-2 2 2 15,2-4 5-15,0-4 9 0,-2-5 0 16,0-2-12-16,0-6-7 15,0-4-2-15,0-11-2 16,0-8 1-16,-10-11-2 16,-5-11 0-16,-5-2 0 15,-5-3 2-15,-6 12-1 16,-5 7 6-16,-1 12-2 16,-3 9 3-16,-3 9-1 15,-3 9-3-15,-4 3-1 0,4 2-1 16,-1 3-2-16,5-1-2 15,-8 0 1-15,11 4 0 16,-1 3-1-16,4-2-7 16,7 3 4-16,2 0-12 15,3 0 8-15,-5 0 3 16,2 0 3-16,-2 0-2 16,-2 0-8-16,-3 10-4 15,-1 2-7-15,-5 8-2 16,-5 2 15-16,-4 5-2 15,4 3-12-15,3 0 5 16,5 1 15-16,6 2 4 16,6 1 1-16,2 6 0 15,10 0 1-15,8 5 4 0,5 3-3 16,0-1 3-16,31 3 15 16,10 5 3-16,5-1 9 15,8 2-1-15,-5 3-11 16,-2-2 5-16,-10 0-3 15,-8-3-5-15,-4-8-1 16,-7-6-6-16,0-11 1 16,-4-6-5-16,-4-11-3 15,-1-4-2-15,-2-5-1 16,-2-1 2-16,-3-2-2 16,-2 0-12-16,0 0-38 15,0 0-56-15,0-5-139 16,0-1-554-16</inkml:trace>
  <inkml:trace contextRef="#ctx0" brushRef="#br1" timeOffset="150870.26">3887 12486 515 0,'0'0'366'15,"0"0"-288"-15,0 0 30 16,0 0-3-16,0 0-38 16,0 0-45-16,-31-36-14 0,35 36 0 15,25-2-6-15,10-6 2 16,9-8-3-16,6-4-1 16,-2-1-4-16,-6 0-3 15,-10 5 1-15,-12 7 6 16,-11 2 0-16,-5 7 0 15,-8 0 3-15,0 0 6 16,0 0 12-16,0 14 35 16,0 10-14-16,2 11-16 15,2 8-2-15,-2 12-3 16,3 9 1-16,-1 8-4 16,2 0-1-16,2-2-15 15,-2-6 0-15,-1-10-2 0,1-7-1 16,1-9-20-16,0-8-20 15,-1-6-53-15,3-10-82 16,0-10-162-16,-4-4-459 16</inkml:trace>
  <inkml:trace contextRef="#ctx0" brushRef="#br1" timeOffset="151081.32">4070 12918 378 0,'0'0'800'0,"0"0"-732"0,0 0-11 16,0 0 25-16,110-107-46 16,-58 75-31-16,4 0-5 15,0 6-13-15,-2 6-108 16,-6 2-219-16,-5 6-349 15</inkml:trace>
  <inkml:trace contextRef="#ctx0" brushRef="#br1" timeOffset="151719.59">4763 12408 892 0,'0'0'177'0,"0"0"-70"16,0 0 5-16,0 0-61 16,0 0-28-16,0 0-20 15,-47 0 1-15,45 35 3 16,2 3 6-16,0 3 4 16,0 3-2-16,9-7 0 15,11-5-3-15,7-9 2 0,6-15 0 16,7-8 13-16,7-2-6 15,4-34-7-15,-4-3 1 16,-5-9 1-16,-13 4 14 16,-13-3 0-16,-11 7 2 15,-5 2 3-15,-13 3-4 16,-24 6 5-16,-11 11-24 16,-6 11-12-16,-2 7-5 15,2 7-36-15,4 29-19 16,0 15-83-16,6 8-40 15,13 3-134-15,8-3-217 16</inkml:trace>
  <inkml:trace contextRef="#ctx0" brushRef="#br1" timeOffset="152892.32">3885 13502 1024 0,'0'0'245'0,"0"0"-224"15,0 0 11-15,0 0 54 16,0 0-44-16,0 0-18 16,116-61 8-16,-12 11 45 15,23-13-35-15,12 1-22 16,1 3-14-16,-6 5-6 15,-7 7-1-15,-9 7-1 16,-2 0 2-16,2 4-4 16,-7 2 2-16,-6 0 2 0,-18 6-5 15,-18 2-2-15,-18 8 1 16,-13 4 6-16,-11 3-2 16,-7 5 0-16,-9 2-4 15,-5 3-10-15,0-2 3 16,-6 1 13-16,0 2 0 15,0-3 2-15,0-1 5 16,0-5-4-16,0-3-3 16,-12-4 0-16,1-6 0 15,-3-6 0-15,-3-6 0 16,-3-10 1-16,-7-10-1 16,-2-7-1-16,-2-11 0 15,-3-4 2-15,3-7 0 16,0 1 4-16,2 2-2 0,2 3 0 15,-1 1-3-15,5 5 0 16,1 9 1-16,5 8 0 16,7 8 0-16,6 14-1 15,1 8 0-15,3 9 0 16,0 10-1-16,0 2 0 16,0 3 0-16,0 0 0 15,-2 0-2-15,-2 0-3 16,-6 7 1-16,-7 11 3 15,-8 4 2-15,-4 4 0 16,-6-2 0-16,-9-1 0 0,-14 0 0 16,-9-2-5-1,-7 0-32-15,-9 1-5 0,-5-2 22 16,-9 4 5 0,-7-2-3-16,-3-1 8 0,2-3 5 15,9 5-8-15,7-3 11 16,6 2 0-16,8 1 2 15,6 0 0-15,7 2 0 16,8 0 0-16,12 4 0 16,11-4 6-16,9-2-6 15,9-5 2-15,5-3 1 16,6 4-1-16,0-1 7 16,2 4 1-16,-2 2 8 0,2 2-6 15,0 4 2 1,0 5 5-16,0 1 8 0,16 8-19 15,3 6 19-15,8 6-10 16,6 2 2-16,1 6 1 16,-1-2-9-16,0 0-1 15,-1-3 0-15,-3-3 4 16,-5-8-1-16,-3-6 5 16,-4-6 6-16,-5-10-12 15,-4-6-7-15,-1-6 0 16,-3-8-5-16,-2-2 2 15,-2-2-2-15,0-2 0 16,0 0-1-16,0 0-21 16,0 0-36-16,0 5-79 0,0-5-39 15,0 0-304-15</inkml:trace>
  <inkml:trace contextRef="#ctx0" brushRef="#br1" timeOffset="160360.98">21819 9713 864 0,'0'0'26'16,"0"0"27"-16,0 0 71 16,0 0-15-16,0 0-28 15,0 0-31-15,0 0-11 16,0 0-12-16,-9-76 1 16,-11 76-20-16,-9 16-8 15,-4 16 0-15,-8 12-1 0,-1 12 2 16,-3 13-1-16,5 7 2 15,7 0 10-15,11-4-5 16,13-12 2-16,9-14 0 16,11-12 0-16,27-12-1 15,11-11 3-15,9-11 4 16,0 0 1-16,-4-14 8 16,-15-6-10-16,-10 3-12 15,-11 5-2-15,-7 2-4 16,-4 3-33-16,-3-2-11 15,3 1-39-15,2-3-65 16,2 0-116-16,3-3-76 16</inkml:trace>
  <inkml:trace contextRef="#ctx0" brushRef="#br1" timeOffset="160762.42">22138 9916 803 0,'0'0'60'16,"0"0"127"-16,0 0-56 16,0 0-39-16,0 0-40 15,0 0-40-15,-58 33 1 0,39 0 12 16,9 1-2 0,5-4-11-16,5-4-4 0,0-4-3 15,5-4 1 1,19-4-2-16,8-6-2 0,12-8 0 15,14 0 0-15,6-14-2 16,1-13 0-16,-5-6-3 16,-15 1 3-16,-18 3 1 15,-14 0 1-15,-13 1 5 16,0-2 11-16,-2-2 4 16,-23-1 7-16,-4 7 6 15,-6 6-14-15,-3 11-15 16,-5 9-6-16,1 0-1 15,0 5-12-15,3 17-41 0,8 1-3 16,14 0-30 0,17-5-78-16,0-5-129 0,35-10-318 15</inkml:trace>
  <inkml:trace contextRef="#ctx0" brushRef="#br1" timeOffset="161033.48">22748 9574 1285 0,'0'0'57'0,"0"0"55"16,0 0-8-16,0 0-59 16,0 0-35-16,0 0-3 15,-9 119-1-15,21-56-4 0,-2 5-1 16,1 7 6-16,-1 0 3 15,1 0-8-15,-1-10 4 16,2-8-5-16,1-11-1 16,1-14-7-16,-1-10-26 15,3-12-61-15,3-10-17 16,8 0-97-16,2-30-284 16</inkml:trace>
  <inkml:trace contextRef="#ctx0" brushRef="#br1" timeOffset="161476.23">23096 9913 830 0,'0'0'164'0,"0"0"-94"15,0 0 64-15,0 0-49 16,0 0-25-16,0 0-24 15,-16 11-8-15,13 7-4 16,3 3-14-16,-2 4 8 16,2 3-1-16,-2 5-7 15,2-2-4-15,0-1-3 16,0 0 2-16,0-8-3 16,16-6 0-16,6-6 0 0,5-8-2 15,6-2-4-15,-2 0-2 16,0-12 5-16,-4-8 1 15,-4-4 0-15,-5-4 0 16,-1-4 3-16,-8-2 0 16,-2 0 9-16,-7 0 24 15,0 6-3-15,-7 8-6 16,-17 8 3-16,-9 9-19 16,-6 3-11-16,-3 0-1 15,0 3-12-15,4 9-34 16,11 0-52-16,14-4 7 15,13-1-82-15,0-1-129 16,27-1-151-16</inkml:trace>
  <inkml:trace contextRef="#ctx0" brushRef="#br1" timeOffset="162158.82">23488 9936 641 0,'0'0'334'0,"0"0"-227"16,0 0 39-16,0 0-54 15,0 0-29-15,0 0-19 0,-14-23-10 16,14 19-19-16,0 1-8 15,0-2-3-15,0 4-3 16,0 0 1-16,0 1 0 16,0 0 0-16,0 0 5 15,0 0 0-15,0 0 0 16,0 0 1-16,0 0-5 16,0-5-3-16,0 3 0 15,5 0-2-15,0-2 2 16,-1 4-6-16,-4 0 3 0,0 0 0 15,0 0 1 1,0 0 2-16,0 0 0 16,0 0 1-16,0 0 0 15,0 0 1-15,0 0-1 0,0 0-1 16,0 0 0-16,0 0 1 16,0 0 0-16,0 0-1 15,0 0-1-15,0 0 1 16,0 0 0-16,0 0 1 15,0 0 8-15,0 0 0 16,0 0 2-16,0 0-1 16,0 0-1-16,0 0-4 15,0 0-4-15,0 0-2 16,0 0 2-16,0 0-2 16,0 0-1-16,0 0 2 0,0 0 0 15,0 0 0-15,0 0-1 16,0 0 1-16,0 0-4 15,0 0-2-15,0 0-16 16,0 0 2-16,0 0-3 16,0 0-4-16,0 0-5 15,0 0-16-15,-4 4-72 16,1 2-92-16,1-1-164 16</inkml:trace>
  <inkml:trace contextRef="#ctx0" brushRef="#br1" timeOffset="163424.12">23158 9900 25 0,'0'0'800'0,"0"0"-764"15,0 0 98-15,0 0 34 0,0 0-72 16,0 0-48-16,-20-20-19 15,20 30-12-15,0 16 14 16,-5 12-5-16,-5 7-1 16,-9 5 4-16,0 2 0 15,-1 1-1-15,1-3-11 16,9-7-6-16,7-9-2 16,3-6-3-16,3-11-2 15,23-5 1-15,6-9-1 16,5-3 0-16,3 0-2 15,-1-12 0-15,-2-10-2 16,1-3 1-16,0-4-1 0,7-6 0 16,-3-2 0-16,-3-1-11 15,-4 1-9-15,-11 7 7 16,-4 8 7-16,-9 5 0 16,-7 6 3-16,-4 3 3 15,0 4 1-15,0 0 1 16,0 1 0-16,0 2-2 15,0-1 0-15,0 2 3 16,0 0-1-16,0 0 4 16,0 0-1-16,-2 0-3 15,0 0-1-15,0 0 0 16,2 10 1-16,0 4 4 16,0 1-6-16,0-1 2 15,0 3 1-15,0-3 1 16,0-2-2-16,11-4 1 0,4 1 0 15,4-8 0-15,2-1 1 16,2 0-1-16,2 0 0 16,-1-12 1-16,1-7-2 15,-6-4-1-15,0-3-1 16,0-5 0-16,-3-2 4 16,1-3-4-16,-1-2 1 15,-1 3 0-15,-1 10-1 16,-3 10 1-16,-6 8-1 15,-2 7 2-15,-3 0-2 0,0 0-1 16,0 14 1-16,2 10 5 16,0 2 0-16,0 4-3 15,2-2 4-15,3 2-2 16,2-1 0-16,-2-8 1 16,4-3-4-16,2-5 0 15,1-4-1-15,-1-5 3 16,5-4 2-16,1 0 0 15,6-10-2-15,2-16 1 16,2-2-4-16,-4-4 0 16,-3 0 1-16,0 5-2 15,-8 8 2-15,-6 11-1 16,-6 6 0-16,-2 2-2 16,0 3-5-16,0 18 6 15,0 5 1-15,0 0 0 16,0-6 0-16,0 0 0 15,0-9 2-15,14 0-1 0,-1-7 2 16,6-4-2-16,2 0 0 16,6-8 1-16,4-18 0 15,2-6-1-15,-1-8 0 16,-3 4 1-16,-2 6-2 16,-9 12 0-16,-7 10-3 15,-7 8 2-15,-4 0 0 16,2 1-5-16,0 20 6 15,0 5 1-15,0 2 0 16,4 0 1-16,0 1-1 16,1-2-1-16,1-4 0 15,4-4-1-15,1-7-18 0,5-4-43 16,7-8-69-16,8 0-80 16,7-18-324-16</inkml:trace>
  <inkml:trace contextRef="#ctx0" brushRef="#br1" timeOffset="163824.57">24916 9787 1256 0,'0'0'21'0,"0"0"36"0,0 0 63 15,0 0-15-15,0 0-51 16,0 0-22-16,31 125-18 15,-24-86 1-15,-5 0-5 16,0-5 0-16,3-9-4 16,-3-6 7-16,3-9-6 15,-3-6-3-15,0-4 2 16,4 0 4-16,3-16 3 16,3-20-6-16,3-12-4 15,3-8-3-15,5-7-1 16,3 10 0-16,5 8-4 15,3 13 2-15,-1 14 0 16,1 15-2-16,-1 3 2 16,-2 9-3-16,-2 30 2 0,-4 14 4 15,-1 21 0-15,-2 11 2 16,1 3-2-16,-1 1 0 16,-4-12-35-16,0-2-88 15,-7-8-180-15,-3-10-612 16</inkml:trace>
  <inkml:trace contextRef="#ctx0" brushRef="#br1" timeOffset="167971.61">19609 1792 122 0,'0'0'166'16,"0"0"4"-16,0 0-62 15,0 0-25-15,0 0 15 16,0 0-10-16,0 0-10 16,9-46 12-16,-9 44-8 15,0 2-17-15,0 0-5 16,0 0-8-16,0 0-17 0,0 0-3 16,0 0-1-16,0 0-6 15,0 0-8-15,0 7-2 16,0 12-2-16,0 9 11 15,0 7-5-15,0 6 0 16,0 10 7-16,0 7 5 16,2 5-17-16,0 6-2 15,0 4-2-15,2-1-3 16,2 1 2-16,-4 4 8 16,-2 7-5-16,0 6 4 15,0 7 3-15,0 1-13 16,0-1 6-16,-8-2-5 15,6 0 0-15,0-1-3 16,2-2 4-16,0-2-7 16,0-5 2-16,0 1-3 0,0 0 5 15,0 3-1-15,0 0 11 16,0-2-11-16,0-7 2 16,0 6-4-16,0-3 2 15,0 0 4-15,0 2-4 16,0-7 11-16,0-5-8 15,0-6-5-15,0 0 2 16,0-7-1-16,0-2 3 16,0 0-5-16,0 1 7 15,0-4 0-15,0 2-4 16,-2-1 2-16,-2-4 2 16,-1 2-2-16,3-1-4 0,-2-2 10 15,2 5 0-15,2-2-5 16,-2 1-4-16,2-3 5 15,0 0-1-15,0-2 2 16,0 2 1-16,0 1-8 16,0-6 5-16,0 6 1 15,0 1-2-15,0 2-1 16,0 3 0-16,0-2 1 16,0-1 1-16,0 1 1 15,0-3-6-15,0 0 1 16,2 2 4-16,0 2-3 15,0 5-4-15,0 4 11 0,-2 4-4 16,0 0 3 0,0 0-7-16,0-5 0 15,0-8-3-15,2 3 0 0,3 1 1 16,-1 1-1-16,0 2 1 16,-2-3 1-16,-2-2-1 15,0 0-1-15,0-2 1 16,0-1 0-16,0-1 0 15,-2-2 3-15,-2-2 0 16,0-4-2-16,-1-2-1 16,3-3 1-16,0-2-1 15,0 1 0-15,0 0 0 16,0-5 5-16,2-1-6 16,-4-1 0-16,0 3 0 15,2-2 0-15,-2-3 0 16,1 2 0-16,1-2 0 15,0 0 0-15,2 1 0 0,-2-1 0 16,0 3 0-16,2-3 0 16,-4-2 0-16,4 1 0 15,-4-11 0-15,4-3 0 16,0-6 0-16,0-3 0 16,0-2 0-16,0-3 0 15,0 3 0-15,0-2 0 16,0 1 0-16,0 0 0 15,0 3 0-15,0-3 0 16,0 2 0-16,0-2 0 0,0-2 0 16,0 0 0-16,0 0 0 15,0-4 0-15,0 0 0 16,0 0 0-16,-2 0 0 16,2 0 0-16,-2 0 0 15,-2-4 0-15,2-18-81 16,2-9-89-16,0-4-251 15,0-1-916-15</inkml:trace>
  <inkml:trace contextRef="#ctx0" brushRef="#br1" timeOffset="173837.32">23846 7622 846 0,'0'0'126'0,"0"0"-18"16,0 0-44-16,0 0-10 15,0 0-31-15,0 0-7 16,0 0-7-16,-15 8 16 16,15 2-7-16,0 0 6 15,0-3-10-15,4-1 10 16,7 1-7-16,1-5-4 16,1-2 0-16,1 0 1 15,-8 0 3-15,-1 0 5 16,-5-2-1-16,0-5 6 15,0 0-3-15,0 1 8 16,-11 2-1-16,-5 0-6 0,-2 2-10 16,0 2-8-16,0 0-5 15,1 0-1-15,-1 6-1 16,5 9 0-16,3 2-1 16,4-1 0-16,3-4-2 15,3 0 3-15,0-4-7 16,0-4 3-16,14-2 4 15,4-2 1-15,0 0 4 16,1 0-1-16,-5-10 0 16,-3-6-1-16,-5 2 1 15,-6 0 0-15,0 4 2 16,0 2-1-16,0 2 5 0,-10 2-2 16,-7 4-1-16,2 0-2 15,-5 0-5 1,5 22-1-16,-1 5 0 0,5-2 0 15,7 0 1-15,2-6-1 16,2-1 1-16,0-4 0 16,0-4 1-16,0-4-1 15,10-4 0-15,-1-2 1 16,1 0 3-16,-4 0-2 16,1-14 2-16,-3-4 0 15,-4 0 0-15,0 4 4 16,0 0 4-16,-2 2-6 15,-9 4 4-15,4 6-9 0,-2 2 4 16,0 0 4-16,3 0-9 16,-3 10-4-16,4 9 1 15,0 0 1-15,5 1-1 16,0-2 2-16,0-2 1 16,0-2-1-16,17-7 1 15,0-4 0-15,3-3 2 16,3 0 2-16,-6-14 2 15,-3-6-1-15,-8-2-1 16,-6 2 0-16,0 1 5 16,0 2 7-16,-14 3-6 15,-5 2 0-15,-3 5-4 16,1 7-2-16,0 0 0 0,2 8-4 16,0 17-1-1,3-1 1-15,9 0-4 0,5-4 3 16,2-4 1-16,0-4-4 15,5-6 2-15,7-2 2 16,7-4 2-16,-2 0 0 16,1 0 1-16,-5-10 1 15,-3-2 0-15,-6 4-3 16,-4 3 1-16,0 1 0 16,0 2-2-16,0 2-2 15,0 0-14-15,0 0-75 16,-11 2-119-16,0 19-34 15,-2 3-323-15</inkml:trace>
  <inkml:trace contextRef="#ctx0" brushRef="#br1" timeOffset="175097.94">23673 7650 432 0,'0'0'193'0,"0"0"-47"16,0 0-16-16,0 0 8 15,0 0-44-15,0 0-36 16,-25-20-23-16,25 40 5 16,18 10 26-16,2 6-14 15,3 5-2-15,1 8-18 16,-2 1-5-16,-2-2 8 16,-2-3-5-16,-5-6-6 15,-4-8-10-15,-3-9 0 16,0-10-5-16,-6-8 0 15,4-4-4-15,-4 0 13 16,0-10 10-16,0-24 5 0,0-16-29 16,0-16-4-16,0-7 1 15,0-1 0-15,7 8-1 16,3 14 2-16,4 16-2 16,-5 14 1-16,-5 14 2 15,-2 3 0-15,-2 5-3 16,0 0-1-16,0 2-5 15,0 18 3-15,0 7 2 16,-17 5 2-16,-3 2 2 16,-7 1-1-16,0 3-1 15,0-5-1-15,-4-4 0 16,5 3 0-16,-1-11 0 16,0 0 6-16,7-9-4 0,7-5 1 15,7-3 4 1,2-4-3-16,4 0 1 0,0 0-5 15,0 0 1-15,0 0-2 16,0 0 1-16,16 0 0 16,14 0 0-16,9 0 2 15,6 0 0-15,8 0-2 16,7 0 0-16,-2 0 1 16,-6 0-1-16,-12 5-1 15,-11-4-1-15,-13-1 0 16,-10 3 2-16,-1-3 1 15,-5 0 3-15,0 0 14 0,0-4 17 16,-19-12-16 0,-12-9-3-16,-15-3 0 0,-10-6-2 15,-8-8 0-15,1-4-8 16,7 4 1-16,14 11-5 16,13 12-2-16,13 19-3 15,14 3-9-15,2 38-61 16,14 19-72-16,28 3-168 15,16-2-418-15</inkml:trace>
  <inkml:trace contextRef="#ctx0" brushRef="#br1" timeOffset="177333.63">8631 13626 956 0,'0'0'166'16,"0"0"-74"-16,0 0-13 15,0 0 0-15,0 0-14 16,0 0-19-16,-22-30-2 16,22 30-4-16,0 18-28 15,5 15-3-15,10 14 13 16,3 8-6-16,-1 6-9 0,1-5 0 15,1-6-1 1,-4-12-3-16,-2-15-1 0,-6-11 3 16,-3-11-3-16,1-1 3 15,-3-7 20-15,-2-30 38 16,2-18-36-16,-2-12-19 16,0-8 4-16,0 3-4 15,0 9-5-15,-2 14-3 16,2 21 0-16,0 14 0 15,0 10 0-15,0 4 1 16,-2 0-1-16,0 0-2 16,-5 0 0-16,-9 12 0 15,-11 16-4-15,-8 9 5 16,-7-1 1-16,-6 0 0 16,2-8 0-16,-1-2 0 15,7-7 2-15,5-7-2 16,10 1 0-16,9-13 1 0,9 2-1 15,7-2 1-15,0 0 1 16,0 0-2-16,2 0-9 16,27 0 2-16,14 0 5 15,10 0 1-15,7 0 1 16,1 6-3-16,-8 9-1 16,-5 2 4-16,-11-5-3 15,-10 0 3-15,-12-6-3 16,-6-3 3-16,-7-3 2 15,-2 0 3-15,0 0 15 16,-6-15 12-16,-24-19-18 16,-9-7-10-16,-9 0-1 15,2 1-1-15,2 5-1 16,13 13-2-16,10 8-6 0,11 10-10 16,10 4-27-16,0 0-80 15,2 26-116-15,29 7 49 16,11-3-203-16,12 0-287 15</inkml:trace>
  <inkml:trace contextRef="#ctx0" brushRef="#br1" timeOffset="178132.13">9435 14245 863 0,'0'0'212'16,"0"0"-85"-16,0 0-39 15,0 0-31-15,0 0-13 16,0 0-12-16,-11 7 9 0,29 16 15 15,4 10-8 1,1 6-22-16,-1 4-9 16,0 3-7-16,-2-10 11 0,3-5-6 15,-8-4-7-15,1-11 0 16,-5-10-5-16,-5-5 2 16,-1-1 3-16,2-7 13 15,-3-27 28-15,-4-19-26 16,0-10-9-16,0-1-7 15,0 3-1-15,0 15 3 16,0 14 2-16,0 16-8 16,0 8-1-16,0 5-2 15,0 3-3-15,0 0 1 16,0 0-4-16,-4 12-2 16,-12 15 8-16,-6 7 1 15,-7 2 0-15,0 4-1 16,-9-6-3-16,2 0 3 15,3-3 1-15,1-5 1 0,10-7-2 16,7-6 2-16,4-8-1 16,6-2 0-16,5-3-1 15,0 0 2-15,0 0-4 16,0 0 0-16,18 0-8 16,9 0 10-16,11 0 0 15,-1 0 1-15,6 2-1 16,-3 5-1-16,-2 0 0 15,-7 0-5-15,-7 2 0 0,-10-5 3 16,-9-2 1 0,-5 0 2-16,0-2 2 0,0 0 26 15,-16 0 7-15,-20-14-13 16,-6-12-13-16,-7-13-2 16,-3-6-1-16,2-14-6 15,-4 1 1-15,7 6-1 16,13 16 1-16,13 17-4 15,11 16 0-15,6 3-15 16,4 3-68-16,0 24-110 16,6-1-114-16,21-2-305 15</inkml:trace>
  <inkml:trace contextRef="#ctx0" brushRef="#br1" timeOffset="179181.11">14825 12056 803 0,'0'0'156'16,"0"0"17"-16,0 0-36 15,0 0-28-15,0 0-27 16,0 0-13-16,0-21 5 16,0 21-41-16,0 2-13 15,0 20-17-15,14 10 16 16,3 6-5-16,-1-1-4 16,-3-6-10-16,-1-6 4 15,-4-8 2-15,-1-10-6 16,-5-6 6-16,2-1 3 15,4-3 4-15,7-35 12 16,5-16-8-16,3-19-12 16,0-5-3-16,2 2-2 15,-2 10 1-15,-4 16-2 0,-3 19 2 16,-9 18-1-16,-7 9 3 16,0 4 3-16,0 0 8 15,0 0 6-15,-20 8-6 16,-18 20-13-16,-13 9 1 15,-5 7-2-15,0 3-3 16,5-6 2-16,7 1 1 16,4-11-1-16,1-1 1 15,6-8 1-15,6-5-1 16,10-7 1-16,6-5-1 16,11-5 0-16,0 0 0 0,0 0-3 15,0 0-5-15,15 0-4 16,14 0 12-16,11 0 1 15,7 0 1-15,13 0-1 16,5 0 0-16,1 6-1 16,-1 5-2-16,-11 1-3 15,-12 2-5-15,-13-2 7 16,-11-6-7-16,-12-3 7 16,-3-3 3-16,-3 0 0 15,0 0 10-15,-11-3 9 16,-20-22-14-16,-14-5-1 15,-6-6 2-15,-5-4 0 16,-2-4-6-16,9 4-1 0,9 6-2 16,15 13 3-1,14 12-7-15,7 9-11 0,4 10-66 16,0 28-66-16,0 12 5 16,17 9-110-16,14-3-112 15,5 2-197-15</inkml:trace>
  <inkml:trace contextRef="#ctx0" brushRef="#br1" timeOffset="179961.69">14756 13076 860 0,'0'0'167'0,"0"0"-38"15,0 0 3-15,0 0-28 16,0 0-21-16,0 0-2 15,-38-70-25-15,38 70-30 0,0 2-17 16,5 20-7-16,17 10 18 16,3 3-8-16,-1 4 1 15,0-1 0-15,-1-4-8 16,-6-6-2-16,-1-7-2 16,-5-9 1-16,-4-9 0 15,-2-3 1-15,-1-7 5 16,2-33 15-16,5-17-14 15,1-1-5-15,1 6-2 16,3 12 0-16,-1 11-2 16,1 6 1-16,-1 7-2 15,-3 7 1-15,-5 5-1 16,-5 4-2-16,-2 0 1 16,0 0-4-16,-11 9 1 0,-26 15 2 15,-7 8 3-15,-12 5-4 16,1 0 4-16,2-1 0 15,1 0 0-15,10-7 0 16,8-8 2-16,12-7-1 16,13-10-1-16,7-4 1 15,2 0 1-15,2-2 1 16,25-16-3-16,13-7 2 16,13-2 0-16,10 3 0 15,1 4 0-15,-4 6 4 16,-8 8-4-16,-15 6-2 15,-14 0 0-15,-12 0 3 16,-9 0-1-16,-2 6-2 0,-7 2 13 16,-24 2 5-16,-13-4 0 15,-14-6-12-15,-6 0-6 16,-3-4 0-16,2-18 0 16,0-15-7-16,10-2-19 15,10 1-36-15,16 8-25 16,22 16-69-16,7 11-112 15,0 3-486-15</inkml:trace>
  <inkml:trace contextRef="#ctx0" brushRef="#br1" timeOffset="182210.16">10906 15775 466 0,'0'0'441'15,"0"0"-288"-15,0 0-6 16,0 0-34-16,0 0-29 15,0 0-22-15,-80-38-2 16,80 38-2-16,0-2-13 16,0-2-21-16,4-4-14 15,25-3-8-15,13-6-2 16,17-5 0-16,9 0-3 16,5-5 2-16,-5 5-2 15,-8 8-8-15,-11 6 6 16,-18 7 3-16,-8 1-2 15,-13 0 4-15,-2 14-7 16,-6 16 7-16,0 20 9 0,-2 8 1 16,0 17 9-16,0 6-6 15,0 5 1-15,0 3-11 16,0-9-3-16,0-4 0 16,0-10-22-16,0-12-47 15,7-18-75-15,-3-19-37 16,-2-17-169-16,-2-17-581 15</inkml:trace>
  <inkml:trace contextRef="#ctx0" brushRef="#br1" timeOffset="182394.41">11157 16142 1180 0,'0'0'135'15,"0"0"-60"-15,0 0-54 16,0 0-8-16,141-112-13 16,-78 78 0-16,3-3-42 15,-1 1-105-15,-5 5-299 16</inkml:trace>
  <inkml:trace contextRef="#ctx0" brushRef="#br1" timeOffset="182744.23">11822 15749 61 0,'0'0'1126'0,"0"0"-987"15,0 0-32-15,0 0-42 16,0 0-13-16,-71 110-5 16,71-56-18-16,0 1-10 15,15-11-7-15,12-4-1 16,2-13 1-16,2-13-4 15,-2-5-1-15,0-9 2 16,-2 0 5-16,-3-15 26 16,-6-10-4-16,-10-11-20 15,-5 0 9-15,-3 0-2 0,-5-5-4 16,-24 5-9 0,-8 7-8-16,-10 6 0 0,-6 13-4 15,-1 6 1-15,4 4-26 16,11 10-44-16,12 25-53 15,14 14-75-15,6 1-62 16,7-1-145-16</inkml:trace>
  <inkml:trace contextRef="#ctx0" brushRef="#br1" timeOffset="184590.12">11271 16816 1009 0,'0'0'90'0,"0"0"-38"0,0 0 2 16,0 0-2-16,0 0 2 16,0 0 5-16,25-8-21 15,42-14-19-15,33-10 7 16,22-4-3-16,17-5-4 16,13-9-9-16,10-2 0 15,5-2-10-15,-6 0 17 16,-21 5-9-16,-29 10-8 15,-29 7-2-15,-24 6 0 16,-17 11 4-16,-19 7-3 16,-13 3 1-16,-7 5-1 15,-2 0 1-15,0 0 7 0,0 0 12 16,0-5 10 0,-16-3-9-16,-4-10-19 15,-6-4 3-15,1-8-3 16,-2-12 0-16,3-12 4 0,-3-20-5 15,2-12-8-15,-1-20-9 16,1-5 0-16,-4 1-14 16,3 6 20-16,-3 8 7 15,2 10 4-15,0 8 0 16,5 14 0-16,-2 6 0 16,1 13-3-16,-2 10 3 15,2 5 0-15,2 11 2 16,1 15-4-16,7 0 4 0,-3 4 1 15,-1 0-2 1,-10 0 1-16,-5 4-2 0,-5 15 0 16,-10 6 0-16,-16 2 0 15,-8 2 1-15,-16 4-1 16,-18 8 1-16,-20 3-1 16,-15 10-1-16,-13 7 1 15,-10 4-11-15,4 6 1 16,13-4 1-16,19-9 8 15,26-9-1-15,30-15 2 16,24-10 0-16,21-2 3 16,12 3-3-16,14 17 0 15,12 16 7-15,38 26 20 16,24 24 23-16,18 25-11 0,3 19-10 16,-1 14-18-16,-7 0-11 15,-12-11-3-15,-6-11-28 16,-11-20-108-16,-10-21-193 15</inkml:trace>
  <inkml:trace contextRef="#ctx0" brushRef="#br1" timeOffset="202357.76">22304 2673 407 0,'0'0'210'16,"0"0"-116"-16,0 0-5 15,0 0 8-15,0 0-20 16,0 0-20-16,137 16 24 16,-99-14-19-16,4-2-24 15,11 0-6-15,10 0-12 16,10 0-5-16,10-4-8 16,8-6 2-16,7 0-3 15,5-3-3-15,6 1-1 16,-2 1-1-16,-3 1 1 0,-6-1-2 15,-6 3 1-15,-5 1 0 16,-5 3-1-16,-4 1 1 16,-4 3-1-16,-9 0 1 15,-5 0 0-15,-12 0-1 16,-8 0-1-16,-6 0 1 16,-14 0 0-16,-4 0 0 15,-10 0 0-15,-4 0 2 16,-2 0 3-16,0 0 4 15,0 0 11-15,3 0-6 16,-3 0 5-16,2 0-3 16,0 0-6-16,0 0-1 15,2 0-2-15,2 0 2 16,-2 4 0-16,5 6 0 16,-1 9 6-16,4 5-10 0,3 8 4 15,1 4 19-15,4 8-18 16,-2 4 6-16,-3 4-7 15,1 4 6-15,-1 7-5 16,3 0 9-16,-5 11 3 16,1 3-5-16,-3 7 1 15,-1 9-7-15,-2 5 2 16,1 6-9-16,-7 0-4 16,0 0 8-16,-2-1-5 15,0-7 0-15,0-6 2 0,0-5 10 16,0-5 1-16,-6-4 5 15,-3-1-4-15,3-1-5 16,-2 2 1-16,2-2-10 16,1-2 4-16,3-3-5 15,0-7-1-15,2-3 1 16,0-2 1-16,0 2 1 16,0-4 2-16,-2-2-3 15,0 0 5-15,-3 0-4 16,2-6 2-16,1-3-1 15,0 1 4-15,0-6-3 16,2-2-2-16,0-1-1 16,0-4-1-16,0-1-2 15,0-2 2-15,0 3-2 16,0 1 2-16,0-1 0 0,0-3-1 16,0-1 4-16,0 2 0 15,0 1-4-15,0-5 2 16,2 0-3-16,0-2 0 15,0 0 0-15,1 1 3 16,0 2-3-16,1-1 1 16,-2 0-1-16,-2 1 0 15,0-4-1-15,0 4 2 16,0-5 1-16,0 1 1 16,0-2-3-16,2-2 0 15,0 0 1-15,1-3 0 16,-1-3-1-16,0 0 0 0,-2-5-1 15,0-2 1-15,0-2 1 16,0 1 0-16,0-5-1 16,0 0 2-16,0 0 0 15,0 0-2-15,0 0 0 16,0 0 0-16,0 0 2 16,0 1-2-16,0-1-1 15,0 5 1-15,0-4 1 16,-7 5-1-16,-9-2 1 15,-3 4-1-15,-10-2 0 16,-7 4 0-16,-15 0 2 16,-18 2-4-16,-20 0 3 15,-23 1-4-15,-13 0 3 16,-10-1-5-16,-15 2 2 16,-3-2-1-16,-8 0 4 0,3 4 0 15,5 0 0-15,10 1 3 16,9 1-3-16,4 0 1 15,11 0 0-15,5-7 3 16,18 0-2-16,20-9 3 16,14-2-3-16,13 0 0 15,10 0 0-15,8 0-1 16,12-6 0-16,7-2 0 16,6 0 3-16,3 2 1 15,3 0-3-15,0 1-2 0,0 2-8 16,0-4-16-1,0-3-38-15,-2 1-106 0,0-10-100 16,0-3-377-16</inkml:trace>
  <inkml:trace contextRef="#ctx0" brushRef="#br1" timeOffset="203374.49">22568 1496 742 0,'0'0'160'0,"0"0"-19"16,0 0-26-16,0 0-31 15,-7-108-27-15,-2 93-1 16,0 7-2-16,0 4-6 15,-7 4-20-15,-8 0-15 16,-7 21-4-16,-7 17-2 16,5 8 2-16,8 7 15 0,12-1-7 15,13-2 3 1,0 0 9-16,4-8-19 16,21-4 1-16,0-9-6 0,6-8 1 15,0-8-6-15,2-8 4 16,1-5-4-16,-3 0-4 15,-2 0-21-15,-4-14-71 16,-2 0-10-16,-4-4-79 16,-4-3-226-16</inkml:trace>
  <inkml:trace contextRef="#ctx0" brushRef="#br1" timeOffset="203750.25">22906 1546 1022 0,'0'0'169'16,"0"0"-79"-16,0 0-32 16,0 0-27-16,0 0-16 15,0 0 4-15,-76 80-2 16,72-46 0-16,4 0-16 15,0-2 7-15,2-7-6 16,18-10-1-16,9-7 6 16,5-8-7-16,3 0-2 15,1-11-3-15,-1-18 5 0,-9-1-3 16,-10-3 3-16,-7 6 5 16,-11-1 6-16,0 4 9 15,-3 2-10 1,-16 6-1-16,-6 4-9 0,1 6-1 15,-1 6-6-15,3 0-28 16,4 0-63-16,5 8-79 16,8-4-195-16,5-2-304 15</inkml:trace>
  <inkml:trace contextRef="#ctx0" brushRef="#br1" timeOffset="204191.12">23241 1466 755 0,'0'0'371'0,"0"0"-246"16,0 0-43-16,0 0-35 16,0 0-17-16,0 0 33 15,0 92-13-15,0-56 11 16,0-4-45-16,0-6-6 15,0-4 3-15,0-6-9 16,0-6 0-16,0-3 3 16,0-7-5-16,0 0 1 15,0 0 8-15,6-7 6 16,5-17 3-16,7-12-20 0,5-8 1 16,-4-2-1-16,2 8 1 15,-6 9 1-15,-3 13 1 16,-6 8 12-16,-2 7-2 15,3-1 0-15,5 2-13 16,1 0-6-16,3 10 1 16,-1 12 5-16,-5 6 4 15,0 0-4-15,-1-1-1 16,-1 0-5-16,2-1-39 16,1-6-59-16,0-1-27 15,0-13-111-15,2-6-288 16</inkml:trace>
  <inkml:trace contextRef="#ctx0" brushRef="#br1" timeOffset="204510.56">23684 1492 880 0,'0'0'316'15,"0"0"-211"-15,0 0-43 16,0 0-52-16,0 0 32 15,0 0 1-15,0 124 0 16,0-96-4-16,0-3-16 16,2-6-12-16,2-7-3 15,3-4 0-15,2-6 14 0,0-2-3 16,4 0-1-16,7-12 5 16,5-16-9-16,0-8-7 15,-4-6-3-15,-5-6 2 16,-5-4 0-16,-6 5 1 15,-2 7-4-15,-3 17-3 16,0 12-11-16,0 9-28 16,0 2-69-16,-12 2-141 15,-1 15-277-15</inkml:trace>
  <inkml:trace contextRef="#ctx0" brushRef="#br1" timeOffset="204872.18">24129 1566 868 0,'0'0'301'0,"0"0"-168"16,0 0-27-16,0 0-53 16,0 0-3-16,0 0-25 15,39-46-24-15,-26 20 1 16,-7 2 2-16,-6-1 4 15,0 3 9-15,0 7 6 16,-9 2-10-16,-1 12 0 0,-6 1-6 16,0 1-7-1,-4 30-6-15,0 13 2 16,7 5 4-16,4-2 4 0,9-7 2 16,0-6-6-1,2-8 0-15,15-8-2 0,4-8-3 16,8-10-22-16,4 0-5 15,11-12-39-15,12-20-58 16,2-10-30-16,-2-2-291 16</inkml:trace>
  <inkml:trace contextRef="#ctx0" brushRef="#br1" timeOffset="205228.9">24495 1388 894 0,'0'0'259'0,"0"0"-112"16,0 0-69-16,0 0-57 15,0 0-15-15,0 0-5 16,7 29 29-16,6-8 0 16,3 3 1-16,-3 0 25 15,-7 2-26-15,-1-2-10 16,-3 0 1-16,-2-1 6 15,0-2-13-15,0-5-3 16,0-9-11-16,0-2 8 16,0-5-3-16,0 0 2 0,-4 0 1 15,-3-16-8-15,5-17-7 16,2-11-19 0,4-9-15-16,23-6 3 0,2 5 6 15,0 8-18-15,-2 13 15 16,-2 10-4-16,-6 7-46 15,2 2-62-15,1 0-122 16,-2 0-160-16</inkml:trace>
  <inkml:trace contextRef="#ctx0" brushRef="#br1" timeOffset="205468.59">24901 1139 1031 0,'0'0'219'0,"0"0"-68"15,0 0-57-15,0 0-13 16,0 0-31-16,0 0-22 16,0 13-16-16,2 24 17 15,2 7 15-15,-4 5-11 16,0 1-5-16,0 0-22 16,0 0-3-16,0-2-3 15,0-2-15-15,0-8-35 16,18-8-49-16,6-16-109 15,-1-14-172-15,-4 0-483 16</inkml:trace>
  <inkml:trace contextRef="#ctx0" brushRef="#br1" timeOffset="205632.59">25026 1365 827 0,'0'0'439'0,"0"0"-260"16,0 0-40-16,0 0-106 15,0 0-33-15,0 0-27 16,37-6-12-16,1 6-42 16,2 0-100-16,-5 0-189 15,2 0-266-15</inkml:trace>
  <inkml:trace contextRef="#ctx0" brushRef="#br1" timeOffset="206208.09">25502 1388 610 0,'0'0'278'16,"0"0"-109"-16,0 0-7 0,0 0-58 16,0 0-13-16,0 0-32 15,-78 98 5-15,78-86-29 16,0-4-20-16,0-4-11 16,0-2 1-16,16-2 1 15,8 0 2-15,3 0 2 16,0-16-6-16,-3-3-2 15,-6-2 1-15,-5-3-1 16,-8-3 0-16,-5-1 6 16,0 4-6-16,0 9 3 15,-14 6-4-15,1 9 3 16,-7 0-4-16,0 15-6 0,-7 14 3 16,3 11 3-16,6 3 1 15,9 0 0-15,5 0 0 16,4-8 0-16,0-4-1 15,13-7 0-15,18-8-8 16,14-7-5-16,8-9 6 16,5 0-3-16,0-11-18 15,-2-16-23-15,-10-10 13 16,-7-3 17-16,-10-10 17 16,-12-9 4-16,-15-9 9 15,-2-8 7-15,-13-5 4 16,-25 1 21-16,-7 7 9 0,3 14 9 15,13 20 5-15,13 18 11 16,12 15-20-16,4 6-28 16,0 27-27-16,0 29-12 15,12 19 12-15,7 14 7 16,2-3-2-16,-6 2-2 16,-4-6-3-16,-6-9-3 15,-3-9-44-15,4-10-85 16,15-14-122-16,14-6-279 15</inkml:trace>
  <inkml:trace contextRef="#ctx0" brushRef="#br1" timeOffset="-184044.18">19858 13409 182 0,'0'0'237'16,"0"0"-183"-16,0 0 124 0,0 0-83 16,0 0-10-16,0 0 27 15,0 0 5-15,0 0-15 16,34-37-21-16,-34 36-5 16,0-5-9-16,0-4-6 15,-14-2-32-15,1-3 7 16,-2 2 0-16,1 3-11 15,1 2 8-15,-1 8-14 16,-3 0-13-16,-1 0-3 16,-1 15-1-16,0 7-1 15,5 8 0-15,3-1 0 16,7 7 3-16,4-1-1 16,0-2-1-16,0-1 3 0,8-8-4 15,11-8-1 1,0-8 1-16,6-6 4 0,0-2-3 15,-1-4 2-15,-4-18 2 16,-4-2-2-16,-12 3 0 16,-4 0 1-16,0-1 8 15,0 4 6-15,-6 0-8 16,-13 3 1-16,0 4-7 16,1 5 0-16,-1 6-5 15,4 0-6-15,-1 8 1 16,1 18 2-16,4 7 3 15,4 2 3-15,5-1-2 16,2 2 3-16,0-9-4 16,0-5 5-16,12-7-4 15,5-4-2-15,3-8 2 0,3-3 4 16,4 0-3-16,-6-20 10 16,0-10-1-16,-11 2-3 15,-7-4 5-15,-3 3 3 16,0-2 11-16,-16 3-9 15,-6 6 1-15,-1 6-12 16,2 8 0-16,3 8-4 16,-1 0-3-16,4 0-3 15,4 16 2-15,-3 8-18 16,6 2-9-16,1 0-21 16,5-2-46-16,2-4-70 15,0-7-46-15,15-7-148 0,8-5-206 16</inkml:trace>
  <inkml:trace contextRef="#ctx0" brushRef="#br1" timeOffset="-179929.52">20850 12930 731 0,'0'0'179'0,"0"0"4"0,0 0-40 16,0 0-45-16,0 0-30 15,0 0-23-15,-54 52 4 16,12-12 4-16,0 2-27 16,-3-4-8-16,10-10-11 15,10-10-2-15,10-13-4 16,5-5 1-16,10-23-2 15,0-23-2-15,0-12-13 16,2-12 8-16,16 0-4 16,-2 2 7-16,-2 11 4 15,-4 18 4-15,-5 18 16 16,0 13 4-16,-5 8 0 16,4 0-21-16,3 18 2 0,6 27-3 15,3 17 29 1,-1 11-4-16,3 8 12 0,0 3-7 15,-3 1-4-15,-2 4-11 16,-1-3-3-16,-3-5 2 16,-3-12-4-16,4-6-3 15,-2-10-4-15,1-9 5 16,-5-11-8-16,-1-5 1 16,-3-10-3-16,0-5-1 15,0-5 1-15,-11-8 4 16,-12 0 2-16,-6-4-6 15,-4-19-2-15,2-7-5 0,4-2-9 16,7 3-13-16,11 8 2 16,7 9 9-16,2 6-7 15,0 6-5 1,0 0-12-16,5 0-1 0,19 0 0 16,9 0 30-16,8 0-18 15,5-8-37-15,10-12 21 16,0-10-6-16,-2-10-11 15,-8-9 37-15,-6-7 24 16,-6-7 3-16,-8-13 42 16,-6-7 1-16,-11-3-8 15,-7 4 0-15,-2 12-7 16,0 17 18-16,0 25-6 0,-4 18 3 16,-5 10-9-1,0 6-34-15,0 29 0 0,5 12 2 16,4 16 1-16,0 15 6 15,0 17 10-15,4 9 11 16,12 8 7-16,-3 2 0 16,5 3 22-16,-1 5-33 15,-1-6-4-15,-3-4-13 16,-1-9-1-16,1-21 1 16,1-14-9-16,-3-14 0 15,-3-16 1-15,2-16 0 16,-3-10-1-16,-3-11-1 15,0-1 1-15,0-19 8 16,-1-25-5-16,-1-14-3 0,-2-9-3 16,-2 0-4-16,-25 4-3 15,-9 15-1-15,-8 20-5 16,-10 22-7-16,-6 6-5 16,2 2 7-16,8 19-10 15,13 2 15-15,18-7 3 16,10-5 6-16,9-6-16 15,9-5 11-15,33 0 12 16,20-28 4-16,14-16 28 16,10-8 15-16,1-4-9 15,-4 2-13-15,-12 6-10 16,-15 12-15-16,-14 7-11 16,-13 9-58-16,-9 4-153 0,-11 5-218 15</inkml:trace>
  <inkml:trace contextRef="#ctx0" brushRef="#br1" timeOffset="-179368.18">23100 12846 1050 0,'0'0'104'0,"0"0"73"15,0 0-34-15,0 0-35 16,0 0-75-16,0 0-6 16,-60 101 18-16,60-14-16 15,0 12-1-15,14 7-8 16,-3-2-18-16,-1-12-2 15,0-18-4-15,-1-18-21 16,-3-18-19-16,-2-15-49 0,1-20-76 16,-3-3-142-16,-2-14-61 15</inkml:trace>
  <inkml:trace contextRef="#ctx0" brushRef="#br1" timeOffset="-178862.62">22942 13389 884 0,'0'0'194'0,"0"0"-83"16,0 0-12-16,0 0-86 16,0 0 23-16,178-55-3 15,-100 48-26-15,3-1-7 16,-8-2-3-16,-7-5-5 16,-10 1-16-16,-18 3 13 0,-11-5 11 15,-13 3 0 1,-10 0 25-16,-4-2 24 0,0 1 37 15,0 2 36-15,-16 3-70 16,-4 9-26-16,-4 0-13 16,-3 6-8-16,2 25-4 15,0 9 1-15,10 7-2 16,7-1 3-16,8-6-3 16,0-6-1-16,8-10-2 15,13-8 2-15,6-12 0 16,4-4 1-16,2 0-1 15,-4-22 0-15,-7-6 2 0,-4-4 2 16,-7-2 0 0,-5 4 2-16,0 8-2 0,-6 8 4 15,0 9 19-15,0 5 4 16,0 2-30-16,0 23-1 16,0 9 1-16,0 5 4 15,0 4-3-15,0-3-1 16,8 1-10-16,7-6-9 15,6-8-37-15,1-9-58 16,7-14-49-16,2-4-35 16,-2-21-250-16,-7-15-258 15</inkml:trace>
  <inkml:trace contextRef="#ctx0" brushRef="#br1" timeOffset="-178578.26">23806 13341 725 0,'0'0'261'0,"0"0"-45"15,0 0-78-15,0 0-37 16,0 0-53-16,0 0-12 15,21-61-1-15,6 70 3 16,-1 23 4-16,3 8-11 16,-9 4 2-16,-2 6 15 15,-9-3-24-15,-9-3-4 16,0-4-8-16,0-12-2 16,-7-10-8-16,-2-13-2 15,4-5 0-15,3-5 4 16,2-31-4-16,0-23-9 0,16-14 5 15,8-20-1 1,-4-1-8-16,-1 10-3 0,-4 21-17 16,-1 24-1-16,5 22-26 15,6 17-90-15,4 0-25 16,11 9-62-16,3 12-93 16,-1 5-343-16</inkml:trace>
  <inkml:trace contextRef="#ctx0" brushRef="#br1" timeOffset="-177683.01">24426 13283 794 0,'0'0'175'0,"0"0"33"16,0 0-22-16,0 0-59 15,0 0 13-15,0 0-97 16,-38 1-17-16,15 22-5 16,1 13-14-16,3 4-6 0,5-1-1 15,7 3-1-15,7-13-11 16,0-6-7-16,7-10-5 15,15-11 3-15,5-2 15 16,4-16 4-16,3-18 0 16,-1-10 2-16,0-10 1 15,-2-1 1-15,-4 7-2 16,-6 12 3-16,-13 14-2 16,-3 12 9-16,-3 10 1 15,-2 9-11-15,0 31 0 16,0 15 3-16,0 20 3 15,0 9 5-15,-2 14 2 16,-1 26 3-16,-3 9-1 0,-5 8-1 16,-7-1-12-16,-7-12-2 15,3-18 5-15,-4-13 1 16,1-25-4-16,5-24 1 16,7-23 0-16,-1-25-3 15,1 0-4-15,-3-31-41 16,5-23-59-16,11-25-31 15,0-21 1-15,23-16 14 16,16 6-15-16,1 11 40 16,1 21 92-16,-6 18 3 15,1 14 34-15,-1 0 51 16,1 0-25-16,5 0 20 0,-1-2 0 16,-3 2 2-1,-1 7-46-15,-9 11-25 0,-11 12 0 16,-8 10 9-16,-8 6-10 15,0 0-2-15,0 0 3 16,-10 14 10-16,-4 8 1 16,1-2-14-16,-1 6-2 15,5 3-2-15,0 3 5 16,7 1 2-16,2-4-4 16,0-5-1-16,7-6-2 15,14-6-1-15,8-12-3 16,12 0-1-16,5-16 1 15,8-21-1-15,0-11-5 16,-4-7 6-16,-4-8 0 0,-11-13 0 16,-4-20 1-16,-6-18 3 15,-10-15-1-15,-7-2 4 16,-8 22 6-16,0 29 4 16,-8 31 22-16,-5 27 26 15,7 18-12-15,-4 4-31 16,1 34-22-16,-1 23 0 15,2 21 8-15,8 15 2 16,0 7 6-16,0 4-10 16,0-6-4-16,3-8-2 15,8-16-3-15,0-14-3 16,3-16-19-16,1-20-50 16,7-21-84-16,3-3-147 15,-3-31-406-15</inkml:trace>
  <inkml:trace contextRef="#ctx0" brushRef="#br1" timeOffset="-177527.52">25041 13251 1425 0,'0'0'256'0,"0"0"-239"16,0 0 34-16,166-107 47 15,-74 65-66-15,7-2-9 16,1 4-22-16,-5 2-1 15,-5-5-97-15,-13 2-417 0</inkml:trace>
  <inkml:trace contextRef="#ctx0" brushRef="#br1" timeOffset="-176745.25">27284 12902 828 0,'0'0'122'16,"0"0"18"-16,0 0-9 16,0 0-41-16,-118-56-20 15,85 56-10-15,-11 22-5 16,-1 24 13-16,-4 26-17 15,4 25 2-15,10 14 9 16,12 10-16-16,17-7-7 0,6-20-9 16,26-20-17-16,28-19-5 15,17-25-4-15,12-22 0 16,5-8 0-16,-5-13 4 16,-19-18-6-16,-21-1 4 15,-21 5-6-15,-18 9-1 16,-4 4-10-16,0 5-41 15,-23 2-58-15,2-1-121 16,-1 4-124-16,9-2-356 16</inkml:trace>
  <inkml:trace contextRef="#ctx0" brushRef="#br1" timeOffset="-176364.61">27679 13316 1002 0,'0'0'150'0,"0"0"-21"16,0 0 9-16,0 0-63 15,0 0 25-15,0 0-27 16,-6-51 2-16,-6 51-37 16,-1 1-21-16,-3 27-16 15,1 12 3-15,5 9 2 16,8-1 2-16,2-4 1 15,12-10-7-15,17-8 2 0,8-9-3 16,5-14 0-16,1-3-1 16,-1-2 7-16,-8-24-1 15,-10-6 6-15,-11-5 4 16,-11-5 1-16,-2-3-2 16,-4-5 0-16,-25 0-6 15,-4 13-6-15,-5 15-3 16,0 22-3-16,1 0-2 15,6 21-12-15,8 11-28 16,11 0-54-16,12-4-62 16,8-2-47-16,27-12-20 15,7-10-187-15</inkml:trace>
  <inkml:trace contextRef="#ctx0" brushRef="#br1" timeOffset="-176083.64">28103 12747 1170 0,'0'0'186'16,"0"0"-45"-16,0 0 27 15,0 0-112-15,0 0-50 16,0 0 4-16,-33 131 39 16,45-47-31-16,9 8 1 15,-4 2-12-15,3-2-7 16,-5-11 1-16,1-15-2 0,2-14-3 15,2-14-8 1,1-13-34-16,2-18-13 0,4-7-70 16,0-20-18-16,4-24-40 15,-4-16-171-15,-7-6 63 16,-4 1-116-16</inkml:trace>
  <inkml:trace contextRef="#ctx0" brushRef="#br1" timeOffset="-175368.57">28407 13156 512 0,'0'0'349'0,"0"0"-61"16,0 0-147-16,0 0-64 15,0 0-33-15,0 0 15 16,-9 88 15-16,9-43-30 16,0-1-6-16,3-5-16 0,15 0-7 15,6-9-6 1,8-10-3-16,1-9 37 0,2-11-15 16,-1 0-13-16,-1-23 1 15,-2-12-5-15,-6-8-3 16,-10-3-7-16,-3 4 3 15,-10 7 0-15,-2 15 0 16,0 13 7-16,0 7 4 16,0 0-15-16,0 6-3 15,0 18-7-15,0 8 10 16,0 0 1-16,4 2 0 16,14-2-1-16,2-5 4 15,7-4-4-15,-5-11 3 16,0-8-1-16,-2-4 2 15,1 0 5-15,-2-16-3 16,-1-4-1-16,-7 4 2 16,-3 6-3-16,-6 6 0 0,-2 4 4 15,0 0-7-15,2 0-1 16,2 0-6-16,5 4-2 16,5 12 6-16,1 2 3 15,1-2-1-15,1-4 2 16,-1-4-2-16,-5-5 1 15,5-3-1-15,2 0 5 16,2-29-1-16,5-7-1 16,-4-5-1-16,0 10-3 15,-11 8 1-15,-3 12 0 16,-2 11-1-16,-3 0-6 0,0 14-11 16,3 12 13-16,1 2 4 15,8-5 1-15,10-2 0 16,9-11 2-16,14-8-2 15,5-2-3-15,3-14 2 16,-6-17 0-16,-7-8 1 16,-13-1 2-16,-8-3 1 15,-8 10 4-15,-8 8 4 16,-3 13 3-16,-2 10 8 16,0 2-7-16,0 14-15 15,0 22-3-15,0 13 1 16,0 7 2-16,0 4-2 15,13 2-14-15,12 0-30 16,10-2-66-16,7-9-151 16,10-14-68-16,10-14-679 15</inkml:trace>
  <inkml:trace contextRef="#ctx0" brushRef="#br1" timeOffset="-175013.38">30441 12994 1403 0,'0'0'95'16,"0"0"-87"-16,0 0 89 0,0 0-43 16,-21 154-18-16,21-84 24 15,6 3-27-15,9-3-12 16,1-4-13-16,2-6-5 15,-2-10 1-15,4-14-2 16,-3-13 2-16,8-19 4 16,6-4 2-16,7-35 1 15,9-27 2-15,-3-20 0 16,-3-17-2-16,-12-11-6 16,-7 6-1-16,-11 18-4 15,-9 28 0-15,-2 30-8 16,0 22-18-16,-13 6-35 15,-3 16-78-15,7 18-64 0,9 10-121 16,0 6-290 0</inkml:trace>
  <inkml:trace contextRef="#ctx0" brushRef="#br1" timeOffset="-173995.23">31364 13204 622 0,'0'0'681'16,"-18"-107"-606"-16,0 70 59 16,-3 16-41-16,-12 10-77 15,-4 11-3-15,-3 11-13 0,0 24-2 16,7 19 0-16,8 8-7 16,9 5-10-16,10-3-7 15,6-8-14-15,0-6-2 16,22-12-1-16,9-14 8 15,3-16-16-15,3-8 6 16,1-6 22-16,-3-26 23 16,-2-8 1-16,-10-2 18 15,-7 2 16-15,-9 14 26 16,-7 12 12-16,0 10 43 16,0 4-77-16,-11 5-39 15,1 19-2-15,8 6 1 16,2-1 1-16,0-7-4 15,19-6-9-15,12-14-10 16,13-2 23-16,7-13 2 0,3-29 7 16,2-12 11-1,-10-11 3-15,-6-11-8 0,-9-12-1 16,-8-9 8-16,-9-13-7 16,-14-7-5-16,0 9-2 15,-6 19-8-15,-13 35 1 16,-3 36 12-16,-1 18-3 15,1 26-10-15,2 29 0 16,7 15 1-16,13 11 0 16,0 8 5-16,7 2 1 15,17 1-1-15,2 3-5 16,7-1-1-16,4-12-2 0,5-14 2 16,0-20 0-16,1-24-1 15,-1-18 1-15,-2-6 6 16,0-26 1-16,-6-16-2 15,-10-7 3-15,-6 3 0 16,-10 2 11-16,0 11-4 16,-6 10 2-16,-2 11-8 15,0 10-5-15,0 2 2 16,0 0-6-16,0 19-10 16,0 11 7-16,0 8 3 15,0-1 2-15,0-2 1 16,0-12-3-16,6-5 0 15,9-9 1-15,10-9-1 0,6 0 6 16,3-27-2-16,-1 0-1 16,-8 3 0-16,-11 7-2 15,-8 12 6-15,-6 5 8 16,0 0-2-16,2 0-13 16,5 0-1-16,5 5-2 15,3 8 3-15,7-5 4 16,9-6-4-16,5-2 3 15,-1 0 0-15,-3-18 0 16,-12-5 0-16,-11-7-3 16,-9-2-1-16,0-2-4 15,-3 4 5-15,-10 12 2 16,4 10 11-16,0 8 1 16,-4 0-4-16,4 24-7 0,4 4-2 15,5 6-1-15,14 2 0 16,26 4 0-16,6 3 0 15,2-5-16-15,-6 0-106 16,-7-10-59-16,-8-10-422 16</inkml:trace>
  <inkml:trace contextRef="#ctx0" brushRef="#br1" timeOffset="-172753.27">24453 15065 434 0,'0'0'710'0,"0"0"-642"0,0 0 25 16,0 0 34-16,33-114-45 15,-33 78 18-15,-11 4-40 16,-14 6-4-16,-4 16-16 16,-6 10-20-16,-5 0-7 15,-3 36-13-15,8 12 0 16,6 10 0-16,16 0 0 15,11 0-2-15,2-4 2 16,12-17-5-16,20-11 0 16,3-21-6-16,3-5 11 15,-5-9 0-15,-2-33 3 16,-6-11-1-16,-7-1 1 16,-9 1-1-16,-9 12 6 0,0 11 2 15,0 14 8-15,0 9-4 16,0 7-3-16,0 0-11 15,0 23-16-15,14 17 12 16,5 2 4-16,8 2 0 16,4-7 0-16,3-9 1 15,-5-10 0-15,-5-13 0 16,-1-5 1-16,-4 0 7 16,2-22-2-16,-1-10 1 15,-5-12-4-15,-4-2 0 16,-4-3-1-16,-2-1-2 0,-3 11-1 15,0 13 0 1,0 8 0-16,0 14 0 16,1 4-1-16,3 0-3 15,8 0-6-15,8 0-9 0,10 0 18 16,5 1 1-16,1 6 1 16,-3 3-1-16,-3-5-1 15,-10 8 0-15,-7-1 1 16,-3 4 0-16,-5 4 1 15,-5 2-1-15,-2 5-1 16,0 2 1-16,2 1 0 16,6 3-1-16,9-4-1 15,3-4 3-15,6-6-1 16,5 0 2-16,5-16-1 0,-2-3 2 16,-1 0 12-16,-4-8-7 15,-2-20 6-15,-1-8-11 16,-6-6 1-16,-6-4 4 15,-7-8-7-15,-7 10 3 16,0 12-3-16,0 16-1 16,0 16-2-16,0 0-2 15,-10 28-13-15,-3 12 17 16,7 4 0-16,4 0 0 16,2-10 0-16,2-2 1 15,17-10-1-15,18-4 0 16,11-4 0-16,10-6 0 15,7-6-9-15,-7-2-84 16,-7-4-87-16,-11-13-104 16,-2-4-431-16</inkml:trace>
  <inkml:trace contextRef="#ctx0" brushRef="#br1" timeOffset="-171588.41">26919 15052 1033 0,'0'0'155'0,"0"0"-95"15,0 0 6-15,0 0-25 16,-58 141 3-16,47-58-6 15,-1 5-6-15,6-8 3 16,-3-12 15-16,1-15-12 16,-2-17 4-16,4-14-15 15,3-12-18-15,1-10-5 16,2-10 11-16,0-30 25 16,0-20-40-16,0-23-2 15,13-16-6-15,1-6-7 16,-3-2 4-16,-7 3 8 15,-2 10 3-15,-2 28 0 0,0 25 1 16,0 28 6 0,0 17-4-16,-4 38 1 0,4 12-4 15,0 7 5-15,8-4-4 16,27-7 6-16,9-10 1 16,8-13-1-16,4-10-3 15,-6-17 12-15,2 0-8 16,-10-26 14-16,-1-15-4 15,-10-12-11-15,-10-13 0 16,-7-6 3-16,-5 5 1 16,-7 13 1-16,0 22 8 15,-2 20 1-15,0 12-1 16,0 21-20-16,2 29-5 16,6 20 5-16,-2 15 10 0,7-4 7 15,3 4-3-15,4-5-4 16,2-8-8-16,5-13-2 15,0-12 0-15,0-14-3 16,-3-16-3-16,2-17-8 16,1 0 2-16,4-26 10 15,5-24-3-15,-3-10-3 16,-2 4-1-16,-2 12 8 16,-10 13 2-16,-11 21-3 15,-3 6 2-15,-5 4 0 16,0 0-2-16,0 23 2 0,0 4 4 15,0 7 1 1,0 7 0-16,0-1-5 16,0-4-3-16,0-9-18 0,0-4-111 15,7-10-110-15,4-13-214 16</inkml:trace>
  <inkml:trace contextRef="#ctx0" brushRef="#br1" timeOffset="-171444.42">27841 14830 1552 0,'0'0'33'0,"0"0"-28"16,0 0-10-16,0 0-107 16,0 0-70-16,0 0-213 15</inkml:trace>
  <inkml:trace contextRef="#ctx0" brushRef="#br1" timeOffset="-171082.3">28294 15012 1038 0,'0'0'333'16,"0"0"-296"-16,-127-27 62 15,73 27-38-15,-1 0-38 16,13 4-16-16,15 15-7 15,20-2-64-15,7 1 4 16,15-3 20-16,21 2 11 16,5 1-12-16,-2 4 18 0,-5 4 22 15,-5 1 1-15,-9 9 12 16,-5 3 37-16,-4 2 7 16,-3 4 16-16,-6-4-11 15,-2 3-12-15,0-10 15 16,-21-2-15-16,-3-14-21 15,-3-8-19-15,5-6-9 16,4-4-12-16,14-14-33 16,4-22-35-16,13-22-91 15,32-13-57-15,11-8-152 16,-2 1 51-16,0 10-51 16</inkml:trace>
  <inkml:trace contextRef="#ctx0" brushRef="#br1" timeOffset="-170589.49">28490 14981 132 0,'0'0'228'0,"0"0"-66"0,0 0-15 15,149-68 24-15,-113 43 58 16,-9 5-38-16,-12 4-41 16,-8 7-24-16,-7 3-12 15,0 3-15-15,-25 2-50 16,-12 1-49-16,-4 0-2 16,3 0-1-16,11 8 2 15,10 10-7-15,8 4-8 16,6 8 1-16,3 8 7 0,0-2 3 15,21 4 2 1,1 0 2-16,0 0-3 0,7 1 4 16,-2 3 1-16,2 6 20 15,-9-6 3-15,-7 1-4 16,-11-4 4-16,-2-5-12 16,0-6 1-16,0-12-10 15,-6-8-2-15,-5-8-1 16,1-2-13-16,8-8-7 15,2-27-56-15,8-20-11 16,34-11-6-16,18-14 0 16,4-9 64-16,-6 10 28 0,-6 10 1 15,-19 25 25 1,-11 18 24-16,-6 20 30 16,-5 6-32-16,1 6-21 0,-2 28 12 15,-3 6 12-15,-1 8-16 16,-4 2-12-16,6-1-11 15,1-8-5-15,1-5 5 16,2-6-8-16,-5-11-3 16,-3-11-30-16,0-8-43 15,3-2-14-15,2-23-90 16,-2-13-389-16</inkml:trace>
  <inkml:trace contextRef="#ctx0" brushRef="#br1" timeOffset="-170439.38">29092 14654 409 0,'0'0'917'0,"0"0"-908"15,0 0 27-15,0 0-17 16,0 0-19-16,0 0-81 16,-74 30-98-16,117-16-244 15,5 4-203-15</inkml:trace>
  <inkml:trace contextRef="#ctx0" brushRef="#br1" timeOffset="-169906.51">29354 14771 650 0,'0'0'559'0,"0"0"-523"16,0 0 93 0,0 0-67-16,0 0-31 0,0 0 50 15,36 108-24-15,-32-60-40 16,8-7-8-16,3 2 1 15,10-7 17-15,1-12-16 16,1-6-5-16,2-11 0 16,-2-7 1-16,4-3-3 15,-2-24 4-15,-3-10-2 16,-3-7-4-16,-5-6 6 16,-3 2-5-16,-1 2 15 15,-7 17 10-15,-3 18-4 16,-4 11 2-16,0 0-26 15,0 23-17-15,-13 14 15 16,-1 3 2-16,10-4 5 0,4-7 4 16,6-6-1-16,23-8-3 15,7-15 1-15,4 0 3 16,2-19-6-16,-2-15-3 16,-3-8 3-16,-9-2-3 15,-4-3 0-15,-1 8 3 16,-8 12-2-16,-5 8 3 15,-4 19 7-15,-4 0-11 16,3 24 0-16,1 26 0 16,2 20 3-16,-4 15 17 15,-2 22 20-15,-2 17-2 16,0 9-7-16,-31 3-14 0,-16-18-17 16,-8-19-3-16,-13-29-18 15,6-34-12-15,1-23-19 16,15-13-57-16,-1-37-310 15</inkml:trace>
  <inkml:trace contextRef="#ctx0" brushRef="#br1" timeOffset="-169120.5">23731 16802 733 0,'0'0'346'0,"0"0"-329"0,0 0-6 16,15-116 55-16,-46 99 23 16,-13 7-34-16,-14 6-18 15,-7 4-2-15,-7 14-10 16,1 16 11-16,3 11-3 16,7 3-22-16,18 6-5 15,22-3 2-15,21-4 4 16,13-3 0-16,41-6 4 15,16-2-4-15,13-6-4 16,2 6-7-16,-5 0 5 16,-11 3 5-16,-18 5 4 15,-20 0 12-15,-17 2 18 16,-14-2 13-16,0 4-1 0,-22-7-7 16,-12-4-11-16,-3-1-24 15,-4-14-6-15,3-10-9 16,3-8-1-16,8-8-9 15,4-31-38-15,13-24-102 16,10-23-84-16,17-12-41 16,39 5-258-16</inkml:trace>
  <inkml:trace contextRef="#ctx0" brushRef="#br1" timeOffset="-168271.7">24076 16784 1234 0,'0'0'174'0,"0"0"-87"16,0 0 65-16,0 0-70 16,0 0-25-16,0 0-17 0,0 53-26 15,0-3 16-15,0 9-23 16,0-1 2-16,7-6-4 16,15-2-3-16,7-14 1 15,5-5-3-15,5-13 1 16,1-14-1-16,8-4 1 15,-2-4-1-15,1-26-3 16,-9-7 3-16,-9 1 1 16,-11-4 0-16,-7 0-1 15,-7 5 3-15,-4 12 4 16,0 9-6-16,0 14 1 16,0 0-2-16,-6 4-5 0,-7 29 5 15,1 6 0-15,1 7 1 16,9 2 2-16,2-7-3 15,0-5 3-15,0-10-3 16,2-12 1-16,11-6-1 16,3-8 0-16,9 0 0 15,12-30 8-15,8-15-5 16,4-5-2-16,-9-4-1 16,-15-4-1-16,-13 0-2 15,-9 1-2-15,-3-2-3 16,0 15-4-16,0 11 1 15,0 16 6-15,0 13 1 16,0 4-7-16,0 0-19 0,0 0-19 16,9 0-4-16,11 1 37 15,4 16 15-15,-1 1 1 16,-6 4 0-16,-3 2 0 16,-5 9 0-16,-3 9 12 15,-6-3 6-15,0 7 10 16,0-2-8-16,0-4 1 15,0-4-11-15,8-5 5 16,7-8-8-16,5-5-2 16,2-6-2-16,9-12-2 15,3 0 6-15,6-3 0 16,-2-20-3-16,-5-13-4 0,-4-3 7 16,-6-11-4-16,-10-7-1 15,-4 11-2-15,-9 11-2 16,0 16 2-16,0 15 0 15,0 4-3-15,-12 14-19 16,-5 26 22-16,-3 10 3 16,4 13 2-16,7-2 2 15,9 2 0-15,0-9-2 16,25-1 4-16,17-12 7 16,16-3-6-16,11-6-8 15,7-5-2-15,7-14-10 16,-4-5-29-16,4-8-101 15,-2-8-194-15,-8-24-623 16</inkml:trace>
  <inkml:trace contextRef="#ctx0" brushRef="#br1" timeOffset="-167372.48">27661 16929 187 0,'0'0'23'15,"0"0"94"-15,0 0-21 16,0 0-25-16,-2-109 58 15,-3 79 4-15,-1 2 30 0,2 6-3 16,-4 4-10 0,4 9-7-16,-1 9-37 0,3 0 9 15,2 5-68-15,0 35-35 16,0 18 6-16,0 13 31 16,13 0-31-16,10-6-13 15,2-9-5-15,4-15-6 16,0-5 1-16,2-9-51 15,2-9-53-15,7-14-85 16,3-4-162-16,-6-10-389 16</inkml:trace>
  <inkml:trace contextRef="#ctx0" brushRef="#br1" timeOffset="-166989.92">27868 17052 888 0,'0'0'188'0,"0"0"-86"15,0 0 3-15,0 0-60 16,0 0-23-16,0 0 2 16,-114-102 3-16,108 98-10 15,2 0 10-15,-3 2-22 16,0-2 7-16,-2 4 1 16,-8 0 0-16,1 0-8 15,-9 0-5-15,-2 10 0 16,0 8-2-16,4 8 4 0,-4 1-1 15,6 0 0 1,2 3 1-16,-2 2-2 0,8 0 3 16,2 3-2-16,4-3 8 15,7 0-2-15,0-2 15 16,13-4-3-16,18-8-11 16,5-8-1-16,7-6 5 15,3-4-2-15,4 0-1 16,-4-21-7-16,-5-6-2 15,-12-1-8-15,-10 6-53 16,-12 7 8-16,-7 8-26 16,0 3-75-16,0 0-279 15</inkml:trace>
  <inkml:trace contextRef="#ctx0" brushRef="#br1" timeOffset="-166603.04">28167 16964 1088 0,'0'0'76'16,"0"0"23"-16,0 0-13 15,0 0-69-15,0 0-13 16,0 0 31-16,65 34 5 15,-46 12 12-15,4 8 8 0,-5 4-30 16,-1 4-2 0,-5-5-9-16,-3-7-1 0,-7-10-1 15,-2-7-2-15,0-12 1 16,0-9-3-16,0-6-8 16,0-6-4-16,0-6 13 15,6-27 16-15,6-14-28 16,3-15-2-16,5 0-9 15,0 8-20-15,-4 14-3 16,-7 18-4-16,-5 17-45 16,0 1-29-16,12 4-61 15,9 0-228-15,15 0-156 16</inkml:trace>
  <inkml:trace contextRef="#ctx0" brushRef="#br1" timeOffset="-166305.97">28862 17133 637 0,'0'0'343'0,"0"0"-157"16,0 0-1-16,0 0-80 16,0 0-62-16,0 0 3 15,-27 23 7-15,14 4-36 16,4 8-1-16,9 3-7 16,0-1-5-16,9-1 2 15,20-10-5-15,4-8 4 16,3-12-2-16,-3-6 0 0,3 0 1 15,-7-23 7 1,-7-8 3-16,-9-1 1 0,-13 1 5 16,0 0 9-16,-17 9-11 15,-19-4-8-15,-11 11-10 16,-4 8-12-16,0 7-30 16,8 0-35-16,17 12-68 15,19 6-65-15,7-14-185 16</inkml:trace>
  <inkml:trace contextRef="#ctx0" brushRef="#br1" timeOffset="-165841.6">29275 16681 1193 0,'0'0'121'15,"0"0"-64"-15,0 0-10 16,0 0-29-16,0 175 60 15,0-85-3-15,2 8-16 16,4 5-2-16,-2-1-23 16,3 0-3-16,-1 2-2 15,4-5 19-15,-1-16-14 16,1-6-9-16,-2-18-5 16,-2-24-12-16,-1-9-4 15,-1-18-3-15,-2-8-1 16,-2-12 11-16,0-28 8 15,0-24-17-15,0-20-2 16,-8-15-2-16,-13-11-2 16,4-2-1-16,5 3-4 0,12 26-3 15,0 24 5-15,27 23-7 16,11 19-19-16,5 8 6 16,1 9 6-16,-7 0-4 15,-8 4 11-15,-10 14 13 16,-17 8-4-16,-2 11 5 15,-25 3 8-15,-26 4 12 16,-18 2-6-16,0 2-12 16,13-13-2-16,20-8-60 15,26-17-102-15,10-10-151 16,19-18-326-16</inkml:trace>
  <inkml:trace contextRef="#ctx0" brushRef="#br1" timeOffset="-165607.15">30274 16793 1296 0,'0'0'218'0,"0"0"-179"16,0 0 71-16,0 0-67 15,0 0-34-15,-33 131 15 16,25-75-2-16,0-6-10 0,-1-1-12 15,3-13-18-15,4-9-44 16,2-13-75-16,0-5-61 16,0-9-26-16,0-4 3 15,-12-19-61-15</inkml:trace>
  <inkml:trace contextRef="#ctx0" brushRef="#br1" timeOffset="-164570.75">30007 17020 820 0,'0'0'221'15,"0"0"-141"-15,0 0-13 16,0 0-61-16,147-44 40 16,-80 32 37-16,-3-6 12 15,-8 3-42-15,-15-2-5 16,-10-1 13-16,-11 1-29 0,-7-2 8 16,-2-4-7-16,-2-2-13 15,-3-7-7-15,0-2-10 16,-6 1-2-16,0 12 5 15,0 10-5-15,0 11-1 16,0 0-5-16,0 15-17 16,0 20 9-16,0 18 13 15,0 5 0-15,0 2 3 16,0 2 1-16,4-3 14 16,13-3 3-16,4-11 6 15,3-4-8-15,1-11-8 16,1-16-4-16,1-11-3 15,0-3-2-15,4-7-2 0,0-21 0 16,-2-11-15 0,-4 3 4-16,-3 4-1 0,-9 10 6 15,-8 12 4 1,-3 2 1-16,-2 8 0 0,0 0-5 16,0 4-18-16,-2 18 18 15,-5 2 5-15,7 2 2 16,0-3 1-16,4-1-1 15,32-8 2-15,15-6 6 16,14-8 9-16,6 0 2 16,1-17-6-16,-10-6-3 15,-11-8-1-15,-18-4-10 16,-15-6 5-16,-15 1-3 16,-3 0-1-16,-3 4 0 0,-19 7 0 15,3 10-2-15,0 13-3 16,2 6 0-16,1 0-4 15,1 0 1-15,-1 4-8 16,1 10 3-16,3 4 3 16,-1 8 7-16,5 6 1 15,8 4-1-15,0-2 2 16,0-2 0-16,14-5 2 16,9-4-2-16,1-5 0 15,3-1 3-15,-3-12 1 16,5-5-2-16,5 0 3 15,1-13 3-15,1-14-6 16,-5-1-1-16,-9 2 3 0,-10 4 0 16,-10 13 1-16,-2 4 0 15,0 5 1-15,0 0-6 16,0 11-20-16,-5 6 18 16,3 1 1-16,2-2-3 15,0-6 3-15,25-6-4 16,10-4 5-16,8 0 5 15,8-14-1-15,-2-12 1 16,-2-2 0-16,-7-11-1 16,-9-2-1-16,-6-18 0 15,-10-10 0-15,-3-16-1 16,-12-15-2-16,0-10 2 0,0 8 1 16,-6 25 4-16,0 29 12 15,0 34 17-15,3 14-27 16,3 41-9-16,0 21-11 15,0 21 10-15,0 11 2 16,3-4-1-16,5-5 0 16,-1-4-2-16,2-12-10 15,0-10-43-15,7-13-25 16,8-20-96-16,7-21-73 16,-6-5-251-16,-11-13-131 15</inkml:trace>
  <inkml:trace contextRef="#ctx0" brushRef="#br1" timeOffset="-164421.23">31812 16936 239 0,'0'0'127'0,"0"0"120"16,-145-26 312-16,120 26-277 16,14 0-163-16,7 0-3 0,4 0-25 15,0 0-53-15,20 0-26 16,27 0 0-16,19 0-12 16,6-10-11-16,-1-3-59 15,-4-4-99-15,-20 3-183 16,-21 10-695-16</inkml:trace>
  <inkml:trace contextRef="#ctx0" brushRef="#br1" timeOffset="-163586.33">27372 18352 891 0,'0'0'154'16,"0"0"-65"-16,0 0 29 16,0 0-45-16,0 0-27 15,0 0 23-15,-25-80 7 16,25 80-27-16,0 8-48 15,0 20 0-15,0 16 29 16,0 10 5-16,0 4 4 16,0 8-11-16,2-4-11 15,-2-7 2-15,0-7-3 16,0-12-3-16,0-15-6 0,0-11-1 16,0-3-1-16,0-7 1 15,0 0 12-15,-2-32 7 16,-2-22-14-16,-1-27-11 15,5-23-2-15,0-24 0 16,0 0-5-16,2 8 5 16,16 25-3-16,8 35 4 15,6 22 0-15,7 20-5 16,11 8 3-16,-1 10-9 16,0 0 2-16,-12 26-2 15,-12 14 7-15,-17 10-2 16,-8 4 7-16,-10 8 1 15,-28-8 0-15,-9 1-1 0,-6-11 6 16,-5-8-6 0,0-10-1-16,7-8-7 0,9-18-11 15,8 0 5 1,12 0 11-16,9-8-3 0,9-2 6 16,4 5-1-16,0 1-4 15,21 2-12-15,18 2 11 16,7 0 6-16,3 21 1 15,4 8 2-15,-1 13-2 16,-1-2-1-16,0 3 0 16,-4-7-16-16,-7 0-52 15,0-14-80-15,-4-4-94 0,2-9-299 16</inkml:trace>
  <inkml:trace contextRef="#ctx0" brushRef="#br1" timeOffset="-163276.6">28087 18374 1131 0,'0'0'127'0,"0"0"-25"15,0 0 6-15,0 0-55 16,0 0 31-16,0 0-33 16,-103-52-46-16,103 92-4 15,0 15 4-15,0 1-2 16,3-3-2-16,14-6-1 15,3-14 0-15,3-11-1 16,-2-8-1-16,2-14-3 0,-1 0 5 16,-4-14 7-16,-2-16-1 15,-8-10 4-15,-5 5 1 16,-3-7-3-16,0 7-2 16,-20 3-3-16,-5 1-3 15,-4 6-7-15,5 6-34 16,9 10-57-16,7 9-38 15,8 0-119-15,10 0-162 16</inkml:trace>
  <inkml:trace contextRef="#ctx0" brushRef="#br1" timeOffset="-162845.96">28432 18352 1098 0,'0'0'97'0,"0"0"8"16,0 0 12-16,0 0-57 15,0 0-1-15,0 0-4 16,-7 35-28-16,5-3-12 16,2-5-5-16,0-4-2 15,0-6-3-15,17-5-2 16,2-10 3-16,3-2 6 16,5-3 17-16,0-25-10 15,-3-3-2-15,0-1-2 16,-5 6 2-16,-9 8 2 15,-1 14-14-15,-5 4-5 0,4 4-2 16,0 17-15-16,11 16 17 16,4-7 2-16,14 1 2 15,11-12-1-15,15-15 8 16,8-4 10-16,9-18-7 16,1-22 5-16,-15-6-4 15,-17-6 7-15,-20 8 3 16,-19 2 7-16,-10-3-7 15,-5-3-6-15,-29-2-17 16,-10-8-2-16,-4 1-31 16,2 0-30-16,4 16-59 15,6 22-95-15,5 15-206 0</inkml:trace>
  <inkml:trace contextRef="#ctx0" brushRef="#br1" timeOffset="-161280.89">4259 6515 73 0,'0'0'979'16,"0"0"-888"-16,0 0-26 15,0 0 20-15,0 0-35 16,0 0-24-16,-31 14 8 16,49-9 7-16,26 0-2 15,26-2 10-15,16-3-22 0,13 0-13 16,5-1-5-16,-6-15-6 16,-6 0-3-16,-14 5-10 15,-11 4-78-15,-7 5-63 16,-12 2-120-16,-7 0-185 15</inkml:trace>
  <inkml:trace contextRef="#ctx0" brushRef="#br1" timeOffset="-160860.78">4151 6684 1198 0,'0'0'165'0,"0"0"-61"15,0 0 22-15,0 0-69 16,0 0-19-16,0 0-13 16,56 11-2-16,32-11 34 15,32 0-12-15,21 0-20 16,21-11-14-16,12-7-4 0,9-7-7 16,-2 6 15-16,-27 2-2 15,-46 4-8 1,-41 7-5-16,-34 5-2 0,-21 0-7 15,-12 1-20-15,0 0-20 16,-2 0-35-16,-25 8 23 16,-6 7-75-16,-5-5-98 15,7-4-256-15</inkml:trace>
  <inkml:trace contextRef="#ctx0" brushRef="#br1" timeOffset="-156047.43">23577 5231 432 0,'0'0'81'16,"0"0"57"-16,0 0-72 15,0 0-30-15,0 0-5 16,0 0-18-16,7 0 10 16,-3 0-8-16,-2-2 12 15,-2 2 23-15,0 0 8 16,0 0 5-16,0 0 3 0,0 0-3 15,0 0 3-15,0 0-26 16,0 0-6-16,0 0-2 16,-4 0 4-16,0 0-10 15,-8 0-15-15,-1 9 1 16,-3 6 3-16,-4 2 0 16,-2 5 13-16,-1 0 16 15,-4 6 3-15,-6 6-1 16,0 1 0-16,-5 4-12 15,1 1 0-15,3-2-7 16,1-2-5-16,4-2-8 16,4-5-3-16,7-6-6 15,7-9-5-15,5-3 0 16,1-5-4-16,0-2-6 16,3-3-24-16,0-1-25 0,0 0-45 15,2 0-39-15,0 0-85 16,0-11-263-16</inkml:trace>
  <inkml:trace contextRef="#ctx0" brushRef="#br1" timeOffset="-155552.35">23152 5322 603 0,'0'0'142'16,"0"0"63"-16,0 0-90 15,0 0-33-15,0 0 14 16,0 0-6-16,-3 0 0 16,16 0 35-16,3 0-40 15,0 7-26-15,4 6-4 16,-3 4-8-16,4 2-15 0,1 7 3 16,5 4-8-16,4 2-5 15,3 0-6-15,3 0 0 16,1-1-5-16,-3 0-1 15,-6-3 0-15,-4-1-4 16,-2-3-2-16,-4-3 1 16,-1-2-3-16,-3-5 5 15,-5-8-6-15,-6-1-1 16,-4-5-6-16,0 0-17 16,0 0-20-16,0 0-29 15,0 0-98-15,0 0-106 16,-8-7-233-16</inkml:trace>
  <inkml:trace contextRef="#ctx0" brushRef="#br1" timeOffset="-151886.78">23011 6020 11 0,'0'0'596'16,"0"0"-557"-16,0 0 185 16,0 0-73-16,0 0-61 15,0 0-16-15,-42 0-12 16,42 0-13-16,0 0-1 15,0 0-3-15,0 0 1 16,6 0 7-16,30 3 16 0,22-1-17 16,25-2-7-16,19 0-10 15,14 0-12-15,9-9-7 16,-3-4-14-16,-6 3-2 16,-14 2 4-16,-12 1-3 15,-19 7 1-15,-15-3-2 16,-19 3 0-16,-14 0-1 15,-12 0 0-15,-7 0-1 16,-4 0 4-16,0 0-2 16,0 0 8-16,-11 9 6 15,-4-1 8-15,-5-3-9 16,1 0-5-16,9-4-4 0,1-1 3 16,5 0 1-16,0 0 5 15,2-11-1-15,0-9-4 16,0-7 2-16,2-5-4 15,0-9 1-15,0-18-1 16,0-9 0-16,0-17 1 16,6-7-1-16,6-6-4 15,-5 0-1-15,-5-1-1 16,-2 7-1-16,0 12 1 16,-21 15 0-16,0 20 8 15,3 13-2-15,3 12 4 16,3 4-4-16,3 7-1 15,5 5-4-15,2 3 1 0,2 1-1 16,-2 0-2-16,-3 0 0 16,-2 0 1-16,-2 0-1 15,1 0 1-15,-2 8 0 16,1-2 0-16,1 0-3 16,-1 1 3-16,-3 4 2 15,-3-1-1-15,-3 0-1 16,-5 0-2-16,-6-1 1 15,-6 3 1-15,-14-1-3 16,-13-1 2-16,-14-1-4 16,-8-2-2-16,-5-1-3 15,-3-2 1-15,7-2 2 16,5 2 3-16,13 2 1 16,11 4 2-16,8 2 1 0,5 1 4 15,5 0-4-15,9-3 0 16,7-2 0-16,6-3 0 15,8-2 0-15,3-3 0 16,0 3 2-16,-1-2 0 16,1 3-1-16,1 0 1 15,0-2 0-15,2 0-1 16,-1 0 1-16,0-2-2 16,-1 2 3-16,0 2-3 15,2-2 2-15,-3 0 2 16,3 0 0-16,2 3-2 15,-2 2 1-15,2 6 4 0,0 8 1 16,0 7-2 0,0 7 4-16,0 6-4 15,0 8-1-15,0 2 2 0,0 4 3 16,2 1 0-16,7 3 0 16,-1 1 2-16,0-6-4 15,-2-2 2-15,1-8 1 16,-3-4-3-16,0-6-8 15,-1-2 0-15,0-4 0 16,-3-1 0-16,2-4 0 16,-2-1 0-16,0-3 0 15,0-7 0-15,0-5 0 16,0 0 0-16,0-6 0 0,0 2 0 16,0 1 0-1,0-2 0-15,0 0 0 0,0 0 0 16,0-2 0-16,0 0 0 15,0 1 0-15,0-1 0 16,0 0 0-16,0 0 0 16,0 0 0-16,0 0 0 15,0 0 0-15,0 3 0 16,0-3 0-16,0 0 0 16,0 0 0-16,0 0 0 15,0 0 0-15,0 0 0 16,2 0 0-16,17 0 0 0,18 0 0 15,11 0 0 1,17 0 0-16,13 0 0 16,18-4 0-16,13 0 0 0,5-1 0 15,-5 5 0-15,-13 0 0 16,-19 0-8-16,-12 0 1 16,-11 0 5-16,-9 0 2 15,-3-5 1-15,-7 1-1 16,1 0 0-16,-3-1 0 15,-4 5 0-15,-4-1 0 16,-7 1 0-16,-3 0-1 16,-9 0-3-16,0 0 4 15,-4 0 1-15,-2 0-1 16,0 0 0-16,0 0 1 16,0 0-1-16,0-5 4 0,0-2-4 15,0-6 0-15,2-6 0 16,0-6 0-16,-2-5-1 15,0-8 2-15,0-8-2 16,0-8 1-16,0-3-3 16,0-2-2-16,2-2-1 15,-2 3 3-15,0 2-2 16,0-4 4-16,0 2 0 16,-6-1 2-16,4 2-1 15,2 0 0-15,-3 1 0 16,0 6-3-16,-1 8 2 15,-2 9 1-15,-1 10 0 16,3 7 0-16,-6 4-1 16,4 2 1-16,-1 0-1 0,1 0 0 15,-1 2 2-15,2 0-1 16,-1 2 0-16,1 2 0 16,3 1 0-16,0 3 0 15,-2-1 0-15,-1 1-1 16,-4 0-2-16,0 0-1 15,-2 0 4-15,-7 0 0 16,-2 0 0-16,-6 0-1 16,-8 0 1-16,-6 0 0 15,-9 1 0-15,-7 8-4 16,-12 3 3-16,-9 0-3 0,-5 2-1 16,4-2 1-1,9-3-2-15,11 0 5 0,7-1 1 16,9 0 0-16,3 0 0 15,4-2 0-15,-1 3-2 16,1-4 2-16,-1 1 0 16,1 2-1-16,-2-2 1 15,2 0-4-15,3 2 1 16,3-2 1-16,10-1 2 16,1-3 0-16,7 3 0 15,1-4 0-15,2 2 0 16,1 1 0-16,-1 0 1 15,-2 0-2-15,4 0 2 0,-1-4 0 16,3 2 0-16,2-2-1 16,-1 0 1-16,3 0 0 15,0 0 3-15,0 0 0 16,0 0-2-16,0 0 3 16,0 0-1-16,0 0 1 15,0 0-2-15,0 0 2 16,-2 0-2-16,-3 2-1 15,-2 2-1-15,1 0 5 16,-3 1-6-16,3 2 4 16,1 3-4-16,0-4 4 15,1 6-4-15,2-2 3 0,0 6-2 16,2 8 3 0,0 6-1-16,0 11 8 0,0 3-5 15,0 8 0-15,0 0-6 16,0 2 0-16,2 1 0 15,2-4 0-15,-2-1 0 16,5-1 0-16,0-6 0 16,0-4 0-16,1-5 0 15,-1-6 0-15,0-6 0 16,-2-4 0-16,-3-7 0 16,0-2 0-16,-2-7 0 15,0-2 0-15,0 0 0 16,0 0 0-16,0 0 0 15,0 0 0-15,0 0 0 16,0 0 0-16,0 0 0 0,0 0 0 16,0 0 0-16,0 0 0 15,0 0 0-15,0 2 0 16,0-2 0-16,0 0 0 16,0 0 0-16,0 2 0 15,0 0 0-15,0-2 0 16,0 2 0-16,0-2 0 15,0 2 0-15,0 2 0 16,0 2 0-16,0 0 0 16,0 0 0-16,2-1 0 0,2-3 0 15,-1 1 0 1,-1-1 0-16,2 0 0 0,1 0 0 16,-3 2 0-16,3-1 0 15,-3 0 0-15,0 1 0 16,0 0 0-16,-2 3 0 15,0-2 0-15,2-1 0 16,1 1 0-16,-1-1 0 16,0-3 0-16,4 2 0 15,2-2 0-15,5 1 0 16,3-2 0-16,3 2 0 16,8-2 0-16,4 0 0 15,5 0 0-15,7 2 0 16,7-2 0-16,10 0 0 0,10 0 0 15,10 0 0-15,9 0 0 16,5 0 0-16,-3-2 0 16,-6-2 0-16,-14 3 0 15,-13 1 0-15,-16 0 0 16,-11 0 0-16,-8 0 0 16,-9 0 0-16,-6 0 0 15,-3 0 0-15,-3 0 0 16,-2 0 0-16,0 0 0 15,0 0 0-15,0 0 0 16,0 0 0-16,0 0 0 16,0 0 0-16,0 0 0 15,0 0 0-15,0 0 0 0,0 0 0 16,0 0 0 0,0 0 0-16,0 0 0 0,0 0 0 15,2 0 0-15,0 0 0 16,5 0 0-16,6-11 0 15,8-13 0-15,3-5 0 16,0-10 0-16,-3-5 0 16,-4-6 0-16,-3-11 0 15,-6-10 0-15,-5-1 0 16,-3-3 0-16,0 9 0 16,-3 14 0-16,-7 4 0 15,0 9 0-15,1 10 0 0,3 0 0 16,2 7 0-16,2 0 0 15,2-1 0 1,-3-2 0-16,3-2 0 0,-2-2 0 16,2 5 0-16,0 2 0 15,0-1 0-15,0 6 0 16,0-1 0-16,0 6 0 16,0 2 0-16,0 6 0 15,0 4 0-15,0 0 0 16,0 0 0-16,0-2 0 15,0 2 0-15,0-2 0 16,0 0 0-16,0-2 0 16,0 2 0-16,0 0 0 0,-16 0 0 15,-13 2 0 1,-11 0 0-16,-5 0 0 0,-10 4 0 16,-7 12 0-16,-4 2 0 15,2 2 0-15,4-1 0 16,7 2-32-16,6 3-37 15,3-2-71-15,3-10-160 16,-3-12-196-16</inkml:trace>
  <inkml:trace contextRef="#ctx0" brushRef="#br1" timeOffset="-150598.67">1485 6190 972 0,'0'0'145'0,"0"0"-71"16,0 0 13-16,0 0-39 16,0 0-10-16,0 0 6 15,210 0 10-15,-87-8-15 16,12-13-6-16,-1 2-16 0,-11 0-16 15,-21 5-1 1,-26 1-29-16,-15 5-9 0,-19 2-25 16,-7-3-67-16,-4 3-71 15,-8-1-134-15,-12 1-273 16</inkml:trace>
  <inkml:trace contextRef="#ctx0" brushRef="#br1" timeOffset="-150205.95">1739 6192 658 0,'0'0'168'0,"0"0"-42"15,0 0 43-15,0 0-51 16,0 0-34-16,0 0-10 16,-28 2-16-16,28-2-24 15,0 0 2-15,9 0 11 16,31 0-18-16,26 0 1 16,32 0 25-16,20-16-15 15,12-8-12-15,2-4-17 16,-10 2-7-16,-9 1-2 15,-10 7-2-15,-14 3-12 0,-18 5-4 16,-21 3-14-16,-26 4-20 16,-17 3-26-16,-7 0-22 15,0 0 40-15,-20 0-64 16,-16 0-52-16,-13 3-158 16,-14 7-334-16</inkml:trace>
  <inkml:trace contextRef="#ctx0" brushRef="#br1" timeOffset="-149837.47">1766 6244 555 0,'0'0'236'15,"0"0"-52"-15,0 0-7 16,0 0-66-16,0 0-27 16,0 0-14-16,-15 9-8 15,15-9 7-15,0 0-7 16,17 0-21-16,30 0-5 16,24-6 0-16,21-11 12 15,3-2-17-15,6 0-4 16,-1 0-16-16,3 2-6 15,6-1-5-15,0-1 0 16,-13 6-5-16,-16 4-42 16,-26 4-52-16,-21 3-12 0,-15 2-20 15,-16 0-42-15,-2 0-68 16,-15 0-76-16,-21 0-335 16</inkml:trace>
  <inkml:trace contextRef="#ctx0" brushRef="#br1" timeOffset="-149456.65">1626 6297 656 0,'0'0'198'16,"0"0"5"-16,0 0-58 15,0 0-27-15,0 0-32 16,0 0-38-16,-20 1-10 16,40-1 21-16,22 0-31 15,25 0 7-15,24-7 26 16,19-4 5-16,15-1-10 16,4 0-26-16,2 0-17 15,3 0-7-15,4 0-5 16,-9 2-2-16,-15 4 0 15,-27 0-4-15,-33 2-2 16,-29 2-16-16,-13 2-27 0,-12 0-20 16,0-2 3-16,-12 2-35 15,-21 0 25-15,-11 0-103 16,-8 0-136-16,2-4-174 16</inkml:trace>
  <inkml:trace contextRef="#ctx0" brushRef="#br1" timeOffset="-149074.29">2520 5859 819 0,'0'0'243'16,"0"0"-137"-16,0 0 28 15,0 0-41-15,0 0-28 16,0 0 2-16,-50-14 19 16,50 14-28-16,0 0-24 15,0 0-17-15,0 0 1 16,10 12-18-16,18 12 38 16,17 4 1-16,13 4-8 15,9 0-3-15,4 1-13 16,-7-4-3-16,-4-3-5 0,-4-1 3 15,-16-7-1-15,-11-3-2 16,-13-2-2-16,-11 1-5 16,-5 7 0-1,-5 15 1-15,-35 17-2 0,-20 18-1 16,-10 11-46-16,6 3-104 16,6 5-190-16,7 11-737 15</inkml:trace>
  <inkml:trace contextRef="#ctx0" brushRef="#br1" timeOffset="-146816.14">24575 5606 1008 0,'0'0'48'0,"0"0"-42"15,0 0 117-15,0 0-87 16,0 0-36-16,0 0-2 16,-18 0-101-16,18 0-133 15,10 0-158-15</inkml:trace>
  <inkml:trace contextRef="#ctx0" brushRef="#br1" timeOffset="-146643.14">24575 5606 1065 0,'141'30'226'0,"-146"-30"-210"0,5-9 45 15,0-12-61-15,16 6-163 16,6 2-115-16</inkml:trace>
  <inkml:trace contextRef="#ctx0" brushRef="#br1" timeOffset="-143683.78">28886 5245 122 0,'0'0'0'16</inkml:trace>
  <inkml:trace contextRef="#ctx0" brushRef="#br1" timeOffset="-143256.74">28886 5245 275 0,'27'40'246'0,"-27"-40"-94"0,0-1 11 16,0-1-15-16,0 2-18 16,0 0-33-16,0 0-24 15,0 0 6-15,0 0-10 16,0 0 3-16,0 0 17 16,0 0-30-16,-2 0-2 15,2 0-2-15,0 0-27 16,0 0-14-16,0 0-14 15,0 0-6-15,0 0-45 16,0 0-78-16,-6 0-106 16,-10 0-262-16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2:54:58.2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25687 2699 618 0,'0'0'170'0,"0"0"-105"15,0 0 38-15,0 0-34 16,0 0 7-16,0 0-15 15,18-112-2-15,-14 95-10 16,-4 5-9-16,0 5 7 0,0 7 1 16,0 0 1-16,0 0-16 15,-16 13-24-15,-13 31-6 16,-11 19 0-16,3 15-2 16,8 2 7-16,13-4 6 15,9-4-3-15,7-11-1 16,0-11-3-16,23-12 1 15,12-8-4-15,7-12 3 16,6-10 4-16,5-8-3 16,-4 0-4-16,-2-2-3 15,-9-14-1-15,-14 2-1 16,-11-2-35-16,-3 3-44 16,-8 2-55-16,-2-3-143 15,0 1-441-15</inkml:trace>
  <inkml:trace contextRef="#ctx0" brushRef="#br0" timeOffset="329.65">26235 2971 1061 0,'0'0'166'0,"0"0"-54"16,0 0-10 0,0 0-56-16,0 0-14 0,0 0 5 15,0-1-21-15,0 19-12 16,0 8 4-16,0 10 5 16,0 6 0-16,0 2 16 15,4 6 0-15,1-2-18 16,1-2-7-16,2-6-3 15,-2-9-1-15,1-5-1 16,-1-8-19-16,6-4-61 16,-3-14-152-16,-3 0-438 15</inkml:trace>
  <inkml:trace contextRef="#ctx0" brushRef="#br0" timeOffset="3093.87">24236 3732 768 0,'0'0'207'0,"0"0"-73"16,0 0-26-16,0 0-46 15,0 0-15-15,0 0-6 16,0 0-10-16,-8 6-16 16,8 29 5-16,0 18 44 15,0 9-18-15,4 10-5 16,-4 5-11-16,0 3-16 0,0-1 4 15,0-2-6-15,0-8-1 16,0-8-10-16,2-11 1 16,0-11 1-16,5-15-1 15,-3-11-1-15,4-7 3 16,-2-3 1-16,3-3 2 16,2 0 5-16,7 0-3 15,4 0 2-15,7-10-4 16,3-4-3-16,-3-2-4 15,-4 0-8-15,-4 4-17 16,-3-1-16-16,-5 5-20 16,1 2-50-16,-5 2-21 15,-5 1-89-15,-4 2-221 16</inkml:trace>
  <inkml:trace contextRef="#ctx0" brushRef="#br0" timeOffset="3560.86">24693 4189 670 0,'0'0'193'16,"0"0"-50"-16,0 0 6 15,0 0-44-15,0 0-36 0,0 0-7 16,0-21-13-16,0 21-19 16,0 11-15-16,-4 19 12 15,-8 9 1-15,6 5-8 16,2 0 3-16,4 2-10 16,0-11-9-16,0-4 4 15,8-7-5-15,10-11-2 16,7-5 1-16,1-8 0 15,3 0 5-15,0-17 2 16,-6-10-3-16,-5-5-3 16,-5-3 1-16,-9-6 2 15,-4-2-1-15,0 2 7 0,-15 3 1 16,-12 8-7 0,-8 9-3-16,-1 7-3 15,0 8-1-15,4 4-8 16,9 2-20-16,4 0-33 0,9 5-35 15,2 11-17-15,8 3-69 16,0-1-81-16,14-3-102 16</inkml:trace>
  <inkml:trace contextRef="#ctx0" brushRef="#br0" timeOffset="3880.23">25128 4154 620 0,'0'0'466'0,"0"0"-348"16,0 0 12-16,0 0-74 16,0 0-47-16,0 0 1 15,-87 71 4-15,82-29 2 16,3 4 0-16,2-2-4 15,0-6 5-15,13-5 4 16,10-9-1-16,1-9-8 16,8-4-7-16,3-10 0 15,1-1-5-15,1 0-2 0,0-20-29 16,-2-7-20 0,-6-2-44-16,-7-1-136 0,-10 3-184 15</inkml:trace>
  <inkml:trace contextRef="#ctx0" brushRef="#br0" timeOffset="4309.91">25433 4195 319 0,'0'0'678'15,"0"0"-486"-15,0 0-70 16,0 0-52-16,0 0-40 15,0 0-15-15,-43-16-5 0,26 28-7 16,-1 12 4-16,5 6-1 16,1 6 0-16,8 0 0 15,4 0 4-15,0-4-5 16,0-6-5-16,18-8-1 16,4-8-5-16,7-10-6 15,0 0-2-15,5-5 1 16,-5-18 10-16,-8-2-1 15,-7-2-1-15,-7-3 3 16,-7-1 2-16,0 4 7 16,0 4 14-16,-2 10-2 15,-3 7 7-15,-2 6 1 16,3 0-20-16,1 6-5 16,1 18-2-16,2 3 7 15,0 4-3-15,0-3-4 16,0-2-7-16,9 1-32 0,11-8-23 15,7-2-78-15,9-12 39 16,-1-5-210-16,2-3-538 16</inkml:trace>
  <inkml:trace contextRef="#ctx0" brushRef="#br0" timeOffset="4524.18">25651 3828 1107 0,'0'0'196'16,"0"0"-78"-16,0 0-83 0,0 0-32 16,-6 129 30-16,15-60 2 15,11 1 1-15,1 1-24 16,4-3-8-16,-2-11-4 16,-3-7-11-16,-5-7-46 15,-6-11-20-15,-2-8-42 16,-5-12-122-16,-2-12-148 15</inkml:trace>
  <inkml:trace contextRef="#ctx0" brushRef="#br0" timeOffset="4842.35">25676 4292 737 0,'0'0'128'16,"0"0"25"-16,0 0-67 15,149-39-40-15,-109 28 11 16,-2 3-13-16,-7-3-27 16,-10 3-3-16,-6 0-6 15,-9 4 0-15,-1 2 5 16,-5 2 18-16,0 0 9 16,0 0-2-16,0 0-4 15,0 6-22-15,0 16 3 16,0 4 19-16,0 4-10 15,0-2-16-15,0 4-5 0,9-4-3 16,2-2-8 0,7-6-21-16,-5-4-52 0,1-12-108 15,-3-4-209-15</inkml:trace>
  <inkml:trace contextRef="#ctx0" brushRef="#br0" timeOffset="4983">25909 4014 1058 0,'0'0'156'15,"0"0"-105"-15,0 0-51 0,0 0-7 16,0 0-196-16,0 0-47 16</inkml:trace>
  <inkml:trace contextRef="#ctx0" brushRef="#br0" timeOffset="5342.29">26346 4148 1096 0,'0'0'125'0,"0"0"-18"15,0 0-52-15,0 0-33 16,0 0 8-16,-115 121 16 0,111-83-9 15,4-4-23 1,0-4-2-16,8-6-5 0,19-8-7 16,2-6-1-16,4-5 1 15,3-5-5-15,-1 0 5 16,-1-17 1-16,-7-7 2 16,-9-6 0-16,-10-2 9 15,-8 0 16-15,0-2 16 16,-6 0-18-16,-23 0-5 15,-4 4-15-15,-1 8-6 16,0 12-7-16,8 10-16 16,4 0-44-16,8 18-59 15,11 4-78-15,3-3-188 16,10-4-415-16</inkml:trace>
  <inkml:trace contextRef="#ctx0" brushRef="#br0" timeOffset="5709.58">26640 4164 395 0,'0'0'849'0,"0"0"-704"15,0 0-37-15,0 0-73 16,0 0-33-16,0 0-2 16,13 45 15-16,-1-13-2 15,-1-2-3-15,-2-6-4 16,0-4-2-16,-4-7 0 15,-1-7 1-15,-2-6 0 0,0 0 2 16,5-2 11-16,4-23 9 16,4-9-24-16,4-5-2 15,-2-9 4-15,6 4 9 16,-3 11 12-16,-5 8-13 16,-5 15 3-16,-4 10 11 15,-4 0-10-15,3 27-15 16,-3 14 19-16,-2 12 7 15,0 5-4-15,0 8-18 16,0 1-6-16,0 3-37 16,0-6-68-16,18-14-162 15,-1-11-574-15</inkml:trace>
  <inkml:trace contextRef="#ctx0" brushRef="#br0" timeOffset="6225.73">23588 5273 685 0,'0'0'582'16,"0"0"-544"-16,214-13-10 0,-4-9 76 15,79-13-47-15,70-2-2 16,44-7-17-16,36-5-19 15,4 1-19-15,-17 4-16 16,-38 4-65-16,-52 3 5 16,-57 6 12-16,-72 0-63 15,-71 7-235-15</inkml:trace>
  <inkml:trace contextRef="#ctx0" brushRef="#br0" timeOffset="13471.97">27973 3033 506 0,'0'0'118'15,"0"0"-56"-15,0 0 31 16,0 0-48-16,0 0-19 15,0 0 21-15,0 0 46 0,0 0-13 16,18-35-10-16,-18 33-6 16,2 0-12-16,-2 0-7 15,0 2 0-15,0 0-11 16,0 0-11-16,0 0-8 16,0 0 0-16,0 0-6 15,0 0 0-15,0 0-5 16,0 0-4-16,2 14 0 15,5 13 0-15,2 16 4 16,2 13 3-16,-7 14 1 16,-1 10 9-16,-3 9-1 15,0 17 1-15,0 13-3 0,0 19-2 16,0 14 2-16,0 10-7 16,0 7-1-16,0 9-2 15,8 3-4-15,-3 2 0 16,-5 0 1-16,0 9 0 15,0-4 3-15,0-6 12 16,-5-1 11-16,1-15-1 16,4-1-9-16,0-9 2 15,0-10-1-15,6-5-9 16,4-9 1-16,-4 0-8 16,3-8 1-16,-5-8-2 15,4-7-1-15,-4-13 4 16,0-9-4-16,3-10 0 15,-1-8 0-15,0-9 0 16,0-11-5-16,-4-9-1 0,3-11-15 16,-3-6-23-16,-2-1-40 15,0-6-81-15,0-4-82 16,-5-7-221-16</inkml:trace>
  <inkml:trace contextRef="#ctx0" brushRef="#br0" timeOffset="18929.95">28822 3966 606 0,'0'0'180'16,"0"0"-67"-16,0 0 12 15,0 0-36-15,0 0-48 16,0 0 24-16,0 0-13 15,0-7-14-15,0 7-9 16,0 0 0-16,0 0-11 16,0 0 1-16,0 11-9 15,0 15-5-15,0 19 18 16,0 10 5-16,2 10-11 0,-2 3 3 16,0 1-13-1,0-6-3-15,0-7-2 0,0-7-2 16,2-12-2-16,0-5-27 15,3-7-24-15,1-7-60 16,-1-10-110-16,2-8-214 16</inkml:trace>
  <inkml:trace contextRef="#ctx0" brushRef="#br0" timeOffset="19430.65">28577 4054 600 0,'0'0'124'0,"0"0"-60"16,0 0 3-16,0 0 19 15,0 0-23-15,149-112 8 0,-100 98-8 16,7 3-30-16,4 10-1 16,0 1-5-16,0 1-13 15,-2 30 2-15,-9 9-2 16,-13 13 3-16,-7 4-10 15,-18 9 6-15,-7 1-9 16,-4 0 7-16,0-4 3 16,-13-7 1-16,-11-6 4 15,-5-7 4-15,-5-7 1 16,-3-9-1-16,0-2-5 16,2-9-8-16,-1-7-5 15,5 0-4-15,2-7-1 16,6-2-16-16,10 0-20 0,7 0-33 15,6-6-75-15,0-12-145 16,2-2-276-16</inkml:trace>
  <inkml:trace contextRef="#ctx0" brushRef="#br0" timeOffset="19987.77">29733 3964 388 0,'0'0'503'0,"0"0"-362"15,0 0-24-15,0 0-33 16,0 0-69-16,0 0-8 15,-129 12 35-15,107 19-16 16,4-1-2-16,2 3-6 16,5 4 0-16,2-2 1 15,7 0-5-15,2-5 0 16,0-8-10-16,0-6 2 16,0-8-2-16,15-6 4 15,3-2 9-15,7 0 8 16,4-2-7-16,2-9-2 15,3 3-6-15,-7 1-3 0,-4 7 0 16,0 0-3 0,-5 0-1-16,-1 0-3 0,-3 18 6 15,-3 6 2-15,-7 3-2 16,-4 6-3-16,0 1 5 16,0 2 8-16,-13-3 7 15,-11-4 25-15,-5-2-15 16,-2-8-2-16,-3-3 5 15,3-5-5-15,2-10-8 16,2-1-2-16,2 0-16 16,4 0-2-16,5-15-3 15,3-2-20-15,5 3-27 16,6 4-63-16,2 4-85 16,0 6-61-16,0 0-304 0</inkml:trace>
  <inkml:trace contextRef="#ctx0" brushRef="#br0" timeOffset="23277.24">25580 5859 753 0,'0'0'194'0,"0"0"-48"16,0 0-46-16,0 0-38 0,0 0-10 15,0 0-1-15,0 0-15 16,0-25-17-16,0 25 4 16,0 0-6-16,0 11-9 15,0 17 3-15,0 12 31 16,-2 8-5-16,-7 1-17 16,0-5-4-16,2-8-6 15,1-10-6-15,3-10 0 16,1-10-4-16,0-6 1 15,-1 0 5-15,-1-2 4 16,2-23 13-16,0-13-9 16,2-10-14-16,0-4 1 15,0-4-1-15,0 4-1 0,0 12 1 16,0 13 2-16,0 14-1 16,0 13-2-16,4 0-4 15,10 20-11-15,8 14 16 16,11 11 1-16,6-6 2 15,5-3-2-15,0-6 1 16,-1-9 0-16,-8-9-1 16,-6-6-1-16,-6-6 0 15,-8 0 6-15,-3-11-1 16,-4-11 3-16,-3-6 4 16,-5-4 1-16,0-2 11 15,0-2-9-15,0 6 0 0,0 8-3 16,0 7-8-1,0 12 0-15,0 3-2 16,0 0-2-16,0 24-19 0,0 18 18 16,0 13 1-16,0 1 5 15,0 0-5-15,6-5 1 16,3-4-2-16,0-9 1 16,-2-4-9-16,-1-6-16 15,-1-1-53-15,-5-8-95 16,0-7-133-16,0-8-435 15</inkml:trace>
  <inkml:trace contextRef="#ctx0" brushRef="#br0" timeOffset="25179.79">29425 5510 899 0,'0'0'255'0,"0"0"-152"16,0 0-33-16,0 0-34 16,0 0-15-16,-17 126 40 15,8-51-27-15,7 5 1 16,-3 2-11-16,5-6-24 15,0-9-7-15,0-10-58 16,0-13-53-16,9-11-210 16</inkml:trace>
  <inkml:trace contextRef="#ctx0" brushRef="#br0" timeOffset="25690.78">29205 7168 1027 0,'0'0'202'0,"0"0"-175"15,0 0 37-15,-129 103 7 16,116-49-39-16,8 2-2 15,5-2 1-15,24-8-10 16,30-10-14-16,22-14 7 16,12-15-10-16,11-7 1 0,-7-11-4 15,-19-21 2 1,-17-5 3-16,-25-7-3 0,-18-6 9 16,-13-3 25-16,-9-3 15 15,-36 0-24-15,-22 3-25 16,-8 9-3-16,-8 18-6 15,4 20-54-15,7 6-49 16,9 32-89-16,10 11-402 16</inkml:trace>
  <inkml:trace contextRef="#ctx0" brushRef="#br0" timeOffset="26273">29238 8181 1090 0,'0'0'160'0,"0"0"-97"16,0 107 11-16,0-9 39 15,0 13-53-15,0 0-33 16,10-11-20-16,17-11-2 16,1-7-5-16,4-14-32 15,-4-5-64-15,1-10-59 16,-2-15-191-16,-7-7-495 15</inkml:trace>
  <inkml:trace contextRef="#ctx0" brushRef="#br0" timeOffset="26670.92">29225 9821 1254 0,'0'0'122'0,"0"0"-80"15,0 0-14-15,0 0-25 16,-2 105 18-16,2-27 9 16,2 5-17-16,11 1-8 15,-1-2-4-15,-1-10-1 16,3-8-44-16,-2-8-31 15,4-6-58-15,-5-12-139 16,-2-8-421-16</inkml:trace>
  <inkml:trace contextRef="#ctx0" brushRef="#br0" timeOffset="27090.88">29428 11459 1185 0,'0'0'165'0,"0"0"-125"15,0 0 12-15,0 0-45 16,0 0 3-16,0 0 35 15,-7 135-11-15,7-67-21 16,0 10-4-16,2 1-9 16,10-1-3-16,-1-6-16 0,2-6-70 15,0-4-74 1,-4-7-279-16</inkml:trace>
  <inkml:trace contextRef="#ctx0" brushRef="#br0" timeOffset="27556.36">29392 12716 1178 0,'0'0'129'16,"0"0"-95"-16,-115 142 52 15,94-84-27-15,13 0-25 16,8-4 5-16,0-4-9 15,8-6-20-15,23-8-5 16,7-10-1-16,7-10 3 16,8-16-5-16,5 0 0 15,-2-28 8-15,-2-11-2 0,-8-5 16 16,-13-5 4-16,-10 0-4 16,-17-5-13-16,-6 3-2 15,-13 4-9-15,-24 17-23 16,-13 18-17-16,-3 12-23 15,-2 22-40-15,1 20-25 16,0 11-250-16,0-1-456 16</inkml:trace>
  <inkml:trace contextRef="#ctx0" brushRef="#br0" timeOffset="28006.96">29489 13957 1229 0,'0'0'45'15,"0"0"17"-15,0 0-7 16,0 0-41-16,-114 100 2 16,95-55 21-16,6 6 15 0,5-1-12 15,5 0-12 1,3-1-11-16,3-10 10 0,18-7-4 16,13-6-7-16,6-11 2 15,5-11-4-15,0-4-5 16,-6-4-4-16,-1-28 2 15,-9-9 9-15,-6-3-7 16,-13-4 7-16,-5 2 3 16,-5 4-4-16,0 2 2 15,-20 6-13-15,-11 12-4 16,-12 14-14-16,-3 8-38 16,-3 5-34-16,2 26-61 15,4 7-43-15,4 3-279 16</inkml:trace>
  <inkml:trace contextRef="#ctx0" brushRef="#br0" timeOffset="28372.84">29579 14868 1292 0,'0'0'102'0,"0"0"56"16,0 0-85-16,0 0-46 15,0 0 2-15,0 0 0 16,-11 143-8-16,11-93-7 15,0 2-11-15,0 0-2 16,11 1-1-16,1-1-1 16,-2 2-10-16,-1 1-25 15,1-4-14-15,-2 2-23 16,1-7-85-16,-2-9-98 16,0-6-271-16</inkml:trace>
  <inkml:trace contextRef="#ctx0" brushRef="#br0" timeOffset="28788.83">29678 16226 1140 0,'0'0'353'0,"0"0"-197"15,0 0-22-15,0 0-104 16,-41 107-18-16,41-66-3 16,0 8 2-16,0 5-8 15,0 12 4-15,0 2 2 16,0 2-3-16,0-8-5 16,0-3 2-16,2-5-3 0,0 8-1 15,-2-4-12-15,0-4-17 16,0 0-92-16,0-5-135 15,0-9-297-15</inkml:trace>
  <inkml:trace contextRef="#ctx0" brushRef="#br0" timeOffset="29522.48">29760 17824 461 0,'0'0'787'0,"0"0"-693"15,0 0 24-15,0 0 1 0,0 0-80 16,0 0-7-16,-24-80 7 15,18 76-27-15,0 4 27 16,-3 0-10-16,1 0-7 16,-6 8-12-16,1 17-4 15,-3-4 4-15,1 9-2 16,1-2-2-16,1 3-5 16,-1 0 2-16,5 6-2 15,3 7 1-15,2-4-2 16,4 10 0-16,0-6-1 15,0-4 0-15,4-4-2 16,11-5 3-16,7-4 1 16,5-1 4-16,7-3 16 15,8-2 1-15,9-2-15 16,5-9-1-16,2-2 15 0,-2-8-4 16,-3 0 2-16,-6-18 5 15,-3-12-11-15,-5-12-11 16,-8-11 3-16,-3-9-5 15,-8-5-6-15,-8-4 3 16,-12-5-10-16,0 8-3 16,-9 9-11-16,-20 8 3 15,-5 14 9-15,-6 15 4 16,-5 16 2-16,-3 6 1 16,-6 0-26-16,-2 23-47 0,4 8-67 15,6 5-62 1,4 0-131-16,13 0-370 15</inkml:trace>
  <inkml:trace contextRef="#ctx0" brushRef="#br0" timeOffset="33984.06">25660 7084 153 0,'0'0'402'0,"0"0"-106"15,0 0-36-15,0 0-132 16,0 0-29-16,0 0-29 15,0 0-14-15,0 0-3 16,0-10-3-16,0 10-23 16,0 17-13-16,0 19 5 0,-11 15 32 15,-5 9-14 1,-1 1-17-16,-4-5-2 0,9-6-12 16,0-12-5-1,5-12 2-15,5-12-3 0,2-9 0 16,0-5 1-16,0 0 13 15,0-16 1-15,0-21-11 16,2-12-4-16,7-2-2 16,-4-1 0-16,-5 5 0 15,0 15 1-15,0 14 1 16,0 10 1-16,0 7-1 16,2 1 0-16,9 0-12 15,10 9-12-15,8 12 24 16,10 1 0-16,5-4 1 15,-3-4 0-15,-1-8-2 0,-4-6 0 16,-1 0 0-16,-4-9-2 16,-4-13 2-16,-4-3 1 15,-8-1 0-15,-8-6 5 16,-5 3 3-16,-2 9-8 16,0 4 4-16,0 10 8 15,0 6-6-15,0 0 1 16,0 0-7-16,0 12-12 15,0 25 3-15,-9 10 9 16,0 13 0-16,3 9-2 16,1-1-23-16,5 2-39 15,0-2-93-15,9-6 54 0,14-5-171 16,-8-9-358 0</inkml:trace>
  <inkml:trace contextRef="#ctx0" brushRef="#br0" timeOffset="34683.55">25672 8578 1271 0,'0'0'41'0,"0"0"-3"16,0 0 4-16,0 0-22 15,-29 139 19-15,29-71 2 16,0 0 4-16,0 0-16 16,0-6-18-16,-2-12 4 0,-4-8 0 15,2-13-2 1,2-15-8-16,2-6-5 0,-2-8 3 16,-1-2 12-16,3-32 9 15,0-18-22-15,0-18-1 16,0-9-1-1,0 3-8-15,-2 16 5 0,0 22 3 16,2 17 2-16,-2 20-2 16,2 1 0-16,0 22-13 15,0 20 3-15,17 8 10 16,12 2 1-16,14-4 2 16,4-4-1-16,4-7-2 15,-5-13 0-15,-5-12 1 0,-7-11-1 16,-8-1 0-1,3-9 3-15,-5-26 0 0,1-14-1 16,0-8 3-16,-5-7-2 16,-5 4 1-16,-3 9-4 15,-6 19 6-15,-4 14 1 16,1 12 9-16,-1 6-3 16,0 6-13-16,0 29-16 15,5 15 16-15,2 14 0 16,8 6-3-16,6 6-25 15,4 3-68-15,2-3-69 16,-4-2-102-16,-6-2-360 16</inkml:trace>
  <inkml:trace contextRef="#ctx0" brushRef="#br0" timeOffset="35333.14">25691 10068 1209 0,'0'0'22'15,"0"0"208"-15,0 0-193 16,0 0-32-16,0 0 11 0,-58 153 27 16,58-63 9-16,0 2-17 15,0-2-12-15,0-5-3 16,0-10-6-16,0-12-5 16,0-15 2-16,0-18-9 15,0-17 1-15,0-8-3 16,0-5 3-16,0-19 15 15,0-31-10-15,-13-25-8 16,-3-15-8-16,1-7-22 16,-1 7 14-16,5 16 5 0,7 18 8 15,4 21 2-15,0 20 0 16,0 15-3-16,0 1-8 16,6 38-15-16,17 9 27 15,4 4 3-15,6-2-1 16,5-12-1-16,1-8 1 15,2-12 0-15,-7-12-1 16,-1-6-1-16,-2-6 1 16,-2-26 7-16,-7-11-5 15,-6-14-2-15,-5 1 5 16,-4 8-2-16,-3 14 2 16,-1 13 18-16,-3 15 18 15,2 6-13-15,8 0-29 16,9 13-12-16,10 21 12 15,4 16 7-15,-2 10-4 0,-2 5-3 16,0 8-15 0,-5 1-40-16,1-1-46 0,2-11-138 15,-5-12-346-15</inkml:trace>
  <inkml:trace contextRef="#ctx0" brushRef="#br0" timeOffset="36332.03">26084 11574 443 0,'0'0'187'0,"0"0"-135"0,0 0 106 16,0 0 20-16,0 0-50 16,0 0-33-16,-34-16-29 15,28 2-3-15,-4 3-9 16,4 2 3-16,-1 5 8 15,5 4-4-15,-4 0-26 16,-6 24-24-16,-1 29-6 16,-5 21 4-16,7 8 4 15,4-4 4-15,7-10-4 16,0-14 0-16,0-14-12 16,0-17-1-16,0-10 3 15,0-9-2-15,0-4 1 16,0-2 9-16,3-34 10 15,5-18-14-15,3-21-7 0,-4-8 0 16,-2 3-2 0,-3 14-6-16,-2 23 7 0,0 23 1 15,0 20-1-15,0 0-3 16,2 36-19-16,4 21 17 16,8 10 6-16,6 2 2 15,9-11 1-15,8-11-3 16,9-14 0-16,7-16 0 15,4-17 0-15,-1 0 6 16,-2-36 2-16,-8-14-2 16,-7-10 3-16,-10-8-7 15,-12-2 4-15,-7 4 2 0,-4 12-3 16,-1 18 0-16,-5 18 7 16,2 14 5-16,0 4-13 15,0 0-4-15,0 30-10 16,-2 20 5-16,2 13 0 15,3 9-27-15,4 1-18 16,2-2-39-16,5 5-84 16,6 5-56-16,5 3-183 15,-1 0 124-15</inkml:trace>
  <inkml:trace contextRef="#ctx0" brushRef="#br0" timeOffset="36970.33">26284 12856 783 0,'0'0'365'0,"0"0"-250"15,0 0 11-15,0 0-51 16,0 0-24-16,0 0-18 16,-38-24-18-16,34 71 25 0,-3 11 3 15,3 2-15 1,2 1 4-16,-4-5-16 0,4-8-2 16,0-7-3-16,0-14-6 15,0-10 0-15,2-11-2 16,0-6-3-16,-2 0 10 15,-1-35 11-15,-3-23-11 16,-1-19-10-16,0-9-5 16,1 12-5-16,-1 20 5 15,3 22 5-15,-1 18 2 16,5 12-2-16,0 2 0 16,0 2-13-16,0 25-10 15,3 5 21-15,16 5 2 0,10-3 1 16,8-3 0-1,2-9-1-15,1-6-1 0,-4-12 1 16,-1-4 1-16,-1 0 3 16,2-26 4-16,-1-15 2 15,-1-9 0-15,-5-1-3 16,-7 4 7-16,-9 15-4 16,-6 17 5-16,-7 9 5 15,2 6 0-15,-2 0-19 16,4 0-1-16,6 6-10 15,3 19-1-15,1 11 3 16,1 8-24-16,1 5-33 16,3 9-46-16,2 6-22 15,1 10-61-15,-4 8-210 0</inkml:trace>
  <inkml:trace contextRef="#ctx0" brushRef="#br0" timeOffset="37647.5">26404 13870 264 0,'0'0'999'0,"0"0"-916"16,0 0-45-16,0 0 12 15,0 0-43-15,0 0 25 16,-58 102 21-16,51-50 3 16,1 7-15-16,0 5-12 15,-3-3-8-15,-1-4-12 16,4-7 11-16,-3-10-10 15,5-16-4-15,4-7-3 16,0-14-2-16,0-3 1 16,0-17 11-16,0-28-13 0,0-21-7 15,0-16 4-15,0-6-23 16,-5 8-3-16,-2 13 23 16,1 29 6-16,1 20 3 15,1 14 7-15,4 4-8 16,0 4-2-16,0 25-14 15,11 10 14-15,11 7 9 16,7-1 4-16,3-1-2 16,3-14-8-16,1-2-1 15,-1-10 1-15,1-14-2 16,0-4 0-16,0-3 4 16,-1-24-1-16,0-13 2 15,-5-6-3-15,-4 2 0 16,-6 6 1-16,-6 13 3 15,-6 13 9-15,-6 10 8 0,-2 2-2 16,0 0-22-16,3 13-15 16,4 14 11-16,2 11 3 15,-1 6-11-15,-1 11-19 16,-2 7-25-16,-3 8-26 16,-2 10-49-16,0 2-31 15,0-4-216-15,0-1-535 16</inkml:trace>
  <inkml:trace contextRef="#ctx0" brushRef="#br0" timeOffset="38480.57">26489 15390 669 0,'0'0'591'16,"0"0"-561"-16,0 0 47 16,0 0-46-16,0 0-25 15,0 0 10-15,-25-6 23 16,23 5-11-16,0-3-14 0,0-1 19 15,0-1 14-15,-1 4-8 16,3 0-11-16,-2 2 0 16,2 0-12-16,0 0-11 15,0 0-5-15,0 0 0 16,0 0-2-16,0 0-1 16,0 0 1-16,0 0 1 15,0 0 1-15,0 0 0 16,0 0 0-16,0 0 0 15,0 0 0-15,0 0 2 16,0 0-2-16,0 0 0 16,0 0 1-16,0 0 0 0,0 0 6 15,0 0-4-15,0 0 5 16,0 0-2-16,0 0-1 16,0 0 0-16,0 0-2 15,0 0 1-15,0 0 1 16,0 0-1-16,0 0 3 15,0 0 0-15,0 0-2 16,0 0 2-16,0 0-4 16,0-2-1-16,0 2 0 15,0 0-2-15,0 0 1 16,0 0-1-16,0 0 1 16,0-2 0-16,0-8 3 15,0-3-2-15,0 0-2 16,0-1 0-16,0 2 1 0,0 0 0 15,-2 2-1-15,0-4 2 16,0 0 2-16,-3 2-2 16,2-2 0-16,1-4-2 15,0 1 0-15,0 3 1 16,0 6-1-16,0 6 4 16,2 2 2-16,-3 0-2 15,3 0-1-15,0 0-3 16,0 6-3-16,0 21 3 15,0 7 4-15,0 12 1 16,0 2-3-16,5-2-2 16,1-2-3-16,2-4-8 15,-2-8-17-15,1-10-36 0,-1-9-56 16,6-13-113-16,-6 0-185 16</inkml:trace>
  <inkml:trace contextRef="#ctx0" brushRef="#br0" timeOffset="39028.3">26291 15240 551 0,'0'0'337'0,"0"0"-318"0,0 0 98 16,0 0-44-16,0 0-41 16,-18-108-14-16,34 91 17 15,-1 7 10-15,5-6-6 16,0 2-5-16,2 4 7 16,3-1 1-16,2 4-18 15,0 3 2-15,4 4-3 16,2 0-12-16,-2 0-2 15,1 18 16-15,-1 0 2 16,-4 8-5-16,0 2-5 16,-4 2-5-16,-2 6-3 15,-1 1-3-15,-5-1 4 16,-1 0-10-16,-3-7 12 0,-5 2 1 16,-1-3 4-16,-3-6 4 15,0-4-7-15,-2 0 1 16,0-6-1-16,0 2-2 15,0-4-1-15,0-2 1 16,-11 1 3-16,-6 0 3 16,-6-2 1-16,-3-3-3 15,-3-1-4-15,-5-3-5 16,3 0-5-16,4 0-2 16,2 0-2-16,8 0-19 15,5 0-33-15,8 0-48 16,2 0-91-16,2-1-98 15,0-7-292-15</inkml:trace>
  <inkml:trace contextRef="#ctx0" brushRef="#br0" timeOffset="40167.42">26732 16150 866 0,'0'0'76'16,"0"0"-38"-16,0 0 47 16,0 0-51-16,0 0 11 15,0 0 14-15,-13 104-7 16,8-64-8-16,0 14 3 15,-1 9-14-15,-3 3-6 0,0 0-12 16,0-8 1-16,0-8-7 16,5-5-6-16,0-18-2 15,4-7-1-15,0-14 0 16,0-1-4-16,0-5-1 16,0 0 5-16,0-18 7 15,0-19-7-15,0-11-3 16,0-10 2-16,0-10-7 15,2 2 5-15,2-6 0 16,3 9-2-16,1 6 3 16,2 8 2-16,-1 10 0 15,1 6 0-15,0 7 1 0,1 4-1 16,-3 8 0 0,2 4 1-16,-1 6-2 0,-1 4 1 15,1 0 0-15,3 0 2 16,1 14 3-16,3 8 9 15,-3 6-5-15,3 11 4 16,-1-2-6-16,-1 5 6 16,-1 8-2-16,-3-1-3 15,2 5 11-15,-1-4-2 16,-2-1-9-16,0-10-4 16,0-11-1-16,-3-1-3 15,-1-14-2-15,-1-5-25 16,1-4-35-16,-5-4-28 0,2 0-48 15,-2-12-123 1,0-14-281-16</inkml:trace>
  <inkml:trace contextRef="#ctx0" brushRef="#br0" timeOffset="40407.89">26618 16477 1241 0,'0'0'158'16,"0"0"-145"-16,0 0 95 0,0 0-49 15,0 0-55-15,0 0 17 16,114-28 1-16,-72 26-18 16,-1 2-4-16,-6 0-7 15,-4 0-36-15,-4 0-66 16,-2 0-52-16,-8 0-190 15,-13 2-473-15</inkml:trace>
  <inkml:trace contextRef="#ctx0" brushRef="#br0" timeOffset="41563.01">26536 17398 1057 0,'0'0'93'0,"0"0"-62"0,0 0 63 16,0 0-72-16,0 0-22 15,0 0 37 1,15 88 15-16,-8-43-26 0,-3 8-3 16,-1-3-2-16,-3-3-1 15,0-2-2-15,0-13-3 16,0-6 7-16,0-12-11 16,0-10 1-16,0 0-6 15,-5-4 1-15,1-4 12 16,-5-22 12-16,0-19-17 15,-2-12-11-15,2-5-3 16,2 2 0-16,3 7 0 16,2 13 0-16,0 18 2 15,2 8 0-15,0 6 0 16,0 8-2-16,0 0-3 0,0 4-10 16,8 19 5-16,12 2 8 15,7 12 7-15,0-5-2 16,4-6-4-16,0-4 3 15,2-13-4-15,-4 0 7 16,-2-9-3-16,0 0 0 16,-2-9 4-16,-1-18-4 15,2-9 4-15,-3-5-6 16,-3-3 6-16,-5 4-1 16,-3 8-1-16,-3 7 3 15,-5 12 23-15,-2 11 2 16,-2 2-13-16,0 0-18 15,5 0-3-15,2 2-17 0,4 19 13 16,7 15 2-16,4 3 4 16,2 3 5-16,8-2-1 15,-1-1-4-15,-2-11 1 16,-5-6-2-16,-1-8 0 16,-6-1 3-16,-6-12-1 15,3-1 1-15,-3 0 2 16,5-24 8-16,3-12-11 15,2-4 4-15,-3 3-5 16,-7 11-1-16,-3 13 2 16,-6 8 4-16,-2 5 9 15,0 0-15-15,0 10-1 0,0 24 0 16,0 21 21-16,0 9-7 16,0 10 0-16,-6 13-2 15,-3 10-7-15,-1 10-5 16,-2 1-4-16,1-6-33 15,-3-9-56-15,5-25-77 16,-1-24-63-16,-2-19-655 16</inkml:trace>
  <inkml:trace contextRef="#ctx0" brushRef="#br0" timeOffset="42526.85">26576 17508 621 0,'0'0'117'0,"0"0"-63"0,0 0-21 15,0 0 42-15,0 0 22 16,0 0 11-16,-54-45-32 16,54 45-24-16,0 10-17 15,2 34 4-15,17 23 73 16,-2 23-52-16,1 16-11 16,-2 15-9-16,-7 9-35 15,-5 8-5-15,-4-3-96 16,0-19-161-16,0-22-865 15</inkml:trace>
  <inkml:trace contextRef="#ctx0" brushRef="#br0" timeOffset="46191.1">23724 2239 684 0,'0'0'100'15,"0"0"-78"-15,0 0 16 16,0 0 0-16,0 0-7 16,0 0 20-16,0 0 20 15,14-100-22-15,-14 87-16 16,-14-2-16-16,-6 3 3 15,-2-4-13-15,-5 4-7 16,-9 2 0-16,-3 4 0 16,-11 6 0-16,-4 0 0 0,-4 14 3 15,-4 20-2 1,2 8-1-16,3 1 0 0,7 2-7 16,10 1 7-16,5 4-4 15,6 11 3-15,4 6-1 16,3 2 2-16,9 4 0 15,5 1 0-15,6-2 0 16,2-2 1-16,0-2 0 16,0-2 1-16,14-1 7 15,3 0-1-15,4 2 5 16,1 1 13-16,0 5-5 16,5 4 13-16,0 11-21 15,-1 15 3-15,6 4-5 16,1 1 2-16,5-7 14 0,7-6-21 15,3-4 5-15,-1-3 5 16,-5-4-1-16,-3 4 0 16,-6-2-1-16,-7 7 1 15,-1 1-1-15,-3 6-5 16,-1 2-3-16,-6 4 0 16,-1 9-1-16,-5 8-3 15,-7 8 4-15,-2 6-1 16,0 6 0-16,0 1 10 15,-5 6 27-15,-1 6-33 16,-2 1-1-16,8-2-7 16,0 1 3-16,0 4-2 15,0 4 1-15,3 3-2 0,8 5 4 16,-2 1-4-16,-3 4 5 16,-1-1-3-16,-2 0 2 15,-3-1-3-15,0 5 7 16,-5 3-2-16,-17-2-2 15,-9-1-5-15,-8-6 5 16,-5-6-2-16,-5-5 1 16,0-10-3-16,-4-9 3 15,-6-12-3-15,-5-3 0 16,-9-5 0-16,-10-8 0 16,-6-5-1-16,-7-14 0 0,-4-13-1 15,-1-11 0 1,3-11-1-16,9-9 2 0,16-14 0 15,8-12 1-15,16-13-1 16,13-10 1-16,10-4 2 16,6-4 0-16,6-19 1 15,10-9-1-15,4-6-3 16,0-4 0-16,16-6-6 16,10 0-14-16,10 0 7 15,4 2 0-15,6 1 8 16,4 4 5-16,4-3 1 15,4 3-1-15,4 7 0 0,5 4 0 16,-1 10 0 0,3 8-1-16,-2 11 1 15,-2 1 1-15,-10 11-1 0,-5 22-4 16,-8 11 0 0,-7 9 2-16,-4 7-3 0,-2 5 5 15,-6 4-5-15,0 9 5 16,-3 3-2-16,1 12 2 15,4 9 0-15,-2 9 1 16,-4 11 4-16,-5 10 2 16,-3 12-7-16,-3 18 2 15,0 13-5-15,3 2 6 16,-1 7-2-16,7-1 0 16,-2-1-1-16,1 8 10 15,-1 5-3-15,1 3 6 16,-3 13-7-16,-6 7 11 15,-5 9-13-15,-2 10-1 0,0-1 2 16,0 6-4-16,-9-1-1 16,-6 8 1-16,-1-4 3 15,-4 2-4-15,-4-3 3 16,-1-11 4-16,-2-7-2 16,0 4 6-16,6-3-8 15,2-4 1-15,9-4 2 16,5-23-6-16,5-13 2 15,0-17-1-15,0-14-1 16,15-10 3-16,8-11-2 16,6-16 0-16,6-13 4 15,10-16-3-15,8-24-1 16,10-12 4-16,3-24 0 0,4-13 0 16,-5-13 0-16,-1 0-2 15,-6-13 1-15,-14-9-4 16,-8 4-4-16,-20-3-10 15,-14-2-21-15,-2-4-63 16,-14-8-113-16,-15-5-272 16</inkml:trace>
  <inkml:trace contextRef="#ctx0" brushRef="#br0" timeOffset="47954.86">20698 2963 1021 0,'0'0'188'16,"0"0"-78"-16,0 0-19 15,0 0-35-15,0 0-7 16,0 0 14-16,0 0-23 16,0-4-12-16,0 4-12 15,4 3-1-15,6 18-3 16,1 13 16-16,0 9 1 15,-2 5-7-15,-4 2-3 16,-1-4-3-16,-4-6-4 16,0-8-6-16,0-7-3 15,0-10-1-15,0-7 4 0,0-4-4 16,0-4 2-16,0 0 2 16,0 0 9-16,-9-18 3 15,-2-16-11-15,-5-12-4 16,5-10-2-16,0-4 1 15,7 0-2-15,1 9 3 16,3 10-3-16,0 6 0 16,11 9-2-16,10 8 2 15,0 8-8-15,8 8 8 16,2 2-6-16,6 2 3 16,-4 23 1-16,0 6 0 15,-1 3-3-15,-5 2 5 0,-8-2-4 16,-1-3 2-1,-5-7-13-15,-1-8-7 0,-3-6-29 16,-3-8-48-16,3-2-61 16,2 0-24-16,0-10-93 15,1-10-209-15</inkml:trace>
  <inkml:trace contextRef="#ctx0" brushRef="#br0" timeOffset="48378.88">21262 2927 1019 0,'0'0'228'16,"0"0"-96"-16,0 0-37 16,0 0-57-16,0 0-5 15,0 0 3-15,0-6-16 16,-3 6-14-16,-1 18-3 15,0 9 3-15,4 5-1 16,0 2 3-16,0-2 0 16,11-4 0-16,13-1-3 15,5-10-5-15,2-7 4 16,1-8-1-16,-3-2-1 16,0 0 5-16,-5-14-3 0,-4-6 1 15,-6-4 7 1,-8 0 22-16,-6-3 33 0,0 0-23 15,-4-6-10-15,-21-1-9 16,-6 2-11-16,-2 4-10 16,-3 6-4-16,3 8-3 15,4 6-4-15,6 5-31 16,6 3-52-16,3 0-63 16,8 13-93-16,1 12-178 15,5 11-241-15</inkml:trace>
  <inkml:trace contextRef="#ctx0" brushRef="#br0" timeOffset="49063.46">20511 3753 1033 0,'0'0'172'0,"0"0"-171"16,0 0 51-16,0 153-24 15,0-95-16-15,0-4 4 16,0 1 3-16,0-10-8 0,0-6 1 16,0-10 17-1,0-12-1-15,0-9 5 0,0-6-7 16,0-2 9-16,0 0 17 16,0-17-2-16,0-15-30 15,-2-11-16-15,2-10-4 16,0-5 0-16,0-2 0 15,0 6 0-15,2 12 0 16,11 9-4-16,5 10 4 16,5 4-4-16,4 11 3 15,-1 4-1-15,0 4 1 16,-1 6 1-16,0 19 0 16,0 5 7-16,-6 5-4 15,-1 0 5-15,-7-1-6 16,-1-2-2-16,-6-4-1 0,-2-6-7 15,-2-2-33 1,0-6-35-16,0-5-34 0,0-6-107 16,2-3-221-16</inkml:trace>
  <inkml:trace contextRef="#ctx0" brushRef="#br0" timeOffset="49973.86">20983 3789 715 0,'0'0'460'15,"0"0"-354"-15,0 0-6 16,0 0-71-16,0 0-26 16,0 0 6-16,-2 78 10 15,2-45 1-15,0-1-3 16,0-4-9-16,14-8-2 15,3-2-3-15,1-7 0 16,0-7-1-16,0-4-2 16,2 0-1-16,-2-9-3 15,-2-11-4-15,-3-5-2 16,-5-2 10-16,-5-1 0 16,-3 2 0-16,0 7 5 15,0 6-1-15,0 5 5 0,0 8 4 16,0 0-8-16,0 0-5 15,0 10-10-15,0 13 9 16,0 6 1-16,0-1 0 16,7-3 0-16,1-8 2 15,5-3 0-15,6-6 1 16,3-6 1-16,7-2-2 16,5 0 8-16,-3-18 6 15,-2-10-12-15,-5-6 2 16,-6-7-1-16,-8-6 2 15,0-12 1-15,-8-9 0 16,-2-5-3-16,0 2-1 16,0 18-2-16,-8 26 5 15,2 15 19-15,0 12 16 0,-3 0-34 16,-5 29-8-16,1 13-2 16,3 12 2-16,5 3 1 15,5 1 0-15,0 3 4 16,0-5-1-16,0-6-2 15,2-3 2-15,7-5-3 16,4-7 1-16,3-6 1 16,3-4 0-16,6-5-1 15,2-4 2-15,2-8-1 16,0-4 0-16,0-4 0 16,-2 0 0-16,0-15 0 0,2-12 1 15,-5-7-2 1,2-6 0-16,1-8-1 0,-8-11 4 15,-4-8-2-15,-6-12-1 16,-9-10 1-16,0-3-1 16,0 15-2-16,-18 19 1 15,0 24 0-15,5 14 2 16,2 15 7-16,1 5 5 16,0 7-15-16,1 30 0 15,5 24 0-15,4 17 9 16,0 8 0-16,0-1 8 15,15-5-9-15,1-14-7 16,3-9 1-16,10-7-2 16,9-11-7-16,7-5-19 0,4-3-33 15,-2-10-103-15,-10-7-128 16,-12 1-364-16</inkml:trace>
  <inkml:trace contextRef="#ctx0" brushRef="#br0" timeOffset="50521.89">20707 4859 1053 0,'0'0'145'16,"0"0"-59"-16,0 0 12 15,0 0-98-15,0 0 8 16,0 0 4-16,60 94 17 0,-37-44 6 16,-3 2-3-16,-3 4 14 15,1-4-10-15,0-6-3 16,2-6-13-16,0-7 5 16,-2-11-5-16,-4-10-13 15,-6-8-1-15,-3-4 3 16,1-4 5-16,4-30 27 15,0-20-19-15,1-15-18 16,3-11-1-16,-3 6-3 16,1 10-3-16,-1 15-6 15,-3 20-4-15,-1 13-14 16,-2 7-11-16,-1 7-53 16,-2 2-43-16,5 0-15 15,4 2-77-15,5 13 6 16,1 0-107-16</inkml:trace>
  <inkml:trace contextRef="#ctx0" brushRef="#br0" timeOffset="51954.17">21360 4942 917 0,'0'0'163'0,"0"0"-32"15,0 0-13-15,0 0-49 16,0 0-27-16,0 0-10 15,-76-60-12-15,43 85-6 16,-1 7-4-16,10 6-1 16,11 6 10-16,8 0 1 0,5 0 2 15,0-2-7-15,13-9-4 16,10-8-8-16,2-8 0 16,3-15 0-16,1-2-3 15,4-11-4-15,-2-22-7 16,-2-10-6-16,-4 1-3 15,-9 6-1-15,-7 9 18 16,-7 16 3-16,-2 9 8 16,0 2 21-16,0 8-14 15,0 18-12-15,-7 6 9 16,7-2-4-16,0-2-2 16,0-3 1-16,18-6-1 15,4-4-1-15,5-12-3 16,4-3 3-16,0 0-2 0,5-20-1 15,-5-10-2-15,-2-7 0 16,0-12 0-16,-6-9 1 16,-3-10 0-16,-9-15-2 15,-11-9 0-15,0-4-4 16,-7 14-5-16,-17 23 3 16,-5 30 7-16,-5 22 7 15,3 7 4-15,4 8-5 16,7 24-4-16,9 11 1 15,11 11 5-15,0 8 1 16,2 8 4-16,19-2-4 0,2 0-3 16,4-7-5-16,-2-9 3 15,2-4-2-15,-2-10-2 16,-1-6 2-16,2-12-2 16,-1-12 0-16,4-8-2 15,0 0-5-15,-2-27 1 16,-3-6-4-16,-4-5 3 15,-4 2-3-15,-3 4 2 16,-6 8 7-16,-2 8 1 16,-3 10 0-16,-2 3 8 15,0 2 0-15,0 1-8 16,0 0-3-16,4 4-7 16,0 18 6-16,5 8 4 0,1 3 5 15,-4 6-4 1,3-5 1-16,-1-2 5 0,2-10-1 15,-3-7 1 1,-1-9 0-16,4-6-4 0,0 0 4 16,11-17 0-16,3-16-6 15,5-10-1-15,-5 0-2 16,-1 8-4-16,-4 7 4 16,-5 8 2-16,-7 9 0 15,-5 10 0-15,2 1 0 16,-2 0 0-16,4 18 1 15,2 6 4-15,-1 2 0 16,1 0 3-16,6 2 2 16,-3-4-5-16,5-4-2 15,1-3-1-15,6-4-2 0,-1-9 5 16,7-4 0-16,5-2-2 16,3-21 0-16,1-8-3 15,-5-3 1-15,-4-4-2 16,-6-3 0-16,-10-8-2 15,-9 0 1-15,-4 5-3 16,0 11 4-16,-6 15-3 16,-14 15 4-16,-7 3 0 15,1 23 4-15,1 14 0 16,10 4 1-16,12-1 0 16,3 0-1-16,0 0-3 15,5-2 2-15,8-4 2 0,5-6-3 16,4-6 1-1,2-8-2-15,10-10-1 0,1-4-2 16,10-4-15-16,-1-22-14 16,-1-4-2-16,-7-6-1 15,-7 0-12-15,-10-4 6 16,-9 2 20-16,-10-3 14 16,0 3 5-16,-14 2 1 15,-3 4 2-15,1 8 2 16,7 4 11-16,7 8 8 15,2 4-4-15,0 6-9 16,0 2-6-16,9 0-4 0,13 6 3 16,5 19 9-1,2 2 8-15,0 7 7 0,-1 4 14 16,1 4-8 0,-6 7 1-16,-5 1-1 0,-9 1-6 15,-7 0-12-15,-2-9 8 16,0-7-9-16,-11-9-7 15,-12-11-7-15,-4-4-10 16,-4-5-34-16,-6-6-50 16,-13 0-71-16,-12 0-37 15,-9-6-301-15</inkml:trace>
  <inkml:trace contextRef="#ctx0" brushRef="#br0" timeOffset="52335.03">20513 5897 1150 0,'0'0'325'0,"0"0"-289"16,179-12-7-16,-17-10 34 15,43-6-39-15,29-4 11 16,29-2 36-16,22-1-30 15,18-1-28-15,3 5-7 16,-24 3-6-16,-47 7-81 16,-66 6-82-16,-60 0-65 15,-51 4-259-15</inkml:trace>
  <inkml:trace contextRef="#ctx0" brushRef="#br0" timeOffset="52771.26">20558 5859 1007 0,'0'0'256'0,"0"0"-197"15,-132 0 28-15,124 2-17 16,16 0-6-16,71-2 19 15,48 0-32-15,57-18 30 16,45-16-26-16,35-4-37 16,19-4-15-16,4 3 2 15,-13 7-5-15,-27 4 7 16,-37 9-7-16,-46 3-22 16,-45 3-36-16,-41 6-41 0,-36 3-74 15,-32 1-7 1,-10-1-119-16,-50 4-258 0</inkml:trace>
  <inkml:trace contextRef="#ctx0" brushRef="#br0" timeOffset="53153.33">20455 5984 962 0,'0'0'254'0,"0"0"-178"15,0 0 72-15,0 0-103 16,158 0-30-16,-21-11 67 16,27-5-14-16,26-6-18 15,13-6 0-15,1 0-27 16,-9 4-14-16,-31 8-4 16,-33 6-1-16,-39 6-4 15,-41 4-6-15,-26 0-59 0,-25 0-106 16,-12 9-119-1,-38-2-396-15</inkml:trace>
  <inkml:trace contextRef="#ctx0" brushRef="#br1" timeOffset="61530.01">24829 5520 629 0,'0'0'160'16,"0"0"-32"-16,0 0-1 15,0 0-15-15,0 0-41 16,0 0-3-16,-31-48 12 16,26 43-20-16,3-1-22 15,0 4 6-15,2-1 6 0,0 1-17 16,11-4-15-16,36-2-12 15,31-4-5-15,31 0-1 16,22 0 1-16,12 2 2 16,-1 0-1-16,-1 4-2 15,-14 1-2-15,-11-1-7 16,-18 5-4-16,-13-4 0 16,-14 4 8-16,-15 1 5 15,-10 0-1-15,-13 0 1 16,-14 0 0-16,-11 0 0 15,-6 0 0-15,-2 0 2 16,0 0 6-16,0 0-6 0,0 0 3 16,0 0-5-1,0 0-4-15,0 4 4 0,0 18 6 16,0 6-3-16,0 4 7 16,0 6 0-16,-4 8-1 15,2 2-4-15,2 9 2 16,0-1-3-16,0 4 1 15,4 4 16-15,6 0-1 16,-6 0 3-16,-2 0 0 16,-2-5 5-16,0-8-10 15,0-4-4-15,0-7-13 16,2-6 0-16,1-4 0 16,-3-6 1-16,0-6-1 15,0-4 2-15,0-4-2 16,0-3 4-16,0-1 4 0,0-3-2 15,0 1-3-15,0-2-2 16,0-2-1-16,0 4-1 16,0-1 0-16,0-2-2 15,0-1 4-15,0 0-2 16,0 0 2-16,0 3-1 16,0-3 3-16,-7 1-1 15,-5 1 0-15,-3 0-3 16,-7 0 2-16,-9 1-2 15,-11-2 1-15,-14 2-1 16,-15-3 1-16,-16 0 0 16,-16 0 1-16,-2 0-2 15,5 0-2-15,13-4-2 0,2-1 4 16,10 5 0-16,6 0-4 16,11 0 2-16,13 0 2 15,12 0 0-15,8 5-3 16,5-1 6-16,7-3-5 15,4 2 4-15,5-3-2 16,1 0 1-16,-1 0-1 16,0 0 0-16,-8 1 1 15,1 2-1-15,-1-1 0 16,2 1 1-16,3-3 3 16,7 0 1-16,0 0 2 15,0 0 6-15,0-2 4 0,0-23-1 16,0-15-12-1,11-13-2-15,5-15 3 0,1-12-2 16,-1-14-1-16,0-15-2 16,-3-7 0-16,0 1 0 15,-6 18 0-15,-5 24-4 16,-2 29 2-16,0 22-1 16,-4 19-10-16,-18 3-23 15,-11 13-87-15,-2 37-65 16,4 22-54-16,8 17-152 15</inkml:trace>
  <inkml:trace contextRef="#ctx0" brushRef="#br1" timeOffset="62444.7">20561 6511 820 0,'0'0'158'0,"0"0"-21"15,0 0-26-15,0 0-68 16,0 0-16-16,0 0 10 16,-30-14-4-16,4 18-10 15,-10 20-5-15,-9 16 2 0,1 8 2 16,3 5-6-16,10 3-7 15,12-6-2-15,9-9-4 16,10-11-2-16,0-10 5 16,0-11-3-16,22-9 2 15,12 0 3-15,7 0-2 16,1-16-1-16,-5 6 0 16,-3 2 2-16,-8 6-2 15,-3 2 0-15,0 2-3 16,-6 20 0-16,-1 8-2 15,-8 6 0-15,-3 1 0 16,-5 0 0-16,0-3 2 0,0-4 3 16,-17-3 18-16,-10-4 1 15,-7-6 6-15,-2-4-1 16,0-7-5-16,-1-6-7 16,6 0-13-16,4 0 1 15,4-15-3-15,10-10-2 16,5-3-9-16,8-1-43 15,0 0-64-15,23 4-34 16,18 0-149-16,3 1-226 16</inkml:trace>
  <inkml:trace contextRef="#ctx0" brushRef="#br1" timeOffset="63008.89">20832 6589 921 0,'0'0'216'0,"0"0"-43"0,0 0-27 16,0 0-42-16,0 0-30 15,0 0-25-15,3-70-35 16,3 90-11-16,3 14 14 16,-3 8 11-16,-4 10-10 15,-2 6 4-15,0-4-10 16,0 1-5-16,0-13-4 15,0-7-2-15,0-12 2 16,0-9-3-16,0-8 0 16,0-6 1-16,0 0 3 0,0-4 11 15,14-30 0-15,8-16-9 16,9-13-6-16,8-6-2 16,1 1 2-16,-1 7 2 15,0 13-2-15,-11 14 0 16,-5 14-1-16,-12 9 1 15,-6 8 0-15,-5 3-1 16,0 0 1-16,0 0-8 16,-29 18 2-16,-12 11 6 15,-3 6 4-15,-6-1-4 16,0 2-3-16,5 1-1 16,5-8-4-16,11-5 5 15,10-3 2-15,9-10 0 0,8-1 0 16,2-1-3-16,0-3 1 15,10 6 3-15,19-2 1 16,12-1 2-16,3 1-3 16,4-1 2-16,-4 3-1 15,-2-1-1-15,-4 1-4 16,-9-1-12-16,-5-3-56 16,-6-2-62-16,-7-1-77 15,-4-5-189-15</inkml:trace>
  <inkml:trace contextRef="#ctx0" brushRef="#br1" timeOffset="63409.63">21298 6753 732 0,'0'0'387'15,"0"0"-268"-15,0 0-56 16,0 0-58-16,0 0 2 15,0 0 16-15,9 32 19 16,1-28-10-16,-1-4-3 16,5 0 3-16,1 0 3 15,-1-5 1-15,-3-13-21 16,-3-1 5-16,-2 0-7 16,-4 2-6-16,-2 1-1 0,0 2-3 15,0 6-3 1,-12 7-1-16,-7 1-6 0,-2 1 0 15,-1 25 4-15,0 6 1 16,8 9 1-16,6-2 1 16,3 2 0-16,5-5 6 15,0-2 1-15,0-6-2 16,11-4-5-16,7-6-1 16,2-6-18-16,4-7-48 15,3-5-28-15,2 0-93 16,5-15-166-16,-5-7-110 15</inkml:trace>
  <inkml:trace contextRef="#ctx0" brushRef="#br1" timeOffset="63907.85">21583 6757 697 0,'0'0'263'0,"0"0"-41"16,0 0-75-16,0 0-76 15,0 0-49-15,0 0-8 16,-14 12 3-16,10 15 6 16,4 0 3-16,0 2-2 15,0-1-3-15,0-2-7 16,0-9-7-16,0 0 0 16,12-9-2-16,0-6 0 15,5-2 3-15,0 0-1 0,-1-2-3 16,1-14 1-16,-1-5-2 15,-3 2 0-15,-2 3-1 16,-1 6-1-16,-6 5-1 16,-2 5 0-16,0 0-4 15,2 2-10-15,8 15 13 16,3 3 1-16,6 0 0 16,0 2 1-16,4-1 0 15,2-4 1-15,-2-5 0 16,-3-5 5-16,-2-7 8 15,-4 0 6-15,-3-15 12 16,-2-9-2-16,-6-4 13 16,-5 0-8-16,0-3-8 0,0 0-17 15,-19-4-7-15,2 1-2 16,-1 0-4-16,5 8-8 16,6 12-31-16,4 8-31 15,3 6-22-15,0 0-75 16,0 2-102-16,16 12-131 15</inkml:trace>
  <inkml:trace contextRef="#ctx0" brushRef="#br1" timeOffset="64608.42">22162 6793 628 0,'0'0'420'0,"0"0"-239"0,0 0-42 16,0 0-97-16,0 0-32 15,0 0 0-15,-53 45-4 16,53-40 0-16,0-2 2 16,8-3 0-16,8 0 19 15,0-6 19-15,-3-12-1 16,-2-2-20-16,-4-3-9 16,-3 4-8-16,-4-2-1 15,0 7-1-15,0 8-6 16,-13 6 0-16,-5 0-11 15,-4 24 4-15,2 11 3 16,7 0 1-16,6 2-2 16,7-5-1-16,0-5-3 0,9-8-11 15,20-5-27-15,9-8-22 16,12-4-59-16,8-2-51 16,3 0 48-16,-5-14 99 15,-15-9-141-15,-9 2 39 16,-12-5 134-16,-11-2 12 15,-7-3 123-15,-2 8 70 16,0 5-22-16,-7 8-87 16,-12 10-25-16,-6 4-52 15,1 24-11-15,-1 9 5 16,5 4 4-16,11-4-2 16,9-8-6-16,0-5-4 15,2-8-2-15,23-8 0 0,6-8-1 16,4 0-2-16,1-21-5 15,-2-15 1-15,-3-5 4 16,-7-9 1-16,-4-10 1 16,-13-7 8-16,-7-9 11 15,0-5 5-15,-17 4 18 16,-10 9-5-16,2 19-11 16,7 22 6-16,5 24 2 15,2 6-12-15,-1 38-24 16,8 23 4-16,4 17 9 15,0 13-6-15,0 4 3 16,14 0-6-16,1-3-4 16,8-9-28-16,4 0-55 15,2-6 25-15,2-3-59 0,-10-9-97 16,-5-16-199-16</inkml:trace>
  <inkml:trace contextRef="#ctx0" brushRef="#br1" timeOffset="64957.24">20295 7604 1199 0,'0'0'117'15,"0"0"-17"-15,138-12-49 16,11-2 1-16,52-4 35 16,46-4 1-16,30-3-16 15,14 5-32-15,4 5-35 16,-23 4-5-16,-48 5-2 15,-47 4-71-15,-57 2-33 16,-42 0-58-16,-31 0-16 16,-28 0-50-16,-19 0-74 0,-40 0-6 15</inkml:trace>
  <inkml:trace contextRef="#ctx0" brushRef="#br1" timeOffset="65243.76">20043 7649 977 0,'0'0'16'0,"0"0"201"0,0 0-124 16,196-11-80-16,-7-9 69 15,59-6 17-15,53-6 3 16,37 0-52-16,15 1-18 16,-6 6-23-16,-41 2-9 15,-63 5-8-15,-64 4-64 16,-61 2-115-16,-48 0-192 16,-44 4-437-16</inkml:trace>
  <inkml:trace contextRef="#ctx0" brushRef="#br1" timeOffset="67555.07">21446 7684 886 0,'0'0'133'0,"0"0"-88"16,0 0 51-16,0 0-52 16,-129 76-4-16,85-32 3 15,-5 5-2-15,-5 2-5 16,-6-1-11-16,-2 1 6 0,-3-3 2 15,3-2-4-15,4 0 1 16,7-2-4-16,4 0-14 16,9-5-7-16,5-4 5 15,4-6-6-15,11-9-3 16,7-10 2-16,7-4-3 16,1-6 1-16,3 2 1 15,0-2 0-15,-2 0 3 16,2 0 7-16,0 0 7 15,0 0-1-15,0 0 3 0,0-8 5 16,0-15-6-16,0-10-15 16,7-5-1-16,8-8-1 15,3-1-3-15,2-1 3 16,0 2-3-16,-2 10 7 16,-3 8-5-16,-3 10 18 15,-6 9 1-15,-3 6-7 16,-1 3-7-16,-2 0-7 15,0 8-11-15,0 18 11 16,-15 4 2-16,-8 6-1 16,-2-2 3-16,-4 0-4 15,0 2 1-15,0-2-1 16,-2-3 0-16,2-3 2 16,3-9 0-16,4-4 0 15,6-9-2-15,5-5 2 0,4-1-1 16,3 0 4-1,1 0-4-15,3 0-1 0,0 0 0 16,0 0 0-16,0 9-3 16,0 7-5-16,12 6 8 15,14 8 2-15,12 4 7 16,0 2-2-16,2 0-2 16,3-4-4-16,-6-4 2 15,-1-4-3-15,-5-7 0 16,-4-8-1-16,-3-3-5 15,-3-2-58-15,-10-4-75 16,-5 0-129-16,-6 0-270 16</inkml:trace>
  <inkml:trace contextRef="#ctx0" brushRef="#br1" timeOffset="68356.44">19105 8562 621 0,'0'0'414'0,"0"0"-302"0,0 0 1 16,0 0-41-16,0 0-48 15,0 0-13-15,-140-4 9 16,93 54 0-16,0 9 0 16,2 9 4-16,6 2 6 15,10 6 2-15,13-4 5 16,16-9-5-16,0-11-12 16,20-16-7-16,11-12-2 15,5-12 14-15,0-10 2 16,0-2 4-16,-5 0-5 15,-8-9-16-15,0-2-7 16,-7 1-3-16,-5 2-23 0,-5 5-27 16,-4 2-55-1,-2 1-40-15,0-3-83 0,0-2-390 16</inkml:trace>
  <inkml:trace contextRef="#ctx0" brushRef="#br1" timeOffset="68986.97">19312 8817 233 0,'0'0'763'16,"0"0"-591"-16,0 0-45 0,0 0-44 15,0 0-50 1,0 0-21-16,-58-14-2 0,41 46-4 15,1 9 5-15,5 4-7 16,7 0-3-16,4-5 1 16,0-8 1-16,15-8 0 15,14-12 0-15,2-11-1 16,2-1-2-16,-1-1 0 16,-8-20-3-16,-3-3 0 15,-8 2-1-15,-5 0 4 16,-6 3 3-16,-2 0 6 15,0 7 2-15,0 2 3 16,0 9 3-16,0 1 0 16,0 0-15-16,0 0-2 0,0 8-8 15,3 17 8-15,6 1 2 16,4-2-2-16,5-3-1 16,9-7-19-16,2-6-29 15,7-8 2-15,1 0-23 16,-1-8-28-16,-5-21-60 15,-8-8 37-15,-8-8 73 16,-6-10 48-16,-6-6 19 16,-3-13 64-16,0-7 15 15,-5-3-3-15,-13 9-21 16,5 23 7-16,1 21 15 16,6 19 12-16,4 12-17 15,0 6-62-15,-1 32-28 16,3 18 8-16,0 14 3 15,0 3 11-15,3-1 5 0,7 2-8 16,2-10-15-16,-1-5-5 16,0-9 0-16,-2-15-18 15,-2-6-40-15,1-11-76 16,1-12-48-16,1-6-129 16,-6-10-317-16</inkml:trace>
  <inkml:trace contextRef="#ctx0" brushRef="#br1" timeOffset="69143.31">19560 8801 994 0,'0'0'344'0,"0"0"-264"0,0 0-11 16,0 0-52-16,147-54-11 16,-93 44-6-16,-4 4-2 15,-5 0-74-15,-7-4-180 16,-5 3-453-16</inkml:trace>
  <inkml:trace contextRef="#ctx0" brushRef="#br1" timeOffset="69788.92">17866 8743 857 0,'0'0'339'0,"0"0"-244"15,0 0-3-15,0 0-60 16,0 0-28-16,0 0 2 16,11 62 30-16,-6 7-3 15,0 4-1-15,-3 4-1 16,2-8-12-16,-2-6-7 15,0-12-6-15,1-9 1 16,-1-15-4-16,0-9-3 16,0-11-1-16,-2-4 1 15,2-3 4-15,1-4 9 16,0-28 1-16,-1-20-10 16,0-14-8-16,-2-9-5 15,0-3 0-15,0 5 8 0,0 10 1 16,-7 21 0-1,0 20 0-15,3 13 2 0,1 9-1 16,1 0-1-16,2 9-11 16,-2 23 3-16,2 15 8 15,0 14 4-15,0 8 4 16,0 0 9-16,0-2-7 16,0-9-10-16,0-9 4 15,0-10-4-15,11-11-24 16,5-7-58-16,-1-14-48 15,1-7-200-15,-3 0-513 16</inkml:trace>
  <inkml:trace contextRef="#ctx0" brushRef="#br1" timeOffset="71092.03">20048 8921 792 0,'0'0'144'16,"0"0"-12"-16,0 0-31 15,0 0-97-15,0 0-4 16,0 0 1-16,0 0 10 16,-21 78-1-16,21-67 0 15,5-3 2-15,9-8 9 16,1 0 3-16,1 0 11 15,-3 0-2-15,-2-12-7 16,-2-2-20-16,-7-2 1 16,-2 3-6-16,0 1 3 0,0 0 0 15,-8 4-4-15,-11 3-1 16,-3 5-3-16,0 0 3 16,4 3 0-16,1 15-2 15,3 4 3-15,5 2 0 16,7 7 0-16,2-2 3 15,0 1 0-15,2 0 3 16,15-1-5-16,6-8 0 16,2-4-2-16,8-9-26 15,3-8-55-15,1 0-146 16,2-16-182-16</inkml:trace>
  <inkml:trace contextRef="#ctx0" brushRef="#br1" timeOffset="71551.08">20426 8874 192 0,'0'0'719'0,"0"0"-627"16,0 0 22-16,0 0-68 16,-113 2-34-16,93 21 15 15,4 2-4-15,7-2-11 16,5 1 2-16,4-3 15 15,0-6-11-15,0-4-6 16,8-5-5-16,11-6-1 16,3 0 1-16,2 0-1 15,1-12-2-15,4-7-3 0,-7 0 2 16,-7 2 1-16,-3 5 7 16,-8 6 16-16,-1 6 8 15,1 0-12-15,0 16-19 16,1 18 17-16,4 15 1 15,0 14 3-15,8 14 4 16,12 13 11-16,10 12 25 16,-2 7-6-16,-3-1-9 15,-12-6-27-15,-15-12-8 16,-7-13-8-16,0-20 0 16,-19-14-6-16,0-19-1 0,-4-18 0 15,-1-6-23 1,-5-18-30-16,2-28-55 0,5-19-71 15,13-23-45-15,9-24-305 16</inkml:trace>
  <inkml:trace contextRef="#ctx0" brushRef="#br1" timeOffset="71910.62">20819 8913 863 0,'0'0'203'16,"0"0"-53"-16,0 0-73 16,0 0-60-16,0 0 3 0,0 0 16 15,-52 30 0-15,41-7-8 16,3 3-4-16,-2 1-9 16,8-3 5-16,2-1-3 15,0-7-10-15,2-6-1 16,23-9 1-16,4-1-4 15,2-3 2-15,-2-21-5 16,-2-4 0-16,-7-3 0 16,-11 0 1-16,-9 4 5 15,0 3 6-15,-14 4 2 16,-14 10-12-16,-11 10-2 16,-3 0-10-16,0 6-8 0,4 12-17 15,11 0-29-15,12-2-88 16,13-3-92-16,2-13-69 15,10 0-332-15</inkml:trace>
  <inkml:trace contextRef="#ctx0" brushRef="#br1" timeOffset="72234.02">21016 8838 476 0,'0'0'728'15,"0"0"-636"-15,0 0 22 16,0 0-59-16,0 0-47 15,133-50 7-15,-116 67 14 16,1 10 12-16,-5 6-11 16,-3 3 2-16,-6 0-8 15,-4-2-1-15,0-6-7 0,0-8-10 16,0-7-2 0,0-10-1-16,0-3 0 0,0 0-2 15,0-2 12-15,0-25-2 16,0-13-7-16,0-13-4 15,13-5-3-15,5 2 0 16,-1 12-16-16,-3 14-5 16,-7 16-8-16,-3 10-21 15,0 4-32-15,3 0-61 16,7 0-95-16,8 0-46 16,10 0-215-16</inkml:trace>
  <inkml:trace contextRef="#ctx0" brushRef="#br1" timeOffset="72584.78">21545 8775 912 0,'0'0'90'16,"0"0"220"-16,0 0-232 15,0 0-22-15,0 0-7 16,0 0 14-16,-18 76-39 16,18-68 0-16,0-2-11 15,7-3 2-15,4-3 3 16,0 0 10-16,4-9-1 15,1-15-5-15,3-10 0 16,0-4-12-16,1 4-5 16,-5 12-5-16,-1 11-1 0,-5 11 0 15,2 7-16-15,1 31 7 16,3 18 10-16,1 22 15 16,-1 22 1-16,-3 18 11 15,-4 21-2-15,-3 16-8 16,-5 5 16-16,-5 5 0 15,-22-12-15-15,-4-17-9 16,0-31-9-16,4-40-21 16,-2-36-17-16,-4-29-182 15,-9-4-173-15</inkml:trace>
  <inkml:trace contextRef="#ctx0" brushRef="#br1" timeOffset="73004.98">19603 10014 1082 0,'0'0'175'0,"0"0"-50"16,0 0-44-16,0 0-73 16,0 0-5-16,0 0 9 15,-21 73-5-15,19-36-1 16,2-1-5-16,0-2-1 16,0-6-10-16,0-6-54 15,0-5-101-15,0-16-228 0</inkml:trace>
  <inkml:trace contextRef="#ctx0" brushRef="#br1" timeOffset="73186.17">19665 9774 1022 0,'0'0'324'15,"0"0"-274"-15,0 0-13 16,0 0-37-16,0 0-104 15,0 0-14-15,-12-6 1 16,16 21-120-16,8-2-134 16</inkml:trace>
  <inkml:trace contextRef="#ctx0" brushRef="#br1" timeOffset="73532.88">19927 9847 853 0,'0'0'174'15,"0"0"-80"-15,0 0-59 16,0 0-29-16,0 0 2 16,0 0 8-16,-77 72 1 15,72-59-1-15,5-3-2 16,0 2-4-16,0 0 2 16,16 4 10-16,4 3-3 0,2 4-2 15,0 3-7-15,-1 2 0 16,-4 0-2-1,-3-3 4-15,-4-2 14 0,-7-5-1 16,-3 0 12-16,0-4 10 16,-13-3 18-16,-14-4 13 15,-4-3-36-15,-1-4-23 16,3 0-11-16,5 0-8 16,6-14-7-16,7-5-32 15,9-3-65-15,2 4-23 16,0 2-140-16,0 7-202 15</inkml:trace>
  <inkml:trace contextRef="#ctx0" brushRef="#br1" timeOffset="74115.75">19354 10801 811 0,'0'0'248'16,"0"0"-234"-16,0 0 133 0,0 0-108 15,0 0-31-15,-119-35 9 16,88 49-3-16,0 12 17 16,-1 7 18-16,3 2-13 15,9 5 0-15,6 3-11 16,10-6-7-16,4-3-10 16,4-7 0-16,27-7-4 15,12-13-2-15,6-7 1 16,0 0-1-16,-4-17 3 15,-7-11-1-15,-9-8-2 16,-8-7 1-16,-5-7-3 16,-9-8 2-16,-5-8-1 0,-2-15 2 15,0-7 0-15,-15 1-2 16,-8 4 2-16,3 25 2 16,3 24 17-16,7 19 18 15,4 15 9-15,1 5-44 16,3 28-3-16,2 17-2 15,0 13 0-15,0 5 0 16,13 4 0-16,7-1 1 16,3-5-1-16,2-4-8 15,4-3-52-15,0-9-49 16,-1-9-82-16,-3-11-148 16,-7-12-281-16</inkml:trace>
  <inkml:trace contextRef="#ctx0" brushRef="#br1" timeOffset="74515.36">19740 10882 665 0,'0'0'492'0,"0"0"-461"15,0 0 145-15,0 0-168 16,0 0-8-16,0 0 0 15,-22 26 7-15,15-2 19 16,3 1 6-16,4-1-11 0,0-2-1 16,0-1-3-16,15-8-1 15,10-6-7-15,6-7 0 16,10 0 0-16,-2-5-4 16,-1-19-5-16,-7-2-3 15,-8-2-1-15,-15 4 3 16,-5 1 1-16,-3 2 4 15,-5 0 4-15,-24-2 1 16,-8 0-3-16,-8 1-6 16,-4 5-3-16,4 4-7 15,3 13-12-15,9 0-12 16,6 13-13-16,12 14-38 16,12 5-26-16,3-2-55 15,14-7-70-15,17-8-162 16</inkml:trace>
  <inkml:trace contextRef="#ctx0" brushRef="#br1" timeOffset="75249.1">20029 10889 1008 0,'0'0'131'0,"0"0"63"15,0 0-85-15,0 0-44 16,0 0-24-16,0 0-12 15,8-39-25-15,-2 59-2 16,1 6 16-16,1 6 0 16,2 1 0-16,-3 0-4 0,1-1-6 15,1-5 1-15,-2-7-8 16,0-6-1-16,-1-8 2 16,-1-6 1-16,3 0 1 15,6-4-2-15,3-21-4 16,4-14-1-16,-1-10-11 15,0 1-8-15,-4 4-3 16,-1 11 11-16,-4 14 10 16,0 9 4-16,1 8 4 15,-3 2-4-15,4 0-7 16,1 14 7-16,3 10 6 16,3 0-4-16,1 2-2 15,2-2 1-15,0-6-2 0,-3-6 1 16,-2-3 0-1,-5-9-1-15,0 0 1 16,3-4 0-16,0-23 0 0,4-7 0 16,-3-6-2-16,6-2-15 15,-5 7-4-15,-1 3 12 16,-5 15 5-16,-5 9 2 16,-5 8 1-16,0 0 1 15,2 2 0-15,3 20 3 16,0 6 28-16,2 0-8 15,1-3-10-15,7-6-6 16,-2-1-4-16,1-5 0 0,-1-7-3 16,-1-6-2-1,1 0-1-15,3-6 1 0,1-19 2 16,2 0-2-16,-1-2-8 16,-5 6-26-16,-5 6 13 15,-4 11 20-15,-6 4 3 16,0 0 0-16,0 10 0 15,0 14 7-15,0 9 25 16,0 0 1-16,0 3-11 16,0-3-16-16,0-4-6 15,16-7-8-15,-3-5-49 16,5-12-31-16,0-5-74 16,-1-1-124-16,-1-23-310 0</inkml:trace>
  <inkml:trace contextRef="#ctx0" brushRef="#br1" timeOffset="75442.88">21033 10696 1227 0,'0'0'172'0,"0"0"-87"16,0 0 61-16,0 0-137 15,0 0-5-15,0 0-4 16,-21 104 0-16,31-86-5 15,-2-8-40-15,1-1-39 16,-5-7-15-16,4-2-71 16,-4 0-135-16,-2-17-278 0</inkml:trace>
  <inkml:trace contextRef="#ctx0" brushRef="#br1" timeOffset="75592.92">20916 10375 197 0,'0'0'0'0</inkml:trace>
  <inkml:trace contextRef="#ctx0" brushRef="#br1" timeOffset="76161.88">21077 10399 1197 0,'0'0'198'0,"0"0"-196"15,0 0 46-15,0 0-48 16,0 0-117-16,0 0 33 15,16 20-169-15,-10 0-157 16</inkml:trace>
  <inkml:trace contextRef="#ctx0" brushRef="#br1" timeOffset="77199.5">21300 10768 987 0,'0'0'266'15,"0"0"-229"-15,0 0 146 0,0 0-151 16,0 0-32-16,0 0-8 15,0 50 8-15,0-10 4 16,0 1 4-16,0-1 6 16,2-3 3-16,5-6 8 15,-1-10-1-15,5-5-2 16,-1-5-11-16,3-7-1 16,3-4-2-16,5 0-1 15,6-25-7-15,4-8-5 16,1-14-10-16,-3-4-11 15,0-2-6-15,-7 9-7 16,-7 16 25-16,-5 16 11 16,-6 10 2-16,-4 2 1 0,0 12-8 15,0 16 8-15,0 7 10 16,0 0-5-16,0 1 2 16,0-2-4-16,7-3-1 15,3-7-2-15,4-6-21 16,4-7-21-16,6-8-47 15,5-3-33-15,9-6-57 16,3-20-29-16,-4-6 22 16,-3-4-22-16,-7-2 5 15,-9-4 148-15,-5 7 55 16,-11 1 137-16,-2 5 32 0,0 10-19 16,-13 9 4-1,-16 8-15-15,-4 2-49 0,-4 4-2 16,6 20-12-1,2 4-29-15,7 4 6 0,8-2 0 16,6-2-17-16,8-3-11 16,0-8-13-16,6-5-3 15,21-8-2-15,7-4-7 16,1 0-5-16,-4-14-17 16,0-9-4-16,-6-6-30 15,-9 8 14-15,-5 4 31 16,-7 9 11-16,-4 6 18 15,0 2 43-15,0 0-22 16,0 14-33-16,-8 11 7 16,3 6-6-16,5-1 1 15,0-2-5-15,2-6-1 16,16-2-2-16,2-9-6 0,7-10-2 16,2-1 1-16,2 0-1 15,0-22-18-15,-4-4-31 16,-7-8 12-16,-6-6 8 15,-10-10-5-15,-4-12 1 16,0-8 8-16,-13-5 24 16,-10 16 9-16,3 12 57 15,3 23 53-15,5 18 5 16,3 6-44-16,7 8 29 16,2 24-87-16,0 12 2 15,0 6 4-15,5 3-3 0,7-1 0 16,5-2-10-16,-2-4-3 15,1-9-3-15,-1-4-11 16,1-11-67-16,-1-7-47 16,-1-14-79-16,-8-1-247 15</inkml:trace>
  <inkml:trace contextRef="#ctx0" brushRef="#br1" timeOffset="77436.34">22055 10822 1241 0,'0'0'21'16,"0"0"32"-16,0 0 4 0,0 0-43 16,152-78-8-16,-107 72-3 15,-5 2-2-15,-11 4 0 16,-10 0-1-16,-5 0 0 16,-3 9-1-16,-7 5 1 15,-2 9 2-15,0 1-2 16,1 0 1-16,2 2-2 15,1 1-3-15,3-5-64 16,3-3-48-16,1-9-140 16,-3-5-137-16</inkml:trace>
  <inkml:trace contextRef="#ctx0" brushRef="#br1" timeOffset="77612.64">22441 10537 1446 0,'0'0'39'0,"0"0"-17"15,0 0-22-15,0 0-37 16,0 0-110-16,0 0-9 16,24 13-270-16</inkml:trace>
  <inkml:trace contextRef="#ctx0" brushRef="#br1" timeOffset="78196.7">22632 10650 1125 0,'0'0'6'16,"0"0"97"-16,0 0-12 15,0 0-30-15,0 134-23 16,0-100-10-16,0-3-10 15,0-8 3-15,0-5-14 16,9-5-2-16,7-10-1 16,8-3 2-16,7 0-5 15,10-13-1-15,3-14-13 16,3-7-5-16,-5-4-1 16,-6 4 4-16,-12 8-1 0,-10 12 6 15,-9 10 10-15,-5 4 2 16,0 2 2-1,-17 16 1-15,2 6 7 0,6-4-6 16,9-4-1-16,0-5-3 16,7-6-2-16,15-5-3 15,2 0-9-15,1-6 4 16,-2-16 6-16,-6-5 2 16,-3-2 0-16,-3-7 2 15,-5-3-2-15,-4 10 0 16,-2 8 0-16,0 14 0 15,0 7 0-15,0 0-15 16,0 19-7-16,-8 15 22 0,-8 9 4 16,5 8 13-1,0 5 16-15,1 9-4 0,10 15 4 16,0 23 23-16,25 14-4 16,16 12 30-16,1 14-63 15,-9-11 19-15,-15-17-37 16,-15-22-1-16,-3-35-30 15,-16-26-50-15,-24-17-70 16,-8-15-3-16,-6 0-99 16,-9-15-200-16</inkml:trace>
  <inkml:trace contextRef="#ctx0" brushRef="#br1" timeOffset="78561.89">19259 11826 1367 0,'0'0'44'0,"0"0"-26"0,0 0 134 15,122 8-59-15,46-8-26 16,50-22 2-16,50-6-26 16,34-8-27-16,32-4-12 15,23-1-4-15,-1 2-24 16,-19 8-31-16,-43 12 16 15,-69 7-47-15,-76 8-41 16,-62 2-26-16,-53 0-122 16,-34 2-71-16</inkml:trace>
  <inkml:trace contextRef="#ctx0" brushRef="#br1" timeOffset="78916.57">19083 11816 1385 0,'0'0'100'0,"248"-22"-98"16,-19-18 137-16,61-3-28 15,55 0-68-15,46 9-6 16,35 6-9-16,8 9-6 16,-8 0-16-16,-56 9-6 15,-73 2-10-15,-90 2-95 16,-87 5-132-16,-60-3-52 15,-55 2-373-15</inkml:trace>
  <inkml:trace contextRef="#ctx0" brushRef="#br1" timeOffset="81476.05">25542 6852 443 0,'0'0'168'0,"0"0"-46"16,0 0 53-16,0 0-51 16,0 0-21-16,0 0-8 0,0 0-22 15,-65 2 3 1,65-2-21-16,0 0-12 0,0 0-15 16,0 0 4-16,2 0-10 15,30 0-8-15,17-14-8 16,22-3 2-16,14 0-2 15,13 3-1-15,7 0 0 16,-3 2-5-16,-8 2-1 16,-5 1-1-16,-14 0 1 15,-8-1 2-15,-11-1-1 16,-15 3 1-16,-18 1-1 16,-7-2 0-16,-9 5 1 15,-5-1 5-15,-2 0 12 0,2 4 7 16,-2-2-9-1,2 3-6-15,-2 3-8 0,0 26 9 16,0 16 18-16,0 10-12 16,-6 11 14-16,-1 5-14 15,3 3 4-15,2 0 1 16,2 6 14-16,0 3-16 16,0-2-1-16,0 0-6 15,2-6-5-15,5-11-1 16,-3-13-4-16,0-6 3 15,-4-13-3-15,0-10 1 16,0-8-2-16,0-8-2 0,0-4 8 16,0 0-3-16,-8-2 2 15,-9 2-3-15,-2-2 3 16,-6 0-6-16,-8 0 0 16,-12 0 0-16,-10 0-1 15,-9 0-3-15,-19-4-1 16,-17-6-5-16,-18-2-2 15,-9 0 2-15,2 0-12 16,15 6 5-16,25 6 7 16,19 0 6-16,14 0-1 15,12 4 0-15,9 8-4 16,6-4 0-16,10-2 3 16,7-5 4-16,6 2 1 15,-2-3 2-15,2 0-2 16,0 0 5-16,-2-7-1 0,2-18 2 15,2-11-5 1,0-14 4-16,0-17-1 0,2-17 0 16,6-19-1-16,2-6-2 15,-6-2-1-15,-2 11 0 16,-2 24 0-16,0 28 1 16,0 20-1-16,0 18 1 15,0 8-1-15,0 2-3 16,0 0 2-16,0 0-2 15,0 0-6-15,0 0-7 16,0 0-18-16,3 2-32 16,1 15-7-16,-2 8-59 0,0 0-44 15,-2 0-202 1,0-12-598-16</inkml:trace>
  <inkml:trace contextRef="#ctx0" brushRef="#br1" timeOffset="82924.77">25252 8578 763 0,'0'0'203'0,"0"0"-67"15,0 0-13-15,0 0-54 16,0 0 4-16,0 0-6 15,0 0 8-15,-55-6-10 16,55-2-17-16,29-12-12 16,26-6-23-16,23-12-12 0,11 0 3 15,10 2-2-15,3 4-1 16,5 4 1-16,-6 6-1 16,-17 8-1-16,-18 4 0 15,-18 2-2-15,-11 5 0 16,-8 2 0-16,-8-2 0 15,-6 1 2-15,-6 2 0 16,-4-1 0-16,-5 1-1 16,0 0-1-16,2 1 2 15,-2 22 5-15,0 7 1 16,0 8 4-16,0 8 6 16,0 8-1-16,0 4-9 15,0 4 5-15,0 7-1 0,2 0-1 16,0 6 11-16,0 3 9 15,-2-4-1-15,2-1-10 16,1-8 4-16,-3-6-9 16,4-8-5-16,0-7-2 15,4-7-2-15,-2-5-4 16,1-6 2-16,-3-9-1 16,0-8-1-16,-2-5 0 15,-2-4 2-15,0 0 3 16,0 0-2-16,0 0 14 15,0 0 2-15,0 0-8 16,-2 0-3-16,-9 0-8 16,-7 0 2-16,-3 0-3 15,-8 0 1-15,-5 0 0 0,-9 0-1 16,-7 0-1-16,-10 0 1 16,-12 0 0-16,-6 0-2 15,-3 0-4-15,6 9 1 16,9 2 0-16,7 1 3 15,8 2-3-15,7 1-3 16,5-2 1-16,6 2 1 16,6-4 0-16,12-5 7 15,6-1-2-15,7-5 2 16,2 0 1-16,0 0 1 16,0 0 2-16,0 0 0 15,0-11 3-15,0-12-4 16,0-12-1-16,2-11-1 15,7-16 0-15,4-16-1 16,-1-16 1-16,-2-16-1 0,1-3-1 16,-8 3 0-16,-3 9 0 15,0 23 1-15,0 20-1 16,-9 20 2-16,-2 18-3 16,4 10 1-16,3 10-7 15,-3 0-16-15,2 16-89 16,5 28-18-16,0 16 10 15,0 13-56-15,9 5-120 16,9 4-148-16</inkml:trace>
  <inkml:trace contextRef="#ctx0" brushRef="#br1" timeOffset="84163.34">25236 10120 453 0,'0'0'0'16,"0"0"-58"-16,0 0 58 15,0 0 72-15,0 0 41 16,0 0 52-16,-88-63 7 16,76 63-70-16,4 0 29 15,3 0-27-15,5 0-9 16,0 0-23-16,0 0-8 16,3-6-22-16,28-5-3 15,25-3-33-15,19-8 8 16,16-2 4-16,9-2-7 0,10 0 5 15,13 4-7-15,12 2-8 16,6 3-1-16,-12 5 0 16,-23 1-2-16,-27 5-3 15,-28 3 5-15,-22 2 3 16,-13 1-3-16,-12 0 0 16,-2 7 12-16,-2 18 7 15,0 8 4-15,0 8-6 16,0 5 4-16,-2 3-8 15,2 4 5-15,0 6-2 16,0 0 8-16,0 9 9 16,9 3-13-16,7 6-9 15,0 0 5-15,1 1-11 16,1-4 0-16,-5-9 0 0,1-11-5 16,-8-12 3-16,1-7 5 15,-5-12-7-15,-2-5 2 16,0-8-1-16,0-6-2 15,0 0 3-15,0-4 0 16,0 0 1-16,0 0 2 16,-13 2 0-16,-16 0-1 15,-14 3-4-15,-10-1 0 16,-9-3-1-16,-16-1-1 16,-14 3-3-16,-8 0-8 15,-18 1 4-15,-7 4 5 0,-4 5-10 16,0 2 4-1,11 7-5-15,8 3 7 0,19-3 0 16,22-4 6-16,25-4 0 16,19-8 1-16,16-3-2 15,6 0-5-15,3-3 7 16,0 0 2-16,0-6 5 16,0-16-6-16,0-10 0 15,0-11 1-15,0-9 2 16,0-18-2-16,0-18-1 15,10-23-1-15,7-15 0 16,-1-4 0-16,-9 0-6 16,-7 9 1-16,0 22 3 15,0 26 2-15,-11 25 0 0,-1 27 0 16,8 16 0-16,2 5-4 16,-2 0-4-16,1 9-75 15,-1 27-4-15,4 11 2 16,0 13-77-16,0 1-85 15,4-3-243-15</inkml:trace>
  <inkml:trace contextRef="#ctx0" brushRef="#br1" timeOffset="85642.57">25635 11446 822 0,'0'0'64'16,"0"0"48"-16,0 0 13 15,0 0-64-15,0 0-37 16,0 0-2-16,-75-63-4 16,75 63-12-16,15-1-3 15,24-3-3-15,21-9 7 16,29-5-1-16,24-4-1 16,18-6-2-16,17-4 0 15,12-2 3-15,10-4-2 16,4 2 8-16,-18 1-3 15,-29 8 22-15,-36 10-5 16,-33 12-8-16,-23 5-8 0,-17 0-8 16,-7 11 6-16,-6 14 1 15,-5 5 19-15,0 7-3 16,0 9 6-16,-16 13 28 16,-4 10-9-16,-2 13-13 15,-1 8-4-15,8 6-11 16,9 4 3-16,6-6 2 15,0-3 0-15,10-9 1 16,13-8-11-16,1-10-5 0,0-7-4 16,1-9 0-16,-5-8 1 15,-2-6-7-15,-2-6 1 16,-8-8-2-16,-1-6-1 16,-5-6 1-16,-2-6-1 15,0-2 4-15,0 0 1 16,0 0-3-16,0 0 3 15,-24 0-2-15,-16 0-1 16,-18 4-2-16,-9 4 0 16,-11-3-1-16,-11 2 0 15,-14-1-7-15,-12 0 0 16,-12 5-5-16,-12 1-1 16,2 1 4-16,-4 2 4 15,10 1 5-15,12-4 1 16,19-3-1-16,20-3-1 0,24-2 0 15,18-4 2-15,14 0-1 16,6 0 0-16,4 0 1 16,4-7 1-16,1-8 1 15,-1-3-1-15,2-4 0 16,-1-6 1-16,0-6-1 16,2-11 0-16,-2-14 0 15,5-18-1-15,4-18 0 16,0-20 3-16,4-14-3 15,19-18 0-15,1-2 1 16,-2 9-1-16,-8 19-3 16,-7 29 3-16,-7 30 1 15,0 20-1-15,0 20-2 0,0 20 0 16,-16 2-33-16,-9 35-92 16,-6 25-6-16,5 20-73 15,3 8-125-15,5 4-360 16</inkml:trace>
  <inkml:trace contextRef="#ctx0" brushRef="#br1" timeOffset="99494.61">12335 3521 352 0,'0'0'272'0,"0"0"-178"16,0 0-1-16,0 0-24 15,0 0 30-15,0 0-12 16,0 0-22-16,0 0-29 16,13-54 29-16,-13 50-23 15,0 2 15-15,0-2-17 16,0 1-2-16,0 1-2 16,-3 2-12-16,-13 0 2 15,-5 13-17-15,-8 23-5 16,0 18 2-16,2 18 4 0,9 7 0 15,7 1-5-15,11-12-1 16,0-12-3-16,13-13-1 16,23-18-1-16,10-15-13 15,13-10-8-15,3-10 20 16,0-28 2-16,-10-12 1 16,-10-8-1-16,-13-8 5 15,-14-5-3-15,-10 2 8 16,-5 4 3-16,-14 9-3 15,-21 16-5-15,-5 12-5 16,-7 14 1-16,-4 14-1 16,-5 4-8-16,0 32 0 15,0 14-24-15,12 6-16 0,11 1-64 16,15-1-54-16,16-6-77 16,2-6-72-16</inkml:trace>
  <inkml:trace contextRef="#ctx0" brushRef="#br1" timeOffset="99870.64">12325 3994 856 0,'0'0'190'16,"0"0"-53"-16,0 0-70 16,0 0-46-16,0 0 5 15,0 0 25-15,-4 69 19 16,4-22-24-16,0 10-13 15,0 7-2-15,0 6-10 16,2-2-7-16,2-3-5 0,0-10-9 16,0-6 0-1,0-11-2-15,0-12-14 0,-2-8-41 16,3-8-13-16,-1-10-75 16,-2 0-117-16,0 0-112 15</inkml:trace>
  <inkml:trace contextRef="#ctx0" brushRef="#br1" timeOffset="100181.35">12316 4600 503 0,'0'0'275'0,"0"0"-141"16,0 0 38-16,0 0-78 15,0 0-17-15,0 0-10 16,-124 72-2-16,79-41-25 16,-6 0-11-16,-1 5-9 15,3-2-9-15,7-4-11 16,13-8-5-16,14-7-25 15,7-8-44-15,8-7-73 16,0 0-113-16,23-15-82 16</inkml:trace>
  <inkml:trace contextRef="#ctx0" brushRef="#br1" timeOffset="100439.95">12218 4620 738 0,'0'0'234'16,"0"0"-130"-16,0 0-27 15,0 0-42-15,0 0 34 16,0 0-17-16,113 30-5 16,-70-13-4-16,2 4-28 15,0 0-2-15,-3-4 0 0,-3 1-9 16,-2-3-4-16,-9-4-7 15,-6-3-19-15,-5-2-55 16,-9-4-50-16,-8-2-146 16,0 0-241-16</inkml:trace>
  <inkml:trace contextRef="#ctx0" brushRef="#br1" timeOffset="100718.12">12363 4642 847 0,'0'0'210'0,"0"0"-99"16,0 0-28-16,0 0-59 16,0 0-7-16,0 0 45 15,-7 105-18-15,7-54-15 16,0 4-7-16,0-1-10 15,0 0-3-15,0-4-6 16,0-4-3-16,0-2-1 16,0-6-15-16,0-5-51 15,0-12-110-15,0-11-167 16,0-7-354-16</inkml:trace>
  <inkml:trace contextRef="#ctx0" brushRef="#br1" timeOffset="100987.21">12379 5078 637 0,'0'0'280'0,"0"0"-158"15,0 0-32-15,0 0-38 16,0 0-12-16,-121 129 6 15,84-83 5-15,-1 1-17 16,-1-3-15-16,4-4-12 16,8-8-5-16,3-6-2 0,10-9-16 15,10-12-19-15,4-5-41 16,0-10-103-16,23-22-127 16,0-10-255-16</inkml:trace>
  <inkml:trace contextRef="#ctx0" brushRef="#br1" timeOffset="101163.76">12310 5161 535 0,'0'0'147'15,"0"0"30"-15,0 0-16 16,0 0-34-16,146 70-40 16,-96-40-5-16,1 1-13 15,0-1-27-15,0-2-24 0,1-6-18 16,-10-6-26-16,-4-4-99 15,-18-6-253-15</inkml:trace>
  <inkml:trace contextRef="#ctx0" brushRef="#br1" timeOffset="102491.02">13085 3959 521 0,'0'0'264'16,"0"0"-225"-16,0 0 40 16,0 0 13-16,0 0-15 15,0 0-14-15,0 0-20 16,-27 5 11-16,27-5-24 16,0 0-10-16,0 0 7 15,16-18 6-15,31-19-25 16,28-20-7-16,24-16-1 0,14-13 0 15,5-6 0-15,-4 4-3 16,-8 10-4-16,-16 12-3 16,-18 10 5-16,-26 12 2 15,-17 13-6-15,-13 12-45 16,-12 7-92-16,-4 5-165 16,-2 7-380-16</inkml:trace>
  <inkml:trace contextRef="#ctx0" brushRef="#br1" timeOffset="104123.96">14032 1676 796 0,'0'0'185'0,"0"0"-50"16,0 0-51-16,0 0-27 15,0 0-30-15,0 0 3 16,2-5-12-16,1 42-2 16,-1 15 29-16,0 11-1 15,2 9-16-15,0 4 5 16,3-2-11-16,0-8-2 16,2-10-16-16,-2-11 0 15,1-15 0-15,-3-10-3 16,0-8 0-16,-5-9 0 0,2-1 0 15,0-2 5 1,0 0 3-16,3 0 13 0,3-22 26 16,8-22-33-16,5-16-13 15,2-4-2-15,4 4-1 16,-4 12 1-16,-6 18 0 16,-1 11 0-16,-7 10 1 15,-5 7-1-15,4 2-3 16,-2 0-10-16,5 16 9 15,5 16 4-15,-1 8 1 16,1 6-1-16,-3 4 1 16,-1-4-1-16,-1-2-2 15,-1-10-31-15,0-6-56 16,-1-6-10-16,1-7-106 16,4-11-133-16,4-4-364 0</inkml:trace>
  <inkml:trace contextRef="#ctx0" brushRef="#br1" timeOffset="104513.63">14658 1929 440 0,'0'0'584'0,"0"0"-434"16,0 0-57-16,0 0-42 15,0 0-34-15,0 0-14 0,-16-4 2 16,16 4-2 0,7 0 2-16,4 0 1 0,2-2 5 15,3-7-4-15,-3-3-1 16,-3 1-1-16,-4 1 3 16,-4 2-5-16,-2-1 8 15,0 3 4-15,0 3 2 16,0 3-11-16,-13 0-2 15,-9 5-2-15,-7 26-2 16,0 10 2-16,4 10 4 16,14 1-3-16,11 1-3 15,0-9 1-15,7-9-1 16,20-11-1-16,8-9-4 0,5-14-8 16,7-1-9-1,7-25-45-15,1-19-109 0,-1-12-206 16</inkml:trace>
  <inkml:trace contextRef="#ctx0" brushRef="#br1" timeOffset="104788.82">14978 1458 627 0,'0'0'476'16,"0"0"-339"-16,0 0-54 15,0 0-44-15,0 0-26 16,0 0 1-16,-17 119 35 0,17-52-2 16,0 2-18-16,0-4-2 15,11 2-18-15,-5-5-4 16,2-2-3-16,-2 2-1 16,-3-6-1-16,1-3-19 15,2-9-53-15,-1-13-26 16,2-11-89-16,2-11-135 15,-1-9-387-15</inkml:trace>
  <inkml:trace contextRef="#ctx0" brushRef="#br1" timeOffset="105438.47">15302 1398 1118 0,'0'0'144'0,"0"0"-49"15,0 0-54-15,0 0-36 16,0 0-2-16,-2 134 42 16,15-58-9-16,-5 6 2 15,-4 2-16-15,-4-1-12 16,0-9-4-16,0-4-6 15,0-6 2-15,0-10-1 16,0-7-1-16,0-15-3 16,0-13-8-16,0-9-1 15,0-8-1-15,0-2 13 16,0 0 2-16,0-9 10 0,0-26-3 16,0-17-8-16,0-12-1 15,0-10-1-15,0 0-3 16,0 5 4-16,0 13 0 15,2 11-1-15,11 8 4 16,9 7 0-16,5 9-3 16,2 4 0-16,4 7-1 15,1 6 0-15,-5 4-4 16,-4 0 2-16,-13 18-2 16,-7 14 5-16,-5 6 8 15,-5 2 13-15,-26-2-1 16,-2 1 9-16,-5-7-19 15,0-5-10-15,2-2-67 16,1-9-72-16,3-4-311 0</inkml:trace>
  <inkml:trace contextRef="#ctx0" brushRef="#br1" timeOffset="110152.84">14486 3116 718 0,'0'0'178'0,"0"0"-36"16,0 0-12-16,0 0-54 16,0 0-19-16,0 0-10 15,0 0-24-15,-22-45-14 16,22 70-6-16,0 13 4 15,0 8 5-15,3 0-1 16,14-2-5-16,3-7-1 16,9-10 3-16,0-7-4 15,7-10-1-15,-3-7 2 16,0-3 0-16,-4-4 0 16,-6-21-4-16,-6-4 1 15,-3-4 2-15,-9 5 0 16,-5 1 5-16,0 13 1 15,0 5 1-15,0 5 2 0,0 4-2 16,0 0-11 0,0 19-7-16,4 19 2 0,8 15 5 15,1 10 7-15,0 11-5 16,-4 0 0-16,-5 7 0 16,-4 2 1-16,0-2-2 15,-2-12-1-15,-14-12-3 16,-1-15-2-16,-1-16-7 15,5-13 2-15,-3-13-9 16,5 0 6-16,-1-17-5 16,8-27-20-16,4-18-46 15,0-15 14-15,6 1 17 16,21 6 25-16,2 14 27 0,2 14 1 16,5 4-1-1,5 1 0-15,3 0 1 0,3-5 2 16,1-7-2-16,0 2-1 15,-4-7 1-15,-3 4 3 16,-12 7-3-16,-10 9 0 16,-10 12 9-16,-4 8 25 15,-5 4 9-15,0 6-2 16,0 1 8-16,-16 3-17 16,-7 0-9-16,0 0-20 15,-9 21-2-15,3 11 1 16,9 10 2-16,9 0 6 15,11-2-6-15,0-5 4 16,9-10-8-16,16-7 0 0,6-8 0 16,6-10 0-16,3 0-1 15,3-13-1-15,-3-18-5 16,-2-3 5-16,-5-6 1 16,0-2 1-16,-6 2 0 15,-2 6 3-15,-5 10 4 16,-7 7 1-16,-4 11 11 15,0 6-2-15,2 0-15 16,2 6 1-16,-1 21-3 16,-6 5 12-16,-6 7 15 15,0 4 17-15,-4 0 4 16,-16-4-11-16,-7-3-3 0,-4-4-10 16,-5-1-16-16,-6-8-8 15,-3-5-6-15,-5-1-73 16,-6-9-88-16,-7-8-177 15</inkml:trace>
  <inkml:trace contextRef="#ctx0" brushRef="#br1" timeOffset="111100.01">13045 4103 409 0,'0'0'87'16,"0"0"33"-16,0 0-30 0,0 0 17 15,0 0 20 1,0 0-7-16,-20-57-30 16,20 53-29-16,0 3-20 0,0 1 10 15,0 0 13-15,0-3-1 16,0 3-2-16,0 0 22 15,-2 0-18-15,2 0-20 16,-2 0-3-16,2-1-9 16,0 1-11-16,0 0-8 15,0 0-3-15,15 0-8 16,34 9-2-16,26 18 13 16,19 13 9-16,9 14-15 15,6 13-4-15,2 6-1 16,3 9-2-16,2-4-2 15,6-7 1-15,-2-11-2 0,-10-14 0 16,-23-10 2-16,-27-7-13 16,-24-4-36-16,-25-6-84 15,-11-4-111-15,-19-11-374 16</inkml:trace>
  <inkml:trace contextRef="#ctx0" brushRef="#br1" timeOffset="115295.66">14889 4560 685 0,'0'0'123'16,"0"0"5"-16,0 0-14 0,0 0-48 16,0 0-33-16,0 0 8 15,-13 34 14-15,11 4 12 16,2 2-29-16,0-2-7 16,0 0-8-16,23-8-7 15,8-7-5-15,9-10-1 16,7-11-3-16,4-2-3 15,0-5 0-15,-5-20-2 16,-3-4 2-16,-12-6-4 16,-11 3 2-16,-6 1 1 15,-12 2 3-15,-2 8 2 0,0 6 10 16,0 11 21-16,0 2 5 16,0 2-26-16,0 0-18 15,0 26-17-15,0 14 17 16,0 15 2-1,0 6 0-15,2 5 2 0,0 7 1 16,7-1-2-16,3-5-2 16,-2 2 8-16,-3-5-3 15,-3-11-4-15,-4-9 1 16,0-12 1-16,-11-14-1 16,-4-8-3-16,4-10-2 15,2 0-7-15,5-22-11 16,4-30-35-16,0-26 17 15,21-9-1-15,14-11-13 16,2 1-14-16,-3 9 37 16,-3 6 18-16,-2 14 10 0,-2 13 1 15,-3 14 8-15,0 6 7 16,1 7 0-16,-3 5 2 16,1 0-7-16,-8 10-7 15,-2 4-1-15,-8 5 0 16,-3 4 5-16,-2 0 9 15,0 0 2-15,0 1-6 16,0 19-8-16,0 3-1 16,0 5 0-16,0 0-3 15,0-3 1-15,0-3-1 16,3-8 1-16,12-4 1 16,7-6-2-16,3-4 1 15,0 0 1-15,0-8-2 0,-2-15 1 16,-3 0 0-16,-2-5 1 15,-4-2 0-15,-1-5 1 16,0 0 0-16,-2-4 1 16,-2 1 2-16,0 4 3 15,-4 8 6-15,-1 8-5 16,0 6 10-16,-1 4 0 16,1 1-6-16,6 2-2 15,0 0-5-15,9 4-7 16,2 1-1-16,2 0 0 15,4 4 0-15,-5 16 1 16,-3 7 1-16,-2 8 1 0,-7 3 2 16,-5 1 7-16,-5-3 13 15,0-4-2-15,0-5 1 16,-18-3 6-16,-11-2 3 16,-8-4-3-16,-8-3-9 15,1-8-14-15,1-7-6 16,11 0-27-16,13-13-96 15,14-21-159-15,5-9-666 16</inkml:trace>
  <inkml:trace contextRef="#ctx0" brushRef="#br1" timeOffset="116279.3">13083 4235 458 0,'0'0'137'0,"0"0"-20"0,0 0-8 16,0 0 13-16,-14-108 19 16,14 91-32-16,0 5-20 15,0 5-5-15,0 3-13 16,-2 4-7-16,2 0 14 15,0 1-39-15,0 35-23 16,0 22 4-16,16 27 41 16,17 17-7-16,14 13-8 15,8 10-13-15,3 0-15 16,-2-3-5-16,-2-5-7 16,-12-9-6-16,-4-8-4 15,-5-11-13-15,-2-11-76 16,-4-16-95-16,-7-18-148 15,-7-12-762-15</inkml:trace>
  <inkml:trace contextRef="#ctx0" brushRef="#br1" timeOffset="119192.14">13972 5917 577 0,'0'0'134'16,"0"0"-45"-16,0 0 38 0,0 0-11 15,0 0-7 1,0 0-18-16,0-32-22 0,0 32-15 16,0 0-26-16,0 12-22 15,0 16-3-15,2 10 14 16,7 5 0-16,4-2-4 15,5-4-5-15,5-7-1 16,3-10-2-16,8-8-2 16,3-10 2-16,1-2-1 15,5-6-2-15,-5-19-2 16,-7-4-3-16,-6-3-1 16,-10 1 4-16,-11 8 1 15,-2 5 1-15,-2 7 3 16,0 8 1-16,0 3 4 15,0 0 2-15,0 5-12 16,0 23-2-16,0 16 2 16,8 13 6-16,-2 11 11 0,7 8 9 15,1 3-2-15,-1 1-10 16,-2-6-8-16,-4-8-3 16,-7-8-3-16,0-12 2 15,0-11 0-15,-5-5 0 16,-12-15-2-16,-4-7-5 15,0-8-5-15,2-10-28 16,6-30-8-16,8-18-12 16,5-14-15-16,12-8-1 15,21 5 31-15,1 12 35 0,1 10 8 16,-2 9 9 0,-4 6 8-16,3 4 5 0,-3 4 5 15,0 4-14-15,0-4-3 16,0 0-7-16,0-1-3 15,-2-1 1-15,-6 5-1 16,-7-3 0-16,-7 5 1 16,-7 0 7-16,0 2 10 15,0 5-4-15,-3 4 5 16,-10 6 2-16,-5 8 3 16,-2 0-16-16,0 0-7 15,0 11 0-15,5 8 0 16,5 3 0-16,10 0 5 15,0 3-1-15,5 0 0 16,19-2-1-16,7-5-1 0,5-4-2 16,7-9-1-16,1-5 0 15,1 0-5-15,1-15 5 16,-4-10-2-16,-5-3-3 16,-6-2 4-16,-12-1 1 15,-9-2 0-15,-3 1 1 16,-7 8-1-16,0 8 4 15,0 8 3-15,4 4 13 16,11 0-11-16,12 2-9 16,8 2 0-16,6 0 1 15,-3 14 4-15,-5 9 10 16,-8 6 7-16,-10 5 2 0,-10-3 6 16,-5 2 5-16,0-3 1 15,-29-4 0-15,-14-4-14 16,-3-2-17-16,-8-9-5 15,3-10-62-15,2-1-90 16,-5-19-124-16,5-19-540 16</inkml:trace>
  <inkml:trace contextRef="#ctx0" brushRef="#br1" timeOffset="120591.27">12963 4284 39 0,'0'0'117'0,"0"0"-48"16,0 0 1-16,0 0-39 16,0 0 14-16,0 0-2 15,0 0 5-15,0 0 22 0,0 0 2 16,0 0-26 0,0-3-16-16,0 0 21 0,0-2 2 15,0-3-9-15,0-2-13 16,0-4-8-16,0 0 21 15,0-4-16-15,0 1 23 16,0 6 5-16,0-2 29 16,0 8-12-16,0-1-23 15,0 2-1-15,0 4-1 16,0 0-9-16,0 0-9 16,0 0-14-16,0 4-12 15,0 30 1-15,0 17 6 16,0 26 35-16,0 20-12 0,-7 21-7 15,-18 20-4 1,-6 17-6-16,-4 16-8 0,-4 15-3 16,13-3 13-16,12-2 12 15,14-11-1-15,7-13 24 16,24-10-17-16,0-10-14 16,-2-12-14-16,-2-9 1 15,-9-15-6-15,-5-16-3 16,-3-18-1-16,-8-15-1 15,-2-14-1-15,0-14-10 16,0-9-1-16,0-13-18 16,0-2-14-16,-12-11-19 15,-3-20-149-15,-5-8-188 16</inkml:trace>
  <inkml:trace contextRef="#ctx0" brushRef="#br1" timeOffset="122657.19">12060 7433 525 0,'0'0'141'0,"0"0"-42"0,0 0-13 15,0 0-25-15,0 0-4 16,0 0 0-16,-7 0-5 15,7 0-12-15,0 22-2 16,0 8 6-16,7 7-23 16,4-2 4-16,7 0-8 15,0-9-3-15,2-8-7 16,0-8-2-16,2-7-2 16,1-3 2-16,-1-9-1 15,0-21-1-15,0-6-2 16,-3-10 0-16,-9-1-1 0,-1 7 1 15,-7 10 4 1,-2 16-3-16,0 10 9 0,0 4 21 16,0 0-16-16,4 26-14 15,4 12 16-15,-2 12 6 16,5 6-11-16,1 7-3 16,3 3 4-16,3 2-6 15,2-1 1-15,-2-3 9 16,-5-6-9-16,-6-6-1 15,-7-6-2-15,0-8-1 16,0-10-5-16,-11-12-1 16,-5-13-8-16,0-3-1 15,-1-8-1-15,-1-35-19 16,5-17-6-16,3-18 7 0,8-2-5 16,2 7-5-16,0 19 19 15,4 12 18-15,13 9 2 16,3 2 1-16,6-3 0 15,5-1 5-15,8-1 5 16,3 3 1-16,-3-2 5 16,0 7-6-16,-10 4-5 15,-5 5-6-15,-6 7 1 16,-9-3 2-16,-3 3 6 16,-1-3 8-16,-5 0-4 15,0-7 0-15,0-4-1 16,0-2-7-16,-11 8 0 15,-4 3-3-15,-6 12 3 0,3 5 8 16,1 0-12-16,1 12-1 16,7 10 0-16,7 6-2 15,2 3 2-15,0 2 0 16,11-1 0-16,13-3 1 16,5-4-1-16,5-8 1 15,3-9-1-15,2-5 2 16,-4-3-2-16,-1 0 1 15,-5-11 1-15,-10-14-1 16,-3-3-1-16,-7-6 3 16,-5-2-3-16,-4 0 0 15,0 5 3-15,0 6-2 0,0 9 1 16,0 5 0 0,0 6 7-16,2-1-9 0,14 2 0 15,7 4-2-15,6 0 0 16,4 0 2-16,3 14 0 15,-1 10 3-15,-1 5 3 16,-5 4-3-16,-7 1 8 16,-7 2-4-16,-10 1 1 15,-5-4 9-15,-2-5 1 16,-24-1 4-16,-9-5-6 16,2-7-16-16,-3-8 0 15,5-7-44-15,2 0-21 16,8-29-78-16,2-17-166 0,9-7-569 15</inkml:trace>
  <inkml:trace contextRef="#ctx0" brushRef="#br1" timeOffset="124955.91">12985 4346 200 0,'0'0'101'16,"0"0"-8"-16,0 0-20 16,0 0-9-16,0 0-3 15,0 0-17-15,7-62-13 16,-5 49 13-16,2 3 0 15,-4 4-16-15,2-1-5 0,-2 4-1 16,0 3 7-16,2-3 3 16,-2 3-2-16,0 0 8 15,0 0 1-15,0 0-5 16,0 0-5-16,0 0-9 16,0 0-5-16,0 0-3 15,0 0-1-15,0 6-2 16,-4 15 8-16,-19 13 5 15,-8 14-2-15,-15 14-5 16,-16 17 16-16,-17 15-6 16,-12 8 1-16,-7 7 11 15,-2 1-3-15,-2-2-6 0,3 5-10 16,8-6-5-16,13-8-5 16,7-11-2-16,15-18 2 15,9-9-4-15,7-4-1 16,2 4 0-16,0 3 3 15,-4-1-5-15,0-2 1 16,-3-7 1-16,-4-10-3 16,4-8 3-16,10-12 1 15,10-13-2-15,14-5 0 16,9-6-1-16,2 0 5 16,0 0-2-16,0 0-4 15,0 0 0-15,0 0 0 16,0 0-9-16,0 0 0 0,0 0-7 15,0 0-5-15,0 0-16 16,4 0-33-16,17 0-41 16,0-14-6-16,6-3-77 15,-4 2-106-15</inkml:trace>
  <inkml:trace contextRef="#ctx0" brushRef="#br1" timeOffset="126486.67">10282 6272 395 0,'0'0'141'15,"0"0"-54"-15,0 0 1 16,0 0 19-16,0 0-29 0,0 0-21 15,0 0 25 1,-45-100-23-16,45 100-7 0,0 0-28 16,0 0-13-16,0 4-10 15,2 23 0-15,16 12 28 16,1 10-3-16,0 4-6 16,6 3-7-16,0-8-3 15,1-4-8-15,1-13 1 16,2-9-1-16,-3-12 0 15,-3-6 1-15,-5-4 1 16,-1 0 0-16,-1-18 0 16,-5-10-2-16,-2-1 2 15,-4-1-2-15,-3 8 1 16,-2 8 1-16,0 9 13 0,0 5 12 16,0 0-13-1,0 0-9-15,2 14-5 0,5 22-2 16,-1 10 12-16,1 10-3 15,0 7-3-15,-3 0-4 16,1 6 0-16,-1-4-1 16,-4-4 0-16,0-7-1 15,0-12 3-15,-2-6-1 16,-7-14-2-16,2-9 0 16,0-13 0-16,1 0 2 15,-1-27-2-15,3-21-32 16,4-19 6-16,0-8 5 15,0 0 5-15,0 17 2 0,13 16 9 16,7 12 2-16,5 4 2 16,1 0 1-16,3-2-1 15,2 0 1-15,-2-1 0 16,-2 2 0-16,-2 1 2 16,-5 2 1-16,-2-1 1 15,-5 3 4-15,-4 0 1 16,-7 2 9-16,-2 2 2 15,0 2 2-15,0 2-4 16,-11 4 4-16,2 4-1 16,-2 6-6-16,0 0 2 15,0 0-16-15,0 10-1 0,2 10-2 16,4-3 0 0,5 4 2-16,0-5-1 0,0-4-2 15,3-2 0-15,10-3 0 16,5-3 1-16,4-4 2 15,5 0 0-15,6 0 0 16,5-4 0-16,2-10-1 16,0-1 0-16,-2 1 0 15,-7 7 0-15,-8 4 1 16,-7 3-3-16,-8 0 2 16,-6 18 1-16,-2 10 9 15,0 2 8-15,-2 5 12 16,-16-5 3-16,-4-3 7 0,0-4-10 15,-1-7-11-15,1-8-9 16,5-6-9-16,-4-2-2 16,2-2-36-16,3-26-57 15,3-15-5-15,10-11-101 16,3-4-143-16,0 5-184 16</inkml:trace>
  <inkml:trace contextRef="#ctx0" brushRef="#br1" timeOffset="127240.84">12703 4386 382 0,'0'0'127'0,"0"0"-57"15,0 0-14-15,0 0-4 16,0 0 24-16,0 0 6 16,0 17 12-16,0-11 25 15,-8 4-21-15,-15 5-15 16,-10 3-6-16,-13 6-13 16,-12 3-13-16,-16 8-15 15,-15 0-11-15,-9 6-11 16,-9-1 1-16,-2 0-9 0,4 2 1 15,7-2 1-15,13 0-5 16,12-5-3-16,11-8-3 16,12-7-12-16,17-8-16 15,16-8-20-15,7-4-28 16,6 0-61-16,-1 0-52 16,1 0-171-16</inkml:trace>
  <inkml:trace contextRef="#ctx0" brushRef="#br1" timeOffset="128351.09">10070 5029 756 0,'0'0'140'0,"0"0"45"16,0 0-74-16,0 0-46 15,0 0-44-15,0 0-3 16,-10-14-12-16,10 40 22 0,13 8 32 16,-3 6-32-16,0 4-12 15,-4-5 7-15,-1-6-12 16,-3-7 3-16,0-11-7 16,-2-8 2-16,0-4-8 15,0-3 5-15,0 0-3 16,0 0 7-16,0-16 10 15,0-19 9-15,0-10-29 16,0-5 5-16,-6-1-4 16,-1 1-1-16,3 10 2 15,2 12-1-15,2 12 4 16,0 12 4-16,0 4 1 0,0 0-10 16,0 4-14-1,17 18 10-15,14 6 4 0,2 5 3 16,5-4-2-16,-4 3 0 15,0-4-1-15,-11-4 0 16,-2-5-1-16,-7-7 2 16,-6-6 1-16,-3-6 1 15,-3 0 1-15,2 0 7 16,-2-17 14-16,5-15-3 16,0-8-18-16,-5-4-2 15,1 2-1-15,-3 2 1 16,0 10-2-16,0 9-4 15,0 12-18-15,0 7-5 0,0 2-65 16,0 0-4 0,4 0-63-16,16 11 58 0,9 0-68 15,11-5-55-15,6-2-135 16</inkml:trace>
  <inkml:trace contextRef="#ctx0" brushRef="#br1" timeOffset="128654.91">10721 4939 656 0,'0'0'201'0,"0"0"7"16,0 0-78-16,0 0-40 16,0 0-15-16,0 0-29 15,-23 9-22-15,13 27 14 0,-1 3-3 16,6 1-17-16,5-2-4 16,0-8-4-16,11-6-2 15,12-7-1-15,6-11-2 16,4-6 2-16,5 0 5 15,-3-27 6-15,-4-2 1 16,-8-7 0-16,-10 3-5 16,-11-3 2-16,-2 3-1 15,0-4-2-15,-17-1-6 16,-10 3-7-16,-2 14 0 16,4 10-5-16,1 11-34 15,-1 25-93-15,5 18-13 16,0 12-208-16,7 8-378 15</inkml:trace>
  <inkml:trace contextRef="#ctx0" brushRef="#br1" timeOffset="133148.65">13234 1602 506 0,'0'0'152'0,"0"0"-66"16,0 0-5-16,0 0-9 15,0 0 2-15,0 0-14 0,-18-22-6 16,12 16 17-16,4 3-17 16,2 1-8-16,0 2-14 15,0-3-9-15,0 1-2 16,0-2 3-16,22-4-10 16,35-8-11-16,35-6-1 15,32-6 1-15,33-2 3 16,23 0 1-16,21-1-6 15,17 1 1-15,5 3 0 16,-3-2 0-16,-2 5-2 16,-10-2-6-16,-17 2-16 15,-19 0 3-15,-34 0 11 0,-31 6 1 16,-33 4 4-16,-27 4 3 16,-14 0 3-16,-10 2-2 15,-8 2 1-15,-3 4 6 16,-8 0 2-16,-2 2-3 15,0 0-3-15,0 7-4 16,3 21 0-16,-1 15 23 16,-2 11-6-16,-2 12-6 15,0 10 1-15,0 10-1 16,0 7 1-16,0 3-9 16,0-4 0-16,0-1 2 15,0-5 5-15,0-6 5 16,0-7-1-16,4-12-4 15,2-11-3-15,-2-10 2 16,3-8-1-16,-3-5-4 0,-2-6-3 16,2-7 0-16,-2 1 0 15,1-7-1-15,-3-6 0 16,0 0 1-16,0-2 0 16,0 0 1-16,3 0-2 15,-3 0 1-15,0 0-1 16,0 0 0-16,0 0 0 15,0 0 0-15,0 0 0 16,0 0 2-16,0 3 3 16,-8 0 1-16,-21 5 1 15,-15 2-4-15,-23 2 0 16,-17 2-2-16,-23 3 0 16,-23 6 0-16,-22 1-1 0,-16 6 2 15,-13 0-2-15,-6 6-1 16,4 1-3-16,-2 2 4 15,-2 9-2-15,-2-3 0 16,10 4-3-16,19-8 4 16,9-5 1-16,8-2 0 15,14-7 0-15,22-9-2 16,31-6-3-16,32-6 5 16,21-2-2-16,12-4 1 15,9 0 1-15,2 0-1 16,0 0-11-16,0 0 6 15,0 0 6-15,2 0 1 0,9 0 3 16,4-13 2 0,-1-1-4-16,-1-4 0 0,-1-4 2 15,-6-4 3-15,-1-9-2 16,-5-9 4-16,0-11-5 16,0-15 0-16,-2-12-4 15,-11-15-2-15,-6-5 2 16,1-4-2-16,-1 7-1 15,1 7 1-15,-5 14-1 16,4 11-2-16,0 15 4 16,4 13-7-16,3 4 8 15,4 11-1-15,4 8 0 0,-1 5 0 16,3 5 1-16,2 1-2 16,0 5 1-16,0 0-3 15,0 0-1-15,0 0 2 16,0 0 2-16,0 0-1 15,0 0-1-15,0-1 0 16,17-5-1-16,35-9-3 16,39-5 7-16,40-10 3 15,30-4 1-15,24-5-4 16,11-4 0-16,2 0-4 16,-17 5-2-16,-32 11-32 15,-47 9-29-15,-44 13-67 16,-39 5-170-16,-19 0-180 0</inkml:trace>
  <inkml:trace contextRef="#ctx0" brushRef="#br1" timeOffset="135212.01">13602 1979 632 0,'0'0'108'0,"0"0"-26"15,0 0-6-15,0 0 1 0,0 0-11 16,0 0 18-16,0 0 11 16,0-14-28-16,-12 10-2 15,-14-5-43-15,-16 3-14 16,-21 6-1-16,-14 0-4 15,-18 0 0-15,-7 29 1 16,0 9-4-16,-10 4 0 16,-2 8-3-16,-5 0 3 15,-2 2 0-15,10 3 1 16,15-5-1-16,21-4 2 16,21-6-2-16,21-4-1 15,12-1 1-15,10-2 2 16,4-1 4-16,3 0-2 15,1-3 3-15,1-7-1 16,0-7 4-16,0-6-2 0,2-5 6 16,0-4-2-1,0 0 8-15,0 0 7 0,0 0 1 16,0 0 2-16,0 0-2 16,-2 0 1-16,-3-4-6 15,-1-9-9-15,-4-2-14 16,-3-3 3-16,2 1-3 15,2 5 1-15,0 4 3 16,5 4 0-16,0 4 6 16,4 0-7-16,0 0-3 15,0 0-4-15,0 0-6 16,0 9-2-16,0 19 4 0,0 4 8 16,0 3 1-16,0-2-1 15,0-7 0-15,0-4 0 16,0-9 1-16,0-2-1 15,0-7 0-15,0-4 0 16,0 0 3-16,0 0 2 16,0 0 3-16,0 0 0 15,0-6 1-15,0-16-5 16,-14-9-4-16,-3-6 2 16,1-6-4-16,-2 7 0 15,4 8-1-15,6 12 3 16,6 12 0-16,-1 4 0 15,3 0 0-15,0 0-9 0,0 0-5 16,0 13 1 0,0 11 11-16,13 3 2 0,6 0 0 15,-2-5 0-15,1-6 0 16,-1-8 0-16,2-4 1 16,3-4 3-16,7 0 4 15,4-10 3-15,9-19 0 16,4-7-9-16,-9-1-1 15,-3-2 1-15,-10 12-2 16,-11 10-11-16,-6 9-20 16,-7 8-93-16,0 14-77 15,-13 20-237-15,-25 14-256 0</inkml:trace>
  <inkml:trace contextRef="#ctx0" brushRef="#br1" timeOffset="157882.04">19657 12883 454 0,'0'0'310'0,"0"0"-222"16,0 0 24-16,0 0-4 16,0 0-38-16,0 0-31 15,0 0 9-15,0 49 12 16,0-3-22-16,0 10-11 16,0 14-10-16,-4 12 4 15,-9 4-7-15,-3 3-2 16,1-5-4-16,1-10-2 15,3-10-5-15,7-14-1 16,2-14 0-16,2-11-14 16,0-11-12-16,0-8-37 15,0-6-27-15,0-5-24 16,0-24-77-16,0-24-50 0,0-13 78 16,4-12-57-16,-2-8-80 15</inkml:trace>
  <inkml:trace contextRef="#ctx0" brushRef="#br1" timeOffset="158187.41">19599 13177 20 0,'0'0'56'15,"6"-103"-21"-15,-6 57 38 16,2 2-26-16,0 4 50 16,2 4 8-16,1 6 51 15,1 5-55-15,-2 5 3 16,2 6-2-16,0 3-12 16,1 0-9-16,3 3 8 15,0 2-24-15,1 4-25 16,0 2-8-16,0 0 2 0,0 12 7 15,2 16 3-15,-1 15-7 16,-1 5-3-16,0 8-7 16,-4 9 13-16,2 2-14 15,-3 4-4-15,4 1-5 16,0-4-11-16,1-2-4 16,1-8 0-16,-1-8-2 15,0-10-5-15,0-6-4 16,2-7-34-16,-4-10-23 15,0-5 3-15,-6-4-64 16,-3-5-79-16,0-3-102 16,0 0-239-16</inkml:trace>
  <inkml:trace contextRef="#ctx0" brushRef="#br1" timeOffset="158465.43">19502 13485 966 0,'0'0'60'0,"0"0"-13"16,0 0 76-16,120 0-87 15,-75-8-29-15,-3 0 1 16,-4-2-4-16,-5 2-4 16,-2 0-19-16,-2 0-90 15,-4-5-88-15,-5 6-148 16</inkml:trace>
  <inkml:trace contextRef="#ctx0" brushRef="#br1" timeOffset="158942.81">20010 13331 875 0,'0'0'112'0,"0"0"1"16,0 0-16-16,0 0-78 15,0 0 3-15,0 0 41 16,13 18-4-16,-7 2-18 15,2 4-8-15,-4 4-3 16,1 6 4-16,-1 2-12 16,-2 2 10-16,2-2-17 15,1-4-7-15,4-2 2 16,-2-5 0-16,-1-9-7 16,1-8 3-16,-3-7-3 15,3-1-3-15,4-4 9 16,2-23-7-16,5-17-2 15,3-11-8-15,0-1-5 16,0 4 9-16,-3 12 4 0,-5 12 1 16,-7 16-1-16,-1 5 4 15,2 7-3-15,0 0-1 16,-1 7 0-16,5 15 2 16,-1 12 1-16,-2 0 1 15,1 4-4-15,0 4 0 16,2-2-1-16,-2-7-25 15,0-3-48-15,0-4-49 16,0-15-108-16,-1-3-181 16</inkml:trace>
  <inkml:trace contextRef="#ctx0" brushRef="#br1" timeOffset="160592.54">20709 13405 737 0,'0'0'154'0,"0"0"-86"16,0 0 66-16,0 0-32 16,0 0-80-16,0 0-10 15,-96-12 3-15,77 46-3 16,3 8 0-16,3 5 5 16,3 6-9-16,4-8-2 15,6-4 1-15,0-10-4 16,0-9-1-16,12-10 2 15,7-12-4-15,3 0 0 16,5-11-2-16,-2-18 2 16,2-5-3-16,-8-9 2 0,2 1 2 15,-8 0 1-15,-4 12 4 16,-4 12 30-16,-5 12 17 16,0 6 12-16,0 0-35 15,0 18-25-15,0 14 5 16,0 6-4-16,0-4-3 15,0-2-3-15,4-5-7 16,9-5-23-16,7-8-18 16,3-10-10-16,6-4 14 15,2-2-29-15,2-27-64 16,-1-11-45-16,-3-14-35 16,-6-12-65-16,-2-18-121 15,-11-15 403-15,-6-2 54 16,-4-2 47-16,0 19 106 0,-19 24-12 15,-3 19 31 1,-1 24 24-16,2 11-78 0,5 6-102 16,0 9-32-16,10 28-23 15,1 11-5-15,5 16 6 16,0 11 1-16,0 6 6 16,0 6 4-16,0-7-1 15,7-10 3-15,8-13 0 16,8-12-11-16,8-15-8 15,11-16-3-15,10-14 2 16,8 0-9-16,-2-33 0 16,-2-17-21-16,-10-11-10 15,-11-1 21-15,-12 2 8 0,-10 12 2 16,-11 16 16-16,-2 9 28 16,0 16 3-16,0 7-16 15,-2 0-27-15,-5 18-3 16,1 18-1-16,4 4 1 15,2 4 0-15,0-4-1 16,0-8 0-16,8-4-1 16,15-10-1-16,4-8 4 15,6-8-1-15,5-2 4 16,0-14-4-16,2-20 0 16,-6-6-1-16,-5 3 2 15,-12 6-1-15,-11 13 0 0,-3 14 11 16,-3 4 25-16,0 1-15 15,-9 30-21-15,-8 13-1 16,-2 10 1-16,9 7-1 16,2 8 1-16,4 12 3 15,4 13-4-15,0 7 0 16,0 10 0-16,-2 2 0 16,-3-7 0-16,1-4 0 15,-2-12 0-15,-8-12 7 16,-1-13-5-16,-6-17-2 15,1-19 4-15,0-16-2 16,0-13-2-16,3 0-11 16,1-22-11-16,9-24-39 15,7-33-22-15,7-21-20 0,30-16-3 16,8-12-17-16,2 7 81 16,0 14 28-16,-9 13 14 15,-5 7 75-15,-2 11 11 16,-2 3-9-16,2 5-35 15,1 4-24-15,-6 8-9 16,-1 12-7-16,-8 16 2 16,-7 12 3-16,-6 10-6 15,-2 4 15-15,-2 2-9 16,0 0-7-16,0 0-4 16,0 2-3-16,0 16 7 15,-4 5 1-15,2 2-1 16,2 3-1-16,0 2 0 15,0 0 1-15,9 0-4 16,11-2-2-16,4-2 5 0,3-4 1 16,2 0 0-16,-3 0 0 15,-7-1 1-15,-6-2 0 16,-9-1 21-16,-4-4 15 16,0 1 8-16,0-4-11 15,-11-2-2-15,-3-5-12 16,-1-4-16-16,1 0-3 15,10-22-1-15,4-24-39 16,0-17-48-16,18-13-5 16,11 5 8-16,-2 10 9 15,-8 21 58-15,-5 17 17 0,-5 14 16 16,0 9 43 0,2 0-20-16,0 2 1 0,3 18 7 15,-1 10 5-15,-4 4-20 16,2 6-12-16,-2 2-12 15,-2-8-7-15,-3-2-1 16,0-10-23-16,2-10-58 16,0-8-40-16,0-4-103 15,5-12-403-15</inkml:trace>
  <inkml:trace contextRef="#ctx0" brushRef="#br1" timeOffset="160751.35">22311 12944 1426 0,'0'0'0'16,"0"0"-2"-16,0 0-13 16,0 0-181-16,0 0-119 15,0 0 17-15</inkml:trace>
  <inkml:trace contextRef="#ctx0" brushRef="#br1" timeOffset="161113.81">22579 13026 763 0,'0'0'263'0,"0"0"-113"16,0 0 35-16,0 0-72 15,0 0-61-15,0 0-30 16,-25-23-10-16,-4 23-11 15,3 5-1-15,1 11-1 16,7 1-5-16,5 0-11 16,1 3 8-16,4-1 5 15,3 2 3-15,5-3 1 16,0 0 1-16,0 2 1 16,19 0 2-16,4 0-3 0,6-1-1 15,3-1 1 1,-3 3-4-16,-3 0 5 0,-3 2-2 15,-14 2 6 1,-7-1 27-16,-2-4 7 0,0-4 10 16,-13-2-10-16,-10-4-15 15,-4-6-25-15,3-2-6 16,2-2-77-16,4 0-104 16,5-9-257-16</inkml:trace>
  <inkml:trace contextRef="#ctx0" brushRef="#br1" timeOffset="162322.19">20444 14881 559 0,'0'0'250'0,"0"0"-124"0,0 0-15 16,0 0 7-16,0 0-46 16,0 0-13-16,0-26 14 15,5 26-16-15,3 0-8 16,8 10 5-16,4 24 26 16,0 22-20-16,-2 10-14 15,0 9-24-15,-2-3-15 16,-1-8-7-16,3-6-1 15,-5-7-35-15,3-5-73 16,-7-6-69-16,-5-19-170 16,-4-7-573-16</inkml:trace>
  <inkml:trace contextRef="#ctx0" brushRef="#br1" timeOffset="162822.1">20291 14962 724 0,'0'0'141'0,"0"0"-37"15,0 0-12-15,108-119-16 16,-63 94-6-16,2 8-7 16,-2 9-13-16,-1 8-9 15,3 0-7-15,2 19 7 16,4 20 0-16,3 11-6 15,0 11 9-15,-5 6-25 16,-8 1-7-16,-10 0 6 16,-14-3 0-16,-7-5 6 15,-12-7-5-15,0-5-3 0,-2-3-2 16,-27-8 1-16,-4-12 8 16,-12-7-4-16,-8-11-4 15,-5-7-3-15,0 0-8 16,2 0-4-16,9-11-8 15,13-3-35-15,11 10-39 16,9-4-57-16,11 5-17 16,3-7-158-16,0-5-233 15</inkml:trace>
  <inkml:trace contextRef="#ctx0" brushRef="#br1" timeOffset="163220.66">21267 15226 919 0,'0'0'172'0,"0"0"-86"15,0 0-9-15,0 0-33 16,0 0-12-16,0 0 21 15,119 76-19-15,-105-44-5 16,-3 2-6-16,-5 0 5 16,-2-3-10-16,-4-6-1 0,0-6-5 15,0-8 4 1,0-5 0-16,-4-6 2 0,-6 0 4 16,-1-14 1-16,-3-22-10 15,1-12-4-15,7-7-4 16,3 1-4-16,3 10-1 15,0 6 0-15,0 15-11 16,3 6-17-16,10 11-39 16,5 2-34-16,1 3-70 15,6 1-192-15,0 0-532 16</inkml:trace>
  <inkml:trace contextRef="#ctx0" brushRef="#br1" timeOffset="163587.81">21779 15190 868 0,'0'0'217'15,"0"0"-81"-15,0 0-58 16,0 0-31-16,0 0-25 16,0 0 0-16,-107-3-1 15,95 34-2-15,4 0-3 16,4 6 1-16,4 1-5 15,0-6 5-15,15-4-1 16,11-8-7-16,6-6-2 16,3-14-2-16,2 0 4 15,-4-4-4-15,-4-20 7 0,-7-6 7 16,-4-1 9 0,-10-5 10-16,-8 1-4 0,0-10-2 15,0 0-9-15,-8 0-13 16,-8-3-10-16,-2 16-4 15,0 14-10 1,1 18-16-16,-6 6-40 0,5 29-53 16,7 8-6-16,9-5-125 15,2-9-137-15</inkml:trace>
  <inkml:trace contextRef="#ctx0" brushRef="#br1" timeOffset="164074.16">22249 14758 298 0,'0'0'938'0,"0"0"-849"16,0 0-11-16,0 0-50 16,0 0-24-16,0 0 21 15,0 141 15-15,11-55 13 16,-4 6 9-16,-1 8-12 15,-6 3 11-15,0 0 2 16,0-6-28-16,5 2-6 16,4-13 0-16,0-14-11 0,-1-16-8 15,-1-20-6 1,-2-17-3-16,-3-12 1 0,1-7 1 16,-3 0 0-16,0-18 9 15,0-26-1-15,-14-31-11 16,-6-20 0-16,4-16-5 15,3-1-3-15,9 14 1 16,4 22 5-16,0 22-3 16,13 18 1-16,12 13-9 15,6 12-6-15,4 11 1 16,3 0 8-16,3 3 6 16,-8 24 2-16,-7 4-1 0,-10 5-1 15,-10 5 4 1,-6-5 0-16,-2 0 5 0,-27 0 3 15,-4-1-7-15,-5-12-1 16,-5-6-47-16,1-16-115 16,-6-1-122-16,-10-16-371 15</inkml:trace>
  <inkml:trace contextRef="#ctx0" brushRef="#br1" timeOffset="164586.69">20598 15940 1202 0,'0'0'111'16,"0"0"-33"-16,0 0 45 15,0 0-40-15,0 0-67 0,0 0 0 16,36 28 25-1,53-24 22-15,33-4-18 0,32 0-8 16,31-4-17-16,29-9-7 16,22-2-11-16,18-2 14 15,0-4 6-15,-23-4-9 16,-34 3-13-16,-45 0 0 16,-39 5-2-16,-31 5-12 15,-28 6-8-15,-23 1-13 16,-16 1-22-16,-13 0 5 15,-2-2-4-15,0 2-71 16,-19 0-40-16,-12 4-100 16,-12 0-160-16</inkml:trace>
  <inkml:trace contextRef="#ctx0" brushRef="#br1" timeOffset="166168.85">22859 15668 702 0,'0'0'237'0,"0"0"-87"15,0 0 1-15,0 0-47 16,0 0-57-16,0 0-19 16,12 44 10-16,-12-44-4 15,0 0 16-15,0 0 29 0,2-11-2 16,0-13-2-16,-2-16-55 16,0-17 4-16,0-15 0 15,0-18-8-15,0-22-9 16,0-25-5-16,0-11-2 15,0-5 0-15,-9 12 1 16,-2 24 0-16,0 27-1 16,5 25 1-16,-2 28-1 15,4 18 1-15,4 11-2 16,0 7 0-16,0-2 0 16,0 3-5-16,0-1-2 15,0-2 0-15,0 3-1 16,0 0 9-16,0 0-3 0,0 0 1 15,0 0-1-15,-2 0 0 16,0 0 3-16,2 0 1 16,-3 0 0-16,3 0 2 15,-2 0 0-15,-4-1-3 16,-8-2 4-16,-6 3-4 16,-9 0 0-16,-7 0 1 15,-12 0-1-15,-17 0 1 16,-20 0-1-16,-25 11-1 15,-23 1 0-15,-16 4-6 16,-18 2-11-16,-9-5-4 16,-11 10-9-16,-11-6 17 0,-5 0-15 15,-1 5 10 1,-4 3 13-16,0 0 4 0,13-1 2 16,2-2-2-1,20-5-5-15,17-2 1 0,22-3 3 16,29-12 3-16,27 0 1 15,23 0 0-15,19 0 1 16,21 0-2-16,10 0 10 16,5 0 2-16,0 0 6 15,0 0 3-15,0 0-10 16,0 0 5-16,0 0 4 16,0 0-1-16,0 0 3 15,0 0-2-15,0 0 2 16,0 0-12-16,0 0-1 0,0 0-6 15,0 16-3-15,9 27 0 16,11 19 17-16,2 23 4 16,3 12-6-16,-3 9 3 15,1 3-11-15,-2-5 1 16,4 2 3-16,0-4-3 16,-1-2 2-16,1 1 0 15,-6-11-2-15,-2-6-1 16,-5-11 2-16,2-7-4 15,-5-16 1-15,0-10-6 16,-3-11 0-16,-1-10 0 16,-2-9 0-16,-1-2 0 15,0-8 0-15,-2 5 0 0,0-5 0 16,0 0 0-16,0 0 0 16,0 0 0-16,0 0 0 15,0 0 0-15,0 0 0 16,0 0 0-16,0 0 0 15,0 0 0-15,0 0 0 16,0 0 0-16,0 0 0 16,0 0 0-16,0 0 0 15,0 0 0-15,0 0 0 16,2 0 0-16,-2 0 0 16,4 0 0-16,11 0 0 15,18 0 0-15,15-5 0 16,25-11 0-16,24 1 0 15,25 7 0-15,34-5 0 0,31 3 0 16,32-3 0-16,14-1 0 16,-5-3 0-16,-16 3 0 15,-37 0 0-15,-36 2 0 16,-37 2 0-16,-33 2 0 16,-22 0 0-16,-22 5 0 15,-15 0 0-15,-5 3 0 16,-5 0 0-16,0 0 0 15,0 0 0-15,0 0 0 16,0 0 0-16,0 0 0 16,0 0 0-16,0 0-14 15,0 0-12-15,0 0-6 16,0 0 6-16,0 0 1 0,0-4 10 16,0 4-1-16,0 0-22 15,0 0-14-15,0 0-9 16,0 0-11-16,0 0-81 15,2-9-34-15,10 4-214 16</inkml:trace>
  <inkml:trace contextRef="#ctx0" brushRef="#br2" timeOffset="178957.61">19784 6364 327 0,'0'0'242'0,"0"0"-146"0,-129-30 14 16,83 24 11-16,-1 2-53 16,5 2 81-16,4 0-42 15,7 0-43-15,6 0 18 16,13 0-44-16,6-2 7 16,6 0 10-16,2 1-10 15,48-6-11-15,37-3 8 16,40-9-5-16,35 0-6 15,29-5-14-15,41 0-6 16,33-2-5-16,36 2-3 16,20 2-3-16,-11 6-7 0,-31 5 2 15,-46 12-6-15,-44 1-3 16,-44 0 0-16,-31 0-9 16,-25 0-10-1,-24-5 13-15,-17 1 10 0,-11-4 5 16,-13 4 2-16,-13-1 3 15,-6 3 4-15,-3 2 0 16,-2 0 6-16,0 0-6 16,0-3-1-16,0 3-2 15,0 0 4-15,0 0-2 16,0-1 17-16,0-2-5 16,0 2 11-16,0-2 9 0,0 3-6 15,0 0-9-15,0 0 1 16,0 0-8-16,0 0-9 15,0 0 5-15,0 0-9 16,0 7-1-16,2 19 1 16,0 8 12-16,-2 8 3 15,2 6-7-15,3 4 3 16,-1 9-1-16,3 11-8 16,2 12 8-16,2 18 22 15,5 9-5-15,1 4-17 16,6 2 3-16,-5-7-6 15,-3-2-3-15,-3-5 1 16,-8-13-4-16,-4-6 1 0,0-14 4 16,0-12-2-16,0-12-4 15,0-12 0-15,0-5 3 16,0-10-1-16,-4-6-2 16,2-5-1-16,2-4 1 15,0-2 0-15,0-2 4 16,0 0-3-16,0 0 2 15,0 0 3-15,0 0-5 16,0 0 3-16,0 0-3 16,-3 0 3-16,0 0-4 15,-1 0-3-15,0 0 3 16,-5 0-1-16,3 0-3 0,0-2 3 16,0 2-1-1,-3-2-2-15,-5 2 3 0,-7 0-2 16,-6 0-1-1,-13 0 0-15,-12 0 0 0,-14 0 2 16,-21 0-2-16,-27 4-1 16,-22 2 0-16,-22 3-4 15,-20-1-2-15,-14 3-1 16,-6 3 7-16,0 0-1 16,8 6 5-16,14 0-3 15,9 1 1-15,8 2 3 16,15-1-2-16,17 0 2 15,22-1-2-15,22-6-1 16,21 2 3-16,14-1-2 16,8-6 2-16,15-4-2 0,7-4 4 15,7 0-3-15,5-2 2 16,0 1-1-16,0-1 2 16,-1 3-1-16,1-2-1 15,2 2 0-15,-1-1 0 16,5-2 0-16,0 0 5 15,0 0-2-15,0 0 1 16,0 0-2-16,-3 0 5 16,-3 2-6-16,-3 0 0 15,0-1 1-15,2-1-1 0,5 0 1 16,0 0 2 0,-3 0-1-16,1-7 4 0,-3-14-5 15,1-8-1-15,-1-5-1 16,0-10 2-16,1-6-1 15,-1-13 1-15,-2-11 0 16,0-17-1-16,5-19-1 16,-1-18 0-16,5-15 0 15,-2-7 1-15,-2-4-1 16,-4 9-1-16,-2 17 1 16,-1 26 0-16,-1 32 1 15,1 23 0-15,3 15-1 16,3 14 2-16,2 6-2 15,3 6 0-15,-2 2-1 16,2 4 1-16,0 0-4 0,0 0 3 16,0 0-1-16,0 0 0 15,0 0 1-15,0 0 1 16,0 0-1-16,0 0 1 16,0 0-1-16,-2 2 1 15,0 4 0-15,2-2 0 16,-3-2 1-16,3 0-1 15,0 0 0-15,0-2 0 16,0 3 0-16,0-3 0 16,0 1-1-16,0 4 1 15,25-2 0-15,17 0-1 16,26-3 1-16,28 0 3 0,26-12-3 16,22-9 1-1,30-2-1-15,22-4-4 0,24-3-2 16,19 0-13-16,0 6 2 15,-10 4-3-15,-22 7-5 16,-24 4 0-16,-18 1-12 16,-22 2 0-16,-17-1-5 15,-16 0 10-15,-21 0 15 16,-20-5 7-16,-15 3 4 16,-10 0 4-16,-13 2 2 15,-8 2 0-15,-12 2 1 16,-7-1 2-16,0 4-3 0,-4-3 3 15,0 3 7 1,2 0-2-16,-2 0-2 16,0 0-4-16,0 0 4 0,3 0-4 15,2 0 0-15,-1 9 4 16,3 15 17-16,3 9 1 16,4 17-1-1,11 13-7-15,8 11 19 0,5 13-6 16,2 10-12-16,-2 12 1 15,-4-1-8-15,-5-2 1 16,-8-7-3-16,-5-6 1 16,-7-2-3-16,-5-3 0 15,1-5-1-15,-3-7-1 16,5-10-1-16,0-7-1 16,1-7-2-16,-1-10 1 0,-2-8-1 15,-1-6 1 1,-1-7 0-16,-3-10 0 0,0-5-1 15,0-4 1-15,0-2 0 16,0 0 4-16,0 0-5 16,0 0 2-16,0 0 1 15,2 0 1-15,-2 0-3 16,0 0 1-16,0 0 1 16,0 0 0-16,0 0 1 15,-7 0-4-15,-9-7-1 16,-6 2 1-16,-5 1 0 15,-7 2 1-15,-12 2-1 16,-10 0-1-16,-17 0-1 16,-16 0-4-16,-19 0 0 0,-21 0-5 15,-26 7 8-15,-20 2-3 16,-18-1-2-16,-17 4-10 16,-8 1 3-16,-9-2 6 15,-5 5-7-15,-2 2 15 16,2-2 1-16,12 2 3 15,15-2-3-15,20-2 0 16,29-2-1-16,20-4 1 16,24-2 6-16,35-2-5 15,28-1 1-15,29-3-2 16,20 0 8-16,0 0-8 0,0 0-2 16,0 0 1-1,0 0-3-15,2 0 2 0,5 0 1 16,-1 0 1-16,1 0-1 15,-1 0 1-15,0 0 0 16,-4 2-1-16,2-1-1 16,-2-1 2-16,-2 3 0 15,2-3-1-15,-2 0 2 16,0 0 0-16,0 0 3 16,2-11 2-16,-2-19-5 15,0-15 0-15,0-13 0 16,-6-23 0-16,-14-25-1 15,-5-24 3-15,3-12-6 16,0-10 2-16,1 4 0 0,6 11-5 16,-1 21-2-16,5 26 4 15,5 25 0-15,4 26-1 16,2 10 0-16,0 9 3 16,0 8 1-16,0 5-1 15,0 3 2-15,0 4 0 16,0 0-1-16,0 0 0 15,0 0 1-15,0 0 0 16,0 0 0-16,0 0 0 16,0 0 0-16,0 0-1 15,0 0-1-15,11 0-1 16,22 0 2-16,25 0 1 16,35-11 0-16,39-9 4 0,31-4 0 15,31-4-2-15,30-3 2 16,11 4-4-16,0-3 0 15,-25 8-2-15,-50 4-6 16,-50 10-12-16,-50 8-56 16,-33 0-128-16,-27 3-82 15,0 10-173-15</inkml:trace>
  <inkml:trace contextRef="#ctx0" brushRef="#br2" timeOffset="186517.77">20642 16816 488 0,'0'0'308'16,"0"0"-225"-16,0 0 52 16,0 0-5-16,0 0-67 15,0 0-35-15,0 0-5 16,0 0-8-16,2-36-6 16,-2 32 2-16,0 0 16 15,0 0-12-15,-8-2-2 0,-5 2 1 16,-8 4-9-1,-1-4-2-15,0 4-2 0,0 0-1 16,-1 0 1-16,3 0 0 16,3 8 0-16,-2 2-1 15,6 2-3-15,2 2 3 16,4 0-1-16,7 0 1 16,0-3 2-16,0 8 1 15,16-1 0-15,11 4 9 16,6 2 3-16,5 2-9 15,2 1 8-15,3 4 6 16,-3-1 3-16,-5 3 0 16,-8 6 1-16,-7 2 10 15,-7-1 15-15,-2 4 16 0,-3-4-5 16,-6 0-35-16,-2-3-2 16,0-2 9-16,0 1-22 15,-2-6 0-15,-14-6-1 16,0-4 2-16,3-9-5 15,-3-11-1-15,0 0 2 16,-3-9 3-16,-1-27-7 16,1-8-3-16,9-10-11 15,3-3 0-15,7-2-1 16,0 5 3-16,4 0 2 16,14 1-2-16,2 3 1 15,3 2 4-15,-4 2 2 16,1-2 1-16,1 8 0 15,-10 8 1-15,-5 5 0 16,-4 14 1-16,-2 5 1 0,0 4 3 16,0 4-2-16,-15 0-3 15,-14 0-6-15,-4 4 1 16,-1 10 0-16,1 4-26 16,6 4-67-16,0 0-65 15,11 4-10-15,8-8-162 16,8-4-452-16</inkml:trace>
  <inkml:trace contextRef="#ctx0" brushRef="#br2" timeOffset="187238.08">21141 16830 984 0,'0'0'133'15,"0"0"-8"-15,0 0-19 16,0 0-58-16,0 0-45 16,0 0 2-16,70-44-2 15,-48 34 7-15,-2-4 7 16,-2 10 3-16,-7 0-8 15,-7-1 0-15,-4 5 1 0,0 0 8 16,0 0 10-16,0 0-4 16,0 0-9-16,-8 5-5 15,-13 9-4-15,-6 2-3 16,2 8-5-16,-2 2-1 16,0 2 0-16,4 2 0 15,3 2 0-15,5-2-1 16,4 6 1-16,3-6-1 15,6-2 1-15,2-2 0 16,0-7 1-16,0-10 2 16,0 0 0-16,12-9 14 15,3 0-5-15,6 0 6 0,0 0 0 16,4-5-1 0,0-3 3-16,-1 3-4 0,-1 0-4 15,-2 1-3-15,0 4-1 16,-3 0 0-16,-1 0 2 15,-1 9-1-15,-5 13 6 16,-2 5 0-16,-5 8 11 16,-4 6-6-16,0 3 2 15,0-2-6-15,-2 2 16 16,-15-5-15-16,-4-7-2 16,1-6-5-16,1-8 2 15,5-8-5-15,3-10 4 16,-4 0 1-16,1 0 3 15,-3-6-9-15,0-12-6 16,4-4-7-16,2 0-5 0,4 4-8 16,1 4-1-16,1 2-18 15,0 2-21-15,3 2-52 16,2 4-106-16,-2-2-97 16,2-2-521-16</inkml:trace>
  <inkml:trace contextRef="#ctx0" brushRef="#br2" timeOffset="188757.18">21743 16790 558 0,'0'0'530'0,"0"0"-421"15,0 0-22-15,0 0 5 0,0 0-62 16,0 0-21-16,31-6 6 16,5 8 14-16,4 5-12 15,3-2-9-15,8-1-3 16,8-4-4-16,16 0 2 15,-2 0 6-15,-3 0-4 16,-16 0-2-16,-11 0-3 16,-11 0 3-16,-9 6-1 15,-4-6 0-15,-11 4-1 16,-4 0 1-16,-4-4 5 16,0 4 6-16,0-2 20 15,0 10 5-15,-6 2 6 16,-16 12-1-16,-12 10-5 15,-6 4-8-15,-8 8-9 16,-6 2-5-16,0 0 5 0,3-1-5 16,9-9-11-16,6-4 0 15,9-10-5-15,9-4 0 16,7-8-8-16,7-6-33 16,4-6-61-16,0-2-97 15,0 0-72-15,4-2-342 16</inkml:trace>
  <inkml:trace contextRef="#ctx0" brushRef="#br2" timeOffset="189080.43">22512 17168 975 0,'0'0'217'16,"0"0"-151"-16,0 0 57 16,0 0-45-16,0 0-23 15,-116 81 36-15,56-37-26 16,-5 6-8-16,-4-1-11 15,-2 4-14-15,4 1-21 0,0-5-11 16,11 1 0-16,10-11-19 16,17-8-58-16,16-20-134 15,13-11-258-15</inkml:trace>
  <inkml:trace contextRef="#ctx0" brushRef="#br2" timeOffset="192447.59">26807 5697 105 0,'0'0'420'0,"0"0"-362"16,0 0 18-16,0 0 5 15,0 0-28-15,0 0-16 16,0-20 13-16,0 16 2 15,0-1-12-15,0 1-11 16,5-3-9-16,2-2 14 16,2 2 13-16,1-3-12 15,4 2-7-15,7-2-11 16,0 0-2-16,4 4-1 16,-2 4-9-16,-1 2-5 15,-3 0 3-15,2 15-1 16,-6 14 2-16,-3 11 0 15,-6 8 1-15,-6 9 3 0,0 4 4 16,0 3 3-16,-16 0-12 16,-5-2 12-16,0-5 0 15,3-9-5-15,5-10 7 16,9-13-8-16,4-12-6 16,0-5 3-16,0-6 3 15,22-2-3-15,7-6 6 16,9-18-4-16,2-6-6 15,-9 4-2-15,-9 3 0 16,-13 6 0-16,-7 3 6 16,-2 3-1-16,0 2 5 15,-6 7-5-15,-15 2-5 16,-2 0-2-16,-6 9 2 16,2 18-2-16,2 5 0 0,2 2 3 15,13 0-1-15,3 0 2 16,5-2-2-16,2-1 2 15,0-1 1-15,0-3-2 16,9 0 0-16,4-1 3 16,1-4-4-16,-6-1 5 15,-1 0 3-15,-5-3-3 16,-2-2 1-16,0 0 5 16,0-2 0-16,-5 2 2 15,-15-2-6-15,-1 2-3 16,0-2-4-16,4 0-4 0,3-1-39 15,5-6-78 1,5 0-97-16,2 0-127 0,2-1-402 16</inkml:trace>
  <inkml:trace contextRef="#ctx0" brushRef="#br2" timeOffset="193095.03">27029 7018 697 0,'0'0'96'0,"0"0"30"16,0 0-21-16,0 0-63 15,0 0-20-15,0 0 55 16,62-58-27-16,-45 58-31 16,-3 0 5-16,-3 6-5 15,-7 14-7-15,-2 5-1 16,-2 6 5-16,0 1-2 16,0 0 4-16,-8-2-10 15,3-2 1-15,5-1-3 16,0-3 6-16,3-4 1 15,10-6-2-15,7-5 1 0,-2-2 1 16,-1-7-3-16,4 0 3 16,-2 0-6-16,-1 0 9 15,-5-2 4-15,-3-6-7 16,-6 2 3-16,-2 1 3 16,-2 3-3-16,0 2 2 15,0 0 3-15,0 0-12 16,-8 2-9-16,-10 15-7 15,-5 5 1-15,8 2 4 16,1 5 1-16,5 2-1 16,3 5 0-16,4 2 1 15,2 2-2-15,0 3 3 0,0-6 2 16,2 2-1 0,7-9-1-16,-1-6 1 0,2-4-1 15,-6-8 0-15,-2-2 0 16,-2-3 0-16,0-3 5 15,0 2-5-15,0 1 3 16,0-3-3-16,-10 2-8 16,0-2-63-16,-1-2-39 15,0-2-159-15,-5 0-249 16</inkml:trace>
  <inkml:trace contextRef="#ctx0" brushRef="#br2" timeOffset="194638.3">31683 8713 786 0,'0'0'193'0,"0"0"-118"16,0 0 13-16,0 0-74 15,0 0 18-15,0 0 7 16,44 25 3-16,-32 4-13 16,-6 3-2-16,1 0-4 15,-1 0-6-15,1-2-8 16,-2-2-9-16,-1-4 1 16,1-1-1-16,-1-6-17 15,-2-3-58-15,-2-6-120 16,0-5-163-16</inkml:trace>
  <inkml:trace contextRef="#ctx0" brushRef="#br2" timeOffset="195077.6">32030 8732 837 0,'0'0'166'0,"0"0"-85"15,0 0 26-15,0 0-78 16,0 0-22-16,0 0 13 0,0 47 16 16,0-23-9-16,0 2-6 15,0-2-1-15,4-2-9 16,10 0-2-16,4-6 1 15,2-4 0-15,5-6-7 16,2-6 0-16,4 0 4 16,-3-10-5-16,-3-12 1 15,-5-2-1-15,-7 0 0 16,-9-1 0-16,-4 4 14 16,0 1 2-16,-2 0 3 15,-22 4-7-15,-3-1-12 16,-2 3 0-16,3 7-4 15,1 3-1-15,4 4-29 0,4 0-33 16,6 0-50-16,8 4-86 16,3 3-120-16,0 0-234 15</inkml:trace>
  <inkml:trace contextRef="#ctx0" brushRef="#br2" timeOffset="195444.21">32429 8667 883 0,'0'0'226'15,"0"0"-83"-15,0 0-28 0,0 0-77 16,0 0-22 0,0 0-3-16,0 20-7 0,0 11 20 15,0 0 2-15,0 1-7 16,0-6 7-16,2-4-4 15,9-4 1-15,5-4-3 16,4-7-7-16,2-6-2 16,5-1-4-16,0-4-2 15,-3-14 2-15,-8-4-9 16,-7 2 5-16,-9-3 13 16,0-2 26-16,0-3-6 15,-22-1-26-15,-7 1-4 16,-3 6-8-16,-1 10-5 0,2 11-10 15,0 1-51 1,2 9-59-16,4 21-48 0,2 5-99 16,13-3-185-16</inkml:trace>
  <inkml:trace contextRef="#ctx0" brushRef="#br2" timeOffset="196142.1">32117 9332 670 0,'0'0'192'0,"0"0"-84"15,0 0 25-15,0 0-66 16,0 0-48-16,0 0-9 15,-14-10 0-15,4 10-7 0,3 0-3 16,5 2 0-16,2 8 0 16,0 2 0-16,4 5 7 15,11 1 0-15,6 1 15 16,1 2 0-16,5 2 6 16,2 1-5-16,-3-2 3 15,1 3 1-15,-7-2-15 16,-1 2-2-16,-7-1 4 15,-7 2-1-15,-5-2 21 16,0 1-6-16,-15-2 2 16,-14-1-11-16,0-4 7 15,-7-6-7-15,5-6-8 0,4-6-7 16,5 0 4 0,11-24 0-16,9-13-8 0,2-6-23 15,6-5-2-15,21 0 10 16,-3 4 7-16,-2 8 8 15,-6 4 2-15,-5 5 10 16,-9 8 13-16,-2 1-7 16,0 1 4-16,0 5-18 15,-15 2-4-15,-5 2-9 16,-5 8-33-16,0 0-6 16,2 0-16-16,2 8-65 15,10 7-54-15,8-7-130 16,3 4-69-16</inkml:trace>
  <inkml:trace contextRef="#ctx0" brushRef="#br2" timeOffset="196681.62">32520 9326 1040 0,'0'0'162'0,"0"0"-25"16,0 0-36-16,0 0-84 16,0 0 5-16,0 0-6 0,0-42-15 15,5 36-1 1,3 0-2-16,0 2 1 0,-6 2 1 16,-2 2-1-16,0 0 1 15,0 0 1-15,0 0-1 16,-18 4-11-16,-7 10 2 15,-4 6 9-15,2 0-1 16,8 0-1-16,3 0 2 16,3 1 0-16,4-2-2 15,-1-1-1-15,8-2 1 16,2-4-3-16,0-1 3 16,0-4-4-16,14-4 5 15,13-2 1-15,-1 2-2 16,3-3 2-16,0 1 0 15,-2 4 3-15,-5 2-3 0,1 4 2 16,-6 2 6 0,-5 7 3-16,-3 1 13 0,-5 1-7 15,-4 0-2-15,0-1 8 16,-9-2 3-16,-15-1 9 16,-3-4 3-16,-2-4-6 15,-2-4-6-15,4-6-12 16,2 0-14-16,6 0-1 15,5-16-39-15,1-4-90 16,8 0-50-16,5 2-277 16</inkml:trace>
  <inkml:trace contextRef="#ctx0" brushRef="#br2" timeOffset="198253.86">32008 9924 1052 0,'0'0'144'0,"0"0"-23"16,0 0-17-16,0 0-65 15,0 0-4-15,0 0 0 0,136 0 11 16,-52-8-21 0,13-2-6-16,1 3-3 0,-5-6 7 15,-8 5-10-15,-18-2-1 16,-15 1 5-16,-11 7-10 15,-12-1-3-15,-9 3-3 16,-4 0-1-16,-8 0 0 16,-3 0 1-16,-3 0-1 15,-2 0 1-15,0 0 3 16,0 0-1-16,0 0-1 16,0 0-2-16,0 0-2 15,0 0 1-15,0 0 0 16,0 0 1-16,0-3 0 0,0 2 1 15,0-3 2-15,0-6 2 16,5-8 1-16,2-11-6 16,1-9 0-16,1-12 0 15,5-8-1-15,-3-14 0 16,-1-9-1-16,-2-1-1 16,-8 8-3-16,0 16 5 15,0 14 1-15,-14 16 4 16,-3 4-1-16,-4 7 1 15,3 3-2-15,5-2-1 16,2 9-1-16,4-3 0 16,5 7 0-16,2 0 1 0,-5 3-1 15,3 0 0 1,0 0 0-16,-2-3 0 0,-3 3-3 16,0 0 1-16,-6 0 0 15,-8 0 0-15,-2 0 0 16,-11 0-3-16,-9 5 1 15,-15 7 0-15,-15 4 1 16,-20-2-26-16,-9-2 12 16,-10 2-7-16,4-2-16 15,6 2 14-15,13 0 20 16,20 0 4-16,20 1 2 16,17-7 0-16,15 1 0 15,11-5 1-15,6-4 2 0,0 0 3 16,0 0 7-1,0 0 4-15,0 2 2 0,0 6-5 16,0 5 0 0,0 4 12-16,4 10-1 0,5 4 0 15,-1 7 3-15,2 9 2 16,-1 5 2-16,-1 2-7 16,-1 2-4-16,2-2 2 15,0-4-8-15,0-7-6 16,0-8-2-16,0-7-3 15,-3-10-3-15,1-5 2 16,-5-10 2-16,0 0-4 16,0-3 0-16,-2 0 0 15,3 0-1-15,2 0-4 0,1 0-12 16,-2 0-20 0,1-6-44-16,-5 1-55 15,0 1-93-15,0 0-235 0</inkml:trace>
  <inkml:trace contextRef="#ctx0" brushRef="#br2" timeOffset="198998.57">22931 16164 748 0,'0'0'132'15,"0"0"-111"-15,0 0 32 0,0 0 18 16,0 0-71 0,0 0-12-16,-9-14-151 0,9 0-148 15</inkml:trace>
  <inkml:trace contextRef="#ctx0" brushRef="#br2" timeOffset="204751.14">16476 788 10 0,'0'0'0'0</inkml:trace>
  <inkml:trace contextRef="#ctx0" brushRef="#br2" timeOffset="213048.04">22307 5382 933 0,'0'0'127'16,"0"0"-39"-16,0 0-15 16,0 0-7-16,0 0-13 15,0 0-32-15,0 0-17 16,0 0-4-16,29 88-26 15,-15-74-78-15,3-8-159 16,-1-6-183-16</inkml:trace>
  <inkml:trace contextRef="#ctx0" brushRef="#br2" timeOffset="-211303.54">24101 871 827 0,'0'0'407'0,"0"0"-231"15,0 0 4-15,0 0-56 16,0 0-58-16,-120-67-17 15,79 67-5-15,-12 4-16 16,-5 28-18-16,-7 14-4 16,-2 12-4-16,2 6 2 0,10 5-1 15,15-7 5 1,18-7 0-16,19-8-8 0,3-6 2 16,25-8-1-16,24-9-1 15,18-12 0-15,20-12-1 16,15 0 1-16,8-10 0 15,-10-8 0-15,-20 4 0 16,-25 4-3-16,-16 5 3 16,-18 2 0-16,-9 3-1 15,-8 0 0-15,-4 0 0 16,0 0-1-16,-2 14 2 16,-14 4 5-16,-3 4 1 15,-10 2-3-15,-3 5-2 16,-6-1 0-16,0 2-1 15,3-4 1-15,-1-2 2 0,5-4 0 16,2-4 0-16,4-4-3 16,5-4 5-16,0-4-2 15,-2 0 2-15,-1-3-4 16,-6 2 0-16,3-1-1 16,0-1-1-16,3-1-1 15,7 0-7-15,5 0-5 16,5 0-11-16,4 0-12 15,2-1-37-15,0-6-66 16,0-2-85-16,10-3-100 16,17 0-295-16</inkml:trace>
  <inkml:trace contextRef="#ctx0" brushRef="#br2" timeOffset="-210872.75">24872 1279 1132 0,'0'0'166'16,"0"0"-17"-16,0 0-11 16,0 0-65-16,0 0-39 15,0 0-7-15,-89-28-13 16,53 59 0-16,7 6 2 16,4 5 3-16,11 5-6 15,10-6 4-15,4-1-3 16,0-5-5-16,25-7-1 15,8-9-5-15,12-8-1 16,6-10 0-16,3-1-2 16,-3-1-14-16,-7-17 1 15,-10 0-23-15,-12 2-26 16,-15 2-11-16,-7 8-81 0,0-1-105 16,-15 0-390-16</inkml:trace>
  <inkml:trace contextRef="#ctx0" brushRef="#br2" timeOffset="-209907.77">25248 1339 957 0,'0'0'344'0,"0"0"-214"16,0 0-60-16,0 0-64 0,0 0-5 15,0 0-1-15,-6 19 8 16,6-18 5-16,13-1 21 16,9 0 2-16,7 0 6 15,0-10-14-15,-7-6-5 16,-6 4-11-16,-12 0 0 16,-4 5-2-16,0 0-2 15,-6 6 1-15,-19 1-9 16,-8 0-9-16,-3 1 0 15,5 19 3-15,6 6 5 16,11 2 0-16,10 2 2 16,4 3-2-16,0-6 3 15,16 0-3-15,11-5 1 16,8-6-3-16,3-7-10 0,9-4-2 16,2-5-14-16,0 0 3 15,-2-14-46-15,-5-8-38 16,-8-3-6-16,-12 0 36 15,-7-6 48-15,-6 5 32 16,-7 4 35-16,-2 8 61 16,0 6 5-16,0 6 26 15,0 2-42-15,0 0-42 16,6 0-24-16,-4 2-18 16,2 18-1-16,0 8 20 15,3 3 7-15,-1-3-10 16,8 0-5-16,3-2-9 0,8-5 0 15,6-2 13-15,3-7-9 16,-3-10 2-16,2-2-6 16,-4-2 3-16,-4-23-5 15,0-4-1-15,-5-10-1 16,-3-2-4-16,4-3 3 16,-6 2 2-16,-1 7-1 15,-6 11 1-15,-3 12-1 16,-3 6 1-16,-2 6 1 15,0 0-1-15,0 6-8 16,0 16 3-16,0 8 5 16,0 0 3-16,0 3-2 15,0-4-1-15,4-1 1 16,17-3-1-16,5-3-2 0,10-6 2 16,6-4-1-16,1-11 0 15,3-1-2-15,-1 0-13 16,-1-19-6-16,-6-7-5 15,-9-6 14-15,-9-4 8 16,-9-5 5-16,-6 3 1 16,-5 4 2-16,0 8 3 15,-5 9 11-15,-8 9-6 16,2 5 1-16,0 3-1 16,-2 5-4-16,-3 26-3 15,5 9 3-15,4 2 6 0,7 0 3 16,0-4-6-16,20-6-8 15,9-5-2 1,12-6 0-16,16-7-14 0,19-1-15 16,18-7 11-16,3-2-90 15,1-4-184-15,-6-2-441 16</inkml:trace>
  <inkml:trace contextRef="#ctx0" brushRef="#br2" timeOffset="-209608.01">27427 1061 547 0,'0'0'607'0,"0"0"-403"0,0 0-9 15,0 0-18-15,0 0-71 16,0 0-30-16,11-59-14 15,-9 59-21-15,1 17-19 16,3 21-15-16,0 18-4 16,8 12-3-16,-5 2 0 15,1 2 0-15,-4-4 0 16,5-3 0-16,3-5 0 16,3-2 0-16,3-5-32 15,-7-14-146-15,-10-19-650 0</inkml:trace>
  <inkml:trace contextRef="#ctx0" brushRef="#br2" timeOffset="-208126.27">23109 2542 673 0,'0'0'428'16,"0"0"-320"-16,0 0 11 16,0 0-7-16,143-54-111 15,25 29 8-15,69-4 17 16,62 1-1-16,60-4 24 16,53 2-34-16,29 0-15 15,9 4 0-15,-13 4 0 16,-32 2 0-16,-31-2-10 15,-31 0 10-15,-40-7-1 16,-46 1 1-16,-43-2-1 16,-54-2-2-16,-44 8 2 0,-40 3 1 15,-32 8 3-15,-26 9 0 16,-12 2 20-16,-6 2 15 16,0 0 2-16,0 0-19 15,0 0-15-15,0 0-5 16,0 0 8-16,0 0-4 15,0 0-2-15,0-2 2 16,0 0-1-16,0 0 7 16,0-2 20-16,0-9 0 15,0-4-8-15,0-11-16 16,3-10-5-16,1-8-2 0,1-13 2 16,6-11-5-1,2-11 3-15,3-12-17 0,1-12 2 16,-1-5 10-16,-7-1 3 15,-5-6 3-15,-2-3-1 16,-2 1 4-16,0 6 1 16,0 11 7-16,-6 21 4 15,-7 18 1-15,-3 23 6 16,7 13-6-16,1 16-5 16,1 5 0-16,4 0-5 15,-1 4-2-15,2 0 0 16,0 2-3-16,-1 0-1 15,-3 0-1-15,-12 0-1 16,-18 4 0-16,-18 8 0 16,-17-1 1-16,-20 0 0 0,-27-7 1 15,-40-4-1-15,-38 0-7 16,-36 0-2-16,-37-2-13 16,-21-4 1-16,-16-1-8 15,-18 6-18-15,-11 1-4 16,-8 0 3-16,-11 0-5 15,4 6 20-15,0 4 15 16,18 2 17-16,23 0 1 16,27 2-1-16,42 0 0 15,37 1 1-15,43-7 5 16,48 1 9-16,43-5 2 16,36-4 1-16,27 0 19 0,6 0-21 15,0 0-6-15,0 0-6 16,4 0-2-16,11 8-1 15,5 11 7-15,5 16 26 16,2 20-4-16,-3 22 1 16,3 28 4-16,-1 20-9 15,8 16-1-15,-1 10-8 16,4 4-5-16,-12-2-3 16,-6 0 8-16,-11-2 2 15,-8-15-3-15,0-15-5 16,0-23 2-16,0-26-8 15,0-17 3-15,0-18-2 16,0-13-2-16,0-10-1 0,0-6-3 16,0-8 1-1,0 0-1-15,0 0-18 0,0 0-19 16,0-8-29-16,0-4-152 16,-4-4-229-16</inkml:trace>
  <inkml:trace contextRef="#ctx0" brushRef="#br2" timeOffset="-172355.73">2263 800 398 0,'0'0'203'0,"0"0"-35"16,0 0-25-16,0 0-8 15,0 0-51-15,0 0-16 16,0 0 4-16,0-34-6 15,0 34-21-15,0 0-13 16,0 0 0-16,0 0 3 16,0 0-4-16,-5 0 12 15,-3 0-18-15,-3 0-3 16,-9 0-13-16,-9 4-7 16,-9 15-1-16,-7 12 3 15,-6 7-4-15,0 6 2 16,1 4 0-16,6 3-2 15,9 0 3-15,8-2-2 16,9-9 1-16,9-4 0 16,9-8-1-16,0-10-1 0,0-6 1 15,12-6 0-15,5-6 8 16,3 0 1-16,7 0 12 16,-1-3 8-16,5-14-3 15,-2 1-9-15,-2 2-8 16,-4 4-1-16,-3 6-3 15,-1 4-3-15,0 0-3 16,-2 2 0-16,3 24-6 16,1 8 6-16,-4 9 1 15,-5 8 3-15,-6 4-4 16,-6 2 5-16,0 0-4 0,-2-7 0 16,-18-4 0-16,-5-8 7 15,-4-8 11 1,1-4 1-16,-3-10-5 0,4-8 1 15,-2-5-5-15,-4-3-3 16,-4 0 0-16,2-9-6 16,3-9 0-16,11 0-1 15,7 2-1-15,3 2-2 16,7 2-12-16,4 6-27 16,0 4-34-16,0 2-55 15,8 0-83-15,21 0-121 16,9-3-109-16</inkml:trace>
  <inkml:trace contextRef="#ctx0" brushRef="#br2" timeOffset="-171960.98">2573 1296 793 0,'0'0'223'15,"0"0"-68"-15,0 0-38 16,0 0-23-16,0 0-28 0,0 0-22 16,-47-8 10-16,29 29-31 15,-2 11-1-15,2 7 8 16,3 4-1-16,3 5-6 15,10 1 1-15,2-5-3 16,0-6-10-16,14-10-5 16,8-8 4-16,9-10-4 15,5-7 6-15,6-3 2 16,2 0 5-16,-1-15-5 16,-9-1-4-16,-14 4-8 15,-13 5-2-15,-5 2-14 16,-2 3-37-16,0 2-77 15,0 0-114-15,-9 0-334 16</inkml:trace>
  <inkml:trace contextRef="#ctx0" brushRef="#br2" timeOffset="-171457.42">2985 1361 758 0,'0'0'407'16,"0"0"-308"-16,0 0-45 16,0 0-32-16,0 0-2 15,0 0-5-15,-18 69 0 16,18-51 5-16,0-4-1 15,14-6-9-15,-1-4 6 16,3-4 8-16,-1 0 24 16,8-7-3-16,-3-16-8 15,-3-5-19-15,-1 0-14 16,-9-1 3-16,-7 3-4 16,0 0-2-16,-5 4 4 15,-17 8-4-15,-3 10-1 16,-2 4-4-16,-2 0-2 0,3 16-2 15,4 14 4 1,6 8 3-16,9 6-4 0,7 2 5 16,0 1 3-16,0-5 0 15,21-10 4-15,-2-4-2 16,8-8-5-16,-2-9 1 16,4-6-1-16,4-5-14 15,3 0-44-15,6-6-25 16,3-20-82-16,-3-6-206 15,-8-4-441-15</inkml:trace>
  <inkml:trace contextRef="#ctx0" brushRef="#br2" timeOffset="-171037.32">3370 1285 984 0,'0'0'301'15,"0"0"-144"-15,0 0-50 16,0 0-31-16,0 0-40 15,0 0 2-15,16 26 21 16,-3-1-15-16,-1 4-12 16,-3 4-1-16,-1 1-12 15,2 1-9-15,-2-4-1 16,3-3 0-16,-1-6-9 16,-2-10 0-16,-1-3 0 15,-1-9-8-15,2 0-2 16,5-9-2-16,2-21 2 15,3-17 3-15,0-10-11 0,-5-6 7 16,0 1-2 0,-3 7 9-16,1 17 4 0,-3 15 0 15,2 15 2-15,-6 4 3 16,3 4-2-16,1 2-3 16,4 19 4-16,1 10 2 15,1 5 5-15,1 0-6 16,1-2 1-16,1-2-6 15,4-3 0-15,-4-6-15 16,1-4-65-16,5-6-62 16,2-6-83-16,3-7-160 15,3-3-447-15</inkml:trace>
  <inkml:trace contextRef="#ctx0" brushRef="#br2" timeOffset="-170656.8">3987 1241 888 0,'0'0'229'16,"0"0"-76"-16,0 0-93 16,0 0-17-16,0 0-1 15,0 0 15-15,3 34 0 16,10-26-30-16,0-3-9 16,-1-4 1-16,-1-1 11 15,3 0 6-15,-1-4 6 16,0-12-14-16,1-7-17 0,-6 0-10 15,-4-4-1 1,-4 0-14-16,0 4-14 0,0 10 17 16,-8 8 2-16,-7 5-7 15,-6 9 5-15,1 21 3 16,3 8 8-16,3 6 9 16,7 2 9-16,5 3 7 15,2-5-13-15,0-6 15 16,0-6-19-16,17-7-6 15,8-5-2-15,8-4-1 16,6-14-28-16,5-2-52 16,12 0-99-16,-4-13-113 15,-4-13-261-15</inkml:trace>
  <inkml:trace contextRef="#ctx0" brushRef="#br2" timeOffset="-170241.11">4462 1083 811 0,'0'0'245'0,"0"0"-77"15,0 0-52-15,0 0-38 16,0 0-17-16,129 31-9 16,-110 4 6-16,-4 7-17 15,-1 5 6-15,-10 0 13 16,-4 4-12-16,0-5-19 15,-18-2-3-15,-9-4-9 0,-2-8-5 16,0-11-8-16,7-10 2 16,4-8-3-16,7-3 1 15,0 0 3-15,8-23-1 16,3-10-6-16,0 1-7 16,19 7 6-16,1 8 1 15,6 8 1-15,3 6 7 16,10 3-5-16,2 0-1 15,4 18 0-15,0 12-2 16,-5 8 3-16,-5 1 1 16,-2 1 0-16,2-2-4 15,2-6-1-15,5-6-17 0,3-9 4 16,4-12-29 0,7-5-49-16,8 0-37 0,3-8-93 15,-3-12-320-15</inkml:trace>
  <inkml:trace contextRef="#ctx0" brushRef="#br2" timeOffset="-169838.91">1398 2595 534 0,'0'0'531'0,"0"0"-512"15,0 0 1-15,0 0 122 16,0 0-17-16,0 0-74 16,224-3 85-16,47-35-26 0,90-12-8 15,87-6-38 1,78-6-8-16,56 5-35 0,17 14-9 16,-16 6-12-16,-41 12-38 15,-63 7-2-15,-69 1-90 16,-96 1-163-16,-97 2-512 15</inkml:trace>
  <inkml:trace contextRef="#ctx0" brushRef="#br2" timeOffset="-164718.06">7109 3766 87 0,'0'0'0'15</inkml:trace>
  <inkml:trace contextRef="#ctx0" brushRef="#br2" timeOffset="-161662.35">2050 4135 312 0,'0'0'394'16,"0"0"-286"-16,0 0-42 16,0 0 4-16,0 0-2 15,0 0-58-15,-97-12-4 16,66 26 27-16,0 12 3 16,-5 7-9-16,-1 13 14 15,-1 8-3-15,2 11 14 16,3 6-18-16,8 0 6 15,7 4-20-15,12-9-7 16,6-1 6-16,0-14-6 0,24-5 4 16,10-7-8-16,3-7 2 15,11-5-1-15,-2-6 1 16,5-7 6-16,-2-6-5 16,-4-7-3-16,-5-1-3 15,-9 0-4-15,-4 0-2 16,-9-7-1-16,-3-5-10 15,-6 0-10-15,-4-2-27 16,-1 2-37-16,1-2-40 16,-3 0-132-16,-2-1-81 15</inkml:trace>
  <inkml:trace contextRef="#ctx0" brushRef="#br2" timeOffset="-160777.55">2437 4724 50 0,'0'0'784'0,"0"0"-679"0,0 0 28 16,0 0-42-16,0 0-15 16,0 0-18-16,-2-15-3 15,2 15-3-15,-2 0-15 16,2 0-18-16,-3 0-6 16,3 0 8-16,0 0-5 15,0 0-11-15,0 5-4 16,0 11 0-16,0 2 13 15,0 2 0-15,3-2-2 16,1-3-6-16,0-2 6 16,-2-4-3-16,0-1 0 15,2-5-6-15,-4-1 3 0,0-2 2 16,0 0-5-16,0 0-1 16,0 0 11-16,0 0-5 15,0 0 5-15,2 0 3 16,-2 0-5-16,0 0-3 15,0 0 0-15,0 0-2 16,0 0-6-16,0 0 4 16,0 0-3-16,0 0 0 15,0 0 3-15,0 0-4 16,0 0 2-16,0 0-1 16,0 0-1-16,0 0 1 15,0 0-3-15,0 0 5 16,0 0-6-16,0 0 6 0,0 0-3 15,0 0 0-15,0 0 0 16,0 0 0-16,0 0 0 16,0 0 1-1,0 0-1-15,0 0 0 0,0 0-1 16,0 0-2-16,0 0 3 16,0 0-1-16,0 0 1 15,0 0 0-15,0 0 0 16,0 0-1-16,0 0 1 15,0 0 0-15,0 0 0 16,0 0 0-16,0 0 3 16,0 0-6-16,0 0 2 0,0 0 0 15,0 0 0 1,0 0 1-16,0 0 1 0,0 0-1 16,0 0 0-16,0 0-3 15,0 0 3-15,0 0 0 16,0 0 0-16,0 0-1 15,0 0-4-15,0 0-4 16,2 0-9-16,0 0-34 16,-2 0-28-16,4 0 7 15,1-4-44-15,-5-12-125 16,0-9-466-16</inkml:trace>
  <inkml:trace contextRef="#ctx0" brushRef="#br2" timeOffset="-159130.89">1294 5632 409 0,'0'0'277'0,"0"0"-170"16,0 0-12-16,0 0 7 15,0 0-66-15,0 0-19 16,0 0-4-16,-106 25 9 0,89 9 6 15,4 2 3-15,0 4 9 16,8-6-7-16,1-7 3 16,4-4-12-16,0-5-16 15,0-6 0-15,0-2-1 16,6-6-3-16,3-2 0 16,5 0 5-16,3-2 7 15,8 2-6-15,4 0-7 16,2 4-2-16,-2 8 1 15,0 6 2-15,-4 9 7 16,-6 9 10-16,-5 4-8 16,-7 3-4-16,-7 4 3 0,0-7 5 15,-2-2 8-15,-19-7 3 16,0-2 14-16,-6-7-5 16,-2-4-7-16,2-8-8 15,0-4-1-15,-2-8-5 16,2 0-4-16,-2-2-4 15,0-20-8-15,10 0-2 16,2 0-24-16,13 4-17 16,2 2-40-16,2 2 36 15,0 2-30-15,11 1-65 16,16 3-57-16,2-3-28 16,0 1-105-16</inkml:trace>
  <inkml:trace contextRef="#ctx0" brushRef="#br2" timeOffset="-158497.59">1604 5807 666 0,'0'0'344'0,"0"0"-254"16,0 0-26-16,0 0-23 0,0 0-15 16,0 0 18-16,-5 106 19 15,5-44-2-15,0 6-23 16,2 6-6-16,-2 3-1 16,0-1 8-16,0-4-21 15,0-7-3-15,0-11-2 16,0-12-7-16,0-10-5 15,0-10-1-15,0-12-5 16,0-6-8-16,0-4-4 16,0 0-5-16,0 0-11 15,0-14-24-15,0-8-28 16,0-2 32-16,0-2 32 16,0-5 15-16,0-1 6 15,0-4 0-15,0-2 1 16,0-6 9-16,-4-4 10 0,2-2-10 15,2-2 5-15,0 4 9 16,2 6-10-16,19 6-11 16,0 3 0-16,6 4 1 15,-4 8-1-15,-1 5-1 16,-5 9 0-16,-3 7 2 16,-1 0 1-16,-2 19 1 15,-1 18 13-15,-6 7 1 16,-4 3-1-16,0 0-6 15,-4-2-2-15,-15-3 5 16,1-7-5-16,-1-7 2 16,0-8-7-16,0-6-4 15,1-5-2-15,0-9-6 0,2 0-33 16,4-3-16-16,2-19-54 16,6-3-154-16,4 0-105 15</inkml:trace>
  <inkml:trace contextRef="#ctx0" brushRef="#br2" timeOffset="-158018.83">1955 6148 995 0,'0'0'139'0,"0"0"-65"16,0 0-8-16,0 0-19 16,0 0-5-16,0 0-21 15,-44 100-3-15,44-89-1 16,9-6-7-16,3-5-1 16,3 0-1-16,3 0 3 15,-1-11-2-15,1-10-3 16,-3-2-3-16,-1-4-2 15,-7 4 0-15,-5-4-1 16,-2 5 0-16,0 4-1 0,0 8-5 16,-13 3 4-16,-5 7 2 15,-7 0-3-15,1 13 2 16,0 15 1-16,1 9 2 16,8 0 3-16,5 3 0 15,10-2 3-15,0 0 0 16,0-6-4-16,14-2-1 15,6-6 3-15,2-6-4 16,-1-7-2-16,-2-5-6 16,-1-6-18-16,1 0-8 15,0 0-42-15,6-9-100 16,2-12-132-16,-1-6-384 16</inkml:trace>
  <inkml:trace contextRef="#ctx0" brushRef="#br2" timeOffset="-157702.99">2330 6054 752 0,'0'0'382'0,"0"0"-331"16,0 0 6-16,0 0-32 15,0 0-12-15,0 0 6 16,-69 82 25-16,62-45 10 15,3 7-20-15,4 0-2 0,0-5-5 16,0-5 4 0,8-8 5-16,11-4-1 0,5-7-21 15,10-14 2-15,8-1-9 16,7-12-7-16,0-20-5 16,-2-2-30-16,-14 5-43 15,-8 2 14-15,-14 13-41 16,-11 11-26-16,0 3-74 15,-21 0-162-15</inkml:trace>
  <inkml:trace contextRef="#ctx0" brushRef="#br2" timeOffset="-155599.58">841 5376 468 0,'0'0'178'16,"0"0"-67"-16,-113 20-16 16,99-16 15-16,10-1 10 15,4-3-36-15,0 0-12 16,0 0-30-16,0 0-11 16,2 6-4-16,27 2-6 15,27 7 26-15,22 3 25 16,21-7-25-16,13 0-7 0,19-5-7 15,13-4-18 1,14-2-1-16,5 0-1 0,-3 0-8 16,-12 0 2-16,-13-4-7 15,-19-2-2-15,-18 2 2 16,-21-1-20-16,-21 4-12 16,-13 0-46-16,-14 1 0 15,-14 0-50-15,-1 0-37 16,-14 0-109-16,0 0-29 15</inkml:trace>
  <inkml:trace contextRef="#ctx0" brushRef="#br2" timeOffset="-153089.83">1396 7613 123 0,'0'0'542'0,"0"0"-359"0,0 0-30 16,0 0-39-16,0 0-44 15,0 0-14-15,-15-2-9 16,15 2 1-16,-2 0-10 15,2 0-7-15,0 2-5 16,0 27-11-16,0 11 31 16,0 12 4-16,0 8-14 15,0 0-24-15,0 3-6 16,0 1-5-16,0 0-1 16,0 0 0-16,0-4-38 15,0-5-61-15,0-11-74 0,0-12-201 16,0-14-355-16</inkml:trace>
  <inkml:trace contextRef="#ctx0" brushRef="#br2" timeOffset="-152355.77">1156 7793 432 0,'0'0'467'0,"0"0"-409"16,0 0-22-16,0 0-3 16,76-121-12-16,-34 91 4 15,7 4 22-15,0 6 6 16,-2 7-21-16,-8 8-14 0,-2 5 5 16,-9 0-3-16,-1 4-6 15,-5 18-6 1,-3 6-2-16,-9 6-4 0,-5 6 2 15,-5 7-2 1,0-3 3-16,-23-3-4 16,0-5 2-16,-4-6 1 15,4-12-3-15,3-5 2 0,7-7 0 16,6-6 3-16,3 0 0 16,4 0 8-16,0 0 17 15,0-14-19-15,0-3-10 16,15 0-2-16,8 2-2 15,1 7 1-15,2 6-1 16,1 2 2-16,0 0 2 16,-2 25 2-16,-3 9-4 0,-2 6-1 15,-4 6 1-15,-10 0 3 16,-4 0-1-16,-2-4 1 16,0-4 7-16,-17-4 9 15,-10-4 18-15,-10-4 9 16,-9-4 15-16,-3-7-7 15,-4-8 1-15,-3-7-7 16,5 0 2-16,7-23-31 16,8-7-9-16,11-1-10 15,9 7-3-15,10 8-15 16,2 6-19-16,4 4-39 16,0 6-47-16,0 0-20 15,8 0-113-15,13 6-102 0,1 8-309 16</inkml:trace>
  <inkml:trace contextRef="#ctx0" brushRef="#br2" timeOffset="-145646.93">2078 7899 588 0,'0'0'191'0,"0"0"-72"16,0 0-4-16,0 0-19 16,0 0-18-16,0 0-19 15,0 0 0-15,0 0-12 16,0 4-15-16,0-4-3 16,0 0-2-16,0 0-6 15,0 0 3-15,0 0 5 16,0 0 4-16,0 0-9 15,0 0-1-15,0 0-1 16,0 0-4-16,0 0 0 16,0 0-4-16,0 0-5 15,0 0-1-15,0 0-1 0,12 0-3 16,12 0 0-16,10 0 2 16,1-4 0-16,3-2-6 15,2-2 2-15,0 4-2 16,-2 0 2-16,-2 1-4 15,-10 1 2-15,-3 0-10 16,-10 2-5-16,-5 0-22 16,0 0-28-16,-6 0-38 15,0 0-4-15,-2 0-43 16,0 0-136-16,0 0-151 16</inkml:trace>
  <inkml:trace contextRef="#ctx0" brushRef="#br2" timeOffset="-145211.52">2330 7888 600 0,'0'0'153'0,"0"0"-18"16,0 0-16-16,0 0-21 0,0 0-25 15,0 0-16 1,-9-6-15-16,9 6 16 0,-2 0-19 16,2 0-12-16,-3 0-2 15,3 22-4-15,0 15 10 16,0 10 27-16,0 12-20 15,0 3-7-15,0 1-15 16,0-6-1-16,-2-1 1 16,2-5-3-16,0-5-1 15,0-10-7-15,0-12-4 16,0-12-1-16,0-9 0 16,0-3-14-16,0 0-18 15,0-6-24-15,0-17-60 16,0-9-82-16,0-1-113 15,0 3-182-15</inkml:trace>
  <inkml:trace contextRef="#ctx0" brushRef="#br2" timeOffset="-144453.1">2535 8036 535 0,'0'0'368'16,"0"0"-275"-16,0 0-13 16,0 0-35-16,0 0-13 15,0 0 18-15,0-1 8 16,0 1-2-16,0 0-15 16,0 10-8-16,2 12 24 15,0 6 4-15,-2 6-1 16,0 9-17-16,0-2-14 15,0 2-14-15,0-6-3 0,5-1-5 16,-3 1-4-16,3-11-1 16,-3-6-2-16,0-12-1 15,0-6-1-15,0-2-8 16,-2 0-8-16,0 0 5 16,0-12-7-16,0-12-66 15,0-5 5-15,0 1 16 16,0 5-23-16,0-4-6 15,0 4 5-15,0-4-50 16,0-1 1-16,0 2 36 16,0 0 17-16,-4 3 40 0,2 6 38 15,-2 1 7 1,-3 4 14-16,2-2 4 0,1 0 24 16,1-1 55-16,-1 2-14 15,4 3 23-15,-2-2-25 16,2 2-13-16,0-2-16 15,0-1-19-15,6 2-4 16,8-2-1-16,1 5-8 16,6 4-5-16,-4 4 2 15,10 0 2-15,-2 0-9 16,-1 9-8-16,-4 7 0 16,-6-2 0-16,-4 1-2 15,-3-2-4-15,-2-5-20 16,0-2-27-16,-3-4-34 15,0-2-58-15,-2 0-81 0,0 0-110 16</inkml:trace>
  <inkml:trace contextRef="#ctx0" brushRef="#br2" timeOffset="-144157.52">2557 8174 748 0,'0'0'121'0,"0"0"-18"0,0 0-7 16,0 0-37-16,0 0-28 15,0 0 5-15,13 2 24 16,3 1-24-16,-1-1-14 15,4 0-15-15,3-2-1 16,-5 0-6-16,4 2-3 16,-5-2-41-16,-7 1-100 15,-1 2-125-15,-4 3-102 16</inkml:trace>
  <inkml:trace contextRef="#ctx0" brushRef="#br2" timeOffset="-143911.02">2568 8392 625 0,'0'0'329'0,"0"0"-261"16,0 0 9-16,0 0-15 16,0 0-20-16,0 0-3 15,54 34 14-15,-25-34-2 16,-4 0-28-16,1 0-14 15,-8 0-7-15,-2 0 4 16,1-8-6-16,-3 0-30 16,-1-3-58-16,-1-5-152 15,-4 5-184-15</inkml:trace>
  <inkml:trace contextRef="#ctx0" brushRef="#br2" timeOffset="-143545.56">3039 8063 360 0,'0'0'438'0,"0"0"-347"15,0 0 35-15,0 0-29 16,0 0-45-16,0 0 13 15,-43-25-15-15,36 25 3 0,1 0-14 16,0 13-21 0,-6 17-5-16,5 7 1 0,3 4-1 15,4 1-4-15,0 0 9 16,0-6-10-16,9-3 0 16,9-9-3-16,-3-4-2 15,5-4 0-15,1-6-1 16,0-6-2-16,0-4-1 15,-1 0-9-15,-3 0-30 16,-1-14-25-16,-5-7-33 16,-2-1-69-16,-2-6-137 15,-5-1-336-15</inkml:trace>
  <inkml:trace contextRef="#ctx0" brushRef="#br2" timeOffset="-142931.99">3214 7878 729 0,'0'0'151'0,"0"0"-75"16,0 0-20-16,0 0 58 15,0 0-42-15,6 115-9 16,0-67 9-16,0 2-6 0,-1 0-26 15,-3-5-4 1,2-6-20-16,-2-7-7 0,1-7-7 16,0-10-2-16,-1-5 0 15,-2-7 0-15,0-3-13 16,0 0 2-16,0-13 3 16,0-16-32-16,0-6-9 15,-8 5 20-15,6 6 16 16,0 10 13-16,2 8 0 15,0 2 4-15,-2 4 5 16,2 0-2-16,0 0-5 16,0-4-1-16,14-2 6 0,5-4 1 15,2-3 2-15,3-6-6 16,-2-3-1-16,-2 0-2 16,-1-2 4-16,-4 0 0 15,-4-1 1-15,-4 4 14 16,-5-3-3-16,-2 0-2 15,0 6 5-15,0 4-9 16,0 6 11-16,0 8 19 16,0 0 4-16,0 0-15 15,0 1-6-15,0 28-14 16,0 13 10-16,0 14 11 16,0 6 1-16,0 3-11 15,0 2-7-15,7-4-14 16,-1-9 0-16,8-10-1 15,-1-8-26-15,5-6-36 0,2-12-78 16,-2-11-95 0,-7-7-271-16</inkml:trace>
  <inkml:trace contextRef="#ctx0" brushRef="#br2" timeOffset="-142298.29">1196 8966 951 0,'0'0'106'16,"0"0"11"-16,0 0-18 15,0 0-28-15,0 0-26 16,0 0-15-16,4 8-14 16,48-7-6-16,25-1 24 15,19 0 24-15,12 0-34 16,5-7 16-16,-2 1-12 0,3 3-3 16,2 3-14-16,9 0-10 15,4 0 2-15,7 3 2 16,4 1-5-16,-8-1-3 15,-10 2-24-15,-15-4-47 16,-22-1-61-16,-17 0-74 16,-14 0-193-16</inkml:trace>
  <inkml:trace contextRef="#ctx0" brushRef="#br2" timeOffset="-141848.86">1219 8971 1028 0,'0'0'115'0,"0"0"-92"15,0 0-17-15,0 0 16 16,115-8 36-16,-49 7 11 15,19 1-6-15,13 0-37 16,23 0-4-16,22 0-6 16,21 0 36-16,19 0-6 15,14-11-15-15,3-5-23 16,-13-1-8-16,-20 4-16 16,-23 7-54-16,-34 2-13 15,-27 4-53-15,-30 0-107 16,-24 0-49-16,-23 0-7 0</inkml:trace>
  <inkml:trace contextRef="#ctx0" brushRef="#br2" timeOffset="-141383.89">1240 9051 372 0,'0'0'415'16,"0"0"-338"-16,0 0-32 16,0 0 62-16,0 0 121 15,0 0-162-15,-66-18 22 16,66 17-23-16,0 1-65 16,22 0 4-16,32 0-4 15,30 0 65-15,28 0-10 16,17-3-19-16,16 3-5 15,15-1-4-15,12-3 1 0,17-7 6 16,13-7-11-16,4-6-16 16,-17 0-7-16,-27 2-39 15,-32 2-34-15,-36 4-102 16,-34 3-98-16,-34 11-371 16</inkml:trace>
  <inkml:trace contextRef="#ctx0" brushRef="#br2" timeOffset="-134889.77">5786 7369 358 0,'0'0'155'16,"0"0"-82"-16,0 0-17 15,0 0-10-15,0 0 3 16,0 0 16-16,0 0-16 0,0-18-3 15,0 16 23-15,0-2-14 16,0 1-22-16,0 3 19 16,0-1-15-16,0-2-12 15,0 3 17-15,-4 0-12 16,-3 0-11-16,-5 0-3 16,-3 0 7-16,-1 0-12 15,-4 13 7-15,-4 5-6 16,-1 6 9-16,-4 5-2 15,-2 1-5-15,4 1-7 16,0 3 3-16,3 2-5 16,2 4 1-16,4-1 2 15,3 3 2-15,3 0 4 0,1-1-8 16,5 2 0-16,4-2-3 16,2-4 0-16,0-1 0 15,0 0 2-15,0 0-1 16,8-1-3-16,7-3 4 15,1-3-3-15,5-2 1 16,0-4-2-16,2-2 0 16,-1-5 0-16,2-4-1 15,1-7 1-15,0-5 0 16,-1 0 1-16,1 0-2 16,-3-7-4-16,-2-13 4 15,-4-7 0-15,-1 2 0 0,-8-3-2 16,-3 0 2-16,-4 6 0 15,0 0 3-15,-2 6 4 16,-18 0-4-16,-4 4-3 16,-5 2 1-16,-2 7-1 15,-1 3 3-15,1 0-3 16,2 7 4-16,2 11 0 16,3 4 3-16,8 0-7 15,3 0 5-15,6 2-5 16,5-1 4-16,2 0 0 15,0-3-4-15,0-4 0 16,0-2-1-16,9-6-17 16,4-2-14-16,0-6-20 15,6 0-72-15,0 0-18 16,-3-6-114-16,2-10-174 0</inkml:trace>
  <inkml:trace contextRef="#ctx0" brushRef="#br2" timeOffset="-134221.79">6216 7770 583 0,'0'0'366'0,"0"0"-290"15,0 0 38-15,0 0-62 16,0 0-24-16,0 0-11 15,-62 64 22-15,59-38-9 16,1 5-8-16,2 5 1 16,0 0 6-16,0-2-4 15,0 0 4-15,0-4-2 0,9-5-10 16,6-4 3-16,5-4-7 16,3-9-3-16,6-1-2 15,2-7 2-15,5 0-8 16,-3 0 4-16,0-15-3 15,1-8-1-15,-7-2-1 16,-1 0 1-16,-3-2 0 16,-6-3 3-16,-5 1-3 15,-8-5 9-15,-2-6 8 16,-2-7 18-16,0 2-9 16,-11 0 3-16,-11 9 6 15,-3 8-3-15,-4 8-4 16,0 11-1-16,-4 9 0 15,-7 0-11-15,-3 7-4 0,-1 15-4 16,1 1-2-16,8 2-3 16,6-3-5-16,11-2-2 15,4 3 2-15,12 1-9 16,2-1-6-16,0 4-28 16,2-4-37-16,15-1-40 15,5-8-59-15,0-3-108 16,-2-8-300-16</inkml:trace>
  <inkml:trace contextRef="#ctx0" brushRef="#br2" timeOffset="-112434.64">2096 9712 680 0,'0'0'172'0,"0"0"-16"15,0 0-49-15,0 0-27 16,0 0-12-16,0 0-19 15,-23-53 16-15,15 49-23 16,-3 2-6-16,-7 2-14 16,-3 0-6-16,-4 0-7 15,-2 4 0-15,-2 14 3 16,0 6 5-16,2 6 2 16,0 9 4-16,2 3-14 15,0 7 17-15,6 11-10 16,3 5 8-16,7 7 2 15,7 3-15-15,2-6 2 0,0-7-6 16,9-11-2-16,13-17 0 16,5-7-3-16,7-14 0 15,3-9 1-15,3-4 1 16,1 0 4-16,-6 0-2 16,-3-10-1-16,-8-2-5 15,-4 2-1-15,-6 2-9 16,-6 4-23-16,-3 2-25 15,-3 2-47-15,0-2-17 16,0-4-61-16,-2 0-151 16,0 0-306-16</inkml:trace>
  <inkml:trace contextRef="#ctx0" brushRef="#br2" timeOffset="-111821.71">2638 9787 474 0,'0'0'368'0,"0"0"-263"16,0 0 17-16,0 0-14 16,0 0-47-16,0 0-32 15,-10 26 5-15,2 8 33 16,-5 15-26-16,-3 9-11 16,-9 6 2-16,5 5-8 15,-2-7 4-15,9-7-5 16,3-10-11-16,6-18-6 15,2-9-4-15,2-9 0 0,0-7 0 16,0-2 1 0,0 0 7-16,0-29 5 0,0-13-15 15,6-20-8-15,6-11 6 16,1-12-2-16,0-1 4 16,3 9-2-16,-1 15 2 15,3 16-2-15,1 15 4 16,-4 6-1-16,1 7-1 15,-1 11 4-15,-3 7-4 16,5 0 0-16,1 9 1 16,2 25 9-16,2 12 12 15,-6 13-9-15,-3 11 1 16,-8 6-1-16,-1 5-3 16,-2-1 4-16,0-9-14 15,8-10 2-15,1-13-4 16,-3-13-33-16,0-8-78 15,-4-15-33-15,-4-9-197 0,0-3-268 16</inkml:trace>
  <inkml:trace contextRef="#ctx0" brushRef="#br2" timeOffset="-111596.14">2464 10171 929 0,'0'0'292'0,"0"0"-262"16,0 0 63-16,0 0-4 0,149-3-47 16,-100 3-32-16,-2 0-10 15,-12 0-2-15,-1 0-67 16,-1 0-191-16,-4-8-434 15</inkml:trace>
  <inkml:trace contextRef="#ctx0" brushRef="#br2" timeOffset="-110927.99">3972 10032 1068 0,'0'0'98'0,"0"0"-16"0,0 0 7 16,0 0-26-16,0 0-30 15,0 0-13-15,11 17 4 16,20-10 25-16,10 3-14 16,5-2-22-16,-3 2-2 15,1 0-7-15,-2-3-2 16,-3 0 0-16,-1 2-2 15,-14-6-13-15,-7 1-39 16,-10 0-13-16,-7-4-47 0,0 0-128 16,0 0-230-16</inkml:trace>
  <inkml:trace contextRef="#ctx0" brushRef="#br2" timeOffset="-110328.08">4135 8470 573 0,'0'0'325'0,"0"0"-241"16,0 0-14-16,0 0-2 16,0 0-12-16,118 0 1 15,-62 0-31-15,2 0-11 0,-5 0-15 16,-8 0-7-16,-6 0-80 15,-7 4-120-15,-10 2-193 16</inkml:trace>
  <inkml:trace contextRef="#ctx0" brushRef="#br2" timeOffset="-109824.67">5690 9649 1050 0,'0'0'89'0,"0"0"0"0,0 0 10 16,0 0-42-16,0 0-35 16,0 0-7-16,-29 69 45 15,23-22 13-15,-4 9-32 16,4 5-5-16,-3 6 1 16,0 2-13-16,2-3-14 15,5-4-7-15,0-8-3 16,2-14-24-16,0-11-58 15,0-17-70-15,16-12-130 0,7-2-327 16</inkml:trace>
  <inkml:trace contextRef="#ctx0" brushRef="#br2" timeOffset="-109428.29">5979 9701 750 0,'0'0'269'15,"0"0"-263"-15,0 0 104 16,0 0-57-16,0 0-30 16,135 25-3-16,-100-25-9 15,-1 0 8-15,-5 0-6 0,-8-5-7 16,-3-1 5-1,-5 3 8-15,-5-2 19 0,-6 5 0 16,-2 0-11-16,0 0-11 16,0 0 8-16,0 0 0 15,0 17-8-15,-6 10 34 16,-11 11-4-16,-5 6-18 16,-3 10 3-16,-1 3 4 15,-1 0-3-15,1-1-13 16,3-5-13-16,4-10-6 15,9-14-5-15,4-7-41 16,6-12-59-16,0-8-83 16,0-1-117-16,2-21-216 15</inkml:trace>
  <inkml:trace contextRef="#ctx0" brushRef="#br2" timeOffset="-109254.64">5988 10024 1196 0,'0'0'96'16,"0"0"-4"-16,0 0-9 16,0 0 0-16,0 0-48 15,147-17-26-15,-89 0-9 16,0-5-12-16,-4-2-105 16,-14 2-115-16,-17 7-592 0</inkml:trace>
  <inkml:trace contextRef="#ctx0" brushRef="#br2" timeOffset="-103144.7">1857 11273 151 0,'0'0'497'15,"0"0"-345"-15,0 0-39 16,0 0 18-16,0 0-48 16,0 0-23-16,0 0-15 15,0 8-10-15,0 18-17 0,0 13 29 16,0 11 11-16,0 4-19 15,0 4-21-15,0-4 7 16,0 0-4-16,0-6-6 16,-4-12-2-16,2-5 0 15,2-14-9-15,0-8-4 16,0-5 0-16,0-4 0 16,0 0-2-16,0-13 2 15,0-23-1-15,0-9-21 16,-4-14 0-16,-1 1 13 15,3 4-6-15,0 9 2 16,2 13 13-16,0 13 0 16,0 11 2-16,0 6-1 15,0 2-2-15,0 0-6 0,4 0-4 16,14 16 11-16,4 0 8 16,3-1-3-16,2-5-3 15,-3-1 1-15,5-7-2 16,-1-2 5-16,1 0-3 15,0-11 1-15,-4-8 1 16,-2-9-4-16,-6-7 5 16,-1 2-5-16,-3-3 2 15,-3 2-1-15,-4 9-1 16,-2 10 1-16,-1 11-1 16,-3 4 11-16,0 0 1 15,0 0-3-15,2 21-7 16,2 19 10-16,4 14 38 0,-2 5-23 15,0-1-7-15,-1-2-8 16,-1-4-2-16,0-4-10 16,-1-8-1-16,2-5-19 15,1-12-58-15,1-13-78 16,-1-10-161-16,1-7-361 16</inkml:trace>
  <inkml:trace contextRef="#ctx0" brushRef="#br2" timeOffset="-102346.79">2435 11256 719 0,'0'0'341'15,"0"0"-292"-15,0 0 16 16,0 0-1-16,0 0 9 15,0 0-16-15,0 101-3 16,0-62-6-16,0 2-15 16,0 4-9-16,0 1-3 15,0 0-5-15,0 2 4 16,0-3-10-16,0-9-8 16,0-11-2-16,0-9-1 15,0-9-9-15,0-5-24 0,0-2-11 16,0-9 14-16,0-24-33 15,0-14-50-15,0-9 49 16,0-8-47-16,-7-4 24 16,-1 1 1-16,2 11 24 15,2 10 63-15,2 12 43 16,2 4 50-16,0 2-7 16,0-2-4-16,6 2-36 15,15 2-15-15,3 2 8 16,1 6-2-16,2 2-8 15,-1 10-5-15,-4 6-9 16,3 0-7-16,0 9 4 16,-10 20 15-16,1 9 12 0,-12 6-2 15,-4 2-11-15,0 0-9 16,-6 0-4-16,-15-7-9 16,1-6-4-16,1-7 0 15,3-7-3-15,7-8-1 16,5-6-8-16,4-4-2 15,0-1 9-15,0 0 5 16,0 0 4-16,0-6-4 16,4-7-21-16,19-1 12 15,0 4 9-15,0 6-3 16,4 1 3-16,-9 3-2 16,3 0 2-16,2 7 2 15,0 14 5-15,-4 10 15 16,-7 1-3-16,-8 8-3 0,-4-2 1 15,0 0 0-15,-6 4 13 16,-19-7 2-16,-2-2-4 16,0-2-9-16,-4-12-7 15,0-4-8-15,0-13-4 16,-1-2-1-16,1-15-36 16,7-26-40-16,4-18-44 15,8-3-40-15,12-3-101 16,0 15-33-16,0 15 27 15</inkml:trace>
  <inkml:trace contextRef="#ctx0" brushRef="#br2" timeOffset="-101884.75">3010 11181 1004 0,'0'0'254'16,"0"0"-197"-16,0 0 6 16,0 0-21-16,-23 119-4 15,17-62 4-15,-1 4 17 16,0-1-28-16,3-4-17 16,-1-6-8-16,1-12-3 15,4-12-3-15,-2-10-2 0,2-9 2 16,0-7-16-16,0 0-15 15,0-18-7-15,0-25-6 16,0-17-14-16,2-16 19 16,4-16-34-16,1-9 29 15,3 2-8-15,0 18 19 16,3 23 33-16,3 22 42 16,-3 13 1-16,1 15 2 15,3 8 2-15,4 11-24 16,1 28 19-16,0 13 25 15,-2 9-4-15,-1 3-29 16,-4 1-12-16,1-1-12 0,3-4-3 16,4-5-4-16,-1-5-3 15,1-4-26-15,-6-9-83 16,-6-13-65-16,-4-14-187 16,-7-10-544-16</inkml:trace>
  <inkml:trace contextRef="#ctx0" brushRef="#br2" timeOffset="-101688.72">2989 11442 1350 0,'0'0'125'0,"0"0"-107"15,0 0-9-15,0 0 8 16,0 0 13-16,172 8-25 0,-109 0-5 15,-3 0-43-15,2-2-47 16,5-2-107-16,2-4-305 16</inkml:trace>
  <inkml:trace contextRef="#ctx0" brushRef="#br2" timeOffset="-101410.83">4132 11564 1340 0,'0'0'90'16,"0"0"-75"-16,0 0-11 15,0 0-1-15,0 0 7 16,0 0-5-16,125 42-5 16,-67-42-26-16,7 0-92 15,7-22-222-15,-4-4-499 16</inkml:trace>
  <inkml:trace contextRef="#ctx0" brushRef="#br2" timeOffset="-100815.29">5009 11300 1364 0,'0'0'25'15,"0"0"-25"-15,0 0 23 16,0 0-4-16,0 0-13 15,0 0 4-15,100-47 5 16,-78 47 10-16,-2 12-15 16,-4 8 5-16,-6 2-3 0,-1 3 5 15,-4 0 4-15,-5 1-2 16,0-2-11-16,-3 3-6 16,-18-5 8-16,-13 2 4 15,1-3-5-15,0-4-1 16,10-5-7-16,9-9-1 15,12-3 0-15,2 0-4 16,0-15-33-16,10-3 5 16,11 4 24-16,4 2 6 15,-3 2 2-15,3 4 1 16,-3 4 4-16,-2 2 3 16,3 0-2-16,-4 6 3 15,-3 16 7-15,-5 8 14 16,-7 6-3-16,-4 7 12 0,0 3 20 15,-21 5-7-15,-20 3 5 16,-5 0-9-16,-8-5-17 16,8-13-12-16,0-8-7 15,11-14-8-15,6-8-4 16,6-6-1-16,4 0-8 16,5-22-12-16,3-9-18 15,7 0-29-15,4 3-34 16,0 6-1-16,4 3-44 15,19 2-57-15,-2 0-175 16,2 10-265-16</inkml:trace>
  <inkml:trace contextRef="#ctx0" brushRef="#br2" timeOffset="-100495.8">6050 11325 1187 0,'0'0'129'0,"0"0"-86"0,0 0 22 16,0 0-13-16,0 0 11 15,-115 126-5-15,77-71 14 16,0 3-17-16,0 4-24 16,3-1-17-16,4-8-14 15,6-9 0-15,7-9-26 16,7-15-43-16,7-10-62 16,4-10-74-16,0-8-191 15,0-24-541-15</inkml:trace>
  <inkml:trace contextRef="#ctx0" brushRef="#br2" timeOffset="-100312.41">5674 11337 1252 0,'0'0'245'0,"0"0"-221"15,0 0 15-15,0 0-39 16,0 0 0-16,0 0-73 15,21 27-7-15,10-12-95 16,0 2-139-16,-2-1-523 16</inkml:trace>
  <inkml:trace contextRef="#ctx0" brushRef="#br2" timeOffset="-100136.92">6015 11698 1213 0,'0'0'136'0,"0"0"-10"0,0 0 27 16,0 0-36-16,0 0-48 16,0 0-49-16,7 27-20 15,-7-27 0-15,0 0-66 16,0-14-153-16,0-16-262 16</inkml:trace>
  <inkml:trace contextRef="#ctx0" brushRef="#br2" timeOffset="-99693.78">7149 9753 673 0,'0'0'420'0,"0"0"-292"16,0 0 25-16,0 0-46 15,0 0-17-15,0 0-34 16,-51 54-4-16,23-19 0 16,-1 5-15-16,-8 6-20 15,2 0-16-15,3 0-1 16,3-10-3-16,8-5-39 15,5-14-53-15,5-15-82 16,1-2-112-16,0-10-351 0</inkml:trace>
  <inkml:trace contextRef="#ctx0" brushRef="#br2" timeOffset="-99502.58">6684 9675 522 0,'0'0'836'16,"0"0"-770"-16,0 0 40 16,0 0-14-16,0 0-92 15,0 0-2-15,20-13-11 16,4 27-18-16,3 9-100 16,-3 2-130-16,-1 7-301 15</inkml:trace>
  <inkml:trace contextRef="#ctx0" brushRef="#br2" timeOffset="-99302.28">7151 10299 1463 0,'0'0'47'16,"0"0"48"-16,0 0-26 15,0 0-47-15,0 0-22 0,0 0-38 16,5-15-89 0,-32 15-150-16,-15 13-659 0</inkml:trace>
  <inkml:trace contextRef="#ctx0" brushRef="#br2" timeOffset="-96221.98">1893 12775 191 0,'0'0'648'15,"0"0"-541"-15,0 0-52 0,0 0-6 16,0 0 22-16,-11 116 32 16,5-55-46-16,-3 1-9 15,2-4-27-15,-2-3-6 16,2-11-1-16,1-15-7 15,2-8-2-15,1-14-2 16,3-5-1-16,0-2 6 16,-5-8 12-16,1-25 0 15,-3-16-19-15,-1-5-2 16,6-4-4-16,-2 8 5 16,4 12 0-16,0 16 1 0,0 13 1 15,0 9-2 1,0 0-3-16,14 13-4 0,9 12 7 15,4 2 19 1,-3-5-12-16,2-4 5 0,-3-10-6 16,-3-4-2-16,-5-4 0 15,2 0 0-15,-5-8 3 16,5-20 1-16,-4-9-4 16,-1-10-2-16,0-3-2 15,-3 3 1-15,-5 13 1 16,0 15-2-16,-1 12 11 15,-3 7 24-15,0 0-9 16,5 9-18-16,6 26-4 16,2 19 37-16,1 13 7 0,-1 5-38 15,-2 4 0-15,-2-8-9 16,0-4-1-16,-1-7-6 16,0-15-38-16,0-14-64 15,1-21-39-15,3-7-168 16,-4-21-394-16</inkml:trace>
  <inkml:trace contextRef="#ctx0" brushRef="#br2" timeOffset="-95903.41">2513 12883 1180 0,'0'0'116'0,"0"0"-59"0,0 0 10 16,0 0-33-16,0 0-26 16,0 0 2-16,-76 76 20 15,63-29 10-15,-3 9-6 16,7 4 6-16,7 4-9 16,2-2 9-16,0-7-1 15,17-11-9-15,12-13-17 16,12-12-3-16,5-17-3 15,15-2-6-15,-1-16 8 16,-4-15-9-16,-10 1-8 16,-17 6-19-16,-13 10-35 15,-16 5-82-15,0 9-83 0,-22 14-413 16</inkml:trace>
  <inkml:trace contextRef="#ctx0" brushRef="#br2" timeOffset="-95410.73">1760 13998 1255 0,'0'0'97'16,"0"0"-70"-16,0 0-9 15,0 0-13-15,-9 133 8 16,9-73-7-16,0 2-5 16,0 0-1-16,0-13-73 15,0-11-148-15,0-18-250 16</inkml:trace>
  <inkml:trace contextRef="#ctx0" brushRef="#br2" timeOffset="-94906.14">1599 13778 1152 0,'0'0'72'16,"0"0"-55"-16,119-102 49 15,-73 88-25-15,-5 10-22 16,-4 4-6-16,-3 0-3 15,-8 24-1-15,-6 12-8 16,-6 8 2-16,-14 10-1 0,0 2 2 16,0 5 2-1,-14-5-4-15,-3-2-1 0,-2-8 0 16,6-8-1-16,5-6 0 16,5-14-1-16,3-2-11 15,0-6-17-15,5-5 8 16,10-2 7-16,1 0 9 15,1-1 4-15,2 3 1 16,-4 3 8-16,-3 2 15 16,-2 4 12-16,-3 2-8 15,-3 2-2-15,-4 4 15 16,0 1 13-16,0 0 3 16,-21 1-14-16,-6-1-7 15,-5-3 4-15,-8-6-7 16,-4-7-11-16,-4-7-11 15,2 0-10-15,6-21-29 16,11-5-47-16,13-2-39 0,14 3 1 16,2 3-64-16,4 0-98 15,21 4-53-15,4 1-155 16</inkml:trace>
  <inkml:trace contextRef="#ctx0" brushRef="#br2" timeOffset="-94023.89">2945 13072 627 0,'0'0'286'16,"0"0"-165"-16,0 0 3 16,0 0-47-16,0 0-34 15,0 0 8-15,-67-12-5 16,54 12-9-16,0 14-14 16,-1 8-8-16,5 6-1 15,1 8 6-15,2 7 0 16,6 2 15-16,0 1-14 0,0-6-10 15,16-13-4 1,5-10-7-16,3-14-3 0,2-3-6 16,6-6-7-16,-1-26-7 15,-4-6 15-15,-5-5 5 16,-9 2-1-16,-9 0 4 16,-4 2 4-16,0 2 0 15,-12 3 2-15,-15 5 7 16,-5 10-8-16,1 9-5 15,2 8-4-15,2 2-1 16,10 0-15-16,5 10-31 16,8 3-49-16,4-5-55 0,4 1-76 15,21-7-62-15,11-2-185 16</inkml:trace>
  <inkml:trace contextRef="#ctx0" brushRef="#br2" timeOffset="-93507.26">3224 13018 663 0,'0'0'323'0,"0"0"-178"15,0 0-7-15,0 0-29 16,0 0-29-16,0 0-32 16,0 2-4-16,0 18-15 15,0 8 14-15,0 8-3 0,0 0-4 16,4-2-17-16,0-4-2 15,1-9-12-15,1-10-5 16,2-4 0-16,-4-7-15 16,2 0-3-16,5-16 4 15,3-17 10-15,-1-7-2 16,1-6-3-16,-7 8-3 16,-5 14 11-16,2 11 1 15,-4 10 1-15,0 3 5 16,0 0-6-16,0 6-6 15,4 14 6-15,5 7 4 16,5-4 3-16,-1-1-2 16,7-6-1-16,3-7-2 15,0-8 1-15,4-1-3 16,2-6 1-16,0-20-1 0,-2-7-4 16,-4-10 1-16,-1-3 1 15,-7-2 2-15,2 10 0 16,-9 14 0-16,-4 12 1 15,-1 12 0-15,-3 0 2 16,0 25 0-16,0 18 4 16,0 7 9-16,0 10-13 15,0 6-3-15,0 8-28 16,-3 8-115-16,-1-1-98 16,-4-1-444-16</inkml:trace>
  <inkml:trace contextRef="#ctx0" brushRef="#br2" timeOffset="-92992.69">2638 14102 784 0,'0'0'218'16,"0"0"-158"-16,0 0 24 15,0 0 12-15,0 0-13 16,0 0-16-16,-50-45-21 16,38 45-5-16,-5 15-10 15,0 24-15-15,-1 16 12 0,2 18 17 16,5 4-5-16,2 3-9 15,9-18-12-15,0-12-10 16,0-12-9-16,23-14-1 16,8-16-7-16,9-8-27 15,8-4-23-15,6-29-45 16,-4-2 17-16,-11-5-55 16,-12 10-58-16,-14 2-180 15</inkml:trace>
  <inkml:trace contextRef="#ctx0" brushRef="#br2" timeOffset="-92591.42">2979 14159 1195 0,'0'0'79'0,"0"0"-31"15,0 0 17-15,0 0-54 16,0 0-10-16,0 0 14 16,-74 84 26-16,56-38-14 15,7 2-1-15,4 1 8 16,7-9-13-16,0-8-8 16,7-8-4-16,15-9-7 0,3-6-2 15,6-9-25 1,0 0-2-16,3-30 3 0,-3-5 5 15,-11-1 5-15,-7 4 4 16,-9 0 10-16,-4 2 0 16,-2 0 5-1,-23 7-2-15,-6 4 0 0,0 5-3 16,0 10-2-16,4 4-13 16,5 1-5-16,2 18-15 15,7-2-50-15,11-9-54 16,2-3-106-16,4-5-30 15,25 0-55-15</inkml:trace>
  <inkml:trace contextRef="#ctx0" brushRef="#br2" timeOffset="-92075.18">3268 14199 306 0,'0'0'741'15,"0"0"-603"-15,0 0-16 16,0 0-13-16,0 0-34 15,0 0-13-15,0 48 14 16,0-16-21-16,0 4-27 16,0 1-5-16,-2-6-14 15,2-9-2-15,0-12-5 16,0-3 0-16,0-7-2 16,16 0-5-16,1-26 2 15,6-15-4-15,-4-9-4 16,-1-8 2-16,1 4-5 15,-2 10-2-15,-3 16 13 0,-3 16 3 16,-5 12 2-16,0 0 1 16,2 10 5-16,3 14 13 15,-1 4-8-15,0 2-4 16,1-2 5-16,3-4-9 16,-1-6 0-16,0-6-5 15,3-8 0-15,1-4 0 16,1 0-1-16,3-6 1 15,2-22 0-15,4-4-2 16,2 2-2-16,-4 5-1 16,-5 12 4-16,-5 9 0 15,-3 4 1-15,-1 0 4 0,0 12 3 16,-2 12 2-16,2 5-4 16,-4 4 0-16,1 1-5 15,4 0-4-15,-1 0-27 16,3-6-68-16,1-6-100 15,1-7-243-15</inkml:trace>
  <inkml:trace contextRef="#ctx0" brushRef="#br2" timeOffset="-91653.76">4542 13349 1096 0,'0'0'104'0,"0"0"-66"15,0 0 1-15,0 0-26 16,0 0 47-16,0 0-12 15,60 56-2-15,-17-52-20 16,1-4-7-16,1 0-19 16,-5 0-18-16,-2 0-38 15,-5 0-96-15,1-6-178 16</inkml:trace>
  <inkml:trace contextRef="#ctx0" brushRef="#br2" timeOffset="-91333.09">5681 12809 317 0,'0'0'1012'0,"0"0"-954"16,0 0 25-16,0 0 33 0,0 0-64 15,0 0-13-15,-49 78-2 16,41-29 7-16,2-1-8 16,0 4-26-16,-3 2-9 15,1-4-1-15,-2-1-26 16,1-2-32-16,1-5-59 15,3-1-84-15,-2-13-272 16</inkml:trace>
  <inkml:trace contextRef="#ctx0" brushRef="#br2" timeOffset="-90837.48">4382 14453 1278 0,'0'0'131'16,"0"0"-128"-16,0 0 1 15,170-23 73-15,-120 23-9 16,-5 0-42-16,-7 6-8 0,-3 11 1 16,-3 2-19-1,-1-2-33-15,2-4-78 16,1-9-52-16,0-4-148 15,-5 0-351-15</inkml:trace>
  <inkml:trace contextRef="#ctx0" brushRef="#br2" timeOffset="-90496.98">5659 14114 1038 0,'0'0'292'0,"0"0"-176"15,0 0-49-15,0 0 18 16,0 0-18-16,0 0 9 15,0 45-23-15,-6 1-22 16,-6 7-4-16,-1 4-16 16,-1 7-10-16,1 0-1 15,1 1 0-15,4-7-10 16,5-10-19-16,3-12-60 16,0-14-60-16,0-15-79 0,14-7-252 15</inkml:trace>
  <inkml:trace contextRef="#ctx0" brushRef="#br2" timeOffset="-90131.31">6218 14419 1305 0,'0'0'210'0,"0"0"-163"16,0 0-37-16,-73 115-10 16,57-79-10-16,1-6-36 15,1 3 3-15,3-10-3 16,-1 0-16-16,4-8-10 16,8-9-90-16,0-6-224 15</inkml:trace>
  <inkml:trace contextRef="#ctx0" brushRef="#br2" timeOffset="-89841.03">5971 14183 1212 0,'0'0'226'0,"0"0"-210"16,0 0-16-16,0 0-19 16,0 0-5-16,0 0-68 15,35 60-49-15,-19-38-22 16,0 0-59-16,-4 2-148 15</inkml:trace>
  <inkml:trace contextRef="#ctx0" brushRef="#br2" timeOffset="-89622.3">6320 14727 465 0,'0'0'809'0,"0"0"-767"15,0 0 73-15,0 0-87 16,0 0-28-16,0 0-18 16,12-13-73-16,-8-5-116 15,1-6-288-15</inkml:trace>
  <inkml:trace contextRef="#ctx0" brushRef="#br2" timeOffset="-89118.64">5984 13002 443 0,'0'0'31'0,"0"0"-30"15,0 0 60-15,0 0 49 16,0 0 2-16,0 0-18 15,-36-12-5-15,36 12 3 16,0 0-25-16,0 0-4 0,0 0-10 16,0 0-10-16,0 0-19 15,0 0-24-15,5 0-4 16,9 10-49-16,3 4-72 16,7 5-64-16,1-2-52 15,0 1-388-15</inkml:trace>
  <inkml:trace contextRef="#ctx0" brushRef="#br2" timeOffset="-88945.57">6235 13371 744 0,'0'0'281'0,"0"0"-237"16,0 0-15-16,0 0-29 0,0 0-43 15,0 0-126-15,0-22-149 16</inkml:trace>
  <inkml:trace contextRef="#ctx0" brushRef="#br2" timeOffset="-87978.28">2038 15877 97 0,'0'0'1080'0,"0"0"-972"0,0 0-93 16,0 0 4-16,0 0-3 16,0 0 3-16,-31 72 18 15,18-23 3-15,-3 9 10 16,-4 2-23-16,-2-8-7 15,4-12-14-15,5-18-1 16,6-12-3-16,7-10-2 16,0 0 0-16,0-36-15 15,0-18-11-15,0-17-12 16,0-4 20-16,0 13 11 16,9 19 7-16,-1 23 0 0,1 14 4 15,3 6-4 1,5 0-1-16,10 4 1 0,6 17 15 15,6 0-5-15,1 2 6 16,-3-6 1-16,1-4-10 16,-5-13-4-16,-1 0 1 15,-8 0-1-15,-3-26-2 16,-6-7-1-16,-1-15-7 16,-6-2-4-16,-1-9-9 15,-2 12 6-15,-1 15 14 16,-1 14 3-16,-3 14 14 15,0 4 0-15,4 13-3 16,0 28-2-16,7 11 19 16,5 16 2-16,1-1-18 0,8 0-5 15,-2-8-3-15,-1-7-7 16,-2-10-22-16,2-16-55 16,-2-12-6-16,7-14-89 15,-1-6-159-15,11-30-336 16</inkml:trace>
  <inkml:trace contextRef="#ctx0" brushRef="#br2" timeOffset="-87695.68">2878 15743 384 0,'0'0'751'0,"0"0"-683"0,0 0-19 15,0 0-2-15,0 0-41 16,0 0-1-16,-94 100 20 16,81-41 13-16,11 7 1 15,0 0-12-15,2-2-3 16,0-10-15-16,22-12-7 16,6-18-2-16,7-12-7 15,5-12-5-15,-5 0-14 16,5-12-28-16,1-20-41 15,1-8-70-15,-3 0-122 16,-3 4-363-16</inkml:trace>
  <inkml:trace contextRef="#ctx0" brushRef="#br2" timeOffset="-87280.46">3308 15852 951 0,'0'0'397'16,"0"0"-375"-16,0 0-12 15,0 0 14-15,0 111-6 16,7-66-13-16,-2 1-2 16,-3-4-2-16,0-7-1 0,-2-12 0 15,0-9-6-15,2-14-12 16,-2 0-4-16,0-18-6 15,0-20-31-15,0-18-39 16,0-14 38-16,0-7-62 16,0-3-45-16,2 10 55 15,14 23 112-15,-3 20 124 16,5 19-9 0,0 8-67-16,2 2 11 0,3 24 29 15,2 6-4-15,0 10-5 16,-2 4-14-16,-1 8-19 15,-7 7-20-15,4 3-7 16,-9 2-18-16,-1-7-1 16,3-11-17-16,-6-17-43 0,1-16-120 15,-3-15-221-15</inkml:trace>
  <inkml:trace contextRef="#ctx0" brushRef="#br2" timeOffset="-87061.92">3428 16036 1255 0,'0'0'217'0,"0"0"-184"16,0 0-13-16,0 0-15 15,0 0 5-15,0 0 1 0,164-60-8 16,-112 52-3-1,2-5-23-15,-2 12-54 0,-6-4-91 16,1-2-147-16,-3 1-125 16</inkml:trace>
  <inkml:trace contextRef="#ctx0" brushRef="#br2" timeOffset="-86786.69">4161 15829 1360 0,'0'0'106'0,"0"0"-62"0,0 0 13 16,0 0-40-16,0 0-7 15,0 0-6-15,87 14-4 16,-42-9 0-16,6-1-4 15,12-1-8-15,3-2-27 16,1 4 19-16,3-1-21 16,-12-4-17-16,-10 4-142 15,-5-4-203-15,-17 4-218 16</inkml:trace>
  <inkml:trace contextRef="#ctx0" brushRef="#br2" timeOffset="-86441.23">5173 15668 946 0,'0'0'273'0,"0"0"-236"0,0 0 8 15,-25 103 3-15,17-53-37 16,1 8 42-16,0 3-36 16,5-2-12-16,0 0-5 15,2-7-5-15,0-8-15 16,0-8-36-16,0-8 15 15,0-12-10-15,2-6-43 16,5-10-115-16,0 0-102 16</inkml:trace>
  <inkml:trace contextRef="#ctx0" brushRef="#br2" timeOffset="-86039.58">5768 15899 205 0,'0'0'901'0,"0"0"-833"15,0 0-68-15,0 0 22 16,-49 117-8-16,31-71-14 16,3 2-2-16,-5-4-9 15,1 6 3-15,0-6 0 16,-2-4 2-16,3 1-18 15,3-9-12-15,-1-6 0 16,7-16-68-16,3-6-135 16,2-4-285-16</inkml:trace>
  <inkml:trace contextRef="#ctx0" brushRef="#br2" timeOffset="-85706.03">5552 16013 1232 0,'0'0'0'0,"0"0"-111"15,0 0-122-15,0 0-185 16</inkml:trace>
  <inkml:trace contextRef="#ctx0" brushRef="#br2" timeOffset="-85482.07">5915 16347 738 0,'0'0'0'0,"0"0"-269"16</inkml:trace>
  <inkml:trace contextRef="#ctx0" brushRef="#br2" timeOffset="-83691.25">1947 17030 755 0,'0'0'107'0,"0"0"-62"0,-34 138 34 16,26-75 4-1,1-1-36-15,0-4-43 0,2-8-4 16,1-2-17-16,2-16-52 15,0-5-53-15,0-22-46 16,-3-5-100-16</inkml:trace>
  <inkml:trace contextRef="#ctx0" brushRef="#br2" timeOffset="-83228.05">1795 17120 684 0,'0'0'155'0,"0"0"-56"16,0 0 28-16,0 0-32 16,0 0-21-16,145-103-10 0,-107 103-7 15,-5 0-23 1,-2 3-15-16,-8 11-1 0,-7 4 3 16,-5 0-17-16,-5 0 1 15,-6 0-1-15,0 5-2 16,0-1 2-16,-6 4-2 15,-10-6-2-15,1 1 0 16,-2-2-5-16,9-7-4 16,1 1 2-16,7-4-8 15,0 1 4-15,0 2 2 16,0-1 1-16,11 2 6 16,7-1 1-16,0 2 1 15,2-1 0-15,-2 4 0 16,-3-3 0-16,-1 0 0 0,-7 0 6 15,-3-2 13-15,-4 6 6 16,0-4 2 0,-4 0 19-16,-19-1 1 0,-4-4-13 15,-6-5-23-15,-2-4-4 16,-3 0-7-16,-1-13-20 16,8-14-57-16,9-1-13 15,13-5-111-15,9 4-117 16,0 3-158-16</inkml:trace>
  <inkml:trace contextRef="#ctx0" brushRef="#br2" timeOffset="-82916.43">2727 17038 954 0,'0'0'242'0,"0"0"-171"16,0 0-2-16,-136 6-47 15,100 17-4-15,14 8 4 16,11 8 4-16,9 1-2 16,2 6-8-16,2 2 3 15,22-8 2-15,10 0-12 16,12-12-4-16,4-9 0 0,-2-8-5 15,1-11-7-15,-11 0-13 16,-5 0-7-16,1-22-40 16,-3-9-101-16,0 0-198 15</inkml:trace>
  <inkml:trace contextRef="#ctx0" brushRef="#br2" timeOffset="-82314.33">3150 17106 1155 0,'0'0'147'16,"0"0"-84"-16,0 0-33 0,0 0-19 16,0 0-10-16,0 0 13 15,-7 103 19-15,14-58-7 16,-7 0-2-16,2-9 0 15,-2-6-10-15,0-3-11 16,0-14 1-16,0-5-1 16,0-6-3-16,0-2-1 15,0 0-8-15,0 0-14 0,0 0 3 16,0-6-10 0,0-2 13-16,0-1 0 0,0 0 3 15,2-9 1-15,0 1 5 16,3-6 3-16,-2-7-5 15,-3 2-3-15,0-8 7 16,0 0 4-16,0-3-1 16,0 3-1-16,0 0 4 15,0 0 0-15,0 0 2 16,15 4-2-16,5 2-1 16,5 4-2-16,-1 8-2 15,0 12 3-15,3 6-4 16,0 6 6-16,4 28 1 15,3 12 30-15,1 2-4 16,-2 2 23-16,-1 3-26 16,-10-7-12-16,-8 2-3 0,-12-4 3 15,-2-2 8-15,0-8 0 16,-18-2-9-16,-5-6-3 16,-4-8-5-16,-4-8 5 15,-2-5-8-15,0-5-27 16,4 0-5-16,4 0-6 15,6-5-36-15,2-5-58 16,7-2-142-16,5 6-125 16</inkml:trace>
  <inkml:trace contextRef="#ctx0" brushRef="#br2" timeOffset="-81138.31">4431 17133 287 0,'0'0'330'0,"0"0"-199"16,0 0-14-16,116 4-11 16,-76-3-70-16,2 3-21 15,-1-4 6-15,-1 0-16 16,-3 0-5-16,-1 0-81 16,-1 0-198-16</inkml:trace>
  <inkml:trace contextRef="#ctx0" brushRef="#br2" timeOffset="-80828.47">5240 16902 788 0,'0'0'276'16,"0"0"-215"-16,0 0-18 0,0 0 5 16,0 0-10-16,0 0 18 15,-2 128-9-15,2-74-28 16,0 4-12 0,0-5-1-16,0-3-4 0,0-10 0 15,2-10-2-15,0-12-25 16,2-8-39-16,6-10-75 15,-2 0-137-15,1-8-257 16</inkml:trace>
  <inkml:trace contextRef="#ctx0" brushRef="#br2" timeOffset="-80523.8">5803 16968 878 0,'0'0'296'0,"0"0"-211"15,0 0-61-15,0 0-2 16,0 0-9-16,0 0-10 15,0 13-2-15,0 10-1 0,0 3 0 16,0 2-29 0,0 7-24-16,0-4-26 0,0 1-52 15,0-1-57-15,0-6-79 16,0 0-302-16</inkml:trace>
  <inkml:trace contextRef="#ctx0" brushRef="#br2" timeOffset="-80201.17">5549 17093 1030 0,'0'0'170'16,"0"0"-132"-16,0 0-38 15,0 0-6-15,0 0-42 16,0 0-18-16,50-5-11 15,-17 19-117-15,3 2-221 16</inkml:trace>
  <inkml:trace contextRef="#ctx0" brushRef="#br2" timeOffset="-80005.79">6189 17445 1060 0,'0'0'169'0,"0"0"-144"15,0 0-19-15,0 0-6 16,0 0-39-16,0 0-57 16,-54-8-152-16,54 8-279 0</inkml:trace>
  <inkml:trace contextRef="#ctx0" brushRef="#br2" timeOffset="-77702.36">4882 15756 509 0,'0'0'197'16,"0"0"-61"-16,0 0-10 15,0 0-24-15,0 0-38 16,0 0-29-16,-10-7-7 15,10 7-1-15,0 0-7 16,0 0 0-16,2 0-5 16,21 0 2-16,6-4 7 15,4 2 0-15,-4 2-14 16,-2 0-5-16,-4 11-1 16,-4 10 12-16,-3 15 9 15,-5 1-2-15,-5 7 5 0,-6 10-15 16,0-2-7-16,-2 2 1 15,-15-4-1-15,-3-6-1 16,-3-4 1-16,1-8 1 16,-2-2 0-16,1-7-1 15,1-6-3-15,4-7 3 16,0-6-6-16,3-4 7 16,-1 0-4-16,3 0-1 15,3 0 4-15,6-4 1 16,4 4-4-16,0-4 6 15,0 4-6-15,0-1-3 16,0-2 0-16,0 1-3 16,0-2-6-16,16 4 1 15,7 0 7-15,0 0 1 0,2 0-2 16,0 0 2-16,0 14 0 16,-4 5 5-16,4-2 0 15,-3 5 1-15,3 1-5 16,-3 7 2-16,-2-2 8 15,0-3 3-15,-2-2 2 16,0-4-6-16,2-11 1 16,4-8-8-16,3 0 7 15,4 0-7-15,2-13 3 16,1-9-4-16,-7 0-1 16,-5 8-1-16,-9 2-2 15,-8 10-16-15,-5 2-39 16,0 0-44-16,0 0-33 15,0 10-154-15,0 8-157 0</inkml:trace>
  <inkml:trace contextRef="#ctx0" brushRef="#br2" timeOffset="-67625.42">7145 7006 270 0,'0'0'49'16,"0"0"-3"-16,0 0-20 15,0 0 23-15,0 0-20 0,0 0 3 16,0 0-12-16,0 0-6 16,0-36 10-16,0 32-2 15,0-1 11-15,0 0-2 16,0-1-7-16,0 0 17 16,0 0-13-16,0 0-12 15,2 0 26-15,-2-3-2 16,2 1-4-16,3-5 1 15,-1 3-19-15,1-4-5 16,2 3 5-16,-3 2-2 16,0-1 8-16,3 0-1 15,-3-3-7-15,6 4-8 16,0-4 1-16,4 1 5 0,-3 5 2 16,-2-2 2-16,-3 6 6 15,2 3-6-15,2 0-12 16,3 0 2-16,3 0 6 15,0 12 8-15,2 6-9 16,0 2 4-16,1 7-2 16,2 3-3-16,-4 3 9 15,-3 1-5-15,-1 0-5 16,-1 1 7-16,-6-2-3 16,-1 2-7-16,-3-3 7 15,-2 3-6-15,0 3 1 16,0 1 3-16,0 3-5 15,-2 2 0-15,-11 2-2 16,-1 2-2-16,-1 3 4 0,-4-1-2 16,-1-5-3-16,3-2 0 15,-2-7 2-15,9-8-4 16,5-4-1-16,3-6 0 16,2-7 3-16,0-2 0 15,0-3 1-15,0 0-4 16,0-2 2-16,7 0 2 15,1-4-2-15,2 0 1 16,1 0 4-16,2-4 0 16,1-12-2-16,-4-4 1 15,-3 0 1-15,-5 1 5 16,-2 2-8-16,0 5 9 16,0 0-2-16,0 6 1 0,-2 6 5 15,-9 0-2 1,-2 0-9-16,-5 14-6 0,0 14-1 15,0 6 0-15,2 4 2 16,5 2 0-16,3 4 0 16,3-2-1-16,5 1 4 15,0 0 0-15,0 0-2 16,0-1 1-16,0-2 0 16,7-2-1-16,2-5 0 15,1 0 0-15,2 1-1 16,-1 2 1-16,0-2 0 15,1 0-1-15,-4-1 1 0,-1-6-1 16,0 2 2-16,-3-3-2 16,-1-2 1-16,-1-3-2 15,0 4 1-15,0 1 6 16,-2 0-5-16,0-2-1 16,0 0 6-16,0-2-4 15,0 3 7-15,-11-3-2 16,-7-1 9-16,-2 1 3 15,-2-4-2-15,-3-1 4 16,1-3-8-16,-1-8 0 16,-4-3-2-16,0-3 3 15,-7 0 2-15,1-7-10 16,-3-15-2-16,5-4-2 16,4-1 2-16,8 5-4 15,11 5 0-15,3 6 0 0,4 5 0 16,3 4 1-16,0 2-4 15,0 0 2-15,0 0-6 16,0 0-13-16,0 0-14 16,0 0-29-16,0 6 3 15,0 11-2-15,0 2-54 16,0 6-29-16,0-2-64 16,0-2-96-16,0-7-366 15</inkml:trace>
  <inkml:trace contextRef="#ctx0" brushRef="#br2" timeOffset="-66298.44">7167 6829 360 0,'0'0'92'0,"0"0"-31"16,0 0-5-16,0 0-1 15,0 0-14-15,0 0 17 16,0-68 7-16,0 59 17 16,5 2-28-16,3-3-12 15,8 0-6-15,6 2-5 16,11-4-8-16,10 4 9 16,4 4 9-16,2 2-14 0,-7 2-3 15,-9 0-11-15,-6 14 2 16,-6 6-3-1,-6 8 14-15,-4 4 8 0,-2 6-16 16,-7 5 5-16,-2 4 0 16,0 3-5-16,0 5-3 15,-6-3 2-15,-7 0-7 16,-3-3-4-16,1 1 6 16,-1-2 2-16,-1 2-1 15,2-2-7-15,-1-2-2 16,1-6-1-16,-1-4 0 15,3-6 0-15,-2-3-1 16,-1-1 1-16,1-5 0 16,-1-3 2-16,1 1-3 0,1-5-2 15,1-1 3-15,-1 2 0 16,3-3 1-16,3 3 1 16,0-3 0-16,6 3 1 15,2-1-1-15,0-1-1 16,0-5 3-16,2 1-2 15,8 1-1-15,5-4 0 16,3-2 4-16,7-1 5 16,-2-3-2-16,4 0-1 15,-2 0-6-15,0-9 1 16,-8-1 1-16,-5 2-2 16,-6 3-1-16,-6 1 4 15,0 1 8-15,0-1 5 16,0 3-9-16,-14-1-4 15,-3 2-2-15,-3 0-4 0,-5 10-1 16,1 17-3-16,0 0 3 16,3 6-2-16,6 1 1 15,3 2 1-15,6 4 0 16,1 7 0-16,5 3 3 16,0 4-1-16,0 0-2 15,0 0 0-15,5 2 2 16,9-1-2-16,1 3-1 15,-1-4 1-15,-3-2 1 0,-3-6 0 16,-1-8 2-16,-2-2-1 16,-5-9 3-16,0-5 3 15,0-7 13-15,0-2 1 16,-18-4 22-16,-14 0-1 16,-7-5-13-16,-6-4-9 15,0 0-7-15,7-3-4 16,10-10-8-16,10 3-2 15,11 4-3-15,7 3-20 16,0 3-44-16,0-4-69 16,0-6-106-16,17-7-203 15</inkml:trace>
  <inkml:trace contextRef="#ctx0" brushRef="#br2" timeOffset="-57518.13">7571 9330 868 0,'0'0'125'0,"0"0"-1"16,0 0-54-16,0 0-38 16,0 0-3-16,0 0-6 15,0 0 3-15,0 0 6 16,110-102-15-16,-83 102-5 0,2 0-1 16,-4 4 1-1,0 20 6-15,-6 10 3 0,-1 10 4 16,-7 16 6-16,-6 9-6 15,-5 5-6-15,0 4 6 16,-5 0 0-16,-3-3-9 16,1-7 2-16,7-8-8 15,0-10-3-15,0-12-2 16,9-12 1-16,7-14-1 16,1-8-2-16,6-4 3 15,1-6 2-15,3-21-1 16,-3-10-2-16,-6 7-1 15,-7 5-3-15,-6 11 9 16,-5 13-2-16,0 1 16 0,0 0-4 16,0 1-16-16,-20 28-1 15,-7 12 1-15,0 12 1 16,5 5 3-16,6-2-5 16,10 1-2-16,2 0 3 15,4-4-2-15,0 1-2 16,0 0 2-16,13-2-1 15,-3 0-1-15,2-4 3 16,-1-2-2-16,-2-3 0 16,-4-7-1-16,-3-3 2 15,-2-4 3-15,0-5 9 16,0-4-4-16,-5-2 9 16,-13-4 6-16,-4-2 5 15,-7 1-4-15,-4-6-13 0,4-3-2 16,2-4-3-16,0 0-4 15,7-1-1-15,2-11-3 16,5-1-4-16,9 1-6 16,0 1-20-16,4-3-14 15,0-5-56-15,0 1-90 16,0-4-102-16,8 1-344 16</inkml:trace>
  <inkml:trace contextRef="#ctx0" brushRef="#br1" timeOffset="-52536.67">7539 9559 562 0,'0'0'194'0,"0"0"-64"15,0 0-8-15,0 0-68 16,0 0-29-16,0 0-16 16,18-65 1-16,4 50 26 15,5-1-5-15,2-1-4 16,7 3-3-16,-1 3 0 15,-2 0-4-15,-3 4 0 16,-4 4-6-16,-3 3 2 16,-1 0 8-16,0 0 2 15,-2 14-1-15,-1 3 0 16,-9 2 4-16,-3 7-8 16,-7 6 1-16,0 3-2 0,0 3 4 15,-2 2-1 1,-11 1 0-16,-3 2-3 0,-1 1-8 15,0 0-2-15,1 5 7 16,3-4-7-16,3 0 9 16,2-1-10-16,6-2-2 15,2-6-1-15,0-3-2 16,0-10 0-16,0-2-3 16,7-6 1-16,2-8 0 15,2-2 1-15,3-5-2 16,3 0 7-16,3 0 0 15,1-14 2-15,-2-6-8 0,-3-5 3 16,-3 2-2-16,-6 4-2 16,-2 8 0-16,-3 9 1 15,-2 2 13-15,0 0 0 16,0 0-3-16,0 0 0 16,-2 7-9-16,-10 16-2 15,-3 9 0-15,-1 2-1 16,3 4 2-16,1-1-1 15,4-1-1-15,1 4 2 16,5-2 0-16,2 4 0 16,0 5-2-16,0-2 2 15,0-1 0-15,2-1-1 16,7-6-1-16,3-2 1 16,-4-6 1-16,1 2 0 15,-3-6 0-15,2 0-2 0,-6-4 2 16,-2 0 1-1,0 1-1-15,0-2 4 0,-5 1 5 16,-8-2-3-16,-5-3 6 16,-4-1-2-16,-1-8 3 15,-3-1-5-15,-3-6 5 16,-3 0-3-16,-3 0-8 16,-1-6-4-16,3-4 1 15,4-2-2-15,6-2 1 16,6 0-2-16,10-4-12 15,5-7-19-15,2-6-28 16,0-5-59-16,0-6-27 16,18 0-20-16,-1-2-68 0,3-3-189 15</inkml:trace>
  <inkml:trace contextRef="#ctx0" brushRef="#br1" timeOffset="-51628.48">7708 9482 467 0,'0'0'352'0,"0"0"-180"16,0 0 0-16,0 0-85 15,0 0-39-15,0 0-20 16,31-38 19-16,-6 31-3 16,6-2-14-16,3 2-8 15,3-1-1-15,6-1-1 16,-1-1 2-16,-4 3-7 15,-7 2-4-15,-6 5-3 0,-9 0-8 16,-7 6 3 0,-7 20-2-16,-2 10 12 0,0 8 9 15,-2 5-4-15,-14 5-8 16,-4 2 0-16,0 3-3 16,-3-3-3-16,4-3 1 15,-2 4 5-15,4-7-1 16,3-2 4-16,5 0-2 15,7-8-10-15,2-5 4 16,0-10-3-16,0-6 0 16,11-6 2-16,5-5-3 15,1-5 0-15,4-3 3 16,1 0 1-16,0 0 1 16,-2-13-4-16,-1 2 0 0,-9-1-2 15,-1 3 3-15,-5 1 0 16,-4 2-1-16,0-1 3 15,0 2 0-15,0 2 3 16,-6 0-8-16,-11 3 0 16,-4 0-4-16,-1 18 1 15,2 2-1-15,2 5 2 16,5 0 1-16,3 1 1 16,6 7-1-16,2-3-1 15,2 2 4-15,0 0-4 16,0 0 3-16,0 0-3 15,9 2 3-15,0 5-2 16,2 0 1-16,0 4 0 0,-4 0 2 16,0 0-2-16,-5-3 1 15,-2-4 3-15,0-4-2 16,0-4 1-16,0-4 4 16,-9-2-1-16,-9-1 4 15,-7-2 5-15,-4-3 1 16,-2-3 3-16,0-6 0 15,-2-7-8-15,1 0 0 16,1-5-7-16,2-26-4 16,4-5-3-16,10-2-39 15,5 4-3-15,6 4-41 16,4 4-36-16,0-2-20 16,0-1-76-16,0 1-237 0</inkml:trace>
  <inkml:trace contextRef="#ctx0" brushRef="#br1" timeOffset="-50627.71">7720 9499 694 0,'0'0'123'16,"0"0"0"-16,0 0-43 16,0 0-33-16,0 0 25 15,0 0-2-15,65-81-17 16,-39 71-14-16,3 2-7 0,1 2-4 16,1-1-2-16,0-2-5 15,2 5-5-15,-7 2-2 16,-1 2-7-16,-7 0-2 15,-5 13 5-15,-6 10 9 16,-4 12-5-16,-3 4 2 16,0 8 2-16,-6 0-1 15,-9 3 2-15,-1-2-2 16,1-4-6-16,-1-2-4 16,1-2 3-16,4-4 4 15,-1-4-6-15,6 0 0 16,1-4-5-16,5-5-2 15,0-2 7-15,0-7-6 16,0-4 0-16,7-5 1 0,2 1-2 16,2-6 3-1,4 0-4-15,2 0 3 0,0 0 1 16,-3 0-4-16,-1 0 1 16,-7 0 0-16,-4 0 0 15,-2 0-1-15,0 0 1 16,0 0-1-16,0 0 4 15,0 0 0-15,0 5-3 16,-4 5-1-16,-13 8 3 16,-6 8-3-16,-2 7 0 15,6-1 3-15,1 1 0 16,9-3-2-16,0-2-1 16,6 1 0-16,3-5 0 0,0 4 2 15,0 0-1 1,5 4-1-16,6 0 0 0,2 4-2 15,-1 1 2-15,1-4 0 16,-2 3 2-16,-1 1-5 16,-2 1 4-16,-1-1-2 15,-1-4 2-15,-1-2-2 16,-2 0 4-16,-3-5-4 16,0-3 2-16,0-4-1 15,-8-1 9-15,-9-2 18 16,-6-4 1-16,-4-4-9 15,1-4-5-15,-3-4-3 0,1-2-4 16,-2-26-7 0,8-13-5-16,4-9-43 0,9 1-33 15,9 11-63-15,0 13 21 16,0 10-102-16,0 6-269 16</inkml:trace>
  <inkml:trace contextRef="#ctx0" brushRef="#br1" timeOffset="-47673.12">6889 11432 600 0,'0'0'106'0,"0"0"-17"0,0 0-14 16,0 0-6-16,0 0-18 15,0 0-9-15,62-109 2 16,-35 93 24-16,2 2-24 16,-5 6-8-16,3 6-2 15,-2 2-3-15,1 0 3 16,1 9 2-16,2 11-6 16,0 10-6-16,-3 6 0 15,1 8-7-15,-7 8 0 16,-4 7-9-16,-5 5 0 15,-4 10 2-15,-1-1-2 0,-1 5 16 16,0 3 1-16,-5 3-2 16,0 7 17-16,0 7-1 15,-2 6 6-15,-14 5-3 16,-3-1 2-16,-2 0-15 16,0 2-13-16,-1 0-1 15,0-1-6-15,4-2 4 16,0 0-1-16,7-2-2 15,7-6-4-15,4-4 5 16,0-11-9-16,0-12 0 16,6-7 2-16,8-6 4 15,1-2 2-15,1-5-2 16,-1-4-2-16,4-4-4 0,0-4 11 16,-1-6-7-1,7-9-4-15,-3-9 1 0,2-7-3 16,3-4 5-16,-2-5-5 15,2 0 3-15,-3-9 1 16,-4-6 0-16,-4-2-4 16,-7 5 6-16,-7 2-3 15,-2 2-3-15,0 0 6 16,0 1-3-16,-2-2-2 16,-11 5-1-16,-6 4-1 15,-3 0 0-15,-5 4 0 16,-2 24-4-16,-4 15 2 15,-1 8 1-15,5 6 1 16,6 1 1-16,6 2-1 0,7 4 0 16,2 9-1-1,8 3 2-15,0 8 0 0,0 4-1 16,0 12 1-16,8 13-1 16,9 5 0-16,-1 9-5 15,3-3 6-15,0-2 0 16,1-2 0-16,-1-4 1 15,0-5 0-15,-2-4-1 16,1-10 0-16,-5 0 0 16,-1-6 4-16,-6-4-3 15,-1 1 2-15,-3-7 0 16,-2-1-2-16,0-8-1 16,0-13 1-16,0-12 0 0,-4-11-1 15,-12-18 1-15,-8-4 2 16,-12-2 1-16,-7-1 3 15,-7-4-6-15,-4 3 3 16,2 3-4-16,8 5 1 16,3 0 0-16,10 4 0 15,5-4-2-15,6-4 2 16,6-4-1-16,3-2 1 16,3-4-1-16,3-4 0 15,3 3-11-15,0-3-4 16,-1 0-3-16,3 0-4 15,-4 0-9-15,1 0-22 0,-3 0-43 16,2 0-76 0,-3 0-42-16,3-3-257 15</inkml:trace>
  <inkml:trace contextRef="#ctx0" brushRef="#br1" timeOffset="-42599.78">9362 10692 273 0,'0'0'355'16,"0"0"-189"-16,0 0-31 15,0 0-31-15,0 0-9 16,0 0-15-16,0 0-11 16,-11-23-15-16,11 20-14 15,0 0-5-15,0 3 5 16,0 0-1-16,0 0 1 15,0 0-17-15,0 5-10 16,11 23-2-16,16 14 20 16,2 16 6-16,2 8 0 15,-2 3-10-15,-2 1-23 16,-8-6-1-16,-1-4-3 0,-5-6-5 16,-1-8-30-16,-3-6-71 15,-5-8-25-15,-4-8-79 16,0-12-226-16</inkml:trace>
  <inkml:trace contextRef="#ctx0" brushRef="#br1" timeOffset="-42134.89">9137 10860 861 0,'0'0'123'0,"0"0"-19"16,0 0-70-16,27-107 12 16,6 74 0-16,7-5 8 15,12 2 6-15,8 2-14 16,9 9-16-16,4 13-4 15,1 12-11-15,-1 0-4 16,-2 15-6-16,-4 13 1 16,-9 7-4-16,-7 6 3 15,-11 3-1-15,-6 7 4 0,-12-1 6 16,-8 1 13 0,-12 2 22-16,-2-3-12 0,-2-4 0 15,-23-3 3-15,-10 1-5 16,-12-1 3-16,-11-5-15 15,-5-4-5-15,3-13-9 16,6-12-4-16,17-9-5 16,12 0-2-16,10-18-21 15,6-10-64-15,9-4-59 16,0-2-49-16,9-3-185 16,18 4-284-16</inkml:trace>
  <inkml:trace contextRef="#ctx0" brushRef="#br1" timeOffset="-41610.87">10164 10734 1050 0,'0'0'172'0,"0"0"-40"16,0 0-59-16,0 0-14 16,0 0 29-16,0 0-21 0,-4-22-34 15,4 22-16 1,0 0-13-16,0 14 0 0,0 11 13 16,17 8 2-16,3 1 5 15,5-3-9-15,2-6-9 16,2-6-1-16,-2-9-5 15,2-7 2-15,-6-3-2 16,2 0-1-16,-2-22-6 16,-6-6-4-16,-1-2 3 15,-7 0 7-15,-9 0 1 16,0 0 1-16,0 1 2 16,-7 10 0-16,-1 3 1 15,3 10 6-15,2 3 3 16,3 3-1-16,0 0-9 15,0 0-3-15,0 19 0 0,14 5 0 16,3 4 2-16,8-2-1 16,2-2-1-16,2-2 0 15,2-6 0-15,-2-4-7 16,-4-6-33-16,-5-6-56 16,-5 0-75-16,-2-12-59 15,-7-16-194-15</inkml:trace>
  <inkml:trace contextRef="#ctx0" brushRef="#br1" timeOffset="-41070.85">10600 10537 926 0,'0'0'194'0,"0"0"-53"16,0 0-68-16,0 0-23 16,0 0-19-16,0 0 1 15,25 9-4 1,-4 14-10-16,-2 5-5 0,-1 1-3 15,-3-4 10-15,-1-2 1 16,-3-9 4-16,-2-6-12 16,-4-5-8-16,-1-3-2 15,3 0 4-15,-1-7 3 16,3-19-3-16,0-11-5 16,-2 0-2-16,-3 1 1 15,-2 9 1-15,-2 11-2 16,3 10 1-16,-3 6 0 0,0 0 4 15,4 0-5 1,5 5 1-16,2 12 2 0,7 5 5 16,2 2-4-16,2-3-1 15,1-5 6-15,2-9-7 16,-6-2-2 0,-1-5 3-16,0 0 1 0,-4-12 4 15,1-17-4-15,-1-4-4 16,-4-10 0-16,-3 1-1 15,-7 1 1-15,0 4 0 16,0 13 0-16,0 10 1 16,0 8-1-16,4 6-4 15,8 0 4-15,3 20 0 16,5 12 6-16,3 2 1 0,-2 5 3 16,6 0-4-1,0-3-6-15,4-4 0 0,-2-6-16 16,3-9-51-16,-8-9-105 15,-1-8-106-15,-4 0-298 16</inkml:trace>
  <inkml:trace contextRef="#ctx0" brushRef="#br1" timeOffset="-40364.22">11352 10251 980 0,'0'0'219'15,"0"0"-50"-15,0 0-75 16,0 0-12-16,0 0-18 16,0 0-39-16,-16-14-24 15,24 35 2-15,11 9-2 0,-1 3 3 16,-1 1 5-16,-1-4 5 16,-1-2-1-16,-1-4 1 15,-1-8-7-15,-4-6-5 16,-3-8 0-16,-3-2-1 15,2 0 4-15,1-8 2 16,3-23-3-16,-3-13-4 16,-2-9-10-16,-4-5 3 15,0 8 6-15,0 13-1 16,0 17 1-16,0 14 1 16,0 6 0-16,0 2 0 15,4 20-2-15,11 11 2 16,3 1 2-16,-1-4 2 15,4-6-1-15,-1-3 0 16,0-11-3-16,-2-1 0 0,-1-9 0 16,3 0-2-16,-3-2 2 15,-2-22 2-15,-1-9-1 16,-6-13-1-16,-1-11 0 16,-7-12 0-16,0 1 0 15,0 17 1-15,0 17-1 16,0 24 3-16,6 10-3 15,4 0 3-15,3 27-1 16,5 15 14-16,1 6 0 16,2 4 3-16,3-3-9 15,6-9-9-15,1-10 1 16,2-9-2-16,0-5-20 0,3-16-58 16,-5 0-100-16,-2-16-108 15,-4-24-334-15</inkml:trace>
  <inkml:trace contextRef="#ctx0" brushRef="#br1" timeOffset="-39871.72">12142 9829 677 0,'0'0'442'16,"0"0"-353"-16,0 0 12 16,0 0-21-16,5 133-29 15,13-107-4-15,0-8-18 16,1-10-14-16,4-8-8 15,-3 0 2-15,2-21 0 0,0-21-7 16,-1-8-2 0,-6-8-1-16,-5-7-1 0,-8-1-2 15,-2 9 3-15,0 17 0 16,0 20 1-16,0 20 0 16,0 4-4-16,0 29 0 15,0 16 4-15,0 12 17 16,8 3 0-16,3 12 5 15,5 16 7-15,6 6 2 16,-2 5 52-16,-2-3-43 16,-7-7-15-16,-9-8-14 15,-2-10-8-15,0-17-2 16,0-18 0-16,0-20-1 16,0-16 0-16,-2-4-12 0,-9-22 9 15,-2-32-5 1,-5-27-5-16,4-25 4 0,4-10-16 15,10 5-9-15,0 19 4 16,17 28 13-16,17 26 9 16,4 21 1-16,-5 12-39 15,-2 5-53-15,-6 15 0 16,-6 25-53-16,-5 7-60 16,-7 11-138-16,-7 6-318 15</inkml:trace>
  <inkml:trace contextRef="#ctx0" brushRef="#br1" timeOffset="-39487.56">9038 12316 620 0,'0'0'191'0,"0"0"-60"15,0 0 17-15,0 0-45 16,0 0-9-16,132-44-4 15,73-62 1-15,76-44 12 16,80-41-30-16,69-37 13 16,47-23-39-16,22-6-15 15,-5 18-25-15,-28 31-7 16,-56 40-28-16,-76 39-16 16,-95 49-75-16,-92 32-92 15,-80 27-330-15</inkml:trace>
  <inkml:trace contextRef="#ctx0" brushRef="#br1" timeOffset="-38979.52">12980 9488 250 0,'0'0'0'16,"0"0"-97"-16</inkml:trace>
  <inkml:trace contextRef="#ctx0" brushRef="#br1" timeOffset="-38306.49">12807 9524 568 0,'0'0'221'0,"0"0"-15"16,0 0-10-16,0 0-88 15,0 0-23-15,0 0-15 16,50-87-12-16,-40 81-17 15,-6 1-29-15,-4 5-9 16,0 0 4-16,0 0-3 16,2 0 0-16,0 0-2 15,1 5 3-15,-1 2 2 16,0-2-4-16,-2-2-3 16,0-3-13-16,0 0-16 15,0 0 9-15,0 0 17 16,0 0 3-16,0 0 4 15,0 0 5-15,0 0-3 16,0 0 2-16,0 0-6 16,0-6-2-16,0 3 3 0,0-3-3 15,0 1 0-15,0 1-1 16,0-1 1-16,0 1-1 16,0 1 1-16,0 3 0 15,0 0 7-15,0 0 10 16,0 0 4-16,0 0-3 15,0 0-1-15,0 0 1 16,0 0-5-16,2 0-5 16,12 3 1-16,1 12 17 15,8 10 0-15,4 4-5 0,4 10-5 16,4 7-1 0,3 0-6-16,0 0-4 15,0-6-3-15,0-8-1 16,-3-7 1-16,-4-10-1 0,-4-5 3 15,-8-6-3-15,-4-4 2 16,-1 0 2-16,-4-20 7 16,-1-14-7-16,-5-12-4 15,-2-10 0-15,-2-6-1 16,0-4 1-16,-4 3 1 16,-11 13-4-16,1 18-1 15,5 16-7-15,7 13-3 16,2 3-24-16,-2 0-56 0,2 3-71 15,0 17 51-15,0 2-62 16,11 0-66-16,14-1-107 16</inkml:trace>
  <inkml:trace contextRef="#ctx0" brushRef="#br1" timeOffset="-37540.79">13638 9410 468 0,'0'0'565'0,"0"0"-417"16,0 0-55-16,0 0-52 16,0 0-14-16,0 0 31 15,-45-42-32-15,29 59-7 16,3 8 2-16,2 5-6 0,4 2-10 16,7-1 8-16,0-5-7 15,0-2 6-15,0-6-5 16,11-8-3-16,3-4-2 15,1-6 2-15,3 0-4 16,0-11 4-16,2-16-4 16,-2-7-9-16,-5 1-7 15,-4 4 15-15,-3 8 1 16,0 11 0-16,-6 6 1 16,4 4-1-16,0 0 0 15,5 13 0-15,3 5 4 16,-2 0-1-16,3-3 2 15,1 0 2-15,1-7-2 16,-3-5 0-16,1-3 9 16,1 0 5-16,-1-1 18 0,2-24 2 15,3-7-23-15,-5-4-10 16,-3 0-3-16,-8-2 0 16,-2-1-2-16,0 0 4 15,-20 3-1-15,0 10-3 16,4 8 1-16,7 12 5 15,5 6 5-15,4 0-7 16,0-2-5-16,0 2-3 16,0-2 2-16,9-1 1 15,11 2 1-15,2-1 1 0,-4-1-1 16,-3 3-1 0,-3-1 0-16,-4 1 2 0,-1 0-1 15,-3 0-1-15,2 0 1 16,-2 14 3-16,0 6 2 15,0 8 0 1,-1 2-3-16,1 6 7 0,0 4-4 16,8-3 3-16,5 0 1 15,10-6 5-15,4-8-6 16,5-6 10-16,1-10-1 16,4-7 0-16,3 0 5 15,2-14-1-15,-5-17-13 16,1-7-5-16,-5-3-4 15,-11 1-1-15,-8 9-21 16,-9 8-24-16,-9 9-67 0,0 13-102 16,-24 1-149-16,-13 0-683 15</inkml:trace>
  <inkml:trace contextRef="#ctx0" brushRef="#br1" timeOffset="-18023.77">6813 11528 207 0,'0'0'285'16,"0"0"-217"-16,0 0-15 15,0 0-4-15,0 0 8 16,0 0 24-16,0 0-13 16,0 0-11-16,0 0-13 15,0 0-5-15,0-2 19 16,0 0 8-16,0-2-8 0,0-2-15 16,0 2-15-16,0-3-7 15,0 1-10-15,0 2-3 16,0-5 11-16,4-1-6 15,3-2-9-15,4-3 6 16,2 0-4-16,8-1-1 16,3-3-1-16,5 4 6 15,0-2-8-15,3 2 5 16,-6 4 3-16,0 1-2 16,-1 4-3-16,-2 6-1 15,-5 0-3-15,-3 0 2 16,3 0-1-16,-1 0 0 0,2 9-1 15,-2 2 2 1,1 3 3-16,0 1-1 0,-3 5-1 16,-2 2 1-16,1 4 5 15,-5 8 2-15,-3 6-1 16,0 2 4-16,-2 6-2 16,-2-2 0-16,0-2 5 15,3-1 1-15,-1-9-12 16,0-2 6-16,1-2 1 15,-2-2-8-15,-3 0 4 16,0 4 2-16,0 0-4 16,0 4 13-16,0 4-8 15,0 0 0-15,-8 3-4 0,2-2 0 16,1 2 5 0,-1 1-9-16,-4 0 9 15,4-2-5-15,-3-4-3 16,3-2 1-16,2-2-1 0,-4 3-2 15,2 3-2-15,-1 4 3 16,-1 2 4-16,0 6-1 16,-1 0-5-16,1-1 3 15,-1 1-5-15,2-4 0 16,2-2 1-16,3-2 0 16,-2-1 0-16,2 1 0 15,0-1-2-15,-1-1 7 16,3-2-1-16,0 2-6 15,0 2 0-15,0 6 2 0,0 3 5 16,0 1-6 0,0 0 2-16,0 0-3 0,7-2 7 15,-1-4-5-15,3-4-2 16,3-7 2-16,-1-7 1 16,0-10-2-16,2-11 0 15,-2 0-1-15,5-5 2 16,-3-4 3-16,5 0-3 15,3-2 2-15,-4-18-1 16,6-4 1-16,-8 2-1 16,-4 1-1-16,-4 7-2 15,-5 4 1-15,0 2 0 16,0 7-1-16,-2-2 0 0,0 3 2 16,0 0-2-16,0 0 1 15,0 0 1-15,0 0 1 16,0 0-1-16,0 0 0 15,0 0-2-15,-8 0 5 16,-11 4-5-16,2 10 0 16,-3 4-2-16,5 3 5 15,-1 1-6-15,3 1 6 16,3 0-6-16,4-1 5 16,-1 2-2-16,5 2 0 15,0 4-2-15,0 0 2 16,-4 6 2-16,6 0-1 15,-2 2-1-15,2-3 0 16,0-2 1-16,0 0-2 0,6 5 1 16,9 2 0-16,3 6 3 15,1 4-3-15,2 3 3 16,-1 1-2-16,-1 1 1 16,2 3-2-16,-1-1 0 15,0-3 0-15,-2-6 0 16,-1 2 0-16,-1 4 0 15,-1 8 1-15,1 7 0 16,-5 4-1-16,1 4 1 16,-6-1 0-16,-1 9 1 15,-1-5 0-15,-2 2-1 16,0-2-1-16,1-5-2 16,1-16 1-16,1-1 2 0,-1-5-2 15,5-3 5-15,0 2-4 16,-2-4 0-16,4 7 0 15,-2-5-3-15,-1 0 3 16,2 2 0-16,-4-7 4 16,-1 4-4-16,-3-10 0 15,-2-2 0-15,0-1 1 16,0-2-1-16,0 2 0 16,0 1-2-16,-9-1 2 15,-2-6 0-15,0 5 0 16,2-2-1-16,-2 3 2 15,4 4-2-15,-2 0 2 0,0 0-2 16,3 1 1-16,1-6 0 16,0 0 1-16,5 1-1 15,0-4 1-15,0 4 0 16,0 0-1-16,0 8 1 16,0 0 0-16,0 0-1 15,0 6 0-15,7 3 0 16,0-3 0-16,-5 4 1 15,1-6-1-15,-3-12 0 16,0-5 0-16,0-4 1 16,-5-5 0-16,-15-4 1 15,-16 1 0-15,-15-2 6 16,-14-9-1-16,-10-2-5 0,-1-6 2 16,13 0 0-16,12 0-1 15,15 0 0-15,15 0 2 16,9 0-4-16,8-6 0 15,4 6-2-15,0-4-3 16,0 0-15-16,0-6-20 16,18-8-51-16,3-20-22 15,11-12-34-15,2-16-82 16,-15-10-342-16</inkml:trace>
  <inkml:trace contextRef="#ctx0" brushRef="#br1" timeOffset="-15655.99">8907 14002 467 0,'0'0'136'0,"0"0"-103"16,0 0 3-16,0 0-5 16,0 0-1-16,0 0 6 15,0 0-5-15,0-5-12 0,0 5-4 16,0 0 4-16,0 0 25 15,0-3 6-15,0 3 22 16,0 0 13-16,0-1 9 16,0-3-34-16,0-1-24 15,-2-1-25-15,-9 0-2 16,-3 0 11-16,-3 2-2 16,1 4-1-16,1-4-1 15,-3 4-2-15,5 0 2 16,-1 0 0-16,3 4-7 15,0 12-1-15,1 8-5 16,2 4 0-16,4 8 2 16,4 5 3-16,0 5 7 15,0 4-5-15,15 5-4 16,7-4 3-16,5 1-3 0,4-5-5 16,0-12 3-16,3-6-2 15,3-17 2-15,-1-10 1 16,3-2 4-16,-4-20-5 15,-6-20-3-15,-4-9 2 16,-12-9-1-16,-9 3 0 16,-4-1 2-16,-2 1-1 15,-23-1 2-15,-8 6-3 16,-5 5 2-16,1 14 5 16,1 12 0-16,5 15 7 0,2 4-7 15,4 14-9 1,3 17-13-16,6 10 6 0,7 5-1 15,9-2-19-15,0-3-22 16,14-7-33-16,19-11-83 16,9-6-74-16,8-15-74 15,-2-2-296-15</inkml:trace>
  <inkml:trace contextRef="#ctx0" brushRef="#br1" timeOffset="-15387.65">9283 13543 975 0,'0'0'146'0,"0"0"6"0,0 0-47 16,0 0-36-16,0 0-35 16,0 0-19-16,-21-24-9 15,32 63-1-15,15 18 57 16,6 18-34-16,-3 5-1 15,0 4-10-15,0-2-9 16,-2-6-6-16,-1-5-2 16,-2-11-1-16,-3-10-26 15,-3-14-65-15,-3-7-19 16,-11-21-95-16,-4-8-270 16</inkml:trace>
  <inkml:trace contextRef="#ctx0" brushRef="#br1" timeOffset="-14826.17">9262 13966 1061 0,'0'0'167'0,"0"0"-84"16,0 0-23-16,0 0-57 16,0 0-1-16,0 0 9 15,113-130 8-15,-80 91-9 16,-1 0-6-16,-10-5-4 15,-8-1 1-15,-8 3 0 16,-6-3 6-16,0 2-4 0,0 6 0 16,-4 6 12-1,-3 13 7-15,4 8 9 0,3 8 5 16,0 0-19-16,0 2-8 16,0 0-9-16,8 10 0 15,19 22 12-15,4 16 9 16,2 12 4-16,1 6 0 15,-3 5-10-15,0-6-4 16,-4-4-3-16,2-7-2 16,0-12-1-16,-1-12-2 15,-3-11-1-15,-5-14 0 16,-5-5-2-16,1-22-11 16,-3-28 10-16,-3-24-5 15,-2-4-5-15,-1 9-3 16,-5 22 4-16,0 22 10 15,-2 15 1-15,0 10 2 16,0 0-3-16,4 0 0 0,8 20 0 16,5 10 5-16,4 11 7 15,4 7-3-15,1-6-5 16,3 0-2-16,3-8-2 16,1-8 1-16,2-8-1 15,3-7-2-15,-2-11-23 16,-1 0-53-16,2-25-91 15,-8-19-141-15,-12-16-298 16</inkml:trace>
  <inkml:trace contextRef="#ctx0" brushRef="#br1" timeOffset="-14470.1">10220 13366 1060 0,'0'0'145'15,"0"0"-129"-15,0 0 44 16,0 0-10-16,15 123-23 16,7-103-5-16,3-10-2 15,-2-10-13-15,-4 0 2 16,-1-5-6-16,-5-28 5 16,-1-7 0-16,-10-8-6 15,-2-2 0-15,0 1 4 16,-20 9-3-16,-3 19-1 15,2 18 1-15,0 6-3 0,1 36-6 16,1 17 5-16,7 5 1 16,10 8 1-16,2-8 0 15,4-3 0-15,18-8 0 16,5-9 1-16,5-13 2 16,1-10 0-16,2-6-4 15,3-12-29-15,3 0-64 16,-4-29-89-16,-3-15-162 15</inkml:trace>
  <inkml:trace contextRef="#ctx0" brushRef="#br1" timeOffset="-14126.78">10550 13171 1205 0,'0'0'128'0,"0"0"-65"16,0 0-30-16,0 0-16 15,0 0 25-15,0 0 2 16,142 109-8-16,-111-62-12 16,-4 3-9-16,-7-5-9 15,-9-9 4-15,-9-7 5 16,-2-8 5-16,0-8 10 16,-4-5 5-16,-12-8-11 15,-1 0-9-15,-6-30-6 16,4-36-6-16,3-26-3 0,9-10-22 15,7 7-9-15,0 29 17 16,11 24 9-16,9 16 2 16,0 13 2-16,2 12-19 15,3 1-58-15,0 1-46 16,-1 20-20-16,0 2-132 16,-4 2-221-16</inkml:trace>
  <inkml:trace contextRef="#ctx0" brushRef="#br1" timeOffset="-13720.92">11118 12783 1245 0,'0'0'96'0,"0"0"-30"0,0 0-13 15,0 0-32-15,0 0-20 16,0 0 0-16,-100 164 16 15,81-91 8-15,6-4-18 16,7-14-5-16,3-15-2 16,3-16 3-16,0-16-1 15,0-8 5-15,20-5 15 16,7-28-16-16,11-6 1 16,5-9-7-16,1 11 1 15,5 7 2-15,-5 12 0 16,0 15 12-16,-3 3 0 15,-5 9-3-15,-9 19 12 0,-12 12 15 16,-11 8 11-16,-4 10 9 16,-9 9-8-16,-24 1-20 15,-9-2 0-15,-7-6-15 16,-3-10-7-16,-3-10-9 16,-1-12 0-16,3-18-18 15,8-10-25-15,12-23-56 16,17-34-157-16,7-9-237 15</inkml:trace>
  <inkml:trace contextRef="#ctx0" brushRef="#br1" timeOffset="-13145.31">8816 15287 906 0,'0'0'184'0,"0"0"-117"15,-125 17 17-15,108-9 39 16,9-4-26-16,8-4-16 16,16 0-18-16,49-25-2 15,37-26 27-15,43-30-13 16,36-35-31-16,37-18-5 15,31-18-13-15,39-14-17 16,33-2-9-16,13-3 0 16,-2 2-2-16,-13 8-8 0,-32 19 1 15,-26 11-2-15,-30 11 3 16,-41 20 5-16,-41 16-1 16,-44 22 0-16,-34 18 1 15,-27 16-3-15,-15 11 1 16,-12 7-8-16,-13 6-24 15,-4 4-7-15,0 0-24 16,-11 0-4-16,-9 18-31 16,-7 2 0-16,0 5-34 15,-4-2-124-15,-3 0-101 16,3-3-198-16</inkml:trace>
  <inkml:trace contextRef="#ctx0" brushRef="#br1" timeOffset="-12562.32">11685 12362 1035 0,'0'0'151'0,"0"0"-12"0,0 0 7 15,0 0-26-15,0 0-49 16,0 0-30-16,-50-34-16 16,81 84 9-16,13 22 34 15,10 12-20-15,6 13-20 16,9 3-7-16,2 2 5 16,5-3 2-16,-5-9-2 15,-6-6-21-15,-12-1-3 16,-8-11-2-16,-11-14-27 15,-15-18 0-15,-7-22-47 16,-12-12-131-16,0-6-123 16,-25-8-429-16</inkml:trace>
  <inkml:trace contextRef="#ctx0" brushRef="#br1" timeOffset="-11561.71">11443 12209 275 0,'0'0'346'16,"0"0"-220"-16,0 0-19 15,0 0-26-15,0 0-42 16,0 0-7-16,9-18 12 15,-7 18 23-15,-2 0-6 16,0 5-26-16,0 2-3 16,-11 4 19-16,-11 3 9 15,-9 4-9-15,-15 4-16 16,-12 6-17-16,-15 10-10 16,-25 12-4-16,-28 12-1 15,-35 13-3-15,-29 5 1 0,-16 4-1 16,-15 0 2-16,-13 5-2 15,-9-1 6-15,0 5-6 16,2 1 0-16,16 1-1 16,18-2 0-16,13-6 1 15,25-10 6-15,22-7 3 16,22-14 5-16,30-12 1 16,27-13-2-16,28-15 14 15,20-10 0-15,16-6 6 16,4 0-6-16,0 0-17 0,0 0 1 15,0 0-9-15,0 0 3 16,0 0 3-16,0 0 2 16,0 0 8-16,0 0 7 15,0 0 1-15,-5 0-13 16,-1 0-10-16,4 0-2 16,2 0 6-16,-3 4-1 15,-3 6 0-15,-1 4-1 16,-6 2 6-16,2 0-3 15,-1-1 4-15,3-1-4 16,3 3-2-16,0 5-2 16,6 6 0-16,0 12 3 0,0 2-1 15,6 9-1-15,19 7 1 16,6 8 1-16,4 14 0 16,9 16 0-16,4 16 3 15,0 18 9-15,4 11-5 16,1 3 5-16,6-9-8 15,-2-15-3-15,3-17 4 16,-4-17-6-16,-5-13 1 16,-9-14 5-16,-13-19-5 15,-6-14-5-15,-12-12 0 16,-9-11 0-16,-2-3 0 16,0 0 1-16,0 0 1 15,0 0-4-15,-5 0 0 16,-10-10-15-16,-1-5-23 15,1-3-11-15,6 2-51 0,4-2-139 16,3-4-152 0</inkml:trace>
  <inkml:trace contextRef="#ctx0" brushRef="#br1" timeOffset="-9214.47">7749 7493 456 0,'0'0'294'15,"0"0"-202"-15,0 0-70 16,0 0-11-16,0 0-9 16,0 0 1-16,0 6 20 15,0-6 34-15,-2 0-11 0,-1 3-6 16,3-3 14-16,-2 1-8 15,-1-1-21-15,3 0-9 16,0 3-7-16,0-3-5 16,0 0-4-16,0 0 2 15,0 0-2-15,0 0-25 16,0 0-43-16,0 0-56 16,-4-7 27-16,2 1-15 15,-2 5 25-15,-1 1 20 16,-3 0-21-16,0 0-51 15,2 0-57-15</inkml:trace>
  <inkml:trace contextRef="#ctx0" brushRef="#br1" timeOffset="-9070.81">7749 7493 222 0</inkml:trace>
  <inkml:trace contextRef="#ctx0" brushRef="#br1" timeOffset="-9011.19">7749 7493 222 0,'-116'81'60'16,"112"-81"-31"-16,4 0-17 0,-5 0-12 0,5 0-8 0,-3 5-57 16,1 2-18-16</inkml:trace>
  <inkml:trace contextRef="#ctx0" brushRef="#br1" timeOffset="-2682.84">13353 11999 104 0,'0'0'137'16,"0"0"-69"-16,0 0 51 15,0 0-58-15,0 0-26 16,0 0 4-16,0 0 14 15,0 0 8-15,0-2 17 16,0-2 20-16,0 0-19 16,0-4-16-16,0-2-18 15,0 1-6-15,0-4 10 16,0 1-8-16,0 0-10 16,0-2-7-16,0 2-9 15,0-2-2-15,0 4-5 16,4 0 6-16,7 0 1 0,5-2-7 15,1 2-3-15,6 3-2 16,1 6-1-16,-2 1 4 16,1 0 0-16,-3 24 26 15,-5 10 0-15,-5 9-14 16,-8 10-5-16,-2 5 2 16,0 5-2-16,-10 1 1 15,-7 0-6-15,-3-3 5 16,-1-4-7-16,0-9-3 15,0-8 7-15,4-6 7 16,3-12 9-16,8-8-1 16,1-6-10-16,5-5-2 0,0-3 1 15,13 0 0 1,23 0 7-16,13-26 9 0,11-15-11 16,13-11-11-16,4-3-6 15,-6 4 1-15,-7 8-1 16,-19 14-2-16,-13 13-9 15,-17 5-38-15,-7 10-70 16,-2 1-30-16,-6 0-117 16,0 0-209-16</inkml:trace>
  <inkml:trace contextRef="#ctx0" brushRef="#br1" timeOffset="-781.59">14237 11287 494 0,'0'0'54'16,"0"0"18"-16,0 0-14 0,0 0-22 15,0 0-3-15,0 0 8 16,0-46 19-16,0 40 2 16,0 0-1-16,0-1-14 15,0-1 17-15,0-3-6 16,4-3-10-16,3 0-29 15,2 1 2-15,0-4-11 16,2 3-9-16,4 2 4 16,2 0-2-16,-2 4 4 15,1 4 4-15,-1 4-6 16,-1 0 14-16,1 0-10 16,-2 12 14-16,-1 7 10 15,-8 10-13-15,-2 3-9 0,-2 3-7 16,0 0-1-1,0-3-1-15,-11-6-1 0,2-8 0 16,2-8-1-16,3-3-1 16,2-7 1-16,2 0 0 15,-5 0 3-15,5-4 4 16,0-14-7-16,0 2-5 16,0-3-4-16,3 4 5 15,12 2 3-15,3 5-1 16,2 2-2-16,0 4 4 15,2 2 1-15,1 0-1 16,-2 10 3-16,0 14 7 16,-1 8 1-16,-5 4-7 15,-5 0 3-15,-4 3 7 0,-6 1-2 16,0-5 8-16,0 4-3 16,-8-7 15-16,-11-3 13 15,-1-4-4-15,1-8-11 16,-2-4 2-16,1-9-19 15,-2-4-2-15,-2 0-10 16,1-14-1-16,3-12-24 16,9 0-79-16,7 6-54 15,4 4-201-15,0 9-625 16</inkml:trace>
  <inkml:trace contextRef="#ctx0" brushRef="#br1" timeOffset="4455.11">15507 10682 892 0,'0'0'100'0,"0"0"-53"16,0 0 27-16,0 0 1 16,0 0-56-16,0 0-11 0,0 0 55 15,13 64 11-15,-13-10-26 16,0 10-12-16,0 9 0 16,-8-2-9-16,-2 2 6 15,6-5-14-15,2-3-4 16,-1-10-12-16,3-6-3 15,0-14-1-15,0-12-59 16,0-12-26-16,0-11-92 16,0 0-167-16,-6-25-481 15</inkml:trace>
  <inkml:trace contextRef="#ctx0" brushRef="#br1" timeOffset="4717.67">15244 10876 1161 0,'0'0'52'16,"0"0"-13"-16,0 0 3 16,0 0-36-16,0 0-3 15,0 0 0-15,-2 8 10 16,8 1 9-16,-1-2 0 15,-3-1-10-15,0-2-1 16,-2-2-1-16,2 3-2 16,6-1-8-16,2 3-2 0,9 5-40 15,4 5-109-15,4-3-256 16</inkml:trace>
  <inkml:trace contextRef="#ctx0" brushRef="#br1" timeOffset="4929.1">16004 11306 1188 0,'0'0'50'0,"0"0"-38"0,0 0 22 16,0 0-34-1,0 0-22-15,0 0-82 0,11-13-73 16,-11 12-151-16</inkml:trace>
  <inkml:trace contextRef="#ctx0" brushRef="#br1" timeOffset="6454.96">12751 12028 786 0,'0'0'47'0,"0"0"-43"16,0 0 14-16,0 0 18 15,0 0-36-15,0 0 5 16,0-13 2-16,0 13 57 16,4 0-13-16,0 0-10 15,1 0 4-15,4 0 16 16,9 0 5-16,8 0-9 15,22-16-11-15,16-18-11 16,30-22-9-16,35-22-9 16,20-20-3-16,22-15-9 0,19-7-5 15,6-4-2-15,9-5 2 16,4-9 0-16,-8-4 0 16,-7-5-2-16,-3 5-3 15,-10 7 5-15,-12 16 0 16,-6 16 0-16,-20 19-1 15,-18 18 1-15,-15 12 0 16,-16 7 4-16,-11 7 1 16,-17 4-2-16,-3 5 0 15,-12 8 1-15,-7 2 1 16,-7 9 5-16,-4 4 4 16,-9-1 3-16,-4 6-5 15,-4 2 11-15,-7 1 8 16,-7 0 0-16,0-3-1 15,0 3-4-15,1 0 5 0,1 0 0 16,3 0 0-16,0 11 5 16,1 11 0-16,1 12-8 15,3 9-4-15,1 10-1 16,5 9-10-16,1 11 0 16,6 4 2-16,0 2-2 15,4 5 7-15,2 1-13 16,2 1 7-16,3 2 1 15,-3-4 2-15,5-2-5 16,-2-2 6-16,2-5-11 0,-2-1-3 16,-3-8-4-1,-2-4 0-15,0-8 0 16,-2-11 0-16,-4-10 0 16,-8-9 0-16,-5-12 0 0,-8-3 0 15,-2-9 0-15,-2 1 0 16,0-1 0-16,0 0 0 15,0 0 0-15,-2 3 0 16,-20-2 0-16,-9 6 0 16,-7 0 0-16,-2 3 0 15,-3 5 0-15,-3 3 0 16,-10 4 0-16,-9 10 0 16,-15 7 0-16,-16 8-4 15,-12 13-2-15,-15 4 0 16,-14 8-3-16,-10 3-1 0,-13 3 4 15,-9 7-1-15,-16 4 5 16,-9 10 0-16,-8 5-3 16,-17 6 4-16,1-1-15 15,4-1-2-15,9-8 11 16,22-8 6-16,27-11-1 16,27-11-2-16,25-16 4 15,25-12-2-15,19-12 1 16,18-12-2-16,15-5 0 15,7-6-3-15,3-3-5 16,3 0 2-16,-1 2 1 16,1-2 1-16,-1 2 2 0,-4-2 1 15,6 0 1-15,4-2 1 16,4-2 2-16,5 0-1 16,0 0 1-16,0 0 2 15,0 0 0-15,0 0-1 16,-4 0 0-16,-5 0-1 15,-7-3 2-15,-5-14-2 16,-8-7 0-16,-8-4 0 16,0-10 1-16,-10-10 0 15,-4-16 1-15,-7-19-1 16,0-20 0-16,0-10-1 16,14-1 0-16,17 11 1 15,14 21 0-15,13 25 4 16,0 20-3-16,0 16-1 15,0 10-1-15,0 9 0 16,0 2-9-16,0 13-44 16,-21 31-130-16,-10 23-28 0,-20 17-203 15</inkml:trace>
  <inkml:trace contextRef="#ctx0" brushRef="#br1" timeOffset="17894.25">1026 732 298 0,'0'0'236'0,"0"0"-117"16,0 0-23-16,0 0-20 15,0 0-24-15,0 0-20 0,0 0 6 16,12-6 7-16,-1 6 2 16,11 0-5-16,12 0 47 15,17 0-42-15,25-5-1 16,28-3-25-16,41-6 12 16,36-5 3-16,33-8-11 15,33-11-10-15,34 2-4 16,26-1-1-16,17 0-5 15,0 13-5-15,-20 6 0 16,-24 10 0-16,-20 8 2 16,-21 0 1-16,0 0-3 15,-1 1-1-15,7 6 1 16,5-7 0-16,-11 2 2 16,-15 2-1-16,-22 2 3 15,-27 7-3-15,-28-2 0 16,-31 3-2-16,-20-2 1 0,-15-4 0 15,-11-2-4-15,-13-3 6 16,-14-3-2-16,-9 0 0 16,-14 0 0-16,-9 0 1 15,-3 0 0-15,-5 0 0 16,-3 0 3-16,2 0 4 16,0 0 3-16,1 0-5 15,1 0-1-15,-1 0-2 16,-3 0-1-16,2 0 4 15,-2 0-5-15,0 9-1 16,4 11-1-16,0 17 1 0,7 14 15 16,1 14-3-16,1 11 11 15,1 14 12-15,1 14-23 16,1 10 5-16,-1 11-3 16,1 0 1-16,-1-1-6 15,3-8-6-15,-2-7 7 16,-3-9-9-16,-4-11 8 15,-5-4-1-15,-1-9 0 16,-3-7 12-16,0-13-8 16,0-14-5-16,0-9 5 15,-7-11 3-15,5-3-9 16,0-7-5-16,2-3 1 16,0-7-2-16,0-2 0 0,0 0 2 15,0 0-1-15,0 0 2 16,0 0-3-16,0 0 5 15,-2 0 0-15,2 0-3 16,0 0-1-16,-3 0 0 16,-3 0 7-16,-10 0-6 15,-20 0 0-15,-24 0-2 16,-33-2-2-16,-30-1-8 16,-22 3-14-16,-11 0 5 15,0 0 4-15,7 0 1 16,11 0 3-16,2 3-6 15,0 5 8-15,-16 1-1 16,-24 3-7-16,-24 6 10 0,-34 10-15 16,-45 10 20-16,-30 8 2 15,-26 8 0-15,-1-2 0 16,26-1-2-16,27-7 2 16,36-4 0-16,31-7 3 15,33-2-2-15,19-7-1 16,14-4-4-16,12-2 4 15,0 0-2-15,7-4 4 16,10 0-4-16,12-4 3 16,13-4-1-16,13-1 5 15,12-1-3-15,13-3-2 16,6 3 1-16,4 1 0 16,1 1-1-16,-1 1 0 15,0 2 0-15,-7-1 0 0,-8-1 0 16,-12 6 0-16,-6-1 0 15,2-1-1-15,2 2 2 16,19-4-3-16,10 2 5 16,0-5-3-16,7-2 1 15,-1 0 1-15,-4 0 0 16,9 0 0-16,6-1 2 16,10 0 4-16,10-1 8 15,9-2-5-15,2 0-4 16,0 0-2-16,0 0 4 0,0 0 0 15,0 0 1 1,0-8 0-16,0-13 4 16,0-10-14-16,0-22-2 15,0-17 2-15,0-24 0 16,0-27-8-16,0-24 1 0,5-26-7 16,8-15-7-16,5 5 12 15,6 19 7-15,-1 31 2 16,1 33 1-16,-2 20-1 15,-3 15 0-15,-2 5 0 16,1 8 0-16,1 3 0 16,0-1 0-16,-1 10 0 15,-1 5 0-15,-5 7 0 16,-3 4 0-16,-3 3 0 16,-4 6 0-16,0 1 0 0,1-2 0 15,-1 0 1-15,-2-3-2 16,0 3 1-16,2 3 0 15,-2 0 0-15,0 7-1 16,0 4 1-16,0-4 1 16,0 4 0-16,0-2-2 15,0 0 1-15,0 0 0 16,0 0 1-16,2 0-1 16,1 1 1-16,-1 1-1 15,0-3-2-15,5-1 0 16,10-1 1-16,10-5-2 15,14-5 3-15,12-4-1 0,11-1 1 16,25-3 0-16,10-1 0 16,12 2-5-16,9 0 3 15,7-2-5-15,14 1 7 16,9-7-1-16,12-1 1 16,2-6 0-16,6-3 0 15,1-2 0-15,6-2-1 16,7 1 1-16,6 8 0 15,3-1-8-15,4 4-3 16,-10 4 1-16,-2 2 3 16,-7 8 3-16,-9-1-2 15,-5 2-7-15,2 0-3 16,3 1-7-16,3 2 3 0,4 7 8 16,-2-2-8-1,0 5-8-15,0 4 3 16,-3-1 11-16,-6 1-3 0,-9 0-11 15,-9 0-2-15,-9 0 12 16,-9 0 5-16,-4-3-1 16,-9 2 11-16,-7-5 1 15,-4 1-1-15,-5-1-1 16,2 1 3-16,-3-6-2 16,-1 2-1-16,-2 1-1 15,-7 2-5-15,-2-3-2 16,-14 5-2-16,-8-2 5 15,-14 2 7-15,-11 0 0 16,-11-1 2-16,-11 4 2 0,-7 1-1 16,-9 0 6-16,-2 0-2 15,2 0 2-15,3 0-7 16,4 0-1-16,4 4 1 16,0 8 1-16,1 2 0 15,-1 6 1-15,1 6 3 16,-3 6 7-16,-1 8 1 15,0 9 0-15,1 9 3 16,0 8-5-16,3 8-2 16,-2 9 2-16,7 3 0 15,-4 6 3-15,1 8 6 16,-5 8-1-16,-7 6-4 0,-2 5-5 16,-2-1 9-16,0 0-6 15,0 1-3 1,0-11 3-16,0-2-9 0,-2-11 1 15,0-13-2-15,-5-6-2 16,5-18 2-16,-2-3 7 16,0-11-1-16,-1-11 4 15,0-6-10-15,3-10 9 16,0-8-3-16,2-3-7 16,0-4 1-16,0-2-1 15,0 0-1-15,-2 0 0 16,2 0 3-16,-5 0-4 15,1 4-1-15,-3-1 1 0,-7 2 0 16,2-3 2 0,-7 3-2-16,-4-3-4 0,-12 3-1 15,-15-4-7-15,-17-1-6 16,-24 2-1-16,-21-2-11 16,-11 3-7-16,-6-2 6 15,9 4 19-15,8-5 3 16,3 0 8-16,0 2-1 15,-16 0 2-15,-33 4-5 16,-42 10 5-16,-57 6-1 16,-46 11 0-16,-30 6 1 15,-22 5 11-15,7 5 3 16,21-4-9-16,30 1-5 16,37-6 0-16,23 3 2 0,23-3 13 15,12-3-8-15,-12 5 2 16,2-7 4-1,-12 5-9-15,-9-3-3 0,11-4 1 16,6-1-1-16,22-9 0 16,33-10 1-16,38-4-2 15,30-5 0-15,22-4 2 16,11 0-1-16,2 0 2 16,-9 0-3-16,-6 1 0 15,-8 7-4-15,-4 3 4 16,12-1 0-16,9 3-3 0,14-6 3 15,13 0 0 1,12 0 0-16,10-5-1 0,5 0 2 16,6-2-1-16,2 2 0 15,2-2 0-15,0 0 0 16,0 0 0-16,0 0 0 16,0 0 1-16,0 0 2 15,0 0 3-15,-3 0 4 16,3 0 0-16,-4 0 2 15,-2-4-3-15,-1-12-1 16,-5-4-4-16,2-10-4 16,-4-7-1-16,1-11-1 15,-3-11 0-15,1-18-11 16,-4-20 1-16,0-16-2 16,1-19 1-16,3-12 9 15,3-17-6-15,8 3 2 16,1 5 7-16,3 10-1 0,0 25 1 15,9 18-2 1,14 18-1-16,-1 20 4 0,3 12 0 16,-1 9 0-16,-2 7 0 15,1 6 0-15,-4 3-3 16,-3 4 6-16,-5 7-6 16,-7 5 6-16,4 3-6 15,-6 3 3-15,0-3 0 16,0-6 0-16,0-6 0 15,3 1 0-15,-3 3 0 16,-2 9 0-16,2 3 0 16,-2-1 0-16,0 3 0 0,2 0-1 15,-2 0 0-15,0-1 1 16,0-2 0-16,0 2 1 16,8-6-1-16,9-2 0 15,12-2-3-15,6-2-1 16,13 0 1-16,12 0 2 15,15-8 0-15,37-2 0 16,23-14 1-16,23-3 0 16,27-8-3-16,10-4 3 15,14-1-1-15,10 0-1 16,-1-10 1-16,3-5 2 0,8-2 0 16,3-1 0-1,9 5-1-15,1 8-3 0,-4 8-7 16,-1 2 8-16,-15 10 2 15,-10 9 0-15,-18 4 0 16,-20 11-2-16,-20 4-21 16,-23 6-23-16,-17 4 18 15,-16 0 7-15,-9 0-3 16,-7 4-9-16,-4 0-14 16,-4-1-48-16,-12 1-24 15,-15 3-69-15,-18-1-151 16</inkml:trace>
  <inkml:trace contextRef="#ctx0" brushRef="#br1" timeOffset="20888.12">1433 12691 384 0,'0'0'463'0,"0"0"-352"15,0 0-47-15,0 0-7 16,0 0-9-16,0 0-35 16,0 0 33-16,-95-16-39 15,84 28 4-15,-2 9-8 16,-3 4 10-16,-1 7 8 16,-1 5-8-16,3 0-3 15,3 6-2-15,5 3 0 16,5 2-2-16,2 2-4 15,0 0 2-15,0 1 0 0,0-1 0 16,5 6-4-16,5 0 6 16,0 4-2-16,-1 2 1 15,-3-1-1-15,1 2 6 16,0-1-7-16,-5-4 2 16,3-1 1-16,-5-1 6 15,0 0-4-15,0 0 3 16,0 5 6-16,-3 0-5 15,-15-2 0-15,-4-1 0 16,-4-6 1-16,-3-4-7 16,0-6 2-16,2-14-6 15,6-8 3-15,6-10-5 0,6-6 4 16,0-4-2-16,5 0 4 16,-1 0-3-16,3 0 2 15,2 0-2-15,0 0-1 16,0 0-1-16,0-8-1 15,0-5-2-15,0-2 0 16,13 7-1-16,3-2 1 16,2 7-2-16,0 3-1 15,1 5-1-15,2 21 3 16,-5 10 2-16,-3 13 1 16,-7 6 2-16,-4 7-2 15,-2 9 2-15,0-1-2 16,0-2 0-16,-8-4 0 15,-5-3 0-15,-6-7 0 0,1-2 1 16,1-6-1-16,-3-2 0 16,4 0 1-16,-4-2-1 15,2 2 0-15,3-10 0 16,-6-5 1-16,11-11-1 16,1-10 0-16,5-4-3 15,4-4 1-15,0 0-3 16,0-6-5-16,0-14-22 15,0-10 0-15,0 2 27 16,0 6 5-16,0-1 0 16,0 11 0-16,0 3 5 15,0 4-2-15,0 4 1 16,0-4-2-16,0 5-2 0,0 0-2 16,2 0-2-16,4 0-5 15,9 17 9-15,4 16 3 16,-7 8 7-16,2 3-5 15,-3 10-2-15,-2 0-1 16,0 8 0-16,-4 0 5 16,-1 4 2-16,-2 3-3 15,0 3-2-15,1-2-4 16,1 1 2-16,-2 0 0 16,1 1-1-16,-3 1-1 15,0-8 1-15,0 0-1 16,0-9 0-16,-5-16 1 0,-4-8-1 15,-2-18 0-15,-3-6 1 16,6-8 2 0,-3 0-3-16,4 0-1 0,-2 0 1 15,3 0 0-15,1 0 2 16,3 0-2-16,2-4 0 16,0 0-2-16,0 0-1 15,0 2 0-15,0-2-5 16,0 4 6-16,0 0 0 15,0 0-4-15,0 0-4 16,2 9 0-16,9 10 10 16,3 7 10-16,-8 1-4 15,-3 1-2-15,-1 2-2 0,-2-8-1 16,0-5-1 0,0-6 0-16,0-7-1 15,0-4 0-15,-7 0 1 0,-9 0-11 16,-3-9-13-16,-4-12-13 15,5-3 27-15,5 2 6 16,7-5-2-16,3 14 4 16,-2 0 2-16,5 8 2 15,0 5-1-15,0 0-1 16,0 0-1-16,0 4 1 16,10 17 13-16,7 12 13 15,1 3-13-15,2 8-3 0,0 14-5 16,-2 4 5-1,-3 6-1-15,1 6-1 16,0-1-4-16,0-2 12 0,-3-8-8 16,5-1-1-16,-3-7-2 15,1-2-2-15,1 0-1 16,1-3 3-16,-5-14-4 16,1-6 0-16,-3-8-1 15,1-4 1-15,-3-8-1 16,-3-6 1-16,-4 1-1 15,2-2 2-15,-4-3 0 16,0 0 1-16,0 0 2 16,0 0 2-16,0 0-2 15,0 0-2-15,0 0-1 16,0 0-2-16,0 0-11 0,0 0-30 16,0 0-44-16,0 0-46 15,0 0-110-15,0 4-108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12:39.2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14580 2049 1136 0,'0'0'136'16,"0"0"2"-16,0 0-95 16,0 0-18-16,0 0 14 15,0 0-27-15,-47 113 13 16,25-18 43-16,-7 12-43 16,-2 0-3-16,1 0-9 0,4-10 1 15,4-15-7-15,4-18 0 16,9-20-6-16,5-20 1 15,4-15-2-15,0-9 0 16,0-29 0-16,0-38 0 16,6-31-8-16,7-28 2 15,-1-22 3-15,-3-15 3 16,-5 19-2-16,-2 32 2 16,0 47 2-16,-2 48 18 15,0 17 7-15,5 10-27 16,2 47-2-16,6 26 2 15,7 20 11-15,7 1-10 16,4-13 2-16,7-10-2 16,6-20 1-16,4-14 1 0,-4-17-1 15,1-18-1-15,-5-12-1 16,-1-17 3-16,2-36 4 16,-5-19-1-16,-7-23-6 15,-8-20 3-15,-9-9 0 16,-8 17-1-16,1 33 10 15,-5 42 10-15,0 26 20 16,0 6-18-16,0 22-24 16,0 39-1-16,0 31 1 15,0 19 9-15,0 4-4 0,2-5-4 16,12-8-1 0,1-11-6-16,-1-13-33 15,1-16-36-15,10-17-72 0,4-20-124 16,8-25-303-16</inkml:trace>
  <inkml:trace contextRef="#ctx0" brushRef="#br0" timeOffset="205.88">15373 2430 1302 0,'0'0'221'16,"0"0"-121"-16,0 0-54 15,-25 114 32-15,21-50-29 16,4 5-29-16,0-7-8 0,0-7-11 16,0-11-1-16,14-9-41 15,-3-10-62-15,2-11-16 16,1-14-124-16,-4-5-197 16</inkml:trace>
  <inkml:trace contextRef="#ctx0" brushRef="#br0" timeOffset="353.02">15275 2221 1210 0,'0'0'72'16,"0"0"-32"-16,0 0-40 16,0 0-91-16,0 0-154 0,56 108-288 15</inkml:trace>
  <inkml:trace contextRef="#ctx0" brushRef="#br0" timeOffset="715.85">15936 2327 1214 0,'0'0'162'16,"0"0"-12"-16,0 0-73 15,-115-17-52-15,62 49-23 16,3 2 2-16,8 3-1 15,9-4-3-15,12-3 0 0,15-2-3 16,6-2 1 0,0-5 2-16,20-3-1 0,14 0 1 15,10-4-1-15,7 4-5 16,-1 2 1-16,-2 4-6 16,-3 8-8-16,-7 4 19 15,-7 2 7-15,-11-2 4 16,-17 0-3-16,-3-1-3 15,-16-4 9-15,-18-6-4 16,-11-8-4-16,1-10 7 16,0-7-10-16,5 0-3 15,8-18-13-15,18-15-101 0,13-7-70 16,0 0-131-16,36-2-264 16</inkml:trace>
  <inkml:trace contextRef="#ctx0" brushRef="#br0" timeOffset="1218.38">16306 2413 996 0,'0'0'231'15,"0"0"-60"-15,0 0-11 16,0 0-78-16,0 0-44 16,0 0-29-16,-100-3-2 15,67 23-1-15,6 2-5 16,5 4 0-16,4-2-1 0,10-2-2 15,8 2 1 1,0-2-4-16,4-4 1 0,21 1 2 16,6-5 0-16,4-3 1 15,3 3 1-15,9 7 1 16,2 6-1-16,0 2 30 16,-5 7 2-16,-13 0-17 15,-15 1-5-15,-9-4 6 16,-7 1-3-16,0-7-2 15,-25-5 0-15,-8-7-3 16,0-5-4-16,1-10-1 16,12 0 3-16,9-10-5 15,11-30-1-15,0-16-15 16,17-16-19-16,20 2-5 16,3 6-2-16,-5 17 21 0,-6 20 12 15,-6 10 8-15,-6 13 3 16,-1 4 3-16,-3 4 0 15,3 25 15-15,-5 9 3 16,-2 6-9-16,-2 2-4 16,-5-2-8-16,2-6-3 15,1-8-2-15,1-6-35 16,6-8-51-16,5-10-80 16,2-6-50-16,0-3-444 15</inkml:trace>
  <inkml:trace contextRef="#ctx0" brushRef="#br0" timeOffset="1371.54">16601 2253 1377 0,'0'0'123'0,"0"0"2"16,0 0-125-16,0 0-17 15,0 0-145-15,0 0 6 16,56 79-346-16</inkml:trace>
  <inkml:trace contextRef="#ctx0" brushRef="#br0" timeOffset="2215.5">17082 2360 1341 0,'0'0'240'0,"0"0"-128"0,0 0-91 15,0 0-13-15,0 0-2 16,5 109 28-16,-1-52-8 16,0 1-12-16,3 0-8 15,0-5-2-15,4-10-2 16,2-10 8-16,1-13-6 16,-3-15-3-16,7-5-1 15,7-8-4-15,8-31 2 16,7-15-10-16,0-9-18 15,-3 0-11-15,-8 8 23 16,-8 17 6-16,-11 20 12 0,-7 17 1 16,-3 1-1-16,0 25-4 15,0 16 4-15,0 0 4 16,0-1 6-16,3-3-2 16,34-7-4-16,19-6 2 15,9-12 6-15,6-12 5 16,-2 0-4-16,-9-16-9 15,-6-21-1-15,-17-9-3 16,-10-5-3-16,-16-4-5 16,-11 10-2-16,0 9 1 15,-33 17 4-15,-12 17-3 16,-2 2 2-16,5 4-1 16,9 16-4-16,17-2-31 0,9-3-19 15,7-8-53-15,0-7 17 16,27 0-29-16,4-12 74 15,5-21-4-15,2-15-13 16,-2 4 8-16,-3 0 57 16,-4 17 4-16,-7 10 82 15,-4 13-32-15,-1 4 1 16,2 21-14-16,-1 25 6 16,-3 15 34-16,-6 12-41 15,2 17 10-15,9 16-7 16,11 14 6-16,12 22 99 15,3-3-44-15,-7-1-60 0,-20-7-33 16,-19-19 3 0,0-19 11-16,-40-29 0 0,-15-26-16 15,-12-24 4-15,-4-14 2 16,-3-27-7-16,5-28-4 16,20-21-6-16,31-26-29 15,18-19 3-15,49-11-39 16,23 10-28-16,7 22 20 15,4 25 4-15,-5 31 65 16,-7 19 6-16,-10 16 2 16,-13 9 2-16,-15 26-1 15,-12 20-34-15,-17 16-51 16,-4 7-192-16,-37 3-175 0</inkml:trace>
  <inkml:trace contextRef="#ctx0" brushRef="#br0" timeOffset="2498.91">13660 3978 1266 0,'0'0'57'0,"0"0"47"0,167-64 27 16,43 4-26-16,97-21-12 15,103-4-47-15,84-7-4 16,61 9-20-16,37 13-22 16,0 9-17-16,-43 10-30 15,-71 8-74-15,-106 1-118 16,-121 5-276-16</inkml:trace>
  <inkml:trace contextRef="#ctx0" brushRef="#br0" timeOffset="2898.69">13836 3695 1169 0,'0'0'21'0,"0"0"36"0,182-40 55 16,28 8-25-16,87-9-13 15,88-2-13-15,80-4-6 16,61 3-29-16,45 5-22 16,15 4-7-16,-16 7 3 15,-39 6-22-15,-78 2-28 16,-98 3-49-16,-112 3-4 15,-107 1-104-15,-78 4-178 16,-58-2-412-16</inkml:trace>
  <inkml:trace contextRef="#ctx0" brushRef="#br0" timeOffset="4946.43">19352 2408 901 0,'0'0'163'0,"0"0"-78"15,0 0-6-15,39 170 15 16,-33-81-38-16,3-4-1 16,2-5-16-16,5-17-17 15,2-10-5-15,-3-19-3 16,-4-14-13-16,-2-12 15 0,-2-8 15 16,2 0 8-16,7-31 34 15,5-15-27-15,6-14-34 16,0-8-6-16,-5-4-2 15,-1 0-4-15,-6 7-5 16,-4 20-15-16,-6 18-13 16,-5 17-3-16,0 10-41 15,0 18-94-15,0 19-147 16,0 7 16-16</inkml:trace>
  <inkml:trace contextRef="#ctx0" brushRef="#br0" timeOffset="6111.1">20039 2689 1015 0,'0'0'124'0,"0"0"-49"16,0 0 0-16,0 0-22 15,0 0-44-15,0 0-8 16,0 0 5-16,-118 24 1 15,95 15 1-15,6 3-8 16,5-3 12-16,8-3-5 16,4-6 0-16,0-6 8 15,4-6-7-15,17-7-6 16,3-11 5-16,8 0 0 0,5-23 1 16,-1-11-8-1,-7-6-10-15,-5 2 9 0,-11 2-1 16,-6 7 4-16,-2 10-1 15,-5 7 1-15,0 12 1 16,0 0-3-16,0 18-16 16,0 18 12-16,0 4 4 15,2 2 0-15,9-1 0 16,9-6 0-16,6-5 1 16,9-10-1-16,2-9 4 15,3-11 7-15,-2 0 3 16,0-31 2-16,-2-11-3 15,-5-10-4-15,-6-10-4 16,-8-12 7-16,-10-18 14 0,-7-12-20 16,0-12-2-16,-24 5-4 15,-7 10 0-15,-8 22 0 16,10 20 2-16,5 23 2 16,8 18 17-16,10 18-1 15,1 12-20-15,3 42-11 16,2 22 11-16,0 18 2 15,17 5 4-15,17 1 1 16,7-6 0-16,-4-5-2 16,-3-17-1-16,1-10-4 0,5-12 0 15,5-12 0 1,6-12 25-16,-6-14-4 16,-8-12-16-16,-10 0 1 15,-4-16 1-15,-6-14-2 0,-5 2-2 16,-1 3 3-16,-7 10 2 15,-4 5 1-15,0 4 2 16,0 6-4-16,0 0-7 16,2 0-1-16,2 0-12 15,-2 14-1-15,4 9 14 16,-2 0 1-16,-2 1 1 16,5-6-1-16,1-2 0 15,6-5 5-15,-1-7-4 16,3-4 7-16,2 0 0 15,2-15 0-15,3-15 5 0,3-6-12 16,-4-8 0-16,3-4 2 16,-5 4-2-16,-5 9-2 15,-3 17 1-15,-8 13 0 16,-4 5-1-16,0 0-6 16,0 19-13-16,0 14 18 15,0 3 1-15,5-1 6 16,7 2-6-16,13-7 0 15,6-4 15-15,11-10-5 16,-1-12-2-16,1-4 0 16,-2-4 1-16,-4-24-8 15,-10-10 2-15,-7-10 2 0,-11-8-4 16,-8-5 2 0,0 3 0-16,-8 11 6 0,-13 16 4 15,4 19 18-15,3 12-13 16,1 4-12-16,0 35-6 15,3 12-1-15,10 10 1 16,0-3 0-16,19-6 0 16,8-8 0-16,6-4-9 15,9-8-16-15,12-4-24 16,10-6 33-16,3-10-40 16,-3-8-53-16,-10-4-76 15,-10 0-115-15,-21 0-213 16</inkml:trace>
  <inkml:trace contextRef="#ctx0" brushRef="#br0" timeOffset="6411.4">19542 3448 1053 0,'0'0'130'0,"0"0"-17"15,0 0 134 1,0 0-167-16,254-35-55 0,-40 9 15 16,53-1 29-16,29-1-18 15,14 6-35 1,-7 4-16-16,-29 2-15 0,-49 6-61 15,-55 4-89-15,-55 3-108 16,-45-2-261-16</inkml:trace>
  <inkml:trace contextRef="#ctx0" brushRef="#br0" timeOffset="6693.88">19489 3525 638 0,'0'0'434'0,"0"0"-423"15,0 0 219-15,0 0-63 16,204-29-120-16,3-2 20 15,65-3-19-15,56-1 20 16,49-1-20-16,39-1-34 16,5-2-14-16,-28-1-19 15,-59 6-86-15,-85-2-139 0,-86-2-359 16</inkml:trace>
  <inkml:trace contextRef="#ctx0" brushRef="#br0" timeOffset="9424.91">11623 6073 778 0,'0'0'116'15,"0"0"5"-15,0 0-19 16,0 0-51-16,0 0-10 0,-73-110-25 16,58 96 5-16,-1 1 23 15,-5 6-9-15,4 3-7 16,-3 4-10-16,2 0 0 15,-4 4-14-15,3 19-2 16,2 6 0-16,5 1 2 16,10 2-2-16,2-3 2 15,0-5-1-15,7-6 5 16,11-9-4-16,2-4 3 16,2-5-5-16,3 0-1 15,-1-11 4-15,-3-9-2 16,-10 1-3-16,-5-3 8 15,-6 1-2-15,0 2 12 16,-2 2 1-16,-9 10-4 0,-1 0-5 16,-1 7-10-16,-3 0 0 15,-1 3-1-15,-1 16-3 16,5 9-1-16,4 3 5 16,2 5 0-16,7 0 1 15,0-2 2-15,0-3 2 16,5-12 3-16,12-7 0 15,8-6-2-15,4-6-2 16,4-4 3-16,1-22 2 16,-5-6 3-16,-9-4 0 15,-11 4 3-15,-9 1 7 16,0 4-1-16,-21 7 17 0,-10 5-14 16,-9 12-11-16,-2 3-9 15,2 0-4-15,6 8-2 16,15 8-4-16,7-2 3 15,8 3-21-15,4 0-30 16,0-1-38-16,22-7-26 16,18-6-76-16,12-3-172 15</inkml:trace>
  <inkml:trace contextRef="#ctx0" brushRef="#br0" timeOffset="10207.51">12316 5692 856 0,'0'0'152'0,"0"0"35"15,0 0-36-15,0 0-74 0,0 0-61 16,0 0-8 0,-16 103 18-16,16-26 38 0,0 4-27 15,-2 1 5-15,2-1-16 16,-4-9 1-16,-1-7-8 15,1-12-2-15,-2-12-7 16,4-16-3-16,-1-12-4 16,3-9-1-16,-3-4-1 15,1-12 22-15,-2-29 3 16,-3-19-24-16,-3-20-2 16,-4-16 0-16,1-12-10 15,-1 7-8-15,5 17 4 16,5 30 14-16,-1 23 2 15,3 20 1-15,2 11 8 16,0 6-11-16,0 30-17 0,2 16 17 16,25 8 7-16,9 0 1 15,10-4-3-15,4-8-2 16,1-10-2-16,-5-13 0 16,-4-11-1-16,-7-11 1 15,-4-3 1-15,-5-16 4 16,-4-16 0-16,-6-12-2 15,-5-16 3-15,-7-12-4 16,-4-16 1-16,0-5-1 16,0 12-2-16,0 18 3 15,-10 25 5-15,3 22 12 16,2 13 8-16,1 3-11 0,1 13-17 16,1 32 2-16,2 22-3 15,0 16 4-15,2 3 2 16,12-2 2-1,1-6-1-15,-1-8-7 0,1-7 0 16,6-7-1-16,0-10-3 16,4-8-8-16,-4-11-33 15,1-14-73-15,2-13-124 16,1-6-112-16</inkml:trace>
  <inkml:trace contextRef="#ctx0" brushRef="#br0" timeOffset="10623.47">13040 5978 419 0,'0'0'458'15,"0"0"-340"-15,0 0 59 16,0 0-91-16,0 0-26 15,0 0-15-15,18 33-14 16,-5-33 5-16,1 0 14 16,-1-9 13-16,1-9-18 15,-5-5-17-15,-5 3-6 0,-4 1-5 16,0-4 1 0,0 3-1-16,-15 4-7 0,-6 8-10 15,-5 8 0-15,-1 0-6 16,0 26 1-16,3 15 0 15,4 9 1-15,9 3 3 16,6 1 1-16,5 1 0 16,0-9 0-16,5-6 1 15,12-6 0-15,1-10 0 16,7-5-1-16,1-10-4 16,3-9-28-16,7 0-62 15,4-6-53-15,7-18-115 16,6 1-67-16</inkml:trace>
  <inkml:trace contextRef="#ctx0" brushRef="#br0" timeOffset="11388.95">13486 5989 336 0,'0'0'391'0,"0"0"-201"16,0 0 12-16,0 0-90 15,0 0-68-15,0 0-5 16,-122-44-2-16,99 65-9 16,6 8-6-16,3 8 1 15,3 3 1-15,11 2 13 16,0-3 1-16,0-8-23 0,15-6-2 16,10-10-7-16,0-9-4 15,4-6-2-15,-3 0 2 16,1-14-2-16,-3-14-6 15,-6-4-4-15,-5-5 9 16,-8-3 1-16,-5 3 2 16,0 2-1-16,0 16 16 15,0 9 11-15,0 10 6 16,0 0-23-16,0 1-11 16,0 23-14-16,0 8 14 15,0 8 6-15,0 2 2 16,7 5-2-16,12-1 3 15,10-2-2-15,10-4 50 0,-1-12-42 16,-1-8-11 0,-1-12 3-16,-5-8-3 0,-2-2 1 15,-2-26 4-15,-5-6-1 16,-6-5-2-16,0 1-4 16,-8 7 1-16,-1 12 1 15,-5 8-2-15,-2 7 11 16,0 4-5-16,0 0-8 15,2 0-13-15,0 12 7 16,4-1 6-16,-2-2 1 16,2-5 0-16,3-4-1 15,5 0 0-15,5 0 5 0,4-19 0 16,4-10-4 0,2-11-1-16,-2-6 0 0,-8-11 0 15,-3 4 2-15,-7 14-1 16,-5 14 0-16,-4 16 1 15,0 9 3-15,0 10-5 16,0 24 0-16,0 16 23 16,0 7-3-16,0 2 1 15,0 0 3-15,0-3-15 16,23-4-7-16,12-6 0 16,12-4 0-16,14-10-2 15,9-14-18-15,9-11-31 16,1-7-92-16,-9-4-151 15,-18-18-390-15</inkml:trace>
  <inkml:trace contextRef="#ctx0" brushRef="#br0" timeOffset="12438.18">11654 8676 375 0,'0'0'343'0,"0"0"-234"16,0 0 56-16,0 0-41 15,0 0-34-15,0 0-15 16,-9 15-26-16,9-12-13 15,0 3-13-15,0 5 7 16,0-5-4-16,7-1-1 16,-5-1-8-16,3-4-4 15,0 0-1-15,1 0 0 16,3-4 21-16,-1-14-14 16,0-5-4-16,-6-1-6 15,-2-2-1-15,0-1-2 16,-6 1 0-16,-11 8-2 15,-1 7 0-15,1 11-1 16,1 0-3-16,1 7-4 0,1 21 1 16,10 5-3-16,4 3 4 15,0-1 1-15,0-1 1 16,20-5 0-16,7-5-1 16,4-11 0-16,-2-6 0 15,0-7 1-15,-2 0 1 16,-10-4 1-16,-1-16 2 15,-7 0-1-15,-5-5-2 16,-4 7 3-16,0 3-2 16,0 3 5-16,0 7-7 0,-13 5-7 15,-1 0-7 1,1 2-8-16,5 11 3 0,2-4 3 16,4-1-25-16,2-3 25 15,0-3 8-15,0-2 2 16,0 0 1-16,0 0 5 15,2 0 2-15,10 0-2 16,-1-11-4-16,0 6-50 16,7-3-119-16,5-2-207 15,3 0-377-15</inkml:trace>
  <inkml:trace contextRef="#ctx0" brushRef="#br0" timeOffset="13056.17">12524 8233 1066 0,'0'0'126'0,"0"0"-99"0,0 0 85 16,0 0-53-16,-18 167-23 15,18-89 14-15,0 2-6 16,0-3-2-16,0-12-10 15,-3-7-3-15,-1-7 0 16,-5-15-16-16,4-7-2 16,3-18-7-16,0-7 0 15,2-4-1-15,-2-8 9 16,-3-26 7-16,1-22-19 16,-2-17-1-16,-4-17-16 0,-5-8 6 15,-1 6 3-15,3 22 2 16,4 26 3-16,5 30 3 15,1 14 0-15,3 12-2 16,0 32-23-16,0 18 25 16,20 9 4-16,9-4 1 15,7-7 0-15,7-11-2 16,-1-17-2-16,0-13 1 16,3-10-2-16,-5-9 3 15,-1-6 1-15,0-27 7 16,-10-19-4-16,-7-18-3 15,-9-22 1-15,-4-12-1 16,-5 0 2-16,-4 13-1 16,0 32 4-16,0 26 17 15,0 21 22-15,0 12-7 0,-2 12-41 16,2 32 8-16,0 24-6 16,0 17 6-16,0 10 0 15,11 2-2-15,-1-7-6 16,3-6 0-16,9-7-12 15,5-11-13-15,6-8-14 16,1-18-53-16,3-16-68 16,1-18-141-16,7-6-297 15</inkml:trace>
  <inkml:trace contextRef="#ctx0" brushRef="#br0" timeOffset="13406.31">13368 8610 1087 0,'0'0'80'16,"0"0"26"-16,0 0 22 16,0 0-95-16,0 0-4 15,0 0 3-15,-50 115-11 16,71-97-16-16,1-8 1 16,-1-8-1-16,0-2 3 15,-2 0 8-15,-4-24 15 16,1-4-8-16,-10-4-12 15,-6-2-6-15,0-2 1 0,0 7-1 16,-18 6-2-16,-6 8 1 16,0 13-1-16,1 2-3 15,0 12-7-15,8 18 4 16,7 6 2-16,8 3 1 16,0 0 1-16,6-1-1 15,14-1-4-15,9-5 2 16,2-3-31-16,5-8-61 15,8-5-49-15,12-9-109 16,15-7-169-16,10-3 115 16</inkml:trace>
  <inkml:trace contextRef="#ctx0" brushRef="#br0" timeOffset="13987.36">14047 8482 808 0,'0'0'174'15,"0"0"41"-15,0 0-75 16,-143-83-82-16,110 84-34 15,2 37-6-15,9 14-6 16,4 14 5-16,9 0-6 16,7-1 0-16,2-9 1 15,0-11-8-15,25-8 0 16,6-15-3-16,9-14 0 16,4-8-1-16,-1-6-3 15,-3-22-3-15,-5-11 1 16,-6-8-1-16,-8-12-10 0,-8-17 10 15,-13-20 2 1,0-18 3-16,-18-13-3 0,-11 0 4 16,0 23 0-16,5 30 0 15,5 34 16-15,11 26 27 16,-1 14 9-16,0 14-43 16,2 33-6-16,5 19 9 15,2 18 1-15,0 14 3 16,14 2 1-16,10-1 1 15,12-10-8-15,10-10-5 16,15-10-3-16,10-15 2 16,5-13-4-16,-5-16-14 15,-9-18-9-15,-12-7-23 16,-11-9 2-16,-10-21 2 0,-10-8 27 16,-15-7 15-16,-4 1 3 15,0 4 15-15,-18 13 36 16,5 10 12-16,3 15-18 15,-1 2-9-15,3 16-31 16,-2 20 4-16,4 8-7 16,6-1-4-16,0-2-1 15,0-4 0-15,16-7-3 16,-1-8-21-16,3-6-37 16,5-12-53-16,-2-4-82 15,0-4-264-15</inkml:trace>
  <inkml:trace contextRef="#ctx0" brushRef="#br0" timeOffset="14127.76">14506 8118 382 0,'0'0'821'16,"0"0"-819"-16,0 0 25 15,0 0-27-15,0 0-47 16,0 0-156-16,21 131-580 15</inkml:trace>
  <inkml:trace contextRef="#ctx0" brushRef="#br0" timeOffset="14636.61">14963 8470 1007 0,'0'0'99'0,"0"0"-59"15,0 0 71-15,0 0-43 16,-120 73-18-16,116-38-36 16,4 0-9-16,0-7 0 15,2-9-4-15,18-11 1 16,2-8-2-16,7 0 5 16,2-10-3-16,2-16 2 15,-2-6-4-15,-2-6-2 16,-6 2-1-16,-10 7 0 15,-6 8 3-15,-7 15 1 16,0 6 18-16,0 4-7 0,-5 21-7 16,-3 8 9-16,5 1-1 15,3-6-2-15,0-2-4 16,14-5 0-16,10-8-4 16,1-7 2-16,6-6 5 15,0 0 3-15,2-6 5 16,5-22-10-16,1-10-4 15,-2-10-4-15,-5-4-9 16,-10 8-25-16,-11 16 28 16,-7 18 6-16,-4 10 15 15,0 12 7-15,0 19-9 16,-6 6 12-16,6-3-10 0,0-3-1 16,13 0-10-16,20-5 1 15,19-3-5-15,8-1-20 16,6-3-75-16,-1-6-86 15,-11-7-292-15</inkml:trace>
  <inkml:trace contextRef="#ctx0" brushRef="#br0" timeOffset="15443.35">11650 11182 1010 0,'0'0'34'16,"0"0"19"-16,0 0 39 16,0 0-27-16,0 0-31 15,0 0-8-15,35 96 1 16,-14-81 2-16,-3-2-12 15,1-7 3-15,0-4-4 16,-4-2-2-16,-1 0 12 16,-4-14-3-16,-1-13-5 15,-6 1-9-15,-3-2-1 16,0 4 2-16,-9 4 9 0,-18 4-4 16,-7 8-7-16,1 6-4 15,-3 2-1-15,3 10-3 16,4 16-2-16,7 7-1 15,9-2 2-15,10 1-5 16,3-1-53-16,9-10-19 16,29-7-85-16,9-11-156 15,11-3-227-15</inkml:trace>
  <inkml:trace contextRef="#ctx0" brushRef="#br0" timeOffset="16054.82">12624 10914 1038 0,'0'0'105'16,"0"0"7"-16,0 0 51 16,0 0-46-16,0 0-73 15,0 0-43-15,-21 50 17 16,15 10-5-16,4 3 2 15,0-1 1-15,2 1 3 16,-3-10-6-16,1-9-5 16,0-11-5-16,2-16-1 15,0-7-1-15,0-7 1 0,0-3 0 16,0-7 9-16,0-26-11 16,0-20-12-16,0-17-16 15,0-14-10 1,0-2-18-16,4 11-3 0,1 25 47 15,-1 29 12-15,0 21 1 16,-1 6 0-16,1 29 3 16,10 15 20-16,3 5-14 15,10-3 2-15,8-6 2 16,11-7-5-16,7-8-1 16,7-16-2-16,-1-8-3 15,-5-7 9-15,-8-7-7 16,-11-22 3-16,-10-15-4 15,-10-8 0-15,-6-13-2 16,-9-3 1-16,0-3 0 0,0 4-2 16,-7 19 5-16,-4 19 7 15,7 18 28-15,-3 11-2 16,0 22-29-16,5 22-10 16,2 18 13-16,0 9-3 15,0 0 5-15,4 3 5 16,17 1-15-16,3-7-5 15,7-8 0-15,1-6-3 16,1-11-50-16,-6-11-37 16,2-16-76-16,0-14-87 0,4-2-320 15</inkml:trace>
  <inkml:trace contextRef="#ctx0" brushRef="#br0" timeOffset="16405.55">13602 11189 1277 0,'0'0'21'16,"0"0"65"-16,0 0 12 15,0 0-46-15,0 0-35 16,0 0-8-16,-109 84-3 16,104-42-1-16,5-1-4 15,0-10 1-15,11-6-2 16,14-14 0-16,4-8 0 15,6-3 2-15,3-7 3 0,1-15-4 16,-6-6-1 0,-4 1 4-16,-12-3-3 0,-5-1 4 15,-12 3 0-15,0 1 8 16,-14 0-3-16,-17 3 1 16,-5 8-8-16,-3 10-3 15,-2 6-4-15,1 12-30 16,9 18-23-16,16 4-44 15,15-4-116-15,2-2-125 16,29-8-192-16</inkml:trace>
  <inkml:trace contextRef="#ctx0" brushRef="#br0" timeOffset="17018.3">14199 11153 1074 0,'0'0'74'15,"0"0"61"-15,0 0 0 16,0 0-90-16,-141 6-13 16,113 32-2-16,12 4-15 15,16 0-7-15,0-5-8 16,20-8-2-16,12-3-18 16,5-12-13-16,3-11-24 15,3-3 13-15,-3-11 44 16,0-15 1-16,-9-6-1 0,-4-6 0 15,-5-10 2 1,-7-11 1-16,-1-14-2 0,-12-11 3 16,-2-10 7-16,0-9 0 15,-24 7 17-15,-3 16 23 16,2 21-9-16,10 29 6 16,6 24-10-16,2 6-26 15,-2 28-7-15,5 29-5 16,2 19 12-16,2 11 4 15,0 3 9-15,13-4-8 16,14-8-11-16,8-10-4 16,15-13-1-16,14-13 1 15,11-19 1-15,8-21-3 16,0-2-4-16,-8-18 3 0,-10-16 1 16,-16-2 3-1,-18 0-3-15,-18 1 0 0,-13 6 4 16,0 6 2-16,-19 15 6 15,-17 8 5-15,-9 10 3 16,3 31-3-16,9 6 3 16,13 3-9-16,17-3-2 15,3-9-7-15,15-3-1 16,22-13-1-16,9-8-13 16,12-13 13-16,11-1 1 15,5-8-1-15,4-17-11 16,-6-3-42-16,-10-1-76 15,-7 2-77-15,-14 0-193 16</inkml:trace>
  <inkml:trace contextRef="#ctx0" brushRef="#br0" timeOffset="18320.66">16605 10365 547 0,'0'0'263'16,"0"0"-198"-16,0 0 56 15,18-131 5-15,0 104-34 16,0 1-26-16,2 5-6 16,-3 7-17-16,2 11-14 15,-4 3-4-15,1 13-10 0,-3 35 6 16,-1 22 26 0,-6 13-4-16,-2 7 0 0,-1 2-7 15,1-3-9 1,7-16-23-16,7-12 3 0,4-17-4 15,10-16-3-15,-3-13 6 16,-2-15-2-16,-4 0 3 16,-5-10 12-16,-9-17 9 15,-9-3 5-15,0-1-11 16,0 10-6-16,-17 4-3 16,-4 13-1-16,-5 4-10 15,-8 23-2-15,-1 23-1 16,1 19-4-16,5 9 5 15,9 8-1-15,11 6 1 16,9 1 1-16,0 4-1 0,0 2 1 16,19 3 3-16,2 2 4 15,0-6 15-15,-4-10-6 16,-3-15-5-16,-3-19-2 16,-4-18-6-16,-3-15 2 15,-4-11-3-15,0-6-2 16,0 0 8-16,-24-23 0 15,-8-11-9-15,-3-4 0 16,-1 6-14-16,4 6-3 16,6 8-21-16,8 9-61 15,12 6-65-15,6 3-111 16,0-3-299-16</inkml:trace>
  <inkml:trace contextRef="#ctx0" brushRef="#br0" timeOffset="18836.18">17991 10812 973 0,'0'0'114'0,"0"0"26"16,0 0-6-16,0 0-70 16,0 0-24-16,0 0 3 15,-100-18-24-15,84 58-7 0,1 16-2 16,4 12 7 0,8 2 19-16,3-1-8 0,0-9 2 15,18-8-10-15,11-14-3 16,0-12-8-16,4-12-5 15,3-12 3-15,-1-2 2 16,1-8-5-16,-4-14-4 16,-6-4-7-16,-6 2-44 15,-7 4-51-15,-3 3-46 16,-1 4-93-16,-3-1-240 16</inkml:trace>
  <inkml:trace contextRef="#ctx0" brushRef="#br0" timeOffset="19466.16">18421 10999 726 0,'0'0'284'0,"0"0"-195"16,0 0 53-16,0 0-63 16,0 0-20-16,0 0-22 15,-71-60-20-15,57 60-13 16,-1 14-1-16,-1 9 4 15,5 5 4-15,5 5 0 16,6-5 5-16,0-4-3 16,0-8-4-16,8-6-3 15,17-6-2-15,4-4 0 16,4-1-4-16,-1-22-11 0,-3-5-10 16,-5 0 9-16,-11 0 4 15,-4 4 8-15,-7 4 0 16,-2 7 14-16,0 9 22 15,0 4 18-15,-4 0-38 16,-5 8-16-16,5 16-2 16,2 5 2-16,2-1 1 15,0 2-1-15,13-4-1 16,9-2-1-16,11-4 2 16,7-2 0-16,10-6 1 15,1-9-1-15,-2-3 0 16,-6 0-3-16,-6-27-17 15,-3-9-15-15,-10-9 3 16,-4-12 17-16,-13-11 7 16,-7-15 8-16,0-7 0 0,-9-4 1 15,-11 5 5-15,0 21 9 16,2 22 15-16,7 22 30 16,4 20-21-16,5 4-5 15,-2 27-26-15,4 23-2 16,0 18 19-16,0 9-9 15,0 3 24-15,0-5-18 16,6-3-9-16,7-12-12 16,1-7-1-16,1-12-8 15,1-12-44-15,-1-13-49 16,2-10-75-16,-5-6-110 16,-3-4-281-16</inkml:trace>
  <inkml:trace contextRef="#ctx0" brushRef="#br0" timeOffset="19633.38">18735 10946 1164 0,'0'0'79'0,"0"0"24"16,0 0-24-16,0 0-40 16,0 0-16-16,123-20-18 15,-80 19-5-15,-2-6-54 16,1 3-123-16,-1-2-202 0,1 1-458 15</inkml:trace>
  <inkml:trace contextRef="#ctx0" brushRef="#br0" timeOffset="20015.64">19266 11021 732 0,'0'0'143'0,"0"0"-41"16,0 0 57-16,0 0-81 16,0 0-35-16,0 0 9 15,136 30-2-15,-101-50-31 16,-6-4-8-16,-9-2-6 0,-9-2-1 16,-6 0-1-16,-5-3 2 15,0 1 0-15,-11 5-3 16,-12 8 0-16,-4 11-1 15,0 6 0-15,4 2 0 16,0 23 1-16,9 2 5 16,6 7 0-16,8 2-5 15,0 0 0-15,0 3 5 16,16-6 5-16,5-5 1 16,8-1-7-16,8-9-2 15,7-7-4-15,12-6-20 16,13-5-37-16,6 0-152 15,1-18-308-15</inkml:trace>
  <inkml:trace contextRef="#ctx0" brushRef="#br0" timeOffset="20481.96">20056 10839 989 0,'0'0'98'0,"0"0"-31"16,0 0 91-16,-129-35-86 15,94 47-51-15,1 21 5 16,8 2-15-16,7 3-3 16,9-2-5-16,5-4 0 15,5-3 0-15,0-7 1 0,13-8-2 16,14-10 1-16,4-4 0 16,9 0-1-16,1-18-2 15,-1-11-4-15,-5-1 2 16,-4-2-1-16,-6 4 0 15,-12 6 3-15,-6 9 0 16,-4 8 0-16,-3 5 1 16,0 5-1-16,0 25-3 15,0 11 3-15,0 13 1 16,6 12 5-16,9 18 6 16,6 13 12-16,-5 30 30 15,-6 21-6-15,-10 11-23 16,0 7 7-16,-2-11-21 0,-18-22 7 15,5-22-10 1,-1-35-7-16,5-32-1 0,7-32 2 16,1-12 3-16,3-22-5 15,0-24-61-15,0-8-5 16,0-11-52-16,0-6-52 16,0-9-92-16,0-10-119 15</inkml:trace>
  <inkml:trace contextRef="#ctx0" brushRef="#br0" timeOffset="21247.95">20382 10846 707 0,'0'0'78'15,"0"0"-62"-15,0 0 42 0,0 0-31 16,0 0-22-16,0 0 10 16,-6 48-9-16,6-42 0 15,0-2 37-15,0-2 24 16,2-2-10-16,6 0 15 15,5 0-14-15,1-12-20 16,-3-1-13-16,1-2 15 16,-4 0-7-16,1 1-7 15,0 1-11-15,-7-1-3 16,-2 3 0-16,0-1-3 16,0-1-3-16,-2 5 0 15,-16 4-5-15,-6 4 1 16,-5 0 3-16,-5 28-3 15,1 10 4-15,10 8-1 16,8 2 6-16,13-2-7 0,2-3 6 16,2-7-2-16,25-10-3 15,11-12-2-15,10-10-3 16,6-4-1-16,4-7-37 16,0-18-19-16,-4-2-130 15,-10-1-193-15,-11 5-306 16</inkml:trace>
  <inkml:trace contextRef="#ctx0" brushRef="#br0" timeOffset="21587.57">20705 10816 1106 0,'0'0'25'16,"0"0"27"-16,0 0 60 15,0 0-48-15,0 0-9 16,0 0-19-16,118 83-20 16,-109-54 1-16,-2 1-7 15,-5-1 3-15,-2-5 4 16,0-4-8-16,0-7 1 16,0-4 1-16,0-5-3 15,-4-4-2-15,2 0-1 16,-1-6-5-16,3-14-15 15,0-7-25-15,0-2 17 0,0 0-2 16,0 8-4-16,5 2 12 16,-5 9 9-16,0 3-16 15,0 2-57-15,2 3-29 16,0 2-64-16,0-1-142 16,5 1-288-16</inkml:trace>
  <inkml:trace contextRef="#ctx0" brushRef="#br0" timeOffset="22632.79">20887 10843 669 0,'0'0'64'16,"0"0"37"-16,0 0 34 0,0 0-58 15,0 0 2-15,0 0-5 16,-87-37-18-16,74 25-2 16,-7-2-10-16,-4 0-14 15,-5-1-1-15,-2 8-5 16,0 7-8-16,0 0-2 15,0 2-4-15,-6 20 1 16,2 4-3-16,3 6 1 16,6 4 11-16,8 1-2 15,14 1-2-15,4-3-8 16,2 0 0-16,29-5 4 16,7-8-6-16,11-8 4 0,8-14-4 15,4 0-1-15,1-18 6 16,-8-16 4-16,-9 0 9 15,-16 0-3-15,-16 3-4 16,-13 5 11-16,0 4 3 16,-9 4-13-16,-20 6-12 15,-10 2-4-15,-2 4-1 16,-6 6-1-16,4 0 0 16,8 0-4-16,10 15-37 15,10 0-29-15,13 3-40 16,2-1-56-16,17-10-93 15,21-4-192-15</inkml:trace>
  <inkml:trace contextRef="#ctx0" brushRef="#br0" timeOffset="22996.62">21151 10720 1040 0,'0'0'110'15,"0"0"66"-15,0 0-65 16,0 0-44-16,0 0-3 16,0 0-36-16,73-28-13 0,-44 54 3 15,-2 9-5 1,4 11-8-16,0-1-2 0,-2 4 16 16,-4-5 10-16,-10-9-18 15,-9-6-2-15,-6-9-1 16,0-9-6-16,0-6 0 15,-2-5 3-15,-6-6 2 16,1-26-7-16,5-14-5 16,2-14-14-16,0-5-1 15,2 7-3-15,15 6-7 16,2 18-22-16,1 12-18 16,0 9-22-16,6 8-75 15,6 5-103-15,3 0-82 16</inkml:trace>
  <inkml:trace contextRef="#ctx0" brushRef="#br0" timeOffset="23169.03">21790 10703 694 0,'0'0'432'0,"0"0"-368"16,0 0 137-16,0 0-48 16,0 103-57-16,0-65-39 15,0 0-27-15,0-2-21 16,3-1-5-16,10-10-4 15,-3-6-22-15,2-8-52 16,1-8-77-16,3-3-90 16,1-17-233-16</inkml:trace>
  <inkml:trace contextRef="#ctx0" brushRef="#br0" timeOffset="23315.21">21864 10457 1043 0,'0'0'160'0,"0"0"-156"16,0 0 29-16,0 0-30 16,0 0-3-16,0 0-86 15,-23 90-200-15,64-55-289 16</inkml:trace>
  <inkml:trace contextRef="#ctx0" brushRef="#br0" timeOffset="23562.59">22418 10743 486 0,'0'0'433'0,"0"0"-411"0,0 0 234 16,0 0-127-16,0 0-68 15,0 0-35-15,-73 27 5 16,28 15 12-16,7 6 10 16,12 0-40-16,17-3-7 15,9-5-3-15,0-8-1 16,15-6 1-16,14-8 1 15,7-11-2-15,9-7-2 16,7 0-20-16,9-15-45 16,1-14-45-16,4-2-130 15,-6-2-210-15</inkml:trace>
  <inkml:trace contextRef="#ctx0" brushRef="#br0" timeOffset="24064.82">22780 10753 978 0,'0'0'92'0,"0"0"-37"15,0 0 110-15,-143-31-79 16,114 49-44-16,6 16-13 16,14 4-22-16,5 1-4 15,4 4-2-15,0-6 1 16,4-10 2-16,15-9-4 16,8-10 1-16,1-8-1 15,6 0-5-15,4-20-9 16,1-12-14-16,1-1 15 15,-3-2 0-15,-14 14-5 16,-7 6 18-16,-11 9 0 16,-5 6 16-16,0 0-13 0,0 18 9 15,-5 6 0-15,3-1-3 16,2-6-2-16,0-4-3 16,18-9 7-16,11-4-1 15,6-7-2-15,6-23 5 16,1-5-3-16,-2-13 16 15,-2-4 7-15,-7-15-1 16,-4-19-14-16,-7-19-11 16,-4-25-5-16,-8-10-1 15,-8 12-1-15,0 34 0 0,0 49 3 16,-24 45 44-16,-12 42-10 16,-8 44 2-16,-5 25 32 15,7 20-20-15,15 7 12 16,23 1-8-16,10-6-19 15,52-16-26-15,33-15-10 16,34-23-11-16,15-22-3 16,3-32-11-16,-14-25-78 15,-27-27-119-15,-23-26-513 16</inkml:trace>
  <inkml:trace contextRef="#ctx0" brushRef="#br0" timeOffset="25478.63">15570 5586 739 0,'0'0'33'0,"0"0"66"15,0 0 67-15,57-102-64 16,-26 85-42-16,10 4-15 16,5 3 11-16,3 10-2 15,-2 0-23-15,-4 40 0 0,-10 30 16 16,-16 29 34-16,-11 23-16 16,-6 14-19-16,-8 7-18 15,-11-7-1-15,0-6-6 16,6-14-5-16,9-16-5 15,4-14-4-15,0-24-4 16,9-18-2-16,20-23 2 16,6-18-3-16,5-3 6 15,5-36 2-15,-3-13 1 16,-6-1-6-16,-12 2 5 16,-9 15-4-16,-9 14 1 15,-6 15 2-15,0 4 7 16,-21 29-13-16,-12 28 1 15,-12 25 4-15,7 15-2 0,9 9-2 16,12 4-2 0,11 6 2-16,6 9 0 0,0 5 4 15,13 4 12-15,11 7-2 16,1-3-4-16,-4 1-6 16,0-7 0-16,-4-7-3 15,-1-11-2-15,-5-12 0 16,-4-12 1-16,-4-16 2 15,-3-18 0-15,0-16-1 16,-8-18 4-16,-7-13 4 16,-3-9 1-16,-2 0-6 15,0-18-6-15,0-17-15 16,5-6-14-16,10-6-39 16,5-3-99-16,9 6-103 0,18 5-310 15</inkml:trace>
  <inkml:trace contextRef="#ctx0" brushRef="#br0" timeOffset="26177.48">17078 7120 1026 0,'0'0'27'15,"0"0"76"-15,0 0 64 16,0 0-77-16,0 0-54 15,0 0-30-15,-29 87 21 16,27-13 8-16,-1 8-1 16,1 2-10-16,-3-6 0 0,3-10-8 15,0-15-3 1,0-15 1-16,0-16-5 0,2-12-1 16,0-10-4-16,0-5 11 15,0-32 12-15,0-26-24 16,0-20-3-16,0-23 0 15,8-25-3-15,-1-25-1 16,-2 7 0-16,-3 29 0 16,-2 42 1-16,0 47 3 15,0 31 2-15,0 9-2 16,0 42-6-16,7 26 6 16,1 13 6-16,13 0-3 15,8-4 4-15,11-8 1 16,11-9-1-16,12-11 12 15,1-16-14-15,-2-16-2 0,-10-14 0 16,-10-12-2-16,-9-9 4 16,-2-30 8-16,-6-16 4 15,-2-12 3-15,-13-14-7 16,-10-9 2-16,0-11-7 16,-16-8-3-16,-7 11-5 15,0 27-1-15,7 31-2 16,10 28-4-16,1 12-25 15,3 6-67-15,2 28-40 16,0 13-15-16,13 6-108 16,16 3-196-16</inkml:trace>
  <inkml:trace contextRef="#ctx0" brushRef="#br0" timeOffset="26548.19">17972 7097 70 0,'0'0'1097'0,"0"0"-1053"16,0 0 153-16,0 0-112 16,0 0-4-16,0 0-38 15,-83 34-17-15,76 2-8 16,7 0-6-16,0-3-5 16,0-4-2-16,20-9-3 15,0-6-2-15,3-12 2 16,4-2 1-16,1-4 1 15,1-22-4-15,0-9-1 16,-5-4-4-16,-3-9-5 0,-10-2-8 16,-5 5 10-1,-6 13 7-15,0 13 0 0,0 13 1 16,0 6 0-16,0 3-2 16,-2 23-5-16,-5 8 7 15,5 6 0-15,2-2 0 16,0-1 0-16,0-8-13 15,16-4-44-15,10-7-57 16,11-12-49-16,0-6-104 16,3 0-194-16</inkml:trace>
  <inkml:trace contextRef="#ctx0" brushRef="#br0" timeOffset="27078.5">18427 6909 974 0,'0'0'92'16,"0"0"90"-16,0 0-9 15,0 0-87-15,0 0-16 16,0 0-53-16,-12 31 10 16,12 21 2-16,0-2-13 15,6 0 3-15,12-10-2 16,2-8-5-16,2-10-5 16,3-9-2-16,2-12-1 15,0-1 1-15,0-3 2 16,1-26-5-16,1-8-2 15,0-10 0-15,-3-5-5 0,-7 4 0 16,-8 8 5-16,-5 12 0 16,-4 16 0-16,-2 12 0 15,0 0-3 1,0 22-10-16,0 15 13 0,0 10 0 16,0-1 2-16,0-2 7 15,16-8-1-15,5-8 1 16,0-10 0-16,4-6-6 15,2-12-2-15,0 0 3 16,4-3 1-16,-2-24-5 16,0-10-2-16,0-12-3 15,-8-7-1-15,0-7-2 0,-10 4 4 16,-4 18 2 0,-5 11 2-16,-2 23 5 0,0 7 6 15,0 7-11-15,0 25 2 16,0 13 5-16,0 3-1 15,0-2-2-15,0 1-1 16,13-8-3-16,3-7 0 16,2-6-25-16,4-10-35 15,3-5-81-15,8-11-64 16,5 0-164-16,-1-8-555 16</inkml:trace>
  <inkml:trace contextRef="#ctx0" brushRef="#br0" timeOffset="27449.44">19433 6867 1131 0,'0'0'33'0,"0"0"30"16,0 0 64-16,0 0-66 16,0 0-15-16,-40 107-22 15,40-82-8-15,15-10 0 16,8-11 7-16,3-4 0 15,6-2 5-15,1-22-11 16,-2-8-12-16,-2-6-2 16,-8-4 0-16,-11-4-3 0,-10-3-1 15,0 6-17 1,-10 8-3-16,-19 13-7 0,-3 18 5 16,-2 4 14-16,3 28 9 15,5 19 6-15,3 7 10 16,9 5-8-16,12-2 5 15,2-7-3-15,0-2 0 16,14-11-3-16,11-6-6 16,6-6-1-16,9-11-45 15,12-9-61-15,0-5-80 16,4 0-224-16</inkml:trace>
  <inkml:trace contextRef="#ctx0" brushRef="#br0" timeOffset="27781.11">19850 6816 1138 0,'0'0'12'0,"0"0"50"15,0 0 29-15,0 0-9 16,0 0-27-16,0 0-17 16,79 143 2-16,-62-98 2 15,-5-5-4-15,-3-6-10 16,-9-6 1-16,0-7-10 15,0-7-1-15,-4-6-6 16,-11-8-4-16,-1 0-1 16,3 0-3-16,6-27 3 15,7-7-7-15,0-14-4 0,0-10 0 16,15-13-2 0,12 3-8-16,0 9-6 0,0 17-2 15,-6 17-17-15,2 19-50 16,-3 6-29-16,7 0-58 15,2 5-136-15,-1 7-190 16</inkml:trace>
  <inkml:trace contextRef="#ctx0" brushRef="#br0" timeOffset="27971.83">20295 6806 994 0,'0'0'137'0,"0"0"-30"16,0 0 57-16,0 0-98 0,0 0 10 15,-18 103-31 1,18-64-11-16,0-1-1 0,0-2-20 16,2-4-11-1,12-4-2-15,-1-6-1 0,3-6-38 16,-3-5-44-16,7-11-41 16,-5 0-111-16,1-9-323 15</inkml:trace>
  <inkml:trace contextRef="#ctx0" brushRef="#br0" timeOffset="28129.59">20386 6436 1274 0,'0'0'0'0,"0"0"0"16,0 0 5-16,0 0-5 15,0 0-6-15,0 0-85 16,-26 77-222-16,50-35-396 15</inkml:trace>
  <inkml:trace contextRef="#ctx0" brushRef="#br0" timeOffset="28427.25">20923 6667 924 0,'0'0'86'0,"0"0"-9"0,0 0 104 16,0 0-106-16,-115 11-6 16,84 33-23-16,6 12-26 15,7 6-1-15,5 2 20 16,6-2-18-16,7-12-9 16,0-6-7-16,9-10 1 15,18-8-2-15,6-10-4 16,3-8 0-16,6-8-35 15,9 0-39-15,7-13-24 16,11-18-99-16,7-5-163 16,2-2-229-16</inkml:trace>
  <inkml:trace contextRef="#ctx0" brushRef="#br0" timeOffset="28940.6">21483 6679 890 0,'0'0'9'0,"0"0"181"16,0 0-42-16,-130 14-55 15,99 27-38-15,4 4-27 16,10 5-11-16,6-7-2 16,8-5-7-16,3-12-3 15,0-6-1-15,3-13 0 16,14-7-1-16,6 0 2 16,4-9 0-16,4-15-3 15,0-2-1-15,-2-5-1 0,-5 5-4 16,-2 7-2-16,-10 7 0 15,-6 9 5 1,-6 3-6-16,0 10 0 0,0 17 7 16,0 1 0-16,3 0 1 15,10-6 0 1,7-4-1-16,7-10 0 0,8-8 1 16,5 0 2-16,10-12-1 15,3-19 1-15,0-4 4 16,-4-13 5-16,-9-11-10 15,-6-13 3-15,-12-14 1 16,-11-16-3-16,-9-13-1 16,-2-5-2-16,0 12 0 15,-19 30 0-15,-4 37 48 16,-10 41 45-16,-3 9-44 0,-1 44-13 16,0 18 3-16,20 17-2 15,17 11 9-15,0 2-25 16,40 4-12-16,11-9-3 15,14-4-5-15,12-11-1 16,18-10-7-16,7-14-6 16,0-18-214-16,-6-22 167 15,-22-17-408-15,-19-2-547 16</inkml:trace>
  <inkml:trace contextRef="#ctx0" brushRef="#br1" timeOffset="35968.53">23042 6605 892 0,'0'0'40'0,"0"0"106"15,0 0 19-15,0 0-69 16,0 0-19-16,0 0-38 16,12-26-19-16,50 10-17 15,36-5 4-15,27-2 14 16,20-4 21-16,13 6-16 15,9 0-14-15,9 3-6 16,-7 3-5-16,-8 5 3 16,-30 1 6-16,-35 8-5 15,-34-2-5-15,-26 3-1 16,-20 0 1-16,-10-2-1 0,-6 1 1 16,0-1 3-16,0-1 6 15,0 3 14-15,0 0 11 16,0-1-13-16,0-2-7 15,-6-1-8-15,-10 0-6 16,-3 0 0-16,0 1 1 16,-4-4 0-16,1 0 0 15,-2-2 4-15,2-5 2 16,-1 0 15-16,1-4-3 16,2-4-7-16,0 0 1 15,-3-2-6-15,2 4 1 16,-2 2 1-16,3 4 1 15,2 3 1-15,4 5-3 16,8 6 4-16,4 0-9 16,2 0-3-16,0 0 0 0,0 0-5 15,11 9 0-15,20 7 5 16,16 2 11-16,11-2-2 16,2-2 1-16,-2 2-7 15,-9-2 4-15,-14 4-7 16,-10-2 5-16,-13 4 3 15,-10 10-2-15,-2 7 3 16,-25 10 1-16,-26 12-3 16,-10 7 0-16,-1 8-7 15,4 0-9-15,14-1-35 0,15-8-101 16,13-8-148-16,14-17-214 16</inkml:trace>
  <inkml:trace contextRef="#ctx0" brushRef="#br1" timeOffset="36717.55">26223 6545 810 0,'0'0'164'0,"0"0"11"15,0 0-30-15,0 0-32 16,0 0-60-16,0 0-22 16,-156-22 24-16,110 77-20 15,4 20 2-15,8 15-7 16,15 5 7-16,12-7-14 0,7-15-11 15,19-19-1-15,27-16-8 16,14-19 0-16,6-19 7 16,10 0-9-1,0-32 5-15,-7-18 2 0,-15-8-5 16,-17-3 5-16,-16-6-1 16,-19-6 13-16,-2-1 8 15,-14 4-14-15,-19 10-6 16,-12 18-7-16,-2 13-1 15,5 19 0-15,5 10-2 16,5 0-10-16,5 14-29 16,9 19-34-16,7 9-15 15,11 4-47-15,0 7 12 0,34-6-129 16,20-3-83 0,10-5-263-16</inkml:trace>
  <inkml:trace contextRef="#ctx0" brushRef="#br1" timeOffset="37286.83">26788 6717 870 0,'0'0'258'15,"0"0"-72"-15,0 0-39 16,0 0-9-16,0 0-49 16,0 0-15-16,0-68-57 15,0 97-17-15,-2 18 0 0,-1 12 1 16,3 3 8-1,0-5-3-15,0-12-1 16,13-5-2-16,10-10 0 0,10-10 1 16,5-9-2-16,7-11-2 15,6 0 8-15,-4-25-4 16,-7-7-1-16,-9-7-1 16,-6-4 0-16,-10 2-1 15,-6 10 1-15,-7 12 0 16,-2 16 2-16,0 3 0 15,0 1-4-15,0 29-18 16,0 7 14-16,0 7 4 16,5 0 2-16,24-6-2 15,17-4 1-15,14-8 1 16,12-16 0-16,4-10 1 0,-5 0-2 16,-4-24-1-16,-16-14-2 15,-10-13-2-15,-20-16 3 16,-9-23 2-16,-12-21 1 15,-2-7-1-15,-29-2 3 16,-10 22-1-16,3 27 9 16,9 29 1-16,9 26 16 15,11 16-11-15,3 2-15 16,-1 42-3-16,0 18 0 16,5 23 1-16,2 5 7 15,0 6-5-15,9-4-1 16,13-8-4-16,2-10-10 15,3-21-37-15,-6-16-74 0,-2-20-100 16,-3-15-66 0,-12-2-154-16</inkml:trace>
  <inkml:trace contextRef="#ctx0" brushRef="#br1" timeOffset="37833.92">27461 6832 586 0,'0'0'276'15,"0"0"-60"-15,0 0-23 16,0 0-121-16,0 0-63 15,0 0 14-15,142-72 12 16,-84 51 2-16,4 1 3 16,-4-4 0-16,-2-2-9 15,-7-2-25-15,-9-4-5 0,-6-8 0 16,-7-8 1-16,-10-6 1 16,-5-10 2-16,-12-3 1 15,0 3-3-15,-12 8 8 16,-10 12 14-16,4 18 16 15,3 12 4-15,7 8 6 16,4 6-24-16,0 18-27 16,2 30 6-16,2 24-1 15,0 14 15-15,0 5 16 16,6 2-6-16,8-5-19 16,3-3 1-16,6-3-8 15,12-8-3-15,9-11 1 16,10-19 0-16,2-14-2 15,-4-16-11-15,-10-14-12 16,-11 0-1-16,-6-30-2 0,-10-14 6 16,-4-8 3-16,-4-7 11 15,-5 5 6-15,2 10 0 16,-2 16 3-16,1 14 11 16,-3 9 10-16,2 5 0 15,-2 0-21-15,0 18-2 16,0 19-1-16,0 9 14 15,0 9-1-15,0-5-2 16,0-2-8-16,0-6-3 16,0-11-5-16,0-6-28 15,0-11-66-15,14-14-93 16,8 0-114-16,9-12-362 0</inkml:trace>
  <inkml:trace contextRef="#ctx0" brushRef="#br1" timeOffset="37977.33">28498 6377 1221 0,'0'0'155'0,"0"0"-79"16,0 0-76-16,0 0-26 16,0 0-65-16,0 0-130 0,14 91-212 15</inkml:trace>
  <inkml:trace contextRef="#ctx0" brushRef="#br1" timeOffset="38351.31">28855 6725 875 0,'0'0'238'15,"0"0"-60"-15,0 0-71 16,0 0-61-16,0 0-20 15,0 0-1-15,5 68 6 16,24-68-2-16,2-21-12 16,-2-8-11-16,-9-3-2 15,-7-1 4-15,-6 2-2 0,-7-1 2 16,0 3-3-16,-11 12 1 16,-16 13-6-1,-9 4-11-15,-1 16 1 16,0 25 5-16,9 9 1 0,8 6 4 15,9 0 6-15,8-4 2 16,3-8 0-16,0-7 6 16,18-8-9-16,16-8-5 15,11-6 0-15,10-9-43 16,5-6-12-16,0 0-51 16,-6-21-127-16,-12-12-184 15,-8-11-355-15</inkml:trace>
  <inkml:trace contextRef="#ctx0" brushRef="#br1" timeOffset="38699.66">29240 6557 299 0,'0'0'633'16,"0"0"-401"-16,0 0-109 15,0 0-95-15,0 0-18 16,0 0 39-16,52 82 21 16,-32-35 13-16,0 9-27 15,4-1-13-15,5 2-15 16,0-1 30-16,0-10-30 15,-8-5-18-15,-8-12 2 16,-9-6-9-16,-4-12 0 16,0-7 1-16,0-4 2 15,-17 0 10-15,-14-15-9 16,-3-18-7-16,10-9-20 0,17-16-21 16,7-12 15-16,36-4 1 15,19 11-11-15,6 17 20 16,3 24 7-16,-1 16 6 15,-5 6 0-15,-1 0-2 16,1 24 3-16,-5 10-5 16,-8 11-35-16,-16 6-91 15,-24 3-56-15,-8 1-147 16,-44-5-425-16</inkml:trace>
  <inkml:trace contextRef="#ctx0" brushRef="#br1" timeOffset="39082.41">26019 7657 715 0,'0'0'532'0,"0"0"-531"16,-114-3 152-16,114 3-29 16,71-4-16-16,76-6-80 15,92-4 23-15,89-6 20 16,84-3-24-16,58 3-6 15,26 3-36-15,-10 0-5 16,-45 4-38-16,-86-1-113 16,-95-3-31-16,-84-1 36 15,-70 3-52-15,-49-4-136 16,-33 8-37-16</inkml:trace>
  <inkml:trace contextRef="#ctx0" brushRef="#br1" timeOffset="39498.69">26387 7590 1116 0,'0'0'23'0,"-137"-7"-7"16,106 6 156-16,31-2-66 15,37 2-2-15,80-3-51 16,82-4 0-16,86-2 44 15,89 1-9-15,72 1-41 16,48 4 0-16,14 4-38 16,-51 0-6-16,-92-3-1 15,-109-4-2-15,-95-7-18 16,-68 0-17-16,-41 0-1 16,-34 3-47-16,-18 0-31 15,-52 7-101-15,-21 2-89 16,-12 2-358-16</inkml:trace>
  <inkml:trace contextRef="#ctx0" brushRef="#br1" timeOffset="40654.78">30609 7122 597 0,'0'0'276'15,"0"0"-143"-15,0 0-12 16,0 0-74-16,0 0-26 16,0 0 12-16,6-62 1 15,-6 62-1-15,0 0-12 0,0 0-14 16,0 0-7-1,0 0-21-15,2 0-60 16,3 0-150-16,-5 0-286 0</inkml:trace>
  <inkml:trace contextRef="#ctx0" brushRef="#br1" timeOffset="41314.76">30444 6960 387 0,'0'0'641'0,"0"0"-486"15,0 0-3-15,0 0-61 16,0 0-48-16,0 0-2 16,-7-20 1-16,48 16-18 15,14 0 5-15,7-2-3 16,0 0-11-16,-6 6-7 0,-6-3-8 15,-13 3 1-15,-10 0 0 16,-9 0 0-16,-5 0-1 16,-11 0 2-16,-2 0-2 15,0 0 3-15,0 0 5 16,0-1 3-16,-10-9-2 16,-11 0-9-16,-8-4-1 15,-4-1 0-15,-3 0 1 16,3-1 0-16,2 2 2 15,10 2 4-15,9 5 1 16,7 4 1-16,5 3 1 16,0 0 7-16,0-3-7 15,9 3-9-15,20 0-6 0,6 0 6 16,5 0 0 0,-4 16 2-16,-5 5-1 0,-6 4-1 15,-9 2-2-15,-8 7 1 16,-8 6 1-16,0 4 4 15,-8 6-3-15,-19 2-1 16,0-4 0-16,4-8-21 16,13-3-79-16,10-11-74 15,0-9-105-15,0-12-379 16</inkml:trace>
  <inkml:trace contextRef="#ctx0" brushRef="#br1" timeOffset="41996.52">31313 6742 1117 0,'0'0'171'15,"0"0"-56"-15,0 0-28 16,0 0-67-16,0 0-18 16,0 0 22-16,-18 130 23 0,18-72-6 15,-5-6-7 1,-1-6-17-16,2-10 7 0,2-12-14 16,2-8-2-16,0-10-5 15,0-3 2-15,0-3 1 16,0-4 12-16,0-25 2 15,0-15-20-15,0-12-2 16,0-14-9-16,0-12 1 16,0-7 1-16,0 7 8 15,0 20 1-15,0 26 0 16,0 22 1-16,0 14-1 16,0 6-1-16,0 29-12 15,0 20 13-15,4 7 5 16,15 2 3-16,10-2 5 0,5-9-5 15,4-15-2-15,-2-14-5 16,-3-15 0-16,-4-9 5 16,-2-3 1-16,0-25 0 15,-6-12-2-15,-4-14-2 16,-9-8-1-16,-6-7 1 16,-2-5-3-16,0 4 1 15,0 11 1-15,0 18 0 16,0 19 0-16,-2 13 4 15,2 9 5-15,-2 9-11 16,0 32-9-16,-2 26 9 16,-3 17 22-16,4 9 3 15,3-2-4-15,0-4-13 0,0-14-8 16,0-10-2-16,14-15-33 16,6-9-80-16,14-14-135 15,1-10-179-15,3-15-343 16</inkml:trace>
  <inkml:trace contextRef="#ctx0" brushRef="#br1" timeOffset="42348.22">31881 6840 1044 0,'0'0'181'0,"0"0"-57"16,0 0-47-1,0 0-42-15,-38 114-3 0,40-96-4 16,19-4-10-16,-6-8-1 16,7-6-2-16,3 0-3 15,0-12-4-15,-6-9-5 16,2-6 1-16,-11 1-3 16,-3-2 4-16,-7 0-4 15,0 3-1-15,0 7 0 16,-7 11-1-16,-6 7-1 15,-3 6-7-15,-1 22 4 16,1 11 5-16,1 5 3 16,5 0-3-16,4 1 1 15,6-9-1-15,0-1-7 0,8-9-77 16,27-9-43-16,7-6-149 16,6-10-195-1</inkml:trace>
  <inkml:trace contextRef="#ctx0" brushRef="#br1" timeOffset="42934.09">32304 6920 352 0,'0'0'675'15,"0"0"-517"-15,-114-30 10 16,75 30-89-16,5 23-31 16,7 10 22-16,7 7-40 0,9 2-11 15,7 0-7 1,4-3-6-16,0-7-3 0,19-6-3 15,10-8-1-15,6-11-7 16,0-7-5-16,-2 0 1 16,-1-6-2-16,-11-20-17 15,2-6 1-15,-9-10 21 16,-6-10 9-16,-8-16 0 16,0-16 7-16,-14-19 9 15,-11-4 11-15,-2-2-7 16,0 14 15-16,9 25 15 15,7 25 8-15,6 22-4 16,5 17-35-16,0 6-16 16,0 14-3-16,0 29-24 15,0 17 24-15,0 18 5 16,9 10 10-16,9 7 1 0,6-4-7 16,1-8-5-16,2-13-4 15,-3-17 0-15,1-14-1 16,-3-16-11-16,0-6-7 15,-1-17 3-15,-2 0 5 16,1-8 5-16,-1-20-11 16,-2-4-2-16,-5-2 8 15,-6 4 11-15,-2 7 0 16,-4 10 4-16,0 12 11 16,0 1 13-16,0 0-28 15,0 17 0-15,0 11 0 16,0 4 5-16,-4 2 0 15,4-4-2-15,-2 0-3 0,2-6 0 16,0-4-16-16,0-6-50 16,0-8-58-16,2-6-148 15,11 0-307-15</inkml:trace>
  <inkml:trace contextRef="#ctx0" brushRef="#br1" timeOffset="43086.4">32570 6605 1125 0,'0'0'27'0,"0"0"-27"16,0 0-68-16,0 0-125 0,0 0-219 16</inkml:trace>
  <inkml:trace contextRef="#ctx0" brushRef="#br1" timeOffset="43766.7">32853 6898 833 0,'0'0'183'0,"0"0"-48"15,0 0-18 1,0 0-48-16,-129 80-30 0,117-52-10 15,10-4-16 1,2-4-1-16,0-9-8 0,0-4 4 16,16-7-2-16,3 0-2 15,4 0 1-15,1-14-5 16,-4-6-1-16,-2-4 1 16,-5-6-2-16,-1-2 2 15,-8 0 3-15,0 2-3 16,-4 11 8-16,0 12 10 15,0 7 6-15,0 0 0 16,0 12-23-16,0 19 5 16,0 4 14-16,-2 1 0 15,2 0-2-15,0-8-4 0,0-5-7 16,0-4-7 0,0-8 3-16,0-5 3 0,16-6-5 15,-1 0 8 1,6-6-6-16,-2-19-3 0,-1-5-2 15,1-6-6-15,0-4 1 16,-1 0 5-16,0 8 0 16,-7 10 1-16,-2 10 2 15,0 5 0-15,-9 7-1 16,2 0-4-16,0 0-3 16,0 12 7-16,-2-2 4 15,5 7 12-15,0-5-1 16,1-1-1-16,7-4-5 15,-1-3-4-15,1-2 8 0,1 2-1 16,-1-4-5-16,1 0-3 16,-10 0 1-16,0 0-4 15,-2 0 3-15,1 0-4 16,-3 6-4-16,0 12-7 16,0 8 9-16,0 9 0 15,0 7 1-15,4 9-17 16,16 4-60-16,11 7-77 15,5-4-128-15,-3-5-421 16</inkml:trace>
  <inkml:trace contextRef="#ctx0" brushRef="#br1" timeOffset="44128.01">31270 7613 1212 0,'0'0'160'0,"0"0"78"15,0 0-90-15,141 3-119 16,33-3 2-16,53-14-5 16,41-6-14-16,12 4-12 15,-3 3-4-15,-32 2-117 16,-70 2-184-16,-61 4-448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2:18:39.031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25635 4871 600 0,'0'0'106'15,"0"0"24"-15,0 0 14 16,0 0-55-16,0 0-30 16,0 0 3-16,0 0-10 15,-62-77-14-15,62 65 1 16,0 0-1-16,0-4-17 16,0-2 4-16,22-2-14 0,16-4-3 15,14-2-5 1,12 0 3-16,7 3-5 0,-1 4 1 15,-3 5-1-15,-7 8-1 16,-10 6 0-16,-7 0 2 16,-7 12-1-16,-11 20 1 15,-6 7 7-15,-3 17-3 16,-7 11-1-16,-5 9 4 16,-4 17 12-16,0 15-2 15,0 16 26-15,0 13-10 16,0 11-2-16,0 13-15 15,-17 9-2-15,-14 17 2 16,-7 17 4-16,-7 17 11 16,-5 15-6-16,6 1-18 0,9-3 5 15,8-12 7-15,14-14 4 16,8-8 5-16,5-7-5 16,3-11-10-16,28-1-3 15,11-15-7-15,14-14 2 16,8-18-4-16,5-21-1 15,4-18-2-15,-1-19 2 16,-9-18-1-16,-17-20-1 16,-15-19-1-16,-15-8 1 15,-9-10 0-15,-5-1 1 16,-2 0 4-16,0-1 1 16,0-11-6-16,-4 6 0 15,-17 6 1-15,-8 0-1 0,-8 16-1 16,-5 17 0-16,-1 11 0 15,5 6 1-15,9 7 0 16,10 11 0-16,2 17 0 16,7 13 0-16,2 14-1 15,4 12 1-15,2 15 0 16,2 7 0-16,0 3 1 16,0 4 0-16,0-3 2 15,4 0 2-15,8 0 1 16,1-3-3-16,-5-6 3 15,0-2 0-15,-6 0 6 16,-2-1 2-16,0-5 0 16,-2-5-5-16,-14-9-1 15,-4-18 16-15,-4-14-24 0,-1-24 0 16,-4-16 0-16,0-17 0 16,0-12 0-16,2-12 0 15,0-6 0-15,6-14 0 16,2-30-43-16,9-18-25 15,7-14-50-15,3-17-154 16,0-7-269-16</inkml:trace>
  <inkml:trace contextRef="#ctx0" brushRef="#br0" timeOffset="1065.45">27831 6976 810 0,'0'0'89'16,"0"0"20"-16,0 0 3 0,0 0-40 15,-23 112-11-15,23-80-11 16,0-5-23-16,0-10-9 16,7-6-5-16,15-11 7 15,5 0 13-15,11-26 0 16,9-24-19-16,3-21-4 16,0-19-6-16,-8-16 8 15,-9-27-5-15,-12-27-2 16,-15-12-4-16,-6-5-1 15,0 16 0-15,-29 39 17 16,-2 30-5-16,0 36-1 16,4 28 25-16,7 15 10 15,6 13-14-15,2 17-32 0,0 34 0 16,5 28 0 0,3 26 0-16,4 18 2 0,0 24 0 15,0 10-1-15,0 15 7 16,4 8-2-16,-2 3 9 15,-2 7 4-15,0-7 15 16,0-13 4-16,0-5 1 16,-2-12-13-16,-11-14-10 15,-1-10-3-15,1-16-7 16,7-19-6-16,1-19 1 16,5-17 2-16,0-17-3 15,0-17-2-15,11-14 1 16,5-10-3-16,6-6 4 0,5-32-1 15,2-12 2-15,-4-16-2 16,-6-11 1-16,-9-13-3 16,-10-4-4-1,0-3-11-15,-34 13-5 0,-13 13-1 16,-9 12 4-16,-2 14 10 16,3 7 8-16,8 15-6 15,12 7 7-15,12 5 0 16,14 7-14-16,7 3 13 15,2 1-21-15,5-4-37 0,26-6 17 16,13-7 43 0,12-5 0-16,10-3-5 0,4 3-43 15,6-1-37-15,-3 6-96 16,-6-4-169-16,-4 1-345 16</inkml:trace>
  <inkml:trace contextRef="#ctx0" brushRef="#br0" timeOffset="1416.41">28463 7200 1173 0,'0'0'200'16,"0"0"-78"-16,0 0-25 16,0 0-66-16,0 0-18 15,0 0 10-15,-100 83-4 0,100-42-11 16,0-6 3-16,0-1-5 15,13-5-3-15,9-10 1 16,7-5-1-16,5-10-2 16,3-4-1-16,0-2-2 15,-4-22-2-15,-9-4-6 16,-8-5 10-16,-12-7 1 16,-4 3 8-16,0-1 12 15,-27 6 2-15,-8 10-4 16,-7 10-8-16,-5 12-5 15,0 0-6-15,4 9-2 16,10 13-13-16,11 0-37 0,13 3-37 16,9 1-83-1,4-2-100-15,25-7-239 0</inkml:trace>
  <inkml:trace contextRef="#ctx0" brushRef="#br0" timeOffset="1779.85">28770 7229 1215 0,'0'0'146'16,"0"0"-23"-16,0 0-42 16,0 0-64-16,0 0-14 15,0 0-3-15,58-8 1 16,-35 25-2-16,0 10 2 0,-6 0-2 15,-3 5-2-15,-6-1 1 16,-3-4-3-16,-5-2 4 16,0-7 0-16,0-10-6 15,0-6 2-15,0-2 5 16,0-2 1-16,0-24 4 16,0-14-5-16,0-10-2 15,4-6 0-15,19 8 1 16,-4 6-2-16,1 12-13 15,-6 9-10-15,-1 11-17 16,5 9-69-16,0 1-97 16,2 0-153-16,-1 5-426 0</inkml:trace>
  <inkml:trace contextRef="#ctx0" brushRef="#br0" timeOffset="2331.42">29236 7150 1100 0,'0'0'201'16,"0"0"-36"-16,0 0-46 16,0 0-79-16,0 0-19 15,0 0-7-15,0 17-3 16,0 10 37-16,0 10-11 16,0 1-11-16,0 6-10 15,0-2-6-15,2-2 0 0,8-10-5 16,-4-8-5-16,1-8 0 15,1-9-1-15,2-5-7 16,7-17 8-16,4-19 0 16,5-16 0-16,3-4 1 15,-2-5-1-15,-1 8 0 16,-5 12 0-16,-8 18 2 16,-8 13 2-16,-3 10 5 15,-2 0 1-15,2 3-10 16,2 24-3-16,5 11 3 15,3 6 6-15,3 1-4 16,10-2 3-16,-1-7-2 16,3-10-2-16,-3-8 1 15,3-14-1-15,-3-4-1 0,6-16 3 16,5-28 2-16,1-12-4 16,-3-11 0-16,0-1 2 15,-8 2-3-15,-7 18 1 16,-9 18 3-16,-5 18 15 15,-4 12 3-15,0 5-16 16,0 28-5-16,-4 15 4 16,-7 10-1-16,1 3-3 15,4 3-1-15,6 5-13 16,0 6-20-16,0-1-33 16,20 5-106-16,-1-13-105 15,-11-14-380-15</inkml:trace>
  <inkml:trace contextRef="#ctx0" brushRef="#br0" timeOffset="2697.99">27334 8319 870 0,'0'0'381'16,"-147"10"-358"-16,99-1 162 15,46-4-27-15,33-5-91 16,98 0 17-16,81-3-41 16,82-24-3-16,76-11-8 15,59-4-12-15,37 4-20 16,-2 6-2-16,-46 14-53 16,-84 4-295-16,-103 2-355 15</inkml:trace>
  <inkml:trace contextRef="#ctx0" brushRef="#br0" timeOffset="8295.49">27735 9238 629 0,'0'0'152'0,"0"0"-104"16,0 0 2-16,0 0-37 0,0 0 3 15,0 0 21-15,0 0-1 16,-5 11-5-16,5-6-4 16,5 3 19-16,4-2-13 15,-1 0 2-15,1 2-10 16,0-3 4-16,0-2-10 15,2 1-7-15,1-4 1 16,-4 0 5-16,5 0 3 16,1 0-5-16,-5 0-6 15,3-4 4-15,-6-6-2 0,3 0 1 16,-5 2-1 0,0 0 0-16,-4 0 8 15,0 0 8-15,0 0 6 0,0-2-12 16,-4 0-12-1,-7 1-1-15,-5 2-6 0,1 3 5 16,-1 0-2-16,-1 2 3 16,-6 2 2-16,1 0 0 15,-3 0-6-15,1 4-3 16,-1 12 1-16,1 2 0 16,-1 3 5-16,3 4 0 15,2 6 7-15,2 2-1 16,3 7-3-16,3 1-4 15,10 0-1-15,2-1-5 16,0-3 4-16,7-3-4 0,13-6-1 16,-2-2 1-16,4-6-1 15,0-2 0-15,5-6 1 16,0-2 1-16,2-2 2 16,0-8 5-16,-2 0 0 15,2 0-4-15,-5 0-2 16,-2-8 2-16,-4-2-4 15,-7 3-1-15,-2-2 0 16,-6 1-4-16,-3 2-16 16,0 2-32-16,0 4-56 15,0 0-64-15,-6 0-142 16,0 0-269-16</inkml:trace>
  <inkml:trace contextRef="#ctx0" brushRef="#br0" timeOffset="10357.33">27488 10542 473 0,'0'0'108'16,"0"0"4"-16,0 0 25 15,0 0-104-15,0 0-13 16,0 0 47-16,0-79-19 16,0 75 2-16,0 0-1 15,0 4-7-15,0 0-9 16,0 0 11-16,0 0-9 15,0 0 0-15,0 0-5 16,0 0 4-16,0 0-6 0,0 0-5 16,0 0-6-16,0 0-4 15,0 0 4-15,0 0 2 16,0 0-4-16,0 0 11 16,0-2 9-16,0 2 6 15,0 0-10-15,0-2-7 16,0 2-4-16,0 0 4 15,0 0 5-15,0 0-7 16,0 0-3-16,0 0-6 16,0 0-4-16,0 0-3 15,0 14-5-15,4 20 1 16,0 17 19-16,-2 6-1 16,-2 10-10-16,0 3 3 15,0 2-6-15,0 5 3 0,0-3-3 16,0-2 0-16,0 3-7 15,0 2 1-15,0 0 0 16,0-8 1-16,3-9 1 16,10-20-3-16,3-11-4 15,6-11 3-15,2-8-7 16,3-10 4-16,4 0 3 16,-2-4 1-16,0-18 2 15,-6-4-1-15,-8 0 0 16,-6-3 0-16,-9-1 0 15,0-2-1-15,-4-6-1 16,-25-2-4-16,-12 2-5 16,-5 5-5-16,-8 8-5 0,-4 6 4 15,0 8-17 1,7 5 14-16,13 2 9 0,12 0 6 16,12 0 4-16,10 4 1 15,4-4 4-15,0 0-5 16,15-7-18-16,23-4-10 15,11-7 19-15,11-1 4 16,7-4 3-16,3 1 0 16,-6-1 1-16,-8 5 1 15,-12 4 0-15,-13 4 0 16,-13 6 0-16,-7 4 0 16,-6 2 0-16,-3 2 1 15,-2 0 2-15,0 0 8 16,0 0 13-16,0 0 6 0,0 0-6 15,0 0-18-15,0 0-6 16,0 13-2-16,0 10 2 16,2 5 9-16,2 4 2 15,2 0 1-15,-2-2-7 16,0-3-3-16,0-10-2 16,1-2-8-16,-5-5-33 15,0-6-52-15,0-4-99 16,0 0-102-16,0-20-326 15</inkml:trace>
  <inkml:trace contextRef="#ctx0" brushRef="#br0" timeOffset="10498.67">27833 10622 585 0,'0'0'699'16,"0"0"-683"-16,0 0-16 15,0 0-58-15,0 0-168 16,0 0-160-16</inkml:trace>
  <inkml:trace contextRef="#ctx0" brushRef="#br0" timeOffset="10943.55">28169 10784 1172 0,'0'0'63'0,"0"0"27"16,0 0-11-16,0 0-47 16,0 0-11-16,-18 103 10 15,18-100-17-15,16-3-7 16,4 0-2-16,0-1 2 15,-3-18-7-15,1-2-1 16,-7-2-3-16,-9 1 0 16,-2 5-2-16,0 0-8 0,-6 7 5 15,-13 7 6 1,-6 3 2-16,-4 3 1 0,0 21 3 16,0 10 5-16,6 4 12 15,8 2 5-15,9 3-8 16,6-10-5-16,0-1 1 15,15-5-8-15,9-11 3 16,10-4-1-16,6-7-7 16,3-5 0-16,5 0-12 15,-1-7-28-15,-3-9-18 16,1 0-66-16,-9-1-124 16,-7-1-135-16</inkml:trace>
  <inkml:trace contextRef="#ctx0" brushRef="#br0" timeOffset="11271.37">28454 10412 1175 0,'0'0'160'15,"0"0"-71"-15,0 0-25 0,0 0-14 16,0 101 15-16,0-40-6 16,5 5-1-16,1 1-17 15,0 0-5-15,0-7-23 16,0-7-7-16,-1-9-6 15,-3-7-12-15,4-6-44 16,4-6-33-16,9-12-104 16,8-11-121-16,11-2-389 15</inkml:trace>
  <inkml:trace contextRef="#ctx0" brushRef="#br0" timeOffset="11737.02">28976 10701 1157 0,'0'0'41'0,"0"0"80"16,0 0 16-16,0 0-124 16,-141-44-5-16,105 79 10 15,5 7 22-15,6 6 7 16,10-2-22-16,11-2-21 15,4-6 3-15,0-8-7 16,29-8-2-16,9-13-8 16,8-9-46-16,6-3 24 0,-3-26-9 15,-5-10-7 1,-6-11-5-16,-5-11 33 0,-8-15 8 16,-7-13-3-16,-14-17-17 15,-4-11 18-15,0 0 13 16,-14 21 1-16,-5 32 30 15,1 33 112-15,1 31-68 16,0 7 17-16,2 39-55 16,4 26 13-16,6 15 2 15,5 3 7-15,0 10-18 16,25-2-25-16,8 1-13 16,3-7-2-16,1-12-11 15,2-10-18-15,1-1-86 16,-2-1-72-16,-3-8-39 0,-4-12-108 15</inkml:trace>
  <inkml:trace contextRef="#ctx0" brushRef="#br0" timeOffset="12120.36">27126 11744 1228 0,'0'0'18'16,"0"0"39"-16,146-1 104 16,-22-9-69-16,39-1-24 15,30-3-12-15,25-1-13 16,17-7-23-16,6-3-15 16,-2 5-5-16,0 6-25 15,-16 10-7-15,-27 4-38 16,-42 0-31-16,-41 0-112 0,-39-2-192 15,-25-8-346-15</inkml:trace>
  <inkml:trace contextRef="#ctx0" brushRef="#br0" timeOffset="12552.48">27224 11859 1195 0,'0'0'45'0,"0"0"8"16,129-62 96-16,-13 40-72 0,34 4 12 15,23 1-16-15,19 3-21 16,11 0-17-16,6-5-4 15,-1 0-4-15,-17-1-6 16,-24 6-21-16,-24 7-2 16,-25-2-23-16,-22 5-64 15,-16 4-121-15,-25-4-95 16,-20 2-594-16</inkml:trace>
  <inkml:trace contextRef="#ctx0" brushRef="#br0" timeOffset="19509.43">27868 12218 383 0,'0'0'266'16,"0"0"-188"-16,0 0 21 15,0 0-46-15,0 0-33 0,0 0 11 16,0 0 25-16,0 0-17 16,0-9-7-16,0 9 7 15,0 0-7-15,0 0 13 16,-4 0-10-16,-12 7-17 15,-9 16 6-15,-12 6 12 16,-17 9 1-16,-17 6 15 16,-18 6-14-16,-7-2-20 15,2 1-4-15,17-12-5 16,21-5 0-16,18-14 0 16,20-7-7-16,9-7 2 15,7-4-2-15,2 0 4 16,0 0-5-16,0 0-1 0,0 0-67 15,7 0-32 1,1 0-55-16,-3 0-147 0,-5 0-440 16</inkml:trace>
  <inkml:trace contextRef="#ctx0" brushRef="#br0" timeOffset="20980.46">26611 12832 434 0,'0'0'208'15,"0"0"-128"-15,0 0 43 16,0 0-65-16,0 0-16 0,0 0 3 16,-8-24-8-16,8 24-17 15,0 0 12-15,0-2-2 16,0 2 4-16,0-3 4 15,0 2 9-15,0-4-11 16,0 4-12-16,0-2 20 16,0 3-21-16,0 0-2 15,0 0 8-15,0 0-9 16,0 0-8-16,0 0 1 16,0 0-4-16,0 0-5 15,0 0 0-15,0 0-1 16,0 0 4-16,0 0-2 15,-2 0-2-15,2 0 0 0,0 0 0 16,0 0 2-16,0 0-1 16,0 0 1-16,-2 0-2 15,2 0 0-15,0 0 1 16,0 0 2-16,0 0 0 16,0 0 2-16,0 0 1 15,0 0 4-15,0 0 7 16,0 0-2-16,0 0-6 15,0 0-4-15,0-2 0 16,0 2 0-16,0 0 0 16,0 0 0-16,0 0 1 15,0 0 0-15,0 0-1 0,0 0 0 16,0 0 4-16,0 0-5 16,0 0 0-16,0 0-5 15,0 0-1-15,0 0-1 16,0 0-5-16,0 24-3 15,0 13 8-15,0 7 5 16,0 6 0-16,0-2 3 16,0 2-3-16,2 0 1 15,0-4-3-15,0-3-2 16,0-10 1-16,-2-5-2 16,0-6-8-16,2-8-28 15,-2-5-49-15,7-5-63 16,-3-4-96-16,8-9-166 0</inkml:trace>
  <inkml:trace contextRef="#ctx0" brushRef="#br0" timeOffset="21628.83">26957 12841 844 0,'0'0'69'15,"0"0"87"-15,0 0-135 0,0 0-16 16,0 0-4-16,0 0 4 15,120-42-1-15,-106 39 6 16,-10-2 2-16,-4 3 10 16,0 2 31-16,0 0 23 15,0 0-10-15,-6 0-36 16,-12 0-8-16,-5 2-18 16,-2 16-1-16,-1 9 0 15,0 2 4-15,3 6 3 16,0-1 5-16,6 0 0 15,5-5-2-15,8 0-2 0,4-3-3 16,0-2-3-16,2-6-4 16,19-4 1-16,3-2 1 15,5-4-3-15,3-2 0 16,1 1 0-16,-4 5 0 16,0-3 0-16,-5 3 0 15,-4 3 0-15,-2 0-1 16,-3 6 1-16,-3 1 3 15,-8 0 19-15,-4 2-11 16,0-2 7-16,-4 4 23 16,-21-2 9-16,-4-2 11 15,-2-6 1-15,-2-4-12 0,0-6-17 16,4-6-14-16,4 0-12 16,2-2-6-16,8-24-1 15,6-8-35-15,4-6-44 16,5-4-56-16,0 5-7 15,16 10-6-15,9 2-87 16,1 7-100-16</inkml:trace>
  <inkml:trace contextRef="#ctx0" brushRef="#br0" timeOffset="23096.35">27636 13216 726 0,'0'0'299'16,"0"0"-198"-16,0 0 77 15,0 0-84-15,0 0-32 16,0 0 1-16,-11-4-3 15,34 3-14-15,12-3-18 16,19-3 5-16,8 5-1 16,5-2 5-16,6 4-13 15,4 0-14-15,-4 0-2 16,-4 2-3-16,-11 9-3 0,-13-4 1 16,-12 1-2-16,-11-3 1 15,-6-4 0-15,-10 1 2 16,-2-2-1-16,-4 0 2 15,0 0-1-15,0 0-1 16,0 0 0-16,0 0 1 16,0 0-1-16,0 0 3 15,0 0-5-15,0 0 1 16,0 0 1-16,0 0 0 16,0 0 0-16,0 0 1 15,-6-2-2-15,-7-14-2 16,-1-2 0-16,-3-2 1 15,-1-1-1-15,-5-4 0 0,4 3-2 16,-2 5 0-16,6 4 1 16,1 3 1-16,3 6-1 15,7 2 1-15,-1 0 0 16,5 2 0-16,0 0 0 16,0 0-1-16,0 0 0 15,0 0-3-15,16 16 4 16,9 4 4-16,8 0 0 15,7-4 0-15,0 0-2 16,-4-6 2-16,-7 0 2 16,-9-2 3-16,-7 4-6 15,-4 5-1-15,-7 5-2 16,-2 11 4-16,-2 14-2 0,-27 7-2 16,-9 3-5-16,-5 2-41 15,4 3-119-15,-3-3-103 16,-1-11-238-16</inkml:trace>
  <inkml:trace contextRef="#ctx0" brushRef="#br0" timeOffset="101348.76">9445 6535 586 0,'0'0'34'0,"-164"32"-13"0,149-32 41 16,15-2 44-16,0-12-94 15,15 2 6-15,3 2 8 16,-2 6 24-16,-2 4 9 16,-6 0-29-16,4 0-15 15,5 4-15-15,8 6-83 16,4-8-122-16,-7-2-503 15</inkml:trace>
  <inkml:trace contextRef="#ctx0" brushRef="#br0" timeOffset="104162.52">8640 9659 147 0,'0'0'487'0,"0"0"-340"16,0 0-34-16,0 0 22 15,0 0-55-15,0 0-21 16,0 0 11-16,0-10-16 15,0 10-9-15,0 0-9 16,0 0-1-16,0-4 5 16,0 0 0-16,-7 0-7 15,-6-1-16-15,-3 4-2 0,-1 1-7 16,-6 0 1 0,1 0-7-16,-2 14-1 0,-1 4 0 15,5 6 5 1,-1 2-2-16,2 6 2 0,3 8 3 15,5 11 8 1,2 5 0-16,7 14-4 0,2 6-1 16,0 4 8-16,11 2-10 15,16-3-2-15,2-9 0 16,4-1-3-16,1-6-2 16,-3-1 12-16,-6 10-15 15,-6 1 31-15,-7 1-10 16,-10 8 9-16,-2-4-13 15,0-1 5-15,-18 0-11 16,-9-2 7-16,-7-5-10 16,-1-2 5-16,-1-11-10 15,5-11 2-15,7-12-4 16,1-14 1-16,6-8 4 0,-2-12-3 16,4 0 1-16,1 0 0 15,2-14-4-15,5-7 0 16,5-1-4-16,2-1 0 15,0-2 1-15,0 1 1 16,9 4 2-16,3 7-1 16,5 4 0-16,0 3 0 15,5 6-4-15,1 0 3 16,-1 0 1-16,-2 25 1 16,-4 8 1-16,-5 7 0 15,-7 11 1-15,-4 12 3 16,0 10 1-16,0 11 2 0,-17 3-2 15,-1-2 0-15,-7-2 1 16,-2-3-4-16,-1 8 3 16,-4 3-4-16,4-2 9 15,-1 2-7-15,0-2 1 16,-3-6 7-16,3 6-5 16,-2-3 1-16,4 2 0 15,3-2-2-15,1-5 8 16,8-3-8-16,1-2 5 15,6-5-11-15,3-9 0 16,5-1 0-16,0-8 0 16,5-9 0-16,13-2 0 0,3-14 0 15,10-4 0-15,8-6 0 16,5-12 0-16,10-6 0 16,2 0 0-16,-3-22 0 15,-2-4 0-15,-9-4 0 16,-9-2 0-16,-8-2 0 15,-7 6 0-15,-11 6 0 16,-7 8-12-16,0 7-62 16,-9 7-37-16,-20 0-174 15,-6 3-234-15</inkml:trace>
  <inkml:trace contextRef="#ctx0" brushRef="#br0" timeOffset="112316.06">13746 12739 413 0,'0'0'145'16,"0"0"-80"-16,0 0 2 16,0 0 4-16,0 0-11 15,0 0-2-15,-2 0 10 16,2 0-6-16,0 0-4 16,0 0-16-16,0 0-14 15,-2 0-8-15,2 0-6 16,0 0-9-16,0 0-3 0,0 8 2 15,0-2-1 1,0 0-3-16,0 0 2 0,0-2-1 16,0-4 0-16,0 0 1 15,2 0 3-15,6 0 2 16,-2 0-4-16,-2-10-3 16,1-2 5-16,-5 0-1 15,0-1 1-15,0 5 4 16,0-1-2-16,0 1 8 15,-11 2-8-15,-3 0 1 16,3 6 1-16,-1 0 2 16,0 0 1-16,3 0-7 15,-1 6-1-15,2 8 1 16,3 6-2-16,3-4 2 16,2 2 3-16,0 1-6 0,0-8 0 15,0-1 0-15,2-1-1 16,7-6-1-16,5 0 0 15,-1-3 4-15,1 0-2 16,1 0-2-16,-3-5 3 16,-4-5-1-16,1-2 0 15,-5 0-1-15,0 1 2 16,-4 0 0-16,0 3 0 16,0-2-2-16,-4 2 4 15,-7 3-5-15,-3 2 4 16,-1 3-3-16,1 0 0 15,2 0-1-15,1 6 1 16,1 6-1-16,4 3 4 16,1-3-2-16,3 2 0 0,2-3-2 15,0 2 1-15,0-4-1 16,2-2 1-16,11-6 0 16,1-1 0-16,1 0-1 15,4 0 1-15,-1-11 1 16,-5-8-2-16,0 1 1 15,-4 0 1-15,-2 2-1 16,-5 1-1-16,-2 4 5 16,0 1-2-16,0 2-1 15,-11 4 2-15,-5 4-1 0,-1 0 2 16,-4 4-5 0,3 12 0-16,1 4 1 15,5 0-1-15,3 0 0 16,3 0 1-16,6-1-1 0,0-4-2 15,0-1 2-15,0-4 0 16,9-4 0-16,7-3 0 16,1-3 1-16,1 0 2 15,3-13-2-15,-6-5-1 16,-5 2 1-16,-2 0-1 16,-6 2 4-16,-2 1-4 15,0 5 4-15,0-3 6 16,-16 5 2-16,-3 4 2 15,-2 2-7-15,1 0-4 16,3 0-3-16,0 10 0 0,5 2-2 16,4 2 0-16,2-2-16 15,1 3-14-15,5-3-49 16,0-5-113-16,0 0-249 16</inkml:trace>
  <inkml:trace contextRef="#ctx0" brushRef="#br0" timeOffset="114431.66">13230 12146 641 0,'0'0'70'0,"0"0"-2"16,0 0-19-16,0 0-4 15,0 0-6-15,0 0 0 16,0 0 2-16,-16-17-6 16,14 17-3-16,0 0-2 15,-3 4-12-15,-1 13 3 16,3 2-9-16,3 3-1 15,0 5-4-15,0-5 2 16,7-2-4-16,8-6 1 16,4-4-2-16,-2-4 0 15,1-5-2-15,-3-1-1 16,-1 0 2-16,-5-1 1 0,-7-11 0 16,0-4 9-1,-2 0-4-15,0 0-2 0,0 0 2 16,-2-2-3-16,-13 2-4 15,-1-2 0-15,1 3 1 16,-4 4-1-16,6 4-1 16,-3 6 1-16,1 1-2 15,4 0 2-15,2 0-2 16,5 5 0-16,1 12 0 16,3 1 2-16,0 1-2 15,0 3 0-15,13-3 1 0,1-3 0 16,1-4 0-1,-1-4-1-15,-3-4 2 0,-2-2-1 16,3-2 1 0,-4 0 3-16,-1-2 8 0,-1-8 12 15,-6-2 4-15,0 0-8 16,0 0-5-16,0 2-8 16,-6 1 3-16,-5 6-9 15,2 3-1-15,0 0-1 16,2 0-2-16,3 12-1 15,-1 6 2-15,5-1 1 16,0-2-1-16,0-7 1 16,0-2 0-16,0-6 0 15,0 2 0-15,0-2 0 0,7 0 1 16,-1-2 2-16,1-14 0 16,0 0 1-16,-4-2 3 15,-3-2 5 1,0 1 10-16,0 4-12 0,-5-1 1 15,-7 4-6-15,2 4-3 16,3 4-2-16,0 1 0 16,2 3-7-16,-1 0-35 15,-1 18-39-15,5 4-51 16,2 0-198-16,0-4-303 16</inkml:trace>
  <inkml:trace contextRef="#ctx0" brushRef="#br0" timeOffset="124575.58">22871 10040 135 0,'0'0'465'0,"0"0"-393"16,0 0 92-16,0 0-28 15,0 0 4-15,0 0-58 16,0 0-12-16,-10-24-6 16,10 22-11-16,0 2 2 15,0 0-6-15,0 0 2 16,0 0-15-16,0 0-5 16,0 0-9-16,0 4-3 15,0 18 0-15,5 10 32 16,11 8-9-16,2 4-21 15,-1 7 0-15,-1 0 11 0,-5 0-16 16,-2-5-3-16,-2-6-5 16,-2-10-1-16,-1-10-5 15,0-10 0-15,-2-6-1 16,0-4-1-16,1 0 3 16,1 0 5-16,0-12-2 15,6-14 2-15,3-6-8 16,5-2 0-16,4-2 0 15,2-1 0-15,3 4 1 16,0 1 0-16,-4 3-1 16,-6 9-1-16,-5 6 1 15,-8 9 1-15,-2 2-1 16,-2 3 0-16,0 0-3 16,0 0-2-16,-6 0-11 0,-17 16 9 15,-10 6 6 1,-10 6 0-16,-3 0-1 0,-8-1 1 15,-6 0-5-15,-3 0 5 16,5-5 1-16,10-4 0 16,14-4 0-16,12-8 2 15,13-2-4-15,5-2 5 16,4-2-3-16,0 0 0 16,0 0-5-16,0 0-1 15,0 0-1-15,13 0 6 16,9 0-1-16,10 4 2 15,1 2 1-15,7 2-1 16,2 0 0-16,3 3-1 0,-5-4 1 16,-5 1 1-16,-6-2-1 15,-8 0-1-15,-6-2 1 16,-6-2 0-16,-4 0 0 16,-3-2 0-16,-2 0 0 15,0 0 2-15,0 0 4 16,0 0 2-16,0-14-3 15,-16-7-4-15,-4-6 1 16,-4-9-1-16,-6-6 1 16,1-8-2-16,-2-2 2 15,0 2 0-15,4 3-1 16,3 14-1-16,2 8 6 0,2 9-2 16,4 8-2-16,5 4 2 15,4 4-4-15,5 0 0 16,2 0-1-16,0 0-2 15,0 0-3-15,0 0-8 16,0 0-2-16,0 4-3 16,7 12 2-16,3-2-3 15,2 2-47-15,-1 0-38 16,5-4-50-16,-1 0-38 16,3-4-203-16,-5 4-417 15</inkml:trace>
  <inkml:trace contextRef="#ctx0" brushRef="#br0" timeOffset="125080.59">22838 10022 542 0,'0'0'271'15,"0"0"-166"-15,0 0 63 16,0 0-110-16,0 0-50 0,0 0-8 16,-10 4 5-16,22 16 13 15,3 2 12-15,5 3 1 16,2 4-13-16,0 5 3 15,1 4 15-15,-3 2 14 16,2 2-7-16,-2 6-10 16,-1-7-6-16,-6-3-13 15,-3-6 8-15,0-12 5 16,-1-6-20-16,-3-4 4 16,0-2-6-16,-3-4-4 15,-1-2-1-15,1 0 0 16,-3-2-1-16,0 0-2 15,0 0-9-15,0 0-2 16,0 0 4-16,0-2-6 0,0-8 3 16,0 2-9-1,0 1-4-15,0 1-8 0,0 1-35 16,-10 5-34-16,4-2-29 16,-5 0-140-16,-5 2-197 15</inkml:trace>
  <inkml:trace contextRef="#ctx0" brushRef="#br0" timeOffset="125496.15">22793 10435 857 0,'0'0'138'0,"0"0"-62"15,0 0 38-15,0 0-89 16,0 0-19-16,0 0-3 15,78-34-2-15,-32 15-1 0,-1 0 0 16,0-6 0-16,-4 0 1 16,-2 3-1-16,-3-2 1 15,-1 0 3-15,-4 3-4 16,-4 3 0-16,-2 7 0 16,-10 5-17-16,-6 3-9 15,-6 3-19-15,-3 0-28 16,0 0-61-16,-6 12 24 15,-13 7-66-15,-8 0-276 16</inkml:trace>
  <inkml:trace contextRef="#ctx0" brushRef="#br0" timeOffset="125959.27">22926 10090 206 0,'0'0'380'0,"0"0"-259"0,0 0 34 15,0 0-15-15,0 0-33 16,0 0-48-16,-20-18 8 16,20 20-24-16,0 18 6 15,0 8 18-15,5 6-24 16,12 6-4-16,6 4 19 15,3 0-18-15,-1-4 1 16,2-5-11-16,0-1-9 16,-6-3-10-16,0-6-3 0,-5-5-7 15,-7-10 2 1,-3-2-3-16,-6-4-14 0,0-2-60 16,0-2-82-16,-2 0-50 15,-23 0-415-15</inkml:trace>
  <inkml:trace contextRef="#ctx0" brushRef="#br0" timeOffset="129571.8">3141 11416 703 0,'0'0'118'0,"0"0"-32"16,0 0 16-16,0 0 6 15,0 0-16-15,0 0-19 16,-38-37 0-16,16 37-46 16,-9 22-23-16,-9 11-1 15,-7 13 1-15,-2 17 3 16,-7 12 3-16,-6 21 10 15,-10 5 3-15,3-1-3 16,11-16 1-16,16-24 4 16,15-17-1-16,16-22-17 15,11-7-2-15,0-7-2 0,0-4-2 16,11 0-1-16,10-1 5 16,8-1-4-16,6-1 1 15,5 0-2-15,9 0 2 16,2 0 1-16,5-3-3 15,-2 3 0-15,-5 0-1 16,-9 0-4-16,-9 12 3 16,-12 10 0-16,-7 6 0 15,-12 7 2-15,0 4 2 16,-4 3 10-16,-23 0 20 16,-4-2 10-16,-3-6 7 15,-3-6-5-15,0-2-13 16,2-9-11-16,-1-5-10 15,12-8-3-15,4-4-1 16,8 0-5-16,8 0-1 0,0 0-17 16,4-3-26-1,0-10-33-15,0-9-36 16,20-7-36-16,14-7-7 16,10-3-72-16,5-3-149 0</inkml:trace>
  <inkml:trace contextRef="#ctx0" brushRef="#br0" timeOffset="129989.08">3341 11999 982 0,'0'0'181'15,"0"0"-108"-15,0 0-24 16,0 0-24-16,0 0-6 15,0 0-13-15,10-2 1 16,5 2 2-16,1 0-4 16,-3 0 1-16,-1 0 3 15,-8-8 14-15,0-9 10 16,-2 0-12-16,-2-5-8 16,0 4-2-16,0 0 0 15,-13 6 6-15,-5 8 10 16,-4 4 0-16,-3 0-13 15,-1 18-14-15,-1 12 1 16,7 5 2-16,9 2 8 0,7-3-7 16,4 0 4-16,0-1-3 15,21-7-3-15,10-2-2 16,7-10 0-16,3-7 2 16,1-7-2-16,1-1-11 15,1-30-53-15,0-13-14 16,1-7-117-16,-7-8-167 15,-9 5-39-15</inkml:trace>
  <inkml:trace contextRef="#ctx0" brushRef="#br0" timeOffset="130224.87">3575 11259 1087 0,'0'0'202'0,"0"0"-75"0,0 0-82 15,0 0-29-15,0 0-11 16,0 0 62-16,46 123 3 16,-15-55-46-16,-2 8 13 15,-3 6-20-15,-2 4-5 16,-1-2-8-16,-1-5-1 16,0-11-3-16,-2-14-10 15,-1-18-49-15,-4-14-56 16,1-20-67-16,-1-2-332 15</inkml:trace>
  <inkml:trace contextRef="#ctx0" brushRef="#br0" timeOffset="130600.17">3979 11648 1073 0,'0'0'107'15,"0"0"-83"-15,0 0 20 16,0 0-30-16,0 0-4 16,0 0-4-16,68 73-1 15,-43-80 2-15,0-17-6 16,-7-4 3-16,-5-3-1 0,-6-4 5 16,-7 1 13-16,0 5-10 15,-3 4 2-15,-10 11-4 16,-3 14 2-16,-1 0 2 15,1 28-13-15,-1 20-2 16,5 10 2-16,6 7 0 16,6-5 0-16,0-4 0 15,0-10 4-15,4-6 0 16,16-9-2-16,3-8-2 16,8-6-1-16,7-11-37 15,12-6-63-15,8-17-173 16,5-24-122-16</inkml:trace>
  <inkml:trace contextRef="#ctx0" brushRef="#br0" timeOffset="131019.08">4533 11497 1073 0,'0'0'122'0,"0"0"-23"15,0 0-39-15,0 0-29 16,0 0-12-16,-53 115-6 15,53-79-3-15,18 0-5 16,4-9-5-16,5-10 2 16,-3-6-2-16,7-11 2 15,4-2-1-15,0-31 0 0,3-7-1 16,-5-8-3-16,-6 0 3 16,-7-4 2-16,-11-5-1 15,-9-6 0-15,0-14 5 16,-2-3-5-16,-27 5 4 15,0 14-1-15,-2 22 16 16,4 16 47-16,6 14 17 16,8 9-28-16,9 0-21 15,4 11-35-15,0 27-2 16,0 13 2-16,19 14 12 16,13 6-7-16,6-6 6 15,4-2-9-15,2-9 1 16,4-10-3-16,-4-8-5 15,-6-12-38-15,-9-10-43 16,-5-14-90-16,-8 0-190 0,-11-28-476 16</inkml:trace>
  <inkml:trace contextRef="#ctx0" brushRef="#br0" timeOffset="131175.24">4610 11373 891 0,'0'0'394'16,"0"0"-316"-16,0 0-32 16,102-134-13-16,-31 84-22 15,14 0-11-15,2 2-5 16,-4 10-66-16,-12 13-267 0</inkml:trace>
  <inkml:trace contextRef="#ctx0" brushRef="#br0" timeOffset="131901.09">4016 13006 684 0,'0'0'128'0,"0"0"-54"16,0 0 21-16,0 0 2 15,0 0-37-15,0 0 1 16,-50-80 17-16,34 80-12 15,1 0-32-15,-4 2-13 16,0 22-3-16,1 10-3 16,-1 6-1-16,11 6-2 15,1 0-5-15,7 2 0 16,0-6-6-16,7-7 1 16,15-12 2-16,3-11-4 15,4-12-1-15,7-7-1 16,-3-28 2-16,-2-8-3 0,-6-9 1 15,-8 5 1-15,-8-1 1 16,-9 2 1-16,0 4 3 16,0 6 1-16,-9 10 14 15,0 13 13-15,7 9 57 16,0 4-38-16,2 0-32 16,0 0-19-16,0 4-16 15,7 19 9-15,17 5 7 16,7 2 0-16,9-3-3 15,4-4-23-15,4-1-23 16,3-4-54-16,-2-4-67 16,-9-2-144-16,-14 4-505 15</inkml:trace>
  <inkml:trace contextRef="#ctx0" brushRef="#br0" timeOffset="132316.45">3743 13808 729 0,'0'0'422'16,"0"0"-373"-16,0 0 45 0,0 0-15 15,0 0-60-15,0 0-6 16,-80 78-2-16,71-20 9 16,7 6-10-16,2-1 2 15,0-1-6-15,4-6 3 16,21-6 0-16,3-10 3 15,10-11 12-15,7-12-14 16,6-15-2-16,5-2-3 16,-1-24-5-16,-1-15 0 15,-3-6-34-15,-7 3-27 16,-6 0-68-16,-4 8-31 0,-6-2-80 16,-3 5-46-16</inkml:trace>
  <inkml:trace contextRef="#ctx0" brushRef="#br0" timeOffset="132557.09">4400 13709 1130 0,'0'0'137'0,"0"0"-38"16,0 0-45-16,0 0-20 15,0 0-13-15,0 0-18 16,-4 21 32-16,17 2 1 15,1 7-3-15,-4 1 6 16,1-4-22-16,-1 2-3 0,1-3-8 16,-3-4-5-16,2-6-1 15,-2-4-50-15,-1-10-81 16,-1-2-68-16,-3-4-227 16</inkml:trace>
  <inkml:trace contextRef="#ctx0" brushRef="#br0" timeOffset="132705.71">4322 13690 1224 0,'0'0'142'16,"0"0"-122"-16,0 0-20 0,0 0-5 16,0 0-107-16,0 0-183 15,26-14 3-15</inkml:trace>
  <inkml:trace contextRef="#ctx0" brushRef="#br0" timeOffset="132970.47">4689 13212 1266 0,'0'0'163'0,"0"0"-100"15,0 0-21-15,0 0-10 16,0 0-9-16,0 0-2 16,19 115 55-16,5-55-25 0,-2-4-19 15,0-4-23-15,-1-8-9 16,-2-6 0-16,6-4-13 16,-3-5-26-16,5-5-29 15,-2-12-105-15,-6-11-131 16,-7-1-238-16</inkml:trace>
  <inkml:trace contextRef="#ctx0" brushRef="#br0" timeOffset="133615.51">4756 13673 532 0,'0'0'601'0,"0"0"-546"0,0 0-26 15,0 0 42-15,0 0-4 16,0 0-16-16,72-127-33 15,-37 96-18-15,1 1 0 16,-9 0 1-16,-5 4 0 16,-7 5-1-16,-1 2-2 15,-3 7-6-15,-4 7 8 16,1 5 0-16,6 0-4 16,-1 0 3-16,5 9 1 15,3 7 3-15,-2 1 2 16,4-2-5-16,-5-3 4 15,1-4-3-15,2-8 1 16,-2 0 4-16,4-18 2 0,-3-20 3 16,5-12-5-16,-4-10-3 15,0 4 1-15,-3 9-2 16,-7 20 0-16,-7 13 15 16,-4 9 46-16,0 5-7 15,0 0-37-15,0 10-18 16,2 18 3-16,5 16 19 15,2 17-8-15,15 14 8 16,15 16-9-16,19 13 52 16,15 4-34-16,-2-1-24 15,-1-3 10-15,-20-18-2 16,-16-8-15-16,-14-11 3 0,-16-15-1 16,-4-10-1-16,0-8-1 15,-17-16-1-15,-10-14 0 16,-4-4-1-16,0-36 0 15,2-32-6-15,4-32-20 16,5-25-20-16,7-4-5 16,11 12 24-16,2 28 23 15,0 33 5-15,4 22 1 16,9 13 3-16,3 14-4 16,3 7-5-16,4 0-19 15,4 12-42-15,0 22-44 16,-5 8-20-16,-9 13-120 15,-11 5-214-15</inkml:trace>
  <inkml:trace contextRef="#ctx0" brushRef="#br0" timeOffset="133967.82">3663 15727 1255 0,'0'0'42'0,"0"0"-35"15,0 0 30-15,0 0 37 16,0 0-34-16,158-166 95 15,-29 41-41-15,38-27-51 16,23-24-8-16,23-19 36 16,26-16-49-16,15-2-18 15,16 9-3-15,-6 20-2 16,-25 29-9-16,-46 39-15 16,-56 35-90-16,-49 29-104 15,-43 24-135-15,-32 18-493 16</inkml:trace>
  <inkml:trace contextRef="#ctx0" brushRef="#br0" timeOffset="134379.73">3740 15579 1245 0,'0'0'36'15,"0"0"-33"-15,0 0 10 16,0 0 61-16,0 0-34 16,170-121 19-16,35-46 26 15,57-45-52-15,44-26-27 16,24-12 8-16,-1 11 14 16,-10 28 1-16,-40 28 7 15,-59 41-14-15,-60 35-15 16,-62 39-7-16,-42 29-37 15,-27 16-41-15,-15 19-72 0,-14 4-80 16,-27 25-257 0</inkml:trace>
  <inkml:trace contextRef="#ctx0" brushRef="#br0" timeOffset="135046.57">3675 15699 1248 0,'0'0'57'0,"0"0"-28"16,0 0-20-16,130-176-4 15,-3 53 62-15,44-31-8 16,45-26 53-16,39 1-56 16,16-8-33-16,3 13-21 15,-6 21 8-15,-23 19 3 16,-24 22 16-16,-39 28-14 15,-44 18-5-15,-43 22-7 16,-45 15-1-16,-23 14-4 0,-14 6 3 16,-10 7-1-16,-3 2 1 15,0 0 0-15,-5 0 7 16,-12 13-8-16,0 0-2 16,9-1-1-16,-1-6-3 15,7 0 6-15,-2-1 0 16,4-4 2-16,0-1 0 15,0 0 23-15,0 0 2 16,0 0 0-16,0 0-5 16,0 0-9-16,0 0 0 15,0 0-4-15,0 0-4 16,0 0-4-16,0 0 0 16,0 0 2-16,0 0-2 0,0 0 4 15,0 0-4-15,0-1 2 16,0-4-1-16,0 4-1 15,-3-4-1-15,-4-5-3 16,-2 4-2-16,-1 0-17 16,-6 2-31-16,-5 2-62 15,4-1-81-15,-6 3-74 16,-1-2-408-16</inkml:trace>
  <inkml:trace contextRef="#ctx0" brushRef="#br1" timeOffset="145155.85">20480 7788 724 0,'0'0'133'0,"0"0"27"15,0 0-47-15,0 0-28 16,0 0-31-16,0 0 31 16,-44-102-4-16,13 102-29 15,-19 0-16-15,-12 18-8 16,-9 21-4-16,-8 11-13 15,6 13 11-15,1 9-6 16,6 7-12-16,17-5-1 0,20-14 3 16,20-15-5-1,9-15 0-15,16-15-1 0,21-11 3 16,11-4 0-16,6-2 0 16,4-15-1-16,3-6 0 15,-8 6 2-15,-5 6-1 16,-9 5-3-16,-3 6 1 15,-9 0 1-15,-5 10-1 16,-9 18 3-16,-13 8-1 16,0 13 10-16,-27 11 9 15,-19 5 0-15,-5-2-2 16,-1-13-5-16,8-12 7 16,6-14 3-16,9-12-11 15,7-10-9-15,6-2-4 0,3-3-1 16,6-20-19-16,7 0-30 15,0-4-28-15,7-3-33 16,24 0-41-16,13-8-42 16,8-2-135-16,1 0-189 15</inkml:trace>
  <inkml:trace contextRef="#ctx0" brushRef="#br1" timeOffset="145522.84">20538 8157 622 0,'0'0'308'16,"0"0"-145"-16,0 0-22 16,0 0-82-16,0 0-9 0,0 0 19 15,0 22-12 1,6-6-3-16,5 2-14 0,1 0-20 16,3-4-6-16,1-2-3 15,1-7-3-15,4-5-4 16,-1 0 2-16,7-19-4 15,-1-13 1-15,1-7-2 16,-5-7 0-16,-6 6-1 16,-9 7 3-16,-3 9 1 15,-4 12 7-15,0 6 7 16,0 6 12-16,0 0-19 16,2 8-11-16,3 16-2 0,1 9 2 15,2 6 0 1,0-1-2-16,5-5-23 0,3-1-30 15,4-8 15-15,4-13-79 16,3-11-123-16,2-8-62 16,-2-30-573-16</inkml:trace>
  <inkml:trace contextRef="#ctx0" brushRef="#br1" timeOffset="145946.2">20991 7590 993 0,'0'0'172'0,"0"0"-71"16,0 0-3-16,0 0-72 16,0 0 8-16,-6 117 18 0,31-48 9 15,4 4-24-15,-2-1-21 16,-2-8-12-16,-3-14-4 16,0-14 2-16,-4-16 0 15,-5-10 0-15,-4-10 1 16,-2 0 0-16,-5-22 7 15,0-14-3-15,-2-6-3 16,0-5 5-16,5 6-7 16,3 6-1-16,6 7 0 15,6 10 1-15,0 4-2 16,-2 6 0-16,-1 8-2 16,0 0-1-16,-9 12 3 15,-1 16 1-15,-7 10 12 0,0 2 17 16,-7 4 2-16,-18 3 3 15,-6-5-13-15,0-4-2 16,2-6-14-16,7-12-6 16,4-12-9-16,7-8-23 15,2 0-23-15,5-18-46 16,4-14-69-16,0-2-57 16,8-3-180-16</inkml:trace>
  <inkml:trace contextRef="#ctx0" brushRef="#br1" timeOffset="146687.96">21440 7711 1009 0,'0'0'244'0,"0"0"-88"16,0 0-80-16,0 0-27 15,0 0-1-15,0 0-16 16,0 25 10-16,2 3-5 15,8 1-14-15,-2 0-4 16,1-2-11-16,0-8-5 16,5-2-3-16,-4-9 4 15,4-7-4-15,-1-1 4 16,3-3 1-16,-1-21 0 16,4-9-2-16,-6-1-2 0,-3-5 0 15,-2 10 2-15,-4 3-1 16,0 10-2-16,-4 10 3 15,3 4-3-15,-3 2 3 16,0 0-3-16,2 0-3 16,6 12-17-16,0 12 20 15,5 7 3-15,3-4-3 16,1-3 0-16,1-8 1 16,-3-8 3-16,-1-8-4 15,2 0 1-15,8-13 3 16,1-12 0-16,2-7-3 15,-10-2 0-15,-3 0 1 16,-3 2-2-16,-5 6 1 0,1 9-3 16,-4 12 0-1,-1 5 0-15,-2 1-11 0,2 25 4 16,2 11 8-16,3 3 1 16,6-1 0-16,5-8 0 15,7-8 3-15,2-12-1 16,2-11-2-16,2 0-2 15,2-14 2-15,-4-18 0 16,-5-8-4-16,-8 0 4 16,-12 1 2-16,-4 1 2 15,0 13-2-15,-2 11 3 16,-6 8 0-16,-2 6-2 0,4 0-1 16,-1 13 0-1,7 14-2-15,0-1 0 0,0-2 3 16,9-2-2-16,11-6 0 15,0-4-2-15,2-7-2 16,5-5-10-16,6 0-16 16,12-7-22-16,2-21 11 15,-7-8-67-15,-14-8-74 16,-18-10-140-16,-8-7-233 16</inkml:trace>
  <inkml:trace contextRef="#ctx0" brushRef="#br1" timeOffset="146892.85">22200 7261 780 0,'0'0'204'0,"0"0"-33"16,0 0-53-16,0 0-60 0,0 0-39 16,0 0-12-16,-27-30-7 15,27 30-2-15,0 0-3 16,0 0-5-16,0 0-2 15,0 0-18-15,0 4-42 16,0 2-55-16,0 0-98 16,0-2-121-16</inkml:trace>
  <inkml:trace contextRef="#ctx0" brushRef="#br1" timeOffset="147248">22558 6738 880 0,'0'0'389'0,"0"0"-232"15,0 0-83-15,0 0-44 16,-6 135 40-16,26-47-23 16,7 12-15-16,2-1-20 15,0-6-12-15,-7-8-4 16,-2-16-14-16,-4-17-52 15,-3-9-28-15,-4-21-60 16,-7-17-280-16</inkml:trace>
  <inkml:trace contextRef="#ctx0" brushRef="#br1" timeOffset="147423.65">22427 7325 1271 0,'0'0'218'0,"0"0"-44"0,0 0-97 16,116-54-65-16,-16 30-9 16,14-1-3-16,6 6-24 15,1 1-164-15,-10 8-143 16,-12 6-817-16</inkml:trace>
  <inkml:trace contextRef="#ctx0" brushRef="#br1" timeOffset="148808.71">10334 15154 643 0,'0'0'173'0,"0"0"-22"16,0 0-23-16,0 0-51 15,0 0-11-15,0 0-5 16,0 0 2-16,-14-18-21 0,10 14-8 16,-1 1 12-16,1 3-12 15,4 0 22-15,0 0-12 16,0 0-18-16,0 0-8 16,0 7-13-16,-2 20-2 15,0 18 4-15,-2 13 12 16,4 13 2-16,0 6-2 15,0 7-7-15,0 2-5 16,0 3-7-16,-2-13 0 16,2-10-36-16,0-20-5 15,0-15-60-15,0-14-42 16,0-13-58-16,0-4-192 16,2-4-341-16</inkml:trace>
  <inkml:trace contextRef="#ctx0" brushRef="#br1" timeOffset="149374.15">10251 15326 602 0,'0'0'122'16,"0"0"10"-16,-23-108-2 15,21 83-3-15,2 9-32 16,-2 8-30-16,2 8 20 15,0 0-35-15,0 0-28 16,0 30-11-16,15 7 46 16,12 11 21-16,6 5-30 15,4 0-6-15,1 3-7 16,-1 2-9-16,1-1 1 16,-3 0-6-16,0-2 0 0,-4-5-8 15,-7-7 5-15,-2-11-11 16,-6-15-6-16,-7-11 1 15,-5-6 4-15,-2 0-2 16,3-22 5-16,-1-23 8 16,1-26-16-16,-5-15-1 15,0-21 2-15,0-4-2 16,-7 4-2-16,-6 22-4 16,1 34-4-16,3 28 0 15,1 23-19-15,-3 10-67 16,4 26-61-16,2 17 16 15,5-2-41-15,2 6-122 16,23-13-52-16</inkml:trace>
  <inkml:trace contextRef="#ctx0" brushRef="#br1" timeOffset="150571.94">10949 15641 9 0,'0'0'693'15,"0"0"-468"-15,0 0-19 16,0 0-68-16,0 0-13 16,0 0-26-16,-48-70-4 15,24 70-53-15,-3 16-13 16,3 15-7-16,6 6-4 16,7 3-12-16,4 4 1 15,7-2-7-15,0-2 2 0,0-6-2 16,18-8 0-1,2-9-4-15,4-10-2 0,1-7 1 16,-1-6-1-16,1-24 1 16,0-14 2-16,-8-6 2 15,-5-2 1-15,-6 6 0 16,-6 12 2-16,0 14 2 16,0 12-2-16,0 8 8 15,0 0-2-15,0 0-8 16,0 22-3-16,0 3 3 15,0 8 1-15,3 3-1 16,3-6 0-16,5-2-2 16,5-2-8-16,1-8-12 0,8-3-41 15,0-15-57-15,1 0-3 16,8-19-40-16,-1-17-57 16,-2-3 13-16,-10-3 75 15,-8 7 24-15,-11 9 108 16,-2 4 131-16,0 8 46 15,0 5 13-15,0 8-35 16,0-2-48-16,0 3-13 16,0 0-44-16,0 0-35 15,0 21 7-15,4 11 45 16,-2-2-20-16,6 3-10 16,-4 3-8-16,0-13-14 0,5-2-11 15,-7-13 0-15,2-3-4 16,2-5 4-16,-4 0 3 15,9-18 2-15,-1-13-3 16,7-10-6-16,-5-1 0 16,2 6-3-16,-3 4 2 15,1 18 0-15,-8 4 1 16,-4 7 1-16,2 3-1 16,-2 0-4-16,7 21 4 15,-3 11 5-15,0 8 5 16,6 10 10-16,1-2-2 15,0-4-7-15,3-8 1 16,-4-16-9-16,-1-8-2 16,-2-3 0-16,-2-9-1 0,-3 0 2 15,2-9 9-15,1-19-3 16,1-12-8-16,6-4-6 16,-1 0 4-16,2 8-4 15,-4 9 4-15,0 10 0 16,-5 7 2-16,-2 6 0 15,3 4-6-15,-3 0-6 16,3 0-5-16,4 0 12 16,-1 18 1-16,6 4 4 15,1 2-1-15,6 2 1 16,6-4 0-16,-2-5 0 16,4-8-2-16,0-9 0 15,5 0-4-15,-3-19-1 16,0-14 7-16,-2-5 0 15,-8-6 1-15,-7-4 1 0,-4-1 6 16,-5-1 0-16,-3 4 1 16,-2 16-7-16,0 8 3 15,-2 16 21-15,-13 6-10 16,-8 10-10-16,-4 26 2 16,2 16 4-16,1 12-2 15,6 8 1-15,9-1-3 16,7-5 0-16,2-2 3 15,9-12 6-15,22-10-11 16,11-12-2-16,10-20 6 0,10-10-9 16,7-13 11-1,2-35-5-15,1-11-7 0,-9 1-6 16,-19 12-38-16,-13 12-40 16,-19 20-100-16,-12 12-179 15</inkml:trace>
  <inkml:trace contextRef="#ctx0" brushRef="#br1" timeOffset="152593.7">16489 14316 540 0,'0'0'163'15,"0"0"-20"-15,0 0 0 0,0 0-14 16,0 0-43 0,0 0-18-16,0 0 6 0,-44-89-8 15,26 83-27-15,0 1-19 16,-4 5-6-16,-3 0 1 16,4 23-1-16,-6 13-5 15,2 18 12-15,2 13 1 16,11 3 1-16,9 3-6 15,3-8-5-15,5-9-3 16,22-14-4-16,4-14 0 16,4-15-2-16,5-13 1 15,0 0 1-15,3-13 1 16,-8-13-2-16,-4 1-4 16,-6 2-8-16,-12 6-31 15,-1 11-52-15,-6-3-18 0,-6 7-90 16,2 0-236-16</inkml:trace>
  <inkml:trace contextRef="#ctx0" brushRef="#br1" timeOffset="152873.03">16852 14466 917 0,'0'0'170'16,"0"0"-18"-16,0 0-45 0,0 0-9 16,0 0-32-16,0 0 2 15,0-26-42-15,0 45-14 16,0 6 22-16,0 7-8 16,0-5-12-16,0 4-8 15,0-8-5-15,0-4-1 16,0-2-21-16,0-11-69 15,5-6-79-15,0 0-130 16,1-25-285-16</inkml:trace>
  <inkml:trace contextRef="#ctx0" brushRef="#br1" timeOffset="153052.09">16810 14111 947 0,'0'0'286'0,"0"0"-190"16,0 0-69-16,0 0-27 16,0 0-24-16,0 0-80 15,49 80-205-15,-13-63-431 16</inkml:trace>
  <inkml:trace contextRef="#ctx0" brushRef="#br1" timeOffset="153263.72">17216 14089 1026 0,'0'0'222'0,"0"0"-109"16,0 0-51-16,0 0 36 16,-11 122-19-16,4-58-31 15,0-2-25-15,3-2-16 16,2-4-6-16,2-6-1 15,0-7-17-15,0-9-41 16,0-10-73-16,0-14-49 16,4-10-254-16</inkml:trace>
  <inkml:trace contextRef="#ctx0" brushRef="#br1" timeOffset="153896.39">17049 14419 1103 0,'0'0'134'0,"0"0"3"0,0 0-76 16,0 0-36-16,0 0-16 15,0 0 2-15,94 13-5 16,-52 4-4-16,-3 0-2 16,7-3-6-16,-2-8-17 15,1-6 9-15,-5 0 14 16,-7-2 1-16,-6-18 0 0,-5-8 3 15,-7-3 2 1,-4 3 10-16,-3 6 10 0,-4 8 35 16,-2 10-8-16,-2 4-19 15,2 0-29-15,5 2-4 16,5 18-1-16,0 7 13 16,1-4-5-16,-1-5 14 15,-1-5-14-15,-5-7-4 16,0-6-1-16,-6 0 4 15,2 0 6-15,2-3 11 16,3-8 3-16,-3-2-19 16,0 8-5-16,-4 5-2 15,0 0-1-15,0 4-13 16,0 25 3-16,0 17 10 16,0 19 8-16,0 18 9 0,0 19 3 15,-2 20 2-15,-4 21 12 16,-1-4-9-16,-2-10-16 15,2-26-3-15,1-36-5 16,-1-23 0-16,1-22 2 16,-2-18-3-16,-3-8-14 15,1-35-19-15,0-26-105 16,10-27-38-16,0-33-47 16,16-1-92-16,11 10-46 15,-2 32 361-15,-6 30 3 16,4 20 135-16,-3 5-63 15,2 11-2-15,2 0-39 16,3 4-34-16,-2 10-110 0,-6 4-222 16</inkml:trace>
  <inkml:trace contextRef="#ctx0" brushRef="#br1" timeOffset="156211.32">16422 15887 192 0,'0'0'142'16,"0"0"-63"-16,0 0-20 16,0 0-36-16,0 0 26 15,0 0 21-15,14-18-15 16,-12 18 37-16,-2 0-18 16,3 0-15-16,-3 0 15 15,0 0-16-15,0 0 18 0,0 0-22 16,0 0-25-16,0 0-2 15,0 0-9-15,0 0-6 16,0 0 4-16,0-4-1 16,0 0 8-16,0-2-15 15,0 3 16-15,0-6-12 16,-5 3 0-16,-2-2-6 16,-2-5-1-16,1 3-1 15,-1 2 0-15,-1-9-2 16,2 7 0-16,-1 0 0 15,3 5 5-15,0 3 8 16,0 2-4-16,2 0 11 0,-1 0-18 16,1 0 2-16,-4 0-1 15,2 0-4-15,-1 0-1 16,1 17 0-16,-3 1 2 16,0 4 1-16,4 0 0 15,-1 6 2-15,2-2 4 16,2 0-2-16,2-3 1 15,0-1 0-15,0-4-6 16,0-1 0-16,0-6 3 16,0-3-2-16,4-2 1 15,4-2-3-15,-1 0 4 16,3-4 1-16,2 0 1 16,1 0 3-16,4 0-1 0,-1 0-5 15,1 0 3-15,-1 0-3 16,-1 0-2-16,3 0 1 15,-3 4 0-15,-1 9 1 16,1-2-3-16,-4 9 3 16,-1-1 0-16,-6 8 5 15,-4-1 10-15,0 1 3 16,0 4-2-16,-9-5 5 16,-7-4-1-16,-4-3 2 15,3-6 3-15,-4-3-4 16,2-6-5-16,-4-4-5 15,1 0-5-15,-5-22-3 16,-2-6-6-16,0-8-1 16,7 5-13-16,6 10-7 0,8 7-4 15,5 10 3 1,3 4-26-16,0-5-29 0,0 4-72 16,20-4-56-16,9-2-24 15,4-1-132-15</inkml:trace>
  <inkml:trace contextRef="#ctx0" brushRef="#br1" timeOffset="157312.41">16705 15946 1118 0,'0'0'135'0,"0"0"-70"0,0 0-15 15,0 0 1-15,0 0-14 16,0 0-8-16,-21 108-8 16,21-88-11-16,8-7 6 15,5-8-4-15,-1-4-7 16,1-1 2-16,3 0 5 16,-1-1 3-16,-1-21-5 15,-5 4-7-15,-3-4 3 16,-4 4-1-16,-2-1-1 15,0 3 2-15,0 7-3 16,-13 0 4-16,-5 9-3 0,-1 0-1 16,-2 13 2-16,1 13 3 15,7 6-6-15,4 4 2 16,9-6 8-16,0 3-10 16,0-6 1-16,9-2 0 15,13 2 1-15,7-12-2 16,7-4-2-16,2-5 0 15,6-6-5-15,3-4-6 16,-3-22-16-16,1-5-13 16,-5-6-9-16,-7-7 21 15,-6 0 15-15,-4-2 4 16,-8-4 8-16,-3-3 2 16,-8-9 7-16,-4-4 3 0,0-2 5 15,-4-8 1 1,-17 9-3-16,3 13 3 0,3 19 16 15,4 16-1-15,1 15 12 16,6 4-13-16,0 4-27 16,2 26-2-16,0 16 3 15,2 7 7-15,0 7-3 16,0 2 4-16,4 4 10 16,11-2-7-16,3 2 4 15,3 2 1-15,0-7-12 16,4-8-9-16,0-11 1 15,1-17-3-15,1-6 2 0,-2-6-2 16,-1-9-5 0,-2-4 3-16,-1 0-1 15,-2 0 5-15,-1 0 0 16,1-4 0-16,-2-9 0 0,-1-6-3 16,1-1-3-16,1 0-8 15,-5 2 7-15,-1 2 0 16,-3 6 5-16,-3-2 3 15,-1 6-3-15,-5-3 4 16,0 2 1-16,0-3 2 16,0 2-5-16,0 2 2 15,0-2-1-15,0 8-1 16,-5 0-1-16,1 0-3 16,-5 0-4-16,0 12 8 15,0 6 1-15,3 0 1 0,3 0 2 16,3-1-1-16,0 2 1 15,0-5 0-15,0-3-4 16,0-6 0-16,9 1 0 16,-2-6 1-16,-1 0 1 15,-1 0 0-15,0 0-1 16,-3 0 5-16,2 0-5 16,-2 0-1-16,-2 0 0 15,2 4 2-15,1-4-4 16,1 4-2-16,0-2 3 15,4 2 0-15,-2 0 0 16,3 0 0-16,-1-4-5 0,6 0-14 16,-1 0-37-16,1 0 5 15,3 0-37-15,-1-8-49 16,0-6-45-16,-2 1-128 16,-6 0-232-16</inkml:trace>
  <inkml:trace contextRef="#ctx0" brushRef="#br1" timeOffset="158110.25">18045 15833 998 0,'0'0'157'15,"0"0"-64"-15,0 0 14 16,0 0-22-16,0 0-44 16,0 0-16-16,-110-14 5 15,95 60 13-15,1 7-15 16,10 5-14-16,4 0 1 0,0-8 1 16,9-3-11-1,17-14 1-15,11-7 1 0,5-16-4 16,4-10-3-16,6-6-6 15,-1-24-30-15,-5-14-10 16,-5-2-5-16,-12-6 29 16,-5-2 11-16,-8-1-1 15,-5-3 6-15,-9-4 6 16,-2 0-1-16,0-4 0 16,0 7 1-16,-15 15 4 15,1 20 25-15,3 10 65 16,3 14-14-16,-2 0-33 15,6 24-24-15,-1 15 2 16,5 7-2-16,0 6 3 0,0 4-3 16,2 2-8-16,12 2-6 15,1 4 1-15,2-10-10 16,-2-5 0-16,-1-13-22 16,-4-18-7-16,-1-11-51 15,1-7-52-15,-4-3-36 16,-4-29-126-16,-2-4-403 15</inkml:trace>
  <inkml:trace contextRef="#ctx0" brushRef="#br1" timeOffset="158273.09">18216 15905 1409 0,'0'0'234'15,"0"0"-76"-15,0 0-73 16,0 0-25-16,0 0-4 0,130-107-14 15,-78 88-39-15,-2 6-3 16,-6 6-16-16,-3 2-58 16,-12-6-98-16,-14 5-392 15</inkml:trace>
  <inkml:trace contextRef="#ctx0" brushRef="#br1" timeOffset="159125.42">16884 16887 671 0,'0'0'142'16,"0"0"-28"-16,0 0-27 16,0 0 8-16,0 0-47 15,0 0 14-15,-78-35-18 16,56 35 5-16,-3 0 19 15,0 0-42-15,-2 10 3 16,1 15 0-16,4 6 1 16,1 9-14-16,11 2 21 15,10 2-18-15,0-4-10 16,10-4-3-16,22-14-6 16,5-8-3-16,6-14-3 0,1 0-3 15,-1-23 1 1,-7-22 0-16,-9 1 5 0,-14-2 3 15,-9 6 1-15,-4 11 3 16,0 6 2-16,0 13 0 16,0 6 12-16,0 4 6 15,0 0-24-15,0 14 0 16,0 16 0-16,0 7 7 16,18-2-3-16,3 5-2 15,-2-8-2-15,4-1-5 16,-3-9-4-16,-3-4-55 15,-3-8-41-15,-5-3-121 0,-5-2-291 16</inkml:trace>
  <inkml:trace contextRef="#ctx0" brushRef="#br1" timeOffset="159525.23">16385 17445 99 0,'0'0'906'0,"0"0"-836"16,0 0 11-16,0 0-25 15,-114 63 3-15,105-23 1 16,9 5-4-16,0 8-17 16,9-3-9-16,15 2-4 15,8-10-4-15,1-8-3 16,0-10-8-16,1-5-7 15,4-16-3-15,4-3-1 16,0-3-42-16,5-30-51 0,-2-7-105 16,-2-4-235-1</inkml:trace>
  <inkml:trace contextRef="#ctx0" brushRef="#br1" timeOffset="159746.94">16844 17572 364 0,'0'0'770'0,"0"0"-709"15,0 0 7-15,0 0 22 16,0 0-34-16,-21 120-17 16,21-89-8-16,16-4-12 0,0-4-19 15,-3-6 0 1,0-9-31-16,1-8-40 0,-3 0-78 15,2-10-114-15,-5-20-225 16</inkml:trace>
  <inkml:trace contextRef="#ctx0" brushRef="#br1" timeOffset="159910.82">16779 17365 1057 0,'0'0'90'0,"0"0"-47"16,0 0-43 0,0 0-59-16,0 0-58 0,0 0-19 15,78-10-249-15</inkml:trace>
  <inkml:trace contextRef="#ctx0" brushRef="#br1" timeOffset="160142.6">17182 17329 950 0,'0'0'304'16,"0"0"-271"-16,0 0 38 0,0 0 3 16,-6 108-23-16,8-59 2 15,7 4-13-15,5-5-22 16,-4 2-18-16,3-6-2 15,1-2-39-15,1-15-51 16,6-9-41-16,-6-18-169 16,-3 0-518-16</inkml:trace>
  <inkml:trace contextRef="#ctx0" brushRef="#br1" timeOffset="160759.4">17174 17562 1172 0,'0'0'142'0,"0"0"-78"16,0 0-22-1,0 0-41-15,0 0 2 0,0 0 23 16,86 30 0-16,-47-20 0 16,2-2-21-16,-3-6-2 15,3 2 1-15,-3 0 6 16,-5 0 0-16,0 6 0 15,-4 6-2-15,-2 4 9 16,-4 2 5-16,-4 0-10 16,-1-6-7-16,-3-10-2 15,-3 2-3-15,1-8 5 16,-4 0-1-16,3-14 4 16,-4-20 6-16,-1-6-5 0,-3-10 8 15,-4 2 6-15,2 3-2 16,-2 13 4-16,0 18-1 15,0 10 20-15,0 4-9 16,0 0-30-16,2 4-5 16,8 18 0-16,5 15 2 15,3 9 0-15,7 11 3 16,-3 6 4-16,2 13 12 16,-3 4-5-16,-8 1 3 15,-7-5 1-15,-3-6-9 16,-3-2-10-16,0-16 4 15,-5-5-1-15,-17-17-4 0,-5-13-5 16,-4-13 2 0,-2-4-11-16,0-31 3 0,1-27-8 15,6-21-12-15,9 3-3 16,11 0 7-16,6 9 19 16,0 13 8-16,13 8 9 15,12 8 5-15,2 6-14 16,4 14 0-16,0 8 0 15,2 10-51-15,3 0-101 16,-5 6-106-16,-15 24-184 16</inkml:trace>
  <inkml:trace contextRef="#ctx0" brushRef="#br1" timeOffset="162296.1">15240 15464 686 0,'0'0'277'0,"0"0"-136"15,0 0-99-15,0 0-26 16,129-35 7-16,-5 29 52 16,44-3-25-16,36 1-5 15,33 6-11-15,25 2-8 16,26 0 6-16,26 0-8 16,21 0-18-16,-1-18-6 15,-7-18-1-15,-28-8-3 16,-45 0-16-16,-56 8 3 15,-53 14 5-15,-52 8 11 0,-35 10 1 16,-22 0 1 0,-14 4 2-16,-8 0 7 0,-5 0 4 15,-1 11 9-15,-1 22 47 16,0 9 3-16,0 10-29 16,-1 18-4-16,1 8-16 15,2 19 3-15,0 11 17 16,0 8-22-16,-7 10 4 15,0 11 2-15,-2 3-10 16,-2 11-2-16,-18 12-1 16,-7 4 2-16,5 2-1 15,4 6-5-15,3-15-7 16,3-8-3-16,1-4-1 16,5-9 0-16,3-7-1 15,3-13 1-15,0-13 0 0,0-18 0 16,0-26 0-16,0-23-1 15,0-24 1-15,0-9 1 16,0-6-1-16,0 0 1 16,0 0 1-16,0 0-2 15,0 0 0-15,-2 0-1 16,-7 0 1-16,-2 0-1 16,-4 0 0-16,-8 0 1 15,-2 0-3-15,-6 9 1 16,-6 1 2-16,-8 5-1 15,-10-1 0-15,-17 13 1 16,-15-4 0-16,-16 12 4 0,-13-3-4 16,-8 0-6-1,-12-2 6-15,-9 0 2 0,-13-1-2 16,-14-1 2-16,-3-6-2 16,-12-1 3-16,-8-5-2 15,4-5 1-15,8-2-2 16,10-9-10-16,17 0-2 15,6-24 7-15,-1-5-7 16,6-4 4-16,5 12-11 16,10 10 5-16,19 9 10 15,15 2 1-15,22 4 2 16,18 10-1-16,23-7 2 16,18-2 1-16,13-5-1 0,2 0 0 15,0 0-3 1,0 0-5-16,0 0 2 0,2-17 6 15,11-21 0-15,1-14 0 16,1-23 2-16,-7-9 1 16,0-7 0-16,-8-11-2 15,0-11 1-15,-10-17 2 16,-23-24-2-16,-9-17-1 16,-12-17-1-16,-17-27 1 15,-7-11 1-15,3 11-1 16,8 23-1-16,20 36-5 15,20 39 5-15,14 33 0 16,11 22 0-16,2 16-2 16,0 15 1-16,4 9 1 15,11 9-1-15,3-4-1 0,-2 7 2 16,-1 0-2-16,-6 3 3 16,-5 2-1-16,0 5 0 15,-4 0-1-15,0 0 1 16,0 0 0-16,0 0 0 15,0 0-5-15,0 0-14 16,0 0-45-16,-14 16-69 16,-9 12-26-16,4 8 11 15,0-10-53-15,9-2-150 16,10-7-46-16</inkml:trace>
  <inkml:trace contextRef="#ctx0" brushRef="#br1" timeOffset="-145154.64">19834 14656 430 0,'0'0'151'16,"0"0"-63"-16,0 0 15 15,0 0-16-15,0 0-38 16,0 0-17-16,0 0 1 16,22-22 22-16,-13 21-23 15,-3-3-2-15,6-1 7 16,1 3 4-16,3 0-13 15,4-2-5-15,2 2-7 16,3-2-4-16,0 4 1 16,-2 0 5-16,0 0 0 15,-5 23 6-15,-3 6-8 0,-4 9 1 16,-1 14 2-16,-6 7 6 16,-4 13 8-16,0 11-10 15,0 0-1-15,0 4 13 16,-7-1-24-16,-4-4 15 15,2-2-9-15,3-2-11 16,1-6 5-16,3-13 0 16,2-11-10-16,0-12 7 15,0-9 0-15,0-15-3 16,4-1 0-16,5-11-2 16,0 0 3-16,0 0 4 15,0 0 5-15,2-15-10 0,-5 2 14 16,4-9-7-1,-6 0-4-15,-2 4 0 0,0 2 8 16,-2 10-1-16,0-3-6 16,0 9 3-16,0 0 5 15,0 0-11-15,0 0 2 16,-8 5-8-16,-6 21-1 16,3 5 1-16,0 10 0 15,4 6 1-15,5 8 0 16,2 3 0-16,0 9 0 15,0 9 0-15,0 5 4 16,4 12-1-16,6 9 4 16,0 3-1-16,4 8 4 15,-1 0-1-15,2-1 0 16,1-1 5-16,-5-7-3 0,3 2 1 16,-5-3-2-16,-3-4-6 15,4-2 2-15,-4-11-3 16,-4-1 4-16,1-9 7 15,-3-4 0-15,0-6-7 16,0-8-3-16,0-10-2 16,0-11 5-16,-3-15-6 15,-5-9-1-15,-2-13-1 16,-3 0 0-16,-3-9-11 16,-3-26-23-16,1-5-22 15,2 0-75-15,0 4-125 16,-1 5-207-16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14:26.932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9970 6920 467 0,'0'0'137'15,"0"0"-102"-15,0 0 20 16,0 0 9-16,0 0-22 16,0 0 6-16,0 0 45 15,0 0 26-15,25-68-9 16,-25 68-44-16,0 0-9 16,0 0 1-16,0 0-19 15,0 0-17-15,0 0-9 16,0 0 7-16,0 0-2 15,0 0 0-15,0 0 3 0,0 0 7 16,0 0-2-16,0 0-8 16,0 0-9-16,2 11-2 15,13 10 13-15,4 6 3 16,-2 10-2-16,1 3 2 16,1 4-10-16,0 6 2 15,-3 3 0-15,1-6-6 16,-1-2 5-16,-1-7-8 15,3-8-4-15,-5-6 1 16,1-5 3-16,-3-4-1 16,-2-5 6-16,-3-1-6 15,0-6 1-15,-2-3-1 16,0 0 0-16,-4 0 3 16,2 0 1-16,0 0 2 15,1 0-3-15,7 0 2 0,4-1-3 16,13-18 1-16,13-12 5 15,12-14-3-15,16-16 0 16,15-15-4-16,15-12 1 16,13-6-2-16,9-3 5 15,-2 9-7-15,-12 15-1 16,-20 10 1-16,-24 13-2 16,-12 12-1-16,-13 4 1 15,-6 9 0-15,-6 5 0 16,-7 5-1-16,-5 6 0 15,-6 2-11-15,0 2-12 16,-2 4-30-16,-1 1-71 16,0 0-67-16,-4 0-96 15,0 0-439-15</inkml:trace>
  <inkml:trace contextRef="#ctx0" brushRef="#br0" timeOffset="2733.79">18341 8333 332 0,'0'0'285'0,"0"0"-163"16,0 0 1-16,0 0-5 15,0 0-45-15,0 0-7 16,69-114-21-16,-44 94 2 15,4 2-10-15,-1 2-3 16,6 0 4-16,2-1 1 0,-1 9-12 16,3-1-4-1,-7 9 3-15,-4 0-4 0,-9 10-3 16,-5 20 4-16,-8 12 6 16,-5 14 16-16,0 15-7 15,-9 9-16-15,-14 6-1 16,-4 0-3-16,8-8-8 15,5-10 2-15,12-11-3 16,2-15-4-16,14-8-1 16,24-14-4-16,10-13 2 15,8-7-4-15,6-6 2 16,-2-23 0-16,-8-5 0 16,-14 3 0-16,-11 7 3 0,-17 10 2 15,-8 11 14 1,-2 3 8-16,0 0 3 0,0 0-14 15,-15 10-11 1,-11 18 0-16,-10 8 1 0,1 12-4 16,1 7-2-16,7 3 5 15,3 12-3-15,10-3 1 16,5 4 2-16,9 2-4 16,0 2 4-16,0 1 4 15,4 4-2-15,8-1 0 16,3-3 2-16,-3-4-2 15,1-8-3-15,-2-3 0 16,-2-9-2-16,0-2-1 16,-7-2 3-16,-2-4 0 0,0-2 0 15,-8-1 2-15,-15-5 3 16,-4-8 3-16,-4-5 4 16,-5-9-8-16,1-11-7 15,-3-3-2-15,4-4-2 16,6-29-27-16,10-5-26 15,9-2-90-15,9 0-97 16,0 11-93-16,0 2-414 16</inkml:trace>
  <inkml:trace contextRef="#ctx0" brushRef="#br0" timeOffset="10648.41">11748 10646 304 0,'0'0'346'0,"0"0"-209"15,0 0-22-15,0 0-12 16,0 0-36-16,0 0-18 15,0 0-5-15,-9 0 4 16,9 0-16-16,0 0-8 0,0 3-1 16,0-3-3-16,0 0 9 15,0 0-9-15,20 0 3 16,14 0 24-16,8 0-12 16,14-7-14-16,8-11 0 15,10-5-3-15,-1 0-12 16,-2-2 2-16,-8 1-6 15,-10 4-2-15,-13 6-13 16,-9 4-13-16,-10 0-2 16,-3 4-18-16,-7 2-35 15,-5 1-39-15,-1 0-82 16,-5 1-107-16,0 2-251 16</inkml:trace>
  <inkml:trace contextRef="#ctx0" brushRef="#br0" timeOffset="11207.2">11745 10740 684 0,'0'0'178'16,"0"0"-25"-16,0 0-26 0,0 0-44 15,0 0-25-15,0 0 0 16,29-14-4-16,-6 14-9 15,4 2 2-15,8 19 17 16,3 6-11-16,5 13-5 16,1 6-1-16,1 6-10 15,-5-4-13-15,0-3-14 16,-7-8-10-16,-4-6-1 16,-2-7-11-16,-4-9-19 15,-1-8-55-15,-9-7-84 16,-6 0-79-16,-7-7-564 0</inkml:trace>
  <inkml:trace contextRef="#ctx0" brushRef="#br0" timeOffset="12067.91">12851 10099 454 0,'0'0'410'0,"0"0"-325"15,0 0 30-15,0 0-26 16,0 0-56-16,0 0-3 16,51-33 1-16,-22 31 6 15,0 2-20-15,-4 0 0 16,-6 0-8-16,0 0-4 16,-6 0-1-16,-2 8-1 15,-4 0 5-15,-1 5 2 16,-1 4 2-16,-3 7 2 15,-2 6 2-15,0 5-5 16,0-2-2-16,0 6 1 16,-7-3-3-16,-1 0-5 15,1-3 1-15,0-6-2 0,0-6-1 16,5-8 0-16,2-5-12 16,0-6-47-16,0-2-52 15,0 0-47-15,-2-10-96 16,-4-6-145-16</inkml:trace>
  <inkml:trace contextRef="#ctx0" brushRef="#br0" timeOffset="12272.02">12960 10343 539 0,'0'0'242'0,"0"0"-84"15,0 0 15 1,0 0-81-16,0 0-38 0,0 0-18 15,9-30-24-15,9 16-8 16,6-6-4-16,-2 2-33 16,3 1-58-16,0-1-58 15,0 0-59-15,4 3-20 16,-1-2-94-16</inkml:trace>
  <inkml:trace contextRef="#ctx0" brushRef="#br0" timeOffset="12601.63">13314 10112 292 0,'0'0'324'0,"0"0"-169"0,0 0 34 16,0 0-55 0,0 0-48-16,0 0-10 0,-11 46-11 15,5-22-7-15,2 5-17 16,4-3-14-16,0-5-10 16,0 0 0-16,4-6-7 15,9-4 9-15,5-7 6 16,4-4 2-16,4 0-5 15,3-8-9-15,1-14-5 16,-8-4-3-16,-4-2-1 16,-9 2 2-16,-7-1-1 15,-2 1 19-15,0 2 5 16,-9 2 11-16,-17 4-14 16,-3 6-15-16,-9 8-6 15,-1 4-5-15,4 4-10 0,1 27-32 16,3 8-33-16,7 2-49 15,8-7-31-15,7 0-134 16,5-1-174-16</inkml:trace>
  <inkml:trace contextRef="#ctx0" brushRef="#br0" timeOffset="13217.83">12949 10890 555 0,'0'0'239'0,"0"0"-161"15,0 0 72-15,0 0-56 16,0 0-32-16,0 0-14 16,20 3-14-16,-11-3-7 0,2 0-5 15,-2 0 4 1,-3 1-4-16,1 11-6 0,-2 4 1 15,-3 5-6-15,-2 4-1 16,0 4-5-16,0-1 0 16,0 0-4-16,-4-6 2 15,1-8-3-15,3-6-1 16,0-2-1-16,0-6-3 16,3 0-3-16,12 0 8 15,3 0 0-15,2 0 2 16,0-4 2-16,-2 2-2 15,-2 2 1-15,-4 0-3 0,0 0 5 16,-3 8 3-16,-5 9 4 16,-4 4-2-16,0 1 7 15,0 2 0 1,-15 1-1-16,-7-2-8 0,-3-3 0 16,3-4-6-16,2-6-2 15,2-8-7-15,5-2-22 16,1-17-55-16,5-30-102 15,7-12-170-15,0-4-158 16</inkml:trace>
  <inkml:trace contextRef="#ctx0" brushRef="#br0" timeOffset="13583.96">13370 10893 498 0,'0'0'392'0,"0"0"-206"15,0 0-6-15,0 0-59 16,0 0-54-16,2 114-14 16,-2-87 2-16,0 3-3 15,4-5-19-15,4-3-11 16,1-2-8-16,3-6 0 16,2-6 4-16,4-4-3 15,2-4 10-15,5 0-3 16,-1-16-3-16,-2-7-3 15,-2-4-7-15,-7 1 6 16,-10 0 2-16,-3-1 1 0,0-1 2 16,-13 1-7-16,-14 1-6 15,-4 5-3-15,-3 10-4 16,1 8-3-16,2 3-12 16,6 3-24-16,5 19-42 15,7 3-45-15,11 4-56 16,2-3-57-16,0-8-165 15,8-9-412-15</inkml:trace>
  <inkml:trace contextRef="#ctx0" brushRef="#br0" timeOffset="14837.79">14457 10060 789 0,'0'0'116'0,"0"0"25"0,0 0-3 16,0 0-82-16,0 0-23 15,0 0 0-15,-11-3-10 16,9 3-6-16,-7 0-7 16,0 7-7-16,0 9-3 15,1 3 0-15,5-1 3 16,3-3-3-16,0 3 0 16,11-1-1-16,16-3-1 15,6-1-1-15,7-3 2 16,-1 3 1-16,-6 1 0 15,-8 2-3-15,-10 4 3 16,-9 0 4-16,-1 2 9 0,-5 1 8 16,0 0 0-16,-2-2 9 15,-18-2-12-15,0-5-3 16,-1-4-12-16,2-5 3 16,-1-5-4-16,7 0-1 15,-3-15 3-15,7-20-4 16,9-13-5-16,0-2-5 15,0 3 2-15,13 8 4 16,3 9 4-16,-5 10 3 16,-5 8 3-16,-6 6-2 15,0 6 3-15,0 0-1 16,0 0-6-16,0 0-12 16,0 0-6-16,0 12-11 15,0 0-42-15,0-4-7 16,0 0-74-16,0-2 44 0,14-3-44 15,3-3 33-15,2 0 25 16,1 0 28-16,-5 0-4 16,3 0 51-16,-3-4 19 15,4-7 2-15,0-1 4 16,-1-4 4-16,3 5 31 16,-6 0 31-16,-1 4 43 15,-8 1 26-15,-4 3 15 16,-2 3-2-16,0 0-54 15,0 0-11-15,0 0-37 16,0 4-13-16,-8 14-10 16,0 8 25-16,0 3-12 0,3-2-18 15,5 0-6-15,0-5-5 16,0-7 3-16,3-2-7 16,13-8-1-16,3-5-4 15,6 0 9-15,2 0-8 16,2-22 6-16,0-3-4 15,-6 0-1-15,-2 2 6 16,-7 0 1-16,-10 2-5 16,-4-4 5-16,0 0-5 15,-2-2-4-15,-16 10-1 16,-7 6-3-16,0 11-3 16,-3 0-5-16,-3 22-20 15,2 11-32-15,4 2-45 0,11-3-38 16,6-4-72-16,8-6-132 15,0-1-174-15</inkml:trace>
  <inkml:trace contextRef="#ctx0" brushRef="#br0" timeOffset="15734.91">14535 11012 916 0,'0'0'121'16,"0"0"-37"-16,0 0 31 16,0 0-72-16,0 0-19 0,0 0 3 15,0 0-6 1,61-23-3-16,-57 31 3 0,-4 14-4 15,0 7 2-15,0 5 0 16,-15 3 0-16,-8 1-2 16,1-2-7-16,1-7-6 15,6-6-3-15,7-11 0 16,5-7-1-16,3-5-11 16,0-3-3-16,0-21-3 15,13-10-12-15,6 1 19 16,-2 4 4-16,1 9 4 15,-3 8 2-15,-1 8 4 0,-3 4-3 16,3 0 6 0,-1 0-7-16,0 0 0 0,3 11 0 15,-3 0-1 1,7 1-3-16,1-2-19 0,0-4-43 16,4-4-28-16,0-2-17 15,1 0 24-15,3-14-21 16,0-9 34-16,1-4 48 15,-5-3 22-15,-2-3 4 16,-1 2 16-16,-3 2 49 16,-8 10 50-16,-5 9 7 15,-6 5-10-15,0 5-16 16,0 0-24-16,-4 5-38 16,-12 14-11-16,-2 13 5 15,4 2 13-15,6-3 1 0,3-2-20 16,5-4-10-16,0-9-1 15,19-6-1-15,12-6-3 16,7-4 14-16,8 0 0 16,-1-20-1-16,-1-4-7 15,-11 0-2-15,-10 0 17 16,-12-2-2-16,-11-1 5 16,0 1-4-16,-9 2-12 15,-18 8-11-15,-6 13-4 16,-9 3-4-16,-10 24-23 15,-8 17-40-15,-2 13-51 16,2 3-78-16,4-5-152 16,9-2-478-16</inkml:trace>
  <inkml:trace contextRef="#ctx0" brushRef="#br0" timeOffset="16213.95">14032 10010 804 0,'0'0'107'0,"0"0"94"15,0 0-50-15,0 0-59 0,0 0-26 16,0 0-38-16,11 68 40 16,14 75 33-16,-10 27-48 15,-13 18-15-15,-2 15 2 16,-13 14-20-16,-25 2-20 16,-7 3-13-16,1-4-83 15,9-4-165-15,4-4-341 16</inkml:trace>
  <inkml:trace contextRef="#ctx0" brushRef="#br0" timeOffset="19199.98">6312 12781 734 0,'0'0'188'0,"0"0"-73"16,0 0-5-16,0 0-1 16,0 0-24-16,0 0-15 15,-50-22-18-15,50 22-9 16,0 0 5-16,0 0-27 15,0 0-9-15,0 0-7 16,18 2 3-16,14 15 13 16,19 4-9-16,27 1-4 0,29 7 26 15,33 0 0-15,30-2-3 16,28-5-10-16,26-10-9 16,38-12-9-16,14 0-3 15,15-26-40-15,-3-16-53 16,-30-9-131-16,-33 1-286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1:50:00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13395 5203 74 0,'0'0'0'0,"0"0"-1"16,0 0-5-16,0 0 6 15,0 0 71-15,0 0 74 16,0 0 28-16,-121 82-68 0,101-71-17 16,7-7 20-16,4 0 10 15,7-2-13-15,2-2-21 16,-2 0-5-16,-1 0-11 16,3 0-10-16,-2 0-16 15,2 1-3-15,0-1-5 16,0 0-10-16,0 0-5 15,0 0 2-15,9 3-13 16,25 1-4-16,16-2 6 16,20-2 3-16,12 0-9 15,11 0-4-15,17 0 0 16,10-2-1-16,7-10 1 0,11 3 3 16,1 4-3-16,4 1 2 15,5 2-2-15,6 2-1 16,7 0 1-16,8 0-1 15,1 0 0-15,-8-4-9 16,-4-7 2-16,-11 0-1 16,-5-3 2-16,6 0-3 15,1-3 5-15,3 5 4 16,-5-2 2-16,-3 5 1 16,-5 0-1-16,-6 3 1 15,-1 2-1-15,-3 2-2 16,-14-2-4-16,-7 0 2 0,-13-2-7 15,-10-1 3 1,-5-1-6-16,-6-3 5 16,-9 3-15-16,-7 0 7 0,-10 1 5 15,-11 4 9-15,-14 0-1 16,-9 3 3-16,-7-1 0 16,-3 1 0-16,-2 0 0 15,0-4 0-15,-2 4 1 16,3 0 1-16,-1 0 0 15,3 0 8-15,-1 0 2 16,1 0-4-16,1 0 4 16,1 0-1-16,2 0-4 15,2 0-1-15,4 0-4 16,5 3 8-16,3-1-1 16,4 3-5-16,6-1 4 0,5 0 2 15,-5 0 16-15,-10-2-11 16,-12-2-9-16,-11 0-1 15,0 0 18-15,0 0 5 16,0 0-13-16,0 2-1 16,0-2-3-16,0 2-3 15,-3 0-3-15,1 2 10 16,-2 0-7-16,0 8-5 16,-3 4 6-16,-2 9-4 15,-4 6 2-15,-1 8 6 16,-1 8-6-16,-4 8-6 15,4 7 17-15,-3 6-8 0,-1 6-2 16,-6 10 2 0,0 2-3-16,-2 1-1 15,3-8 10-15,2-8-1 0,4-4-12 16,5-14 1-16,5-6 7 16,4-10 9-16,2-14-17 15,2-7-1-15,-2-3-2 16,2-4 1-16,0-5 0 15,0 0-1-15,0-2 0 16,0 0 1-16,-2-2-1 16,2 0 3-16,0 0 0 0,-3 0-2 15,3 0 2 1,0 0-3-16,-2 0 3 0,2 2-2 16,0-2-1-1,0 0 0-15,0 0 0 0,0 0 0 16,0 0 1-16,0 0-1 15,-2 0 1-15,-2 0 0 16,-6 0 0-16,-3 0-1 16,-5 0 0-16,-7 0-1 15,-6 0-1-15,-7 0-1 16,-6 2-2-16,-5 2-2 16,-9 0-1-16,-7 2 1 15,-8-2 3-15,-10 3 3 16,-19 0 1-16,-20 1-9 15,-19 0-2-15,-17 2-5 0,-9 2-15 16,-7 0 6-16,-2 0 3 16,5 0 2-16,8-1 3 15,14-5 2-15,15-2 4 16,13-4-3-16,13 0 4 16,0 0 6-16,2 0 3 15,-2-9-2-15,-1 2 0 16,2 2-7-16,-8 4 1 15,-8 1 1-15,-1 0 0 16,1 0 5-16,9 1-7 16,12 5 10-16,8-1 0 15,12-2-1-15,5 4 2 16,9-2-1-16,1 5 3 16,-2 3 3-16,-9 3-5 0,-16 6 0 15,-4-4 0-15,3 0-2 16,19-4 2-16,20-8-2 15,23-2 2-15,15-4 0 16,11 0 6-16,1 0 14 16,0 0-14-16,2 0-1 15,0 0-4-15,2 0 9 16,0 0-9-16,-1 0 5 16,3 0 5-16,0 0-9 15,-2 0 1-15,2 0 2 16,0 0 3-16,0 0 3 15,0 0-4-15,0 0 2 0,0 0-7 16,0-3 5-16,-2-4-4 16,0-5-1-1,-2-8 5-15,-4-10-4 0,-3-13 2 16,-4-9-4-16,-3-14-2 16,0-12 0-16,-2-16-1 15,2-11 1-15,1-5-3 16,3 0-2-16,-1 8 1 15,3 19 4-15,6 15 3 16,-3 22-1-16,7 9 2 16,0 12-2-16,2 9 1 15,0 7-1-15,0 8 0 16,0 1-2-16,0 0 2 16,0 0-2-16,0 0 0 15,0-2 3-15,0 2 0 0,0-3 1 16,0 3 4-16,0 0 4 15,0-1-5-15,0 1-3 16,0 0-1-16,0 0 0 16,0 0-3-16,0 0-3 15,0 0 3-15,0-2 1 16,2-2 2-16,22-2-3 16,16-4 7-16,16 0-3 15,22-2-3-15,17-3 0 16,15 1 1-16,1 3-2 15,-6-4-11-15,-16 4-22 16,-24 0-33-16,-27 8-57 16,-26 0-43-16,-12 3-233 0,-19 0-383 15</inkml:trace>
  <inkml:trace contextRef="#ctx0" brushRef="#br0" timeOffset="1169.15">12757 5709 532 0,'0'0'54'0,"0"0"13"16,0 0-18-16,0 0 25 0,0 0 6 16,0 0 23-16,65-18-2 15,-65 18-27-15,0 0-25 16,0 0 13-16,0 0-12 16,0 0-2-16,0 0 2 15,0 0-2-15,-11 0-9 16,-9 0-18-16,-12 0-20 15,-12 0 1-15,-10 0-2 16,-8 7 0-16,-5 8 0 16,-6 3-4-16,-9 6 4 15,-10 6 0-15,-6 4-1 16,-3 6-3-16,3 0 1 0,9-3-1 16,10 5 3-1,0-3 0-15,8 1 1 0,0 0 0 16,11 1 0-1,8-6 2-15,13-2-2 0,10-3 2 16,6-6-1-16,5-2 8 16,7-1-2-16,5-4-2 15,-1-3 14-15,0 0-4 16,2-6 7-16,3-1 0 16,0-3-3-16,0-4-8 15,2 1 2-15,-2-1 2 16,0 0-3-16,2 0 3 15,0 0 1-15,-3 0-2 16,3 0 0-16,0 0-2 0,0 0-1 16,0 0-6-16,0 0 0 15,0 0-1-15,0 0 2 16,0 0-4-16,0 0 5 16,0 0-2-16,-2 0 1 15,-4 0 4-15,-4-1-3 16,-1-12-5-16,-3 0 1 15,-3-8 0-15,-1-5-2 16,-4-2 1-16,2-4-2 16,-3 4 0-16,8 6 2 15,4 8-1-15,2 10-1 0,7 4 6 16,0 0-1 0,2 0-5-16,0 0-1 15,0 0-4-15,0 10-3 16,0 14 8-16,0 6 1 0,0 1 1 15,0 6 3-15,10-3-5 16,4-2 0-16,1-4 1 16,-3-2-1-16,1-8 1 15,-4-6-1-15,-5-6 0 16,1-6 3-16,-2 0-3 16,3 0 2-16,7 0 0 15,9-23 8-15,12-14-4 16,3-4 3-16,2-1-8 15,-10 11 1-15,-9 11-2 16,-12 8 0-16,-5 8 0 16,-3 4-1-16,0 0-7 0,0 0-22 15,0 0-19-15,-27 15-32 16,-13 18-44-16,-7 13-63 16,-6 5-171-16,1-1-304 15</inkml:trace>
  <inkml:trace contextRef="#ctx0" brushRef="#br0" timeOffset="6080.7">24466 3662 827 0,'0'0'258'0,"0"0"-116"16,0 0-63-16,0 0-20 0,0 0-22 15,0 0 33-15,20 142 33 16,-11-64-34-16,0 11-9 16,-2 13-15-16,-3 4-19 15,-2 0 8-15,-2 0-20 16,0-9-11-16,0-12-3 16,-4-10-14-16,-12-13-44 15,3-12-53-15,4-16-71 16,-3-14-136-16,4-16-382 15</inkml:trace>
  <inkml:trace contextRef="#ctx0" brushRef="#br0" timeOffset="6694.06">24035 3914 617 0,'0'0'93'0,"0"0"17"16,148-138-40-16,-82 89-2 0,9 7-8 15,0 8 2 1,5 9-4-16,-2 12-27 0,-4 11-8 16,-12 2-7-16,-13 23-11 15,-13 22 15-15,-16 14-2 16,-14 7 12-16,-6 1 2 15,0-2-15-15,-11-7-7 16,-15-1 3-16,-6-7 6 16,-5-5 1-16,-1-2 5 15,-1-11-12-15,8-8-7 16,5-4-6-16,4-7 0 16,4-5-9-16,5-3-32 15,-1-4-45-15,5-1-23 16,7 0-89-16,2 0-128 0</inkml:trace>
  <inkml:trace contextRef="#ctx0" brushRef="#br0" timeOffset="7216.24">24764 4357 859 0,'0'0'206'0,"0"0"-96"15,0 0-13-15,0 0-56 16,0 0-4-16,0 0-2 15,69-94-14-15,-53 94-10 16,5 0-6-16,0 0-1 16,4 12 4-16,-2 9-4 15,-2 8 8-15,-1 3-3 16,-3 2 0-16,-7 1-5 16,-3-4-4-16,-3 0 3 15,-4-9-2-15,0-6 1 0,0-8 2 16,0-4 0-16,0-4 2 15,0 0 7-15,0 0 1 16,0-12 7-16,-4-18-11 16,4-9-5-16,0-2-3 15,0 3-2-15,0 2-2 16,6 13 2-16,6 5 0 16,-3 8-4-16,1 3-13 15,0 1-23-15,-1 6-21 16,1 0-65-16,2 0-81 15,1 0-106-15,-1 0-231 16</inkml:trace>
  <inkml:trace contextRef="#ctx0" brushRef="#br0" timeOffset="7616.23">25261 4281 765 0,'0'0'303'0,"0"0"-113"15,0 0-62-15,0 0-77 16,0 0-42-16,0 0-1 16,-42 51 7-16,24-16 5 15,7 5 2-15,2-2-16 16,7-1 3-16,2-5-7 16,0-4-1-16,7-9 0 15,18-2 4-15,6-9-3 16,6-8 4-16,-1 0-4 0,-1-13 1 15,-3-17-2-15,-3-6 1 16,-9-4 1-16,-9 1 5 16,-11-3-1-16,0 1 8 15,-7 1 9-15,-22 2-10 16,-6 6-2-16,-6 8-12 16,5 5-2-16,7 12-3 15,10 7-5-15,3 0-29 16,3 0-8-16,3 16-18 15,10 2-47-15,0-3-71 16,0-3-78-16,23-5-154 16</inkml:trace>
  <inkml:trace contextRef="#ctx0" brushRef="#br0" timeOffset="8143.99">25583 3766 994 0,'0'0'194'15,"0"0"-98"-15,0 0 0 16,0 0-60-16,0 0-35 16,0 0-1-16,2 40 30 15,8 17 12-15,1 14 5 16,-3 5-11-16,-4 6-13 15,0 5-6-15,-4-5-11 0,0-7-3 16,0-10 3-16,0-10-6 16,0-15 2-16,0-16-1 15,0-10 2-15,0-10-2 16,0-4-1-16,0 0 10 16,0-12 9-16,0-25-11 15,7-11-8-15,11 0-10 16,5 6-3-16,-2 12 3 15,2 7 6-15,-1 11 4 16,-2 5-3-16,2 7 0 16,1 0-4-16,-2 6 1 15,-2 20 4-15,-9 9-1 16,4 10 0-16,-9 7 3 16,-1 1 7-16,-4-6-6 0,0-8 2 15,-17-10-2-15,-12-4 2 16,-5-8 7-16,-2-6 0 15,-2-8-8-15,5-3 2 16,2 0-4-16,4-17-6 16,4-16-44-16,8-5-34 15,9-9-87-15,6-1-112 16,0-1-170-16</inkml:trace>
  <inkml:trace contextRef="#ctx0" brushRef="#br0" timeOffset="8433.95">26092 3782 123 0,'0'0'1037'0,"0"0"-882"15,0 0-48-15,0 0-57 16,0 0-47-16,0 0 19 15,21 102 75-15,-11-38-45 16,0 11-12-16,-6-2-13 16,-4 6-13-16,0-8-11 15,0 2-3-15,0-10-8 0,7-10-31 16,4-6-11 0,0-15-4-16,4-11-72 0,6-13-54 15,0-8-193-15,4-4-286 16</inkml:trace>
  <inkml:trace contextRef="#ctx0" brushRef="#br0" timeOffset="9329.59">26431 4296 813 0,'0'0'248'16,"0"0"-194"-16,0 0 16 15,0 0-25-15,0 0-28 0,0 0 9 16,29 25 0-16,-11-25-13 16,4 0-9-16,2 0 0 15,-3-16-1-15,-4-4 0 16,-5 0-2-16,-8-3 4 16,-4 4 4-16,0 0 1 15,0 6 6-15,-11 4-11 16,-9 9 8-16,0 0-13 15,-2 7 0-15,-1 21 0 16,3 6 2-16,1 7 0 16,7 2 2-16,5 1 2 15,7 0 2-15,0-6 0 16,0-6 0-16,13-2-7 0,12-7 4 16,8-8-4-1,8-6 2-15,1-9-2 0,5 0-1 16,0-9-4-16,-8-17-11 15,-5-7 3-15,-12-6 2 16,-8-1 10-16,-9 2 0 16,-5 4 10-16,0 8 9 15,0 10 7-15,0 10-2 16,0 4 13-16,0 2-22 16,0 0 0-16,0 0-15 15,0 6-8-15,0 19 8 16,0 4 5-16,0-1 2 0,0 0 0 15,4-9-4 1,7-2 0-16,5-7-2 0,-1-6 0 16,7-4 1-16,1 0 1 15,4-6-2-15,-1-16-1 16,-4-4 0-16,-3-3-1 16,-9 2 1-16,-3 6 2 15,-3 13-1-15,-1 3 2 16,-3 5 6-16,0 0-9 15,0 0-4-15,0 16 0 16,0 6 4-16,2 1 3 16,3-2-2-16,3-3 0 15,3-6 0-15,7-2 7 16,1-6-2-16,-2-4-1 16,1 0-4-16,2-14 4 0,2-16-5 15,3-12-1-15,-1-6-5 16,-6-4 6-16,-6 4 2 15,-6 12 1-15,-4 14 6 16,-2 13 20-16,0 9 22 16,0 0-30-16,0 27-21 15,0 15 0-15,-4 12 9 16,-3 7-5-16,-2 0-4 16,4 5-9-16,5-2-56 15,0 1-12-15,25-3-26 16,8-8-84-16,3-7-303 15</inkml:trace>
  <inkml:trace contextRef="#ctx0" brushRef="#br0" timeOffset="9725.82">23913 5486 990 0,'0'0'111'0,"0"0"-84"16,0 0 81-16,0 0-38 15,0 0-44-15,236-6 53 16,-61-8-15-16,34 1 0 16,31-4-20-16,32 3-33 15,23 1-3-15,16 0-3 16,1 1-5-16,-13 1-30 0,-30 2-48 15,-30-5-60-15,-38-4-105 16,-39 3-158-16</inkml:trace>
  <inkml:trace contextRef="#ctx0" brushRef="#br0" timeOffset="10190.78">24002 5411 709 0,'0'0'169'0,"0"0"-115"15,0 0 61-15,0 0-30 0,0 0-51 16,121 0 27-1,1 0-6-15,46 0-11 0,44-7-9 16,43-9 37-16,46 0-34 16,38-2-18-16,21 2 3 15,12 1-7-15,-10 2-16 16,-48-1 0-16,-53 2-11 16,-68 4-33-16,-56-4-61 15,-47 0-43-15,-36 2-115 16,-29-3-114-16</inkml:trace>
  <inkml:trace contextRef="#ctx0" brushRef="#br0" timeOffset="15619.36">24627 12454 182 0,'0'0'668'0,"0"0"-559"16,0 0 10-16,0 0-11 15,0 0-67-15,0 0-7 16,0 0 27-16,0-48-1 15,0 42-18-15,0 2 0 16,0-2-17-16,0 2 12 16,0 2 21-16,0 1-28 15,0-1 5-15,0 2-8 16,0 0-9-16,0 0-7 16,0 0-1-16,0 0-2 15,0 0-1-15,0 15-4 16,-2 16 7-16,-4 13 14 0,2 7 0 15,2 10-7 1,2 7 10-16,0 8-16 0,0 3 12 16,0-3-17-16,0-6 6 15,0-4-3-15,0-6-4 16,0-8 0-16,0-5-2 16,0-12-3-16,0-7 1 15,0-10-2-15,2-5-3 16,0-9-11-16,-2-2-20 15,0-2-26-15,0-6-14 16,0-21-88-16,0-10-125 16,0-2-238-16</inkml:trace>
  <inkml:trace contextRef="#ctx0" brushRef="#br0" timeOffset="16285.28">25088 12661 540 0,'0'0'294'0,"0"0"-131"16,0 0-4-16,0 0-81 15,0 0-29-15,0 0 6 16,-66-12 2-16,56 27-27 15,-1 4-2-15,-1 7 0 16,6 4 2-16,-1 9-6 0,7 2 13 16,0 5 3-1,0 3-20-15,0 1-2 0,0-2-14 16,9-8-2-16,5-3-1 16,1-12-1-16,5-5-3 15,5-6-1-15,-1-8-10 16,3-6-4-16,-1 0 9 15,1-18-2-15,0-14 9 16,-4-4 0-16,-4 1 2 16,-5-1 2-16,-8 5 4 15,-3-1 8-15,-3 0-1 16,0-2-1-16,-7 2 2 16,-13-2-3-16,-5-2-3 15,-2 9 0-15,3 3-1 16,0 8-2-16,3 6-5 0,0 6 0 15,-2 4-2-15,3 0-1 16,3 0 1-16,3 0-3 16,9 0-14-16,1 0-49 15,4 10-33-15,0 3-78 16,0 0-88-16,2 5-114 16</inkml:trace>
  <inkml:trace contextRef="#ctx0" brushRef="#br0" timeOffset="16868.45">25604 12691 546 0,'0'0'219'16,"0"0"-41"-16,0 0-28 16,0 0-37-16,0 0-59 15,0 0-3-15,-69-40-9 0,61 40-28 16,-4 13 4-1,1 8 10-15,2 9 6 0,1 2-2 16,0 8-2-16,6 6 3 16,2 7-5-16,0-2 4 15,0-2-13-15,2 1-8 16,14-6-6-16,7-6-3 16,3-8-1-16,8-10 3 15,2-5-4-15,6-12-14 16,0-3 6-16,3-3-11 15,-5-24-1-15,-5-7 7 16,-4-5 3-16,-6-3 7 16,-9 4 3-16,-10-3 2 15,-6 2 29-15,0-1 2 0,-8 4-1 16,-17 8-9-16,-6 5-7 16,-2 10-4-16,-6 8-11 15,-1 5-1-15,3 0-10 16,1 0-24-16,7 7-51 15,4 4-1-15,10 1-47 16,3-5-66-16,2 1-159 16,1 1-402-16</inkml:trace>
  <inkml:trace contextRef="#ctx0" brushRef="#br0" timeOffset="17624.68">24691 13870 68 0,'0'0'526'0,"0"0"-401"15,0 0 19-15,0 0-58 16,0 0-53-16,0 0 13 16,0-4 14-16,0 4-4 15,0 17 20-15,0 4-3 0,0 8-24 16,0 2 7-1,0 7-8-15,0 3-18 0,0 0-1 16,0 3-8-16,0 5-7 16,0-7-2-16,0-2-2 15,0-2-8-15,0-14 3 16,0-2-2-16,0-7 6 16,0-8 3-16,0-3-2 15,0-4 7-15,0 0 4 16,0 0 0-16,0 0 1 15,0 0-2-15,0 0-7 16,0 0 7-16,0 0 1 16,0 0-1-16,0 0-2 15,0 0-6-15,0 0-5 0,0 0-6 16,20 0 3-16,7 0 0 16,8 0-3-16,6 0 0 15,1 0-1-15,0-4 1 16,1-2-2-16,-6-1-7 15,-1-4-25-15,-3 2-6 16,-4 0-38-16,-8 2-80 16,-11 2-46-16,-10 3-129 15,0 2-271-15</inkml:trace>
  <inkml:trace contextRef="#ctx0" brushRef="#br0" timeOffset="18310.04">25230 14043 725 0,'0'0'271'0,"0"0"-135"0,0 0-27 16,0 0-91-16,0 0-8 15,0 0 18-15,0-9-9 16,0 9-4-16,0 0 11 15,0 0 14-15,0 5-1 16,0 4-6-16,0 4-10 16,0-8-13-16,0 6-5 15,0-5 1-15,4-2 0 16,10-2 1-16,-1-2 2 16,-1 0 3-16,-4 0 1 15,1 0 7-15,-5 0-2 0,-1-9 3 16,-1 0-8-1,-2-1-4-15,0-3-2 0,0 4-1 16,0-3-1-16,-15 0 2 16,-6 4-7-16,0 5-1 15,-4 3-2-15,-2 3-3 16,0 23-3-16,5 3 8 16,4 6-1-16,7-1-3 15,6 0 5-15,5 0-2 16,0-2 2-16,3-2 0 15,13-2 1-15,6-2-1 16,-2-4 2-16,0-4-2 16,5-8 0-16,-2-6 3 15,4-4-3-15,0 0-10 0,0 0-22 16,-4-14-38-16,-2-4-30 16,-3-3-50-16,-4 2-56 15,-7 7-93-15,-3 2-244 16</inkml:trace>
  <inkml:trace contextRef="#ctx0" brushRef="#br0" timeOffset="18834.05">25674 14055 842 0,'0'0'178'0,"0"0"-128"0,0 0 69 16,0 0-82-16,0 0-25 15,0 0 15-15,-74-44-19 16,57 55-3-16,-6 11 5 16,7 0 13-16,1 5 14 15,6-1-12-15,4 2-1 16,5 2-8-16,0-6-10 15,0 2 2-15,9-4-6 16,9-5-4-16,2-4-3 16,-2-9-28-16,2-4-2 0,0 0 15 15,-3 0 9 1,0-19 7-16,-5-6-8 0,0-5-13 16,-5-2 13-16,-5 0 12 15,-2-4 5-15,0 1 18 16,0 8-11-16,0 4 1 15,-4 14 15-15,1 5 19 16,1 4-5-16,2 0-34 16,0 0-8-16,0 17 0 15,0 7 0-15,0 2 10 16,0 3-6-16,7 5-2 16,3-6-1-16,2 2-1 15,1-4-1-15,1-6-7 16,6-4-39-16,4-6-65 15,3-10-64-15,2 0-195 0</inkml:trace>
  <inkml:trace contextRef="#ctx0" brushRef="#br0" timeOffset="19383.32">26142 13878 746 0,'0'0'316'0,"0"0"-251"0,0 0 58 16,0 0-93-1,0 0-25-15,-119-10 28 0,101 28 18 16,-1 4-23-16,0 4-20 16,4 8 7-16,4 2 2 15,6 3 5-15,5-2-2 16,0 2-10-16,0-5-5 15,16-2-3-15,11-1-2 16,1-8-4-16,1-4-69 16,2-12 50-16,-4-7-25 15,0 0-9-15,-2-12 39 16,-5-14 6-16,0-10-11 16,-4-4-5-16,-1-6 23 15,-3-7 5-15,-8-6 3 16,-4-12 9-16,0-17-2 0,0-6-1 15,0 1 5-15,-6 21 7 16,-2 24 37-16,4 26-5 16,2 16 1-16,-1 6-6 15,1 0-30-15,2 16-18 16,-2 22 7-16,2 14 30 16,0 11-4-16,0 5 13 15,4 4-19-15,13 3-17 16,-2-6-8-16,3 0 1 15,-1-12-3-15,-3 0 0 16,-5-9-1-16,-5-10-12 16,2-6-57-16,2-10-36 0,-2-18-82 15,5-4-320-15</inkml:trace>
  <inkml:trace contextRef="#ctx0" brushRef="#br0" timeOffset="19901.07">26754 13677 1070 0,'0'0'39'16,"0"0"56"-16,0 0-47 15,0 0-46-15,-118 39 2 0,96-9 37 16,-1 4-4-16,6 4-16 16,-1 0 0-16,5 0-4 15,6-2-3-15,5-2 1 16,2-4-4-16,0-3-4 16,4-11-3-16,9-9-4 15,6-4 3-15,0-3 0 16,3 0 6-16,5-17-6 15,-4 2 2-15,-2 2 4 16,0 4 6-16,-5 5 4 16,1 4-1-16,-3 0 2 15,1 0-6-15,-1 8-5 0,-3 16 5 16,-2 3 20-16,-5 5-7 16,-4 7-4-16,0 1 14 15,-15 0-4-15,-10 0 19 16,-6-8-5-16,-2-1-9 15,-3-8-6-15,5-7-5 16,2-8-16-16,4-8-11 16,5 0-11-16,2-8-23 15,7-18-65-15,6-2-130 16,5-6-79-16,0 6-408 16</inkml:trace>
  <inkml:trace contextRef="#ctx0" brushRef="#br0" timeOffset="20553.39">24577 14966 898 0,'0'0'95'0,"0"0"-51"15,0 0 105-15,0 0-97 16,0 0-39-16,0 0 30 16,25-25 10-16,-6 25-8 15,18 8 0-15,11 2-4 16,19 2-2-16,24-6 18 16,23-2 7-16,22 0-11 15,13-4-19-15,12 0-22 16,10 0-8-16,6-23-3 15,3-2-1-15,-4-1-8 16,-17 2-6-16,-19-4-1 16,-22 2-9-16,-25 0 0 15,-22 2-21-15,-21 3 28 16,-15 7-4-16,-12 5-32 0,-8 4-26 16,-5 5-69-16,-10 0-87 15,0 0-128-15</inkml:trace>
  <inkml:trace contextRef="#ctx0" brushRef="#br0" timeOffset="21068.27">24562 14949 754 0,'0'0'280'0,"0"0"-249"0,0 0-13 16,0 0 43-16,134 19-7 15,-63-10 4-15,20-5 7 16,21-4-13-16,17 0-17 15,16 0-10-15,6-15 9 16,3-6-11-16,2-6-15 16,-6-3 5-16,-15-1-9 15,-15 4-4-15,-30 8-5 16,-24 2 3-16,-19 12-7 16,-21 0-10-16,-5 4-21 15,-13-2-61-15,-8-3-139 16,0 4-234-16</inkml:trace>
  <inkml:trace contextRef="#ctx0" brushRef="#br0" timeOffset="26963.91">17639 8269 498 0,'0'0'117'0,"0"0"-35"16,0 0 16-16,0 0-13 15,0 0 12-15,0 0-20 0,7-120 0 16,-5 96-10-16,0 0-12 16,2-1-20-16,3 2-9 15,7-1 10-15,8 0-21 16,10-4-5-16,5 4-2 16,12 6-5-16,0 5 3 15,-2 9-2-15,-7 4-4 16,-6 14 2-16,-12 26 0 15,-7 17 6-15,-11 9 4 16,-4 13 7-16,0 7 0 16,-19 8-5-16,-10 8-2 15,-2 0 0-15,-2-3-3 16,-1-7 3-16,7-4-5 16,5-7-4-16,6-11-1 0,9-8 1 15,7-16-3-15,0-10 0 16,2-12-4-16,19-11 0 15,3-6-5-15,5-7 6 16,3-2 2-16,1-22-1 16,-4-4 2-16,-7 2-1 15,-8 1 0-15,-8 11 1 16,-6 7 3-16,0 3 8 16,0 4 12-16,-4 0-9 15,-17 0-5-15,0 4 4 16,-2 17 2-16,1 9 8 0,4 7-5 15,0 5-8-15,5 6-7 16,4 2 9-16,6 4 0 16,3 4-4-1,0 5 1-15,0 3-4 0,0 6 2 16,3 0 3-16,13-6 5 16,1-6-5-16,1-7-4 15,-5-12-2-15,-5 2 4 16,-8-3 6-16,0-5-9 15,0-2 0-15,-17-5 15 16,-3-8 8-16,-4-8-5 16,-3-6-2-16,-6-6-7 15,-6 0 2-15,-2 0-10 0,3-4-5 16,5-8 2 0,4-2-3-16,6-2-6 0,8-4-19 15,7-4-44 1,8-4-70-16,0-5-58 15,0 2-89-15,19-1-311 16</inkml:trace>
  <inkml:trace contextRef="#ctx0" brushRef="#br0" timeOffset="32891">16802 12962 587 0,'0'0'50'16,"0"0"-17"-1,0 0 19-15,0 0 36 0,0 0-41 16,129-4 21-16,-85 4 0 15,10-2-6-15,4 2-21 16,8-3 19-16,10 0-32 16,9 0 1-16,8 0 4 15,7 0 2-15,5 2 1 16,-2 1-11-16,-3 0-6 16,-1 0 1-16,-6 1-6 15,1 8-10-15,-3-1 3 16,-2-4 1-16,-3 0 12 0,-1-4 1 15,-2 0-17-15,-6 0 2 16,-2 0 2-16,-11 0 0 16,-10 0-6-16,-14 0-1 15,-11 0 0-15,-12 0 0 16,-5 0 0-16,-4 0-1 16,-3 2 5-16,-1-2-2 15,-4 0 1-15,0 0 0 16,0 0 1-16,0 0 0 15,0 0 1-15,0 0-1 16,0 0 0-16,0 0 0 16,0 0-3-16,0 0 0 15,0 0-2-15,0 0 1 16,0 0 0-16,0 0-2 16,0 0 1-16,0 0 0 0,0 0 0 15,0 0 0-15,0 0 1 16,0 0-1-16,0 0 0 15,0 0 0-15,0 0 1 16,0 0-1-16,0 0 0 16,0 0 0-16,0 0 0 15,0 0 0-15,0 0 0 16,0 0 0-16,0 0 0 16,0 0 1-16,0 0 1 15,0 0 4-15,0 0-1 16,0 0 4-16,0 0 0 15,0 0 6-15,0 0-4 0,0 0 2 16,0 0-7-16,0 0 3 16,0 0-3-16,0 0 0 15,0 0-3-15,0 0-2 16,0 0 1-16,0 0-1 16,0 0-1-16,0 0 1 15,0 0-1-15,0 0 1 16,0 0-1-16,0 0 0 15,0 0 0-15,0 0 3 16,0 0-3-16,0 0 1 16,0 0 2-16,0 0-1 15,0 0 0-15,0 0-1 0,0 0 0 16,0 0-1-16,0 0 0 16,0 0 2-1,0 0-2-15,0 0 0 0,0 0 2 16,0 0-2-1,0 0 2-15,0 0 0 0,0 0 0 16,0 0 0-16,0 0 0 16,0 0-2-16,0 0 1 15,0 0-1-15,0 0 0 16,0 0 1-16,0 0-2 16,0 0 2-16,0 0-1 15,0 0 2-15,0 0-1 16,0 0 3-16,0 0 0 0,0 0-2 15,0 0 3-15,0 0-2 16,0 0 2-16,0 0-1 16,0 0 0-16,0 0-2 15,0 0 0-15,0 0 2 16,0 0-1-16,0 0 3 16,0 0-1-16,0 0-1 15,0 0 2-15,0 0-2 16,0 0-1-16,0 0 2 15,0 0-2-15,0 0-1 16,0 0 2-16,0 0-2 16,0 0 0-16,0 0 4 15,0 0-4-15,0 0 2 0,2 0-2 16,-2 0 0 0,0 0 1-16,0 0 0 0,0 0 0 15,0 0 1-15,0 0-3 16,0 0 0-16,0 0 3 15,0 0-2-15,0 0 0 16,0 0-2-16,0 0 3 16,0 0-1-16,0 0-2 15,0 0 2-15,0 0-2 16,0 0 4-16,0 0-3 16,0 0 1-16,0 0 0 15,0 0-2-15,0 0 2 16,0 0-1-16,0 0-1 15,0 0 3-15,0 0-1 16,0 0-1-16,0 0 1 16,0 0-1-16,0 0 3 0,0 0 1 15,0 0 0-15,0 0-3 16,0 0 0-16,0 0-2 16,0 0 1-16,0 0 0 15,0 0 0-15,0 0 1 16,0 0-2-16,0 0 1 15,0 0-1-15,0 0 1 16,0 0-1-16,0 0 1 16,0 0-1-16,0 0 0 15,0 0 2-15,0 0-2 16,0 0 0-16,0 0 0 0,0 0 1 16,0 0-1-16,0 0 0 15,0 0 0-15,0 0 1 16,0 0-2-16,0 0 2 15,0 0-1-15,0 0 0 16,0 0 1-16,0 0-1 16,0 0 1-16,0 0 0 15,0 0 0-15,0 0 0 16,0 0-1-16,0 0 1 16,0 0 0-16,0 0 0 15,0 0-1-15,0 0 0 16,0 0 3-16,0 0-1 15,0 0-2-15,0 0 2 0,0 0-1 16,0 0 1-16,0 0 2 16,0 0-3-16,0 0 0 15,0 0 0-15,0 0-1 16,0 0 1-16,0 0-1 16,0 0 0-16,0 0 1 15,0 0-1-15,0 0 0 16,0 0-1-16,0 0 1 15,0 0-2-15,0 0-8 16,0 0-9-16,0-6-31 16,-9-10-78-16,-1-4-61 15,-4-9-78-15,1-9-383 16</inkml:trace>
  <inkml:trace contextRef="#ctx0" brushRef="#br0" timeOffset="36002.07">23537 9393 548 0,'0'0'114'16,"0"0"-69"-16,0 0 36 0,0 0-23 15,0 0-21-15,0 0-3 16,0 0 51-16,0-23-41 16,0 9-17-16,0-2 15 15,0-6-10-15,0-2-11 16,-3-4 2-16,-1-2-8 16,0-6-4-16,-1-4 2 15,1-1 1-15,-1 1 4 16,1 7-5-16,-1 3 5 15,1 6-4-15,0 0-4 16,1 1 9-16,-1 2-6 16,4-2-7-16,-2-3 0 15,0 6-4-15,2-4 1 16,0 4 2-16,0 2-2 16,-3 0 2-16,3 0-5 0,0 2 8 15,0 0 2-15,0 4-9 16,0 3 0-16,0 4-1 15,0 0 2-15,0 2 1 16,0-1 2-16,0-1 3 16,-2-1-6-16,2 2 3 15,0 0 2-15,0-1-5 16,0 0 9-16,0-3-11 16,0 1 3-16,0-4-3 15,-3 3 1-15,3 1 0 0,0 0-1 16,0 3 7-1,0 2 8-15,-2 2 0 0,0 0-1 16,2 0-9-16,0 0 1 16,0 0-4-16,0 0-2 15,0 0 3-15,0 0 5 16,0 0-6-16,0 0-2 16,0 0 5-16,0 0-5 15,0 0 1-15,0-3 2 16,0 3-1-16,0 0-2 15,0 0 0-15,0 0 0 16,7 0 0-16,11 0 0 16,4 0 2-16,0 3-3 15,3 7 1-15,-1 2 0 16,5 0 0-16,0 3 1 0,3-1-1 16,3-3 1-16,3-1-1 15,7-2 0-15,3 0 1 16,4-4-1-16,2 1 2 15,1-5-1-15,-2 0-2 16,3 0 1-16,-4 0 0 16,-2-9-2-16,6 1 2 15,0-1-2-15,4-3 1 16,-2 0 1-16,-2-1 0 16,-1 1 0-16,1-2 0 15,2 3 0-15,4-3 0 16,-1 3-2-16,-1 1 2 0,0 2 0 15,-4 0 1-15,2 2-1 16,-5 1 2-16,3 1-2 16,-3 0-3-16,-1-1 3 15,-2-1 0-15,4 2 0 16,-4 0-1-16,-2 0 1 16,-1 2-1-16,0 0-2 15,0 2-2-15,-1 0 5 16,1-2-7-16,2 2 2 15,0 0 4-15,-2 0 0 16,-2 0-1-16,-6 0 2 16,0 0-6-16,-1 0 6 15,-3 0-1-15,-4 0-2 16,1 0-2-16,-8 0 2 16,-2 2 3-16,-2 2-1 0,-6-2-1 15,-3 0 0-15,-7-2 1 16,1 2 0-16,-3-2 1 15,0 2 0-15,0-2 0 16,0 0 3-16,-2 2-3 16,0-2 0-16,0 0 1 15,0 0-1-15,0 0 4 16,0 0-3-16,0 0-1 16,0 4 0-16,0 2 0 15,3 1 3-15,-1 2-3 0,1 5 2 16,-1 7 1-1,2 2 0-15,-2 7 1 0,3 4 4 16,-3 3-2-16,0 1-2 16,0-3 0-16,-2 6 0 15,4-1 4-15,0-4-4 16,-4-2 6-16,0-5-6 16,0-4 0-16,0 0 2 15,0-4-4-15,0-3 3 16,0-1-2-16,0-8 3 15,0 4-6-15,0-5 3 16,0 0 1-16,0 2-3 16,0-2 0-16,0 2 1 15,0-1 0-15,0-7-1 16,0 3 0-16,0-4-1 0,0 2 0 16,0-1 0-16,0-2 0 15,0 0 1-15,0 0-1 16,0 0 0-16,0 0 2 15,0 0 0-15,0 0 1 16,0 0 1-16,0 0 1 16,0 0-2-16,-6 0 3 15,-11 0-4-15,-8 0-1 16,-6 0-1-16,-13 0 0 16,-16 4 0-16,-19 4 0 15,-14 0-1-15,-14 2-5 16,-9-2-9-16,0-1-10 0,-4-2-9 15,4-5 8-15,3 0 10 16,9 0 7-16,11 0-1 16,7 0 1-16,5 0-1 15,3 0 5-15,0 0-7 16,2 0 7-16,3 0 3 16,-2 6-4-16,-2 2 6 15,0 0 1-15,-8-2-1 16,-2-2 0-16,-4-2-1 15,-3 1-1-15,-2-1 1 16,5 3-1-16,6-1 1 16,10-2 1-16,3-2 7 15,5 0 4-15,13 0 5 16,12 0-13-16,18 0 14 16,13 0 12-16,7 0-12 0,4 0-15 15,0 0-1-15,0 0-1 16,0 0 0-16,0 0 0 15,0 0-20-15,0 0-10 16,2 0-22-16,11 0-39 16,1 0-31-16,3 0-149 15,5 0-279-15</inkml:trace>
  <inkml:trace contextRef="#ctx0" brushRef="#br0" timeOffset="38077.36">29724 6898 607 0,'0'0'174'0,"0"0"-90"16,0 0 18-16,0 0-59 16,0 0-19-16,0 0 12 15,0 0 15-15,4 0-7 16,6 2-13-16,3 4-3 16,0-1-16-16,7 1-3 15,5-1 2-15,2-4-6 16,6-1 1-16,0 0-4 15,-4 0 2-15,1 0-4 16,-6 0 1-16,-4 0-1 0,-4 0 1 16,-6 0 2-16,-5 0 0 15,-3 0 0-15,-2 0 3 16,0 0 1-16,0 0 5 16,0 0-3-16,0 0 3 15,0 0-7-15,0 0-1 16,0 0 3-16,0 0 3 15,0 0-1-15,0 0 3 16,0 0-5-16,0 0-5 16,0 0 4-16,0 0-4 15,0 0-1-15,0 3 0 16,-9 9 2-16,-1 3 5 16,-2 4-1-16,-1 3-2 0,-3 2 6 15,3 5-6-15,-3 1-2 16,1-3 6-16,2 1-5 15,1-7-2-15,5-6-1 16,3-6 0-16,4-5 2 16,0-4 1-16,0 0 0 15,0 0 0-15,0 0 4 16,0 0 2-16,0 0 4 16,0 0 0-16,0 0-2 15,4 0-4-15,5-6-7 16,3-1 6-16,-1 2-4 15,2 1 1-15,-2-1-2 0,0 5 0 16,0 0-2 0,-1 0 0-16,0 0 0 0,1 0 2 15,-3 0 2-15,-2 0-1 16,0 6 3-16,-1 5 0 16,-1 0-3-16,-2 6 0 15,-2-1-2-15,0 4 0 16,0-2-1-16,0-2 0 15,-2 0 0-15,-9-4 0 16,-2-2 1-16,-1 0 2 16,-1-3-3-16,-3-2 4 15,-2-2-2-15,-2 0 3 16,4-2-1-16,-1-1 2 16,2 0 4-16,5 0 0 15,0 0 0-15,1 0 2 0,-3-5-3 16,1-2-3-1,2-2-3-15,0 3-2 0,0-2 0 16,2 4-1-16,0 2-2 16,4-1-11-16,-1 3-11 15,1 0-12-15,5 0-1 16,-2 0 2-16,2 0-2 16,0 0 2-16,0 0-33 15,0 0-18-15,0 0-63 16,0 0-81-16,9 0-47 15,7-4-253-15</inkml:trace>
  <inkml:trace contextRef="#ctx0" brushRef="#br0" timeOffset="38753.79">30285 7109 693 0,'0'0'153'0,"0"0"-4"0,0 0-16 15,0 0-79-15,0 0 3 16,0 0-1-16,0-6-8 16,0 6-13-16,0 0-4 15,-6 14 11-15,-3 1-10 16,1 3-7-16,0 4 9 16,4-2-9-16,4 3 2 15,-2-3-11-15,2 0-4 16,0-4 0-16,0-2-8 15,2 0-1-15,14-6 3 16,1-4-3-16,3 0 10 16,1-4-7-16,0 0-2 0,6 0-1 15,0-8-2-15,-2-4 2 16,-5 0-3-16,-5 3 2 16,-6-7 2-16,-2 2-1 15,-2-5 5-15,-5-7 3 16,0-1-5-16,0-4-2 15,0 0-4-15,0 3 7 16,-5 2-7-16,-8 4 9 16,-3 4-1-16,0 5 1 15,1 4-4-15,-1 3 10 16,1 4-12-16,-1 0 4 16,1 2-7-16,-1 0 1 15,1 0 0-15,-1 0-1 16,3 13-3-16,-1 0-1 15,3 1-7-15,2 4-18 0,4-1-14 16,3 1-29-16,2 2-44 16,0-3-41-16,0-3-181 15,2 0-214-15</inkml:trace>
  <inkml:trace contextRef="#ctx0" brushRef="#br0" timeOffset="39287.89">29308 7428 702 0,'0'0'207'15,"0"0"-120"-15,0 0 40 16,0 0-31-16,0 0-57 16,0 0 24-16,-50-3-14 15,50 3-16-15,3 0-5 16,21 6 15-16,20 2-9 15,24-2-4-15,26-2-15 0,23-1-12 16,32-3-3-16,23 0-3 16,9 0 3-16,0 0-4 15,-21 0-17 1,-20-5-37-16,-29-1-32 0,-30 0-84 16,-30-1-230-1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15:07.113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20364 6186 592 0,'0'0'145'0,"0"0"-34"16,0 0-2-16,0 0-53 0,0 0 13 15,0 0-21-15,0 0-9 16,-20-80-3-16,20 67 0 16,11-5-4-16,12-5 4 15,12-9-6-15,12-3-6 16,4 2 3-16,3 3-6 16,-8 7 0-16,-5 9-2 15,-17 10-3-15,0 4-5 16,-8 4-4-16,-3 28 8 15,1 12 5-15,-7 12-2 16,-5 6 0-16,-2 7 1 16,0 0-5-16,0 5 4 15,0-5-7-15,0-8 1 16,6-10-6-16,5-12-4 16,1-9 4-16,-1-12-5 15,-1-6 6-15,4-8-6 0,-3-4 9 16,5 0-1-16,-1-8 20 15,-1-11-2-15,-1 2-6 16,-8 3-9-16,-5 8-3 16,0 4 7-16,0 2-2 15,0 0-8-15,0 0-6 16,0 4-3-16,0 19 0 16,-11 12 3-16,0 11 0 15,4 9 0-15,4 8 1 0,3 9 3 16,0 5-4-1,0-2 2-15,16-4 0 0,2-2 0 16,2-5 0-16,1-5-2 16,-6-2 0-1,-4-4 0-15,-4-6 1 0,-7-7 1 16,0-2 1-16,0-7 7 16,-2-8-4-16,-19-2 11 15,-8-11 5-15,-11-5 12 16,-7-5-13-16,-3 0-6 15,-4 0-7-15,4-15-4 16,11-4-1-16,5 1-2 16,16 6-2-16,9 7 0 15,9 1-21-15,0 2-21 16,0-3-43-16,13-3-69 16,16-4-77-16,8-6-122 15,-4-2-445-15</inkml:trace>
  <inkml:trace contextRef="#ctx0" brushRef="#br0" timeOffset="1332.28">21072 4935 167 0,'0'0'649'0,"0"0"-481"16,0 0-57-16,0 0-66 15,0 0-14-15,0 0-16 0,94-72 16 16,-20 37 11-1,8-2-22-15,7-1-15 0,-6 1-4 16,-10 9-1-16,-19 6-15 16,-17 6-49-16,-10 6-30 15,-16 4-120-15,-11 0-77 16</inkml:trace>
  <inkml:trace contextRef="#ctx0" brushRef="#br0" timeOffset="1572.18">21494 4644 825 0,'0'0'209'15,"0"0"-61"-15,0 0-61 16,0 0-47-16,0 0-21 0,0 0 6 16,0 96 28-16,11-44-23 15,0 4-12-15,-4 5-4 16,-1-7-6-16,1-2-7 15,-3-12-2-15,4-6-6 16,0-8-35-16,3-10-39 16,7-11-88-16,3-5-129 15,-2-10-157-15</inkml:trace>
  <inkml:trace contextRef="#ctx0" brushRef="#br0" timeOffset="1963.97">21853 4734 693 0,'0'0'348'0,"0"0"-234"16,0 0-36-16,0 0-41 16,0 0-5-16,0 0 20 15,-34 113-13-15,34-82-2 16,0 0-20-16,3-5-8 15,14-8 5-15,5-4-6 16,7-8 0-16,1-6 2 16,3 0-5-16,0-12 7 15,-4-13-8-15,-6-1 5 16,-12 1 0-16,-11-1 5 0,0-1 17 16,-9-1-9-16,-20 4 3 15,-7 3-11 1,-2 4-11-16,0 5-3 0,9 8 0 15,2 4-3-15,6 0-8 16,5 18-31-16,5 2-48 16,6 0 0-16,5-1-61 15,7-6-48-15,20-9-54 16,8-4-218-16</inkml:trace>
  <inkml:trace contextRef="#ctx0" brushRef="#br0" timeOffset="2471.86">22146 4470 977 0,'0'0'150'0,"0"0"-17"16,0 0-18-16,0 0-44 15,0 0-41-15,0 0-13 16,-39 8-1-16,58 36 24 15,10 13 2-15,0 10-11 16,0 3-6-16,-2-2-11 16,-5-1-2-16,-4-8-3 15,-4-6-4-15,-4-13-4 16,-5-9 1-16,0-14-1 0,-5-7 0 16,0-6 2-16,0-4 1 15,0 0 0-15,-3-20 15 16,-19-18-9-16,-2-22-3 15,-5-14-5-15,6-11 1 16,10 7-3-16,9 14 0 16,4 14 0-16,0 15 2 15,11 9 0-15,9 11-2 16,5 2 0-16,6 9-1 16,0 4-2-16,-3 0 3 15,-3 7-7-15,-7 17 3 16,-9 8 1-16,-9 6 2 15,0 4 0-15,-9 2 2 16,-18-4-2-16,-2-4-2 0,2-5-29 16,3-10-36-16,6-5-73 15,7-2-25-15,2-8-118 16,-4-1-221-16</inkml:trace>
  <inkml:trace contextRef="#ctx0" brushRef="#br0" timeOffset="2810.39">21427 5532 833 0,'0'0'144'0,"0"0"-25"16,0 0-13-16,0 0-37 16,0 0-38-16,0 0 23 15,-45 10-1-15,92-14-1 16,29-25-9-16,29-16 14 16,24-15-34-16,18-10-17 15,13-4 3-15,9 0-9 0,-1 10-6 16,-8 7-11-1,-22 13 7-15,-33 12-60 0,-34 14-41 16,-40 8-158-16,-26 3-270 16</inkml:trace>
  <inkml:trace contextRef="#ctx0" brushRef="#br0" timeOffset="3644.83">23187 4323 795 0,'0'0'103'15,"0"0"-3"-15,0 0-64 16,0 0-18-16,140-60 26 0,-51 33-1 15,5 2 13 1,-5-4-21-16,-13 8-20 0,-23 2-13 16,-17 8 1-16,-23 3-3 15,-8 6 2-15,-5 2 3 16,0 0-5-16,-2 0-22 16,-16 0-45-16,-6 0-25 15,-3 6 17-15,0 4 2 16,2-1 25-16,8 2 20 15,3-5 22-15,5-1 6 16,3-2 29-16,2 1 62 16,0 3 11-16,2 6-3 15,2-1-28-15,0 6-6 0,0 5 11 16,0 7-19 0,6 5 7-16,6 5-5 0,1 0-20 15,1 3-16-15,-1-1-11 16,3-4-5-16,-3-4-6 15,-1-5 2-15,-3-6-3 16,-5-5-6-16,-2-2-10 16,-2-6-6-16,0-3-5 15,0 0 4-15,-6-1-11 16,-13-2-9-16,-2-2 10 16,-4-1 18-16,-2 2 9 15,-2 1 5-15,2 0 1 0,5-2 5 16,7-2 25-1,10 0 16-15,5 0 18 0,0 0-4 16,5 0-24-16,28-6-13 16,9-10-15-16,10-4 11 15,-3-1-11-15,-3 2-8 16,-4-1-2-16,-7 3-14 16,-12 2-20-16,-2 1-56 15,-1-2-49-15,-5 0-57 16,1-5-159-16,-3-3-226 15</inkml:trace>
  <inkml:trace contextRef="#ctx0" brushRef="#br0" timeOffset="4642.3">23991 4301 685 0,'0'0'395'0,"0"0"-219"0,0 0-56 15,0 0-70-15,0 0-23 16,0 0 8-16,2 33 36 15,9-10-29-15,1 6-9 16,3 1-15-16,3-3 5 16,0-4 20-16,-2-5-31 15,-3-9-11-15,-4 0-1 16,-2-8 6-16,-3-1-2 16,3 0-2-16,-1 0 6 15,4-21 1-15,0-9-7 16,-1-6 0-16,1-9-1 0,-4 6-1 15,3 3 1 1,-5 15 2-16,4 11-3 0,-6 8-3 16,-2 2 3-16,2 0-5 15,2 15-9-15,-2 14 9 16,3 6 5-16,-3 2 3 16,2 0-2-16,6-8 2 15,3-7-2-15,5-5 0 16,-3-12 1-16,5-5-1 15,0 0 3-15,4-22 2 16,3-9-6-16,-4-4-4 16,-4-5 3-16,-3 4 1 15,-3 7 1-15,-3 8-1 0,-4 11 1 16,-3 6-1 0,1 4 0-16,2 0-3 0,6 0-9 15,3 17 8-15,3 1 4 16,7 1 0-16,6-5 0 15,7-8 1-15,6-6-1 16,3 0 1-16,7-28-1 16,-5-10-5-16,-6-8-9 15,-12-4 1-15,-16-6 11 16,-11-10 2-16,-4-14 0 16,-4-9 0-16,-27-7 0 15,-11 12-2-15,-3 20 0 16,7 27 2-16,11 24 0 15,12 13 6-15,7 19-6 0,6 37-2 16,2 27 2-16,0 11 16 16,21 4 7-16,12-2-3 15,7 1 5-15,9-5-15 16,14-4-2-16,10-6 9 16,1-9 24-16,-12-16-30 15,-18-10-6-15,-19-17-2 16,-16-13-2-16,-7-8 1 15,-2-9-1-15,0 0 2 16,-17-12 13-16,-17-26-4 16,-4-16-2-16,4-25-6 15,11-19-3-15,11-6 2 16,12 9-3-16,0 22-1 0,8 16 0 16,15 21 2-16,4 9-2 15,4 10 1-15,5 13 0 16,-1 4 0-16,2 8 0 15,-6 26-3-15,-12 10 0 16,-7 8 1-16,-12 5 4 16,0-2-1-16,-29 2-1 15,-8-7-3-15,-2-5-3 16,1-8-16-16,0-9-17 16,-7-4-57-16,-5-4-19 15,-15-4-106-15,-11-2-125 16,-5-2-385-16</inkml:trace>
  <inkml:trace contextRef="#ctx0" brushRef="#br0" timeOffset="4913.43">23455 5021 845 0,'0'0'112'15,"-139"46"87"-15,81-24-72 16,18-4-28-16,13-6 10 16,17-9 0-16,10-3-21 15,42-5 0-15,60-33-31 0,63-13-17 16,78-23-12-16,71-12-11 16,63-14 1-1,44-8-18-15,7 2-2 16,-41 9-16-16,-88 25-50 0,-108 26-120 15,-102 18-124-15,-78 13-387 16</inkml:trace>
  <inkml:trace contextRef="#ctx0" brushRef="#br0" timeOffset="7330.01">6617 9097 281 0,'0'0'286'0,"0"0"-191"16,0 0-9-16,0 0-3 16,0 0-17-16,0 0 24 15,0 0-3-15,0 0-18 16,-23 0 1-16,23 0-12 16,0 0-1-16,-2 0-12 15,2 0-9-15,0 0-8 16,0 0-9-16,0 0-9 0,19 0-9 15,20 0 5-15,22 0 36 16,5 0 10-16,11 0-19 16,0-1-13-16,-4-3-8 15,-3 2-6-15,-3 2-3 16,-7 0-3-16,-2 0 1 16,-8 0 0-16,2 0-2 15,-8 0 1-15,-7 0-2 16,-6 0-12-16,-14 0-8 15,-3 0-15-15,-8 0-35 16,-1 0 3-16,-3 2-26 16,-2 6-23-16,0 2-49 15,0-2-46-15,0-4-185 0</inkml:trace>
  <inkml:trace contextRef="#ctx0" brushRef="#br0" timeOffset="7793.31">6478 9088 607 0,'0'0'135'0,"0"0"-23"15,0 0 23-15,0 0-22 16,0 0-42-16,0 0-10 16,-10-10-21-16,10 6-11 15,18-1-13-15,19-1 27 16,14-1 9-16,15 1-5 15,0-2-3-15,10 4 1 16,6-1-11-16,3 4-18 16,4-2-6-16,9-2-7 15,9-6-1-15,7-7 1 16,-6 2-3-16,-5 3 0 0,-21 4-7 16,-14 9-28-1,-15 0-26-15,-13 0 14 0,-8 5-13 16,-5 2-42-16,-8 3-33 15,-3 0-109-15,-12 2-46 16,-4-1-165-16</inkml:trace>
  <inkml:trace contextRef="#ctx0" brushRef="#br0" timeOffset="8273.89">6568 9090 825 0,'0'0'102'0,"0"0"8"15,0 0-15-15,0 0-47 16,0 0-15-16,0 0 8 0,78 0 26 16,-22 2 7-16,11-1-27 15,8 2-10-15,8 1-2 16,12-3-5-16,10 2-3 15,11-3-15-15,6 0-3 16,3-3-8-16,-7-8 2 16,-6-1-3-16,-10 3-10 15,-15 3-19-15,-16 5-15 16,-15 1 22-16,-16 0 10 16,-11 0-32-16,-11 6-13 15,-9 0-36-15,-7-1-31 16,-2 4-51-16,0-4-85 15,-11-1-327-15</inkml:trace>
  <inkml:trace contextRef="#ctx0" brushRef="#br0" timeOffset="9257.61">6802 9016 580 0,'0'0'89'0,"0"0"21"0,0 0-20 16,-120 41-12-16,103-35-31 15,7-1-4-15,5-4 11 16,3-1-2-16,2 0-15 16,0 0 2-16,0 0 2 15,0 0-9-15,27 0 1 16,13 0 38-16,18 0-19 16,15-1-5-16,14-11 3 15,11-2-10-15,16 0-20 16,8-1-9-16,14-1 11 0,7 0-19 15,4 4 1 1,-11 2-2-16,-18 6-1 0,-24 4-1 16,-28 0-6-16,-19 0 2 15,-13 0 3-15,-10 2 1 16,-11 0 0-16,-8 1 3 16,-3-3-3-16,-2 0 17 15,0 0 1-15,0 0 4 16,0 0-2-16,0 0-4 15,0 0-2-15,0 0 4 16,0 0-4-16,0 0-8 16,0 0 2-16,0 0 5 15,0 0-1-15,0 0-4 16,0 0 8-16,0 0-10 16,0 0 5-16,0 0-8 0,0 0-2 15,0 0-1-15,0 0 0 16,0 0 0-16,0 0 0 15,0 0 1-15,0 0-1 16,0 0 2-16,0 0 0 16,0 0-2-16,0 0 2 15,0 0 4-15,0 0-6 16,0 0 8-16,0 0-6 16,0 0 3-16,0 0-1 15,0 0 1-15,0 0-3 16,0 0 4-16,0 0-5 15,0 0-1-15,0 0 1 0,0 0 3 16,0 0-4-16,0 0-2 16,0 0 2-16,0 0 1 15,0 0-1-15,0 0 1 16,0 0 0-16,0 0-1 16,0 0 1-16,0 0 1 15,0 0 2-15,0 0-3 16,0 0-1-16,0 0 0 15,0 0 0-15,0 0 1 16,0 0 1-16,0 0 2 16,0 0-3-16,0 0-1 0,0 0-3 15,0 0 2 1,0 0-11-16,0 0-15 16,4 0-37-16,6 0-77 15,9 0-92-15,6 0-281 0</inkml:trace>
  <inkml:trace contextRef="#ctx0" brushRef="#br0" timeOffset="10747.45">15984 9212 673 0,'0'0'302'0,"0"0"-155"16,0 0-13-16,0 0-35 15,0 0-45-15,0 0-5 0,-19 0 1 16,23 0-12-1,19 0-26-15,13 0 3 0,9 0 1 16,6 0 3-16,12 0-6 16,8 0 0-16,14 0 7 15,6 0 1-15,9 0-11 16,4 1-4-16,4 6-3 16,3 1-2-16,-4 4 0 15,-9-2 2-15,-17 2 5 16,-19-6-5-16,-22 0-1 15,-13-4-1-15,-12 0-1 16,-8-2-1-16,-5 0-3 16,-2 0-3-16,0 0-6 15,0 0-13-15,0 0-15 16,0 0-35-16,-11 0-34 0,0 0-14 16,9 0-61-1,2 0-135-15,0 0-263 0</inkml:trace>
  <inkml:trace contextRef="#ctx0" brushRef="#br0" timeOffset="16269.69">17864 9246 611 0,'0'0'154'0,"0"0"-69"16,0 0 131-16,0 0-122 16,0 0-24-16,0 0-20 15,-9 0-10-15,12 0-6 16,19 0 1-16,12 0 9 15,10 0-7-15,16 0-3 16,13 0 9-16,16 3 1 16,17 2-18-16,18-2-10 15,24 6 24-15,14-1-18 16,5 0-5-16,-9 0-15 16,-15 1-2-16,-17-1-4 15,-12 1 4-15,-11-3-1 16,-8-2 0-16,-6-4 1 15,-6 0 2-15,-7 0-1 0,-7 0 0 16,-6 0-1-16,-11 0 0 16,-9 0 1-16,-9 0-1 15,-7 0 1-15,-6 0-1 16,0 0 0-16,-5 0 0 16,-3 0 0-16,-5 2 0 15,-3-2 0-15,0 0 1 16,-3 0-1-16,-2 0 0 15,0 0 0-15,0 0 1 16,2 2-1-16,-2-2 1 16,4 2-1-16,3 0 0 15,-3 1-2-15,5-2 2 16,-2 4 1-16,0-4 0 0,1-1-1 16,-3 2 0-1,-1 1-1-15,1-2 1 0,-2-1 0 16,3 1 1-16,-4-1-1 15,0 0 0-15,0 0 0 16,-2 0 1-16,3 3-1 16,-1-3 0-16,0 2 0 15,2-2 1-15,4 2-1 16,-2 0 1-16,3 1-1 16,3-2 2-16,1 2 2 15,3-2-3-15,5-1 3 16,8 0-2-16,9 0-1 0,11 0 0 15,9 0-1-15,5 0 0 16,-1 0-2-16,3 0 2 16,-5 0 0-16,-2 0-1 15,-2-4-2-15,-4 3 2 16,-4-4 1-16,-6 1 0 16,-7 0 0-16,-1 0-1 15,-4 2 2-15,-5 1-2 16,-2 1 2-16,-5-3-1 15,-7 3 0-15,-2 0 0 16,-5 0 0-16,1 0 0 16,-3 0 0-16,1 0 0 15,-1 0 1-15,-2 0-1 0,2 0 0 16,0 0 0-16,0 0 1 16,-2 0-1-16,2 0 0 15,-2 0 5-15,0 0-4 16,0 0-1-16,0 0 7 15,0-2 0-15,0-4 1 16,5-8-5-16,-1-5-2 16,-2-6-1-16,1-6 1 15,-3-12 0-15,0-11 2 16,0-17-2-16,0-15 1 16,-3-6-4-16,-6 0 3 15,3 8-1-15,-3 9 7 16,-5 9-4-16,-1 6 13 15,-7 2-4-15,1 0-1 0,0 4-3 16,-2 0-6 0,5 3 7-16,5 5 0 0,4 6-7 15,2 7 10-15,3 6-9 16,2 4 2-16,2 4 1 16,-3 3-6-16,3 1 2 15,-2 4 2-15,2 3-2 16,-2-2 0-16,0 1-1 15,0 3 1-15,2 1-2 16,0 0 0-16,-2 4 2 16,2 1-1-16,0 0 3 15,-3 0-3-15,3 0 0 16,0 0 0-16,0 0-1 16,0 0 5-16,0 0-5 15,0 0-2-15,-2 0 2 16,2 0-1-16,0 0 1 15,-2 0 0-15,2 0 0 0,0 0 0 16,0-3-1-16,0 3 1 16,0 0-3-16,0 0 3 15,0 0-7-15,-3 0 6 16,3 0-3-16,-2 0 3 16,2 0 1-16,-2 0 0 15,0-1 4-15,-7-1-4 16,0-5 0-16,-5 2-1 0,-1 1 1 15,-1-2 0 1,1-1 0-16,-1-1 0 0,1 2-2 16,1-2 5-16,-1 2-3 15,1 1 0-15,-1-4 0 16,1 3-3-16,-1 3 3 16,1-1 0-16,3 1-1 15,-2 2 2-15,1 1-1 16,-1-3 0-16,0 1-3 15,-3 0 3-15,-4 2 2 16,-2 0-2-16,0 0-1 16,-3 0 0-16,-2 0 2 15,-6 0-1-15,-2 0 2 16,-7 0-2-16,-10 0 0 16,-8 0 1-16,-5 4-2 0,-7 3 1 15,-3-3-3-15,-6 4 2 16,-3-1 0-16,-3 1 0 15,-2 2 1-15,4-3 0 16,0-4-3-16,4 0 3 16,-4 1 2-16,-5-1 0 15,3 2-1-15,-2-4-1 16,-2 2 0-16,0-1 0 16,0-1 3-16,0-1-3 15,-1 3 3-15,1-3-2 16,2 0 3-16,6 0-4 15,7 0 0-15,2 0-3 0,3 0 3 16,5 0-2-16,-3 0 1 16,-3 0 1-16,3 4 0 15,0 2 0-15,5-2-1 16,4-3 1-16,-1 3 1 16,5-1 0-16,3 1 2 15,4-1-3-15,0 3 1 16,-9 3-2-16,0-1 1 15,2 0 0-15,10-2 0 16,8 0 1-16,5-5-1 16,-2 4 1-16,-2-1 2 15,-1-1-2-15,-2 2-1 16,3-1 0-16,-4 0 1 16,3 2-1-16,3-2 0 15,-3 2 0-15,7-2 0 0,-4-1 1 16,-7-3-1-16,3 0-1 15,1 0 0-15,4 0 0 16,8 0 0-16,-3 0 0 16,-2 0 0-16,2 0 1 15,2 0 0-15,2 0 0 16,0 0 0-16,-4 0 0 16,0 0 0-16,0 0-1 15,-4 0 0-15,0 0 1 16,-1 0 0-16,1 0 0 0,2-7 0 15,2 1-1-15,0 2 0 16,0 2 2-16,0 2-1 16,0 0 0-16,3 0-1 15,-1 0 1-15,2 0-3 16,0 0 3-16,1 4 0 16,2 0 4-16,2-2-4 15,1 0 0-15,2 0 0 16,5-2 0-16,2 5 1 15,-3-5-1-15,-1 2-1 16,-1 3 1-16,1-4 0 16,-1 3 1-16,3 1-1 15,3-5 0-15,1 2 0 16,-2-2 0-16,1 0 0 16,1 0 0-16,1 0 1 0,0 0-1 15,3 0 1-15,-1 0-1 16,3 0 1-16,2 0 0 15,-2 2 0-15,2-2-1 16,0 2-3-16,0-2 2 16,0 0 1-16,0 2-1 15,0 4 1-15,0 7 1 16,0 4-1-16,0 9 3 16,0 4 3-16,0 4-6 15,0 3 4-15,0 1-2 16,2 0 1-16,7 0-1 15,0 2 0-15,4-2 0 0,-2 2 0 16,1 0 0 0,-1-4 0-16,-3-5-1 0,2 3 2 15,-4-5-1-15,3 0 0 16,-3 0 1-16,2 2-1 16,-2-2 2-16,-1 2-2 15,1 1 0-15,-2-1 0 16,2 0 1-16,-6-3-2 15,0 0 2-15,0-2-1 16,0 1-1-16,0-5 0 16,0-3 0-16,0 3 1 15,0-4-2-15,0-2 1 16,0 1-1-16,0-5 0 0,0 0 2 16,0 0-2-16,0 2-1 15,0 2 1-15,0-2 1 16,0 0-1-16,-2-2 0 15,-2-4 1-15,4-1-1 16,0-2 0-16,0-4 1 16,0 4-1-16,0-3 0 15,-2 2 0-15,2 2 0 16,-2-2 1-16,2 2-1 16,-2-2 0-16,2-2 0 15,0 1 1-15,0-3-1 16,0 0 0-16,0 0 2 0,0 0-2 15,0 0 0 1,0 0 0-16,0 0 0 0,12 0 3 16,9 0-2-16,6 0 0 15,6-3 0-15,3-3 0 16,5-2-1-16,7 2 0 16,6-2 1-16,4 0 0 15,4 4-1-15,3 0 0 16,-1 4 0-16,3 0 2 15,7 0-1-15,8 0 1 16,19 0 1-16,3 4 3 16,6 0-5-16,-8-1-1 15,-13 0-1-15,-7-1-4 16,-8-2 3-16,-5 2 2 0,-9-2 0 16,-8 2-1-16,1-2 1 15,2 0 0-15,10 0 0 16,5 0 1-16,5 0 0 15,1 0 0-15,4 0-2 16,1-4 0-16,0 2 1 16,-4 2 2-16,-6-3 0 15,-7 2-2-15,-1 1 0 16,-1-2 1-16,-2 2 1 16,5-3-1-16,-1 3-1 15,-2-1 0-15,-1 1-3 16,-3 0 2-16,-2 0 1 15,0 0-1-15,2 0-3 0,0 0 4 16,0 0-1 0,2 0 1-16,0 0 0 0,-3 0 0 15,5 0 1-15,1 0-1 16,5 0 0-16,-4 0-1 16,-2 0-1-16,1 4 2 15,-3-2 2-15,2-1-2 16,3-1 1-16,-1 0-1 15,-1 3 0-15,-3-3 1 16,-2 0 3-16,-2 2-4 16,1 0 0-16,-3 2 1 15,-3-2-1-15,7-2 1 16,-2 0 0-16,1 0-1 16,1 0-3-16,-6 0 1 15,-3 0-1-15,-2 0 2 0,-8 0 0 16,0 0 1-16,-1 0 0 15,-3 0 1-15,-2 0-1 16,3 0 0-16,-3 0 0 16,4 0 0-16,0 0 0 15,-1 0-1-15,-3 0 1 16,-4 0 0-16,-2 0 0 16,-4-2-1-16,-6 0 1 15,-3 0 0-15,-5 0 0 16,-5 2-1-16,-2 0 2 0,-2-2-1 15,0 2 0-15,0-3 1 16,0 0-1-16,2-1 1 16,0-3-1-16,3-2 0 15,-1-1 0-15,1-1 0 16,0 2 1-16,-1-1-1 16,2 0 0-16,1-2 0 15,0 0 0-15,2-4 0 16,2-2 1-16,-3-2 0 15,4-3-1-15,-3 0 0 16,-1-4 1-16,2-5-1 16,-6-1 1-16,1-9-1 15,-5-2 1-15,0-6 0 16,0-3 0-16,0-8 0 0,0-4 2 16,-9-1 1-16,-1-3-1 15,2 2 1-15,1 6 2 16,1 4 4-16,-2 3-8 15,4 4 3-15,0 0 1 16,1 2-3-16,-1 3-3 16,4 6 2-16,0 3-1 15,0 4 4-15,0 0-5 16,0 3 2-16,0 8 1 16,0-2-3-16,-2 5 0 15,0 0 0-15,0 0 0 16,0 2 0-16,-1 0 0 15,-2 2 0-15,3 1 0 16,0 6 0-16,2 2 0 0,-2 0 0 16,2 1 0-16,-3 2 0 15,3 2 0-15,0 0 0 16,-2-2 0-16,0 0 0 16,-4 0 0-16,-1 0 0 15,0 0 0-15,0 2 0 16,1 0 0-16,-3 0 0 15,-3 0 0-15,-3 0 0 16,-7 0 0-16,-5 0 0 16,-4 0 0-16,-9 0-3 15,-10 2 3-15,-8 6 3 16,-6-2-3-16,-5 3 0 0,-4-5 0 16,-8 0 0-16,-10 3 0 15,-16-1 0-15,-11 2 0 16,-16 3-4-16,-8 2-5 15,-18 1 6-15,-14 2 0 16,-16 2-2-16,-9 2 5 16,4-1 0-16,1-2 1 15,0 1-1-15,9-2 4 16,0 1-4-16,10-3-3 16,7-7 1-16,14-1 0 15,10-1 0-15,12-5 2 16,11 0 2-16,15 0 1 0,10 0-3 15,13 0 3-15,8-7-3 16,11 2 0-16,6-1 2 16,6-1 0-16,8 4 1 15,-1 1-3-15,5 2 0 16,0 0-3-16,4 0 1 16,2 0 2-16,1 0-3 15,-2 0 3-15,-1 0-1 16,1 5 0-16,3 4-3 15,3 0 4-15,0-1 0 16,5 1 0-16,-3 3 0 16,-2-1 0-16,2-1 0 15,-4 3 0-15,-3-3 0 16,-8 2 0-16,-5-1 0 16,1 2-1-16,-1 1 1 0,7-5 1 15,6-2-1-15,3-3 1 16,4-1 0-16,5-3-1 15,5 3 0-15,0-3 3 16,2 0-2-16,-1 0-1 16,1 0 0-16,-3 0 0 15,1 0 0-15,-2 0 0 16,-1 0 0-16,3 0 0 16,-4 0 0-16,6 0 0 15,-1 0 0-15,3 0 0 16,-1 0 0-16,4 0 0 15,-4 0 1-15,5 0-1 0,-2 0-2 16,3 0 2 0,-2 0 1-16,4 0 0 0,1 0-1 15,1 0 0-15,4 0-1 16,0 0 2-16,0 0-2 16,-2 0 1-16,0 0 0 15,-1 0 1-15,0 0 3 16,1 0-3-16,2 0 4 15,0 0-3-15,-2 0-1 16,2 0-1-16,0 0 0 16,0 0 0-16,0 0-3 15,0 10 1-15,0 8 2 16,-2 4 0-16,0 11 2 0,0-4-1 16,-1 6 1-16,3 5 2 15,0 4-1-15,0 3-3 16,0 6 0-16,5 3 0 15,3 2 0-15,2 5 0 16,-1 2 0-16,-1 3 0 16,2 1 0-16,-2-2 0 15,1-5 0-15,-3-7 0 16,2-1 0-16,-2-1 0 16,1-9 0-16,-1-2 0 15,4-8 0-15,-4-3 0 16,-1-6 0-16,-3-7 0 15,0-5 0-15,-2-6 0 16,0-6 0-16,0-1 0 0,0 3 0 16,0-3 0-16,0 0 0 15,0 0 0-15,0 0 0 16,0 0 0-16,0 0 0 16,0 0-9-16,0-4-35 15,0-2-13-15,-4 5-53 16,2-2-154-16,-3 3-126 15</inkml:trace>
  <inkml:trace contextRef="#ctx0" brushRef="#br0" timeOffset="27530.52">17918 7780 616 0,'82'-123'0'16,"-29"22"0"-16,-26 20 5 16,-13 21-2-16,-12 14-3 15,-2 13-37-15,0 6 20 16,0-3 16-16,0-5-43 0,0-5-115 15,0-7-75 1</inkml:trace>
  <inkml:trace contextRef="#ctx0" brushRef="#br0" timeOffset="27745.09">17997 7502 1021 0,'0'0'0'0,"0"0"-72"16,0 0-85-16,0 0-202 15</inkml:trace>
  <inkml:trace contextRef="#ctx0" brushRef="#br0" timeOffset="28824.18">22153 7977 628 0,'0'0'174'15,"0"0"-64"-15,0 0 17 16,0 0-30-16,-4-103-20 0,4 93 6 16,0 2-10-16,0 5 6 15,0 0 0-15,0 3-4 16,0 0-28-16,0 6-6 16,0 32-19-16,0 21 5 15,0 19 4-15,0 9-21 16,-7 2-8-16,5-3-2 15,2-7-12-15,0-11-48 16,0-14-50-16,0-10-74 16,9-18-103-16,-1-18-257 15</inkml:trace>
  <inkml:trace contextRef="#ctx0" brushRef="#br0" timeOffset="29390.8">21737 8063 725 0,'0'0'213'0,"0"0"-182"15,87-128 65-15,-37 84-17 16,11 3-38-16,5 2 1 0,4 10 13 16,-3 8 2-16,-11 14-32 15,-8 7-14-15,-15 0 7 16,-6 24 9-16,-8 12 9 16,-11 8 1-16,-6 6-4 15,-2 5-17-15,0 1-12 16,-24 0 4-16,-8-2 0 15,-5-9-3-15,-5-8 3 16,1-10-7-16,1-14 0 16,7-4 5-16,2-9-3 15,4 0 0-15,2-15 3 16,10-5 0-16,3 4-4 16,8 6 0-16,4 6 2 15,0 2 4-15,0 2-1 0,2-2-4 16,27 2-2-16,14 0 3 15,10 2 12-15,7 18 9 16,0 5 2-16,-2 0-3 16,-4 4-20-16,-10-3-4 15,-7-1 0-15,-6-6-10 16,-10-5-21-16,-2-10-19 16,-2-4-48-16,-1 0-14 15,-1-11-118-15,-3-11-304 16</inkml:trace>
  <inkml:trace contextRef="#ctx0" brushRef="#br0" timeOffset="29846.46">22659 8175 994 0,'0'0'140'16,"0"0"-57"-16,0 0-12 16,0 0-58-16,0 0-5 15,0 0 21-15,5-6 14 0,15 6-11 16,-1-12-13 0,4-6 3-16,-6-3 2 0,-3-4 2 15,-7 3 19-15,-7-4-8 16,0 5-20-16,0 2-6 15,-7 5-4-15,-9 9 4 16,-6 5-7-16,-4 5-4 16,-6 21-4-16,3 10 4 15,2 4 0-15,11 2 1 16,8 2 0-16,6-1 4 16,2-2 3-16,4-4-2 15,21-8 11-15,8-7-1 16,5-7 17-16,5-9-15 15,1-6-2-15,-1 0-4 16,-6-9-12-16,-8-8 0 0,-7 3-13 16,-8 0-29-16,-8 3-16 15,-6 5-49-15,0 6-26 16,0 0-139-16,0 0-150 16</inkml:trace>
  <inkml:trace contextRef="#ctx0" brushRef="#br0" timeOffset="30221.67">23127 8036 717 0,'0'0'142'16,"0"0"-12"-16,0 0-12 15,0 0-26-15,0 0-1 16,0 0-32-16,-50-61-9 16,33 77-25-16,-5 14-4 15,3 10-1-15,7 6 13 16,3 2 4-16,9-4-9 16,0-5 0-16,0-8-12 15,13-4-7-15,9-11 0 16,3-6-4-16,2-10-1 15,4 0-4-15,0-6 0 0,-2-17-1 16,-5-7-15 0,-1 5-47-16,-5-4-6 0,-5 6-8 15,-7 11-12 1,-4 1-168-16,-2 7-281 0</inkml:trace>
  <inkml:trace contextRef="#ctx0" brushRef="#br0" timeOffset="31155.24">23472 8038 480 0,'0'0'447'16,"0"0"-321"-16,0 0 10 15,0 0-72-15,0 0-19 16,0 0 23-16,-56-41-21 16,43 43-22-16,-3 18-11 15,1 6-2-15,-1 4 2 16,7 0 7-16,7-3 0 16,2 0-12-16,0-10-2 15,4-4-7-15,15-7-1 16,0-6-27-16,4 0 10 15,-1-9 12-15,1-14-5 16,-8-5-7-16,-1-2 6 0,-6 0 7 16,-3 2 5-16,-3 7 1 15,-2 8 6-15,0 8 8 16,0 5 13-16,0 0 23 16,0 5-43-16,0 14-5 15,0 6 8-15,0 0 5 16,0 6-1-16,0-5-5 15,16-2-7-15,1-8 1 16,6-4-2-16,6-10-2 16,2-2-9-16,0 0 1 15,0-21-4-15,-2-15-7 16,-2-5 1-16,-5-9 1 0,-6-7 1 16,-3-6 13-1,-9-12 2-15,-4-7 1 0,0-4-2 16,-2 6 2-16,-15 13 3 15,-1 24 2-15,0 17 31 16,0 13 13-16,5 12-27 16,-1 1-10-16,3 15-5 15,0 25-4-15,6 13 5 16,5 11-1-16,0 4 11 16,2-3 0-16,19-2-1 15,6-5-11-15,6-9-2 16,0-11 1-16,5-12-4 15,3-10-1-15,3-15-1 0,5-1-1 16,0-17 2 0,-2-25 0-16,-3-10 1 0,-10-13-1 15,-5-10 1 1,-13-10-3-16,-10-15 2 0,-6-5 0 16,0 12 0-16,-20 20 1 15,-7 27 8-15,1 26 11 16,3 20 6-16,-3 0-6 15,3 23-14-15,6 26 1 16,3 16-1-16,14 10 6 16,0 3 3-16,9-3-3 15,23-9-4-15,1-10-4 0,7-12-4 16,4-10 0 0,-1-10-7-16,1-7-18 0,-4-9-29 15,-6-4-51-15,-3-3-71 16,-11-1-64-16,-11 0-238 15</inkml:trace>
  <inkml:trace contextRef="#ctx0" brushRef="#br0" timeOffset="31541.86">22057 8949 1111 0,'0'0'100'15,"0"0"-40"-15,0 0 74 16,127-48-108-16,0 8 42 16,38-8 51-16,33-8-70 15,25-10-15-15,22-11-21 16,5-5-8-16,-2 1-5 0,-17 10-20 16,-32 9-30-16,-41 10-67 15,-45 11 7-15,-35 9-24 16,-24 7-53-16,-21 4-137 15,-18 6-374-15</inkml:trace>
  <inkml:trace contextRef="#ctx0" brushRef="#br0" timeOffset="31918.91">22200 9063 872 0,'0'0'278'15,"0"0"-246"-15,0 0 152 16,0 0-69-16,0 0-18 16,0 0-36-16,54-64-28 15,90 22 40-15,63-16-20 16,47-15-22-16,39-9-12 16,21-4-4-16,4-2-7 15,-17 2-1-15,-31 6-7 0,-48 8-18 16,-59 14-32-16,-56 13-49 15,-49 15-60-15,-41 12-86 16,-17 11-393-16</inkml:trace>
  <inkml:trace contextRef="#ctx0" brushRef="#br1" timeOffset="38063.91">22186 8932 639 0,'0'0'98'15,"0"0"22"-15,0 0 21 16,0 0-81-16,0 0-11 15,0 0 8-15,0 0-12 16,-73 30 15-16,71-29-10 16,-2 2-9-16,4-1-6 15,0-2 3-15,0 0 5 16,0 0 5-16,10 0-8 16,26 0-9-16,18-19-4 15,14-11-7-15,15-7-7 16,24-4 2-16,27-9-5 0,31-9 2 15,19-1 21-15,10-4-12 16,-9 0-10-16,-17 6-7 16,-19 6 2-16,-16 6-6 15,-14 9 3-15,-17 8-2 16,-19 4-1-16,-19 3-5 16,-14 3 0-16,-13 1-5 15,-8-1-5-15,-4 5-8 16,-8 2-1-16,-5 2-10 15,-8 3-21-15,1 3-45 16,-5 1 14-16,0 3-51 16,0 0-96-16,-9 0-136 15</inkml:trace>
  <inkml:trace contextRef="#ctx0" brushRef="#br1" timeOffset="38731.62">22530 8969 572 0,'0'0'52'0,"0"0"-28"15,-114 74 32-15,81-49 4 0,6-5-14 16,7-2 19-16,7-6 47 16,4-4-11-16,6-2-29 15,1-5-7-15,2-1-18 16,0 3 7-16,7-3 4 15,35 0 5-15,23-23 3 16,28-15-4-16,32-12-20 16,24-12-1-16,26-8 3 15,14-2-14-15,9-5-5 16,13-3-8-16,10 0-6 16,-5-3-2-16,-13 8 0 15,-22 6-7-15,-32 8-2 16,-32 4-4-16,-20 11 3 15,-24 4-2-15,-15 9-2 16,-18 6-1-16,-13 10-10 0,-12 4-15 16,-7 7-8-16,-8 4 6 15,0 2-43-15,-32 0-46 16,-11 22-18-16,4 4-66 16,1-2-146-16</inkml:trace>
  <inkml:trace contextRef="#ctx0" brushRef="#br1" timeOffset="43845.98">25845 7034 25 0,'0'0'454'0,"0"0"-374"15,0 0 4-15,0 0-26 16,0 0-1-16,0 0-4 15,-2-34-11-15,0 33 5 16,-3-4 0-16,-1 1 10 16,1-2-7-16,0 2-2 15,3 2-18-15,-4 0-2 16,-1 2-17-16,1-2 2 16,-6 2-7-16,3 0-3 15,-2 0-1-15,0 0-2 16,0 2 0-16,2 4 0 0,-3 2 1 15,6 2 0 1,-3 0 1-16,3 0 2 0,-2 0-1 16,4 2-1-16,0 0 2 15,2 4 3-15,0 2 2 16,2 3-2-16,0-3 4 16,0-1-6-16,0-2 4 15,0-3 4-15,8-1 3 16,10-2-3-16,2-1 2 15,2-3 3-15,3 4-2 16,0-1-1-16,2 0-3 16,-6-1 4-16,2 4-1 0,-5 0-4 15,-1 6 3 1,-3 0-2-16,-1 4 1 0,-4-2-2 16,0 4-4-16,-4 0 4 15,-3 0 0-15,-2 4-1 16,0-3 1-16,0-1 4 15,-2 1-4-15,-10-1-5 16,-3-6 4-16,4 0-2 16,-1-7 1-16,-1-2-5 15,2-4 4-15,-2-3-6 16,-8-1 4-16,0 0-5 16,-6 0 4-16,0-5-4 15,2-9 3-15,8-4-2 16,3-5 3-16,8-1-3 15,3-2 1-15,3-4-3 0,0 0 0 16,7 2 0-16,6 4 0 16,3-1 0-16,2 2 0 15,-5 0 0-15,7 4-2 16,-4-1 2-16,-3 4 0 16,0 2 0-16,-2 0 1 15,-1 3-1-15,-6 0 0 16,0 1 0-16,1-1 2 15,-3 1-1-15,-2-2-1 16,0 1 4-16,0-2 4 16,0-1-4-16,0 0 3 15,-7 0-3-15,-1 3 1 0,-2 4-1 16,4 0 3-16,-5 4-7 16,-1 3 0-16,-1 0 0 15,0 0-4-15,-3 0 1 16,1 10 2-16,1 4-2 15,3 2-6-15,5 3-14 16,3-4-23-16,3 2-26 16,0-3-5-16,9 0-29 15,16-2-29-15,6-2-34 16,5-4-73-16,1-3-83 16</inkml:trace>
  <inkml:trace contextRef="#ctx0" brushRef="#br1" timeOffset="44423.89">26320 7072 681 0,'0'0'106'16,"0"0"50"-16,0 0-51 15,0 0-24-15,0 0 3 0,0 0-27 16,-5-54-12 0,-4 52-3-16,-2 0-8 0,0 2-15 15,-2 0 8-15,-2 0-5 16,-2 2-3-16,-1 16 6 16,3 2 8-16,4 6-9 15,4 3-6-15,3-2-1 16,1 4-2-16,3-1-1 15,0 0-4-15,0 0-1 16,3-2-6-16,8-4-1 16,4-2 0-16,4-6 2 15,0-4 2-15,6-2-6 16,-3-7 8-16,3-3-8 16,-1 0 4-16,-2-7 2 15,-1-13-1-15,-4-6 0 16,-1-5-2-16,-7 0 3 15,-5-5 2-15,-4-3 4 16,0-2 1-16,0-3-2 0,-9 7-3 16,-7 11-2-16,1 12 1 15,-10 8-4-15,-1 6-3 16,-8 0-6-16,1 4-2 16,6 12-12-16,6 0-18 15,4-2-5-15,11-1-29 16,2-2-40-16,4 4-36 15,0 0-48-15,0 3-67 16,6-1-153-16</inkml:trace>
  <inkml:trace contextRef="#ctx0" brushRef="#br1" timeOffset="44996.55">25479 7949 758 0,'0'0'42'16,"0"0"86"-16,0 0 6 15,0 0-59-15,0 0-10 16,0 0-12-16,-19 5-20 16,19-5 17-16,27 0 1 15,15 0-9-15,20-11-8 16,19-15-10-16,19-9 11 0,11-3 12 16,5 0-30-16,-5-2-10 15,-8 2-3 1,-12 4-3-16,-13 3-1 0,-11 6-1 15,-11 0 1-15,-10 8 0 16,-6 0-7-16,-11 5-4 16,-9 5-26-16,-9 0-18 15,-5 6-12-15,-6 1-62 16,0 1-27-16,-19 18-56 16,-8 2-104-16,-4-1-179 15</inkml:trace>
  <inkml:trace contextRef="#ctx0" brushRef="#br1" timeOffset="45497.43">25604 7981 397 0,'0'0'387'0,"0"0"-312"15,0 0 134-15,0 0-116 16,0 0-4-16,0 0-18 16,37-20 2-16,5 8-22 15,13-5 17-15,21-2 13 16,15-6-33-16,11-5-1 16,8-4-4-16,0-4-18 0,-2 1-11 15,-6-1-4 1,-8 5-8-16,-9 4 1 0,-9 4-2 15,-14 5-1-15,-11 4 0 16,-14 3-2 0,-20 7-14-16,-9 4-17 15,-8 2-23-15,0 0-38 0,-2 0-47 16,-25 7-18-16,-1 12-85 16,-8 4-45-16,0 1-212 15</inkml:trace>
  <inkml:trace contextRef="#ctx0" brushRef="#br1" timeOffset="46044.2">25500 8109 562 0,'0'0'250'16,"0"0"-220"-16,0 0 175 16,0 0-115-16,0 0-25 15,0 0 2-15,-58 10-30 16,58-10-6-16,31 0 8 15,27-18 8-15,27-14-10 16,26-8-3-16,13-3 8 0,9 0 3 16,-7-3-11-1,-1-1-10-15,-9 1-4 0,-7-1-10 16,-13 3-3-16,-20 9-1 16,-16 6-6-16,-20 4 0 15,-13 11-10-15,-12 4-10 16,-10 6-40-16,-5 4-48 15,0 0-50-15,-22 15-63 16,-14 12-280-16</inkml:trace>
  <inkml:trace contextRef="#ctx0" brushRef="#br1" timeOffset="50253.3">25553 8189 110 0,'0'0'85'0,"0"0"29"15,0 0-25-15,0 0-66 0,0 0 11 16,0 0 5 0,0 0-9-16,-4 16 16 0,2-12-15 15,-1 0 2-15,1-1 3 16,0 0 9-16,-1-3 5 15,1 0-11-15,2 0-10 16,0 0-2-16,0 0 7 16,-2 0 11-16,2 0 3 15,-2 0 7-15,0-3-17 16,2-14-23-16,0-6-1 16,0-4 2-16,0-7-7 15,-2-10 5-15,-5-10 6 16,-2-13 7-16,-4-9-3 15,-6-12-17-15,0-10 0 16,-6-12-3-16,-4-2-1 0,2 11 77 16,3 21-78-16,6 31-2 15,9 26 4-15,0 9 0 16,5 7 1-16,0 3 1 16,1 4 4-16,3 0 1 15,-2 0-4-15,2 0-5 16,0 0-1-16,-2 0 0 15,2 0 1-15,0 0 0 16,0 0 3-16,0 0 4 16,0 0 0-16,0 0-1 15,0 0 1-15,0 0-5 16,0 0 2-16,0 0-2 16,0 0 3-16,0 0-5 15,0 0 7-15,0 0-3 0,0 0 1 16,0 0-1-16,0 0 1 15,0 0 1-15,0 0 0 16,7 0-3-16,10 0 19 16,5 0-6-16,3 0-8 15,4-10-2-15,4-8-5 16,12-4 0-16,6-6-3 16,11-5-3-16,17-10-13 15,7-1-8-15,3-2-2 16,-4-2 10-16,-12 6-4 15,-7 7-3-15,-6 5 11 16,-5 2-1-16,1 1 7 16,0-4-1-16,-7 3-2 0,-5 4 1 15,-10 7 0 1,-8 2 5-16,-11 5 2 0,-5 6 2 16,-8 0-1-16,-2 2 0 15,2 2 0-15,-2-2 0 16,0 2 3-16,0 0 0 15,0 0 6-15,0 0-6 16,0 0 2-16,0 0-3 16,3 0 4-16,-3-2-5 15,0 2 6-15,0 0-1 16,0 0-2-16,0 0 1 16,0 0-1-16,0 0 3 0,0 0 1 15,0 0 4-15,0 0-3 16,0 0 0-16,0 0 5 15,0 0-6-15,6-3-3 16,1 2 6-16,4-4-4 16,0 3-3-16,-2-1-3 15,0 3 1-15,4-2-2 16,3 1-2-16,2-4 2 16,6-1 2-16,3-2-1 15,7-4-1-15,3 1 0 16,-1 4-1-16,-9 1 1 15,-9 2-2-15,-12 4 1 16,-6 0 1-16,0 0 0 0,0 0 4 16,0 0 11-16,0 0 14 15,0 0 0-15,0 0-13 16,0 0 1-16,0 0-2 16,0 0-3-16,0 9-3 15,0 16-4-15,0 13 11 16,0 7-3-16,0 16 9 15,0 11-1-15,0 6-5 16,2 1 3-16,12-2-7 16,6-8 4-16,2-5 2 15,1-3-5-15,-4-5-2 16,2-6-9-16,-3-4 4 16,-3-9 0-16,-2-1-5 15,-3-11 1-15,-2-3-1 0,-4-6 0 16,-1-2 0-16,-3-6 0 15,0-2 1-15,0-3-1 16,0-2-1-16,0-1 2 16,0 0 0-16,0 0 1 15,0 0-2-15,0 0 2 16,0 0-1-16,0 0-2 16,-5 0 0-16,-3 0 0 15,-1 0 0-15,-1 0 0 16,0 0 0-16,-6 0-1 15,-4-1 1-15,-7 1-6 0,-8 0 3 16,-10 0-6 0,-13 0 4-16,-15 12-2 0,-8 3-1 15,-10 5 1-15,-9 3 3 16,-7 2 3-16,-3 4-3 16,0 1-3-16,0 3 2 15,6-2 4-15,14-1-3 16,21-1 2-16,25-11 0 15,21-2 1-15,12-9 1 16,9-5-2-16,2-2-1 16,0 0 2-16,0 0-4 15,0 2 5-15,0 1-2 16,0 0 2-16,0 0 0 0,0-1-1 16,0-2 1-16,0 0 0 15,0 0 2-15,0 0-1 16,0 0 2-16,0 0 0 15,0 0 0-15,-2 0 2 16,0 0-1-16,-3 0-1 16,-4 0-1-16,-2 0-2 15,-3 5-2-15,1 1 1 16,-2 2 1-16,3 2-1 16,-1-2 0-16,6-1 1 15,0-1-1-15,5-5 1 16,2-1-1-16,0 0 1 15,0 0 0-15,0 3 0 16,0-3 0-16,0 0 0 0,-2 1 1 16,2-1-1-16,0 0 1 15,0 0 0-15,0 0 1 16,0 0 4-16,-2 0 6 16,0-19 1-16,-3-10-12 15,-1-7 2-15,-4-14-1 16,-5-16-2-16,-3-10 0 15,-4-17-1-15,-2-7-2 16,-1 3 3-16,5 14-5 16,2 16 3-16,4 21 1 15,8 14 1-15,2 10 1 16,2 6-1-16,2 4 0 16,0 2-1-16,0 2 1 15,0 4 0-15,-3 0 0 0,3 2 0 16,-2-2 0-16,0 4 0 15,2 0 1-15,-2 0 0 16,2 0 0-16,0 0-1 16,0 0 1-16,0 0-2 15,0 0 2-15,0 0-1 16,0 0 0-16,0 0 0 16,0 0-1-16,0 0 0 15,0 0 1-15,0 0 1 16,0 0 0-16,0 0 1 15,0 0 1-15,0 0 0 16,0-6-2-16,15-6 0 16,16-6 0-16,14-8-1 15,8 0 0-15,14-4 1 16,11-4 0-16,16-2-1 0,15-1 0 16,9-3-2-16,6 5-10 15,6-2-9-15,-12 1-7 16,-13 9 8-16,-14 0-4 15,-20 7 6-15,-11 0 9 16,-12 4 6-16,-11 0 3 16,-8 4-1-16,-9 2 1 15,-8 4 0-15,-10 2 4 0,-2 4 5 16,0 0 15 0,0 0-5-16,0 0-6 0,0 0-6 15,0 0 1-15,0 0-5 16,0 0-1-16,0 0-1 15,0 1-1-15,0 20 1 16,0 8 6-16,0 12 3 16,0 4-1-16,0 5 0 15,0 11 0-15,4 5-2 16,12 11 3-16,1 1-1 16,6 0 7-16,2-2-1 15,-2-4-7-15,2-3 1 16,-2-5-7-16,-1-7 2 15,-5-3-3-15,0-9 0 16,-7-9-1-16,-1-6 0 0,-4-8 0 16,-3-5 2-1,1-10-2-15,-3-3 3 0,0-1-1 16,0-3 0-16,0 0-2 16,0 0 1-16,0 0-1 15,0 0 2-15,0 0-2 16,0 0 1-16,0 0 0 15,0 0-1-15,0 0 3 16,0 0-3-16,0 0-4 16,0 0 0-16,0 0-5 15,-8 0-3-15,2 0-6 16,-1-4-15-16,-1-2-27 16,-2-5-57-16,3-1-75 15,-3 1-107-15,-4-2-441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28:48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5746 10615 684 0,'0'0'264'15,"0"0"-130"-15,0 0 6 16,0 0-50-16,0 0-25 15,0 0-7-15,0 0-2 16,0 0-5-16,-12 7 2 0,12-7-7 16,7 2-19-16,15 0-3 15,14 0 10-15,7-1-6 16,10-1-10-16,16 0 7 16,13 0-8-16,14 0 8 15,5 0-6-15,-3-3-13 16,-5-4-2-16,3 3 1 15,14 2-5-15,12 2 5 16,16 0 11-16,3-4-5 16,-2-2-6-16,0-1-3 15,-12-3-1-15,-14-1-1 16,-24 1 3-16,-21 2-1 0,-22 4-1 16,-15 2 2-16,-10 2-2 15,-6-1-1-15,-1 1 0 16,-6-3 4-16,1 2 4 15,1-2 2-15,-8 2-1 16,-2 1-5-16,0 0 1 16,0 0-2-16,0 0 1 15,0 0 0-15,0 0-4 16,0 0 8-16,0-3-5 16,0 3 0-16,0 0-3 15,0 0 1-15,0 0 2 16,0 0-2-16,0 0 0 15,0 0 1-15,0 0-2 16,0 0 0-16,0-2-1 16,0 2 1-16,0 0 0 0,0 0 2 15,0 0-2-15,0 0 3 16,0 0-2-16,0 0-1 16,0 0-3-16,0 0 3 15,0-2 0-15,0 2 0 16,0 0 0-16,0 0 3 15,0 0-6-15,0 0 2 16,0 0 1-16,0 0-2 16,0 0-2-16,2 0-4 15,2-2-10-15,-2 2-18 16,0 0-15-16,-2 0-43 16,0 4-12-16,0 6-105 0,0-4-94 15,-10-6-448-15</inkml:trace>
  <inkml:trace contextRef="#ctx0" brushRef="#br0" timeOffset="839.65">8758 4059 951 0,'0'0'155'0,"0"0"-45"16,0 0-4-16,0 0-14 16,0 0-36-16,0 0-47 15,0 0-5-15,7 72 26 16,17 4 14-16,1 9-21 15,-5 9 0-15,-3-1-17 0,-5-5-6 16,-6-9-10-16,-1-11-52 16,-1-16-56-16,-2-14-104 15,-2-22-329-15</inkml:trace>
  <inkml:trace contextRef="#ctx0" brushRef="#br0" timeOffset="1186.76">8676 4009 404 0,'0'0'692'16,"0"0"-648"-16,0 0 6 15,111-129 3-15,-60 105 10 16,7 8-10-16,3 5-13 16,-1 11-2-16,-2 0-19 15,-10 31 6-15,-5 15 0 16,-17 14 3-16,-12 6 15 16,-12 3 2-16,-2-3-9 0,-11-6-18 15,-22-6-3-15,-6-10-7 16,-5-8 0-16,-3-11-8 15,-4-8-3-15,2-13-32 16,3-4-53-16,15-9-60 16,14-24-97-16,15-7-356 15</inkml:trace>
  <inkml:trace contextRef="#ctx0" brushRef="#br0" timeOffset="1681.7">9408 4499 541 0,'0'0'555'16,"0"0"-406"-16,0 0 6 16,0 0-61-16,0 0-14 15,0 0-52-15,-21-43-20 0,21 60-8 16,15 17 8-1,5 11 16-15,3 1-4 0,-6-2-6 16,3-6-7-16,1-8-6 16,-6-8 0-16,1-7 0 15,-5-9 1-15,-1-6 2 16,6 0 6-16,2-33 17 16,2-15 11-16,-2-10-25 15,-7-10-5-15,-7 0-4 16,-4 7-4-16,0 17 0 15,0 17-31-15,0 20-41 16,0 7-107-16,0 0-146 16,0 12-217-16</inkml:trace>
  <inkml:trace contextRef="#ctx0" brushRef="#br0" timeOffset="2783.71">10057 4407 31 0,'0'0'1028'16,"0"0"-875"-16,0 0-49 15,-43-104-24-15,19 86-18 16,-2 11-37-16,-3 7-7 16,0 0-2-16,0 29-10 0,4 15-6 15,11 4 0-15,8 5 1 16,6-3 0-16,0-4 0 15,18-8-1-15,11-7-2 16,2-8-6-16,0-10-6 16,1-13-6-16,-1 0-2 15,0-17-1-15,-4-17 7 16,-4-7 2-16,-6-3 2 16,-7 6 12-16,-4 7 0 15,-6 12 5-15,0 9 13 16,0 10 2-16,0 2-20 15,0 20-16-15,0 7 16 16,0-5 0-16,0-3-8 16,13-6-2-16,7-8 2 15,9-7 2-15,9 0 6 16,4-11 0-16,5-24 2 16,-5-13 0-16,-5-11 0 0,-7-8 2 15,-10-11-3-15,-16-12 12 16,-4-13 2-16,-16-13 10 15,-24-6-6-15,-10 1-13 16,-6 20 9-16,0 26 19 16,9 33 4-16,13 32-10 15,17 10-16-15,7 34-12 16,10 34-7-16,0 22 6 16,32 19 1-16,15 2 0 15,7-4 1-15,2-3 1 16,-6-9-2-16,-5-15-1 15,-5-11-3-15,2-19-6 0,3-17-18 16,1-15 23-16,2-15 5 16,-11-3 0-16,-5-19 0 15,-10-18-7-15,-9-14 2 16,-4-7 1-16,-9-5 4 16,0 4 0-16,0 10 1 15,0 17 0-15,0 16 3 16,0 9 3-16,0 7-6 15,0 0-1-15,0 13-16 16,5 17 13-16,4 9 3 16,-1-1 3-16,4-4 2 0,-1-6-2 15,2-9-2 1,-2-6 0-16,7-11 0 0,2-2 1 16,5-9-1-1,4-18 2-15,-2-8 0 0,-6 2 1 16,-5 4 0-16,-5 9-1 15,-4 7-1-15,0 13-2 16,-3 0 0-16,3 12-13 16,-1 16 13-16,6 4 10 15,5-4 0-15,10-4-3 16,9-8 5-16,3-11-6 16,4-5 3-16,-1 0-2 0,-6-23 1 15,-3-11-5-15,-8-10 1 16,-7-3 1-16,-13-4 0 15,-5 4-2-15,0 10 4 16,-13 14-5-16,-6 17 26 16,1 6 28-16,1 26-33 15,3 20-11-15,7 11 6 16,7 3-11-16,0 0-3 16,19-6-4-16,4-3-16 15,14-10-43-15,5-3-42 16,12-6 39-16,6-10-40 15,-10-12-191-15,-9-3-417 16</inkml:trace>
  <inkml:trace contextRef="#ctx0" brushRef="#br0" timeOffset="3083.51">8695 5151 954 0,'0'0'91'16,"-129"35"33"-16,110-28 5 16,19-7-23-16,64-12 19 15,51-28-70-15,60-10-2 0,49-13 11 16,57-8-42-16,36-1 25 15,28-7-19-15,5 5-28 16,-27 8-9-16,-46 14-57 16,-57 10-60-16,-46 9-109 15,-51 5-95-15,-44 6-478 16</inkml:trace>
  <inkml:trace contextRef="#ctx0" brushRef="#br0" timeOffset="3665.14">12641 3387 1152 0,'0'0'61'16,"0"0"4"-16,-115 104-29 15,57-49 13-15,2 4 2 16,7-5-32-16,4-6-16 16,6-7-1-16,0-12 4 15,6-2-4-15,9-15 1 16,6-8 0-16,9-4 0 15,5 0 1-15,4-16-4 16,0-2 0-16,0 2 1 16,8 2 2-16,17 7 4 15,8 6 2-15,9 1 3 0,8 0 23 16,6 14 10 0,1 10-11-16,3 6-19 0,-2 2-2 15,-4 0-12-15,-8-3-1 16,-1-6-14-16,-7-5-61 15,-1-5-103-15,-7-12-173 16,-6-1-610-16</inkml:trace>
  <inkml:trace contextRef="#ctx0" brushRef="#br0" timeOffset="4114.01">13314 3495 315 0,'0'0'915'16,"0"0"-802"-16,0 0-20 15,0 0-78-15,-125 1-4 16,106 38 2-16,9 14-1 16,8 0-6-16,2-1-1 0,2-3-1 15,19-12 1 1,8-9 2-16,4-9-5 0,5-9 1 16,3-10-1-16,-4 0 0 15,-1-24-2-15,-7-15 0 16,-9-8 0-16,-9-6 3 15,-11-3 3-15,0-2 9 16,-33 6 21-16,-15 10 1 16,-8 16-26-16,-3 19-11 15,8 7-6-15,11 3-34 16,15 14-47-16,15 6-8 16,10-6-69-16,12 0-164 0,24-3-177 15</inkml:trace>
  <inkml:trace contextRef="#ctx0" brushRef="#br0" timeOffset="4276">13780 3565 498 0,'0'0'747'0,"0"0"-569"15,0 0-91-15,0 0-87 16,0 0 0-16,0 0-74 15,-13-19-164-15,13 12-361 16</inkml:trace>
  <inkml:trace contextRef="#ctx0" brushRef="#br0" timeOffset="4730.7">14208 3278 388 0,'0'0'248'0,"0"0"-71"15,0 0-26-15,0 0-10 16,0 0-35-16,0 0-16 16,-49-9-11-16,35 9-13 15,3 0-20-15,1 0-1 16,2 0-12-16,2 0-17 15,-5 0-1-15,-1 0 4 0,-1 0-9 16,-3 1-3-16,5 20 1 16,3 4 1-16,8 11-1 15,0 3 0-15,0-1-7 16,24 0-1-16,5-9 0 16,5-2-3-16,1-9-13 15,-4-8-5-15,1-10 3 16,-5 0 7-16,-1-9 3 15,-2-16 8-15,-4-4-1 16,-9-2 2-16,-11 5 0 16,0-3 6-16,-13 5 5 0,-26 0-7 15,-11 8-5 1,-4 10-85-16,6 6-53 0,17 0-140 16,17 0-246-16</inkml:trace>
  <inkml:trace contextRef="#ctx0" brushRef="#br0" timeOffset="5262.5">14542 3232 432 0,'0'0'667'0,"0"0"-508"16,0 0-49-16,0 0-78 15,0 0-3-15,0 0-21 16,103-63-6-16,-77 54 3 16,-6 3-4-16,-7-2-1 15,-3 4 0-15,-10 2 4 16,0-2 5-16,-10 4 2 16,-23 0-11-16,-7 0-6 15,2 8 4-15,3 8 2 16,10 1 1-16,9 4 2 15,8 0-3-15,5-2 0 16,3 2-3-16,0-6-3 16,0-1 6-16,0-1 1 15,0-5-1-15,9-3 1 0,7-3 5 16,7-2 9-16,8 0 3 16,2 0 10-16,1 0 5 15,-1 0-11-15,-2 15 1 16,-2 6 0-16,0 9 10 15,-9 11 19-15,-7 1-5 16,-10 0-1-16,-3 8-6 16,-9 0-5-16,-24-4-11 15,-10-4-9-15,-9-11 15 16,2-11-9-16,0-4-12 16,4-11-9-16,7-5-7 15,11 0-45-15,19-21-101 16,9-27-241-16</inkml:trace>
  <inkml:trace contextRef="#ctx0" brushRef="#br0" timeOffset="6530.51">9823 10513 848 0,'0'0'170'0,"0"0"-55"0,-122 46 10 16,92-36-19-16,15-4-17 15,10-2 17-15,5-1-46 16,0-3-18-16,39 0-9 16,34 0 13-16,39-23 19 15,30-17-27-15,27-4-10 16,21-5-11-16,5 8-8 16,-3 7 9-16,-25 8-16 15,-31 10-2-15,-31 8-21 16,-29 6-48-16,-18-3-128 15,-23-1-158-15,-23 0-537 16</inkml:trace>
  <inkml:trace contextRef="#ctx0" brushRef="#br0" timeOffset="7428.25">9812 6394 748 0,'0'0'353'16,"0"0"-258"-16,0 0-5 15,0 0-40-15,0 0-32 16,0 0-11-16,-2 50 1 16,28-8 12-16,1 3-6 15,4-1-1-15,-2-2 1 16,0-8-7-16,-4-7 3 15,-7-12 0-15,-3-6 5 16,-8-6-2-16,-1-3 14 0,4-3 31 16,-2-30 29-1,8-13-62-15,-3-12-13 0,-4-6-4 16,-5-2 10 0,-4-6-12-16,0 7-2 0,0 14-4 15,0 15-2-15,0 21-12 16,0 7-14-16,0 8-37 15,0 0-68-15,0 0-32 16,10 0-84-16,7 4-9 16,4 4-410-16</inkml:trace>
  <inkml:trace contextRef="#ctx0" brushRef="#br0" timeOffset="7767.87">10434 6075 900 0,'0'0'327'15,"0"0"-186"-15,0 0-39 16,0 0-44-16,0 0-5 16,0 0-35-16,0 48 3 0,19-1 20 15,2 3-18-15,-1-2-18 16,-3-5-1-16,-3-1-4 16,-1-13-11-16,-4-4-26 15,0-11-64-15,2-13-59 16,-4-1-145-16,-5-22-239 15</inkml:trace>
  <inkml:trace contextRef="#ctx0" brushRef="#br0" timeOffset="7966.35">10282 5817 834 0,'0'0'392'16,"0"0"-356"-16,0 0-36 15,0 0-19-15,0 0-49 16,0 0-103-16,69 36-308 16</inkml:trace>
  <inkml:trace contextRef="#ctx0" brushRef="#br0" timeOffset="8409.9">10788 5961 1160 0,'0'0'186'0,"0"0"-118"15,0 0-7-15,0 0-15 16,0 0 29-16,29 123-38 16,-16-65-11-16,0 0-12 15,-2-4-8-15,1-8-6 16,-6-8-1-16,1-9 1 16,-3-11 0-16,-2-11 0 15,-2-7-5-15,0 0 5 0,0-15 8 16,-8-21-5-16,-15-13-3 15,-1-13-1-15,-5-15 0 16,-2-19-1-16,4-9-2 16,11-2-7-16,16 15-1 15,0 20-9-15,16 19 15 16,16 20-2-16,3 8 5 16,3 9-8-16,-3 9 2 15,2 7-31-15,-4 0-38 16,-4 21-6-16,-3 11-68 15,-10 4-129-15,-12 3-176 16</inkml:trace>
  <inkml:trace contextRef="#ctx0" brushRef="#br0" timeOffset="8603.78">10783 6096 1220 0,'0'0'83'16,"0"0"-11"-16,118-68-31 15,-62 37-4-15,2 1-27 16,-5 4-10-16,-3 2-37 16,1-2-130-16,2 0-325 0</inkml:trace>
  <inkml:trace contextRef="#ctx0" brushRef="#br0" timeOffset="9041.78">12622 5078 1217 0,'0'0'145'15,"0"0"-74"-15,0 0-52 16,0 0 21-16,-106 153 11 0,69-95-33 16,1-5-6-16,1-9-8 15,4-8-1-15,-1-8-3 16,5-12-2-16,5-8 1 15,5-6 2-15,1-2-1 16,5 0 5-16,4-15-2 16,7 0 1-16,0 1-1 15,0-1-3-15,20 9-1 16,11 5-2-16,10 1 3 0,5 0 1 16,8 18 1-1,4 10 0-15,0 8-2 0,-1 2 0 16,-6 5-21-16,-3-3-71 15,0-5-55-15,2-6-281 16</inkml:trace>
  <inkml:trace contextRef="#ctx0" brushRef="#br0" timeOffset="9875.52">13802 4881 1156 0,'0'0'82'16,"0"0"22"-16,0 0-80 15,139-70 0-15,-89 57 12 16,-2 1-14-16,-11 4-3 16,-12 0-9-16,-10 4-5 15,-11-1-3-15,-4 5 2 16,0-1 4-16,0 0 7 15,-25 1 1-15,-18 0-16 16,-18 0-4-16,-5 15-1 16,-5 5 1-16,8 4-3 15,10 3 4-15,15 5 3 16,11 0-3-16,9 6 1 16,14 4 0-16,4 3 2 0,0 0 1 15,14-2 0-15,7-6-1 16,4-7 0-16,4-10 2 15,2-7 1-15,2-12 4 16,3-1 17-16,0-7 16 16,-8-14 7-16,-3 2 3 15,-5 0 9-15,-7 3-13 16,4 4-20-16,-5 2-11 16,7 6-7-16,3 4-3 15,4 0-4-15,5 16 0 0,-4 19 2 16,0 2-3-16,-9 9 1 15,-5 1 4-15,-8-1 4 16,-5-2 11-16,-5-4 8 16,-24-5-4-16,-13-4 11 15,-7-7-7-15,-4-6-9 16,-5-8-11-16,0-7-8 16,6-3-19-16,13 0-39 15,20-27-111-15,19-5-228 16</inkml:trace>
  <inkml:trace contextRef="#ctx0" brushRef="#br0" timeOffset="12706.26">15585 2907 699 0,'0'0'175'16,"0"0"-42"-16,0 0-40 15,49-118-30-15,-13 84-6 16,8 2-23-16,7 3 0 15,3 4 11-15,-5 8-10 16,-14 11-2-16,-8 6-14 16,-7 3-9-16,-7 35 1 15,-5 20 15-15,-8 22 30 16,0 12-13-16,-25 11-20 16,-8 3 3-16,-1 4-14 15,5 0-2-15,5-2-8 16,8 3 3-16,5-7-3 0,9-3 5 15,2-12-1-15,0-20 1 16,24-11-4-16,5-14-1 16,5-10 2-16,-1-11-4 15,0-7 0-15,-1-12 3 16,1-4 0-16,-2 0 1 16,-2 0 0-16,-6-6-2 15,-6-4 3-15,-5 3-3 16,-10 4 0-16,-2 3-1 15,0 0 2-15,0 0-3 16,-2 17 0-16,-10 13 3 16,-1 13 10-16,1 7-4 15,4 10-1-15,-1 16 6 16,0 12 17-16,0 2-1 0,0 1-11 16,0-8 16-1,0-10-28-15,4-4 2 0,3-10 2 16,2-6-10-16,0-11-1 15,0-8-2-15,0-8-1 16,0-6-12-16,0-6-35 16,-10 2-43-16,-15-8-89 15,-13-3-136-15,-20 2-814 16</inkml:trace>
  <inkml:trace contextRef="#ctx0" brushRef="#br0" timeOffset="15481.74">13293 6123 1012 0,'0'0'86'0,"0"0"-4"16,0 0-56-16,0 0-5 15,173-30 19-15,-88 6-8 16,10 1-3-16,7-1-9 16,6 4-8-16,-10 6 12 0,-13 4 7 15,-19 4-2-15,-16 4-12 16,-17-1-6-16,-9 3 5 15,-6 0 6-15,-5 0-9 16,-3 0-5-16,-4 0-1 16,1 0-7-16,-3 0 0 15,0 0-8-15,2 0-50 16,-2 3-21-16,0-1-89 16,-4-2-147-16,0 0-153 15</inkml:trace>
  <inkml:trace contextRef="#ctx0" brushRef="#br0" timeOffset="16752.68">13326 4630 257 0,'0'0'61'16,"0"0"8"-16,0 0 24 16,0 0-47-16,0 0 0 15,0 0 13-15,0 0 4 16,0 6-16-16,0-6 0 16,0 2-7-16,0-2 11 15,4 2 17-15,16-2-7 0,6 0-4 16,13 0 3-16,10 0-27 15,11-4 0-15,16-10-11 16,12-2-6-16,15-4-6 16,10-5-8-16,3 2-2 15,7-5 1-15,11 0 0 16,15-5-1-16,2 3 0 16,-10 2 2-16,-25 6-2 15,-26 6-4-15,-22 4-6 16,-5 3 7-16,-5 0 3 15,-5-1 3-15,-8 0-1 16,-12 3-1-16,-15 3 4 0,-9 4 6 16,-5-1 6-1,-4 1 3-15,0 0-10 0,0 0 0 16,0 0-1-16,0 0-9 16,-4 0-32-16,-17 0-95 15,-5 0-224-15</inkml:trace>
  <inkml:trace contextRef="#ctx0" brushRef="#br0" timeOffset="24633.1">23420 5141 520 0,'0'0'180'0,"0"0"-76"15,0 0-18-15,0 0-4 16,0 0-19-16,0 0 20 16,0 0-10-16,0 0-24 15,0 0-4-15,0 0 13 0,0 0 1 16,0-2-2-16,-2-18 15 15,-8-14-40-15,-6-12-27 16,-2-12-2-16,-2-16-2 16,-4-13-1-16,-5-16-2 15,-2-4-14-15,0-5-4 16,0 3 4-16,-1 5 14 16,5 8 2-16,3 8 0 15,1 15 2-15,3 15 14 16,5 9-6-16,4 14-1 15,-1 8-4-15,8 8 6 16,2 8 0-16,2 5-8 16,0 6 5-16,0-2-2 0,0 1-6 15,0-3 1 1,18-2-1-16,20-4 0 16,22-6 0-16,25-6 1 15,28-13-1-15,23-8 0 0,27-7 0 16,24-5 0-16,16-5 1 15,19 0-1-15,7-3-13 16,-1-1-17-16,-7 1-4 16,-19 1 18-16,-22 3 11 15,-26 13 0-15,-29 6 4 16,-18 7 1-16,-22 7 0 16,-20 5-2-16,-21 6 2 0,-21 5 0 15,-13 9 1 1,-5 1-1-16,-1 1 0 0,6 34 0 15,5 21 22-15,5 22 6 16,5 15-5-16,2 15-5 16,2 10-11-16,4 16-1 15,5 0 10-15,-1 1-2 16,7-9 8-16,-1-18 0 16,-5-13-10-16,-3-13-3 15,-8-16 2-15,-8-13-2 16,-6-18 6-16,-7-9-3 15,-2-12-5-15,-1-8-4 16,0-4 0-16,-3-2 7 16,0 0 5-16,0 0 6 15,0 0 0-15,0 0 1 16,-10 0-11-16,-19 0-9 0,-13 0-2 16,-16 0 0-16,-25 0 1 15,-23 5-1-15,-30 13 4 16,-27 4-4-16,-15 6 0 15,-12 4-3-15,-1 4 2 16,2 4-1-16,-5 4-1 16,-5 4 3-16,10 2 2 15,10 2-1-15,24-6 3 16,25-3-1-16,26-9-3 16,17-4-2-16,23-6 0 15,21-8 4-15,14-6 1 0,11-4 0 16,8-3 1-1,2 0-1-15,4-3 2 0,4 2-5 16,0-2 3-16,0 0-3 16,0 0 0-16,0 0 2 15,0 0-1-15,0 0 1 16,0 0 1-16,0 0 1 16,0 0 3-16,0 0-6 15,0 0 1-15,0 0-2 16,0 0 1-16,0 0 0 15,0 0-1-15,0 0 3 16,0 0-4-16,0 0 3 16,0 0-2-16,0 0 2 0,0 0-1 15,0 0 1-15,0 0-2 16,0 0 1-16,0 0 2 16,0 0-3-16,-2 0 1 15,-1 0 1-15,1 0-2 16,0 0 0-16,2 0-2 15,0 0 0-15,0 0 2 16,0 0 3-16,0 0-3 16,0 0 0-16,0 0-3 15,0 0 6-15,0 0-3 16,0 0 1-16,0 0 1 16,0 0 0-16,0 0-1 15,0 0-1-15,0 0 2 16,0 0 0-16,0 0 0 0,0 0 0 15,0 0-1-15,0 0-1 16,0 0 2-16,0 0-2 16,0 0 1-16,0 0 2 15,0 0 0-15,0 0 0 16,0 0-3-16,0 0 0 16,0 0 0-16,0 0 0 15,0 0 1-15,0 0-1 16,0 0 0-16,0 0-4 15,0 0 4-15,0 0 3 16,0 0-3-16,0 0-1 16,0 0 0-16,0 0 0 15,0 0-2-15,0 0-7 0,0 0-4 16,0 0-18 0,9 0-28-16,5 0-44 0,7-6-27 15,10-5-81-15,-4-6-189 16,-4-5-566-16</inkml:trace>
  <inkml:trace contextRef="#ctx0" brushRef="#br0" timeOffset="32771.89">11290 9300 580 0,'0'0'78'16,"0"0"-7"-16,0 0-4 15,0 0-18-15,0 0-4 0,86-104 0 16,-68 94 0-16,4 4-6 15,-2 4-13-15,-2 2-15 16,-1 0 3-16,-1 12 12 16,-3 24 17-16,1 18 21 15,-7 16-13-15,-3 17-11 16,-2 7-19-16,3 1-3 16,2-8 0-16,6-13-8 15,5-15-5-15,6-18-5 16,7-15 5-16,3-13-2 15,-2-11-1-15,-1-2-1 16,-10 0 4-16,-2-15-3 0,-11 2 5 16,-4 0 0-1,-4 4 13-15,0 3 8 0,0 3-9 16,-12 3 3-16,-7 0-9 16,-4 13-13-16,-4 17-3 15,0 9 3-15,4 6 0 16,10 3 1-16,2 4 2 15,6 2-3-15,5 4 3 16,0-1-1-16,0-3 0 16,0-5-1-16,9-5 3 15,5-5-1-15,-1-1 2 16,-1-2-5-16,-4 1 0 16,1 1 0-16,-5-6 3 15,-2-2 3-15,-2-2 4 16,0-6 10-16,-2 2 16 0,-17-4 14 15,-10-2 10 1,-7-3-4-16,-7-10-14 0,-5-3-3 16,-6-2-13-16,-2-6-15 15,12-12-1-15,9 2-10 16,12 3-2-16,13 4-12 16,6 3-17-16,4 4-38 15,0 2-51-15,0 0-62 16,0 0-76-16,12 10-269 15</inkml:trace>
  <inkml:trace contextRef="#ctx0" brushRef="#br0" timeOffset="36782.04">16090 3216 565 0,'0'0'116'16,"0"0"-34"-16,0 0-39 15,0 0-18-15,0 0-8 0,0 0-17 16,0 0-2-16,0 0-44 15,3 0-91-15,4 4-66 16</inkml:trace>
  <inkml:trace contextRef="#ctx0" brushRef="#br0" timeOffset="40815.92">6501 12194 494 0,'0'0'247'16,"0"0"-175"-1,0 0-21-15,0 0 23 0,0 0-8 16,0 0 10-16,0 0-8 16,-71-4-6-16,71 1-21 15,0 3-23-15,0-1-9 16,0 1-2-16,0-2 0 16,19-2 0-16,24-3 11 15,24-7 22-15,18 1-12 16,19-7-9-16,17 0 2 15,17-7-7-15,13-3-6 16,10 4-5-16,-1 6-1 16,-10 12 2-16,-17 8-4 15,-13 6 0-15,-15 16 0 16,-12 2 0-16,-10-2 0 16,-10-4 2-16,-10-2 1 0,-10 0 0 15,-10-3 2-15,-12-8-4 16,-11 2-1-16,-6-7 1 15,-8 2-2-15,-4-2-18 16,1 0-18-16,-3 0-31 16,0 0-33-16,0-6-173 15,0-8-334-15</inkml:trace>
  <inkml:trace contextRef="#ctx0" brushRef="#br0" timeOffset="41697.46">9260 12164 970 0,'0'0'59'0,"0"0"-40"15,0 0 59-15,0 0-48 16,0 0-28-16,0 0 10 15,91-49 27-15,-18 37-3 16,27 2-17-16,23 4-8 16,22 6 6-16,22-1-2 15,18-2 14-15,11 2-22 16,4-2-3-16,-3 2 1 16,-10 1-1-16,-12 0-4 15,-9 0 3-15,-17 0 11 16,-24 0-8-16,-29 0 2 15,-30 0 10-15,-22 0 4 0,-17 0 19 16,-8 1 3 0,-9 2-17-16,-3-3-7 0,-2 0-12 15,-3 0-2-15,-2 0 5 16,0 0 1-16,2 0-1 16,-2 0-2-16,0 0-2 15,0 1-4-15,0-1 1 16,0 0 3-16,0 0 0 15,0 4 2-15,0 0 3 16,0 2-11-16,0-1 2 0,0-1-1 16,0-4 0-16,0 0-1 15,0 0-1-15,0 0 3 16,0 0-1-16,0 0 0 16,0 0-2-16,0 0 0 15,0 0 1-15,0 0 3 16,0 0 1-16,0 0 4 15,0 0 1-15,0 0 5 16,0 0 0-16,0 0 0 16,0 0-2-16,0 0-5 15,0 0-1-15,0 0-7 16,0 0-1-16,0 0 1 16,0 0 0-16,0 0-1 0,0 0 1 15,0 0-1 1,0 0-3-16,0 0-13 0,0 0-12 15,0 0-8-15,0 0-28 16,0 0-27-16,9 0-15 16,16 0-69-16,8 0-40 15,9-3-128-15</inkml:trace>
  <inkml:trace contextRef="#ctx0" brushRef="#br0" timeOffset="42164.35">12574 12047 826 0,'0'0'114'16,"0"0"-48"-16,0 0 54 16,0 0-64-16,0 0-31 0,0 0-11 15,34 0-10 1,26 0 22-16,18-6 3 15,9-6-19-15,11 2-4 0,13 7 0 16,7 3 14-16,12 15 16 16,-3 22-27-16,-2 7-2 15,-2 2-1-15,-5 4-3 16,-12-8 9-16,-14-6 0 16,-21-12-6-16,-18-10 0 15,-13-10-6-15,-6-4 0 16,-5-2-14-16,-3-22-72 15,-7-8-81-15,-11 1-196 16,-8 0-421-16</inkml:trace>
  <inkml:trace contextRef="#ctx0" brushRef="#br0" timeOffset="57574.31">8595 14422 472 0,'0'0'89'16,"0"0"-55"-16,0 0-21 15,0 0 46-15,0 0 60 16,0 0-14-16,0 0 19 15,0 0-10-15,40-35-62 16,-35 30-46-16,-5 2-6 0,3 1-41 16,1-2-74-1,0-5-87-15,-2-8-164 16</inkml:trace>
  <inkml:trace contextRef="#ctx0" brushRef="#br0" timeOffset="59315.4">7403 13435 674 0,'0'0'176'15,"0"0"-144"-15,0 0 50 16,0 0-12-16,0 0-7 16,0 0-3-16,-17 0 3 15,17 0-5-15,0 0-30 16,0 4-1-16,6 2 1 16,17 4 16-16,10 0 6 15,11-4-1-15,12-5-11 0,23-1 5 16,23 0-18-1,18-14 11-15,22-13-5 0,24-3-14 16,14-5-7-16,16 10 44 16,5 5-5-16,-5 4-22 15,-9 12-17-15,-5 1-4 16,3-1 4-16,-6 3-7 16,-10-3 2-16,-6-5-5 15,-12 1-6-15,-6-3 6 16,-9-2 1-16,-9 1-1 15,-14 1 1-15,-8-2 1 16,-7-1 2-16,-2-1-4 0,2-8 3 16,9-1 3-1,14 0-1-15,10 1 9 16,7 4 4-16,-2 5-6 0,-9 4-6 16,-11 5-5-16,-10 5 9 15,-3 0-9-15,-7 0 3 16,-2 0 1-16,-5 3-4 15,-3-1 6-15,1 2 3 16,-2-2-6-16,4 2 2 16,-2 2 1-16,0 4 1 15,0 4-7-15,-9 2 1 16,-7 4 3-16,-6 2-4 16,-5 0 1-16,-6-2-2 15,-3-2 0-15,-5 0-1 16,-1 3 1-16,2-7 0 15,-2-2 0-15,3 2 0 16,0-4 0-16,2 4 0 0,2 4-1 16,-1-2 1-16,-4 2 1 15,-2 1-1-15,-5 0 1 16,-1 0 0-16,4 0 1 16,4-1-1-16,4 0-1 15,-2-2 2-15,4 2-2 16,1 0 0-16,0-4 2 15,-4 2-2-15,0 0 0 16,-6-2 1-16,1 0-1 16,-1 0 2-16,1 1-2 15,-1-1 1-15,-4-1 0 16,5 2 0-16,-3-7-1 0,5 2 2 16,2-5-1-16,5 1-1 15,-1-1 0-15,8-2 1 16,-1 1 0-16,0 1-1 15,-3-1 1-15,-3 0-3 16,-3 4 1-16,-2-4 1 16,2 1 0-16,3-5 0 15,2 0 0-15,-3 0 0 16,5 0 0-16,-4 0 0 16,-1-3 0-16,-4-1 0 15,-6-1 0-15,-6 5 0 16,-3 0-1-16,-5 0-1 15,0 0 0-15,2 0 0 0,0-1 1 16,7-7-1-16,7-7 2 16,1-2 0-16,4-1 1 15,-6 2 0-15,-7 1 0 16,-2 7-1-16,-4 5 0 16,2-1 0-16,0 1 0 15,5-1 2-15,0 3-1 16,5-2-2-16,1 3 3 15,5 0-2-15,2 0 1 16,3 0 0-16,1 0 0 16,-1 0-1-16,-1 7 0 15,-1-2 0-15,-3 1-1 16,-3 1 0-16,-4-2 1 16,1 1 5-16,-3-1-4 0,0-5 2 15,3 0 0-15,3 0 3 16,6 0-1-16,6 0-5 15,4-5 0-15,-4 4 0 16,-2 1 0-16,-1 0 0 16,-6 0 0-16,-5 1 0 15,-1 1 0-15,-7 1 0 16,-1-3 0-16,3 1 0 16,3-1 0-16,-1 0 0 15,-3 0 0-15,-1 0 0 16,-9 0 0-16,-9 0 0 0,-12 0 0 15,-6 0 0 1,0-12-41-16,-6-2-24 0,-23-4-88 16,-21 6-211-16,-3 1-678 15</inkml:trace>
  <inkml:trace contextRef="#ctx0" brushRef="#br0" timeOffset="63312.48">19042 13521 61 0,'0'0'227'15,"0"0"-27"-15,0 0-86 0,0 0-95 16,0 0 8-16,0 0 12 16,0 0 7-16,12 0 30 15,-5 0-3-15,3 0 6 16,4 0-14-16,6 0 10 15,7 0-26-15,4 2-5 16,12 2-7-16,5 2-6 16,15 2-1-16,13 3 13 15,17 6-6-15,16 0-4 16,14 0-2-16,13-1-18 16,8-3 7-16,17-5-9 15,19-7-3-15,8-1-6 16,6 0-2-16,-9-8 2 15,-12-14-4-15,-10 2 1 16,-9 0 1-16,-10 2 2 0,-7 0 0 16,-15 2 3-16,-8 0-2 15,-10 2 1-15,-10 4-1 16,-7 0 2-16,-10 2-2 16,-12 5 6-16,-11 0-3 15,-15 3 2-15,-4 0 11 16,-9 0 6-16,-4 0-1 15,-1 0-4-15,-6 0 0 16,-3 0-6-16,-6 0-5 16,0 0 2-16,1 0-8 15,-1 0 3-15,0 0-4 16,-4 0-2-16,0 0 3 0,-2 0-2 16,0 0-2-16,2 0 0 15,-2 0-4-15,2 0-14 16,3 3-14-16,-3-3-17 15,0 0-34-15,2 0 5 16,8 0-39-16,10 0-41 16,9-17-110-16,12-3-77 15</inkml:trace>
  <inkml:trace contextRef="#ctx0" brushRef="#br0" timeOffset="64179.33">25123 13447 1229 0,'0'0'38'0,"0"0"-21"0,0 0 54 16,0 0-49-16,132 2-6 15,-23-2 37-15,38-14 26 16,29-6-6-16,15-4-25 15,15 2-21-15,-3 0-18 16,-3-4-7-16,-9 2-1 16,-15-2 1-16,-30 8 0 15,-38 8 3-15,-34 7-4 16,-34 3 0-16,-23 0 0 16,-9 0-1-16,-6 0 0 15,-2 0-2-15,0 0-1 16,-25 0-13-16,-10 4-32 15,-5 6-69-15,4 1 11 16,16-4-56-16,10-1-204 16,10-1-325-16</inkml:trace>
  <inkml:trace contextRef="#ctx0" brushRef="#br0" timeOffset="64782.79">29074 13516 342 0,'0'0'296'0,"0"0"-219"16,-163 25 58-16,99-14-14 0,1 1-40 15,10-1-48 1,15 0 2-16,15-6 32 0,17 1 6 16,4-1-3-16,2-2-26 15,0 3-21-15,4 5 28 16,27 0 6-16,23 0 3 16,28-2-16-16,21-4-2 15,26-1-5-15,18-4-20 16,13 6-8-16,7-2 1 15,-5 4-6-15,-12 3-2 16,-9 6 2-16,-12 2 12 16,-9 1 0-16,-11-5-2 15,-10-1 4-15,-15-7-10 16,-12-6 0-16,-20-1-7 0,-13 0-2 16,-22 0-5-1,-9 0-6-15,-8 0-35 0,-16 0-57 16,-24 0-32-16,-8 0-12 15,13 0-91-15,20 0-249 16</inkml:trace>
  <inkml:trace contextRef="#ctx0" brushRef="#br0" timeOffset="75274">3923 15047 276 0,'0'0'301'16,"0"0"-211"-16,0 0 5 15,0 0-36-15,-127-4 55 16,110 4-6-16,5 0-47 16,5-4-12-16,3 4 24 15,4 0-15-15,0 0-13 16,0 0-10-16,0-2-6 15,0 2-13-15,0 0-6 0,0 0-5 16,0 0 2 0,0 0-3-16,0 0-4 0,0 0 0 15,0-2 0-15,0 2 0 16,4-4 0-16,10 2 1 16,6 0 1-16,4 0 6 15,3-2 10-15,4 4-4 16,3 0 7-16,1-6-10 15,3 3-2-15,5 3 10 16,-1 0-13-16,3 0-1 16,1 0-2-16,-2 0 0 15,-1 0 3-15,-1 0-2 0,1 0-3 16,-1 0 4 0,-2 0 0-16,5 0 3 0,-1-4 2 15,1-9-2-15,2-1 4 16,-2 1-3-16,-3 0-4 15,0 3 3-15,1-2-4 16,-6 1-4-16,-3 7 2 16,-3 1-1-16,-4 1 0 15,-3 2 0-15,1-2 1 16,-1 2-1-16,0 0 0 16,1 0-1-16,0-2 2 15,-4-2 0-15,2 4-1 16,-3-6 1-16,0 6 1 0,-2-2 1 15,0 0-2-15,-3 2 0 16,4 0 0-16,-2 0 0 16,1 0-3-16,-3 0 1 15,3 0 0-15,3 0 2 16,-2 0-2-16,4 0-1 16,-1 0 1-16,2 0 1 15,3 0-1-15,6-2 2 16,6 0-4-16,3-2 2 15,7 4 0-15,0-4 3 16,-2 2-3-16,-1 2-1 16,2 0 1-16,-2 0 0 0,-1 0 0 15,-3 0 0 1,3 0 3-16,-3 0-2 0,2 2-2 16,1 2 1-16,-3-3 0 15,-1 2-1-15,-3 3 0 16,-1 2 1-16,-1-4-1 15,-3 3 1-15,0 4-3 16,3-5 3-16,3 2 0 16,-2 0 0-16,1 1-1 15,2-5 0-15,-2 0 1 16,0-2-1-16,-3 1 1 16,-1 1 0-16,-3-2 2 15,0-2-2-15,-2 2 0 16,2 0-1-16,1-2 1 15,-3 4-1-15,0-4 1 0,2 0 0 16,4 4 1-16,-1-4 0 16,-3 0-1-16,-2 0 1 15,-4 0-1-15,-1 0 1 16,1 2-1-16,-1 4 0 16,0 1-2-16,3-2 2 15,2 2 0-15,0 2 0 16,0-3 0-16,2 2 0 15,3 0 1-15,-1-3 0 16,1-2-1-16,-1 0 0 16,0 0 0-16,1 1 2 15,2-4-2-15,-3 0 0 16,1 0 0-16,1 1 0 16,-1-1 1-16,3 3-1 0,1-3 2 15,7 0-1 1,1 0 0-16,8 0 1 0,2 0-1 15,0-8 0-15,0-6 0 16,-4-2 0-16,-2 6-1 16,-6 1-2-16,1 6 2 15,-1 2 0-15,1-3 3 16,4 4-6-16,-2 0 2 16,3 0 1-16,0 0 1 15,-1 0 1-15,0 0 0 16,0 0 1-16,-3 0 2 0,2 4 1 15,-6-1-6 1,1 1 4-16,-8-3 0 0,1-1-3 16,-3 5 1-16,0-5 1 15,3 0 4-15,-1 0-7 16,4 0 5-16,-1 0-4 16,-3 0-1-16,3-9 0 15,3 5 2-15,-2 0 0 16,1-1-1-16,0 3 1 15,3 2 0-15,3 0 2 16,1 0 2-16,5-2-5 16,5 2 1-16,5-2 0 15,2 2 1-15,-2 0-1 16,-7 0 0-16,-3 0 0 0,-3 0 4 16,-7 0-6-16,-2 11 4 15,-7-6 5-15,4 2-4 16,-4 2-1-16,0-5 3 15,1 2-1-15,-1-2 0 16,0 0-2-16,5 0 0 16,2-2-3-16,3 1 1 15,1-3 0-15,-1 0-1 16,-3 0 1-16,-1 0-1 16,-1 0 5-16,5 0-5 15,-3 0 3-15,0 0 3 0,-2-3-7 16,-2-3 1-1,1-2-1-15,1 0 1 16,5 2-1-16,-3-4 1 16,2 3-1-16,-4 0 1 15,0 1 0-15,-5 4 1 0,-4 2-2 16,-4 0-1-16,-1 0 1 16,-2 0 0-16,-1 0 1 15,1 0 1-15,0 2-2 16,3 4 1-16,-1 1 0 15,5-2-1-15,3-2 0 16,3 0 2-16,7-3 2 16,3 0-2-16,6 0-2 15,-4-4 2-15,2-3-2 0,-4-2-2 16,-4 3-1 0,2-6 5-16,-3 1-5 15,-2 3 2-15,3-1 0 16,-6-3 1-16,1 4 0 0,1 1 0 15,-1 0 0-15,2 1 0 16,-4-2 0-16,-3 0 0 16,-4 3 1-16,-3 4-1 15,-4-3 0-15,-2 2 1 16,-3 0-1-16,1-3 1 16,-1 3-1-16,2-2 0 15,-2 4 1-15,1-3 0 16,-3-1-1-16,-3 2 0 15,0-2 1-15,-3 4 0 16,-3-4 1-16,-2 4 0 0,0 0 2 16,0-4 0-16,0 0 0 15,3-2 2-15,-5-1-5 16,3-2 4-16,-3-10-2 16,0-9-1-16,0-6 0 15,2-8 1-15,-2-6 0 16,0-6-2-16,0-3 3 15,0-6-1-15,0 1 0 16,-2 3-2-16,-10-5 2 16,-1 4 1-16,-1 1-4 15,-1 6-1-15,-1-1 1 16,-1 4 0-16,1 1-1 16,1 1 1-16,-4 8 0 0,2 3 1 15,-3 10-1-15,4 7-2 16,1 4 0-16,-4 6 1 15,4 2 1-15,-3 1 1 16,1 6-1-16,1-2 0 16,-2 3-1-16,2 0 1 15,-2 0-1-15,-3 0-2 16,-4 9 3-16,-2 3-1 16,-6 2 1-16,-7 4 0 15,-10 4 0-15,-1-5-3 16,0 6-6-16,4-7 6 15,1 0 2-15,-6-2 1 16,-4 3-3-16,-10-3 2 16,-5 3-6-16,-10 2 2 0,-10-2 1 15,-12 1 0-15,-11 0 3 16,-8-4-3-16,2 3 4 16,7-9 0-16,7 1 0 15,11 2 3-15,7-3-3 16,5 2 0-16,4 2 1 15,-1-4 3-15,0 0-2 16,-3 0 0-16,-10-2 1 16,-5 0-2-16,-8 0-1 15,2-1-1-15,2 0-2 0,-1-4 1 16,1-1 1-16,-1 0 0 16,0 0 1-16,5 0 3 15,3 0-2-15,1 0 1 16,3-3-2-16,6-7 2 15,5 2-1-15,2-2 7 16,-2 0-7-16,2 0 3 16,2 0-2-16,7 1 1 15,-2 0-1-15,-10-1-1 16,1-2-1-16,2 2 2 16,14-4-2-16,3 0 3 15,1 2-2-15,-7-5-1 16,-1 3-1-16,3 2 1 15,5-2 0-15,4 0 1 16,2 0 2-16,4-4-2 0,-2 4-1 16,3-1 3-16,7 0-3 15,2 7 0-15,2 2 0 16,0 2 2-16,-2-2-1 16,-2 2-1-16,-5-1 1 15,-5-2-1-15,-1 1 0 16,-3 2 0-16,-4-2 1 15,0-2-1-15,-2 0 1 16,-3-3-1-16,1 3 4 16,-3-5-3-16,-3 1 0 15,-1 0-1-15,0-4-1 16,-1-2 0-16,1 0-1 0,4 0 0 16,3 1-1-16,-1 2 1 15,1 3-2-15,-1 3-1 16,0 5 3-16,-2 4 1 15,3 0-1-15,-1 0 2 16,5 0-4-16,2 3 4 16,2 2 0-16,1 0 1 15,4 0-1-15,-1 2 1 16,4-2-1-16,0 4 0 16,4 1-1-16,-5-1 1 15,2 1-1-15,-2 2-1 16,0 1 0-16,2 1-1 15,-2-4 3-15,0 0 1 16,2 0-1-16,1 0-3 16,-3-6 2-16,2 4 0 0,2-2 0 15,7 1-4-15,7 2 5 16,4-3-4-16,1 0 1 16,5-2 0-16,4 4 2 15,-1-6-1-15,3 2-1 16,-4 0 1-16,-2 1 2 15,-2-3-1-15,1 7 1 16,-1-1-1-16,2 2 1 16,-2-1 0-16,0-2 0 15,4 3-1-15,-4-4 1 0,1 2 0 16,2 0 0 0,0 0 0-16,2-2 0 15,-2 0 0-15,4-2 0 0,-2 2 0 16,3 0 0-16,-3 0 0 15,-4 4 0-15,2-1 0 16,-1-3 0-16,4 0 0 16,1-1 0-16,3-1 0 15,-1 0 0-15,3 2 0 16,3-2 3-16,1-1-3 16,0 3 0-16,7-6 0 15,-2 0 0-15,2 0 0 16,0 0-2-16,0 1 1 0,0 10-1 15,0 11-3 1,0 12 5-16,-2 12 1 0,-3 4-1 16,5 6 2-16,0 0 1 15,0-6-2-15,0 2 2 16,0 2 4 0,0 5-2-16,0-1-1 0,0 5-1 15,0-5-2-15,0 5 2 16,0-6-1-16,0-9-2 15,0-8 2-15,0-12-1 16,-2-10 0-16,2-1-1 16,-2-7 1-16,2 3 0 15,0-7 0-15,-2 2-1 16,2 1 0-16,0-6-1 16,0 2 1-16,0 0-5 0,0-5-17 15,0 4-38-15,0-4-83 16,0 4-47-16,11-4-16 15,11 0-240-15</inkml:trace>
  <inkml:trace contextRef="#ctx0" brushRef="#br0" timeOffset="81269.12">13395 14807 137 0,'0'0'486'16,"0"0"-336"-16,0 0-23 16,0 0-40-16,0 0-9 0,0 0-31 15,0 0-6 1,-63-27 9-16,53 27-16 0,-4 0-8 16,-1 14-11-16,-2 13 5 15,5 9 12-15,2 12 10 16,6 6-10-16,4 3-7 15,0 0-6-15,6-7-8 16,17-14-3-16,3-9-8 16,8-9 3-16,1-10 0 15,6-7 1-15,3-1-2 16,0-1 1-16,-3-25 0 16,-8-8-2-16,-3-7 5 0,-11-5-1 15,-5-7 4 1,-8 3 0-16,-6 6 2 0,0 7 4 15,-13 7 0-15,-13 8 13 16,-10 4-11-16,-7 5-17 16,-1 5 0-16,-3 8-13 15,3 0-20-15,8 0 1 16,5 21-6-16,8 1-17 16,10 4-36-16,6 2-76 15,7-4-69-15,0-2-26 16,12 3-88-16</inkml:trace>
  <inkml:trace contextRef="#ctx0" brushRef="#br0" timeOffset="81621.58">13446 15176 473 0,'0'0'150'0,"0"0"-92"16,0 0 26-16,0 0-29 15,0 0-5-15,0 0 49 0,-22 37 6 16,22-7-27-16,0 3-6 15,0 3-15-15,0 8 6 16,0 4-14-16,4 2-27 16,3-6-10-16,2-2-8 15,-2-3-4-15,-3-16-9 16,0-4-19-16,1-7-51 16,-3-12-46-16,0 0-75 15,-2-6-17-15,2-10-193 16</inkml:trace>
  <inkml:trace contextRef="#ctx0" brushRef="#br0" timeOffset="81937.22">13480 15561 718 0,'0'0'176'15,"0"0"-87"-15,0 0 1 16,0 0-57-16,0 0 1 16,0 0 30-16,-32 94-17 15,21-54-3-15,-2 0-17 16,-6 0-15-16,2-4 0 16,-1-4-3-16,-2-6-5 0,5-3-3 15,2-16-1-15,3-4-24 16,1-3-19-16,7 0-11 15,2-15-114-15,0-13 34 16,0-2-45-16,0 0 9 16,4-3-94-16,1 8 87 15</inkml:trace>
  <inkml:trace contextRef="#ctx0" brushRef="#br0" timeOffset="82152.61">13314 15699 201 0,'0'0'167'16,"0"0"-43"-16,0 0-26 15,0 0-25-15,0 0 14 16,0 0 19-16,58-4 24 15,-40 4 1-15,7 4-49 16,-1 1-24-16,3 0-22 16,8-5 15-16,4 0-14 15,3 0-19-15,2 0-12 16,-1 0-3-16,-1-4-3 16,-5-2-3-16,-5 2-7 0,-8 0-25 15,-3-2-25-15,-13 4-37 16,-1 2-73-16,-7-2-32 15,0-2-19-15,0 4-317 16</inkml:trace>
  <inkml:trace contextRef="#ctx0" brushRef="#br0" timeOffset="82673.8">13555 15721 855 0,'0'0'169'0,"0"0"-43"16,0 0-39-16,0 0-53 16,0 0 12-16,0 0-9 15,-2 38-10-15,2-8 7 16,8 6-10-16,2-2-4 16,-1 3-10-16,-1-2-5 15,-1 2-4-15,0-7-1 16,-2-2-10-16,1-11-25 15,0-4-43-15,1-7-26 16,-4-6-64-16,-1 0 19 16,-2-14 44-16,0-4-50 0,0-4 11 15,0 7-68 1,0 8 63-16,0 7 147 0,0 0 2 16,0 0 73-1,0 0 13-15,0 0 64 0,0 4-3 16,0 10-11-16,0 4-30 15,-7 3-4-15,0 10-24 16,-3 5-8-16,-9 4-16 16,0 6 9-16,-4 2-24 15,1-8-18-15,7-7-19 16,1-12-2-16,7-11-25 16,7-6-37-16,0-4 3 15,0 0 18-15,0 0-80 16,0 0-19-16,13-5 59 0,1-13-11 15,1 0-3-15,-3-3-82 16,1 2-3-16,-1-8 81 16</inkml:trace>
  <inkml:trace contextRef="#ctx0" brushRef="#br0" timeOffset="82843.67">13604 16168 19 0,'0'0'268'16,"0"0"-55"-16,0 0-72 16,0 0-10-16,0 0-32 15,0 0-9-15,0 0-11 16,49-48 12-16,-40 48-23 15,9 0-16-15,4 0-4 16,5 0-16-16,4 0-12 16,3 0-16-16,1 4-4 15,-2-4 0-15,3 0-32 0,3-10-33 16,-6-17-158-16,-2 2-305 16</inkml:trace>
  <inkml:trace contextRef="#ctx0" brushRef="#br0" timeOffset="83844.13">14656 15159 1113 0,'0'0'113'15,"0"0"-71"-15,0 0 9 16,0 0-40-16,0 0-7 16,0 0 6-16,-25 143 4 15,25-108-3-15,0 2-9 16,0-11 0-16,0-3-1 16,0-16 1-16,0-1-2 15,0-6 0-15,0 0 5 16,-2-28-5-16,-9-6-25 15,-5-10 8-15,-1-2 17 16,-1-6 0-16,2 10 1 16,7 11 1-16,5 18 11 15,4 8 2-15,0 5-9 16,0 0-6-16,8 18 1 0,21 9 0 16,5 5 12-16,4-1-4 15,0 0-6-15,0-9 1 16,-1-8-3-16,-1-10 1 15,-5-4 1-15,-2 0 1 16,-9-18-2-16,-4-12 2 16,-7-8-1-16,-9-9 1 15,0 1-1-15,0 7 1 16,-2 6 5-16,-8 13 13 16,6 14 6-16,0 6 30 15,1 0-14-15,3 6-30 16,0 22-13-16,0 10 5 0,3 10-3 15,8-2 3-15,2 3-6 16,2-3-2-16,4-4-13 16,-3-4-38-16,-1-4-40 15,5-12-34-15,-3-12-92 16,0-10-235-16</inkml:trace>
  <inkml:trace contextRef="#ctx0" brushRef="#br0" timeOffset="84261.15">15279 15252 1109 0,'0'0'88'0,"0"0"-33"15,0 0 2-15,0 0-48 16,0 0-2-16,0 0 9 16,-29 10-7-16,27 14 8 15,-2 10 1-15,4-4 1 16,0 3-7-16,0-6 6 16,0-4-7-16,15-8 0 0,3-5-9 15,1-6 1-15,-4-4-1 16,-1 0 4-16,-4-21-2 15,-5-6-3-15,-5-1 7 16,0-2-4-16,0-2 3 16,-21 1 2-16,-2 1-7 15,-6 7 1-15,2 5-3 16,4 14-5-16,6 4-27 16,5 0-29-16,8 14-65 15,4 2-59-15,0-1-109 16,16-2-29-16</inkml:trace>
  <inkml:trace contextRef="#ctx0" brushRef="#br0" timeOffset="85094.23">15670 15187 752 0,'0'0'169'0,"0"0"8"16,0 0-48-16,0 0-81 15,0 0-5-15,-119 17 0 16,99 11-14-16,5 8-11 16,3 0-8-16,12 1-4 15,0-4 0-15,0-7-6 16,14-12-4-16,7-4-7 0,4-10-6 16,0 0-8-1,2-14-11-15,-4-17 19 0,-6-7 10 16,-3-10 3-16,-4-5 1 15,-7-14-3-15,-3-9-2 16,0-9 4-16,-25 4 3 16,1 15 1-16,4 17 3 15,7 30 14-15,3 19 35 16,4 0-14-16,1 27-33 16,5 14 2-16,0 10 2 15,0 14-2-15,18 3 6 16,4 6 2-16,7-10-5 15,2-5-1-15,5-7-7 16,3-9 1-16,5-1-3 16,5-7-7-16,2-9-1 0,0-8 4 15,-1-12-8-15,-6-6-10 16,-11-4 3-16,-6-24 13 16,-12-6 2-16,-7-4 3 15,-8-2 1-15,0 2 2 16,-16 10 0-16,-5 4 9 15,4 16 15-15,-1 8 10 16,0 0-17-16,2 0-10 16,3 17-9-16,2 10 2 15,8 5-2-15,3 3 4 16,0 7-2-16,8-11 2 16,13-1-3-16,6-6-1 0,5-8-3 15,3-13-4 1,0-3 2-16,4-10-2 0,-1-27 0 15,-3-9 6-15,-4-10 1 16,-4-10 0-16,-8-12 1 16,-15-15 0-16,-4-15 2 15,-8-2-3-15,-25 5 3 16,0 25-2-16,4 30 4 16,5 24 17-16,6 22 38 15,7 4 3-15,4 36-44 16,4 18-13-16,3 22 7 15,10 15-8-15,17 4 5 16,6 4-6-16,3-12-2 16,6-13-2-16,1-9-7 15,3-4-18-15,1-11-35 0,-7-8-116 16,-7-9 8 0,-8-16-246-16</inkml:trace>
  <inkml:trace contextRef="#ctx0" brushRef="#br0" timeOffset="85413.2">14654 16131 1315 0,'0'0'60'0,"0"0"-41"15,0 0 2-15,182-11 5 16,-21-3 63-16,37-5 23 16,25 2-18-16,4-1-31 15,-9 2-50-15,-10 10-13 16,-23 6-75-16,-25 0-162 15,-27 0-19-15,-30 6-479 16</inkml:trace>
  <inkml:trace contextRef="#ctx0" brushRef="#br0" timeOffset="87150.85">17120 15333 707 0,'0'0'487'0,"0"0"-425"0,0 0 59 15,0 0-44-15,0 0-51 16,0 0 28-16,-31-7 0 15,31 7-21-15,0 0-12 16,0 0-14-16,17 4 24 16,8 3-3-16,6-3-3 15,5-4 14-15,11 0-9 16,4 0-7-16,10 0-12 16,3 0-2-16,1 0-3 15,-1 0-3-15,-4 0-2 16,-4-4 3-16,-9 4 6 15,-6 0-9-15,-4 0 3 16,-6 0 2-16,-4 0-6 16,-3 0 2-16,-4 0 0 0,-2 0-2 15,-5 0 0-15,-4-4 0 16,-5 1 2-16,2-1-1 16,-6 2 5-16,0-2-6 15,0-6 4-15,0 2-2 16,-8-8 1-16,-9-2-3 15,-6-4 3-15,-4-2-1 16,-4-5-2-16,2 5 1 16,4 2-2-16,6 8 4 0,3 6-2 15,5 6 0 1,3 2 2-16,2 0-3 0,4 0 4 16,2 0-3-16,0 0 0 15,0 0-1-15,0 0-1 16,8 14-2-16,9 3 4 15,3-2-1-15,5 2 3 16,-1-4-2-16,0 1 0 16,1 0 5-16,-5 2 3 15,-4 4-2-15,-8 3 2 16,-2 11-1-16,-6 2-5 16,0 10-1-16,-12 2-2 15,-10 0-3-15,2-3-28 16,2-9-57-16,5-17-167 15,4-11-290-15</inkml:trace>
  <inkml:trace contextRef="#ctx0" brushRef="#br0" timeOffset="88244.45">18807 14696 1158 0,'0'0'85'16,"0"0"-2"-16,0 0 16 15,0 0-62-15,0 0-29 16,0 0 6-16,0 0 25 16,-10 125 6-16,24-51-18 15,-3 8-18-15,-2-1-8 16,-2-10 11-16,-3-1-2 15,1-7 1-15,-1-9 14 16,0-6 4-16,-1-8-8 16,-1-8 0-16,-2-10-4 15,0-14-3-15,0-1-4 0,0-7 2 16,0 0 6 0,0 0 9-16,0 0-3 0,0 0-9 15,0 0-1-15,0 4 2 16,0-1-9-16,9 0-1 15,9 0 1-15,8-1 3 16,6 0-5-16,3-2-3 16,4 0-1-16,3-4-1 15,2-9 0-15,3-6-13 16,2 1-11-16,-2 0-33 16,-5 0-60-16,-4 1-28 15,0-6-88-15,-5 4-219 16</inkml:trace>
  <inkml:trace contextRef="#ctx0" brushRef="#br0" timeOffset="88906.11">19622 15009 1334 0,'0'0'83'0,"0"0"-53"16,0 0 13-16,0 0-27 16,0 0 1-16,0 123 21 0,0-82-3 15,0 4-11 1,0-1-2-16,0-4-14 0,-4-1-2 16,-1-12 6-16,3-8 2 15,2-6-4-15,0-13 1 16,0 0-2-16,0-4 3 15,0-24 14-15,0-14-24 16,0-16 3-16,0-23 3 16,0-19-7-16,0-19-1 15,0 10 1-15,0 21-1 16,4 21 2-16,7 31 1 16,3 12 11-16,1 7-4 15,4 8 4-15,3 5-14 16,2 4 0-16,5 2 1 0,0 23 1 15,-2 14-1-15,-5 11 2 16,-11 9 4-16,-11-1-6 16,0 0 2-16,-6-12 0 15,-19-6 0-15,-2-10-3 16,-4-8 0-16,0-13-6 16,2-9-14-16,2 0-8 15,7-9 18-15,4-9 3 16,8 1 0-16,1 4 7 15,5 9 0-15,2 2 13 16,0 2-6-16,6 0 2 16,17 0 5-16,1 10-2 15,5 7 2-15,-2 6-14 16,2 3 1-16,4 2-1 16,-2 2-10-16,5-1-35 0,-5 5-29 15,-2-2-27-15,-4-4-41 16,-9 2-23-16,-8-4-117 15,-8 1-166-15</inkml:trace>
  <inkml:trace contextRef="#ctx0" brushRef="#br0" timeOffset="89241.07">18361 16177 1212 0,'0'0'173'0,"0"0"-105"16,0 0 76-16,0 0-108 15,116-31-9-15,-18 5 65 16,20-2-23-16,9 2-29 15,12-6-22-15,3 2-18 16,3-2 2-16,0-3-2 16,-5 7 0-16,-6 2-1 0,-9 12-9 15,-17 1 0-15,-16 9-26 16,-24-7-86-16,-20 7-144 16,-21 4-454-16</inkml:trace>
  <inkml:trace contextRef="#ctx0" brushRef="#br0" timeOffset="102194.01">21022 14516 739 0,'0'0'291'0,"0"0"-214"16,0 0 2-1,0-119 3-15,0 99-8 0,0-2-17 16,0 4-10-16,0 4-1 16,0 6 6-16,0 8-18 15,-10 0-10-15,-19 10-17 16,-9 29-7-16,-4 16-4 15,-5 19 0-15,7 9 4 16,7 9 1-16,13 1-1 16,11-2-1-16,9-2-3 15,0-9 4-15,29-8 3 16,11-11-3-16,5-11 0 16,-1-6-1-16,0-5 0 0,-5 3 1 15,-4 3 1 1,-12 4 1-16,-10 8 11 0,-13 1 2 15,0 6 3-15,-9-1 3 16,-18-1 1-16,-6-8-2 16,0 0 5-16,-8-8-10 15,1-4-6-15,2-16-5 16,5-12 0-16,4-14 1 16,9 0 0-16,5-26-3 15,12-2-2-15,3-6-5 16,5 11 0-16,19 4 2 15,4 11 3-15,-1 8 1 16,0 0 4-16,-4 23 3 16,-1 16 8-16,0 16 12 15,0 19 5-15,-3 22-12 0,-6 22-9 16,-3 20-6-16,0 15-3 16,-3-5 0-16,5-15 8 15,5-25-3-15,3-24-8 16,1-30 0-16,2-23 0 15,2-31-11-15,2-5-16 16,2-43-46-16,6-18-130 16,-4-2-152-16,-2-4-375 15</inkml:trace>
  <inkml:trace contextRef="#ctx0" brushRef="#br0" timeOffset="102798.91">22131 14686 719 0,'0'0'432'16,"0"0"-346"-16,0 0 17 16,0 0-27-16,-134-9-31 15,112 9 11-15,6 0 11 16,1 17-19-16,1 16-19 16,1 6-11-16,-3 19 2 15,8 6 2-15,5-1 7 16,3-10-7-16,5-14-14 0,26-21-2 15,11-14-3-15,12-4 5 16,8-40-5-16,3-23-2 16,-7-8 0-1,-13-4 1-15,-22 3-2 0,-18 7 4 16,-5 2 0-16,-18 13-3 16,-21 20 4-16,-15 28-5 15,-11 7-3-15,-11 40-7 16,1 21-17-16,1 14-53 15,21 6-116-15,10 7-162 16,19 2-782-16</inkml:trace>
  <inkml:trace contextRef="#ctx0" brushRef="#br0" timeOffset="103198.1">22009 16571 1346 0,'0'0'90'0,"0"0"-32"15,0 0 17-15,0 0-29 16,-12 110-2-16,8-42 11 16,-1 9 6-16,-1 7-34 15,2 6-10-15,1 7-2 16,3-7 0-16,0-6 3 15,0-12-10-15,0-14-6 16,9-14-2-16,-5-16-2 0,3-15-33 16,-1-13-63-16,4 0-104 15,1-31-258-15</inkml:trace>
  <inkml:trace contextRef="#ctx0" brushRef="#br0" timeOffset="104827">23657 15236 1043 0,'0'0'89'0,"0"0"-24"16,0 0 45-16,0 0-11 16,0 0-31-16,0 0 13 15,-42-27-30-15,22 67-26 16,-1 21 0-16,6 12-5 15,6-2-2-15,9-2-4 16,0-13-4-16,22-20-6 0,15-14-2 16,9-22-2-16,8 0-3 15,-1-31-12-15,-2-14 4 16,-8-8 11-16,-22 3 4 16,-13 6 7-16,-8 4 26 15,-16 3 17-15,-22 12-23 16,-3 15-7-16,-1 6-13 15,0 4-11-15,5 14-1 16,6 15-8-16,10 0-40 16,19 1-64-16,2-3-108 15,31-13-138-15,15-7-365 16</inkml:trace>
  <inkml:trace contextRef="#ctx0" brushRef="#br0" timeOffset="104982.11">24324 15400 1387 0,'0'0'70'15,"0"0"-58"-15,0 0-12 16,0 0-19-16,0 0-103 16,0 0-162-16,0 27-548 15</inkml:trace>
  <inkml:trace contextRef="#ctx0" brushRef="#br0" timeOffset="105492.78">24809 15055 1226 0,'0'0'84'0,"0"0"8"15,0 0-10-15,0 0-5 0,0 0-34 16,0 0 7-16,0 6-1 15,0 4-8-15,0-4-25 16,0 0 1-16,0-2 1 16,0-4-3-16,0 0-7 15,0 0 3-15,0 0-4 16,0 0 3-16,0 0 0 16,0 0-1-16,0 0 8 15,0 2-5-15,0 0 7 16,0 9-9-16,0 10 4 15,0 10-7-15,0 14 10 16,0 10-15-16,0 11 8 16,0 14-8-16,0 0 0 0,-9 1-2 15,2-18-11-15,5-14-25 16,2-21-23-16,0-20-101 16,21-8-125-16,10-14-369 15</inkml:trace>
  <inkml:trace contextRef="#ctx0" brushRef="#br0" timeOffset="105710.04">25226 15031 1708 0,'0'0'119'16,"0"0"-110"-16,-3 105 15 0,-3-19 16 15,-4 16-24-15,4 4-5 16,6 4-3-16,0-5-8 16,0-19-24-16,16-15-52 15,1-25-115-15,4-11-192 16,-8-9-725-16</inkml:trace>
  <inkml:trace contextRef="#ctx0" brushRef="#br0" timeOffset="106340.94">23653 16848 539 0,'0'0'599'0,"0"0"-485"15,0 0 1-15,0 0-4 16,0 0-28-16,-134 22-50 15,112 22 1-15,9 10 12 16,13 1-13-16,0 1-13 0,13-11-8 16,22-8-2-16,13-15-1 15,10-10-5-15,6-12 6 16,5-16-10-16,-7-21-4 16,-10-7-3-16,-19-2 4 15,-18 6 3-15,-15 1 7 16,0 2 11-16,-27 1-3 15,-10 2-5-15,-3 5-8 16,-1 8-2-16,4 7-1 16,5 14-15-16,8 0-44 15,9 0-23-15,15 2-120 16,0 10-142-16,22 2-491 16</inkml:trace>
  <inkml:trace contextRef="#ctx0" brushRef="#br0" timeOffset="106791.74">24631 16637 1216 0,'0'0'102'15,"0"0"-76"1,0 0 25-16,0 0 11 0,0 0-43 16,0 0 22-16,96 76 15 15,-90-27-12-15,-6 9-23 16,0 6 2-16,-25 6-14 15,-4-1 5-15,-2-12-3 16,0 0-3-16,2-17-5 16,8-12-1-16,4-10-1 15,13-14-1-15,4-4-1 16,0 0-11-16,16 0 1 0,15-4 11 16,9-14 0-1,6 0 2-15,6-1-2 0,0 2 0 16,-6 4-4-1,-1 8-70-15,1 1-104 0,2-1-166 16,2 1-397-16</inkml:trace>
  <inkml:trace contextRef="#ctx0" brushRef="#br0" timeOffset="107029.37">25408 16723 1603 0,'0'0'126'0,"0"0"-61"16,0 0 1-16,0 0-29 15,0 0-30-15,0 0 13 16,23 97 0-16,-17-43-7 16,-3 12-13-16,-3 2 0 15,0-6-5-15,0-8-28 16,0-1-40-16,2-13-107 15,8-12-148-15,2-14-354 16</inkml:trace>
  <inkml:trace contextRef="#ctx0" brushRef="#br0" timeOffset="107795.84">26308 16642 257 0,'0'0'1007'0,"0"0"-876"15,0 0-12-15,0 0 17 16,0 0-43-16,0 0-56 15,-19-41 1-15,19 38-4 0,0-2-5 16,0 1-16-16,0 0 3 16,0 2-5-16,0 2-5 15,0 0 5-15,0 0-4 16,0 0 1-16,0 0-5 16,0 0-1-16,0 0-2 15,0 0-1-15,0 0 1 16,0 0 0-16,0 0-2 15,0 0 0-15,0 0 0 16,0 0 0-16,0 0 1 16,0 0-1-16,0 0 2 15,-2 0-1-15,-12 15 1 16,1 6 0-16,-8 6 1 16,-3 8 0-16,-3 10 0 15,-2 5 0-15,0 0-1 0,9-6 0 16,16-8 0-16,4-11 0 15,7-14-3-15,26-7 1 16,7-4-12-16,5 0 4 16,1 0 8-16,-3-6 2 15,-7 6 1-15,-7 0 12 16,-10 0-3-16,-3 18-1 16,-7 10-4-16,-7 6 1 15,-2 4-4-15,0 6 0 16,-2 1 0-16,-21 3-1 15,-3 2-1-15,-10 0 0 16,-10-2-1-16,-6-4-2 0,1 0-2 16,4-12 2-16,12-9-3 15,10-14-1-15,12-9-30 16,5 0-40-16,8-22-70 16,0-9-73-16,8 4 71 15,9 5 43-15,4 12 59 16,-6 2 32-16,1 2 15 15,4 2 5-15,6 4-5 16,3-4-143-16,4-1-266 16</inkml:trace>
  <inkml:trace contextRef="#ctx0" brushRef="#br0" timeOffset="108425.64">26821 16772 1196 0,'0'0'374'0,"0"0"-308"16,0 0-8-16,0 0 30 15,0 0-55-15,0 0-21 16,13-10 14-16,7 10 0 15,1 0-13-15,-6 0-12 0,-1 0 0 16,-6 0 2 0,-1-8 0-16,-3-6-2 0,-4 1 3 15,0-1-3-15,0 0-2 16,0 7-1-16,-19-8-4 16,-10 7-5-16,-4 8-1 15,-2 0 2-15,7 4 9 16,3 22 0-16,7 11 1 15,7 7 0-15,2 2 1 16,9-2 1-16,0-8 0 16,0-2 2-16,9-6 2 15,9-2-2-15,2-3 1 16,-2-6-3-16,2-3-2 16,-2 0 2-16,-1-6 2 15,-1-4 3-15,-1-4 5 16,4 0-7-16,-1 0 5 15,-3-22-6-15,-1-7-4 0,-3-4 1 16,-3 1-1-16,-1 5 0 16,-5 14 0-16,-2 5 0 15,0 8 2-15,0 0 5 16,0 19 3-16,0 12 3 16,0 17 1-16,-4 2-5 15,-5 7 2-15,-2 5-8 16,-1 2 1-16,4 1-4 15,-1-6-4-15,0-5-20 16,6-10-31-16,3-12-123 16,0-10-269-16</inkml:trace>
  <inkml:trace contextRef="#ctx0" brushRef="#br0" timeOffset="109248.18">24201 16910 831 0,'0'0'358'0,"0"0"-258"16,0 0 14-16,0 0-26 15,0 0-5-15,0 0-20 16,6-14 1-16,5 14-6 16,1 0-24-16,1 4-8 15,-1 6-12-15,1-2-10 16,0-2-3-16,1-6 1 15,-6 0 2-15,-1 0 4 16,-5 0-2-16,-2 0 2 16,0-6 7-16,-2-6-3 15,-18 2-5-15,-5 6-5 0,1 4-2 16,-1 0-1-16,4 0-8 16,4 18-44-16,7 14-81 15,3 12-126-15,4 4-342 16</inkml:trace>
  <inkml:trace contextRef="#ctx0" brushRef="#br0" timeOffset="112736.85">27037 14291 779 0,'0'0'107'15,"0"0"-41"-15,0 0-38 16,0 0 17-16,0 0 6 16,89-113 13-16,-53 100 6 15,4 1-12-15,3 2-29 16,-1 2 15-16,7 1-2 16,2 1-5-16,0 6 0 15,1 0-3-15,-2 13 7 0,0 17-9 16,-4 14-9-16,-7 6-2 15,-13 10 5-15,-10 4 0 16,-10 6 3-16,-6-1 2 16,0 0-7-16,-11 2 0 15,-11 3-2-15,-3 6-7 16,0 9-3-16,-3-1-1 16,-3 2-1-16,-5-5 3 15,2-1-3-15,5-6-7 16,8-6 3-16,7-1-2 15,10-14-2-15,4-3-1 16,0-5 0-16,8-5 0 16,17-9 0-16,4-6 1 15,6-4 0-15,3-8 0 0,3-7-1 16,-1-5 2-16,2-5-2 16,1-9 0-16,-4-14-1 15,-1-6-2-15,-5 4-3 16,-10 4 2-16,-9 3 2 15,-8 7 1-15,-6 8 1 16,0 3 2-16,0-4 2 16,-6 4-3-16,-15 0 0 15,-5 0-2-15,-8 22 0 16,1 2 4-16,2 6-4 16,2 5 0-16,6 3 2 15,6 6 0-15,3 0-2 0,3 10 0 16,7 8 3-16,4 4-3 15,0 6 0-15,6 5 5 16,19 11-5-16,8 10 3 16,5 5 5-16,6 4 13 15,1-8 6-15,-5-9-5 16,-4-14-4-16,-10-10 0 16,-1-8-11-16,-4-4 6 15,-6-5-13-15,-1-5 0 16,-8 2 0-16,-4-2 0 15,-2-4 0-15,0 0 0 0,0-4 0 16,0-4 0 0,-13 2 0-16,-3-6 0 0,-4-6 0 15,0-4 0-15,-7 0 0 16,-4-1 0-16,-6-8 0 16,-2 4 0-16,-1-11 0 15,0-2 0-15,3 0 0 16,2-18 0-16,10-10 0 15,6-3 0-15,3-1 0 16,5 2-47-16,-1 2 6 16,0 2-2-16,5-2-16 15,1 1-24-15,6 6-29 16,0-5-22-16,0 2 13 16,0 6-61-16,15-2-61 15,1 6-65-15</inkml:trace>
  <inkml:trace contextRef="#ctx0" brushRef="#br0" timeOffset="115661.15">29543 14922 366 0,'0'0'79'15,"0"0"-29"-15,0 0 58 16,0 0-58-16,0 0-25 16,0 0 33-16,0 0 43 0,10 9-2 15,-10-9-19 1,0 2-11-16,0-2-20 0,0 2-22 15,0 0-8-15,0 6-10 16,0 1 5-16,-2 3 10 16,-12 7 13-16,-3 0 0 15,-4 4 6-15,-3 8-8 16,-5-2-9-16,-5 7 3 16,-6 4-10-16,-7 5-5 15,-7 1-11-15,0 4 2 16,0 2-2-16,-2-2 4 15,4-2 7-15,6-4-1 16,1-4-9-16,3-7 0 16,4-6-4-16,3-1 6 0,4-3-6 15,-1-2 3-15,3-4-1 16,5-1 1-16,1-1-3 16,10-4 0-16,1-7 0 15,8 0-2-15,2-2-21 16,0 0-16-16,2-2-21 15,0 0-72-15,0 0-101 16,4 0-147-16</inkml:trace>
  <inkml:trace contextRef="#ctx0" brushRef="#br0" timeOffset="116434.04">28971 15172 98 0,'0'0'470'0,"0"0"-401"15,0 0 12-15,0 0 40 16,0 0-50-16,0 0 13 16,-20-17 25-16,20 14-40 15,0 0-7-15,0 0-13 16,-2-2 4-16,0 1-2 16,0 3-18-16,-1-3 3 0,3 1 8 15,-2 3 15-15,2-4-12 16,-2 4-14-16,0 0-2 15,-1 0-9-15,3 0-4 16,0 0-4-16,0 0-5 16,0 0 1-16,0 0-8 15,3 0 3-15,14 0 1 16,8 12 9-16,4 10-2 16,2 1 4-16,7 7-1 15,9 7-4-15,1 12 15 16,6 1-7-16,4 8-4 15,-4 0-8-15,-4 2-1 0,-2-5-1 16,-6-1-3 0,-5-10-2-16,-8-5 0 0,-8-6 1 15,-6-11 0-15,-8-8-1 16,-2-6 0-16,-3-3 0 16,-2-5 1-16,0 0 3 15,0 0-4-15,0 0 0 16,0 0-1-16,0 0-4 15,0 0-19-15,0-5-41 16,0-7-60-16,-2 2-81 16,-3-5-78-16,1 4-351 15</inkml:trace>
  <inkml:trace contextRef="#ctx0" brushRef="#br0" timeOffset="117382.46">30319 15123 632 0,'0'0'126'0,"0"0"-86"16,0 0 18-16,0 0-50 16,0 0-6-16,0 0 34 15,0 0 35-15,-5 0 9 16,5 0 4-16,0 0-9 15,0 0 4-15,0 0-4 16,0 0-21-16,0 10 11 16,0 12-3-16,0 5-11 15,0 3-8-15,0 7 0 16,0 4-2-16,0-1-6 16,-2 0-1-16,0-4-6 15,-2-2-3-15,4-10-10 16,-3-4-5-16,3-6-6 0,0-4-3 15,0-2-1-15,0-8 0 16,0 0 1-16,0 0 0 16,0 0-1-16,0 0-2 15,0 0-3-15,0 0-2 16,0 0-20-16,0 0-14 16,-4 0-42-16,4-9-36 15,0-4-45-15,0-1-82 16,7 2-242-16</inkml:trace>
  <inkml:trace contextRef="#ctx0" brushRef="#br0" timeOffset="118040.57">30831 15234 738 0,'0'0'245'0,"0"0"-130"0,0 0-31 15,0 0-23-15,0 0-43 16,0 0-1-16,-20-7 11 16,14 7 13-16,-3 9-9 15,2 7-5-15,-2 2 15 16,2 3 8-16,3 4 3 16,2 0-17-16,2 4-10 15,0-3-8-15,0 1-8 16,0-6-6-16,2-3 0 15,14 0 0-15,1-4 0 16,2-1 2-16,2-4-2 16,0-4 0-16,1-5 1 0,-5 0-1 15,4 0-1-15,1-5 4 16,-4-9 13-16,0-4 1 16,-3-4 5-16,-1 0 5 15,-3-4-10-15,-7-4-2 16,-2 2 0-16,-2-4-8 15,0 1-3-15,0 1-2 16,-2 7-2-16,-13 1 0 16,-6 3 2-16,-3 6 1 15,-2 9-2-15,-3 4-3 16,0 0-2-16,2 0-2 16,7 0 2-16,4 14-6 15,5 3-4-15,6 4-17 16,3-1-37-16,2-2-27 15,0 0-34-15,0 2-52 16,16-1-90-16,6-2-182 16</inkml:trace>
  <inkml:trace contextRef="#ctx0" brushRef="#br0" timeOffset="118534.5">31460 15232 1148 0,'0'0'248'16,"0"0"-181"-16,0 0-21 15,0 0 23-15,0 0-40 16,0 0-15-16,-38-6 16 15,29 23 2-15,3 8-16 16,-1 0-3-16,7 6 6 16,0-7 7-16,0 2-1 15,2 0-6-15,13-2 0 16,6-4-7-16,6 0-11 16,-1-7 3-16,6-7 2 0,-4-6-2 15,3 0 0-15,3 0 10 16,0-17 10-16,-3-5-8 15,-4-4-1-15,-8-1-3 16,-1 2 2-16,-7 0 0 16,-7 0 1-16,-4-1-4 15,0-2 10-15,-2 2-15 16,-23 3 1-16,-8 3 1 16,-7 13-8-16,-11 7-7 15,2 0-7-15,2 4-15 16,7 15-25-16,16 12-55 15,13-8-118-15,11 5-217 16</inkml:trace>
  <inkml:trace contextRef="#ctx0" brushRef="#br0" timeOffset="119013.21">30121 15937 1280 0,'0'0'138'0,"0"0"-44"16,0 0 80-16,0 0-79 15,0 0-63-15,0 0 36 16,187 0-1-16,-44 0-22 15,17 0-10-15,9 0-16 16,3 0-19-16,-12 0 0 0,-11 0 0 16,-15 0 0-1,-16 0 0-15,-13 0 0 0,-13 0 0 16,-17 0 0-16,-19 0-31 16,-18 0-20-16,-16 0-23 15,-7 9-130-15,-15 8-118 16,0 1-409-16</inkml:trace>
  <inkml:trace contextRef="#ctx0" brushRef="#br0" timeOffset="122376.53">8136 14972 159 0,'0'0'768'15,"0"0"-628"-15,0 0-43 16,-114 0 5-16,99 0 4 0,-1 0-10 16,5 0 14-16,7 0-23 15,2 0 17-15,0 0-37 16,2 0-28-16,0 0-21 16,0 9-1-16,27 7-10 15,23 3 18-15,22 4 5 16,12-1-5-16,17 0-4 15,3-3-1-15,6 2-11 16,1-7-9-16,1 3 0 16,-6-12 0-16,-5-1 0 15,-5-4 0-15,-9 0 0 16,-14-8 0-16,-13-1 0 16,-16-1 0-16,-10 6 0 0,-14 1 0 15,-11 1 0 1,-5 0 0-16,-1 2 0 0,-3 0 0 15,0 0 0-15,0 0 0 16,0 0 0-16,0-2 0 16,0 2 0-1,0-8 0-15,0 4 0 0,0 1 0 16,-3 0 0-16,-1 3 0 16,-3-3 0-16,3-2 0 15,0 4 0-15,-1-2 0 16,5 1 0-16,-2 0 0 15,0 2 0-15,2 0 0 16,0 0 0-16,0 0 0 16,0 0 0-16,0 0 0 15,0 0 0-15,0 0 0 16,0 0 0-16,0 0 0 0,0 0 0 16,0 0 0-16,0 0 0 15,0 0 0-15,0 0 0 16,0 0 0-16,-3 0 0 15,3 0 0-15,0 0 0 16,0 0 0-16,0 0 0 16,0 0 0-16,0 0 0 15,0 0 0-15,0 0 0 16,0 0 0-16,0 0 0 16,0 0 0-16,0 0 0 15,0 0 0-15,0 0 0 0,0 0 0 16,0 0 0-1,0 0 0-15,0 0 0 0,0 0 0 16,0 0 0-16,0 0 0 16,0 0 0-16,0 0 0 15,0 0 0-15,0 0 0 16,0 0 0-16,0 0 0 16,0 0 0-16,0 0 0 15,0 0 0-15,0 0 0 16,0 0 0-16,0 0 0 15,0 0 0-15,0 0 0 16,0 0 0-16,0 0 0 0,0 0 0 16,0 0 0-16,0 0 0 15,0 0 0-15,0 0 0 16,0 0 0-16,0 0 0 16,0 0 0-16,0 0 0 15,0 0 0-15,0 0 0 16,0 0 0-16,0 0 0 15,0 0 0-15,0 0 0 16,0 0 0-16,0 0 0 16,0 0 0-16,0 0 0 15,0 0 0-15,0 0 0 16,0 0 0-16,0 0 0 16,0 0 0-16,0 0 0 15,0 0 0-15,0 0 0 16,0 0 0-16,0 0 0 0,0 0 0 15,0 0 0 1,0 0 0-16,0 0 0 0,0 0 0 16,0 0 0-16,0 0 0 15,0 0 0-15,0 0 0 16,0 0 0-16,0 0 0 16,0 0 0-16,0 0 0 15,0 0 0-15,0 0 0 16,0 0 0-16,0 0 0 15,0 0 0-15,0 0 0 16,0 0 0-16,0 0 0 16,0 0 0-16,0 0 0 15,0 0 0-15,0 0 0 16,0 0 0-16,0 0 0 0,0-6 0 16,-7-2-76-16,1-1-105 15,-7 1-250-15</inkml:trace>
  <inkml:trace contextRef="#ctx0" brushRef="#br0" timeOffset="143560.71">15932 14339 41 0,'0'0'421'0,"0"0"-270"16,0 0-19-16,0 0 1 16,0 0-31-16,0 0-9 15,0 0-12-15,29-31-27 16,-29 31-11-16,0 0-6 15,0 0 3-15,0 0-1 0,0-3-3 16,-17 1 6-16,-14 1-33 16,-14-4-3-16,-6 1-2 15,-11 0-3-15,-13 0 2 16,-9 4-2-16,-14 0-1 16,-9 0 1-16,-7 8-2 15,-6 14-1-15,-5 6-4 16,3 6 6-16,6 3-1 15,9 4 0-15,5 6 0 16,5 4-1-16,4 0 1 16,1-3 1-16,13-4 0 15,2-6 1-15,13-6-1 16,6-9 1-16,14-5-1 16,8-9 4-16,11-1 3 0,7-8 5 15,5 0 1-15,7 0 10 16,-1 0 7-16,2 0 5 15,3 0-13-15,0 0-1 16,0 0-3-16,2 0-1 16,0 0-3-16,0 0 0 15,0 0-8-15,0 31-6 16,0 19 1-16,14 22 3 16,11 16-1-16,10 10 8 15,2 7 21-15,3 1-14 16,-2-3-3-16,3-6-7 15,-2-12 5-15,-1-7-5 16,2-4-2-16,-1-10 0 16,-8-3-5-16,-2-7 3 15,-8-10-2-15,-2-12 0 0,-9-11 5 16,0-2-2-16,-6-15 2 16,1 2-3-16,-5-6-1 15,0 4-2-15,0-4 3 16,0 0-3-16,0 0 2 15,0 0 4-15,0 0-3 16,0 0 0-16,0 0-4 16,2 0 3-16,-2 0 3 15,2 0-3-15,4 0-3 16,10 0-3-16,11 0 3 0,17 0 1 16,10 0 0-16,15 0 1 15,12-4 0-15,19-6-2 16,22-9 1-16,18-2 0 15,19-9 0-15,16-2-1 16,18-4-3-16,11-5-1 16,8 6 3-16,-7-2-1 15,-7-2-3-15,-11 12-1 16,-13-1 4-16,-20 6-6 16,-25 6 2-16,-31 5-6 15,-26 3-1-15,-26 3 7 16,-19 5 1-16,-14 0 0 15,-6-4 5-15,-7 4 0 0,0 0 2 16,0 0-2-16,0 0 3 16,0 0 1-16,0 0 0 15,0 0-1-15,0 0-3 16,0-12 1-16,0-3 0 16,-16-12-1-16,-4-17-1 15,-4-15 0-15,-5-25 0 16,-4-24-1-16,-10-34 1 15,-3-27-1-15,-4-11-3 16,6 4 3-16,3 23-1 16,8 30 2-16,4 28 0 15,7 18-1-15,0 15 2 0,4 15 0 16,2 14-2 0,3 13 1-16,4 8 1 0,0 6 0 15,1 2-3-15,-6 4 3 16,-4 0-1-16,-6 0 1 15,-7 1-3-15,-12 17 0 16,-8 5 3-16,-9 3 0 16,-16 0 0-16,-12-1 4 15,-14 2 1-15,-18 1-5 16,-7 3 5-16,-9-4 1 16,-2 2-2-16,7 0 1 15,10-5-3-15,15 5-1 16,17-1 1-16,19 0-4 0,21-2 0 15,20-8-17 1,17-2-64-16,12 8-121 0,4-1-92 16,31 10-317-1</inkml:trace>
  <inkml:trace contextRef="#ctx0" brushRef="#br0" timeOffset="146224.42">23784 14453 203 0,'0'0'0'0,"0"0"0"16,0 0 0-16,0 0 2 16,0 0-1-16,0 0 25 15,0 0 93-15,-22 0-40 16,15 0-15-16,-2 0 4 15,5 0-1-15,-3 0 0 16,-2 0 6-16,0 0-8 16,-2 0-17-16,-3 0 10 0,2 0 50 15,-2 0 18-15,1 0-42 16,-2 0-15-16,-4 0-2 16,1 0-11-16,3 0 10 15,6 0 2-15,2 0-13 16,5 0-9-16,2 0-6 15,0 0-12-15,0 0-11 16,0 0-8-16,18 0-1 16,30 2 12-16,31-2 17 15,41 0-9-15,43 0 0 16,36-19 3-16,19-3-10 16,0-6-20-16,-20 6 0 15,-26 1-1-15,-32 1 2 16,-33 5 0-16,-25 4 0 15,-22-1-1-15,-17 6 0 0,-14-2-2 16,-9 2-2-16,-11 5-13 16,-2 1-22-16,-7 0-31 15,0 0-96-15,-11 11-81 16,-26 13-119-16,-9 4-571 16</inkml:trace>
  <inkml:trace contextRef="#ctx0" brushRef="#br0" timeOffset="149638.32">32895 15248 590 0,'0'0'196'16,"0"0"-91"-16,0 0 14 15,0 0-31-15,0 0-32 16,-45-102-11-16,41 85-3 16,1 3 4-16,-1 1-2 15,2 2 1-15,-1 3-2 16,-1 4 5-16,4 0 13 16,-2 4-4-16,2-2-20 15,0 2-8-15,0 0-8 16,0 0-8-16,0 4-6 0,0 24 5 15,0 8 34-15,2 13-8 16,7 4-3-16,-2 6-10 16,2-5-6-16,2-2-15 15,5-2-2-15,-10-14 0 16,-2 0-2-16,-1-5-1 16,-3-9-7-16,0-7-38 15,0-2-67-15,0-1-95 16,0-8-66-16,-11-4-273 15</inkml:trace>
  <inkml:trace contextRef="#ctx0" brushRef="#br0" timeOffset="150059.29">33275 15091 874 0,'0'0'247'0,"0"0"-147"15,0 0-12-15,0 0-23 0,0 0-25 16,0 0 5 0,0 41 48-16,0-5-15 0,0 1-15 15,3 7-9-15,2 5-18 16,-5-1 7-16,0 2-12 16,0-6-13-16,0-1-9 15,0-5-6-15,0-7-1 16,0-4-2-16,0-8-4 15,2-6-13-15,0-6-33 16,0-4-58-16,-2 0-96 16,0-3-47-16,0 0-157 15</inkml:trace>
  <inkml:trace contextRef="#ctx0" brushRef="#br0" timeOffset="151035.81">32317 15004 793 0,'0'0'327'15,"0"0"-238"-15,0 0 32 16,0 0-82-16,0 0-5 16,139-77 10-16,-56 65 9 15,10 6 16-15,9 6-30 16,14-4-14-16,9 0-14 15,4 2-11-15,-6-4-3 16,-11 4-2-16,-26 2-1 16,-24 0 4-16,-21 0 2 15,-14 0 0-15,-12 0 0 16,-9 0 3-16,1 0 8 0,-7 0 10 16,0 0 12-1,5 6-9-15,-3 15 3 0,0 10-3 16,-2 9-10-16,5 4 5 15,-3 10-7-15,2 0 6 16,-2 9-1-16,0 1-5 16,5 1 0-16,5-2 3 15,-4-5 0-15,8 0-1 16,-3-5-7-16,0-3-4 16,-1-4-2-16,1-3 5 15,-3-6-4-15,-2-3-2 16,-1-3 7-16,-7-4-5 15,0-8-2-15,0-6 1 0,0-3 3 16,-11-2-2 0,-7 1 1-16,-7-5-1 0,-6-2 0 15,-11-1-2-15,-14 5-2 16,-17-6-1-16,-10 8 0 16,-8-6-6-16,-7 6-2 15,-7 0-1-15,0 1-4 16,3 0 5-16,13 0-1 15,18 1 0-15,19-6 4 16,17-4-2-16,12 0 4 16,8 0-1-16,3 0-2 15,4 0 8-15,1-4 1 0,0-9-1 16,-2-2-1-16,0 2-3 16,1-9 0-16,-2-2-1 15,4-5 4 1,-3-17 1-16,3-6 0 0,-6-7 0 15,8-12 0-15,1-9 1 16,3-6 1-16,0-8-1 16,3-4 0-16,13-5 2 15,-6 1-1-15,1 12-1 16,-3 24 0-16,-6 22-1 16,0 30-1-16,-2 14-21 15,0 0-63-15,0 36-83 16,-20 26 33-16,-3 18-70 15,4 14-160-15,3 13-325 16</inkml:trace>
  <inkml:trace contextRef="#ctx0" brushRef="#br0" timeOffset="153600.91">32413 17129 429 0,'0'0'52'16,"0"0"-47"-16,0 0 7 15,0 0 38-15,0 0 17 16,0 0 62-16,0 0 10 0,97-67-16 15,-89 57-24-15,7 2-23 16,1-2-2-16,2-1-18 16,0 5-2-16,0-3-20 15,-3 9-19-15,6 0-5 16,1 4 0-16,0 18 5 16,0 6 5-16,-1 7 5 15,-10 5 6-15,-11 0-10 16,0 1 0-16,-3 3-8 15,-21-2 1-15,-5-3 3 16,-3-3-6-16,-1-6 4 16,6-6-7-16,3-3-3 15,4-12 4-15,11 1-7 16,4-10 2-16,3 0-3 0,2 0 3 16,0 0-1-16,12 0 4 15,25 0 5-15,12-10 11 16,19-8 13-16,9-4-12 15,8-3-14-15,2 6 5 16,-5 5-12-16,-12 4-3 16,-10 6-17-16,-10 4-53 15,-2 0-60-15,-6 0-37 16,-11 0-180-16,-4 0-316 16</inkml:trace>
  <inkml:trace contextRef="#ctx0" brushRef="#br0" timeOffset="153838.74">33449 17044 1127 0,'0'0'235'0,"0"0"-137"16,0 0 82-16,0 0-90 16,0 0-37-16,0 0-18 15,14-50 7-15,-5 79-27 16,2 15 18-16,-5 7-1 15,-1-1-10-15,-5 5-12 16,0-1-7-16,0-6-3 0,0-8-2 16,0-4-9-1,3-10-48-15,1 1-121 0,0-9-232 16,-4-9-565-16</inkml:trace>
  <inkml:trace contextRef="#ctx0" brushRef="#br0" timeOffset="155774.84">32219 16768 271 0,'0'0'192'16,"0"0"-150"-16,0 0 38 15,123-14 51-15,-69 14-7 16,6-5-55-16,4 2 36 16,1-3-28-16,-1-3-11 15,1 4 7-15,-5 1-19 0,-2 0-16 16,5-5-7-16,5 9-17 16,7-5-2-16,4 0-7 15,8 5-5-15,2-3 1 16,7-1 3-16,-2-2-8 15,-14 6 8-15,-11 0-3 16,-17 0-1-16,-10 0 2 16,-9 0 9-16,0 0 4 15,-6 1 2-15,-6-1-1 16,-6 5-1-16,-15-1-7 16,9-4-2-16,-9 0 1 15,0 0 2-15,0 0 13 16,0 0 15-16,0 0 4 15,0 3-8-15,0 3-17 0,0 11-14 16,0 7 5-16,0 10 0 16,0 2 4-16,0 4 4 15,0 4 4-15,0-2 3 16,0 10 3-16,0-2 0 16,0 3-3-16,0-3 5 15,0-2-10-15,0-2-1 16,0-6-9-16,0 4 1 15,0-8-5-15,0 1 1 16,0-4-3-16,0-5-1 16,0-6 2-16,0-4-1 15,0-5-1-15,0-3 1 0,0-2 2 16,0 1 0-16,0 0-1 16,0-3-2-16,0 2 2 15,0 2-1-15,0-2 0 16,-5 4-1-16,-12 2 0 15,-10 0-1-15,-6 0 1 16,-9 2-1-16,-10-2 0 16,-10 3-2-16,-7 6-4 15,-3-1-3-15,1 6 0 16,6-2 4-16,5-4 4 16,6 3-6-16,1-4 2 15,-2-8-2-15,-1-4 1 16,-4 0 1-16,-7-9-3 15,-5 0 1-15,-10 0-1 16,-3 0-17-16,-6-12-22 0,-7 6 21 16,-2 1 10-16,-3 5 5 15,5 0 8-15,9 0 4 16,11 0 2-16,14 0-2 16,10 0 2-16,9-8 5 15,16 7-5-15,12-8 8 16,5 5-1-16,12-6 3 15,0-12 11-15,0-12-7 16,3-11-16-16,17-10-4 16,4-15 2-16,5-2-2 0,0-12 1 15,-2-3 3 1,-7 7 0-16,-6 10-4 0,-6 12-3 16,-1 17-5-16,-5 14-18 15,-2 6-12-15,0 15-47 16,0 6-29-16,0 0-124 15,0 10-252-15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16:50.8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7183 1338 433 0,'0'0'215'0,"0"0"-58"16,0 0-38-16,0 0-29 15,0 0-11-15,0 0-14 16,0 0 6-16,0 0-19 15,0-2 6-15,0 2-17 16,-3 0 2-16,3 0-11 0,0 3-6 16,0 23-6-1,0 8 42-15,0 12-13 0,0 11-17 16,12 11-2-16,-1 10 0 16,0 7-4-16,-2 6-7 15,0 8-7-15,0 1-2 16,-3-4-4-16,-2-9 3 15,2-14 1-15,-2-8-6 16,-2-9 2-16,-2-6 6 16,0-6-4-16,0-6-7 15,0-7 10-15,0-7-1 16,0-10 3-16,0-8 1 16,0-3-7-16,0-3-1 15,0 3 3-15,0-3-8 16,0 1 4-16,0-1 4 0,9 3 2 15,7-3 0-15,13 0 12 16,4 0-9-16,7-7-9 16,0-7-1-1,-3 0-4-15,-7 5-2 0,-8 2-17 16,-6 4-17-16,-5-2-26 16,2 1-76-16,1-4-121 15,-3 0-312-15</inkml:trace>
  <inkml:trace contextRef="#ctx0" brushRef="#br0" timeOffset="499.63">7787 2171 1239 0,'0'0'63'0,"0"0"20"16,0 0-74-16,0 0-3 15,0 0 14-15,0 0 1 0,33 121 13 16,-10-103-12-16,0-9-4 15,4-8 3-15,0-1 14 16,0-1 3-16,-4-22 2 16,-4-6-24-16,-3-5 5 15,-10-4-1-15,-6-6-4 16,0-13-2-16,-15-2-4 16,-16 9-7-16,-5 14-3 15,-2 24-2-15,0 12-9 16,5 2 0-16,2 36 4 15,4 20-2-15,7 18 6 16,9 8 1-16,9-3 1 0,2-5 1 16,6-15-1-1,23-11 1-15,9-12 0 0,3-11-2 16,-4-9-16 0,5-10-28-16,3-8-85 0,2-6-69 15,0-28-164-15</inkml:trace>
  <inkml:trace contextRef="#ctx0" brushRef="#br0" timeOffset="917.88">8400 2213 66 0,'0'0'1046'15,"0"0"-942"-15,0 0 27 16,0 0-100-16,0 0-14 0,0 0-13 15,-96 8-3-15,86 19 0 16,8 1 4-16,2 6-4 16,0 0 1-16,2-4 0 15,12-2 5-15,3-6-2 16,4-8 2-16,-3-6-7 16,1-6 5-16,0-2 0 15,0-4 3-15,-1-19-4 16,-7-2 1-16,-1-7-3 15,-8-5 0-15,-2-1 10 16,0 6 8-16,0 10 11 16,0 14 31-16,0 8-26 0,0 0-15 15,0 0-21-15,0 22-22 16,0 11 20-16,0 1-3 16,4 2-9-16,1-4-37 15,11-2-52-15,7-6-26 16,16-4-51-16,12-9 113 15,9-11-292-15,0 0-245 16</inkml:trace>
  <inkml:trace contextRef="#ctx0" brushRef="#br0" timeOffset="1299.02">8961 2071 648 0,'0'0'413'0,"0"0"-232"15,0 0-16-15,0 0-115 16,0 0-32-16,0 0-15 15,-116 46-2-15,105 17-1 0,7-4 3 16,4-2-2-16,0-9 0 16,0-12-1-16,17-8-1 15,1-10-1-15,-1-10-12 16,6-8-9-16,-3 0-4 16,3-15 27-16,-2-24-2 15,-2-15 2-15,-6-15 7 16,-7-25-2-16,-6-24 12 15,-2-20 8-15,-27-9 1 16,-9 21-1-16,3 34 28 16,4 36 42-16,8 33-15 15,12 16-25-15,3 7-11 0,5 11-36 16,3 43-8-16,0 25-3 16,18 23 3-16,15 15 1 15,8 5 2-15,-3 4-3 16,-5-5-6-16,-2-11-67 15,5-10-67-15,15-8-3 16,11-13 70-16,5-20-326 16</inkml:trace>
  <inkml:trace contextRef="#ctx0" brushRef="#br0" timeOffset="1731.33">10790 2061 1163 0,'0'0'103'0,"0"0"3"16,0 0 19-16,0 0-92 16,0 0-24-16,-132 10-8 15,99 40-2-15,2 6 3 16,6 9 0-16,10-1-2 15,6-4 1-15,9-5-1 16,0-5 0-16,9-7 4 16,15-9-2-16,7-8-2 15,10-12 0-15,5-10-58 16,8-4-19-16,4-10-66 16,-4-20-223-16</inkml:trace>
  <inkml:trace contextRef="#ctx0" brushRef="#br0" timeOffset="2115.19">11263 2286 826 0,'0'0'323'16,"0"0"-259"-16,0 0 74 15,0 0-104-15,0 0-26 16,-137 8-4-16,108 18 7 0,8 2 16 16,5 1-11-1,9 0-5-15,7-1-1 0,0 1-3 16,4-8-2-16,23-3 3 16,7-10-3-16,5-8 1 15,2 0-5-15,-1-20 3 16,-9-10 1-16,-8 0 2 15,-10 0 2-15,-13-1 24 16,0-2 19-16,-13 1-15 16,-18 2-13-16,-10 13-10 15,-1 12-14-15,0 5-6 16,5 0-15-16,18 1-74 16,19 10-90-16,0-1-262 15</inkml:trace>
  <inkml:trace contextRef="#ctx0" brushRef="#br0" timeOffset="2516.8">11519 2199 1264 0,'0'0'113'15,"0"0"60"-15,0 0-77 16,0 0-88-16,0 0-8 15,0 0 0-15,-9 78 0 16,9-35 21-16,0-3 3 16,0-4-5-16,2-6-10 0,0-6-2 15,5-10 0-15,-5-7-5 16,0-7-1-16,2 0 9 16,4-19 5-16,5-17-15 15,3-14-3-15,3-9-5 16,6-9 1-16,0 0 7 15,-1 12-4-15,-6 16 4 16,-10 26 0-16,2 14 0 16,-6 10-3-16,1 30 3 15,-1 12 2-15,0 5 3 16,8 0 5-16,1-2-7 16,9-7-3-16,3-2-35 15,6-6-104-15,-2-14-180 16,-3-5-365-16</inkml:trace>
  <inkml:trace contextRef="#ctx0" brushRef="#br0" timeOffset="2816.74">12076 2151 1298 0,'0'0'62'15,"0"0"27"-15,0 0-3 16,0 0-79-16,0 0 9 15,2 131 5-15,14-86 14 16,-1-3 6-16,5-13-26 0,0-6-6 16,0-8-8-16,-2-7 5 15,0-8-1-15,-5 0 4 16,-2-8 8-16,0-20 12 16,-3-10-9-16,-4-8-13 15,-4-11-6-15,0-3 0 16,0-6-1-16,0 8-4 15,0 16-9-15,-9 22-27 16,-5 20-16-16,-3 12-82 16,3 24-11-16,10 4-104 15,4-1-216-15</inkml:trace>
  <inkml:trace contextRef="#ctx0" brushRef="#br0" timeOffset="3181.16">12601 2202 1205 0,'0'0'108'0,"0"0"-17"16,0 0-2-16,0 0-64 16,0 0-23-16,0 0 2 15,31-4 8-15,-12 4 9 16,-2 0 9-16,1-13-15 15,-7-1-7-15,-7-4-7 16,-4 0-1-16,0-2 0 16,-10 1-19-16,-20 11-18 0,-1 5 5 15,-2 3 6-15,2 14 3 16,10 19 6-16,8 6 14 16,7 3-3-16,6 2 6 15,0-3 3-15,0-6-3 16,6-4 0-16,17-7 0 15,8-10 0-15,11-6-59 16,12-5-139-16,13-3-296 16</inkml:trace>
  <inkml:trace contextRef="#ctx0" brushRef="#br0" timeOffset="3480.25">12923 2203 1177 0,'0'0'154'0,"0"0"-72"0,0 0 24 16,0 0-53-16,0 0-20 16,0 0-14-16,93 111 38 15,-78-73 4-15,-4-6-16 16,-1-2-12-16,-4-6-8 16,-1-5-12-16,-5-12-7 15,0-2-1-15,0-5 0 16,0 0 5-16,-3-19 2 15,-7-11-11-15,2-6-1 16,8-12-19-16,0-12-14 0,8-7-28 16,11-1-27-1,4 12 0-15,-3 17-44 0,7 20-24 16,-3 15-121-16,0 4-141 16</inkml:trace>
  <inkml:trace contextRef="#ctx0" brushRef="#br0" timeOffset="3980.21">13611 2015 1177 0,'0'0'62'0,"0"0"147"16,0 0-67-16,0 0-82 16,-118-78-23-16,93 78-37 15,-2 8-1-15,3 26-2 16,4 8-2-16,7 4 1 0,8-6 2 15,5-6-3-15,0-8-5 16,18-8 5-16,13-9-11 16,5-4 6-16,6-1 3 15,-2-4 5-15,-2 3 0 16,-7 4 2-16,-2 6 0 16,-8 5 8-16,-6 5 6 15,-7 12-2-15,-2 3 4 16,-6-1 4-16,0 2 13 15,-10-7-22-15,-9-9-5 16,0-4 1-16,6-8-2 16,-1-11 5-16,6 0 1 0,1-7 3 15,3-18-1 1,4-14-13-16,0-14-9 0,7-4-5 16,22-1-16-16,2 12-11 15,0 15 19-15,-4 17 3 16,-4 14 16-16,-2 0 3 15,-1 5 2-15,-2 17 9 16,0 7 7-16,2 4 5 16,0 3 6-16,0-5-19 15,5 5-10-15,-4-9-1 16,0-7-31-16,-5-6-64 16,-8-14-212-16,-8 0-208 15</inkml:trace>
  <inkml:trace contextRef="#ctx0" brushRef="#br0" timeOffset="4122.34">13860 1778 1232 0,'0'0'87'0,"0"0"-22"16,0 0-31-16,0 0-34 15,0 0-119-15,29 103-309 16</inkml:trace>
  <inkml:trace contextRef="#ctx0" brushRef="#br0" timeOffset="4462.75">14351 2119 576 0,'0'0'696'0,"0"0"-588"15,0 0 73-15,0 0-123 16,0 0-45-16,0 0-13 15,-71 34-4-15,52 12 4 16,11-1 4-16,3-7 2 16,5-4-4-16,0-8 6 15,3-8-3-15,16-7-1 16,6-11-3-16,6 0 6 16,2-5 2-16,0-23-5 15,-6-6-1-15,-8-3 5 16,-15-6-3-16,-4-1-1 0,-11-1 21 15,-30 11 13-15,-9 16-38 16,-8 18-1-16,2 0-12 16,16 24-5-16,22 7-57 15,18-2-143-15,20 2-201 16,18-9-534-16</inkml:trace>
  <inkml:trace contextRef="#ctx0" brushRef="#br0" timeOffset="4811.8">14758 2038 1338 0,'0'0'47'0,"0"0"118"15,0 0-59-15,0 0-89 16,0 0-6-16,0 0-9 16,12 135 20-16,-12-84 15 15,0-13-14-15,0-11 1 16,0-12-9-16,0-9-2 15,0-6-4-15,0 0 9 16,0-12 15-16,13-22-10 16,7-18-21-16,13-22-2 15,12-13-1-15,8-6 1 16,1 16 0-16,-3 27 4 16,-13 26-1-16,-12 24 2 15,-10 9 2-15,-9 42-6 16,-7 21 2-16,0 22-2 15,0 17-1-15,0 5 0 0,14 8-3 16,3-4-42-16,1-3-173 16,-3-9-87-16</inkml:trace>
  <inkml:trace contextRef="#ctx0" brushRef="#br0" timeOffset="5403.04">6652 3367 1263 0,'0'0'156'0,"0"0"-143"16,268-4-5-16,-3-18 80 15,100-9-19-15,101-5-27 16,91-2-12-16,96 2-25 16,96 0-2-16,73 12 0 15,53 7-3-15,-2 15-1 16,-61 2-44-16,-103 0 20 0,-130 2-13 16,-147-2 11-16,-136-4-10 15,-109-17-61-15,-93 2-123 16,-59 4-181-16</inkml:trace>
  <inkml:trace contextRef="#ctx0" brushRef="#br0" timeOffset="6236.2">17149 1421 650 0,'0'0'500'0,"0"0"-380"16,0 0-17-16,0 0-73 16,0 0-27-16,0 0-3 0,-112-22-2 15,102 40 2-15,3 1-1 16,7-6-2-16,0-3 3 16,0-6-1-16,9-4 2 15,13 0 1-15,2-15 21 16,3-13 10-16,-2-6 9 15,-7 3 26-15,-10 3-18 16,-8 3-2-16,0 12 2 16,-4 6-17-16,-29 7-33 15,-10 0-7-15,-3 17-15 16,0 11-27-16,15 6-43 16,14 4-49-16,8 1-88 15,9 0-244-15</inkml:trace>
  <inkml:trace contextRef="#ctx0" brushRef="#br0" timeOffset="6604.17">17147 2382 806 0,'0'0'562'0,"0"0"-447"15,0 0 30-15,0 0-113 16,0 0-7-16,0 0-21 16,-83 4-4-16,81 10 0 15,2-1-6-15,0-2 5 0,0-5 1 16,18-2 1-16,4-4 4 16,5 0-3-16,-3-7 17 15,-1-12 26-15,-10 1 0 16,-4-2-11-16,-9 4-3 15,0 0-10-15,-7-1-6 16,-20 2-5-16,-10 5-9 16,-3 8-1-16,0 2-11 15,9 0-22-15,8 6-40 16,17 8-46-16,6-2-108 16,17-6-152-16,30-5-309 15</inkml:trace>
  <inkml:trace contextRef="#ctx0" brushRef="#br0" timeOffset="7127.64">18784 1477 1057 0,'0'0'65'15,"0"0"80"-15,0 0-118 16,-158 5-23-16,109 27-2 16,13 4 3-16,21 2 10 0,15 4-12 15,7 2-1 1,33 2-1-16,13 3 0 0,14-4 23 16,2 8 33-16,0 7 6 15,1 7 7-15,-12 4 13 16,-12 2-28-16,-17-8-17 15,-23-2-10-15,-6-10-13 16,-8-9 9-16,-28-9 5 16,-9-9 0-16,-8-10-15 15,-9-10-4-15,0-6-1 16,-1-10-5-16,12-28-4 16,13-22-4-16,18-22-4 15,17-35-14-15,3-20-2 16,38 4 7-16,9 12-9 15,4 37 12-15,-8 22 11 16,-10 18 3-16,-10 13 18 0,-12 14 1 16,-11 9-4-16,0 5-5 15,-11 3-10-15,-26 0-12 16,-9 13-30-16,-6 14-35 16,2 5-27-16,13 3-78 15,14-1-182-15,13-5-491 16</inkml:trace>
  <inkml:trace contextRef="#ctx0" brushRef="#br0" timeOffset="7544.58">19660 1864 810 0,'0'0'404'16,"0"0"-241"-16,0 0 25 15,0 0-95-15,0 0-49 16,0 0-12-16,-123-90 8 16,88 90-16-16,1 17-8 15,5 11-6-15,4 10-3 16,10 6 0-16,11 6 5 16,4 1-8-16,4-2 5 15,30-5-6-15,10-7 3 16,12-12-6-16,4-13 1 0,0-12 1 15,-2 0 1-15,-2-25 3 16,-7-18-6-16,-9-9 18 16,-11-9-2-16,-18-2 6 15,-11-2 9-15,-11-3-17 16,-34 9 1-16,-11 14-12 16,-17 20-3-16,-14 20-3 15,5 5-7-15,10 22-24 16,26 14-4-16,30 8-70 15,16 9-124-15,2 5-136 16,27 6-218-16</inkml:trace>
  <inkml:trace contextRef="#ctx0" brushRef="#br0" timeOffset="7833.8">20774 1483 1076 0,'0'0'50'16,"0"0"195"-16,0 0-193 15,0 0-51-15,0 0 1 0,-78 137 18 16,51-73 68-16,-4 4-15 15,-2-4-12-15,-1 3-29 16,1-4-15-16,4-4-17 16,6-9-2-16,8-16-50 15,8-12-71-15,5-16-110 16,0-6-226-16</inkml:trace>
  <inkml:trace contextRef="#ctx0" brushRef="#br0" timeOffset="7994.89">20235 1520 946 0,'0'0'421'0,"0"0"-319"16,0 0-91-16,0 0-11 16,0 0-98-16,114 24-152 15,-74-2-239-15</inkml:trace>
  <inkml:trace contextRef="#ctx0" brushRef="#br0" timeOffset="8203">21059 2162 1586 0,'0'0'88'0,"0"0"217"0,0 0-237 15,0 0-68-15,0 0 0 16,0 0 0-16,0 0 0 16,0 0-40-16,0 0-72 15,-6 0-171-15,-21 0-439 16</inkml:trace>
  <inkml:trace contextRef="#ctx0" brushRef="#br0" timeOffset="8575.81">17833 2882 1401 0,'0'0'6'16,"0"0"103"-16,249-6 20 15,-6-9-4-15,71 0-77 0,58 2 5 16,45 1-32-1,20 6-18-15,8 6-1 0,-17 0-4 16,-46 0-35-16,-68 0-111 16,-90 4-96-16,-85-4-347 15</inkml:trace>
  <inkml:trace contextRef="#ctx0" brushRef="#br0" timeOffset="18401.79">18884 3812 811 0,'0'0'204'0,"0"0"-63"15,0 0-68-15,0 0 0 0,0 0-14 16,0 0-15-16,0 0-1 16,-37-35-16-16,37 35-15 15,0 23-5-15,-2 19 7 16,2 16 26-16,-3 8-15 16,1 6-21-16,2 0-4 15,0-1-4-15,0-10-51 16,0-8-46-16,15-13-94 15,4-18-231-15</inkml:trace>
  <inkml:trace contextRef="#ctx0" brushRef="#br0" timeOffset="18935.78">18499 4014 656 0,'0'0'168'0,"0"0"-9"16,-20-116-46-16,27 72-45 0,26-4-30 16,18-1-7-1,14-1 13-15,6 5-8 16,7 4-12-16,3 12 3 0,-6 21-4 15,-6 8-9-15,-7 8-6 16,-10 34-6-16,-14 9 3 16,-16 6 2-16,-17 5 4 15,-5 1-6-15,-29 2-4 16,-18-3 4-16,-9-3-2 16,-2-9-2-16,-2-8 0 15,-4-10 3-15,1-11-3 16,5-12 0-16,9-9 3 15,11 0 0-15,11-18 0 16,10-4-2-16,10 3 0 16,7 6 0-16,0 5-2 15,11 4-2-15,18 4-2 16,9 0 4-16,8 0 1 0,8 22 11 16,4 4-2-16,0 6 6 15,4 1-6-15,-1-2-6 16,-5-6-4-16,-6-2-10 15,-5-9-33-15,-3-8-38 16,-1-6-72-16,-3-7-164 16,-5-26-359-16</inkml:trace>
  <inkml:trace contextRef="#ctx0" brushRef="#br0" timeOffset="19336.16">19451 4070 718 0,'0'0'344'16,"0"0"-213"-16,0 0-47 15,0 0-76-15,0 0-1 16,0 0 0-16,9 28 20 16,6-28 1-16,3 0-16 15,0 0 6-15,-1-17 15 16,2-5 4-16,-9 0-15 15,-1 3-1-15,-7 2 2 16,-2 2 0-16,0 0-2 16,-8 4-8-16,-15 5-5 0,-3 6-8 15,-8 0-5-15,1 12-2 16,-1 23 2-16,3 6 5 16,9 12 0-16,8 3 2 15,12-3 5-15,2 0-1 16,0-9-4-16,21-10 7 15,2-8-8-15,4-9 1 16,7-10-2-16,0-7-4 16,4 0-25-16,-1-12-35 15,3-20-15-15,1-6-89 16,-6 0-238-16</inkml:trace>
  <inkml:trace contextRef="#ctx0" brushRef="#br0" timeOffset="19684.68">20017 4128 188 0,'0'0'683'0,"0"0"-513"15,0 0-36-15,0 0-68 16,0 0-48-16,0 0-5 15,-83-82 10-15,63 82 4 16,-4 13-11-16,-5 20 5 16,-3 12 5-16,6 9-1 0,7 1 10 15,11 0-2-15,8-5 13 16,0-10-20-16,14-10-12 16,17-10-8-16,4-9 0 15,5-11-5-15,0 0-2 16,3-9-10-16,-5-21-45 15,-5-4-20-15,-4-3-54 16,-2 4-21-16,-8 2-69 16,-1 4-48-16,-7 3-342 15</inkml:trace>
  <inkml:trace contextRef="#ctx0" brushRef="#br0" timeOffset="20501.77">20255 4124 511 0,'0'0'158'15,"0"0"23"-15,0 0-47 16,0 0-11-16,0 0-38 16,0 0-13-16,-9 0-25 15,-2 0-21-15,-7 0-3 16,-2 0-3-16,-2 17-2 16,-1 5-2-16,6 4 2 15,1 4 0-15,5-1-9 16,4 4 1-16,7-5-4 15,0-5-4-15,0-9-2 16,11-5-1-16,12-9-4 16,4 0-2-16,2-16-2 15,2-12-2-15,-5-2 0 0,-4 2 4 16,-6 2 5-16,-5 3 4 16,-11 10 3-16,0 4 5 15,0 6 5-15,0 3 3 16,0 0-18-16,0 6-1 15,0 16-3-15,0 2 4 16,0 2 2-16,0 1 0 16,0-4 0-16,27-2 0 15,9-7 4-15,13-11-1 16,2-3-3-16,0-3-2 16,-1-24 2-16,-9-9 3 15,-7-8-5-15,-7-9 4 0,-7-8-1 16,-11-9 16-16,-7-14 22 15,-2-10-16-15,-2-3-9 16,-25 9 2-16,-6 21 6 16,-3 30 9-16,5 24 5 15,2 13-14-15,-2 36-24 16,4 30-6-16,11 18 4 16,11 9 4-16,5-3-2 15,16-6 0-15,20-7-2 16,2-14 2-16,1-16-10 15,9-17-11-15,8-14-5 16,10-16-8-16,7-2 30 16,1-32 4-16,-9-16-8 15,-13-8-1-15,-13-11 2 16,-14-9 2-16,-14-8 5 0,-11-5 2 16,0 4-1-16,-25 20 2 15,-8 23 4-15,0 30 20 16,-1 14-6-16,3 28-5 15,6 30-7-15,12 17-1 16,11 8 2-16,2 5 1 16,4-11-4-16,18-6-2 15,5-10-5-15,-2-11-9 16,4-7-19-16,8-9-40 16,6-10 2-16,6-14-55 15,-4-10-100-15,-8 0-287 16</inkml:trace>
  <inkml:trace contextRef="#ctx0" brushRef="#br0" timeOffset="20833.66">18180 5067 1229 0,'0'0'44'15,"0"0"17"-15,174-16 13 16,11-7 33-16,67-8-4 15,55-3-33-15,30-2 6 16,2-5-51-16,-9 2-18 16,-39 1-7-16,-50 3-24 15,-42 12-86-15,-47 4-116 16,-31 4-192-16</inkml:trace>
  <inkml:trace contextRef="#ctx0" brushRef="#br0" timeOffset="36791.51">22296 4070 87 0,'0'0'152'0,"0"0"-25"16,0 0-46-16,0 0-30 15,0 0-11-15,0 0-6 16,0 0-16-16,-13 0 2 16,8 0-10-16,5 0 2 15,0 0 2-15,-3 0 24 16,3 0 38-16,0 0 7 16,-2 0 22-16,2 0-27 15,-2 0-13-15,0 0-18 16,2 0-3-16,-2 0-7 15,2 0-4-15,-5 0 1 0,3 0 3 16,0 0 3 0,-2 0-4-16,2 0-10 0,2 0 7 15,-3 0-9-15,0 0 6 16,1 0 17-16,0 0-13 16,0 0-3-16,0 0-6 15,2 0 9-15,0 0-2 16,0 0-10-16,0 0 1 15,0 0-4-15,18 0-12 16,18-6-2-16,12-4-3 16,8 2-1-16,6 0-1 15,5 2 0-15,9 0 0 0,4 0 0 16,0 0 1 0,-6 1-1-16,-9-1-3 0,-10 1 3 15,-8-1 1-15,-9 2-1 16,-5-4 0-16,-6-1 0 15,-7 2 1-15,-7 2-1 16,-6 0 2-16,-2 1-2 16,-5-2 0-16,0 0 0 15,0 0 2-15,0 0-1 16,0 0-1-16,0 0 0 16,0-2-2-16,0 0 0 15,-12-4 0-15,2 2-1 16,-9 0 2-16,0-2 1 15,-4 2 0-15,-6-5 0 16,-4 2 0-16,0-1 0 0,-3-2 1 16,9 3-1-16,5 2 1 15,9 5 3-15,5 2-4 16,4 0 5-16,2 2-5 16,2 2-1-16,0 0 1 15,0 0 1-15,0 0-1 16,14 0-2-16,12 16 2 15,12 4 5-15,6 4 1 16,8-2 4-16,-4 0-7 16,-2-1 1-16,-11-2-3 15,-8 1 1-15,-12 0 0 16,-5-2 5-16,-8 0 5 16,-2 2 0-16,0 1-1 0,-10 2-4 15,-16 6-2-15,-10-1-5 16,0 2 0-16,1-1-29 15,2 0-73-15,6-8-123 16,9-13-299-16</inkml:trace>
  <inkml:trace contextRef="#ctx0" brushRef="#br0" timeOffset="38183.66">24403 3479 397 0,'0'0'139'16,"0"0"-67"-16,0 0-8 15,0 0-18-15,0 0 15 16,0 0-3-16,0 0 36 16,-46 10-16-16,44-10-12 15,2 0 13-15,-2 0-14 16,2 0-15-16,0 0 7 0,0 0-17 15,0 0-10 1,0 0-10-16,0 0 0 0,26 0-11 16,16-4-6-1,16-6 2-15,5 0 0 0,1-1-4 16,-6 8 1-16,-6-2-1 16,-14 5-1-16,-9 0 0 15,-10 0-2-15,-5 0 1 16,-10 0-19-16,-4 0-16 15,0 0-51-15,0 6 18 16,-16 3-50-16,-3-3-76 16,-2 0-44-16,1-2-66 15</inkml:trace>
  <inkml:trace contextRef="#ctx0" brushRef="#br0" timeOffset="38510.97">24629 3489 257 0,'0'0'242'16,"0"0"-96"-16,0 0 10 15,0 0-42-15,0 0 9 16,0 0-34-16,-8 0-35 16,8 0 7-16,0 0-15 15,0 0 14-15,0 0-17 16,0 0-13-16,0 0 0 16,0 12-8-16,8 10 11 15,0 10 24-15,-1 5-20 16,3 14-10-16,-4 4-3 15,1-4 0-15,-3 2-1 0,0-5-9 16,-2-6-7 0,0-2-5-16,-2-6 0 0,3-6 1 15,0-4-3-15,-3-5-3 16,0-8 0-16,2-5-15 16,-2-6-22-16,0 0-26 15,0 0-36-15,0 0-28 16,0-10-164-16,-2 0-273 15</inkml:trace>
  <inkml:trace contextRef="#ctx0" brushRef="#br0" timeOffset="39135.51">25061 3936 717 0,'0'0'215'0,"0"0"17"15,0 0-117-15,0 0-50 16,0 0-17-16,0 0-33 0,0-4-12 15,0 20 21 1,0 6 11-16,0 2 3 0,0 5 1 16,0-1-10-16,2 2-10 15,-2-1-8-15,2 0 1 16,-2-4-2-16,3-4-5 16,-3-8 1-16,0-2-3 15,0-7 1-15,0-4-1 16,0 0 5-16,0 0 3 15,0-4 22-15,-5-23-7 16,-11-7-16-16,-3-10-3 16,-2-3-6-16,5-1 1 0,3 3 0 15,11 7 2 1,2 4-1-16,0 5-1 0,7 2-2 16,19 5-5-1,6 1 3-15,3 7-5 0,1 6 3 16,-3 7-2-16,-4 1 4 15,-4 0-4-15,-7 12 1 16,-5 8 4-16,-9 4-2 16,-4 2 3-16,0 2 0 15,-11-2 0-15,-13-2 0 16,-7-1 0-16,-1-9 0 16,3-1-3-16,10-9-30 15,5-4-101-15,14 0-26 16,0-10-181-16,0-10-494 15</inkml:trace>
  <inkml:trace contextRef="#ctx0" brushRef="#br0" timeOffset="39948.48">23793 4659 559 0,'0'0'8'0,"0"0"14"16,0 0 47-16,0 0-12 15,0 0-36-15,0 0 37 16,-82 1 1-16,82 0 21 16,10-1 29-16,36 0-19 15,29 0 12-15,39 0-16 16,33-5-17-16,33-7-19 16,32-4-18-16,26-1-13 15,20 2-13-15,3 3-3 16,-13 6-1-16,-24 6 1 15,-31 0-3-15,-24 0-18 0,-26 0-26 16,-28 0-28-16,-22-11-84 16,-25 1-214-16,-33-1-460 15</inkml:trace>
  <inkml:trace contextRef="#ctx0" brushRef="#br0" timeOffset="40843.78">23671 5222 282 0,'0'0'308'0,"0"0"-216"15,0 0 64-15,0 0-69 16,0 0-6-16,0 0-44 16,0 0-10-16,-12 13 1 15,14-13-19-15,23 0 5 16,10 0-4-16,8 0 6 15,8-6-5-15,-4-3 16 16,-5 2-5-16,-4 1-21 16,-9 2 0-16,-9 0-2 15,-4 3-24-15,-7-2-70 0,-9 3-114 16,0 0-34-16,0 0-257 16</inkml:trace>
  <inkml:trace contextRef="#ctx0" brushRef="#br0" timeOffset="41181.93">23854 5209 531 0,'0'0'120'16,"0"0"76"-16,0 0-75 15,0 0-21-15,0 0-37 16,0 0-33-16,-21 34 24 15,17-11-3-15,0 7-5 16,0 2-2-16,2 4-8 0,2 3-3 16,0 0-1-16,0 3 2 15,0 0 1-15,0-2-11 16,0-3-5-16,0-4-4 16,0-2-8-16,0-7-5 15,0-6-2-15,0-6-8 16,0-6-36-16,0-4-40 15,6-2-22-15,4 0-71 16,3-12-175-16,-1-7-402 16</inkml:trace>
  <inkml:trace contextRef="#ctx0" brushRef="#br0" timeOffset="41783.21">24014 5636 727 0,'0'0'133'0,"0"0"107"16,0 0-169-16,0 0 6 16,0 0-48-16,0 0-17 15,0 21 5-15,0-5 17 16,-2 3-6-16,-6 4 1 15,4 1-7-15,0 2 1 0,4 0-3 16,0 2-5 0,0-2 1-16,0 1 17 0,0-6-22 15,0-5-10-15,0-3 4 16,0-10-5-16,0 0 1 16,0-3 9-16,0 0 13 15,0-5 21-15,0-15-20 16,-7-8-17-16,-1-12-5 15,0-6 2-15,-1-7-4 16,3 8 0-16,0 4 1 16,3 11-1-16,1 7 0 15,2 0 0-15,0 5 0 0,0 4 0 16,11 4-5 0,12 0 0-16,3 6-3 0,2 2-4 15,-5 2-2-15,0 0-2 16,-11 14 7-16,2 6 8 15,-5 0-2-15,-7 1 2 16,0-6 1-16,-2-1 2 16,0 2-2-16,0-4 0 15,0 3 1-15,-6-5 0 16,-10 2-1-16,-4-5 2 16,-6-1-1-16,1 0-1 15,2-3-10-15,8-3-46 16,4 0-2-16,11 0-38 15,0 0-98-15,0-4-132 16,24-4-226-16</inkml:trace>
  <inkml:trace contextRef="#ctx0" brushRef="#br0" timeOffset="42142.48">24858 5336 583 0,'0'0'164'0,"0"0"64"0,0 0-66 15,0 0-77-15,0 0-32 16,0 0-26-16,0-10-9 15,0 30 5-15,0 6 25 16,0 2 5-16,0 2 4 16,0 1-12-16,0 2-18 15,0-3-7-15,0-1-15 16,9-4-2-16,0-3-3 16,2-4-11-16,-2-5-14 15,0-8-52-15,-2-5-4 0,1 0-79 16,-1-1-66-1,-7-16-163-15</inkml:trace>
  <inkml:trace contextRef="#ctx0" brushRef="#br0" timeOffset="42347.3">24762 5476 13 0,'0'0'758'15,"0"0"-609"-15,0 0 78 16,127-15-131-16,-77 8-32 16,-4 1-31-16,-5 2-17 15,-10 2-16-15,-10 2-6 0,-7 0-58 16,-5 0-116-16,-5 0-201 16</inkml:trace>
  <inkml:trace contextRef="#ctx0" brushRef="#br0" timeOffset="42962.52">25587 5350 839 0,'0'0'113'0,"0"0"108"15,0 0-121-15,0 0-18 16,0 0-55-16,0 0-17 16,-7 17-3-16,7 8 24 15,0 6 6-15,0 5 13 16,0-1-5-16,0 1-8 15,0 2-14-15,0 0-5 16,0-2 3-16,0-3-2 16,0-10-11-16,0-4-1 15,0-9-4-15,0-3-2 16,-2-7 1-16,2 0 1 0,-5 0 10 16,1-9 15-16,-1-18-20 15,-1-8-4-15,-1-11-2 16,0-11-2-16,0-6-8 15,-1 0-6-15,1 5 3 16,3 8 1-16,1 9 8 16,3 5-2-16,0 7 1 15,0-2-1-15,16 5-6 16,13 2-5-16,9 7 6 16,1 2 0-16,7 7-7 15,-5 6 12-15,-7 2-5 16,-7 0 1-16,-7 4-1 15,-9 8 2-15,-5 3 1 0,-3-2-9 16,-3 1-17 0,0 3-41-16,0-3 4 0,-9-1-69 15,-2-3-72-15,-3 1-194 16</inkml:trace>
  <inkml:trace contextRef="#ctx0" brushRef="#br0" timeOffset="43245.42">25564 5510 689 0,'0'0'140'0,"0"0"78"15,0 0-84-15,0 0-59 16,0 0-21-16,0 0 20 15,23 10-12-15,-1-10-22 16,2 0 4-16,5 0-2 16,0-6-29-16,-2 1-11 15,-4-1-2-15,-6 1-8 16,-3 4-52-16,-6 1-20 16,3-5-81-16,-6 1-136 15,-2-2-216-15</inkml:trace>
  <inkml:trace contextRef="#ctx0" brushRef="#br0" timeOffset="43811.09">25972 5781 649 0,'0'0'66'15,"0"0"136"-15,0 0-10 16,0 0-89-16,0 0-42 16,0 0-15-16,-13 0 6 15,13 11-16-15,0 10 28 16,0 5 4-16,0 4-19 15,0 4-7-15,0 4 2 0,0 0-20 16,0 0-8-16,-4-3-6 16,4-5-6-16,0-6-3 15,0-8 1-15,0-6-2 16,0-4-1-16,0-6-1 16,0 0-5-16,0 0-4 15,0-4-8-15,0-20-23 16,0-11-24-16,0-1-22 15,0-1-17-15,0 1-44 16,2 5-55-16,6 5-23 16,-3 6-8-16,-3 4-156 15</inkml:trace>
  <inkml:trace contextRef="#ctx0" brushRef="#br0" timeOffset="43908.22">25972 5781 614 0</inkml:trace>
  <inkml:trace contextRef="#ctx0" brushRef="#br0" timeOffset="44294.85">25972 5781 614 0,'43'-26'110'0,"-43"26"109"0,-2-2-44 0,2 2-48 0,-3 0-35 16,3 0-27-16,0 0 0 16,0 0-14-16,0 0 9 15,0 0-31-15,0 0-12 16,0 0-7-16,0 14 0 15,5 5 9-15,6 4 3 16,5 2-3-16,1-2-7 16,-1 1 0-16,1 0-1 15,-1 2-1-15,-3-4-2 0,1 0 0 16,1-4-5-16,3-1 0 16,0-5 1-16,-4-2-1 15,1-7 1-15,-3-3-1 16,-4 0 2-16,-1 0-3 15,-3 0 3-15,0 0 2 16,4-15 0-16,-4-10-4 16,2-7 3-16,1-9-6 15,-3-12 2-15,1-9-1 16,2-3 0-16,-3 5-1 16,-1 10 1-16,-1 16-1 0,-2 14 1 15,0 8-3-15,0 10-4 16,0 2-28-16,0 0-55 15,2 0-65-15,2 17-7 16,5 6-61-16,-2 8-262 16</inkml:trace>
  <inkml:trace contextRef="#ctx0" brushRef="#br0" timeOffset="44804.12">24249 6266 198 0,'0'0'24'0,"0"0"-24"0,0 0-16 16</inkml:trace>
  <inkml:trace contextRef="#ctx0" brushRef="#br0" timeOffset="50405.79">18475 5111 394 0,'0'0'407'16,"0"0"-348"-16,0 0 79 16,0 0-17-16,0 0-46 15,0 0-29-15,0 0-16 16,0 0-4-16,-27 6-18 16,27-4 7-16,0-2 10 15,0 3-4-15,0-2-7 16,11 2 4-16,11 0 1 15,5 2-2-15,2-5-3 16,11 2-1-16,3 1-4 16,7-3 0-16,6 0-4 15,9 0-1-15,6 0-1 16,7 0 0-16,12-3-1 0,3-10-2 16,16 1 0-1,11 0-2-15,14-1 0 0,11 6 2 16,6-1 2-16,-1 2 0 15,-3 0-2-15,-2 2 0 16,-1 0-1-16,-1 0-4 16,-5-1-8-16,-10 2-9 15,-8 0 5-15,-7 1 5 16,-6-4 9-16,-11-1 2 16,-11-1 0-16,-14 2 0 15,-11-3 1-15,-9 6-3 16,-4-1 0-16,-7 2 3 0,-7-1-1 15,-4 3 1-15,-6-1 1 16,-3 1-1-16,-3 0 0 16,2 0-1-16,-4-1 1 15,1-2 0-15,-3 1 0 16,-4 2 1-16,-4-2-1 16,-3 2 1-16,-2 0-1 15,0-2 1-15,0 2 2 16,0-2 11-16,0-2 8 15,0-2-10-15,0-3-9 16,-7-4 3-16,2-3-1 16,-1-6 2-16,-3-10-1 15,0-7-4-15,-5-15 1 16,2-8 4-16,-5-10-3 16,5-8 1-16,-2-2 4 15,1-1-6-15,-3 5 13 0,0-1-13 16,4 4 10-16,-2-4 0 15,3 4-5-15,-1-6 0 16,1-1-5-16,1-1-1 16,0 1 0-16,6 6-2 15,-1 12 2-15,3 11-2 16,-2 15 4-16,2 11-2 16,-3 2 0-16,-2 10 6 15,5 1 8-15,-3 1-5 16,1 1-8-16,2 5 5 15,0-2 0-15,0 5-3 0,2 0 1 16,0 3-2 0,0 1 1-16,0 0-1 0,0 0 0 15,0 0-2-15,-3 0-1 16,3 0 0-16,0 0-1 16,0 0 2-16,0 0-2 15,-2 0 0-15,0 0-2 16,0 0 1-16,-8 0 1 15,-3 0 3-15,-5 4-1 16,-3 6 0-16,-4-2 0 16,-4-1 0-16,-7 1-1 15,-9 3-1-15,-5-4 2 16,-14 0-1-16,-7-1 1 0,-8-5-2 16,-4 2-2-16,-4-2 0 15,-2-1-2-15,-5 0-2 16,-6 0-3-16,-2 0-4 15,1 0 2-15,5 0 3 16,5 0-2-16,4 0 3 16,7 0 1-16,2-1-3 15,2-3-4-15,2 4 5 16,-1 0-6-16,-3 0-1 16,-2 0 4-16,2 0 2 15,0 0-2-15,0 4 5 16,2 3-1-16,8 0-6 15,7-2 2-15,8 0 3 16,3-1-9-16,2 0 0 0,0 0-1 16,6 4 6-16,5-2 12 15,2 1-2-15,4 0-2 16,5-3 1-16,6-2 3 16,0-2-5-16,5 0-3 15,-2 0 4-15,0 0 1 16,-1 0 2-16,1 0-1 15,-6 0 2-15,3 2 0 16,-3 0 0-16,2 0 0 16,0 0 0-16,1-2 0 15,3 2 0-15,1-2 1 0,5 0-1 16,0 0 1 0,-1 0 4-16,4 0 4 0,-1 0 3 15,1 0 4-15,4 0 2 16,2 0 0-16,0 0-1 15,-2 0-10-15,-1 0 1 16,1 0-1-16,-4 0 5 16,4 0-1-16,0 2-2 15,0-2 0-15,1 0 2 16,-1 0 2-16,2 0-2 16,-2 0-2-16,-2 0 1 15,2 0-1-15,0 2-6 0,-1 3 4 16,1 0-7-16,2 2 2 15,-5 6-1-15,0-1 4 16,3 6-4-16,-3 6 1 16,1 2 4-16,-1 8 2 15,2 0 4-15,3 4 1 16,2 6-6-16,0 3 6 16,0 7-5-16,2 4 2 15,10 7 14-15,-2 2 5 16,-1 6-13-16,1-1-4 15,-2 1 1-15,3-2-5 16,-1-5 1-16,-2-2-3 16,1-3 1-16,3-4 0 15,-4 2 0-15,3-3 3 16,-3-2-1-16,-6-2 4 0,-2-6-4 16,0-2 3-1,0-8-6-15,0-5 1 0,0-5-3 16,0-5-2-16,-2-2 1 15,-2 1-1-15,2-3 0 16,-2 4 1-16,2-1-2 16,-2 2 0-16,1-2 0 15,-1-4 0-15,0-2-1 16,2-8-1-16,2-1 1 16,0-5-2-16,0 0-6 15,0 0-11-15,-4 0-12 16,4-19-35-16,0-12-134 15,0-7-125-15,6 7-498 16</inkml:trace>
  <inkml:trace contextRef="#ctx0" brushRef="#br1" timeOffset="54908.65">28945 5001 649 0,'0'0'165'16,"0"0"11"-16,0 0-52 15,0 0-42-15,0 0-28 16,0 0-9-16,0 0 2 16,-19 12-5-16,11 16 11 15,-3 10-6-15,-3 11 4 16,3 8-15-16,3 6-16 16,2 0-2-16,6-4-3 15,0-7-7-15,0-7-6 0,0-8 3 16,0-7-1-1,0-10-4-15,0-6 0 0,0-4 0 16,2-6 0-16,-2-2-11 16,0-2-18-16,4 0-26 15,-4 0-4-15,0 0 11 16,0-16-32-16,0 1 5 16,0-4 22-16,0-1 13 15,0-2 34-15,-4-3 6 16,-9 0 0-16,3-6 2 15,-2-2 2-15,3-7 1 16,5-6-1-16,2-1 0 16,2 4-3-16,-2 2 2 15,2 9 9-15,0 4 13 0,0 2 1 16,0-1 14 0,0-2 7-16,8 1-6 0,13 0-20 15,2 1 5-15,12 4-16 16,0 1-3-16,5 2-4 15,0 2-1-15,-5 7 1 16,2 7 2-16,-6 4 1 16,-5 0-5-16,-1 0-1 15,-5 0 0-15,-2 10 0 16,-5 1 0-16,-4-3 0 16,-5 2-7-16,-2-2 3 15,-2-1-13-15,0 2-20 16,0-3-26-16,-4-3-8 0,-3 0-58 15,-3-3-136 1,-2 1-220-16</inkml:trace>
  <inkml:trace contextRef="#ctx0" brushRef="#br1" timeOffset="55225.8">28847 5346 719 0,'0'0'218'0,"0"0"-24"0,0 0-91 16,0 0 3-16,0 0-20 15,0 0 11-15,117 13-16 16,-66-13-33-16,5 0 0 15,-2-3-16-15,-5-7-13 16,-4 0-12-16,-6 0-7 16,-7 0-5-16,-12 5-25 15,-7 1-24-15,-9 4-48 16,-4-1-27-16,0 1-81 16,0 0-338-16</inkml:trace>
  <inkml:trace contextRef="#ctx0" brushRef="#br1" timeOffset="56004.04">29695 5366 17 0,'0'0'899'0,"0"0"-652"15,0 0-91-15,0 0-67 16,0 0-28-16,0 0-37 0,-31-18-17 16,26 30 2-16,3 16 7 15,-4 6 8-15,2 8 10 16,-4 4-14-16,-1 0 1 15,3-4-5-15,-3-1-5 16,2-9-1-16,3-5-2 16,-1-8-2-16,5-9 0 15,0-6 0-15,0-4-2 16,0 0 8-16,0-10 12 16,0-22 7-16,0-12-30 15,0-17-1-15,0-9 0 16,0-10 1-16,0 10-1 15,0 20 2-15,0 18-2 16,0 23 4-16,0 6 0 0,0 3 3 16,0 0-7-16,9 0-17 15,5 18 17-15,1 10 7 16,5 4 16-16,-1 0-9 16,-4 2-5-16,1 0 2 15,-3 0-4-15,-3-2-3 16,2-2 7-16,-1-1-5 15,5-2-6-15,1 0 1 16,6 0 23-16,-1-4-19 16,0-5 1-16,-4-9-4 0,-5-2-2 15,-1-5 2-15,-3-2 3 16,1-2 3 0,2-23 3-16,3-8 1 0,-1-11 1 15,-1-11-3-15,1-11 4 16,-3-5-8-16,-5 0 1 15,-4 10-1-15,-2 18-5 16,0 14 0-16,0 15-2 16,0 8-2-16,0 6-4 15,0 0-16-15,0 5-23 16,-8 19-7-16,-3 6-46 16,4 6-4-16,7-1-51 15,0-2-53-15,0 1-165 0,4-4-183 16</inkml:trace>
  <inkml:trace contextRef="#ctx0" brushRef="#br1" timeOffset="57765.9">28683 6619 829 0,'0'0'68'15,"0"0"166"-15,0 0-130 16,0 0-48-16,0 0-12 16,-58-116-18-16,47 105 0 15,1 5 4-15,-6 4 1 16,-6 2 5-16,-1 0-21 15,-3 0 0-15,-1 8 21 16,2 19-23-16,0 7-2 16,8 8-5-16,3 6-2 15,10 2-1-15,4-4-3 16,0-6 1-16,12-6-2 0,11-11 1 16,4-12 0-1,4-11 0-15,1 0 4 0,-1-13 2 16,-2-18 0-16,-2-5-1 15,-5-8-3-15,-5 0 0 16,-3 1 0-16,-9 10 4 16,-3 11-3-16,-2 12 10 15,0 6 14-15,0 4-3 16,0 0-7-16,0 4-17 16,-7 14-1-16,3 8 0 15,4 2-1-15,0 4 2 16,4 2 0-16,17-1 2 0,-2-2-1 15,4-4-1-15,-1-4 0 16,5-8 2-16,-3-11 0 16,-2-4-2-16,1-2 2 15,-6-22 2-15,1-8 4 16,-2-7-4-16,-3-3 2 16,-2-4-4-16,-4 6-1 15,-2 9 4-15,-3 12-5 16,-2 13 2-16,0 6-1 15,0 0-1-15,0 0-7 16,5 0-9-16,-1 2 6 16,4 16 10-16,4-2 0 15,1 0 0-15,5-1-1 0,2-7-1 16,2-1 2-16,5-5-1 16,0-2-1-16,0 0 2 15,-5 0 1-15,-4-2-1 16,-7-2 0-16,-7 1 1 15,-1 2-1-15,-3 1 5 16,0 0 2-16,0 0-6 16,0 0-1-16,0 6-8 15,0 10 8-15,0 2 1 16,0 2-1-16,0 4-1 16,0 0 1-16,0 2 0 15,13-2 1-15,10-4 6 16,6-8 0-16,10-5-5 15,3-7 5-15,8 0-2 0,1-19 6 16,-7-6 0-16,-4-7-1 16,-6-1 4-16,-14-5 2 15,-4-4 4-15,-12-4 4 16,-4 0-13-16,0 8-1 16,0 11-2-16,-4 18-2 15,-10 9-1-15,-8 2-3 16,-2 26 0-16,1 10-1 15,5 3-1-15,14 4-1 16,4-1 1-16,0-2 0 16,18 1 4-16,11-6-2 15,4-6-1-15,9-9-1 16,8-12-1-16,2-10-8 0,7 0-35 16,-4-17-40-16,-3-4-49 15,-10-1-99-15,-15 6-120 16,-23 5-299-16</inkml:trace>
  <inkml:trace contextRef="#ctx0" brushRef="#br1" timeOffset="59131.75">28610 7776 1128 0,'0'0'65'0,"0"0"116"15,0 0-161-15,0 0-18 16,0 0 1-16,0 0 3 16,44 8 2-16,-9-8 6 0,7-8-3 15,0-15-3-15,-2-8 6 16,-2-1 4-16,-7-6 11 16,-4-7 18-16,-5-6-15 15,-4-16-15-15,-7-9-6 16,-4-5-6-16,-7 6 0 15,0 12 0-15,0 19-5 16,-5 21 2-16,-10 13 0 16,-1 10-2-16,-4 5-2 15,0 26-6-15,3 8 6 16,0 7 2-16,11 8 0 16,4 3 4-16,2 5 5 15,0 1 0-15,0-5-2 16,4-4-5-16,7-4 4 15,3-6 4-15,1-8 0 0,3-5 4 16,4-14-4-16,0-7-4 16,7-10-1-16,2 0 0 15,3-8-2-15,3-18 2 16,2-4 1-16,-6-6-6 16,-1-2 13-16,-10-1-3 15,-7 3 6-15,-8 7 2 16,-7 7-7-16,0 9-2 15,0 8-4-15,-2 5-3 16,-13 0-2-16,-6 15-11 16,-1 13 3-16,2 4 5 15,6 3 0-15,12-7 1 16,2-1 1-16,0-2 1 16,9-4-4-16,15-6 4 15,10-3 0-15,4-12 0 0,6 0 0 16,6-4-10-16,0-23 8 15,4-6 1-15,-10-5-2 16,-5-4-1-16,-12-5 4 16,-12 0 4-16,-6 2 1 15,-9 15 3-15,0 14 2 16,0 10 3-16,0 6-5 16,0 0-8-16,0 0 0 15,4 0-18-15,12 18 8 16,7 5 10-16,6 4 1 0,2 3-1 15,0 2 3 1,-4 6-1-16,-10 3 0 0,-8 4 6 16,-9-2-4-16,0 1 1 15,-20-6 1-15,-7-8-5 16,-4-12 4-16,4-10-2 16,5-8-3-16,5 0-3 15,7-24-12-15,8-6-7 16,2 3-10-16,16-4 1 15,13 7-2-15,6 8 11 16,-1 4 13-16,1 3 3 16,1 2 6-16,4-3 2 15,11 0-2-15,5-7 19 0,2 0 3 16,-2-1 9-16,-12-3-8 16,-6 2-14-16,-11-3-1 15,-9-6-1-15,-12-5 3 16,-6 3 1-16,0 4-3 15,-22 9-4-15,-16 13-4 16,-4 4-1-16,-1 0-3 16,10 4 2-16,16 15-12 15,14 2 0-15,3 2 1 16,13 1 4-16,23 2 5 16,9-2 4-16,8 3-5 15,3 2 3-15,-1 3 2 16,-3 7 2-16,-14-3 7 15,-14 4 2-15,-17-2 4 0,-7-5-8 16,0-8 11-16,-23-9-10 16,-6-6-2-16,-4-5-5 15,-3-5-1-15,-3 0-42 16,-2 0-43-16,-3-11-64 16,6 1-25-16,11-2-83 15,11 4-67-15,7 4-395 16</inkml:trace>
  <inkml:trace contextRef="#ctx0" brushRef="#br1" timeOffset="60863.47">28294 8213 873 0,'0'0'255'0,"0"0"-230"15,-145 18 152 1,116-11-71-16,14-3 29 0,9-3-70 15,6 1-27-15,8 2-2 16,43-4-19-16,36 0 32 16,37 0-9-16,42-7-14 15,25-13-3-15,25-5-9 16,18 0-6-16,4-4 0 16,7 4 6-16,1 2-14 15,-10 7 0-15,-11 8 14 16,-24 0 4-16,-32 4-8 15,-26 2-9-15,-26 0 0 16,-14-2-1-16,-18 2-1 16,-18 0-7-16,-23 0-3 15,-15 2 3-15,-18 0 6 0,-6 0 0 16,-5 0 1-16,0 0-4 16,0 0 4-16,-2-7 0 15,-8 0 1-15,2-5-2 16,-1-6 0-16,-1-6 2 15,2-10 0-15,1-16 0 16,-5-21 0-16,6-23 0 16,-5-30 1-16,3-25 1 15,5-20-2-15,0 1 4 16,3 20 0-16,-2 28 1 16,0 31-1-16,-2 27 2 15,-1 12-4-15,1 2-2 16,-2 0-1-16,3-8 1 15,3-5 0-15,0-3-2 0,0 3 2 16,-5 14 0-16,-1 13 0 16,-5 8 0-16,-5 6 0 15,-4 0-1-15,-4-2 1 16,-5-6-3-16,-3-4 1 16,-1-4-2-16,2-8 2 15,2-13-1-15,4-10 0 16,3-20 3-16,4-15-7 15,4-10 7-15,4-9-1 16,-1 11 1-16,3 17-1 16,2 24 0-16,2 21-2 15,-3 9 3-15,-4 1-1 0,0-2-1 16,-2-2-4-16,-1-3 5 16,3 5 1-16,0 2 2 15,-1 4-2-15,2 6 1 16,-4 2-3-16,1 4 4 15,-6 2-5-15,2 3 4 16,-1 0-2-16,3 3 2 16,1-2-1-16,5 0 1 15,3-2 3-15,2-2-3 16,4 0-1-16,-3 1 2 16,3 8-1-16,-2 3-1 15,-3 3 1-15,1 1-1 16,-7 3 0-16,-3-2-2 15,-8 0 1-15,-5-1 0 16,-4-2 1-16,-12 1-1 0,-7-1 0 16,-17 2-2-1,-18 0 2-15,-20 0-2 16,-18 1 3-16,-14-1-1 0,-19 1-1 16,-18 3-3-16,-11 0 5 15,-9 0-7-15,-4 0-11 16,-1 7 11-16,2 0 1 15,2 4-9-15,20 1 10 16,17-3 1-16,23 2 2 16,27-1 2-16,18-2-2 0,18-2-2 15,22-3 1-15,19 2-2 16,12-5 0-16,15 1 2 16,4-1 3-16,0 0-2 15,0 0-5-15,0 0 6 16,0 5-3-16,-2 9 0 15,-2 8 2-15,-5 14 2 16,-5 12 8-16,-1 9 2 16,-3 16-2-16,3 7 5 15,3 17 0-15,3 14 1 16,1 9-6-16,-2 14 3 16,-1 4 0-16,-3 2-1 15,1 4 3-15,0 1-4 16,2 4 10-16,2-7-10 15,5-2-3-15,4-3 4 0,0-9 1 16,0-1-3-16,6-7 0 16,1-6 2-16,-3-8-5 15,-2-9 1-15,-2-8-3 16,3-6-2-16,-1-6 2 16,1-12-1-16,1-4 1 15,0-11 1-15,-2-2-1 16,1-2 0-16,-1-7-1 15,-2 3 1-15,0-7-2 16,0-1 5-16,0-3-6 0,0-6 2 16,0 0-1-1,0-6 1-15,4-3-1 0,0 1-1 16,-1-5 2 0,2 0-1-16,-1 2-1 15,0 0 1-15,-1-2-1 0,-1-5 0 16,0-1 0-16,-2-6 0 15,2 0-1-15,0 0-3 16,2 0-5-16,2 0-8 16,-2 0-6-16,5 0-3 15,-5 0-10-15,0 0-32 16,4 0-58-16,-4 4-31 16,-2 3-94-16,0-3-277 15</inkml:trace>
  <inkml:trace contextRef="#ctx0" brushRef="#br1" timeOffset="68209.16">26213 9160 772 0,'0'0'140'16,"0"0"24"-16,0 0-36 15,0 0-85-15,0 0-20 16,0 0 12-16,0 0-8 16,-9 6 4-16,9 27 17 15,0 17 12-15,0 15-5 16,0 14-9-16,0 9-19 15,-4 0-10-15,-1-2-10 16,-2-8-7-16,3-10-5 16,1-10-42-16,1-16-58 15,0-17-69-15,-2-15-217 16</inkml:trace>
  <inkml:trace contextRef="#ctx0" brushRef="#br1" timeOffset="68707.24">26104 9250 894 0,'0'0'120'0,"0"0"53"15,0 0-81-15,55-128-32 0,-8 96-14 16,3 2-5-16,-4 9-8 15,-4 15-16-15,-6 6 10 16,-2 9 2-16,-5 28-1 16,-10 14 5-16,-5 11-4 15,-14 3-10-15,0 6-9 16,-2-5 4-16,-23-3-9 16,-4-12-2-16,-2-4-3 15,0-11 0-15,2-9 3 16,4-14-3-16,0-12 0 15,6-1 1-15,1-14-1 16,-1-19 0-16,6-1-4 16,7 7 1-16,4 8 3 0,2 11 4 15,0 5-4-15,0 3 1 16,11 0 1-16,15 13-1 16,10 15 8-1,2 11 5-15,2 5 0 0,0 3-9 16,0 0 6-16,1-6-7 15,-1-5-4-15,-5-7 1 16,1-14-2-16,-7-6-15 16,-3-9-25-16,-3 0-56 15,-4-23-43-15,0-7-116 16,-9 1-225-16</inkml:trace>
  <inkml:trace contextRef="#ctx0" brushRef="#br1" timeOffset="68927.67">26740 9567 739 0,'0'0'451'0,"0"0"-286"15,0 0-40-15,0 0-104 16,0 0-21-16,0 0 38 16,14 78-3-16,-5-49-9 15,0-4-3-15,0 0-16 16,0-7-7-16,-3-3 0 15,-1-7-10-15,-1-4-73 16,-2-4-48-16,-2-1-140 16,0-25-330-16</inkml:trace>
  <inkml:trace contextRef="#ctx0" brushRef="#br1" timeOffset="69076.8">26636 9324 1153 0,'0'0'59'0,"0"0"44"16,0 0-103-16,0 0-113 15,0 0-46-15,0 0-288 16</inkml:trace>
  <inkml:trace contextRef="#ctx0" brushRef="#br1" timeOffset="69639.77">26992 9501 443 0,'0'0'617'15,"0"0"-446"-15,0 0-31 16,0 0-113-16,0 0 1 16,0 0 10-16,10 124-12 15,-10-86 1-15,0-4-3 16,4-5-5-16,0-6-10 15,3-9-2-15,5-8 4 16,-2-6 0-16,5 0 4 16,6-20 3-16,-1-14-3 0,-2-10-11 15,-2-8-3-15,-3 0 2 16,-2 4 0 0,-2 16-3-16,-5 16 0 0,-2 10 1 15,-2 6-2-15,3 0-3 16,-1 14-15-16,5 14 19 15,0 6 6-15,1 0 3 16,3 0-6-16,5-4 3 16,7-4 2-16,0-10 9 15,4-6-7-15,0-10-3 16,2 0-2-16,-2-23-5 16,2-16-3-16,0-8-6 0,-4 8-9 15,-8 11 6 1,-5 14 12-16,-8 14 0 0,-4 0 14 15,0 10-13-15,0 17 12 16,0 9 5-16,0 1 1 16,0 1 2-16,11 0-14 15,5-6 0-15,10-6-7 16,8-8-5-16,6-12-31 16,0-6-15-16,-3-6-51 15,-5-28-47-15,-5-16-79 16,-9-11-139-16,-10-19-35 15</inkml:trace>
  <inkml:trace contextRef="#ctx0" brushRef="#br1" timeOffset="70056.6">27737 9156 116 0,'0'0'336'0,"-49"-103"7"0,34 85-50 15,3 8-109-15,7 10-32 16,5 17-109-16,0 31-33 16,0 22 29-16,5 19 36 15,15 8 0-15,5 11-17 16,-4 3-21-16,2 9-20 15,4 7 0-15,0 1-11 16,4-2 36-16,0-11-21 16,-11-22-17-16,-4-22-4 15,-8-25-4-15,-1-22-7 16,-4-15-21-16,-3-9-5 0,0-19 23 16,0-21-45-1,-5-18 19-15,-11-20 2 16,-2-31-32-16,1-11-1 15,5 3-17-15,8 23-10 0,4 31 72 16,0 26 17-16,2 7 8 16,12 8 1-16,1 6 5 15,1 4 16-15,-3 8 13 16,-1 4 8-16,-6 0-13 16,-4 16-3-16,-2 16 10 15,0 6 3-15,-8 0 6 16,-19-4-2-16,-8-4-22 15,-4-5-9-15,3-7-12 16,10-12-6-16,8-6-105 16,16-6-54-16,2-27-193 0</inkml:trace>
  <inkml:trace contextRef="#ctx0" brushRef="#br1" timeOffset="70605.22">28153 9512 1298 0,'0'0'98'0,"0"0"110"15,0 0-182-15,0 0 7 16,0 119 4-16,0-87-24 16,12-6-6-16,3-10 2 0,-2-8-9 15,3-8 1-15,-1 0 10 16,6-12 8-16,3-18-8 15,3-10 3-15,2-9-9 16,7-1-3-16,-3 5 0 16,-4 12-1-16,-9 17-1 15,-11 16-2-15,-9 2-16 16,0 26 18-16,0 12 2 16,0 9 3-16,-4 3 0 15,2 8 2-15,2 4 0 16,2 3 0-16,25 5 16 15,4 6-7-15,0 2 1 16,-7-4 3-16,-8-10-3 16,-10-12-2-16,-6-11-9 15,0-11-1-15,-13-9-4 0,-7-10-1 16,-5-9 2-16,-4-4-2 16,-2-4-6-16,2-26 0 15,0-19-3-15,12-28 4 16,12-26-6-16,5 1-8 15,36 12-1-15,20 33 2 16,6 34 3-16,-2 17 9 16,-5 6 4-16,-7 0 1 15,-11 13-4-15,-8 11-37 16,-4 7-52-16,-3 1-109 16,-13 6-74-16,-9 8-236 15</inkml:trace>
  <inkml:trace contextRef="#ctx0" brushRef="#br1" timeOffset="70990.09">25631 10432 1387 0,'0'0'55'0,"0"0"40"0,0 0 104 16,0 0-143-16,143-41-39 16,31 19 46-16,66-10-16 15,65-8-14-15,56-8 4 16,53-1-20-16,24 5-8 15,-20 8-9-15,-52 9 1 16,-88 6-2-16,-82 6 0 16,-70 4-6-16,-53 3-4 15,-36 2 1-15,-18 2-5 16,-19 2-14-16,0 2-20 16,-45 4-77-16,-18 17-169 0,-16 6-289 15</inkml:trace>
  <inkml:trace contextRef="#ctx0" brushRef="#br1" timeOffset="72553.34">26944 10468 244 0,'0'0'353'0,"0"0"-214"0,0 0 119 15,0 0-94-15,0 0-58 16,0 0 15-16,13-36-48 16,-13 36-16-16,0 0 2 15,-9 19-26-15,-9 17 6 16,-8 14 12-16,-5 10-4 16,-8 9-4-16,-5 5-15 15,-1 2 0-15,3-3-6 16,4-4 0-16,7-3-1 15,6-14 3-15,7-9-10 16,9-11-8-16,3-12-3 0,6-9 5 16,0-6-5-1,0-3-3-15,0-2 0 0,0 0 4 16,0 0 0-16,0 0 3 16,0 0-6-16,0 0 5 15,0 0-3-15,0 0 3 16,0 0-4-16,0 0 4 15,0 0-1-15,0 0-4 16,0 0 0-16,0 0-1 16,0 0 1-16,0 0-1 15,0 0 0-15,0 0-1 16,0 0 0-16,0 0-1 16,0 0 0-16,0 0-1 15,0 0 1-15,0 0 1 0,0 0 0 16,0 0-5-1,0 0 5-15,0 0-3 0,0 0 1 16,0 0 2-16,0 0 0 16,0 0-3-16,-2 0 3 15,2 0 0-15,-2 0-1 16,0 0 4-16,-3 0-3 16,-4-4 1-16,-2-9 0 15,-3 0 0-15,1-5 0 16,2-4 0-16,-3-4 0 15,8 0 0-15,-1 0 0 16,3 9 0-16,4 0 0 16,0 7 3-16,0 3-1 15,0 7-1-15,0 0 6 0,0 0-7 16,0 4-3-16,0 23 3 16,6 9 3-16,5 6 1 15,1 6-1-15,-1 2 3 16,-3-4-5-16,2-6 1 15,-1-4-2-15,-3-9 2 16,1-9-2-16,2-6 0 16,0-10 1-16,11-2 0 15,11-10 3-15,7-21 9 16,8-6-6-16,-1-1-6 16,-13 5 0-16,-8 9 5 0,-11 8-1 15,-6 6-5-15,-5 3-3 16,-2 6-17-16,0 1-26 15,-15 0-32-15,-16 5-176 16,-10 24-150-16,-3 5-450 16</inkml:trace>
  <inkml:trace contextRef="#ctx0" brushRef="#br1" timeOffset="73252.75">25801 11797 935 0,'0'0'176'16,"0"0"4"-16,0 0-25 15,0 0-99-15,0 0-14 16,0 0-12-16,-12 36 9 0,12 9 8 16,0 6 4-1,0 7-3-15,0 4-2 0,-2 1-17 16,-7-3-11-16,3-8-10 15,-1-14-4-15,0-16 3 16,7-10-5-16,0-12 1 16,0 0 4-16,0-30 10 15,0-27-6-15,7-26-11 16,0-15 0-16,-5-11 0 16,-2 9 0-16,0 20 1 15,0 30-1-15,0 25 0 16,2 19 5-16,0 6-5 15,5 0-3-15,4 31 0 16,11 13 3-16,5 16 4 16,4 6-1-16,2 4 9 0,1-2 0 15,-1 3 6 1,-4-6-4-16,0-8-2 0,-4-11-3 16,-5-16-4-16,-5-13-1 15,1-17 1-15,0-7-5 16,0-33 17-16,1-23-2 15,-3-13-9-15,-8-13-6 16,-6-4 0-16,0 3 0 16,-2 18 0-16,-9 23 0 15,0 23 0-15,2 22-15 16,0 4-20-16,-2 22-27 16,6 19-70-16,5 5-123 0,0-1-133 15,2 3-291-15</inkml:trace>
  <inkml:trace contextRef="#ctx0" brushRef="#br1" timeOffset="73635.83">26478 12003 1029 0,'0'0'288'0,"0"0"-122"15,0 0 49-15,0 0-147 16,0 0-35-16,0 0-19 15,-35-24-11-15,19 57 2 16,5 8-1-16,1 2 3 0,8 1 3 16,2-2-2-1,0-6-5-15,12-7 1 0,9-10 2 16,8-9-3-16,10-10 0 16,5 0 1-16,8-32-2 15,-4-10 4-15,-12-7-1 16,-16 5 0-16,-14 4 2 15,-6 6 6-15,-10 2 6 16,-24 4 0-16,-13 6-13 16,-3 6-6-16,-4 14 0 15,6 2-4-15,11 2-8 16,14 20-12-16,15 4-37 16,8 3-65-16,2-2-73 15,36-9 14-15,11-12-97 0,9-6-188 16</inkml:trace>
  <inkml:trace contextRef="#ctx0" brushRef="#br1" timeOffset="73866.81">26997 11668 731 0,'0'0'583'0,"0"0"-444"15,0 0 130-15,0 0-171 16,0 0-73-16,0 0-16 15,-43 50 21-15,43 15-3 16,0 1 1-16,0 4 0 16,0-2-12-16,0-2-11 0,0-7-5 15,3-12 0-15,4-15-12 16,4-14-26-16,2-18-51 16,5-1-139-16,-3-34-73 15,-10-6-507-15</inkml:trace>
  <inkml:trace contextRef="#ctx0" brushRef="#br1" timeOffset="74024.57">26709 11943 1340 0,'0'0'123'0,"0"0"-18"16,0 0 57-16,174-29-132 0,-86 16-8 15,1 1-22-15,0-2-8 16,1-6-93-16,2-2-126 15,-14 1-561-15</inkml:trace>
  <inkml:trace contextRef="#ctx0" brushRef="#br1" timeOffset="74587">28430 11891 1121 0,'0'0'99'0,"0"0"36"16,0 0-18-16,0 0-88 16,0 0 13-16,-117-88-8 15,82 118-21-15,-3 13 8 16,3 14 14-16,8 9-4 16,14 4 19-16,13 2-14 15,0-7-12-15,31-13-2 16,15-14 1-16,8-12-12 15,0-14-9-15,-3-12 6 16,-4 0-8-16,-5-8-1 16,-7-16-22-16,-8-4-50 0,-4 1-60 15,-8 4-79-15,-8 2-170 16</inkml:trace>
  <inkml:trace contextRef="#ctx0" brushRef="#br1" timeOffset="74968.46">28962 12041 79 0,'0'0'1108'16,"0"0"-1053"-16,0 0 130 0,0 0-128 15,0 0-46 1,-136 2 14-16,112 28 14 0,1 6 9 15,10 2 3-15,4 1-9 16,7-3 4-16,2-5-15 16,2-6-10-16,25-6-11 15,9-6-4-15,6-11-3 16,3-2 0-16,-3-12-3 16,-7-20-3-16,-8-6 1 15,-11-2 2-15,-11-4 5 16,-5 0-3-16,0-2 7 15,-23 5-7-15,-10 5-2 16,-7 15-1-16,-7 12 0 0,2 9-14 16,5 6-17-1,11 22-25-15,16 1-51 0,13-4-100 16,8 0-115 0,28-5-188-16</inkml:trace>
  <inkml:trace contextRef="#ctx0" brushRef="#br1" timeOffset="75401.16">29212 12021 275 0,'0'0'923'0,"0"0"-842"16,0 0 140-16,0 0-91 0,0 0-85 15,0 0-28-15,-34-18-16 16,27 50 5-16,7 4-3 15,0 5 5-15,0 0 3 16,0-3 0-16,0-3 5 16,0-11-5-16,0-10 3 15,7-8-4-15,-2-6-2 16,4 0 1-16,6-20 5 16,5-18-7-16,3-10-7 15,2-8-3-15,-4-3-1 16,2 3-4-16,-3 8 7 15,-5 17 1-15,-3 16 2 16,-8 13 1-16,1 2-2 16,-1 12 2-16,7 14-3 0,3 10 12 15,-1 5-9-15,5 5 5 16,3 2-7-16,2-2-2 16,-1-1 1-16,-1-8-9 15,-4-7-40-15,-3-11-62 16,-1-16-95-16,3-3-131 15,-1-14-468-15</inkml:trace>
  <inkml:trace contextRef="#ctx0" brushRef="#br1" timeOffset="75742.14">29744 11947 1244 0,'0'0'62'0,"0"0"39"0,0 0 21 15,0 0-65-15,0 0-23 16,-14 124 2-16,14-89-14 16,12-1-10-16,-1-2-3 15,0-2-8-15,3-6 10 16,-1-9-2-16,1-6-2 16,3-9-2-16,1 0 18 15,5-16 15-15,-2-16-18 16,0-8-12-16,-3-4-6 15,-10-3-2-15,-1-8 4 16,-7-2-4-16,0 3-1 16,0 8-11-16,0 20-6 15,-7 15-14-15,1 11-30 16,-4 3-80-16,8 13-32 16,2 8-208-16,0 0-349 0</inkml:trace>
  <inkml:trace contextRef="#ctx0" brushRef="#br1" timeOffset="76100.12">30199 11997 992 0,'0'0'189'0,"0"0"-146"16,0 0 122-1,0 0-120-15,0 0-29 0,0 0 1 16,-16 78 0-16,36-74-1 15,0-4 19-15,2 0-9 16,-1-8-8-16,-4-10 0 16,-1-4-3-16,-9-3-3 15,-5-2-3-15,-2 3-5 16,0 8-4-16,-15 6-10 16,-12 10-6-16,-2 0-6 15,2 8 12-15,7 14 0 16,9 2 1-16,6 2 8 15,5 0 1-15,0 1 3 16,0-2 20-16,13 2 1 16,8-1-10-16,6-4-6 0,6-2-8 15,11-11-12 1,8-4-58-16,6-5-35 0,-2-9-207 16,-10-16-300-16</inkml:trace>
  <inkml:trace contextRef="#ctx0" brushRef="#br1" timeOffset="76468.64">30607 11929 945 0,'0'0'290'16,"0"0"-228"-16,0 0 101 16,0 0-109-16,0 0 14 0,0 0-26 15,104 68-9 1,-79-34 8-16,-3 3 4 0,-7 1-11 15,-5 2-7-15,-6-4-11 16,-4-6-7-16,0-10-2 16,0-11 2-16,0-4-5 15,-2-5 1-15,-16 0 5 16,-7-14-10-16,0-15 0 16,13-8-21-16,7-14-9 15,5-8-20-15,9 2-6 16,13 9 31-16,1 13 14 15,-6 20 2-15,-5 7-3 16,-1 8 1-16,0 0-17 16,5 0 0-16,-3 4-57 15,5 2-40-15,-1 0-146 0,3-4-361 16</inkml:trace>
  <inkml:trace contextRef="#ctx0" brushRef="#br1" timeOffset="76709.8">31188 11459 1337 0,'0'0'87'16,"0"0"99"-16,0 0-31 16,0 0-146-16,0 0 39 15,-4 163-4-15,4-91-2 0,4 3-9 16,5-3-11-16,-3-4-10 15,6-11-11-15,1-7-1 16,0-10-7-16,3-17-8 16,-3-11-20-16,3-12-42 15,-1 0-102-15,1-26-72 16,-5-10-361-16</inkml:trace>
  <inkml:trace contextRef="#ctx0" brushRef="#br1" timeOffset="76880.63">31041 11791 1464 0,'0'0'47'0,"0"0"237"0,0 0-176 15,0 0-91-15,0 0-9 16,185-40-1-16,-87 15-7 16,0-1-17-16,-13 0-27 15,-14 5-76-15,-13 2-143 16,-25 13-220-16</inkml:trace>
  <inkml:trace contextRef="#ctx0" brushRef="#br1" timeOffset="79489.64">25005 12566 390 0,'0'0'190'0,"0"0"-86"16,0 0 46-16,0 0-83 15,0 0-29-15,0 0 5 16,-16 9 2-16,16-9-11 15,-2 0-9-15,0 0-4 16,0 0-6-16,-3 0-7 16,3 0-3-16,2 0 0 0,0 0 17 15,0 2 13-15,0-2-4 16,0 1-8-16,0 2-14 16,0 0 2-16,9 4 16 15,5-1-3-15,1 0 8 16,5 0 3-16,7 0-1 15,6 1 13-15,12 4 17 16,6-1-14-16,14 0-13 16,8 1-8-16,14 2-11 15,11 3 6-15,18 2-4 16,13-2-7-16,14-2 8 16,13-3 2-16,4-7 2 15,3-4-13-15,0 0 1 16,-3 0 2-16,-6 0-14 0,-9 0 13 15,-14 0-3-15,-11-3-5 16,-6 2 1-16,1-2 4 16,4-3-6-16,1-2 3 15,0-2-5-15,-3 0-3 16,-7-2 0-16,2 2 1 16,-2 0-1-16,-8 2 8 15,-6 2-7-15,-9 1 0 16,-2 5 0-16,-4 0 1 15,6 0-1-15,3 0 2 16,5 0-2-16,5 0 0 16,4 0 0-16,2 0-2 15,-4 0 2-15,-7 0-1 0,-14 0 0 16,-6 7-1-16,-9-3-3 16,5 0 3-16,6-2 1 15,2 0-1-15,6 0-2 16,2 0 3-16,-3 2-3 15,1-2 3-15,-2 2 2 16,-8 0-1-16,-3-2 3 16,-5 0-4-16,-1 1 3 15,-1 0-3-15,2 0 0 16,1-2 2-16,2 3-2 16,1-2-2-16,4 2 2 15,-3-2-3-15,2-2 3 0,-2 0-3 16,-6 2 2-16,1-2-1 15,0 0 2-15,1 0 0 16,2 0 0-16,1 0-3 16,-2 0-7-16,-4 2 0 15,-12 0 0-15,-11 2 8 16,-8-2 1-16,-10-2 2 16,-1 2 0-16,-3-2-1 15,0 0 0-15,2 0 0 16,-5 0 0-16,2 0-6 15,-3 0-5-15,-5 0 6 16,-3 0 4-16,-6 0-1 16,1 0 2-16,-1 0 2 0,-2 0 3 15,3-8-5-15,-1-4 0 16,2-4-1-16,-2-6 0 16,-2-10 0-16,0-8-5 15,0-9 3-15,0-9-5 16,-2-7 1-16,-7-6 5 15,4-1 2-15,5 0 0 16,0 1 1-16,0 7-1 16,0 3 8-16,0 2 8 15,0-1 4-15,0-2 3 16,3-7-14-16,4-2-1 16,-1-10-8-16,3 1 0 15,0-2 0-15,-2 4-1 16,-3 4 1-16,-4 5 1 0,0 5 2 15,0 6 0-15,-2 4 10 16,-9 8 3-16,2 3-6 16,-2 5-3-16,2 10-3 15,0 5-4-15,2 8 0 16,3 7 0-16,-2 2 1 16,-2 2-1-16,0 2 1 15,-5 2-1-15,-1 0 0 16,-1 0 0-16,-4 0-1 15,1 0 0-15,3 0 1 16,-1 6-1-16,1 4 1 16,-8 2 0-16,2 2-1 15,-8 2 1-15,-8 0-1 0,-5 0 1 16,-9 1 0-16,-14-6-1 16,-8 1-4-16,-12 1-7 15,-8-3 2-15,-10 0 0 16,-11-1 3-16,-4 2-2 15,0 0 6-15,3 2-10 16,-1 1 4-16,-2-2 6 16,-7 2-1-16,-4 0-4 15,-8-3-2-15,-7 2 5 16,-5-3-1-16,-7-2-1 0,-18-1-7 16,-11-2 1-1,-11 1-5-15,-11-2-22 0,1-4 12 16,0 2 13-16,-4-2 8 15,5 1-2-15,7 4 2 16,-3-1-4-16,5 6 4 16,5 4-3-16,2 0-26 15,17 2 33-15,14-2-5 16,6-4-12-16,13 0 19 16,10-2-14-16,2-2 11 15,9 4 3-15,7 2 1 16,2 5 0-16,0 4 1 15,6-1 1-15,5 3-4 16,9-5 0-16,14 0 2 16,3 1 0-16,3 0-1 0,4 0 0 15,5 0 1-15,4-3 0 16,-4 3-1-16,-2 0 1 16,3-3 0-16,7-4-1 15,9-2 1-15,5-4 0 16,0 0 0-16,3-6 0 15,0 2-1-15,0-2-1 16,4 0-8-16,0 0 5 16,-7-4 0-16,1-6 0 15,-3 0 4-15,1-2-3 16,8 4 4-16,5 2 2 16,6 2 9-16,9 2 21 15,8 0-5-15,1 2-8 16,2 0 3-16,0 18-13 0,0 20 10 15,16 18 40-15,4 13-24 16,-3 6 4-16,2 12-4 16,-2 5-8-16,1 4-6 15,1-1 6-15,2-5-10 16,-1-6 3-16,0-6-7 16,-2-5 1-16,0-11-3 15,-1-10-1-15,2-9-2 16,-9-12-7-16,1-10 0 15,-3-4 2-15,-6-7-4 16,0-6 2-16,-2-4-1 16,0 0 2-16,0 0 0 15,0 0-2-15,0 0-11 0,0 0-13 16,0-12-30-16,0-8-59 16,4-8-185-16,14 2-347 15</inkml:trace>
  <inkml:trace contextRef="#ctx0" brushRef="#br0" timeOffset="95017.11">29317 9588 427 0,'0'0'512'15,"0"0"-319"-15,0 0-50 0,0 0-53 16,0 0-42-16,0 0 5 16,0 0 0-16,0 0 2 15,-27 11-25-15,27-9-3 16,0 2 4-16,20 0 13 15,16 2 15-15,12 0-25 16,8-6-18-16,2 0-4 16,0 0-4-16,-9 0 2 15,-7-2-4-15,-4-8 0 16,-9 0-5-16,-6 2-1 16,-13 4-3-16,-5 2-8 15,-5 2-20-15,0 0-51 16,0 0-43-16,-20 0-124 15,-4 0-329-15</inkml:trace>
  <inkml:trace contextRef="#ctx0" brushRef="#br0" timeOffset="95666.19">30444 9499 298 0,'0'0'729'0,"0"0"-527"16,0 0-25-16,0 0-88 15,0 0-1-15,0 0-28 16,-11-6-20-16,11 7-5 16,0 22-9-16,0 13 34 15,2 6-16-15,2 4-13 16,3 2-6-16,-2-6 0 15,1-8-8-15,1-6 2 16,1-9-6-16,4-10 3 16,3-6-5-16,12-3 10 15,16-12 0-15,14-29-21 0,15-18 0 16,10-18 0 0,-2-11 0-16,1-5 0 15,-6 7 0-15,-17 12-14 0,-14 18-15 16,-17 22-13-16,-13 16-13 15,-14 14-59 1,0 4-141-16,-22 8-321 0</inkml:trace>
  <inkml:trace contextRef="#ctx0" brushRef="#br0" timeOffset="101394.48">24660 11544 511 0,'0'0'42'0,"0"0"54"16,0 0 9-16,0 0-47 15,0 0-25-15,-129 46 46 16,115-42-7-16,8-2 4 16,1-2 40-16,3 0-26 15,0 0-17-15,-3 0-17 16,3 0 1-16,2 0 17 16,0 0-10-16,0 0-12 0,0 0-2 15,0 0-4 1,0 0-11-16,26-3-11 0,17-1-7 15,18-1 7-15,7 5-2 16,17 0 1-16,11 0-7 16,17-1 1-16,19-16-9 15,14-5 1-15,20-6 0 16,21-4-6 0,7 1 3-16,13 4 6 0,-3 2-3 15,-3 6-1-15,5-4 0 16,2 1-5-16,0 3 2 15,-7-3 2-15,-14 5 1 16,-16 3-1-16,-15 0-6 16,-9 0-1-16,-13-1-6 15,-9 7 6-15,-10-3-1 16,-7 1 1-16,-8-1-1 16,-5 1 1-16,-3 2 3 0,-3-3-2 15,-4-1-1-15,-3 2 5 16,-2-2-5-16,-3 2 0 15,-4 0 3-15,-2 0-3 16,-5 3 0-16,6 1 0 16,-5 5 1-16,-2-3-1 15,-7 4-1-15,-7 0 1 16,-7 0-3-16,0 0 3 16,2 0 1-16,-4 0 0 15,-2 5-2-15,2 1 2 16,-2-1-4-16,3 1 5 15,-1-2-2-15,0-2 0 0,-1 0 2 16,-4 2-2-16,1-2 0 16,-5 0-2-16,3 0 2 15,0-2 1-15,2 3 0 16,2-3-1-16,2 0 3 16,5 0-3-16,-1 0 0 15,2 0 1-15,-1 0-1 16,-5 0 0-16,4 0 0 15,6 0 0-15,-3 0 1 16,0 0-1-16,2 0 1 16,-1 0-1-16,0 0 1 15,4 1 1-15,-3 2-2 16,4-2-2-16,6 1 2 0,-3-2-3 16,2 0 1-1,-4 0-4-15,0 0 4 0,-6 0-1 16,2 1 1-16,-1 3 0 15,-2-2-2-15,2 5-1 16,-3-5 3-16,-9 2 1 16,-3 0 2-16,-7-2 1 15,-7 0-2-15,-2 0 1 16,0-2-1-16,1 0 1 16,-2 0-1-16,-1 0 1 15,5 0-1-15,-6 0 0 16,1 0 0-16,-3 0 0 0,-1-2 0 15,-5-2 0-15,-3 0 0 16,-1 0 1-16,-3 2-1 16,0-1-1-16,1-1-3 15,-1 1 0-15,3-1 4 16,-1-2-7-16,0 0 5 16,-1 4 1-16,-1 0 0 15,-2 2 0-15,0 0 0 16,0 0 0-16,0 0-2 15,0 0 3-15,0 0-2 16,0 0-1-16,0 0 2 16,0 0-2-16,0 0 1 15,0 0 0-15,0 0 1 0,0 0 0 16,0 0 1 0,0 0 0-16,0 0 1 0,0 6 3 15,0 11-2-15,0 6 2 16,0 2-1-16,0 11 4 15,0 1-6-15,-9 6 5 16,-2 1 0-16,-1-2-1 16,2-2 1-16,-2-2 0 15,3 3-1-15,1 2 0 16,1 1 5-16,3 5-10 16,1 1 0-16,-2 4 0 15,1 2 0-15,-2 4 0 16,-7 3 0-16,-1 2 0 15,3 1 0-15,1 1 0 16,6-1 0-16,4-6 0 0,0-3 0 16,0-2 0-16,14-1 0 15,1-3 0-15,-1-4 0 16,-5-3 0-16,-5-3 0 16,0-8 0-16,-4-4 0 15,2-5 0-15,1-2 0 16,-1-3 0-16,3 0 0 15,-5-5 0-15,4 1 0 16,-1-4 0-16,-1-1 0 16,0-2 0-16,0 2 0 15,0 1 0-15,0-2 0 16,0 1 0-16,1 0 0 0,-1-1 0 16,0 0 0-16,1-2 0 15,-1 1 0-15,3-1 0 16,-3 0 0-16,0-1 0 15,-2-5 0-15,2 4 0 16,0-1 0-16,-2-2 0 16,2-1 0-16,-2 2 0 15,0-3 0-15,2 0 0 16,-2 0 0-16,0 0 0 16,0 0 0-16,0 0 0 15,0 0 0-15,0 0 0 16,0 0 0-16,0-4 0 0,0-7 0 15,0 4 0 1,0-1 0-16,0-1 0 0,0 1 0 16,-6 1 0-16,-5-4 0 15,-5 1 0-15,-1 2-12 16,-6 0 6-16,-1 1-5 16,-5 1-2-16,-7 1 10 15,1 1-4-15,-6 4 3 16,-1 0 1-16,0 0 3 15,-5 0 0-15,-4 0 0 16,-5 3 1-16,-6 3-1 16,-14 0 0-16,-6-1 1 15,-13 1 1-15,-3 2-2 0,1 2-4 16,1 5-2 0,4-4 0-16,3 2 2 0,2-4 0 15,3-3 1-15,4 0 2 16,1-1-1-16,0-1 2 15,-4-2 0-15,-2-2-1 16,-7 0-2-16,4 0-6 16,1-5-4-16,7-7 8 15,9-2-4-15,6 3 0 16,-2-3 9-16,0 2-1 16,-6-2 1-16,-3 0 0 15,0 2-1-15,1 2 1 16,-2 1-2-16,6 5-1 15,-5 2 2-15,3 2 0 0,-2 0-2 16,-2 0 3 0,4 8 0-16,1 2 0 0,3-1 2 15,1-2-2-15,-3-3 2 16,1-2-1-16,1-2 0 16,-2 0 0-16,-1 0 0 15,1 0 1-15,2 0 0 16,3 0-1-16,-1 0-1 15,-7 0 4-15,-4 0-3 16,-9 0 0-16,-6 0 0 16,-3 0-2-16,5 0 1 15,6 0-1-15,4 0 1 16,4 0 1-16,0 0 2 0,2 7-2 16,6 2 0-16,2 4-2 15,0-2 3-15,2 0-2 16,-3-1 3-16,-3-1-3 15,-4 0 2-15,0 0-1 16,-6 1-1-16,2 1 5 16,-4-1-1-16,0 0-1 15,-2 2 0-15,2-2 0 16,2-4 1-16,6-2-2 16,3-4 1-16,9 0-3 15,8 0-2-15,2 0 1 16,5-6 1-16,2 0 0 0,-1-2 0 15,1-1 0-15,-2 3-1 16,0 3 1-16,-2 0-1 16,-1 2-1-16,0 1 3 15,-2 0-2-15,3 0 1 16,2 0-1-16,0 0 1 16,4-3 0-16,1 3-1 15,-1 0 0-15,2 0 1 16,1 0-1-16,4 0-1 15,3 0 1-15,5 0 0 16,0 0 1-16,5 0 0 16,2-3 0-16,4 1 0 15,7 0 1-15,2-2 0 16,4 0-1-16,1 0 3 0,2-5-2 16,-3 2-1-16,3-4 2 15,0 2 1-15,2-8-2 16,0-2-1-16,0-8 1 15,0-5 1-15,0-8 0 16,0-12-3-16,0-12 2 16,0-14-1-16,-2-13 0 15,-2-9 0-15,-6-6 0 16,-1 3 0-16,-1 6 1 16,4 7 0-16,-1 11 1 15,3 7-2-15,-2 4 5 16,2 4-5-16,2 3 0 15,-1 9-1-15,1 15 1 0,4 7 0 16,0 20 0 0,0 3 0-16,0 3 0 0,0 2 1 15,0 0-1-15,0 0 1 16,0 2 0-16,0-2 0 16,0 2 0-16,-2 0 2 15,2 0-2-15,0 0 2 16,0 0-3-16,0 0 0 15,0 0-1-15,0 0 2 16,0 0-1-16,0 0 1 16,0 0 0-16,0 0-1 15,0 0-1-15,0 0 1 16,0-6 0-16,21-3-1 0,18 0 1 16,19-7 2-16,28-11-1 15,34-8 1-15,42-8 5 16,29-1-4-16,13 0 6 15,-5 8-7-15,-22 7 5 16,-29 12-4-16,-30 7-3 16,-20 4-2-16,-24 0-1 15,-16-3 0-15,-14 3-7 16,-15-1-8-16,-10 3 4 16,-13 2-18-16,-6 0-15 15,0 2-48-15,0 0-84 16,-16 0-120-16,-15 4-341 0</inkml:trace>
  <inkml:trace contextRef="#ctx0" brushRef="#br0" timeOffset="102906.81">29659 5985 702 0,'0'0'209'16,"0"0"-7"-16,0 0-82 15,0 0-57-15,0 0-38 16,0 0 1-16,181-22 1 16,-100 20-2-16,0 0-18 15,-2 0-4-15,-12 2-3 16,-7 0-11-16,-9 0-58 0,-7 0-47 15,-12 0-131-15,-14 0-87 16</inkml:trace>
  <inkml:trace contextRef="#ctx0" brushRef="#br0" timeOffset="103304.08">29707 6047 581 0,'0'0'227'16,"0"0"-9"-16,0 0-74 15,0 0-58-15,0 0-11 16,0 0-28-16,53-40-10 16,0 30-2-16,16-2-10 15,16-3 5-15,6 0-1 0,1 1-23 16,-12 4-4-1,-11 1-2-15,-15 4-25 0,-19 4-13 16,-15 1-48-16,-11 0-130 16,-9 0-265-16</inkml:trace>
  <inkml:trace contextRef="#ctx0" brushRef="#br0" timeOffset="116964.69">27578 13753 368 0,'0'0'329'16,"0"0"-232"-16,0 0 12 16,0 0 18-16,0 0-32 15,0 0-4-15,0 0-25 16,10-71 4-16,-29 66-13 16,-5 4-17-16,-5 1-2 15,-7 0 6-15,-1 0-3 16,-3 18-17-16,-3 10-10 15,5 3-11-15,7 7-3 0,12-1 2 16,5-5 1-16,5-8-3 16,7-4 1-16,2-12-1 15,0-4 3 1,0-4-1-16,0 0 1 0,6 0 8 16,13 0 11-16,4 0 1 15,2-2-9-15,0 2-10 16,2 0-1-16,-1 0-2 15,0 4-1-15,3 14 1 16,-6 4-1-16,-3 6 0 16,-9 7 2-16,-7-1-1 15,-4 4 1-15,0 2 10 0,-17-2 4 16,-10-4 6-16,0-4 6 16,-2-7-7-16,5-10-1 15,-1-3-11-15,3-8 1 16,0-2-4-16,1 0-3 15,2 0-2-15,3-12-1 16,3-1-8-16,7-4-25 16,2 1-27-16,4 2-43 15,0 2-80-15,23-6-58 16,6 2-178-16</inkml:trace>
  <inkml:trace contextRef="#ctx0" brushRef="#br0" timeOffset="118129.69">27725 14062 821 0,'0'0'173'16,"0"0"-4"-16,0 0-74 16,0 0-57-16,0 0 7 15,0 0 18-15,12-46-4 16,-12 42-21-16,-2 3 11 15,-8-2-16-15,0 3-14 16,-1 0 1-16,-5 0-19 16,5 13-1-16,-1 9 0 15,3 1 0-15,5 8 2 16,4 3-1-16,0-4-1 0,0-2 0 16,4-6 1-1,15-8-1-15,0-6 0 0,-1-6-1 16,0-2 1-16,0 0 0 15,-3-16 4-15,-1-4-4 16,-3-2 3-16,-5 0 3 16,-1-5-4-16,-2 10 2 15,-3 7 1-15,0 2 6 16,0 8-2-16,0 0-8 16,0 0-1-16,0 0-10 15,0 2-4-15,0 17 6 16,0 8 8-16,0 3 0 15,0-2 1-15,6-5-1 0,5-2 0 16,7-5 2 0,5-6 0-16,0-8 1 15,6-2 0-15,0-5 2 0,0-18-1 16,0-4 0-16,-6-12 0 16,-6-10 3-16,-1-8-1 15,-5-17 2-15,-3-11-6 16,-6-3 1-16,-2 4-1 15,0 12-1-15,-8 7 3 16,-9 15 11-16,-1 16 2 16,1 14-4-16,3 12-6 15,1 8-7-15,1 6-9 0,3 32-4 16,5 18 12 0,2 12 1-16,2 9 1 0,0 3 2 15,0-2-2-15,6-6-1 16,3-5 3-16,1-11 3 15,0-10-4-15,4-10 1 16,6-8-1-16,7-11 3 16,4-11-3-16,2-6 0 15,0 0 8-15,-1-23-4 16,-3-12-1-16,-5-15-1 16,-3-3 0-16,-11-1 1 15,-5 11-3-15,-5 18 1 16,0 13 3-16,0 9 1 15,0 3-7-15,0 0-6 16,-9 17-5-16,-3 16 6 0,6 1 2 16,4 2 2-16,2-2 1 15,0-5 0-15,0-8 1 16,0-2-1-16,12-7-1 16,3-10 1-16,5-2 5 15,-1 0 1-15,4-20 1 16,0-12-3-16,-6-11 0 15,-1-7 0-15,-3-4-2 16,-6-2-1-16,-5 10 2 16,-2 12-1-16,3 16 6 15,-1 7-6-15,2 8 2 16,7 3-4-16,5 0-8 0,5 2 5 16,4 20 0-1,4 10 0-15,-4 7 3 0,-5 6 2 16,-9 5 8-16,-11 5 3 15,0 1 5-15,-18-2 4 16,-10-4 1-16,-3-10-4 16,-2-13-10-16,10-4-3 15,2-13-6-15,3-7-3 16,5-3-21-16,2-13-30 16,2-18-79-16,2-11-56 15,1 3-61-15,-3 5-256 16</inkml:trace>
  <inkml:trace contextRef="#ctx0" brushRef="#br0" timeOffset="118562.77">27115 14702 156 0,'0'0'946'0,"0"0"-882"16,0 0 110-16,0 0-43 16,0 0-96-16,0 0-9 15,-44 10 1-15,102-10 7 16,29-4 14-16,26-14-5 16,23-4 4-16,11-7-11 15,2 0-24-15,-2-1-9 0,-6 3-3 16,-8 8-10-1,-6 1-1-15,-19 1-27 16,-19 7-20-16,-20 3-92 0,-13 1-36 16,-14 2-133-16,-16 0-261 15</inkml:trace>
  <inkml:trace contextRef="#ctx0" brushRef="#br0" timeOffset="119034.36">27184 14801 292 0,'0'0'730'15,"0"0"-694"-15,0 0 165 16,0 0-78-16,0 0-46 15,0 0 7-15,27-24-13 0,40 4-20 16,20-3 50-16,17 1-20 16,17 4-20-16,8 4-12 15,6 2-16-15,8 0-12 16,9 0-9-16,4 1-9 16,-11-6-3-16,-32 3-4 15,-33 3-17-15,-30 9-14 16,-21 2-7-16,-14 0-37 15,-11 0-96-15,-4 0-130 16,-10 0-243-16</inkml:trace>
  <inkml:trace contextRef="#ctx0" brushRef="#br0" timeOffset="119561.64">26844 10371 404 0,'0'0'0'16,"0"0"-6"-16,0 0-166 15</inkml:trace>
  <inkml:trace contextRef="#ctx0" brushRef="#br0" timeOffset="123410.09">27505 15025 776 0,'0'0'159'16,"0"0"-36"-16,0 0-5 0,0 0-73 15,0 0-10 1,0 0 9-16,0 0 10 0,0 0-19 16,-94 100-6-16,63-66 0 15,-2 6-4-15,-5 7 7 16,-5 5-10-16,1-4 1 16,0 2-3-16,2-10-3 15,6 1-6-15,7-10 3 16,6-5 0-16,3-8-3 15,7-5-6-15,1-4 2 16,6-4-3-16,-1-4 0 16,3 2 0-16,2-3 3 15,0 0 1-15,0 0-5 16,0 0 5-16,0 0-8 0,0 0 8 16,0 0-3-16,0 0 5 15,0 0-3-15,0-4 5 16,0-14-9-16,0-3-2 15,0 2 0-15,0-8-1 16,0 1 0-16,9-1 1 16,1 4-1-16,-4 1 0 15,1 9 0-15,-3 4 0 16,-4 3 1-16,0 6-1 16,0 0 1-16,0 0-1 15,0 0 0-15,0 0-3 16,0 0-2-16,0 6 2 0,-11 16 2 15,-7 6 1-15,1 2 0 16,-4-1 2-16,6 0 4 16,-1-3-5-16,3-7 5 15,-1-2-3-15,5-7 5 16,1-1 1-16,3-5 0 16,2-3 4-16,3-1 0 15,0 0 1-15,0 0-1 16,0 0 0-16,0 0-4 15,0 0-6-15,0 0 0 16,14 4-1-16,15-1 4 16,11-3 18-16,4 0-4 15,-5 0-8-15,-10 0-1 16,-14 0-11-16,-11 0 0 16,1 0 0-16,-2 6-1 0,-1 1 0 15,-2 4-12-15,0 5-27 16,0-2-63-16,0-5-78 15,-2 0-190-15,-12-9-506 16</inkml:trace>
  <inkml:trace contextRef="#ctx0" brushRef="#br0" timeOffset="124375.28">25941 15859 873 0,'0'0'140'15,"0"0"14"-15,0 0-46 16,0 0-33-16,0 0-26 16,0 0-6-16,-9-20-2 15,9 20-5-15,0 0-1 0,0 17-10 16,4 19 39-16,5 9 1 16,3 8-17-16,-6 9-10 15,1-2-10-15,2 1-10 16,-4-4-1-1,1-7-3-15,-2-1-7 0,1-13-2 16,-1-4 1-16,-2-14-5 16,0-4-1-16,4-6 0 15,-6-4 3-15,2 0-2 16,-2-4 1-16,0 0-2 16,0 0 6-16,0 0-2 15,0 0 2-15,0 0 5 16,0 0-3-16,4 0-5 15,11 0-2-15,14 0-1 16,12 0 7-16,1-4-3 0,-2 0-4 16,-9 0 0-16,-9 2-2 15,-3 2 0-15,-9 0 1 16,1 0-18-16,3 0-28 16,-3 0-39-16,0 0-72 15,-2-4-100-15,0-5-218 16</inkml:trace>
  <inkml:trace contextRef="#ctx0" brushRef="#br0" timeOffset="124861.17">26505 16208 1003 0,'0'0'132'15,"0"0"23"-15,0 0-59 16,0 0-73-16,0 0-7 16,0 0 17-16,35 0 3 15,-17 0 26-15,0 0-22 16,2 0-6-16,0 0-4 0,-2 0-9 15,-5-12 6-15,-1 2-14 16,-10 1 5-16,-2 0-6 16,0-3-3-16,0 6-7 15,-16-2-2-15,-4 3-6 16,-2 5-10-16,-3 0-1 16,3 0 7-16,2 15-3 15,4 6 12-15,5 2-2 16,2 7 1-16,7 2 1 15,2 0 0-15,0-1-2 16,13-9 3-16,16 0 0 16,5-13-11-16,8-4-23 15,7-5-91-15,-3 0-15 16,4-18-40-16,-8-5-55 16,-7 6-15-16,-3 2 15 0,-8-3-78 15</inkml:trace>
  <inkml:trace contextRef="#ctx0" brushRef="#br0" timeOffset="125246.67">26957 16204 420 0,'0'0'215'16,"0"0"-16"-16,0 0-11 16,0 0-39-16,0 0-43 15,0 0-24-15,-34-70-23 16,19 70-26-16,-5 0-8 16,2 12-7-16,2 10-6 15,4 2 8-15,2 2-10 16,8 4 2-16,2-7-2 0,0-1 0 15,8-9-4 1,13-7 0-16,6-6 2 0,-1 0 3 16,4-10-4-16,-6-12 1 15,-2-4-7-15,-6-2 3 16,-8 2-3-16,-3 3 0 16,-3 6 4-16,-2 11-3 15,0 6 8-15,0 0-10 16,0 0-1-16,0 10-9 15,0 12 9-15,0 2 1 16,0 6 0-16,7 1 2 16,9-8-2-16,4 4-9 15,5-10-41-15,3-8-15 16,6-9-14-16,1 0-52 0,3-17-97 16,2-15-115-16,-5 5-230 15</inkml:trace>
  <inkml:trace contextRef="#ctx0" brushRef="#br0" timeOffset="125640.78">27427 16052 664 0,'0'0'227'0,"0"0"-34"15,0 0-18-15,0 0-88 16,0 0-12-16,0 0-37 16,-122-22-10-16,95 58-9 15,9 4-4-15,5 4 3 16,5-4-2-16,8 0 4 15,0-3-3-15,4-11-11 0,15-8 2 16,6-8-6-16,6-10 3 16,0 0 1-16,4-23 1 15,-3-13-4-15,-5-3-3 16,-5-16-3-16,-11-3 3 16,-5-16 0-16,-6-8 3 15,0-11 4-15,-15 7-1 16,-12 20-2-16,3 22 24 15,1 20 29-15,8 20-6 16,2 4-21-16,1 4-13 16,6 36-17-16,6 20 3 15,0 20 4-15,0 8 10 0,18 11 4 16,-1-1-7 0,-1 0-11-16,-5-9-3 0,2-3-6 15,5-14-28 1,9-11-74-16,0-12-80 0,2-17-326 15</inkml:trace>
  <inkml:trace contextRef="#ctx0" brushRef="#br0" timeOffset="128522.01">29279 14114 848 0,'0'0'200'0,"0"0"-55"15,0 0-10-15,0 0-60 16,0 0-32-16,0 0 9 15,0 0 15-15,-4 0-11 0,50 0-1 16,10 0 4-16,2 0-21 16,-2 0-12-16,-4 0-6 15,0 0-14-15,0 0-2 16,-6 0-4-16,-1 0 0 16,-7 0-17-16,-7 0-33 15,-2 0-29-15,-8-5-57 16,0-3-38-16,-3-2-93 15,-9-4-175-15</inkml:trace>
  <inkml:trace contextRef="#ctx0" brushRef="#br0" timeOffset="128995.45">29312 14124 851 0,'0'0'133'0,"0"0"75"15,0 0-80-15,0 0-51 16,0 0 12-16,0 0-10 16,-78 0-24-16,78 0-12 15,0 0-3-15,9 0-10 16,29 0 13-16,18 0-1 15,11-5-14-15,6-12-14 16,5 2-8-16,-3 0-4 16,0 4-2-16,-13-2-4 15,-11 8-12-15,-8 1-12 16,-14 4-43-16,-8 0-29 0,-3 0-80 16,-7 0-23-1,-4 0-172-15,-7 0-334 0</inkml:trace>
  <inkml:trace contextRef="#ctx0" brushRef="#br0" timeOffset="129393.35">29335 14216 915 0,'0'0'191'0,"0"0"3"16,0 0-57-16,0 0-75 15,0 0-18-15,0 0 14 16,17 0-6-16,35 0 5 15,19-15 15-15,11-5-43 16,14-2-9-16,4-4-9 16,0 2-4-16,-6 6-6 15,-20 5-1-15,-18 6 2 16,-19 2-2-16,-12 5-5 16,-10 0-20-16,-6 0-37 0,-7 5-44 15,-2 7-64 1,0 0-26-16,-4 0-185 0</inkml:trace>
  <inkml:trace contextRef="#ctx0" brushRef="#br0" timeOffset="129923.06">29343 14219 663 0,'0'0'264'0,"0"0"-139"0,0 0 61 15,0 0-110-15,0 0-32 16,0 0 19-16,-58 0 8 15,58 0-26-15,0 0-11 16,5 0 10-16,24-3-12 16,13 3 0-16,16-7 14 15,12-3-4-15,13-2-13 16,15-4-13-16,10 4-12 16,-6-6-2-16,-17 4-2 15,-25 6 0-15,-22 3-5 16,-16 2-12-16,-11 1-30 0,-5 2-28 15,-6 0-87 1,0 0-2-16,-4 0-149 0,-15 2-397 16</inkml:trace>
  <inkml:trace contextRef="#ctx0" brushRef="#br0" timeOffset="137297.88">28577 4732 174 0,'0'0'496'15,"0"0"-361"-15,0 0 20 16,0 0-77-16,0 0 32 15,0 0-25-15,0 0-11 16,-29-21 3-16,22 21-11 16,5 0-4-16,-2 0 16 15,-1 0-28-15,2 0-10 16,1 0 1-16,0 0-10 16,0 0-10-16,0 0-6 15,2 0-4-15,0 0-1 0,0 0-1 16,0 0-1-1,0 0 0-15,27 0 5 0,10 0-5 16,13 0 0-16,6-1-3 16,10 0-5-16,7-4 3 15,4 1-2-15,0 4 1 16,4-2-1-16,10 2-1 16,9 0 2-16,4 0 1 15,2 0-3-15,-8 0-1 16,-7 0-6-16,-4 0 7 15,-12 0-1-15,-4 0 0 16,-10 0 1-16,-1 0 2 16,4 0-2-16,4 0-1 15,1 0 1-15,-3 0 1 16,-3 0 3-16,-9 0-1 0,-8 0-3 16,-8 0-1-1,-9 0 1-15,-7 0 0 0,-4 0-1 16,-7 0 1-16,1 0 0 15,-6 0 2-15,-1 0-1 16,-3 0 1-16,-2 0 2 16,0 0 1-16,0 0 2 15,0 0-1-15,0 0 4 16,0 0-4-16,0 0 1 16,0 5-2-16,0 1 0 15,0 5-2-15,0 5 8 16,0 5-2-16,0 6 5 0,0 7 5 15,0 8 1-15,0 5 0 16,0 3-6-16,2 2-14 16,0 4 0-16,0 7 0 15,-2 4 0-15,0 2 0 16,0-1 0-16,0-4 0 16,0-4 0-16,0-2 0 15,-4-6 0-15,-5-1 0 16,5-5 0-16,2-2 0 15,2 2 0-15,-3-1 0 16,3-1 0-16,-2-1 0 16,-3-5 0-16,3-4 0 15,-2-6 0-15,-1-2 0 16,3-3 0-16,0-1 0 0,0 0 0 16,0-4 0-16,2 0 0 15,-2-4 0-15,2-2 0 16,0-2 0-16,0-1 0 15,0-7 0-15,0 3 0 16,0-4 0-16,0 2 0 16,0-1 0-16,-3-2 0 15,3 0 0-15,-3 0 0 16,3 0 0-16,0 0 0 16,0 0 0-16,0 0 0 15,0 0 0-15,-2 0 0 16,0 0 0-16,0 0 0 15,-5 0 0-15,-1 0 0 0,-10 0 0 16,-7-5 0-16,-8-1 0 16,-9 5 0-16,-8-3 0 15,-4-2 0-15,-5 2 0 16,-8-2 0-16,-7-2 0 16,-8 2-7-16,-12-4-9 15,-4 4-2-15,-8-2 5 16,-17-2 1-16,-11 2-2 15,-13-3 1-15,-2 2 3 16,2-1-3-16,14 2 5 16,14-3 5-16,7 4 0 0,12 1 3 15,7 0-1 1,10 4-1-16,17-1 1 0,16 3 0 16,19 0 1-16,18-1 3 15,9-2-1-15,4-1 0 16,0 3-1-16,0-2 6 15,0 1-7-15,0 2 4 16,0-2-3-16,0 2-1 16,0 0 0-16,0 0 2 15,0 0 1-15,0 0-1 16,0 0-2-16,0 0 2 16,0 0-2-16,0 0 1 15,0 0 1-15,0 0 1 16,0-2 1-16,0 1 5 0,0-10-1 15,0-4 6-15,0-16-8 16,0-13-6-16,0-18 0 16,0-20 0-16,0-17 1 15,0-5-1-15,0 6-1 16,0 12 1-16,0 19 0 16,0 13 1-16,0 17-1 15,0 7-1-15,0 7 1 16,0 3 1-16,0 4-1 15,0-2-1-15,-3 2-2 16,-1-2 2-16,1 2 1 16,-1-4 0-16,-1 0-2 15,1 0 2-15,0 0-2 0,2 3 2 16,2 1 2-16,0 9-2 16,0 0 0-16,-3 3 0 15,3 3-1-15,0-2 1 16,-2 3 1-16,2-1-1 15,0-4 0-15,0 4 0 16,0-4 0-16,0 4-1 16,0-1 1-16,0-1 2 15,0 3-2-15,0 0 0 16,0 0-2-16,0 0 2 16,0 0 2-16,0 0-2 15,0 0-1-15,0 0-3 16,5-3 3-16,17-1 1 15,9-3 0-15,9 2-1 0,4-1 1 16,10-2 0-16,8 0-1 16,9-2-2-16,12 0 0 15,4 2 3-15,5-1-13 16,-3 1 4-16,-2 3 4 16,-3-4-2-16,1 1 4 15,4 4 0-15,2-4-4 16,-1 4 4-16,-9 2-6 15,-9-3-1-15,-11 5 3 16,-13 0 1-16,-9 0 2 16,-14 0 0-16,-6 0 4 15,-3 0 0-15,-5 0 0 16,-3 0 0-16,-3 0 1 0,-3 0 1 16,-2 0-1-1,0 0 2-15,0 0 2 0,0 0-1 16,0 0-1-16,0 0-1 15,0 0 4-15,0 0 2 16,0 0-3-16,0 0-4 16,0 0 0-16,0 0 1 15,0 0-2-15,0 0-1 16,0 0 1-16,0 0 0 16,0 0 1-16,0 0 0 15,0 0 3-15,0 0-4 16,7 0 0-16,13 0-3 0,11 0 3 15,16 0 0-15,17 0 0 16,12 3 0-16,11 1-1 16,2 0 1-16,-2-2 0 15,-7 0-2-15,-13 0 1 16,-16-2-1-16,-12 0 1 16,-18 0-1-16,-5 0 2 15,-7 0 0-15,-5 0 0 16,-4 0 0-16,0 0 1 15,0 0-1-15,0 0 1 16,0 0 0-16,0 0 1 16,0 0-2-16,0 0 1 15,0 0 0-15,0 0 3 16,0 0-1-16,0 0 0 16,0 0-1-16,2 0-2 0,1 0 3 15,-1 0-2-15,5 4 5 16,2 0-4-16,2 2 4 15,0 0-1-15,0 5 2 16,-2 0-2-16,0 7 0 16,-4 7 1-16,-3 7 2 15,0 8 3-15,0 6 1 16,-2 7 0-16,0 5 1 16,0 11-3-16,0 5-10 15,0 2 0-15,0 3 0 0,-2-9 0 16,-4-8 0-1,-2-2 0-15,2-7 0 0,-1-3 0 16,1-1 0-16,1-4 0 16,3-1 0-16,2-2 0 15,0-4 0-15,0-2 0 16,0 0 0-16,0 0 0 16,0-1 0-16,0-6 0 15,0 2 0-15,0-5 0 16,-2-2 0-16,-1-2 0 15,1 0 0-15,-3 0 0 16,3-2 0-16,-2-2 0 16,2-4 0-16,0 0 0 15,-1-4 0-15,3 1 0 16,-2-2 0-16,2-3 0 0,0 2 0 16,-2-2 0-16,-2 0 0 15,1 3 0-15,1-2 0 16,2 1 0-16,0-2 0 15,0-2 0-15,0 0 0 16,-3-1 0-16,3-2 0 16,0-1 0-16,-2 0 0 15,2 0 0-15,0 0 0 16,0 0 0-16,0 0 0 16,-2 0 0-16,0 0 0 15,-2 0 0-15,-7 0 0 16,-5-12 0-16,-11-2 0 0,-11-2 0 15,-13 0 0-15,-14 2 0 16,-12 3-14-16,-4 0-5 16,0 5 3-16,6 0 5 15,2 4 1-15,-1-2 2 16,-4 0-1-16,-4-2-2 16,-8 1-5-16,-12-6 0 15,-12-1 2-15,-8 0-7 16,-3-2-1-16,0 0-15 15,7 4 7-15,9-3 11 16,11 7 8-16,9 0 10 16,9 5 1-16,3 0 1 15,11 1 0-15,11 0-2 16,16 0 2-16,20 0 3 16,7 0 3-16,12-3-3 0,0 1 3 15,0 1-1-15,0 1 3 16,0 0 0-16,0-3-6 15,0 3 2-15,2 0-1 16,4 0 1-16,-4 0-2 16,0 0-2-16,-2 0-1 15,0 0 1-15,0 0 2 16,0-2 4-16,0-4 4 16,0-4 6-16,0-6-6 15,0-8-9-15,0-8-1 16,-2-12 1-16,-8-13-1 15,-1-18 0-15,5-20 0 0,-4-9-1 16,4-4 0-16,-3 9 0 16,5 15 0-16,0 13 3 15,4 14 3-15,0 7 2 16,0 3 3-16,0 7-6 16,0 2 1-16,0 8-6 15,0 8 0-15,0 2 1 16,0 6-1-16,0 1 0 15,0 2 0-15,0-1 0 16,0 0 1-16,-6 0-1 16,2-4 0-16,0 4-1 0,-1-1 1 15,5 7-1 1,0 5-4-16,0-1-3 0,0 2-11 16,0 0-22-16,0 0-8 15,0 0-1-15,0 0-7 16,0 0 8-1,0 0-23-15,0 0-34 0,-8 0-41 16,-4 0-85-16,-3 3-135 16</inkml:trace>
  <inkml:trace contextRef="#ctx0" brushRef="#br0" timeOffset="162194.94">22960 7142 511 0,'0'0'281'0,"0"0"-147"16,0 0-12-16,0 0-39 15,0 0-42-15,-99-102 1 16,73 92-5-16,2 4-1 16,1 2-18-16,-1 4-6 0,-5 2-4 15,-5 30-8 1,-3 14 0-16,1 18 2 0,7 14-1 16,6 12 4-16,11 11 5 15,12 5 2-15,0 1-2 16,8 3-4-16,25 4 3 15,7 2-3-15,8 7 2 16,0 6-3-16,1 5-4 16,1 6 18-16,-4 1 15 15,-6-1 33-15,-4-1-20 16,-10 3-22-16,-3-4 2 16,-5-1-9-16,-5-1 13 15,-9-6-6-15,-4-6 7 16,0 2-4-16,-4-7-7 15,-15-7-11-15,-6-9-5 0,-4-15-2 16,-2-14 2-16,-3-9-2 16,5-15-2-16,5-13 0 15,3-15-1-15,4-20-1 16,-3-2 1-16,-3-12-1 16,4-18-7-16,3-2 0 15,7 0 8-15,9 0 0 16,0-2 0-16,4 1 0 15,23 0 0-15,6 8-2 16,9 0 1-16,10 10 1 16,0 13-1-16,-2 2 0 15,-5 17 0-15,-7 25 1 0,-7 14 2 16,-8 15 1-16,-8 17 8 16,-1 19 2-16,-6 14 1 15,-3 9 12-15,-3 7-2 16,-2-3-6-16,0 6-10 15,0 8 17-15,0 1-14 16,-11 10 1-16,-3-1 13 16,5 2-11-16,7-7-8 15,2-18 10-15,0-22-13 16,11-20-1-16,7-14 0 16,-2-4 0-16,2-6-1 15,0-6 2-15,-1-14 0 16,-1-13-2-16,-1-16 0 0,-5-8-1 15,-4-6 0-15,-1-6-6 16,-5 0-14-16,0-18-21 16,0-16-39-16,-5-13-209 15,-28 3-447-15</inkml:trace>
  <inkml:trace contextRef="#ctx0" brushRef="#br2" timeOffset="172333.09">18793 8055 570 0,'0'0'477'0,"0"0"-291"16,0 0-45-16,0 0-29 16,0 0-8-16,0 0-25 15,0 0-13-15,-6-24-26 16,6 68-18-16,4 26 41 15,2 20-30-15,4 15-11 16,-6 9-15-16,5-2-6 16,0-7-1-16,2-19-23 15,7-8-66-15,0-24-218 0,-1-18-315 16</inkml:trace>
  <inkml:trace contextRef="#ctx0" brushRef="#br2" timeOffset="173784.7">18433 8001 88 0,'0'0'334'16,"0"0"-244"-16,0 0-25 15,0 0-24-15,0 0 13 16,0 0 50-16,-6-7-1 16,4 6 31-16,0 1-25 15,0 0-24-15,-2 0-19 16,2 0 1-16,-3 0-6 0,3 0-4 16,0 0 1-1,0 0-10-15,2 0-13 0,0 0-9 16,0 0-6-16,0 0-7 15,15 4 3-15,20 2 17 16,19-2-10-16,21-4-1 16,22 0-4-16,7-4-10 15,1-13-2-15,-12-1-5 16,-19 3 0-16,-16-2-2 16,-20 6-1-16,-13 0-2 15,-12 5-6-15,-5 1-25 16,-2 5-38-16,-4 0-67 15,-2 0-28-15,0 19-92 16,-5 6-337-16</inkml:trace>
  <inkml:trace contextRef="#ctx0" brushRef="#br2" timeOffset="175598.19">19190 7455 714 0,'0'0'185'15,"0"0"28"-15,0 0-98 16,0 0-27-16,0 0-20 16,0 0-4-16,0 0-6 0,31-38-12 15,-15 80 0-15,3 23 45 16,0 22-23-16,-4 18-28 15,1 9-12-15,1 9-14 16,-1-5-9-16,-5 0-5 16,-1-7-7-16,-6-12-30 15,0-12-55-15,1-15-64 16,1-17-32-16,0-15-257 16</inkml:trace>
  <inkml:trace contextRef="#ctx0" brushRef="#br2" timeOffset="176197.51">19615 8329 899 0,'0'0'122'0,"0"0"-11"15,0 0-82-15,0 0 37 16,0 0-3-16,0 0 8 16,125 53-10-16,-89-53-6 15,-1-22 3-15,-4-10-5 16,-6-3-20-16,-9-1-11 15,-12 3-7-15,-4-5 1 16,0 5 1-16,-26 6-8 16,-12 14-8-16,-7 13 1 0,-6 2-2 15,-5 36 0-15,7 16 0 16,9 17 2-16,15 13-1 16,19 3 3-16,6-10 1 15,6-10 9-15,32-19 1 16,9-18-10-16,11-14 0 15,0-16-5-15,0 0-15 16,-7-15-46-16,-13-11-97 16,-11-3-74-16,-19-4-348 15</inkml:trace>
  <inkml:trace contextRef="#ctx0" brushRef="#br2" timeOffset="176679.33">18508 7533 453 0,'0'0'320'16,"0"0"-163"-16,40-114-16 16,-28 88-36-16,-6 7-31 15,-2 6-2-15,-4 5 6 16,0 2-4-16,0 4 27 15,0-2-23-15,0 1-2 16,0 3-14-16,0 0-17 16,0 0-23-16,0 13-9 15,7 37-10-15,5 27 16 16,-4 27 14-16,3 20-4 0,3 17-8 16,-3-2-3-1,7 1-11-15,1-6-3 0,8-14-4 16,0-18-10-16,-2-16-23 15,0-17-24-15,-6-13-76 16,-1-14-181-16,0-14-371 16</inkml:trace>
  <inkml:trace contextRef="#ctx0" brushRef="#br2" timeOffset="177494.92">20676 7461 789 0,'0'0'97'15,"0"0"112"-15,0 0-31 0,0 0-56 16,0 0-67-16,0 0-36 15,-71 96 42-15,46 53 18 16,-6 31-9-16,-9 25-15 16,-7 11-17-16,3-7-27 15,4-12-11-15,13-23-3 16,11-26-34-16,5-15-75 16,7-27-80-16,4-31-189 15,0-31-561-15</inkml:trace>
  <inkml:trace contextRef="#ctx0" brushRef="#br2" timeOffset="177910.78">21068 8036 1058 0,'0'0'131'16,"0"0"-1"-16,0 0-72 15,0 0-55-15,0 0-1 16,-138 46-1-16,100-2 1 16,9 2 7-16,11-5 4 0,10-3-2 15,8-6-3-15,0-2-1 16,21 0 5-16,15 1 0 15,11-4 0-15,5 0 11 16,0-1-10-16,-4 2-7 16,-15 2-4-16,-10 1 14 15,-15 0 31-15,-8-1-6 16,0 3 7-16,-24-3 7 16,-21-3-11-16,-6-6-19 15,-3-5-17-15,10-15-8 16,6-1-12-16,14-25-61 15,10-32-114-15,14-27-71 16,0-20-330-16</inkml:trace>
  <inkml:trace contextRef="#ctx0" brushRef="#br2" timeOffset="178444.98">21293 7927 750 0,'0'0'433'0,"0"0"-245"16,0 0-33-16,0 0-95 15,0 0 42-15,29 144-9 16,-20-70-29-16,-4 0-18 16,1 3-28-16,-2-4 1 15,1-6-1-15,-1-9-3 16,6-12-1-16,-2-14-6 16,3-10-3-16,5-10-2 15,-1-12-3-15,8-7-3 0,8-38-3 16,7-19-9-16,3-10-4 15,-4 1-11-15,-8 22 13 16,-14 21 11-16,-5 21 5 16,-8 9 1-16,-2 7-1 15,0 25 3-15,0 14-2 16,-7 8 6-16,4 0 2 16,3 0-4-16,8-5 1 15,32-11 0-15,13-12 3 16,8-15-5-16,-1-11 4 15,-3-6 1-15,-1-32-4 16,-7-14 0-16,-7-14 0 16,-15-6-4-16,-18 1 2 15,-9 14-5-15,0 20 3 16,-29 25-1-16,-9 12-2 0,-4 26 3 16,4 23 3-16,12 10 1 15,14 6 2-15,12-3-4 16,0-6 1-16,27-8-3 15,8-9 0-15,2-6-7 16,7-7-14-16,5-8-26 16,6-4 0-16,1-11-176 15,-11-3-410-15</inkml:trace>
  <inkml:trace contextRef="#ctx0" brushRef="#br2" timeOffset="179145.74">19339 10439 960 0,'0'0'151'16,"0"0"-20"-16,0 0-26 15,0 0-46-15,-143-48-11 16,106 98 4-16,-1 30 25 15,5 27 11-15,10 16-10 16,17 2-26-16,6-8-14 16,19-17-14-16,30-24-14 0,14-20-9 15,15-25 3 1,4-19-4-16,3-12-9 0,-5-17-17 16,-13-20-46-16,-13-9-62 15,-16 3-66-15,-14-1-56 16,-7 2-300-16</inkml:trace>
  <inkml:trace contextRef="#ctx0" brushRef="#br2" timeOffset="179528.37">19874 10749 908 0,'0'0'208'0,"0"0"-59"15,0 0-28-15,0 0-82 16,0 0-19-16,0 0 26 16,-16 95 14-16,16-45-5 15,0 5-5-15,0-5-22 16,16-6-10-16,10-11 2 16,6-8-8-16,1-12-3 15,2-12-3-15,2-1 2 16,-6-24 2-16,-9-12-2 15,-8-7-3-15,-14-5 1 16,0-4 12-16,-10-6-5 0,-23 0-6 16,-9 8-4-1,-6 13-1-15,2 22-2 0,-1 15-4 16,7 0 0 0,5 30-19-16,8 6-36 0,14 3-50 15,13-1-51-15,0-1-26 16,21-7-131-16,20-8-106 15</inkml:trace>
  <inkml:trace contextRef="#ctx0" brushRef="#br2" timeOffset="179926.54">20266 10740 1137 0,'0'0'141'16,"0"0"27"-16,0 0-60 15,0 0-64-15,0 0-22 16,0 0-14-16,-4 61 16 16,4-8 8-16,0-1-1 15,0 3-6-15,0-8-10 16,0-8-2-16,6-10-8 16,8-12-2-16,1-9-2 15,3-8 5-15,4-4 0 16,7-29 4-16,2-16-9 15,0-12 0-15,-4-6-2 16,-4-2 1-16,-3 8 0 16,-7 17 0-16,-4 23 2 0,-2 13 3 15,-7 8 10 1,2 4-4-16,7 24-10 0,-3 9 11 16,5 9 3-16,3 4-10 15,3 0-5-15,10-3 0 16,4-4-2-16,3-6-34 15,0-10-52-15,-6-7-107 16,1-17-104-16,4-3-426 16</inkml:trace>
  <inkml:trace contextRef="#ctx0" brushRef="#br2" timeOffset="180293.81">20916 10728 1109 0,'0'0'180'0,"0"0"-16"0,0 0-46 16,0 0-112-16,0 0 34 16,0 0 4-16,0 144 7 15,19-102-7-15,0-3-21 16,1-10-18-16,1-7 1 16,-2-7-2-16,4-10-1 15,2-5 2-15,-1-16 5 16,3-21-5-16,-5-16-5 15,-4-11-11-15,-9-8-24 16,-7-4-23-16,-2 7 19 0,0 15 18 16,-5 24 18-1,-5 20 3-15,-2 10 17 0,5 4-8 16,3 23-9-16,4 2 0 16,0 0 0-16,0-2-1 15,15-2-5-15,6-2-27 16,-1-4-78-16,-3-1 4 15,6-2-51-15,6-8-98 16,13-8-212-16</inkml:trace>
  <inkml:trace contextRef="#ctx0" brushRef="#br2" timeOffset="180749.39">21478 10553 795 0,'0'0'179'0,"0"0"7"16,0 0-51-16,0 0-95 15,0 0-6-15,0 0 32 16,-24 6-5-16,24 6 21 16,0 4-16-16,0 4-20 15,6 1 1-15,10 1-5 16,2-3-11-16,2-2-11 15,4-4-12-15,3-9-4 16,2-4 0-16,-2 0-2 16,-7 0 1-16,-5-19-3 0,-8-6 0 15,-7 2-4-15,0-4 4 16,-18 5-7-16,-15 9-2 16,-8 8-6-16,-5 5 6 15,6 21 2-15,4 17 4 16,12 6 0-16,10 2 1 15,12-2 2-15,2-2 0 16,0-6 0-16,20-6 3 16,9-7-1-16,2-8-1 15,5-6-1-15,2-9-2 16,1 0-51-16,-2-5-83 16,-4-14-72-16,-4-6-139 15,-2 0-223-15</inkml:trace>
  <inkml:trace contextRef="#ctx0" brushRef="#br2" timeOffset="181058.75">21750 10662 649 0,'0'0'206'15,"0"0"-7"-15,0 0-41 16,0 0-105-16,0 0-31 16,0 0-4-16,14-11 43 15,7 28 0-15,2 3-17 16,-3 5 11-16,-3 5 5 15,-1-1-8-15,-7 0-8 16,-5 0 5-16,-1-3-10 0,-3-4-15 16,0-4-9-16,0-8-7 15,-11-4-5-15,-5-6-2 16,3 0 0-16,6-16-1 16,3-20-7-16,4-14-6 15,0-9 6-15,11 4-22 16,11 5-15-16,-2 11-3 15,2 11-33-15,1 8 3 16,-6 8-23-16,1 4-98 16,-2 0-166-16,-1 1-331 15</inkml:trace>
  <inkml:trace contextRef="#ctx0" brushRef="#br2" timeOffset="181268.3">22055 10379 845 0,'0'0'241'0,"0"0"-20"15,0 0-70-15,0 0-83 16,0 0-28-16,0 0 24 16,-2 84 10-16,4-29 2 15,2 5-21-15,1 2-22 16,-2-2-20-16,-3-4-10 16,6-5-3-16,3-4-1 15,4-7-20-15,5-9-29 16,0-7-94-16,-3-15-127 15,-1-9-306-15</inkml:trace>
  <inkml:trace contextRef="#ctx0" brushRef="#br2" timeOffset="181440.92">22049 10646 1116 0,'0'0'170'0,"0"0"-42"16,0 0-25-16,0 0-99 15,0 0-7-15,0 0 3 16,84 17-41-16,-52-6-29 16,1-3-99-16,2-2-176 15,5-2-206-15</inkml:trace>
  <inkml:trace contextRef="#ctx0" brushRef="#br2" timeOffset="182057.69">22583 10653 1097 0,'0'0'97'0,"0"0"104"0,0 0-104 16,0 0-13-16,-133 79-3 15,110-45-23-15,12 0-36 16,7-2-16-16,4-8-1 16,0-2-1-16,17-6-2 15,10-7 0-15,2-9 2 16,9 0 1-16,3-10-2 15,3-21-2-15,3-7-1 16,-1-4-5-16,-6-2-7 0,-9 0-1 16,-10-1 10-1,-15-7 2-15,-6 1 1 0,-6 4 5 16,-28 13 1-16,-6 14 9 16,-3 18 4-16,4 2-3 15,10 25-11-15,8 16-5 16,13 9 1-16,8 3-1 15,0-2 0-15,4-1-1 16,16-3 0-16,3-8-2 16,1-10-10-16,5-7-8 15,9-10-11-15,4-12 9 16,5 0-3-16,2-30 4 16,-7-12-42-16,-6-10 0 15,-9-8 35-15,-10-15 22 16,-12-13 7-16,-5-18 2 15,0-22 6-15,-27-13 6 0,-2 17 4 16,3 32 23-16,8 42 64 16,5 45 11-16,1 22-56 15,3 47-47-15,1 29-6 16,8 18 4-16,0 4 4 16,0 5 5-16,15 3-7 15,-4 1-6-15,-4 0-2 16,0-2-5-16,1-11-1 15,1-13-35-15,3-20 7 16,-6-14-178-16,-4-22-185 16,0-11-498-16</inkml:trace>
  <inkml:trace contextRef="#ctx0" brushRef="#br2" timeOffset="184359.26">19292 11922 31 0,'0'0'619'0,"0"0"-433"16,0 0-45-16,0 0-12 15,0 0-63-15,0 0-26 0,-7-7-7 16,34 7 32-16,27 4 0 15,29-4-9-15,32 0 11 16,32-16 12-16,34-12-43 16,39 2-24-16,38-1-6 15,39 3 1-15,21 7-7 16,2 1-5-16,-19 5 5 16,-30 4-1-16,-31 0-5 15,-39 1-8-15,-30 0 7 16,-28-1-1-16,-32 0 6 15,-26 1 2-15,-20 1 0 16,-22-2 3-16,-12 1-3 16,-14 0 4-16,-3 3 0 0,-5 0-2 15,-7 3-2-15,-2 0-14 16,0 0-110-16,-34 0-64 16,-5 15-142-16,-9 0-308 15</inkml:trace>
  <inkml:trace contextRef="#ctx0" brushRef="#br2" timeOffset="189822.15">19912 12611 513 0,'0'0'135'16,"0"0"37"-16,0 0-26 16,0 0-55-16,0 0-19 15,0 0 9-15,0 0-27 16,0-28 8-16,0 28-9 16,0 0 2-16,0 0-5 15,0 0 24-15,0 0-19 0,0 0 2 16,0 0 0-16,0 0-23 15,0 0-10-15,0 0-8 16,0 10-12-16,0 19 0 16,9 18 11-16,2 13 13 15,0 13-10-15,-2 3 1 16,-3-1-9-16,1 0-6 16,-3-9-1-16,2-2-3 15,-4-8 1-15,0-13-1 16,0-11-1-16,-2-14-6 15,0-10-11-15,0-2-6 16,0-5-14-16,0 2-29 16,-12-1-60-16,-7 4-73 0,-6 4-63 15,5-1-239 1</inkml:trace>
  <inkml:trace contextRef="#ctx0" brushRef="#br2" timeOffset="190483.95">20476 12815 696 0,'0'0'285'16,"0"0"-146"-16,0 0-29 15,0 0-43-15,0 0-1 16,0 0-12-16,-21-74-1 15,19 74 4-15,-4 0-3 16,-5 0-19-16,-3 11-8 0,-3 16 10 16,-2 8-7-16,3 7-6 15,10 4-4-15,4-1-1 16,2-1-9-16,0-5-2 16,16-3 0-16,5-2-1 15,6-7-7-15,2-8 6 16,2-5-6-16,-2-10 2 15,-2-4 0-15,-2 0 7 16,-8-4-3-16,1-15-2 16,-5-4 9-16,1-5-9 15,-3-2 7-15,-7-2-8 16,-4-5 9-16,0-1-3 16,0 1-1-16,-17-3-4 15,-10 1 1-15,-8 5-3 16,1 6-2-16,1 11 0 0,4 8 0 15,4 7-2-15,3 2-5 16,5 0-13-16,3 19-22 16,7 4-19-16,7 2-47 15,0 0-46-15,15 1 2 16,14 3-78-16,5-7-155 16,2-1-360-16</inkml:trace>
  <inkml:trace contextRef="#ctx0" brushRef="#br2" timeOffset="191019.75">21288 12865 143 0,'0'0'677'16,"0"0"-525"-16,0 0 27 16,0 0-72-16,0 0-18 15,-68-104 14-15,53 104-54 16,-8 0 17-16,3 0-3 16,-3 20-15-16,4 14-8 15,3 9-3-15,5 8-2 0,4 6-2 16,7-1-14-16,0 2-5 15,2-4-7-15,18-8-5 16,5-5 0-16,4-11-2 16,-3-9 2-16,3-9-1 15,-2-9-1-15,-2-3 5 16,-3-4-2-16,0-26 1 16,-1-9-1-16,-6-3 3 15,-7 0-3-15,-8 2 6 16,0 2 4-16,0 2-3 15,-23 0-2-15,-9 6-3 16,-8-1-3-16,-2 12-2 0,0 6 0 16,1 12-6-1,8 1-9-15,3 5-8 0,9 18-12 16,9 0-27-16,10 2-17 16,2 2-80-16,4-2 25 15,25 1-72-15,7-4-115 16,7-6-157-16</inkml:trace>
  <inkml:trace contextRef="#ctx0" brushRef="#br2" timeOffset="191366.4">22044 12865 719 0,'0'0'398'0,"0"0"-233"16,0 0-3-16,0 0-85 16,0 0-28-16,0 0-4 15,-22 41 5-15,-1-3 4 16,2 8 5-16,-6 8-26 15,0 6 2-15,0 2-15 16,4-1-7-16,4-4-9 16,3-8-4-16,7-10-1 0,3-10-3 15,4-11-20-15,2-10-51 16,0-8-75-16,0 0-20 16,0-12-33-16,0-31-323 15</inkml:trace>
  <inkml:trace contextRef="#ctx0" brushRef="#br2" timeOffset="191533.18">21730 12865 1025 0,'0'0'212'0,"0"0"-60"15,0 0-56-15,0 0-84 0,0 0-12 16,0 0-26-1,-5-4-56-15,23 30-122 0,3 3-241 16</inkml:trace>
  <inkml:trace contextRef="#ctx0" brushRef="#br2" timeOffset="191740.35">22098 13525 1150 0,'0'0'138'0,"0"0"0"0,0 0-58 16,0 0-80-16,0 0-21 16,0 0-65-16,-7 0-98 15,7 0-148-15</inkml:trace>
  <inkml:trace contextRef="#ctx0" brushRef="#br2" timeOffset="193116.25">19241 14002 989 0,'0'0'163'0,"0"0"-30"16,0 0 13-16,0 0-45 0,0 0-39 15,0 0-5-15,-78-4-20 16,78 4-2-16,0 0-8 16,10 0 3-16,7 4 11 15,7 2-9-15,12-3-9 16,16-3 1-16,14 0 4 15,26-3-8-15,24-19-3 16,23-6-10-16,22-2-1 16,17 0-2-16,21 0-1 15,12 3 0-15,19 2 1 16,6 0-4-16,-7 6-5 16,-8 3 0-16,-18 6 4 15,-25 5 0-15,-22 3 0 16,-27-3-3-16,-22 3 0 15,-18-3 1-15,-20 4 2 0,-15 1-2 16,-11-8 1-16,-12 4 0 16,-5-5 0-16,-2 1-2 15,-3 2 2-15,-6-1 2 16,-1 3 0-16,-10 1 0 16,-4 2 1-16,0 1-1 15,0-3 2-15,0-1 0 16,0-3 7-16,0-3-3 15,-4-6-6-15,-3-6 5 16,0-9-1-16,0-13-1 16,3-16-2-16,-2-22 1 15,-1-32-2-15,-5-16 1 0,2-13-1 16,-6 5 0 0,-6 18 1-16,-1 15 0 0,-1 17-1 15,3 7 2-15,2 9 1 16,3 3 0-16,3 6-2 15,4 11-1-15,2 14 0 16,5 13 0-16,-3 10 0 16,1 7 2-16,0 1 0 15,4 4-1-15,0-1 2 16,-2 1-2-16,2 2-1 16,0 1 0-16,0 0 0 15,-3 0-1-15,-8 0 0 16,-7 0-3-16,-9 0 4 0,-8 10-1 15,-3 3 1 1,-11 4-2-16,-11-2 2 16,-21 6 0-16,-21-3-2 0,-25 0-4 15,-29-1-3-15,-24 2 0 16,-24-2 1-16,-12 0-4 16,-15 3 4-16,6 4 0 15,18 4 8-15,10 4-5 16,26 3 0-16,17-2 2 15,16-1 3-15,27-3 0 16,22-7-1-16,22-6 1 16,20-4 0-16,11-4 1 0,9-2 1 15,8-2-2 1,1-4 0-16,5 0 1 0,3 0 1 16,2 0-2-16,5 0 4 15,1 0 4-15,0 0 3 16,2 0-3-16,0 0-1 15,0 6-6-15,0 18-2 16,0 17 3-16,7 24 5 16,15 19 0-16,2 17 5 15,3 13 6-15,2 6-8 16,-5 2 2-16,-1-7-3 16,-6-11-6-16,-1-5-3 15,-1-13 0-15,-3-10 0 16,-1-16 0-16,-4-14 0 15,0-14 0-15,-3-12 0 0,-2-8 0 16,1-6 0-16,-3-6 0 16,0 0 0-16,0 0 0 15,0 0 0-15,0 0 0 16,0 0 0-16,0-6-81 16,0 6-33-16,0 0-204 15,0 0-305-15</inkml:trace>
  <inkml:trace contextRef="#ctx0" brushRef="#br2" timeOffset="-140582.52">17853 3671 179 0,'0'0'296'0,"0"0"-208"16,0 0 7-16,0 0-23 0,0 0-13 15,0 0 11-15,0 0 9 16,-14-52 22-16,12 46-9 15,-2 0-20-15,0-2 3 16,-1 4-5-16,3-2-12 16,-2 1 3-16,1-2 8 15,1 1-15-15,2 0-6 16,0 0-3-16,-3 4 5 16,3 0-11-16,0 2-11 15,-2 0-5-15,2 0 1 16,0 0-12-16,0 0 3 15,0 0-7-15,0 18-3 16,0 22 0-16,5 14 10 0,4 18 6 16,-2 9-8-1,-1 9 6-15,3 13-2 0,2 12-5 16,2 12-5 0,3 9 1-16,2-4 2 0,0-11-4 15,2-12 5-15,-2-21-4 16,-2-16-2-16,-1-14-1 15,-1-14-4-15,-3-8 0 16,-3-14 0-16,-4-6 0 16,1-10 0-16,-2-4 0 15,-3-2 0-15,0 0 0 16,0 0 0-16,0 0-10 16,0-5-2-16,0-8-14 15,-8-3-11-15,-2-2-8 0,-3 1-12 16,-1-6-70-1,3 4-63-15,-1 0-83 0,1-6-187 16</inkml:trace>
  <inkml:trace contextRef="#ctx0" brushRef="#br2" timeOffset="-139798.08">17758 3816 458 0,'0'0'129'16,"0"0"-35"-16,0 0-19 15,0 0-12-15,0 0 8 16,0 0-16-16,-4-123-6 16,4 96 12-16,0-4 7 15,8 5-6-15,1 1-23 16,-1 2-1-16,2 4-8 15,-4 6-3-15,-1 5-6 16,-3 6 4-16,-2 2 5 0,0 0 7 16,0 0-8-1,0 0-12-15,0 0-1 0,0 0 13 16,0 0 5-16,0 19 1 16,0 6 13-16,0 11 10 15,2 10-14-15,2 8-6 16,1 13-7-16,0 5-7 15,-1 6 2-15,5 15-9 16,2 7 1-16,7 8-2 16,-1 7 1-16,1-8-6 15,1 0-2-15,-4-9-4 16,-1-4-2-16,-6-9-2 16,-1-7 0-16,1-8-1 15,0-13-1-15,-2-14 1 0,1-11-1 16,-5-13 0-16,-2-7-3 15,0-10-13-15,0-2-13 16,0 0-20-16,0-19-57 16,0-17-142-16,-11-14-111 15,-1-8-547-15</inkml:trace>
  <inkml:trace contextRef="#ctx0" brushRef="#br2" timeOffset="-139216.41">17831 3619 479 0,'0'0'129'15,"0"0"8"-15,0 0-46 16,0 0 4-16,0 0 3 0,0 0-10 15,-5-104-7-15,3 91-13 16,-2 2-9-16,2 4-10 16,2-2-4-16,0 5 0 15,0 2 3-15,-3 2-13 16,3 0-7-16,0 0-4 16,0 0-8-16,0 12-6 15,3 32 4-15,12 27 32 16,1 24 1-16,1 18-13 15,1 13-12-15,0 7 6 16,0 7-12-16,-5-1-3 16,-1-3-7-16,-10-12-3 15,0-12 0-15,-2-12-3 0,0-13 0 16,0-15 1-16,0-16-1 16,0-10-2-16,0-14-7 15,0-11-28-15,0-13-55 16,0-8-112-16,2 0-48 15,-2-29-323-15</inkml:trace>
  <inkml:trace contextRef="#ctx0" brushRef="#br2" timeOffset="-138433.75">17797 3471 773 0,'0'0'181'0,"0"0"-42"15,0 0-61-15,0 0-16 16,0 0 3-16,0 0-8 0,-14-6-2 15,6 25-11-15,-5 8-8 16,-1 13 14-16,-1 12-3 16,-3 7-10-16,3-1-14 15,-4-1-7-15,9-11-1 16,-2-13-10-16,5-11-4 16,7-12-1-16,0-10 0 15,0 0-4-15,0-34-9 16,14-27 1-16,10-19-12 15,1-10-4-15,-3 2 18 16,-7 5 9-16,-3 13 1 16,-1 16 1-16,1 20 2 15,-4 18 16-15,3 14 4 16,7 2 1-16,7 11 1 16,10 25 27-16,5 15 5 0,2 12-6 15,-1 5-19-15,-1 0-17 16,-5-6-12-16,-3-12-3 15,-6-9 0-15,-3-14-23 16,-10-7-74-16,-11-7-164 16,-2-13-280-16</inkml:trace>
  <inkml:trace contextRef="#ctx0" brushRef="#br2" timeOffset="-136384.11">31290 4673 746 0,'0'0'220'0,"0"0"-93"15,0 0-52-15,0 0-22 0,0 0-20 16,0 0-18-16,76-103 2 16,-42 97-2-16,2-1 12 15,-7 6-6-15,0 1 9 16,-6 0-5-16,0 0 1 16,-5 17-9-16,-7 10 11 15,-7 5 12-15,-4 9 23 16,0 12-39-16,-15 5 13 15,-10 5 1-15,1 0-16 16,3-2-7-16,13-9 3 16,8-8-3-16,0-8-4 15,8-10-5-15,24-8 4 16,6-10 3-16,8-8 5 16,2 0-9-16,-6-6-5 15,-11-8 8-15,-11 5-8 0,-11 0 12 16,-9 7 1-16,0 2 2 15,0 0-4-15,0 0-10 16,-9 0-2-16,-11 0-6 16,-9 16 1-16,0 14 1 15,0 12 0-15,0 11 1 16,7 7 0-16,4 6 1 16,9 5 0-16,5-2 4 15,4 6 1-15,0-4 2 16,0 2-4-16,0-3 5 0,11-6 4 15,2 2-1-15,3-5 6 16,-1-3-2-16,-3-2 4 16,-6-5-8-16,-2-4-2 15,-4-7 0-15,0-8-10 16,-2-8 0-16,-20-4 0 16,-5-6 0-16,-1-5 0 15,-6-8 0-15,0-1 0 16,1 0 0-16,4-7 0 15,2-10 0-15,10 1 0 16,3 2 0-16,7-2-11 16,5-2-19-16,2 0-13 15,0-6-8-15,14 3-17 16,5 2-34-16,4 5-79 16,0 3-68-16,-4 0-418 0</inkml:trace>
  <inkml:trace contextRef="#ctx0" brushRef="#br2" timeOffset="-135253.27">31498 4784 377 0,'0'0'290'0,"0"0"-66"0,0 0-89 15,0 0-36 1,0 0-36-16,0 0-32 0,69-94 5 16,-56 84 0-16,3 2 4 15,-5 2 2-15,0 4-15 16,0 2-4-16,-2 0-10 15,0 0-5-15,-2 0 0 16,-3 9 4-16,-4 12-2 16,0 2 10-16,0 4 12 15,0 5-16-15,0 1-5 16,-4 5-2-16,-14-3 0 16,0-3 0-16,-2-4 1 15,2-3 0-15,3-6-3 16,-1 0 7-16,5-1-4 0,0-2-5 15,1 2-3 1,4 3 0-16,-1-2-2 0,1-3 1 16,4-1 0-16,2-2 0 15,0-3 1-15,0 2 5 16,0 1-1-16,6-4 2 16,9 1-2-16,6-3-3 15,-1-2 0-15,4-3 1 16,3-2-1-16,-3 0 0 15,1 0 1-15,-7-6-3 16,-2-2 1-16,-8-3 0 16,-4 3 2-16,-4-1 2 15,0-1 2-15,0 4 19 16,-2-2-8-16,-11 1-17 16,-7 6-2-16,-2 1-2 0,0 0-2 15,1 0 2-15,4 1 0 16,-1 10 1-16,5 3 1 15,1 4-1-15,4 1 0 16,1 3 0-16,5 0 1 16,2-3 1-16,0 5-1 15,0 2 2-15,0 1 0 16,11-1 1-16,2-2 2 16,-2-2-1-16,0-4-3 15,3 4 0-15,-1-2 2 0,-2 4 0 16,3 4-1-1,-6 3 1-15,1-2 4 0,-4 6 2 16,0 1 2-16,-3 3 0 16,-2 8 4-16,0 3 0 15,0 2-5-15,0 6 5 16,0 0-3-16,0 1-4 16,0-3 0-16,0-6-5 15,0-2 2-15,0-7 4 16,0-4 2-16,-7-7 0 15,-2-4 3-15,0-6-2 16,-2-8-6-16,0-4-1 16,-4-5-2-16,-8-3 0 15,-4 0-3-15,-2-27-14 16,2-11-18-16,8-10-41 0,9-4-133 16,6 2-136-1,2 2-351-15</inkml:trace>
  <inkml:trace contextRef="#ctx0" brushRef="#br2" timeOffset="-134237.56">31482 4724 491 0,'0'0'155'0,"0"0"44"15,0 0-92-15,4-104-20 16,-4 88 19-16,0 6-38 0,0 2-2 16,2 6-8-16,4 0-26 15,0 2-17-15,9 0-7 16,8 0-5-16,6 0 4 15,0 0 4-15,-4 4 3 16,-8 10-1-16,-5 6-1 16,-6 6 4-16,-6 4 9 15,0 5 5-15,0 8-9 16,-16 0-4-16,-3-2-3 16,-2-2-4-16,3-6-3 15,-2 2-2-15,2-5 4 16,-3 0 4-16,2-1 6 15,3-4-6-15,3 1-3 0,7-4-2 16,2 0-5-16,4-4 0 16,0 1 0-16,0-6-1 15,6 1 1-15,14-1 3 16,2-6-3-16,5 0 1 16,4-7-4-16,0 0 3 15,-2 0-1-15,-2 0-2 16,-6-9 0-16,-6 0 0 15,-5-2 1-15,-4-1-1 16,-6 5 2-16,0-2 2 16,0 3 2-16,-8 4-6 15,-11 2-1-15,-4 0-3 16,-1 0-1-16,4 14 4 0,4 3 1 16,3 8-1-1,6 9 1-15,0 10 0 0,5 1 0 16,2 3 6-16,0 2 0 15,0-4 9-15,0 2-1 16,9 0-1-16,5-5-2 16,1 0 1-16,1-3-2 15,-3 2-1-15,1 2-4 16,-4 1 0-16,1 2 1 16,1-2 7-16,-3-1-7 15,-1 0 3-15,0-3-1 16,-4-3-2-16,-2-5 3 0,-2-2 2 15,0-5 4 1,-2-3 1-16,-16-4 4 0,-5-3-6 16,-3-4-4-16,-3-3-5 15,-2-9-3-15,2 0-2 16,4 0-7-16,7-9-11 16,10-15-26-16,5-6-75 15,3 1-123-15,0-2-104 16,11 4-535-16</inkml:trace>
  <inkml:trace contextRef="#ctx0" brushRef="#br2" timeOffset="-131639.95">14058 5970 956 0,'0'0'173'0,"0"0"-36"16,0 0-62-16,0 0-21 15,0 0 5-15,0 0-11 16,0 0 13-16,0-29-21 16,0 29-6-16,0 0-4 15,0 8-3-15,0 24-14 16,0 19 33-16,5 10-19 0,0 7-3 15,1 1-10-15,3-1-8 16,0-7-3-16,0-7-2 16,0-13-2-16,-5-9-11 15,-2-11-27-15,0-9-43 16,-2-10-52-16,0-2-2 16,0 0-67-16,-4-16-332 15</inkml:trace>
  <inkml:trace contextRef="#ctx0" brushRef="#br2" timeOffset="-131280.14">13943 5995 476 0,'0'0'404'16,"0"0"-208"-16,0 0-55 15,22-110-69-15,-2 86-7 16,7 2-25-16,6 2-2 16,9 2-9-16,5 6-3 15,5 7 5-15,-4 5 6 16,-5 0-9-16,-5 0-19 0,-9 13-1 15,-7 1-5-15,-8 0 0 16,-4 0-2-16,-5-4-1 16,-5 4-8-16,0-2-54 15,0-1-7-15,-9 8-53 16,-14-1-89-16,-6 0-200 16</inkml:trace>
  <inkml:trace contextRef="#ctx0" brushRef="#br2" timeOffset="-130955.27">14085 6222 620 0,'0'0'196'0,"0"0"-14"15,0 0-73-15,0 0-3 16,0 0-23-16,0 0-7 16,7 12 0-16,13-8-16 15,7-2 10-15,4-2-24 16,4 0-18-16,6 0-5 16,-5 0-14-16,-3-8-3 15,-4 0-5-15,-4 1-1 0,-10 4-5 16,-4 0-30-1,-6 3-65-15,-5 0-57 0,0 0-178 16,-8 6-314-16</inkml:trace>
  <inkml:trace contextRef="#ctx0" brushRef="#br2" timeOffset="-130324.86">14825 6327 851 0,'0'0'240'0,"0"0"-53"0,0 0-73 16,0 0-77-16,0 0-13 16,0 0-11-16,0 3 0 15,0 26 34-15,0 9-13 16,0 4-12-16,2 4-3 16,1-2-6-16,-1-2-2 15,0-6-6-15,0-8-1 16,1-6 2-16,-1-10-2 15,0-6 0-15,-2-6 3 16,0 0 9-16,0 0 22 0,0-18 0 16,0-11-24-16,-2-14-12 15,-7-11 1-15,0-14-2 16,2-6 0-16,1 5-1 16,3 10 0-16,3 18 0 15,0 13 1-15,0 2-1 16,0 8 0-16,9 2 0 15,7 6-2-15,6 5-1 16,5 5 2-16,-3 0-1 16,3 6-1-16,-10 17 2 15,-3 4-4-15,-7 4 5 0,-7-1 3 16,0-3-3-16,-5-2 6 16,-15-2 0-16,-7-8-3 15,1-3-3-15,-1-4-9 16,1-5-43-16,1-3-39 15,2 0-77-15,4 0-127 16,5 0-283-16</inkml:trace>
  <inkml:trace contextRef="#ctx0" brushRef="#br2" timeOffset="-129685.14">14099 5867 369 0,'0'0'410'0,"0"0"-269"16,0 0 34-16,0 0-100 15,0 0 2-15,0 0 9 16,0 0-27-16,-7-16 1 0,7 16-9 15,0 0-1-15,0 0-21 16,0 24-14-16,0 14 36 16,0 15-9-16,7 4 4 15,4 10-17-15,-1 2-7 16,4-2-7-16,-1-5-3 16,1-3-6-16,-3-8-4 15,-4-2 0-15,0-11-4 16,-5-8 2-16,0-9-11 15,-2-4-17-15,0-11-43 16,0-6-48-16,0 0-38 16,-2 0-55-16,-12-12-383 15</inkml:trace>
  <inkml:trace contextRef="#ctx0" brushRef="#br2" timeOffset="-129335.3">14047 5925 745 0,'0'0'234'15,"0"0"-61"-15,0 0-97 0,0 0-46 16,0 0-11-16,0 0-7 16,83-66 6-16,-43 58 13 15,0 4 4-15,3 2-3 16,-8 2-7-16,-2 0-13 16,-6 0-12-16,-4 0 5 15,-8 0-5-15,-6 0-6 16,-4 6-32-16,-5 4-55 15,0 7-62-15,-10-2-139 16,-14 3-267-16</inkml:trace>
  <inkml:trace contextRef="#ctx0" brushRef="#br2" timeOffset="-128940.87">14163 6276 437 0,'0'0'174'15,"0"0"-36"-15,0 0-5 16,0 0-66-16,0 0-3 0,0 0-1 16,7-2-42-16,22-8 29 15,11 0 8-15,3 0-9 16,1 4-7-16,3 0 1 16,-1 2-8-16,-1 0-13 15,-3 2-16-15,-6 0-5 16,-7-1-1-16,-4 3-20 15,-10 0-50-15,-10 0-69 16,-5 7-147-16,0 3-122 16</inkml:trace>
  <inkml:trace contextRef="#ctx0" brushRef="#br2" timeOffset="-128122.22">14832 6214 722 0,'0'0'175'16,"0"0"18"-16,0 0-97 15,0 0-22-15,0 0-14 16,0 0-17-16,-5-16-8 16,5 16-4-16,0 12 5 15,0 10 43-15,0 6-32 16,0 6-23-16,0 4-7 0,0 7-5 16,7 3-4-16,2-1 1 15,2 4 1-15,0-3 1 16,-2 0-2-16,-2-4-2 15,-1-4-2-15,4-5-1 16,-2-7-1-16,1-6 0 16,-5-10-2-16,-2-6-1 15,2-5 1-15,-4-1 2 16,0 0-1-16,0 0 10 16,-8-22-2-16,-9-10-8 15,-4-8-1-15,-1-12-1 16,2-10-1-16,-2-8-7 0,7-5 0 15,1 10-3 1,5 10 4-16,3 15 7 0,6 7 1 16,0 8-1-16,0-1-2 15,15 0 1-15,14 2-1 16,2 4 2-16,5 8 0 16,-1 7-1-16,-2 5 0 15,-1 0-5-15,-8 11 2 16,-1 11 3-16,-10 4 1 15,-4 8 0-15,-9 0 1 16,0 2 5-16,0 0 6 16,-18-4-3-16,-2-5-1 15,-6-4 2-15,-1-5-2 16,-2-4-8-16,2-8-4 16,2-6-55-16,1 0-95 0,2-7-114 15,2-15-532 1</inkml:trace>
  <inkml:trace contextRef="#ctx0" brushRef="#br2" timeOffset="-124163.03">9812 5145 353 0,'0'0'248'16,"0"0"-69"-16,0 0-57 16,0 0-33-16,0 0-15 15,0 0-6-15,0 0-17 16,0-16-7-16,0 15-1 15,0-1 13-15,0-1-8 16,0 2-6-16,0-4-2 16,0 1-3-16,-2 0 12 15,-1 0-20-15,3 2 1 0,0 0-12 16,-2 0 11 0,2 0-3-16,-2 2 4 0,0 0-7 15,2 0 1-15,-3-2-4 16,3-1 3-16,-2 3 0 15,2 0-7-15,0 0-1 16,0 0-1-16,0 0-4 16,0 0-2-16,0 0-3 15,0 0 1-15,0 19-5 16,0 17 3-16,-2 20 6 16,0 17 10-16,0 15-5 15,0 12 1-15,2 14 3 0,0 6-8 16,0 1-3-1,0-9-1-15,-3-11-6 0,-1-11-2 16,2-9-7-16,2-14-16 16,0-9-23-16,-3-8-35 15,3-7-130-15,0-14-246 16</inkml:trace>
  <inkml:trace contextRef="#ctx0" brushRef="#br2" timeOffset="-123623.15">9252 5789 793 0,'0'0'158'15,"-2"-110"7"-15,2 49-93 16,18-3-21-16,9 2 0 0,7 2-12 15,7 1 1-15,11 0-18 16,8-6-2-16,9 2-7 16,12 5 5-16,6 1 6 15,4 14-8-15,-3 6 5 16,-3 15-9-16,-8 16-8 16,-13 6-2-16,-6 16-2 15,-14 26 0-15,-10 16 3 16,-20 12 5-16,-14 10 10 15,0-2 6-15,-32 1 16 16,-6-9-10-16,-6-8 10 16,-2-3-10-16,0-9-16 15,-3-9-7-15,0-9-3 16,2-10-4-16,7-8-9 16,7-8-36-16,10-3-47 0,8-3-40 15,8 0-66-15,7 0-214 16</inkml:trace>
  <inkml:trace contextRef="#ctx0" brushRef="#br2" timeOffset="-122930.75">10255 5973 703 0,'0'0'179'0,"0"0"41"15,0 0-95-15,0 0-52 16,0 0-2-16,0 0-19 16,0-30-8-16,0 28-3 15,7 2-7-15,13 0-3 16,5 0-2-16,6 4-8 16,0 18-2-16,3 8 5 0,-1 7 3 15,-6 7-2 1,-6-3-4-16,-2 1-5 0,-11 0-3 15,-6-11-2-15,-2-4-4 16,0-6 0-16,-6-5-4 16,-9-5 1-16,-6-9-1 15,-1-2 3-15,2 0-1 16,4-27-3-16,6-13-2 16,7-14-6-16,3-2-6 15,0 0-4-15,20 7-1 16,2 13 2-16,3 10-6 15,-2 11-2-15,-6 8-15 16,-1 7-78-16,-1 2-73 16,1 14-195-16,-1 0-415 15</inkml:trace>
  <inkml:trace contextRef="#ctx0" brushRef="#br2" timeOffset="-122561.31">10775 6088 946 0,'0'0'189'0,"0"0"-104"15,0 0-5-15,0 0-38 16,0 0 12-16,0 0-19 16,106 56-16-16,-79-56-2 15,-2 0-2-15,-5-10 0 16,-5-13 1-16,-1 0 6 15,-7-1-11-15,-7-5 1 0,0 4 3 16,-14 0-13-16,-12 7 0 16,-6 6-2-16,0 10-2 15,4 2-2-15,-1 6-1 16,5 23 5-16,3 8 3 16,8 11 7-16,6 2 18 15,7 5-2-15,0-5 2 16,5-6-7-16,15-6-10 15,6-10-11-15,10-10-40 16,9-6-89-16,13-12-62 16,9 0-218-16,2-15-130 15</inkml:trace>
  <inkml:trace contextRef="#ctx0" brushRef="#br2" timeOffset="-122180.59">11405 6039 1037 0,'0'0'140'0,"0"0"-13"16,0 0-11-16,0 0-91 16,-127 57 4-16,116-19 9 15,5 4-21-15,6-1 12 16,0-2-1-16,6-7-14 16,19-9-4-16,2-4 6 15,8-11-8-15,7-8 0 16,5 0-3-16,4-14 1 0,0-13-6 15,-2-4-9-15,-8-3-9 16,-12 0 9-16,-14 0 4 16,-11 4 5-16,-2 7 0 15,-2 12 10-15,0 4 12 16,0 7 17-16,0 0-5 16,0 9-23-16,0 17-4 15,-4 7 15-15,0 2 10 16,4 1-7-16,0 2-20 15,2-2-2-15,18-4-3 16,9-3-8-16,-4-11-65 16,1-11-114-16,-4-7-130 15,-3-7-497-15</inkml:trace>
  <inkml:trace contextRef="#ctx0" brushRef="#br2" timeOffset="-122039.98">11730 5769 1064 0,'0'0'2'15,"0"0"-2"-15,0 0-214 16,0 0-135-16</inkml:trace>
  <inkml:trace contextRef="#ctx0" brushRef="#br2" timeOffset="-121565.08">12096 5872 956 0,'0'0'91'15,"0"0"87"-15,0 0-157 16,0 0-19-16,-120 33 1 16,95-9-1-16,10-4-2 15,5-2 0-15,10 0 0 16,0-4 0-16,7 3 0 15,19 1 3-15,10 0 0 16,5 3-2-16,5 10 0 16,3 3 22-16,-9 6 61 15,-15 4-52-15,-16-2-1 16,-9 0 4-16,-11-7 13 0,-18-9 11 16,-7-8-18-1,3-11-10-15,4-7-4 0,6 0-13 16,10-15-5-16,11-18-9 15,2-11-14-15,11-9-21 16,20-4-11-16,5 5-18 16,-1 11 31-16,-1 13 25 15,-3 13 7-15,-2 11 1 16,-2 4 0-16,-3 4 7 16,-1 17 12-16,-4 10 29 15,0 3-3-15,1 4-7 16,4 0-7-16,3 2-9 0,-3-5-22 15,-1-12-21-15,-10 1-73 16,-2-12-92-16,-4-12-281 16</inkml:trace>
  <inkml:trace contextRef="#ctx0" brushRef="#br2" timeOffset="-121424.2">12474 5803 1250 0,'0'0'10'16,"0"0"5"-16,0 0-15 15,0 0-248-15,0 0-166 0</inkml:trace>
  <inkml:trace contextRef="#ctx0" brushRef="#br2" timeOffset="-121098.86">12811 5993 506 0,'0'0'639'0,"0"0"-567"15,0 0 102-15,0 0-102 16,-139 126-19-16,118-85 24 16,9 2-37-16,12-8-20 15,0-5 1-15,16-7-5 16,20-14-6-16,17-9 5 15,7 0-2-15,3-8 0 0,-5-16 2 16,-16-2 7-16,-15-5-2 16,-19 2 17-16,-8-7-3 15,-6-1-3-15,-30-5-22 16,-11 7-8-16,-6 9-1 16,-3 15-13-16,-4 11-27 15,-2 2-53-15,-3 33-151 16,7 8-99-16,9 8-501 15</inkml:trace>
  <inkml:trace contextRef="#ctx0" brushRef="#br2" timeOffset="-120629.61">10519 7378 1006 0,'0'0'24'15,"0"0"89"-15,131-42 36 16,-67 35-79-16,1 6-12 15,-7 1-3-15,-16 1-34 0,-11 23-12 16,-15 8-4-16,-16 7 6 16,0 3 10-16,-22 5 5 15,-20 1-2-15,-8-3-2 16,1-5-11-16,5-6 4 16,4-10-6-16,15-8-6 15,14-8-1-15,9-8 3 16,2 0-5-16,15 0 0 15,23-2-7-15,7-8 6 16,8 1 1-16,9 5 2 16,8 1 3-16,3 3 13 15,3 0-4-15,-9 0-11 0,-9 10-3 16,-14 4-8 0,-4-2-28-16,-13 5-92 0,-2-9-55 15,-7-5-249-15</inkml:trace>
  <inkml:trace contextRef="#ctx0" brushRef="#br2" timeOffset="-120209.2">11722 7341 70 0,'0'0'1119'0,"0"0"-1068"0,0 0 123 16,0 0-129-16,0 0-36 16,-161 41 32-16,114 1 25 15,2 0-26-15,12-2-12 16,11-3-4-16,13-6 1 16,9-3-3-16,0-6-2 15,24-6-9-15,18-10-4 16,14-6-1-16,9 0-1 15,-1-22-5-15,-4-9-8 16,-10-1-2-16,-12 0 5 16,-18-2 5-16,-20 0 6 0,0-2 17 15,-27 4 12 1,-22 13-19-16,-20 17-8 0,-11 2-8 16,-5 29-3-1,16 9-7-15,22 1-28 0,27-6-54 16,20 2-95-16,0-6-52 15,29-2-112-15,14-10-99 16</inkml:trace>
  <inkml:trace contextRef="#ctx0" brushRef="#br2" timeOffset="-119960.25">12314 7367 1107 0,'0'0'152'0,"0"0"43"16,0 0-4-16,0 0-137 15,0 0-39-15,0 0 22 16,-96 94-12-16,72-53-9 16,1-1-11-16,6-7-3 15,3-4-2-15,3-5-5 16,5-6-37-16,-2-8-56 15,2 0-71-15,-5-10-85 16,-5 0-288-16</inkml:trace>
  <inkml:trace contextRef="#ctx0" brushRef="#br2" timeOffset="-119816.91">11971 7291 1303 0,'0'0'32'0,"0"0"34"15,0 0-66-15,0 0-31 16,0 0-59-16,0 0-126 16,58 124-190-16</inkml:trace>
  <inkml:trace contextRef="#ctx0" brushRef="#br2" timeOffset="-119615.89">12381 7656 1136 0,'0'0'179'0,"0"0"-33"15,0 0 55-15,0 0-159 16,0 0-40-16,0 0-2 16,0 0-9-16,0 0-32 15,0 0-76-15,-7 5-94 16,-19 8-283-16</inkml:trace>
  <inkml:trace contextRef="#ctx0" brushRef="#br2" timeOffset="-119283.7">10291 8306 1229 0,'0'0'100'15,"0"0"-88"-15,0 0 125 16,158 0 6-16,18-6-30 0,49-19-33 15,38-5-31-15,24 1-34 16,17-1-7-16,5 9-8 16,-20 5-9-16,-50 12-30 15,-69 4-127-15,-79 0-351 16</inkml:trace>
  <inkml:trace contextRef="#ctx0" brushRef="#br2" timeOffset="-113315.87">19985 3439 489 0,'0'0'317'0,"0"0"-221"15,0 0-48-15,0 0-48 16,0 0-8-16,0 0-83 16,0 0-163-16</inkml:trace>
  <inkml:trace contextRef="#ctx0" brushRef="#br2" timeOffset="-110772.02">11080 10587 217 0,'0'0'620'16,"0"0"-462"-16,0 0-53 15,0 0-13-15,0 0-32 16,0 0-3-16,0 0-16 16,-2-74-4-16,-6 60-15 15,-5 2 2-15,0-1-12 0,-3-2-2 16,-4 7 5-1,1 0 8-15,-4 8-1 0,0 0-5 16,0 0-10-16,0 8-6 16,7 12 2-16,3-2-3 15,9 5 1-15,4 0 1 16,0 1 0-16,11 4 1 16,15 0 4-16,8 1 8 15,6 5 3-15,0 6 4 16,5 4 5-16,-4 6 4 15,-2 2 2-15,-8-2-5 16,-4 0-14-16,-1-3-1 16,-6-3 0-16,-1-4-5 15,-6-3-2-15,-5-1-4 16,-6-5 2-16,-2 1 1 0,0-6-3 16,-2-2 2-1,-9-5 2-15,-7-12-2 0,1-2-1 16,-6-5-3-16,-1 0 0 15,-2-27 0-15,-1-13-2 16,4-16-5-16,3-8 0 16,9 3-2-16,5 1 8 15,6 14 1-15,0 5 3 16,0 2-2-16,13 5-1 16,3 6 0-16,-1 8 1 15,-3 6 2-15,-8 8-3 16,-4 4 0-16,2 2 1 15,-2 0 2-15,0 0-3 16,0 0 0-16,0 0 0 0,0 0-2 16,0 0-4-16,0 0-30 15,0 0-68-15,0 0-69 16,0 16-10-16,0-2-132 16,11 0-112-16</inkml:trace>
  <inkml:trace contextRef="#ctx0" brushRef="#br2" timeOffset="-110274.18">11633 10730 669 0,'0'0'219'0,"0"0"-13"15,0 0-44-15,0 0-53 16,0 0-19-16,0 0-8 15,2-73-14-15,-9 69-11 16,2 2-15-16,-2 2-2 16,-1 0-14-16,-3 0-11 15,-5 18-7-15,-2 16 1 16,0 9 3-16,5 7-2 16,6 5 0-16,7 2 2 15,0-3-4-15,4-5-3 16,19-7-2-16,2-8-2 15,-1-10-1-15,5-10 0 0,0-11 1 16,3-3 5-16,-1-7-5 16,2-23 7-16,-4-10-7 15,-9-4 1-15,-4-2 1 16,-10-5 6-16,-6-1 2 16,0-2 0-16,-22 7-2 15,-5 12 2-15,-7 14-2 16,-3 14-6-16,-5 7-3 15,-3 2-7-15,5 20-3 16,6 4-16-16,14 4-15 16,11-3-31-16,9 4-46 15,0-3-43-15,27 1-27 16,13-8-62-16,7-5-141 0</inkml:trace>
  <inkml:trace contextRef="#ctx0" brushRef="#br2" timeOffset="-109984.37">12374 10609 1026 0,'0'0'194'16,"0"0"-39"-16,0 0-67 0,0 0-50 15,0 0 25-15,0 0-13 16,-53 100 6-16,32-49-5 16,4 5-19-16,-1-2-19 15,3-2-3-15,1-6-8 16,3-6-1-16,2-5-1 16,5-7-11-16,1-8-36 15,3-6-41-15,0-5-80 16,0-9-60-16,0 0-172 15</inkml:trace>
  <inkml:trace contextRef="#ctx0" brushRef="#br2" timeOffset="-109801.9">12089 10674 1037 0,'0'0'209'0,"0"0"-18"16,0 0-64-16,0 0-82 15,0 0-38-15,0 0-7 16,-7-18-49-16,17 34-29 16,11 13-55-16,2 2-136 15,-1 1-223-15</inkml:trace>
  <inkml:trace contextRef="#ctx0" brushRef="#br2" timeOffset="-109549.77">12703 11164 811 0,'0'0'216'0,"0"0"-63"16,0 0-10-16,0 0-75 15,0 0-33-15,0 0-5 16,-37-43-30-16,35 43-1 16,-3 0-48-16,1 11-71 15,0 2-126-15,-3-1-249 16</inkml:trace>
  <inkml:trace contextRef="#ctx0" brushRef="#br2" timeOffset="-108160.77">10814 11872 474 0,'0'0'170'0,"0"0"-27"0,0 0 10 16,0 0 21-16,0 0-41 16,0 0-22-16,-60 3-29 15,60-3-8-15,0 0 0 16,31 0-28-16,23 0 42 15,24-9-22-15,25-4-26 16,28-3-5-16,25-2-10 16,29 2-11-16,27 0-12 15,26 0-2-15,18-1-1 16,-4 2 1-16,-22-2-1 16,-43 3 2-16,-43 4 0 0,-30 1 0 15,-21 3 1 1,-14 1 0-16,-19-1-1 0,-16-2 1 15,-10 2 1-15,-8-2-1 16,-1 2-2-16,-8 5 2 16,-3 1-5-16,-7-3 3 15,-5 3-1-15,-2 0 0 16,0 0 1-16,0 0 0 16,0 0-1-16,0-1 1 15,0-10 0-15,0-3 2 16,-4-10-2-16,-15-8 1 15,0-10-2-15,-6-12 3 0,-4-14-2 16,4-19 1-16,4-21 1 16,5-15-2-16,1-9-3 15,-1 0-3-15,-5 6 1 16,-5 11 0-16,0 13 2 16,-6 8 2-16,1 10 0 15,0 4 1-15,2 9 0 16,6 11 0-16,7 14-1 15,6 16 1-15,5 10 1 16,-1 8-1-16,4 6 1 16,2 3-1-16,0 2 0 15,0 1-1-15,0 0 0 16,-5 0-1-16,-2 0 1 0,-6 0-1 16,-8 0 0-16,-10 10-1 15,-17 6 1-15,-20 3 0 16,-18 6-9-16,-19 0-10 15,-8-2-4-15,-10 1 0 16,-11-4-9-16,-4-4 5 16,-3 2-5-16,0-4 7 15,-9-2 14-15,1-2-4 16,-1-1-3-16,3-1-7 16,5-1-14-16,1 6 21 15,8-4 8-15,3 2 7 16,15-4 4-16,12 0-1 0,13-3 2 15,15 1 3-15,8-3-2 16,11 3 5-16,12 2 4 16,6 2-7-1,4 1 2-15,5 0-1 0,10-1-1 16,3 2 5-16,7-1 4 16,3 2 6-16,4 5 1 15,2 6-3-15,0 7 2 16,2 9 9-16,15 5 2 15,3 13 6-15,3 14-13 16,-1 13 0-16,0 10 3 16,-2 6 3-16,0 7-7 15,0-6-14-15,3-5-2 16,2-9-4-16,-2-6 5 16,2-5-4-16,-2-8 7 0,1-6-5 15,0-8 3 1,-4-11-7-16,-4-8 5 0,-3-9-2 15,-4-4-2-15,-5-9 4 16,2-5 3-16,-6-4-5 16,0-4-2-16,0 0 2 15,0 0-2-15,0 0 0 16,0 0 2-16,0 0-2 16,0 0-1-16,0 0-1 15,0 0-4-15,0 0-4 16,0 2-2-16,0-2 4 15,0 2-1-15,0-2-3 0,0 0-1 16,0 0-10-16,0 0-27 16,0 0-60-16,0-7-60 15,0-7-69-15,0 1-237 16</inkml:trace>
  <inkml:trace contextRef="#ctx0" brushRef="#br2" timeOffset="-104493.37">10619 13070 25 0,'0'0'778'0,"0"0"-681"15,0 0 5-15,0 0 7 16,0 0-50-16,0 0-1 16,22-30-9-16,20 16-12 15,14-4-4-15,9-1-15 16,-1-2-3-16,-4 3-3 15,-11 4-5-15,-8 1 3 16,-10 8 5-16,-10 3-5 16,-5 2 4-16,-5 0-3 15,-3 0 3-15,-6 7 8 16,-2 17 10-16,0 13-4 16,0 9-1-16,-6 13-3 0,-9 14-3 15,-1 8-1-15,-3 7 2 16,1-3 0-16,3-6 3 15,1-3-10-15,3-7 2 16,2-10-2-16,9-5-7 16,-2-10-7-16,2-8 1 15,0-13-2-15,0-9-1 16,0-6-26-16,0-8-45 16,0 0-54-16,4 0-2 15,-1-4-100-15,-3-14-290 16</inkml:trace>
  <inkml:trace contextRef="#ctx0" brushRef="#br2" timeOffset="-104190.36">10752 13525 1005 0,'0'0'207'16,"0"0"-140"-16,0 0 35 0,0 0-45 16,0 0-16-1,183-46 16-15,-98 18-9 0,2-8-34 16,-5-1-14-16,-10 6-5 15,-22 6-58-15,-21 18-10 16,-15 7-78-16,-14 0-164 16,0 16-276-16</inkml:trace>
  <inkml:trace contextRef="#ctx0" brushRef="#br2" timeOffset="-103511.27">11592 13000 826 0,'0'0'294'0,"0"0"-244"16,0 0 6-16,0 0-15 15,0 0 1-15,0 0 25 16,80 120-32-16,-80-51-4 16,0 4 1-16,-18 8-10 15,-11-5-4-15,-6-6 3 16,-5-6-10-16,-4-3-3 0,-4-7-2 15,4-6-1-15,6-15-2 16,12-14-3-16,10-15-4 16,7-4-4-16,5-19 0 15,4-18-42-15,0-7 35 16,0 1 13-16,17 5-1 16,8 12 3-16,-3 8 5 15,5 8 7-15,6 8 12 16,3 2 10-16,4 0 1 15,2 14-14-15,3 10-5 16,-3 5-10-16,1 1-5 16,-6 0-1-16,-1-5-1 15,-5 0-16-15,-2-7-49 16,-2-2-6-16,-2-6-82 0,-6-8-123 16,1-2-227-16</inkml:trace>
  <inkml:trace contextRef="#ctx0" brushRef="#br2" timeOffset="-100722.45">12310 13449 588 0,'0'0'216'0,"0"0"-147"16,0 0 60-16,0 0-24 16,0 0-24-16,0 0-17 15,-16 0-4-15,16 0-12 16,0 0-22-16,0 0-16 16,0 0-6-16,0-2-4 15,14-2 0-15,7 0-4 0,6 2-21 16,0 0-51-1,0 2-69-15,-7 0-203 0</inkml:trace>
  <inkml:trace contextRef="#ctx0" brushRef="#br2" timeOffset="-98701.5">10641 12621 548 0,'0'0'268'0,"0"0"-93"16,0 0-44-16,0 0-45 15,0 0-33-15,0 0-11 16,0-34-6-16,0 30-8 16,-9 2-3-16,-4-2-15 15,-8 4-10-15,-8 0 1 0,-4 0-2 16,-7 0 1-16,-3 6-1 15,1 8-2-15,5 0-3 16,8 0 3-16,10-4 0 16,9-4 2-16,5 0 0 15,5-2-3-15,-2 9 1 16,2 2 2-16,0 11 1 16,0 10 6-16,0 10 9 15,0 6-1-15,9 9 16 16,9 7 2-16,-1 8 6 15,6 14 2-15,1 4-8 16,3 3-10-16,-3-6 1 0,-1-5-11 16,-7-5-5-1,-6 4-3-15,-1-9 1 0,-2-2 2 16,-2-6 2 0,-1-13-2-16,0-7-1 15,1-13 3-15,-3-11-3 0,0-11-5 16,-2-8 1-16,2-5-2 15,-2 0 3-15,0 0 0 16,0 0 2-16,0 0-3 16,2 0-2-16,-2 0 0 15,0 0-3-15,3 0-2 16,-3-1-1-16,0-3 1 16,0 4 0-16,0-4 5 15,0 4 0-15,0 0 0 16,0 0 1-16,0 0-1 0,0 0 2 15,0-2-1-15,0 2 0 16,0 0 0-16,0-3 2 16,0 3 4-16,0 0 2 15,0 0 0-15,2 0-6 16,9-1-1-16,9-6-2 16,9-3 0-16,12-3 0 15,7-1-15-15,6 1-13 16,0 5-30-16,-4 8-28 15,-7 0-32-15,-14 0-97 16,-12 12-223-16</inkml:trace>
  <inkml:trace contextRef="#ctx0" brushRef="#br2" timeOffset="-94280.92">8716 5209 410 0,'0'0'125'0,"0"0"-29"16,-2-130 12-16,-7 82-31 0,-1-6-13 15,-3-5 19-15,3-3-9 16,-4-2-10-16,3 0-5 16,-1 9-29-16,3 14 20 15,3 11-21-15,0 14 16 16,-2 6-2-16,4 7 3 16,2 3 5-16,-3 0-10 15,3 0 0-15,2 0-22 16,0 21-19-16,0 25 0 15,0 23 9-15,0 20 21 16,0 16-13-16,9 17-6 16,7 25 3-16,3 13 4 15,4 14 2-15,4 15 1 16,-5 2-5-16,3 15 0 0,-4 8-8 16,0 11 1-16,-8 11-6 15,-4-3 5-15,-2-6 3 16,-5-15 7-16,0-19-10 15,0-15 0-15,-2-16-4 16,0-12 0-16,0-12-1 16,3-15 2-16,-3-6-1 15,0-17-1-15,0-19 0 16,0-19-2-16,0-20-1 16,0-16 0-16,0-12 0 15,0-8-1-15,0-6 1 16,0 0 0-16,0 0 1 0,0 0-1 15,-5-5-1-15,-3-6 1 16,-2-3 0-16,4-6-1 16,-3 0-3-16,2-4-1 15,-4 0 2-15,0-4 0 16,-2-4-3-16,-5-11 3 16,-1-5 3-16,2-4-4 15,-1-4 4-15,-1 2 0 16,-2 4 0-16,3 7 1 15,3 14-1-15,4 8 0 16,1 13-1-16,8 4 1 16,0 2 2-16,2 2-2 15,0 0 0-15,0 0-3 0,0 0-2 16,0 23-1-16,18 14 6 16,4 14 0-16,0 11 5 15,-1 10 2-15,-2 0 3 16,2-1-2-16,1-14-2 15,-2-7-4-15,-2-12 2 16,0-9-3-16,-1-10 2 16,-1-11 0-16,0-8 6 15,4 0 4-15,7-21 7 16,8-29 6-16,3-17-8 16,4-9 1-16,-8 1-6 15,-8 10-5-15,-5 15 2 16,-11 18-1-16,-2 10-3 0,-6 11-4 15,-2 8-2 1,0 3 0-16,0 0-7 0,0 0-22 16,-2 0-24-16,-14 14-32 15,-5 12-92-15,6 4-103 16,2-6-169-16</inkml:trace>
  <inkml:trace contextRef="#ctx0" brushRef="#br2" timeOffset="-92486.4">8709 4992 101 0,'0'0'102'15,"0"0"35"-15,0 0-23 16,0 0-1-16,0 0-31 15,0 0-13-15,-24-6-6 16,21-7-36-16,3-6-6 16,0 1 3-16,-2-4 25 15,2 3 24-15,-2-5-4 16,-2 0 1-16,-4 0-15 16,0-2 5-16,-3 3-6 15,-3 6 3-15,1 2 8 16,7 5-13-16,1 8-13 0,5 0 17 15,0 2-32-15,0 0-24 16,0 20 0-16,0 26 0 16,0 23 8-16,0 15 14 15,9 20 8-15,6 18 0 16,1 15-11-16,3 14 5 16,2 6-8-16,-1 3-2 15,0-7-4-15,2-5-2 16,-4-5-5-16,-2-6-1 15,-3-5-2-15,-4 2 1 16,-5 2 0-16,-4 7 2 16,0-7-3-16,0-5-1 0,0-10 0 15,-8-14 1 1,-4-4-2-16,1-9-4 16,3-10 6-16,-4-7 0 15,5-6 0-15,3-6 0 0,0-5 0 16,4-8 0-16,0-4-1 15,0-8 1-15,0-4 1 16,0-6-1-16,0-6-1 16,0-4 1-16,-2-4 1 15,-1 0-1-15,1-2 0 16,0 3 0-16,-2-1 0 16,-2 3 1-16,0 4-1 15,0 3 0-15,-1 2 0 16,3-2 0-16,-2 2 0 15,2-3 0-15,0 0 0 0,-3-1 0 16,1 0 1-16,-4 0-1 16,6-2 0-16,-3 1 0 15,3-4 0-15,2 1 0 16,2 0 1-16,0 0-1 16,0-2 0-16,0-1 0 15,2-1-2-15,7-1 2 16,-1 4 0-16,4-1 0 15,-3 4 0-15,-1 0 0 16,2 2 0-16,-6-2 0 16,1-4 0-16,-3-4 0 0,-2-5 0 15,0-6 1-15,0 3-1 16,0-2 1-16,0 0-1 16,0-4 0-16,0 0 0 15,0 0 0-15,0 0 1 16,0 0 0-16,0 0 1 15,0 0 2-15,-4-8-4 16,-5-10-7-16,-5-6-3 16,3-10-5-16,-3-4 2 15,-3-12-3-15,1-7 8 16,-3-5-4-16,-2-6-5 16,1 10-1-16,2 6-2 15,2 16 11-15,-1 11 7 16,3 4 2-16,1 6 0 15,-1 3-1-15,4 3 2 16,1 0 0-16,-1 1-1 0,4 2 3 16,-1 0 0-16,5 5 2 15,0-1 1-15,2 2-1 16,0 0-4-16,0 3 0 16,4 20 1-16,15 7 4 15,0 4 1-15,4 8 6 16,3 4 0-16,1 3-1 15,2 1 0-15,-2-5-5 16,-1-5 0-16,-1-1-5 16,-3-9 1-16,-1-4 0 0,-4-5-1 15,1 0 2 1,-3-6 0-16,1-4-1 0,-3-1 0 16,3-6-2-16,-5 0 0 15,0-4 2-15,-1 0 0 16,0 0 1-16,1 0 0 15,1-16 0-15,3-8 0 16,3-8-2-16,5-8-1 16,1-2 0-16,0-3-1 15,1 5 0-15,-2 10 1 16,-11 8-1-16,-1 10 0 16,-5 6-1-16,-6 5-4 15,0 1-45-15,0 0-47 16,0 8-132-16,0 11-257 15</inkml:trace>
  <inkml:trace contextRef="#ctx0" brushRef="#br3" timeOffset="-79701.66">2287 10653 982 0,'0'0'102'15,"0"0"-1"-15,0 0-4 16,-139-67 6-16,96 67-32 16,1 0 19-16,-2 36-20 0,1 30-31 15,3 30-10-15,9 34 5 16,10 32 4-16,17 19 3 16,4 9-8-16,27-4-2 15,33-26-18-15,27-38-13 16,22-48-2-16,27-55-5 15,22-44 3-15,2-77 0 16,-19-36 3-16,-34-21 0 16,-47 5 1-16,-40 16 5 15,-20 3 14-15,-49 2 15 16,-49-9-6-16,-41 11-20 16,-9 33-8-16,1 41-12 15,24 57-5-15,34 26-15 0,18 55 2 16,15 32-79-1,25 28-85-15,19 1-44 0,12-15-168 16</inkml:trace>
  <inkml:trace contextRef="#ctx0" brushRef="#br3" timeOffset="-79201.96">3106 10154 1083 0,'0'0'132'16,"0"0"-35"-16,0 0-14 16,0 0-52-16,0 0 5 15,39 167 71-15,9-51-19 16,2 12-54-16,4 8-15 16,-5 2-13-16,-2-6-6 15,-8-8-3-15,0-12-24 16,-6-19-21-16,-4-21-128 15,-7-32 21-15,-17-34-443 16</inkml:trace>
  <inkml:trace contextRef="#ctx0" brushRef="#br3" timeOffset="-78919.37">2838 10087 1349 0,'0'0'63'16,"2"-115"-36"-16,50 61-6 15,14-2-7-15,19 1 6 16,7 8 1-16,3 11 0 16,-5 21 9-16,-13 15-19 15,-15 28-11-15,-14 35 0 0,-19 19 10 16,-16 14 30-1,-13 10 1-15,0 3-15 0,-16-1-7 16,-13-10-15-16,-2-16-4 16,2-10-48-16,7-18-102 15,7-25-99-15,1-29-341 16</inkml:trace>
  <inkml:trace contextRef="#ctx0" brushRef="#br3" timeOffset="-78418.93">3874 9541 678 0,'0'0'140'15,"0"0"-79"-15,0 0 28 16,0 0-25-16,0 0 43 0,0 0 5 15,-11 0-11-15,11 0-19 16,-3 0-19-16,3 0 17 16,-2 0-14-16,2 0-8 15,0 0-15-15,0 16-19 16,16 28-12-16,18 24 34 16,8 19-10-16,5 14-11 15,1 12-4-15,4 7-14 16,4 7-5-16,0-6-1 15,-1-10-2-15,-6-14-1 16,-11-19-33-16,-16-18-23 16,-9-16-152-16,-11-22-147 15,-2-21-506-15</inkml:trace>
  <inkml:trace contextRef="#ctx0" brushRef="#br3" timeOffset="-78086.37">3985 10447 1258 0,'0'0'102'15,"0"0"-78"-15,56-128 11 16,-4 67-28-16,3-3-6 16,0-2 2-16,-3 6 0 15,-14 12-3-15,-12 12-7 0,-14 11 4 16,-12 10 3-16,0 7 16 15,0 6 43-15,0 2 32 16,0 0-41-16,0 2-34 16,13 25-15-16,5 16 3 15,4 15 23-15,3 4-7 16,-3 2-4-16,-1-1-4 16,-2-9-11-16,1-10 0 15,-4-13-1-15,0-8-17 16,-6-13-53-16,2-10-96 15,-10-10-112-15,-2-34-336 16</inkml:trace>
  <inkml:trace contextRef="#ctx0" brushRef="#br3" timeOffset="-77944.2">4097 9597 1333 0,'0'0'145'0,"0"0"-78"15,0 0-67-15,0 0-29 16,0 0-41-16,0 0-84 16,85 54-226-16</inkml:trace>
  <inkml:trace contextRef="#ctx0" brushRef="#br3" timeOffset="-77403.46">4620 9679 1230 0,'0'0'185'0,"0"0"-154"0,0 0-1 15,0 0 41-15,42 149-34 16,-15-94 13-16,0 0-7 16,4-3-4-16,-4-8-19 15,-2-10-4-15,-6-9-9 16,-5-17-2-16,-5-5-5 15,3-3 1-15,-2-22-1 16,3-23 0-16,-1-18-17 16,-5-15-14-16,-7 0 7 15,0 9 10-15,0 19 10 16,0 25 4-16,0 19 3 0,0 6 6 16,0 8-7-16,6 29-2 15,12 13 10-15,0 5 5 16,4 1 7-16,7-6-11 15,0-11-7-15,2-9 5 16,1-16-7-16,-8-11 0 16,-2-3 2-16,-4-17-1 15,-2-26-3-15,-5-11-3 16,-5-10-6-16,-1-6-6 16,-3 3 4-16,0 13 10 15,-2 18 1-15,2 22 2 16,3 14 3-16,4 0-5 15,4 34 0-15,5 15 1 0,7 12 6 16,4 5-6-16,7 5-1 16,8-3 0-16,3-15-44 15,11-20-139-15,6-27-51 16,3-14-106-16,2-48-122 16</inkml:trace>
  <inkml:trace contextRef="#ctx0" brushRef="#br3" timeOffset="-76900.1">5866 9340 886 0,'0'0'333'0,"0"0"-190"16,-116 47-48-16,69 15-11 15,5 13-18-15,11 0 4 0,13-5-31 16,13-8-14-16,5-12-22 16,0-18-3-16,14-12-4 15,8-17-17-15,5-3-5 16,6-39 1-16,-2-16-18 15,-2-16-18-15,-10-1 0 16,-6 10 37-16,-5 18 10 16,-3 19 14-16,2 25 8 15,-1 3 6-15,3 33 1 16,3 10 24-16,3 4-23 16,5-2-8-16,3-8-1 15,3-12-3-15,10-12 1 16,6-16-3-16,8-10 7 0,-2-40-2 15,6-22 8-15,-8-20 13 16,-5-19-2-16,-6-21-11 16,-14-29-6-16,-19-31-7 15,-2-36-2-15,-41-17-4 16,-21 10-11-16,-9 52-7 16,4 69 22-16,9 82 2 15,13 62 84-15,12 77-82 16,17 39 25-16,16 31-10 15,23 7-17-15,42-6 3 16,18 1-2-16,18-20-3 16,10-19-1-16,12-28-24 0,18-32-74 15,10-28-51-15,1-30-149 16,-17-22-572-16</inkml:trace>
  <inkml:trace contextRef="#ctx0" brushRef="#br3" timeOffset="-76471.4">2383 13453 1287 0,'0'0'88'15,"0"0"-60"-15,216-214-9 16,32 15 11-16,92-58 21 16,88-45-25-16,76-43 1 15,49-13-8-15,23 8-19 0,-7 21-73 16,-37 36 10-16,-62 43 32 16,-75 35-50-16,-90 38-44 15,-87 41-157-15,-83 34-534 16</inkml:trace>
  <inkml:trace contextRef="#ctx0" brushRef="#br3" timeOffset="-76070.33">2838 12832 1334 0,'0'0'27'0,"0"0"-21"15,85-110 60 1,93-43-44-16,103-79 11 0,111-76 29 16,107-50 5-16,85-30-7 15,58-5-60-15,13 12 0 16,-32 34-75-16,-68 47-2 15,-96 53 25-15,-116 58-150 16,-115 51-244-16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24:13.511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20344 5598 886 0,'0'0'274'15,"0"0"-109"-15,0 0-45 16,0 0-19-16,0 0-43 16,0 0-32-16,0 0-18 15,5 33-8-15,-5-25-52 16,2-2-108-16,4 2-110 15,-1-8-294-15</inkml:trace>
  <inkml:trace contextRef="#ctx0" brushRef="#br0" timeOffset="2004.79">19703 11965 660 0,'0'0'176'16,"0"0"-39"-16,189-16 73 0,-71-2-97 16,28-5-38-16,33-13-36 15,33 1-12-15,31-1-20 16,26-3 12-16,16 5 18 16,-6 2-17-16,-25 8-20 15,-38 10-12-15,-44 9-38 16,-48 0-78-16,-43 5-152 15,-41 0-171-15</inkml:trace>
  <inkml:trace contextRef="#ctx0" brushRef="#br0" timeOffset="2437.75">19526 11933 191 0,'0'0'782'0,"0"0"-612"16,0 0-50-16,0 0-20 15,0 0-73-15,187-36 17 16,-29 17 67-16,54-8-40 16,44-5-9-16,49-9-6 15,36 0-29-15,12-2-21 16,-14 7-1-16,-38 11-2 15,-52 8-3-15,-60 11-34 16,-58 6-45-16,-48 0-47 16,-45 0-16-16,-27 0-36 15,-11 0-75-15,-45 0-25 16</inkml:trace>
  <inkml:trace contextRef="#ctx0" brushRef="#br0" timeOffset="2826.02">19370 12003 139 0,'0'0'536'16,"0"0"-357"-16,0 0-37 15,0 0-1-15,0 0-27 16,0 0-58-16,32-10-17 16,108-12 63-16,56-10 25 15,51-8-35-15,47-2-12 16,38 1-35-16,27 6-20 15,2 5-25-15,-29 7 3 16,-44 9-6-16,-57 8-5 16,-57 6-53-16,-43 0-38 15,-46 0-55-15,-33-4-18 16,-39 3-122-16,-13-6-104 16</inkml:trace>
  <inkml:trace contextRef="#ctx0" brushRef="#br0" timeOffset="3702.48">19266 11937 10 0,'0'0'497'16,"0"0"-386"-16,0 0 7 16,0 0 2-16,0 0-17 15,0 0-16-15,-101 14-38 16,137-14 0-16,26 0 42 15,37 0 22-15,41-10-43 16,40-17 19-16,41-9 0 16,46-1-34-16,39-3 2 15,28-3-11-15,13 6-27 16,-21 0-2-16,-35 11-10 16,-52 8-2-16,-58 4 1 15,-48 6-5-15,-46 2-1 0,-33 2-2 16,-30 0 0-16,-15 0 3 15,-9 1-1-15,0 2 9 16,0-2 7-16,0 0 1 16,0 3-6-16,0 0-8 15,0 0-3-15,0 0-4 16,0 0 4-16,-7 0-14 16,-2 0-1-16,-2 7 4 15,2 0 4-15,4-3 7 16,3-2-2-16,2-2 0 15,0 0 2-15,0 0 0 16,0 0 0-16,0 0-1 0,0 0 0 16,0 0-2-16,0 4-19 15,0 0-19-15,0 0 3 16,0 5 20-16,0-6-5 16,0 2-5-16,0-4 16 15,0 2 9-15,0-3 3 16,0 0 1-16,0 0 5 15,0 0 2-15,0 0 5 16,0 0-2-16,0 0 1 16,0 0-12-16,0 0 0 15,0 0 0-15,0 0-2 16,0 0 1-16,0 0-3 16,0 0 2-16,0 0 2 0,0 0 1 15,0 0-1-15,0 0 0 16,0 0 0-16,0 0 0 15,0 0-4-15,0 0-12 16,-2 0-14-16,0 1-41 16,-5 5-23-16,-7 2-26 15,2 1-38-15,1-5-99 16,-1-4-181-16</inkml:trace>
  <inkml:trace contextRef="#ctx0" brushRef="#br0" timeOffset="5658.38">20075 13928 699 0,'0'0'597'15,"0"0"-506"-15,0 0-9 16,0 0-34-16,0 0-48 15,0 0 0-15,0 0-30 16,15-48-36-16,-15 48-134 16,-9 0-527-16</inkml:trace>
  <inkml:trace contextRef="#ctx0" brushRef="#br0" timeOffset="45935.34">25313 5045 392 0,'0'0'121'15,"0"0"0"-15,0 0-30 16,0 0 18-16,0 0 3 16,0 0-74-16,0 0 78 15,-16 2-52-15,11-2-2 16,1-2-17-16,2-1 2 16,0 0-11-16,2 3-7 15,0-3-6-15,0 2-2 16,0 1-3-16,0 0-2 15,0-1-2-15,4-4 5 16,23-5-8-16,6 0-2 0,9-2-3 16,5 1-2-1,5 4-1-15,3-1-1 16,10 2-1-16,11 0-1 0,6 0 1 16,0 1 3-16,-3 2-4 15,-8-1-3-15,-13 2 0 16,-5-2 0-16,-4 0-2 15,0-2 1-15,1-1 3 16,-4-1 0-16,-1 1-1 16,-5-1 2-16,-5-1-1 15,-1 4-1-15,-5-3 2 16,-2 2 0-16,-7-2 1 16,-3 3-1-16,-1 2 0 15,-5-1 1-15,0-1 2 0,-4 1-1 16,-4 2 6-16,-1 0-1 15,0 0 8-15,0 2-3 16,-2-1 8-16,0 1-7 16,0 0 3-16,0 0-10 15,2 0 6-15,-2 0-1 16,0 0-3-16,4 0 6 16,1 0 3-16,-1 5-9 15,4 10 13-15,-4 5-8 16,-2 4-3-16,2 4 3 15,-2 2-4-15,3 8-2 16,1 6 0-16,8 10 9 16,-1 8 8-16,5 4-5 15,0 1-13-15,0-5 2 16,0-2 0-16,2 0-6 0,-2 6 2 16,-5 2 1-16,1 0-3 15,-8-2-2-15,3-11 1 16,-3-5 0-16,0-8-1 15,-4-1 0-15,-2-8 0 16,0-3 1-16,0-5 0 16,2-3-1-16,-2-2 1 15,0-6-1-15,0-1 1 16,0 0 1-16,0-5-2 16,0-2 0-16,0-2 4 15,0-3-4-15,0 2-2 16,0-3 2-16,0 0 0 0,0 2 1 15,0-2-1-15,0 0 0 16,0 1 1-16,0-1 0 16,0 2-1-16,0 1 0 15,0-2 0-15,0 2 0 16,0 1 3-16,0-2-3 16,0-2-1-16,0 0 1 15,0 0 0-15,0 0 0 16,0 0 1-16,0 0 0 15,0 0 0-15,0 0 2 16,0 0-2-16,0 0-1 16,0 0 1-16,0 0-1 15,0 0 2-15,0 0-2 0,0 0-2 16,0 2 2 0,0-2 0-16,-4 4 0 0,-8 0 0 15,1 0 1-15,-3 3 2 16,-1-4-3-16,1 2-3 15,1 0 3-15,4-1 0 16,3-2 1-16,3-2-2 16,3 1 2-16,0-1 1 15,0 0-2-15,-5 0-1 16,1 0 1-16,-7 0 5 16,0 0-5-16,-2 0 0 15,0 3 0-15,-1-3 0 0,-7 2 0 16,0 0 0-16,-6 0 0 15,-6 0 0-15,-3 2 0 16,-5-2-3-16,2 2 6 16,1-2-3-16,0 2 0 15,2-4 1-15,0 3-1 16,5-2 0-16,0 1 0 16,0 2 0-16,-3 0 0 15,-1-2 0-15,-9 2 1 16,-10 4-1-16,0-2-1 15,-2 2 1-15,1-2 0 16,6-1 0-16,4-4-3 16,5 1 2-16,7 1-1 0,2-2 1 15,2 0 1 1,0-1 0-16,-3 5 0 0,3-3-1 16,-2 2 1-16,2 2-1 15,-4 2 0-15,-3-2 1 16,-1 0 0-16,3 0-1 15,5-1 1-15,7-3 2 16,9 1-1-16,1-3-1 16,6 0-1-16,3 0 1 15,3 0 3-15,0 0-3 16,0 0 0-16,0 0 2 16,0 0-1-16,0 0-1 0,0 0 2 15,0 0-2 1,0 0 1-16,0 0 3 0,0 0-2 15,0-8-2 1,3-10 1-16,3 0-1 0,1-8 1 16,2-8-1-16,-2-12 1 15,1-12-1-15,-1-10 0 16,-2-15 1-16,-1-5-2 16,-4-8 1-16,0 2-2 15,0 3 2-15,0 8-2 16,0 8 1-16,0 7 1 15,0 1 0-15,-4 5 0 16,-6 3-1-16,6 2 1 16,2 7 0-16,-2 13 0 15,2 10 1-15,-1 10-1 0,3 6 0 16,0 7 0-16,0 2 0 16,0 2 0-16,-2 0 0 15,2 0-1-15,0 0 1 16,0-2-1-16,0 2 1 15,0 0 0-15,-2 0-4 16,2 0 1-16,-2 0 1 16,2 0 1-16,0 0 0 15,0 0 2-15,0 0-1 16,0 0 0-16,0 0 1 16,0 0-2-16,-3 0 1 15,3 0-1-15,-2 0 1 0,2 0 0 16,0 0 0-1,-3 2 0-15,3 0 0 0,0 2 0 16,0-2-1-16,0 4 1 16,0-1-1-16,0 1 0 15,0 3 0-15,0-3 0 16,17-2 1-16,5-2-3 16,11-2 3-16,12 0 1 15,10 0 2-15,12-6-3 16,6-9 0-16,6 4 0 15,-1 1 0-15,-5 0 0 16,-10 3 0-16,-12 1-1 16,-9 0-2-16,-4 0-1 15,-1 2-1-15,4 1 5 16,-5-1-1-16,-1 0 0 16,-4 0-2-16,-4 0 1 0,0 1 0 15,-7 2 2-15,-2-1-1 16,-2-1 1-16,-3 2-2 15,5-1 2-15,-3 2 0 16,3 0 2-16,0-3-2 16,0 2 0-16,-1-1 0 15,-1-1 0-15,-7 2 0 16,-1 1 0-16,0-2 1 16,-2 2-1-16,-1 0 0 0,-1 0 0 15,3-3 0 1,-2 3-1-16,3-1 2 0,-1-2 0 15,-3 2 1-15,1 1-2 16,-3-3 0-16,-2 3 3 16,0 0 1-16,0 0 3 15,0 0-6-15,0 0 2 16,0 0 3-16,0 0-6 16,0 0-2-16,0 0 2 15,0 0 0-15,0 0 0 16,0 0-1-16,2 0-1 15,1 8 0-15,-3 15 4 16,2 4 1-16,-2 8-3 16,0 5 1-16,0 4 1 15,2 4 0-15,7 2-2 0,4 3 2 16,7 1 2-16,3 2 4 16,-4-2-5-16,-1-2 0 15,1 2 0-15,-6-2-2 16,0 1 1-16,1 1 0 15,-6-3 1-15,4-1-1 16,1-1 1-16,-2-3 1 16,0-4-2-16,-2-4 0 15,0-2-1-15,-2-4 1 16,0-4 0-16,-3 0-1 16,-4-3-1-16,2-6 1 15,-2-2 3-15,0-4-4 0,0-5 0 16,2 1 1-16,-2-1-1 15,0-4 0-15,0-2 0 16,0 0-3-16,0-2 3 16,0 0 3-16,0 0-2 15,0 0 1-15,0 0-1 16,0 0 1-16,0 0 2 16,0 0-3-16,0 0-1 15,0 0 0-15,0 0 0 16,0 0 0-16,0 0 0 15,0 0 0-15,0 0 3 16,0 2-6-16,0-2 5 16,2 2-5-16,-2-2 4 0,0 0-3 15,0 0 1 1,0 0 1-16,0 0 1 16,0 0-1-16,0 0-2 0,0 2 2 15,0 0 0-15,3 2 0 16,-3-2-3-16,2 2 3 15,-2-3 0-15,0-1 1 16,0 3-1-16,0-1-1 16,0-1-4-16,0 2 5 15,0 0-1-15,0 2 1 16,0-1-1-16,0 2 1 16,0 0 0-16,0 0-1 0,0-2-2 15,0-2 2 1,0 1-1-16,0-3-1 0,0 1-2 15,0-1-2-15,0 0-4 16,0 0-8-16,0 0-19 16,0 0-38-16,0-16-154 15,-11-12-82-15,-7-4-836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30:57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10563 15816 488 0,'0'0'252'0,"0"0"-140"16,0 0 50-16,0 0-90 0,0 0-32 15,0 0-4-15,0 0 17 16,-27-79-11-16,27 77 11 15,0 2 3-15,0 0-7 16,0 0-5-16,-2 0-3 16,2 0 13-16,0 0-16 15,0 0-12-15,0 0-4 16,0 0-5-16,0 0-6 16,0 0-4-16,0 0-4 15,0 21-3-15,0 12 8 16,0 11 15-16,0 15-1 15,2 12 4-15,12 14 3 16,3 17 1-16,6 21-4 0,-1 13-6 16,4 11-6-1,1 2-2-15,0-6 2 0,2-11-2 16,-2-1 1-16,-3-11 13 16,-6-16-9-16,-4-6-7 15,-6-14-3-15,-1-8-4 16,-5-13 2-16,0-11-4 15,1-12 6-15,-3-12-2 16,2-14-1-16,-2-10 0 16,2 0 2-16,-2-4 5 15,0 0-1-15,3 0-6 16,-3 0-4-16,0 0 0 16,0 0 0-16,4 0 0 15,0 0 0-15,7 0 0 0,18-4 0 16,16-17 0-16,15-2 0 15,7-1 0-15,2 8 0 16,0 2 0-16,-2-1 0 16,-10 8 0-16,-5 3 0 15,-10-2 0-15,-6 2 0 16,-4-4-5-16,-5 2-64 16,-4-3-39-16,0-4-146 15,-5-9-140-15</inkml:trace>
  <inkml:trace contextRef="#ctx0" brushRef="#br0" timeOffset="1270.66">11766 17177 1188 0,'0'0'125'0,"0"0"-87"15,0 0 40-15,0 0-33 16,0 0-33-16,0 0 21 16,47 18 31-16,-19-12-31 0,1-6-2 15,-4 0-4 1,-3 0 13-16,1-10 16 0,-4-20-8 15,0-2-17-15,-4-13-19 16,-6-1 1-16,-9-2-4 16,0-2-4-16,0 2-5 15,-24 12 3-15,-5 10-3 16,-3 16-1-16,-5 10 0 16,-2 10-3-16,4 30-1 15,6 19 1-15,11 12 3 16,12 17-3-16,6 7 3 15,0-1 0-15,17-6 1 16,12-16-1-16,0-10 0 16,2-22 0-16,3-7-4 15,1-18-21-15,4-15-27 0,1 0-19 16,8-29-51 0,6-12-34-16,6-13-5 0,5 0 100 15,-7 0-137 1,-9 5-90-16,-11 5 47 0,-11 9-30 15,-10-1 272-15,-8 6 134 16,-6 6 163-16,-3-2-16 16,0-1-29-16,-3 1-91 15,-13 6-50-15,1 5-22 16,-3 4 10-16,3 7-28 16,1 4-16-16,-1 0-33 15,1 22-21-15,3 15-1 0,5 11 0 16,4 5 0-16,2-4 4 15,0-10 0-15,10-6-2 16,11-16-2-16,-6-2 2 16,3-11-2-16,-3-4 9 15,3 0 1-15,2-30 8 16,-2-11 2-16,0-4-14 16,-7-9-4-16,-2 5 1 15,-7 13 2-15,-2 14 5 16,0 12 2-16,0 10 5 15,0 2-17-15,0 28-11 16,0 15 11-16,4 8 4 16,8 2-4-16,5-3-1 0,8-10 1 15,6-8-20-15,5-10-48 16,11-12-24-16,7-12-6 16,10 0-38-16,5-36 14 15,-2-9-53-15,-9-7-54 16,-12-7 153-16,-10-3 76 15,-12-1 49-15,-8-3 84 16,-9 8-20-16,-7 8 4 16,0 14-7-16,-2 13 8 15,-14 16 27-15,-2 7-46 16,-4 4-71-16,-7 36-28 16,5 15-4-16,4 14 4 0,9 3-2 15,11 0 0 1,0-13 2-16,0-11-4 0,8-12-7 15,10-17-14-15,0-12 9 16,2-7 8-16,2-7 6 16,3-35 1-16,-1-11 2 15,-3-19 2-15,-8-21 0 16,-3-11-3-16,0-16 0 16,-10-31 0-16,0-12 2 15,-12-5 2-15,-17 20-3 16,-2 38 14-16,4 46 21 15,10 34-5-15,8 30 15 16,9 26-40-16,0 46-6 16,7 40 0-16,12 30 0 0,8 24 2 15,4 3-1-15,-2 0-1 16,0-17-1-16,2-9-16 16,5-31-53-16,13-22-115 15,-5-31 6-15,-1-34-540 16</inkml:trace>
  <inkml:trace contextRef="#ctx0" brushRef="#br0" timeOffset="1936.82">10085 18494 1158 0,'0'0'108'0,"0"0"-92"0,0 0 41 16,0 0 6-16,117 46 31 15,38-56-12-15,80-34-21 16,85-22-11-16,91-21 8 16,83-10 17-16,49-10-18 15,26 3-32-15,-16 16-5 16,-56 18 2-16,-81 15-15 15,-107 27-7-15,-110 20-2 16,-99 8-69-16,-75 22-333 16,-34 18-689-16</inkml:trace>
  <inkml:trace contextRef="#ctx0" brushRef="#br0" timeOffset="2964.85">16093 15779 435 0,'0'0'301'16,"0"0"-195"-16,0 0 35 15,0 0-33-15,0 0-44 16,0 0-15-16,-82-4-32 16,42 44 34-16,-3 14-2 15,1 8 8-15,-1 15-5 16,1 7 7-16,6 1-14 15,5 0-3-15,9-4-17 0,9-15-12 16,11-13-3 0,2-20-4-16,0-19 2 0,0-11-5 15,21-3 10-15,12-8 23 16,15-19 0-16,3-5-12 16,4 2 4-16,1 3-2 15,0 13-9-15,-4 14-6 16,-4 0-5-16,-5 35 1 15,-8 18-6-15,-3 20 3 16,-10 11 4-16,-11 6-2 16,-11 9 6-16,0-1-2 15,-23-10-2-15,-12-3 8 16,-7-13 1-16,-10-14 5 16,-4-8 1-16,-4-16 0 15,-6-10-8-15,-1-12-4 0,-2-12-9 16,7 0 2-16,8-36-4 15,12-12-9-15,15-6-17 16,15 1-13-16,12 13-12 16,8 12-65-16,34 10-113 15,16 4-53-15,11-1-188 16</inkml:trace>
  <inkml:trace contextRef="#ctx0" brushRef="#br0" timeOffset="3347.01">16915 16445 143 0,'0'0'948'15,"0"0"-803"-15,0 0-13 16,0 0-32-16,0 0-69 16,0 0-13-16,-92 94 31 15,77-18 6-15,9 8-2 16,1 3 0-16,5 1-11 16,0-8-6-16,9-8-13 15,18-10-8-15,13-17-7 0,6-17-6 16,14-12 5-16,0-16 2 15,-4 0 3-15,-8-12-9 16,-17-11-3-16,-12 1-5 16,-5-1-50-16,-7 5-69 15,-1 6-65-15,1-3-98 16,2 3-419-16</inkml:trace>
  <inkml:trace contextRef="#ctx0" brushRef="#br0" timeOffset="3697.5">17501 16754 1225 0,'0'0'130'16,"0"0"-26"-16,0 0 26 0,0 0-40 16,0 0-36-16,0 0-28 15,-78 14-9-15,69 30 9 16,6 4-5-16,3 6-1 15,6-10-9-15,18-4-7 16,2-12-4-16,6-10 0 16,-1-14 0-16,2-4 1 15,-2-14-1-15,-2-22 12 16,-4-12-2-16,-7-10 9 16,-11 3 2-16,-7-2 2 15,0-1-10-15,-27-1-8 0,-7 15 0 16,-5 8-5-16,-2 20-2 15,1 16-7-15,5 8-23 16,8 28-38-16,14 8-91 16,13 0-96-16,6-3-198 15</inkml:trace>
  <inkml:trace contextRef="#ctx0" brushRef="#br0" timeOffset="4084.09">18031 16611 1084 0,'0'0'235'16,"0"0"-124"-16,0 0-21 16,0 0-25-16,0 0-45 15,0 0 20-15,74 44 12 16,-47 6-14-16,-10 7 1 15,-1 7 7-15,-3 2-14 16,1-4-6-16,-3 1 9 16,-7-13-22-16,-4-19-5 15,0-9-6-15,0-13 0 16,0-9-2-16,-13 0 8 16,-1-32-8-16,6-17-16 0,8-23-3 15,0-17 1-15,6-8-4 16,14-1-9-1,3 7-12-15,-4 19 2 16,0 24 22-16,1 18 13 0,2 20-14 16,0 10-73-16,7 0-96 15,2 8-190-15,-2 16-465 16</inkml:trace>
  <inkml:trace contextRef="#ctx0" brushRef="#br0" timeOffset="4531.5">18874 16525 579 0,'0'0'559'16,"0"0"-506"-16,0 0 113 15,0 0-56-15,0 0-25 16,-34 112-30-16,39-90-18 15,17-8-23-15,4-10 5 16,3-4 10-16,4-8 17 16,4-24-4-16,-6-12-15 15,-9-6 3-15,-8-6-10 16,-14 0-1-16,0-1-7 16,-14 12-8-16,-26 14-4 15,-12 21-1-15,-10 10 0 16,-5 46 1-16,5 29 0 0,4 15 5 15,14 16 1-15,15-2-3 16,20 3 2-16,9-17 2 16,42-16-2-16,31-16-2 15,28-26 9-15,28-14 15 16,21-18 21-16,6-14-34 16,-21-26-6-16,-32-13-8 15,-38 8 0-15,-34 5-16 16,-20 14-42-16,-11 16-40 15,-15 10-275-15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28:09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8458 3182 201 0,'0'0'585'16,"0"0"-474"-16,0 0 21 15,0 0-30-15,0 0-18 16,2-105-9-16,-2 85-9 16,0-4-10-16,0 5 0 15,0 1 19-15,0 4-15 16,-5 3-8-16,-11 7-8 0,-6 4-1 16,-9 0-14-1,-11 29-10-15,-6 21-17 0,4 18 4 16,9 10-2-16,10 4 0 15,16-4 1-15,9-11-4 16,5-13 3-16,32-18-4 16,19-18-1-16,11-18 1 15,11 0 4-15,-2-39 1 16,-10-14-5-16,-16-5 6 16,-19 0-1-16,-18-1 5 15,-13 1 10-15,-2 2 8 16,-34 2-12-16,-8 12-8 15,-1 12-5-15,5 13-3 0,11 17-3 16,2 0-14 0,9 17-26-16,7 17-33 0,11 8-79 15,0 4-21-15,21 6-44 16,16-6-149-16,5-4-86 16</inkml:trace>
  <inkml:trace contextRef="#ctx0" brushRef="#br0" timeOffset="206.08">8976 3354 306 0,'0'0'984'0,"0"0"-773"16,0 0-14-16,0 0-80 0,0 0-59 15,0 0-31-15,3-20-18 16,-3 20-9-16,2 0-3 15,0 0-25-15,-2 0-56 16,0 0-102-16,0 4-99 16,5-4-323-16</inkml:trace>
  <inkml:trace contextRef="#ctx0" brushRef="#br0" timeOffset="407.57">9210 2919 886 0,'0'0'591'0,"0"0"-376"0,0 0-73 16,0 0-94-16,0 0-29 15,38 117 8-15,-24-34-6 16,-6 5-9-16,-5-1-12 16,-1 1-21-16,6-5-10 15,6-3-70-15,4-6-113 16,4-2-304-16</inkml:trace>
  <inkml:trace contextRef="#ctx0" brushRef="#br0" timeOffset="1066.22">8410 4998 893 0,'0'0'285'0,"0"0"-120"16,0 0-41-16,0 0-17 16,0 0-51-16,-131 67 6 0,100 4-17 15,6 21-6-15,17 0-21 16,8-3 2-16,0-16-17 15,31-19 0-15,13-16 1 16,8-15 1-16,6-17-3 16,-6-6-2-16,-4-17 0 15,-11-21 4-15,-12-7-4 16,-19-14 2-16,-6-5 5 16,-10-10 6-16,-28 2-7 15,-3 10-6-15,1 19-2 16,11 23-6-16,12 18-29 15,5 2-62-15,8 28-132 16,4 16-160-16,0 11-688 0</inkml:trace>
  <inkml:trace contextRef="#ctx0" brushRef="#br0" timeOffset="1224.01">9048 5570 1268 0,'0'0'181'0,"0"0"-135"16,0 0-46-16,0 0-5 15,0 0-131-15,0 0-289 16</inkml:trace>
  <inkml:trace contextRef="#ctx0" brushRef="#br0" timeOffset="1549.21">9534 5239 1236 0,'0'0'154'16,"0"0"-113"-16,0 0 72 16,0 0-84-16,125 99-1 15,-125-27-3-15,0 10 1 16,-41 4 23-16,-17-4-2 15,-7-3-13-15,3-11 6 0,13-12 7 16,16-12-8 0,17-15-10-16,16-4-14 0,2-5-7 15,38-6 0-15,20-7 2 16,23-7-3-16,13 0-4 16,7 0-3-16,-12-7-16 15,-18 5-51-15,-26 2-111 16,-31 10-196-16,-16 19-550 15</inkml:trace>
  <inkml:trace contextRef="#ctx0" brushRef="#br0" timeOffset="1957.33">8520 6817 151 0,'0'0'1186'0,"0"0"-1138"16,-118-28 94-16,73 68-53 15,3 21-67-15,8 9-8 16,14 2 12-16,16-5 12 0,4-7-14 15,20-12-17 1,24-11 3-16,21-14 3 0,15-15-8 16,12-8 0-16,3-1-3 15,-8-32-1-15,-18-5 3 16,-25-8 2-16,-19-2 5 16,-25-1 8-16,-2-1 18 15,-42 3-6-15,-14 10-19 16,-9 15-9-16,-3 22-3 15,6 0-15-15,11 30-53 16,20 8-122-16,23-4-195 16,10 0-678-16</inkml:trace>
  <inkml:trace contextRef="#ctx0" brushRef="#br0" timeOffset="2093.94">9380 7150 1333 0,'0'0'78'16,"0"0"-78"-16,0 0-81 15,0 0-383-15</inkml:trace>
  <inkml:trace contextRef="#ctx0" brushRef="#br0" timeOffset="2466.19">9707 6817 1288 0,'0'0'42'0,"0"0"151"15,156-24-88-15,-121 24-66 16,-8 24 14-16,-11 9-5 16,-5 3-16-16,-11 6-13 15,0 6-10-15,-27 2-3 16,-17 4 0-16,-12-3-3 15,10-10 1-15,17-4-4 16,19-10-1-16,10-2-5 16,19-5 0-16,27-2 0 15,5-4 3-15,5 2-2 16,-7 2 5-16,-8 2 0 16,-15 6 3-16,-15 0 5 0,-11 8 5 15,-4 5 6-15,-34 1-1 16,-13 2-15-16,-10-5-1 15,-7 2-2-15,-9-3-27 16,0 0-80-16,-10-2-174 16,-7-2-442-16</inkml:trace>
  <inkml:trace contextRef="#ctx0" brushRef="#br0" timeOffset="2831.46">8720 8392 1241 0,'0'0'176'0,"0"0"-121"16,0 0 102-16,0 0-114 15,-118-32-33-15,65 90-1 16,-1 14 12-16,11 2 20 15,15 0-10-15,19-9-27 16,9-11-2-16,14-10-1 16,32-14-1-16,16-12-2 15,3-14-7-15,-3-4-9 16,-12-8 18-16,-13-22 1 16,-14-9 3-16,-15-2 4 0,-8-6 4 15,-8 0 9-15,-32-7 3 16,-16-1-10-16,-4 9-14 15,4 10-2-15,12 18-32 16,21 18-47-16,19 0-99 16,4 17-213-16</inkml:trace>
  <inkml:trace contextRef="#ctx0" brushRef="#br0" timeOffset="2993.27">9106 8835 1449 0,'0'0'162'0,"0"0"-83"16,0 0-30-16,0 0-49 15,0 0-48-15,0 0-129 16,33 0-56-16,-18-9-214 16</inkml:trace>
  <inkml:trace contextRef="#ctx0" brushRef="#br0" timeOffset="3331.55">9622 8480 1235 0,'0'0'241'0,"0"0"-102"16,0 0 32-16,0 0-85 16,0 0-75-16,0 0-10 15,-24 76 1-15,15-28 6 16,7-3-2-16,2-9-4 15,0-8-1-15,14-9 1 16,5-8-1-16,6-7-1 16,4-4-1-16,4-3 1 15,5-19 0-15,0-12-1 16,-4 4-1-16,-10 10 0 16,-9 8 1-16,-6 12 1 15,-9 9 2-15,0 23 6 16,0 12-3-16,0 8-5 15,-6 9-2-15,3 4-31 16,3 9-178-16,0 2-79 16,0 3-914-16</inkml:trace>
  <inkml:trace contextRef="#ctx0" brushRef="#br0" timeOffset="3955.15">9112 10707 1207 0,'0'0'184'0,"0"0"-68"16,0 0-26-16,0 0-90 15,0 0-3-15,0 0-114 16,-22 36-1-16,15 14-134 16,-1 6-544-16</inkml:trace>
  <inkml:trace contextRef="#ctx0" brushRef="#br0" timeOffset="4137.54">9170 12073 1321 0,'0'0'120'0,"0"0"-105"15,0 0 5-15,0 0-20 16,0 0-38-16,0 0-70 16,36 0-104-16,-30 16-213 15</inkml:trace>
  <inkml:trace contextRef="#ctx0" brushRef="#br0" timeOffset="4319.24">9141 13036 1059 0,'0'0'134'0,"0"0"-79"16,0 0-16-16,-26 114-39 15,21-80 0-15,1 7-115 16,0 5-160-16,-8 8-399 16</inkml:trace>
  <inkml:trace contextRef="#ctx0" brushRef="#br0" timeOffset="4503.12">9096 14281 18 0,'0'0'1556'0,"0"0"-1482"15,0 0-74-15,0 0-25 16,0 0-122-16,0 0-65 16,-19 66-235-16</inkml:trace>
  <inkml:trace contextRef="#ctx0" brushRef="#br0" timeOffset="5096.87">8774 16267 1241 0,'0'0'103'0,"0"0"-61"0,-7-117-17 16,3 98 9-16,-4 12-3 15,2 7 57-15,-3 5-20 16,-5 26-58-16,2 17-10 16,-1 11 0-16,3 7-3 15,6 6 6-15,4 10-6 16,0-2-8-16,4-10 11 15,19-11-5-15,8-24-3 16,6-23-1-16,11-12 2 16,-2 0 6-16,3-17 1 15,-5-17 2-15,-6-7 20 16,-7 1-3-16,-10-6 5 0,-11 2-11 16,-4 4 16-1,-6-4-1-15,0 4 3 0,-18 4-9 16,-5 8-7-16,-4 12-10 15,1 10-5-15,-1 6 0 16,0 0-23-16,3 19-47 16,9 7-53-16,5 1-78 15,10-1-294-15</inkml:trace>
  <inkml:trace contextRef="#ctx0" brushRef="#br0" timeOffset="5297.86">9671 16593 1444 0,'0'0'65'15,"0"0"-63"-15,0 0-2 16,0 0-52-16,0 0-149 15,0 0-315-15</inkml:trace>
  <inkml:trace contextRef="#ctx0" brushRef="#br0" timeOffset="5734.26">10340 16008 748 0,'0'0'515'0,"0"0"-488"15,0 0-27-15,-93-116 0 16,66 116 0-16,-2 0 8 16,-2 31 13-16,2 22 29 15,0 7 7-15,6 0-34 16,10-4-23-16,11-16-7 15,2-14-20-15,4-21-29 16,21-5-34-16,4-23 40 0,0-17 36 16,-5-10 14-16,-2-6 6 15,-1-5 34-15,-2 4 21 16,1-2 21-16,-7 19-9 16,-1 18 22-16,-3 22 3 15,-1 4-3-15,6 38-36 16,1 20-12-16,2 14-37 15,-5 12-4-15,0 11-5 16,-3 8-1-16,-3 9-6 16,1 10-27-16,-5-6-66 15,-2 1-124-15,3-18-163 16,-3-18-648-16</inkml:trace>
  <inkml:trace contextRef="#ctx0" brushRef="#br0" timeOffset="7076.02">9941 3703 317 0,'0'0'315'0,"0"0"-269"16,0 0-46-16,0 0-62 0,0 0-245 16</inkml:trace>
  <inkml:trace contextRef="#ctx0" brushRef="#br0" timeOffset="7926.91">15863 521 684 0,'0'0'181'16,"0"0"14"-16,0 0-127 16,0 0 2-16,0 0-15 15,0 0-36-15,-58-12-14 0,12 32 2 16,-8 7 6 0,-8 6 0-16,-1 5-3 0,3 5 4 15,7-5-6-15,8-2 0 16,14-6-6-16,13-8-1 15,9-6-1-15,9-4 0 16,0-4 0-16,3-2 7 16,19-2 8-16,11 0 7 15,14-4 4-15,11 0-9 16,8 0-4-16,2 2-2 16,-9 10-8-16,-11 10-2 15,-17 6-1-15,-18 10 0 16,-13 4 1-16,0 5-1 15,-20-1 1-15,-23-2 11 16,-7-7 10-16,-8-7 8 0,0-9-5 16,0-7 2-1,2-5-17-15,3-9-5 0,10 0-1 16,14-3 1-16,14-17-5 16,11-6-13-16,4-11-88 15,29-4-27-15,23-1-109 16,17 3-131-16,3 11-307 15</inkml:trace>
  <inkml:trace contextRef="#ctx0" brushRef="#br0" timeOffset="8410.45">16119 892 593 0,'0'0'229'0,"0"0"-155"16,0 0 38-16,0 0-73 15,0 0-28-15,0 0-3 16,-26-29-6-16,26 29-2 16,0 1 0-16,0 12 11 15,0 2 24-15,0 0 2 16,0 2-8-16,7-3 7 15,10-2 3-15,3-5-11 16,5-7-2-16,6 0-4 0,-2-5 3 16,0-20-10-16,-9 0-5 15,-8-3 8-15,-10-2-1 16,-2 0 8-16,-12 4 0 16,-21 7-14-16,-7 6-8 15,-8 13-3-15,0 0-6 16,6 13 2-16,11 14 2 15,8 4 0-15,17 6 0 16,6 3 2-16,0 0 6 16,9 0 3-16,15-1-4 15,10-5 1-15,1-7-4 0,5-3-2 16,1-9-24 0,3-7-30-16,2-8-75 0,3-7-77 15,-1-22-119-15,-8-8-334 16</inkml:trace>
  <inkml:trace contextRef="#ctx0" brushRef="#br0" timeOffset="8845.06">16496 860 590 0,'0'0'359'0,"0"0"-144"15,0 0-56-15,0 0-53 16,0 0-31-16,0 0-15 16,5-36-43-16,3 48-15 15,9 15 17-15,-5 4-5 16,1 1 1-16,-1-1 1 15,-3-8-11-15,2-5-4 16,-2-8 0-16,0-4 0 0,-1-4 7 16,6-2-1-16,1 0 3 15,6-9-5-15,-1-18-5 16,0-1 2-16,-2 2-4 16,-7 4 1-16,-5 10 0 15,-4 8 1-15,-2 4-3 16,3 0-14-16,0 10-18 15,1 11 24-15,5 0 8 16,1 2 3-16,11-3 1 16,3-5 2-16,8-5 3 15,3-5-3-15,12-5 6 16,6-5-4-16,3-17-5 16,-11-1 0-16,-14 6 1 0,-13 5-1 15,-12 8 1-15,-4 4 12 16,-2 0 8-16,0 0-21 15,0 0-15-15,0 20-1 16,0 6-30-16,5 9-73 16,4 2-48-16,2 2-212 15,5-2-223-15</inkml:trace>
  <inkml:trace contextRef="#ctx0" brushRef="#br0" timeOffset="9900.02">12207 3226 488 0,'0'0'148'16,"0"0"8"-16,0 0-20 16,0 0 5-16,0 0-49 15,0 0-5-15,16-13-32 16,9 13-20-16,16-3-6 15,24-3-6-15,29-4 11 16,28-7 9-16,32-4 9 16,35 1-12-16,45 0-23 15,54 0-11-15,52 3 5 16,44 4 2-16,11 3-3 0,-17 6-3 16,-41 4 0-16,-73 0-7 15,-74 2-2-15,-70 13-11 16,-52-7 1-16,-37-3 7 15,-18-4 5-15,-9-1 3 16,-4 0 8-16,0 0 16 16,0 0 1-16,-7 0-23 15,-5 0-5-15,2 0-5 16,3 0 3-16,3 0-32 0,2 0-67 16,0 0-22-16,-2 0-95 15,-8 0-233-15</inkml:trace>
  <inkml:trace contextRef="#ctx0" brushRef="#br0" timeOffset="11274.07">22265 619 860 0,'0'0'225'0,"0"0"-120"0,0 0-18 16,0 0 20-1,0 0-52-15,0 0-17 0,-134-80-17 16,60 96-18-16,-11 24-2 15,3 9-1-15,2 1 0 16,13 0-1-16,18-11 0 16,20-1 1-16,22-7-1 15,7-3-2-15,27-4 2 16,33-2 1-16,19-6 2 16,12-1-1-16,-3-3 0 15,-7 2 3-15,-16 4-4 16,-18 7 0-16,-18 6-2 0,-16 7 2 15,-13 4 10 1,-13 0 11-16,-34 2 29 0,-14-4 15 16,-5-7-17-16,1-8-20 15,9-10-15-15,12-12-12 16,8-3-1-16,10-1-3 16,12-28-52-16,14-15-87 15,18-19-93-15,33-4-271 16</inkml:trace>
  <inkml:trace contextRef="#ctx0" brushRef="#br0" timeOffset="11723.69">22761 677 1126 0,'0'0'183'0,"0"0"-29"0,0 0-25 16,0 0-62-16,0 0-49 15,0 0-10-15,-31 149 15 16,31-68 13-16,0 6-12 16,0 6-11-16,0 3-2 15,0-4-8-15,0-6 7 16,7-8-5-16,7-14 1 16,-4-17-5-16,-3-15 0 15,-3-20-2-15,-4-10 0 0,0-2 1 16,0-22 19-1,-17-25-6-15,-8-18-13 0,3-17-3 16,15-9-2-16,7-4-3 16,14 6-9-16,30 12-2 15,8 19 2-15,1 20 8 16,-6 19 8-16,-12 10-3 16,-10 9 4-16,-8 4-13 15,-9 26 6-15,-8 12 7 16,0 11 0-16,-36 1 4 15,-9-4 1-15,1-6-2 16,5-8-3-16,10-8-29 16,10-12-77-16,17-12-123 15,2-4-116-15,13-20-517 16</inkml:trace>
  <inkml:trace contextRef="#ctx0" brushRef="#br0" timeOffset="12089.27">23392 1037 1080 0,'0'0'212'15,"0"0"-124"-15,0 0-18 16,0 0-50-16,0 0-20 16,0 0 0-16,-13 20 7 15,35-20-4-15,11 0 10 16,5-16 17-16,5-17-2 0,-10-1-4 15,-13 0-2-15,-8 2 7 16,-12 1-3-16,0 8 0 16,-14 2-22-16,-18 15-4 15,-5 6-1-15,-13 15-10 16,4 29 7-16,8 8 1 16,16 11 2-16,13-6-3 15,9-2 4-15,0-7 0 16,22-7-1-16,11-5 0 15,6-11-2-15,9-6-51 16,12-12-89-16,11-7-56 16,14 0-170-16,5-28-100 15</inkml:trace>
  <inkml:trace contextRef="#ctx0" brushRef="#br0" timeOffset="12423.09">24085 930 1115 0,'0'0'139'15,"0"0"-25"-15,0 0-10 16,-123 4-53-16,99 32-44 16,13 8 3-16,11 3 8 15,0-3-7-15,13-5-9 16,22-12 0-16,13-9-2 16,5-11-1-16,7-7-45 15,-1 0 7-15,-5-23-2 16,-6-5-29-16,-6-9-13 15,-11-1 59-15,-9-2 13 0,-11 11 11 16,-6 8 7-16,-2 11 49 16,-3 9 36-16,0 1-39 15,0 0-49-15,2 11-4 16,-2 16 0-16,4 0 4 16,7 3 0-16,1-2-1 15,7 1-3-15,10-1-62 16,11-8-100-16,3-8-111 15,-6-12-487-15</inkml:trace>
  <inkml:trace contextRef="#ctx0" brushRef="#br0" timeOffset="12558.26">24390 517 1016 0,'0'0'106'16,"0"0"-78"-16,0 0-28 15,0 0-53-15,0 0-377 16</inkml:trace>
  <inkml:trace contextRef="#ctx0" brushRef="#br0" timeOffset="13130.19">24780 633 763 0,'0'0'502'0,"0"0"-447"0,0 0-52 16,0 0 24-16,24 155 22 15,-14-80 6-15,-4 10 30 16,-4 13-35-16,-2 7-18 16,0 5 36-16,0-4-48 15,0-3-10-15,0-11-8 16,11-12 1-16,14-15-2 15,8-20-2-15,5-19-13 16,3-16-14-16,1-10 16 16,3-18 4-16,-5-22 7 15,-9-13-2-15,-18-4-12 16,-13-5-8-16,-13-2-14 16,-37 3-33-16,-14 10 26 0,-5 10 29 15,7 11 14-15,18 14 1 16,11 6 0-16,23 7 1 15,7 3-1-15,3-3 2 16,0 3-2-16,25-4-10 16,15-4 2-16,16-2 8 15,10-3 0-15,3-6 0 16,1-1-2-16,-1-2 0 16,-13 2-3-16,-16 3 1 15,-16 8-3-15,-13 5 7 16,-9 2 0-16,-2 2 1 15,0 0-2-15,0 0 1 0,0 0-6 16,0 6-7-16,0 14 0 16,2 4 13-16,8 3 0 15,5-2-1-15,3-3-26 16,9-4-88-16,-5-9-125 16,0-9-196-16</inkml:trace>
  <inkml:trace contextRef="#ctx0" brushRef="#br0" timeOffset="13297.69">25273 383 1363 0,'0'0'117'0,"0"0"-51"15,0 0-40-15,0 0-26 0,0 0-67 16,0 0-33-16,17 38-34 15,14-7-332-15</inkml:trace>
  <inkml:trace contextRef="#ctx0" brushRef="#br0" timeOffset="13538.72">25703 374 1342 0,'0'0'221'0,"0"0"-152"16,0 0-51-16,-8 115-15 0,18-31 10 16,3 1 25-16,3-5-18 15,-3-2-15-15,-2-8-5 16,3-4-2-16,-3-7-33 16,7-7 0-16,1-8-29 15,6-12-130-15,-3-14-195 16,-9-17-610-16</inkml:trace>
  <inkml:trace contextRef="#ctx0" brushRef="#br0" timeOffset="13688.31">25722 978 920 0,'0'0'427'0,"0"0"-335"0,0 0-40 16,0 0-46-16,137-88-6 15,-75 82 0-15,3-1 1 16,-1 4-1-16,3 0-19 15,11 1-145-15,2-4-260 16,1-3-448-16</inkml:trace>
  <inkml:trace contextRef="#ctx0" brushRef="#br0" timeOffset="13796.4">26560 919 1132 0,'0'0'106'0,"0"0"-106"16,-36 104 0-16,23-36-1 15,0 5-220-15</inkml:trace>
  <inkml:trace contextRef="#ctx0" brushRef="#br0" timeOffset="15687.35">12568 5488 1237 0,'0'0'2'0,"0"0"6"15,0 0 74-15,0 0-7 16,0 0-66-16,0 0-6 16,256-68 4-16,-30 44 20 15,40-5-11-15,25 4-14 0,4 3-2 16,-16 6-34-1,-29 5-23-15,-43 10-53 0,-60 1-131 16,-60 0-267-16</inkml:trace>
  <inkml:trace contextRef="#ctx0" brushRef="#br0" timeOffset="16154.31">12289 7099 960 0,'0'0'55'16,"0"0"37"-16,0 0 20 16,0 0 13-16,0 0-61 15,0 0-55-15,241-52 29 16,-47 59 25-16,31 16 1 16,18 3-47-16,0-1-17 15,2 4-81-15,-15-9-93 16,-30-15-258-16</inkml:trace>
  <inkml:trace contextRef="#ctx0" brushRef="#br0" timeOffset="16550.99">12582 8879 1368 0,'0'0'34'16,"0"0"-21"-16,193-32-10 15,-10 28 2-15,48-1-1 16,24 2-4-16,8 0-2 15,-21 0-87-15,-38-9-334 16</inkml:trace>
  <inkml:trace contextRef="#ctx0" brushRef="#br0" timeOffset="16972.34">12844 11937 1420 0,'0'0'0'15,"0"0"-3"-15,196 0 3 0,-49 0 0 16,16-6-3 0,9 4-21-16,4 2-46 0,-5 0-44 15,-15 0-254 1</inkml:trace>
  <inkml:trace contextRef="#ctx0" brushRef="#br0" timeOffset="17287.62">13060 14761 513 0,'0'0'725'16,"0"0"-725"-16,132 0-10 16,-58 0-14-16,5-4-64 15,4-14-59-15,-2 0 25 16,-8-1-19-16,-11 7-190 15</inkml:trace>
  <inkml:trace contextRef="#ctx0" brushRef="#br0" timeOffset="17476.82">13047 16164 1127 0,'0'0'0'16,"0"0"-73"-16,0 0-78 15,116 40-28-15,-51-36-162 16</inkml:trace>
  <inkml:trace contextRef="#ctx0" brushRef="#br0" timeOffset="17693.03">16129 16512 1171 0,'0'0'276'0,"0"0"-271"16,0 0-4-16,0 0-1 15,0 0 11-15,0 0-3 16,-2-44-7-16,-10 35 2 15,3 1-3-15,5 2-15 0,-3 2-128 16,-4 0-218 0</inkml:trace>
  <inkml:trace contextRef="#ctx0" brushRef="#br0" timeOffset="20998.95">17697 9993 307 0,'0'0'126'0,"0"0"0"16,0 0-23-16,0 0 13 15,0 0-38-15,0 0 22 16,0 0-8-16,-78-75-33 0,67 70-11 16,-1 1-14-16,2 2 7 15,-1-1-6-15,1 0-4 16,2 1 11-16,1-1 9 16,5 1 4-16,0 2-14 15,2 0-1-15,0 0-13 16,0 0-10-16,0-7-4 15,40-6-3-15,33-11-10 16,32-8 3-16,24-3-1 16,12 1 0-16,-3 3 1 15,-5 4 0-15,-5 5-1 16,-9 6-2-16,-7 6 2 16,-14 6-2-16,-22 2 0 0,-23 2-2 15,-20 0-2-15,-15 0 3 16,-9 0 1-16,-5 0 0 15,-4 0 0-15,0 0-1 16,0 12 1-16,0 13 3 16,0 13 6-16,-6 15 0 15,-5 15 3-15,0 17 2 16,-5 3 6-16,6 5-3 16,0-2 9-16,6-2-4 15,4-3-3-15,0-4 13 16,0-10-15-16,11-8-4 15,2-11 1-15,-2-13-10 16,-1-10-3-16,-4-10 1 16,-4-6-2-16,-2-4 1 0,0-7 2 15,0 4 2-15,-4-3 1 16,-19 4 0-16,-10-2-3 16,-9 0 1-16,-12 3-3 15,-10-1-1-15,-10 9 1 16,-8 2 0-16,-5 2-2 15,2 3-2-15,3 0 2 16,-3 1 1-16,3-2 0 16,4-6-1-16,6-6 2 15,10-4-1-15,13-7 2 16,11 0-1-16,14-22 3 16,10-27-1-16,8-29-1 15,6-32-2-15,0-33-2 16,6-19 1-16,10-10-1 0,-7 13-3 15,-5 33-2-15,-4 41 3 16,0 45 0-16,0 26 3 16,0 14-7-16,0 11-55 15,7 39-66-15,17 23 40 16,21 14-67-16,16-3-81 16,12-15-278-16</inkml:trace>
  <inkml:trace contextRef="#ctx0" brushRef="#br0" timeOffset="21937.95">23923 9582 1205 0,'0'0'15'0,"0"0"52"0,0 0 4 16,0 0-54 0,162-125-16-16,-40 93 4 0,30-5-5 15,22-7 0-15,18 0-2 16,12 4 2-16,-5 4-1 16,-25 8 1-16,-34 10 6 15,-47 8-5-15,-39 10-1 16,-29 0 0-16,-21 16 2 15,-4 22 6-15,0 14 18 16,-20 14 15-16,0 15-5 16,4 5 0-16,10 8-9 15,6 12-9-15,0 8 13 16,17 7 30-16,14-1-20 16,0-6-13-16,0-8-3 15,-2-9-17-15,-4-7 1 16,-11-9-7-16,-7-12 0 15,-7-12 2-15,0-13-1 0,-9-11-1 16,-18-8 1-16,-14-4 4 16,-17-8-1-16,-15-1 3 15,-20-6-8-15,-21-4-1 16,-15-2 1-16,-21 0-1 16,-12 0-6-16,-10 0-4 15,-6 7 2-15,4-2 6 16,12-3-8-16,17-2 10 15,29-2-2-15,34-26 0 16,30-18 2-16,23-23 0 0,23-31 0 16,6-33-10-16,11-34-12 15,24-26 2 1,8-2 12-16,-3 11 6 0,-5 24 2 16,-8 37 0-16,-4 35 0 15,-10 36-5-15,-5 26-20 16,4 26-53-16,7 20-113 15,13 40-88-15,2 33-168 16</inkml:trace>
  <inkml:trace contextRef="#ctx0" brushRef="#br0" timeOffset="23579.94">6706 10583 804 0,'0'0'55'16,"0"0"5"-16,-156 63 12 16,129-40 12-16,19 4-23 15,12 5-32-15,69 6 10 16,72 3 35-16,89-8-16 16,116-19-27-16,138-14-18 0,158-61-10 15,188-52-1-15,186-42-2 16,187-41-10-16,173-23-27 15,143-8-3 1,115-5-19-16,67 7-280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23:01.7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10006 8262 339 0,'0'0'80'0,"0"0"-5"16,0 0-8-16,0 0-22 15,0 0 6-15,-36 112-6 16,34-103 24-16,0 0-14 16,0-7 1-16,2-2 49 15,0 0-6-15,-3 0-21 16,3 0 9-16,0-22-23 16,0-12-46-16,0-12-13 15,27-13 8-15,16-11 2 16,7-7 6-16,13-6-4 0,4-3-10 15,8-3 6 1,6-7-6-16,7-6-3 16,15-11 1-16,8-5-4 0,21-12 0 15,13-17 3-15,29-12-2 16,25-8 1-16,17-7-3 16,19-1 1-16,8 4 1 15,4 1 0-15,5-1-1 16,5 3 4-16,10-2 0 15,13-7-1-15,23 0-4 16,7-1 0-16,4 4 0 16,14 11 0-16,8 7 1 15,14 7 3-15,9 11-1 16,-2 10 4-16,-1 12-6 0,-4 11 8 16,0 11-1-16,-3 8-8 15,-2 6-3-15,-18 9 3 16,-14 12 7-16,-26 14-7 15,-19 9 3-15,-23 12-3 16,-27 4 21-16,-26 6 13 16,-29 2 1-16,-29 2-6 15,-30-1-1-15,-23 1-7 16,-20 5 2-16,-16 0-8 16,-12 2 0-16,-12-2-15 15,-12 5 1-15,-5 0-1 16,-6-1-7-16,0 1-26 0,0 0-32 15,0 0-39-15,0 0-29 16,0 0-97-16,-15 0-287 16</inkml:trace>
  <inkml:trace contextRef="#ctx0" brushRef="#br0" timeOffset="1299.55">9834 3461 366 0,'0'0'170'0,"0"0"-82"0,149-29 19 16,-57 20-12-16,24-5-28 16,19 0 21-16,17 0-35 15,11 4-1-15,6-1-20 16,5 5 15-16,11 4 13 16,15 2-15-16,21 0-1 15,24 0 3-15,22 12-12 16,20 6-7-16,19 1 7 15,15 7 15-15,10 4-12 16,8 4-4-16,5 9-21 16,-17 7-8-16,-8 9-2 15,-9 7 0-15,-8 4 0 16,3-3-3-16,-1 1 0 16,-6 6 0-16,1 6 2 0,-7 13-2 15,-5 1 4 1,-3 8-3-16,-16 2-1 0,-4 7 0 15,-6 5 4-15,5 7 8 16,2 13 17-16,5 1 6 16,-1-1-14-16,-8-6-5 15,-4-13-6-15,-20-3-10 16,-9-9 3-16,-20-6 2 16,-21-5-2-16,-10-7-3 15,-5-3 6-15,-5-8 9 16,1-4 13-16,-13-4-6 15,-9-4-2-15,-13-3-11 0,-13-2 0 16,-6 2 3-16,-5 1 1 16,-5 0-1-16,-1-4-1 15,-5-2 9-15,-13-5-3 16,-12-9 2-16,-10-4-4 16,-8-7-3-16,-1-2-6 15,-7-6 9-15,-2 0-10 16,-8-6 4-16,-8-4-1 15,-6-3-3-15,-10-4-4 16,-7-2 0-16,-4-4-1 16,-2 0 0-16,0 0-1 0,0 0-26 15,-4 0-10 1,0 0-19-16,2 0-38 0,2-8-137 16,0-9-236-16</inkml:trace>
  <inkml:trace contextRef="#ctx0" brushRef="#br0" timeOffset="5567.09">9968 8296 249 0,'0'0'258'0,"0"0"-156"16,0 0-25-16,0 0-32 16,0 0-7-16,0 0-10 15,0 0 1-15,-4-21 17 0,4 20 2 16,0-5-6-1,0 4 1-15,0-2-9 0,0-1-3 16,0 4-3-16,0-6-5 16,0 1-4-16,0 1-5 15,0-2 14-15,0 0-6 16,0-1-1-16,0-1-11 16,2-1-3-16,2-1-5 15,3 0-1-15,-1-1 5 16,1-2-5-16,0 1-1 15,2 3 2-15,-3 3 7 16,-1-1-1-16,1-2-2 16,4 2 0-16,-4-4-3 15,5 5-3-15,-4-4 2 16,0 3 0-16,2-2-2 0,-1 0 2 16,4-1-1-16,3-5-1 15,-1 5 0-15,3-1 1 16,-1-1 0-16,-3 2-1 15,1 3-2-15,-3-2 2 16,2-1 1-16,1 1-1 16,1 1 2-16,1-1-4 15,1-2 4-15,1 2-1 16,1-1 0-16,-2-1-1 16,-1 1 1-16,3-2-1 15,0-1 1-15,-2 0 1 16,6 2 3-16,1-4-1 0,1 2-3 15,-3 0 1 1,0 0 0-16,-4 2-3 0,-3-1 3 16,-3 5 0-16,-1-5-2 15,0 1 1-15,0 0 0 16,2-2 0-16,4 0-1 16,-2-2-2-16,1 0 2 15,-1 2 3-15,-1 1-3 16,-3 1 0-16,-1 2 0 15,2 3 2-15,-1-1-2 16,0-2 0-16,0 2 1 16,2-3-1-16,-1 0 0 15,1 1 0-15,-2-3 0 16,1 1 0-16,-2 0 0 0,-1 0 0 16,3 0 1-16,-4 0-1 15,-1 0 0-15,2 0 0 16,-2-1 0-16,-3 3 0 15,3-1 0-15,-5 1-2 16,0 1 2-16,0 2 3 16,-2 3-2-16,0 1 1 15,0-1-2-15,0 1-12 16,0 1-25-16,0 2-15 16,0 0-31-16,0 0-108 15,-4 0-83-15,-16 0-257 16</inkml:trace>
  <inkml:trace contextRef="#ctx0" brushRef="#br0" timeOffset="6520.04">10106 8251 456 0,'0'0'162'0,"0"0"-34"15,0 0-76-15,0 0-21 16,0 0-27-16,0 0-2 16,-7 0-2-16,7 0-32 15,0 0-75-15,0 0-81 16</inkml:trace>
  <inkml:trace contextRef="#ctx0" brushRef="#br0" timeOffset="9441.37">10019 9626 162 0,'0'0'126'0,"0"0"34"15,0 0-38-15,0 0-49 16,0 0 38-16,0 0-8 16,0 0 58-16,-49-67-32 15,45 59-21-15,-1 0-13 16,0 2-24-16,3 1-10 16,0 4 21-16,0 1-29 15,2 0-16-15,0 0-24 16,0 32-13-16,0 23 0 15,6 16 5-15,13 21 7 16,1 14-4-16,-1 11 2 0,0 3-8 16,-4-7-2-16,-3-16-4 15,1-12-15-15,-3-13-30 16,2-10-76-16,1-12-33 16,-7-16-139-16,-2-18-254 15</inkml:trace>
  <inkml:trace contextRef="#ctx0" brushRef="#br0" timeOffset="9940.69">9865 9763 581 0,'0'0'232'0,"49"-101"-161"16,1 46 55-16,5 3-49 15,5 14-13-15,-2 9 1 16,-11 17-31-16,-7 12-4 16,-11 0-17-16,-6 35-1 15,-10 11 20-15,-13 12 2 16,0 6-6-16,-11 2-9 0,-22 2-8 15,-6-1-9 1,-5-5 0-16,0-8 1 0,1-12-1 16,7-16 0-16,5-14-1 15,4-12 4-15,5 0-3 16,6-6 4-16,6-10 2 16,7 6-1-16,3 3 1 15,0 0-3-15,7 7-5 16,24 0 3-16,9 4 2 15,9 22 16-15,4 10 11 16,1 8-9-16,-3 4-6 16,-2 2-8-16,-8-4 1 15,-4-5-9-15,-5-9-2 16,-8-8-29-16,0-6-69 0,1-14-52 16,-3-4-163-16,-4-10-192 15</inkml:trace>
  <inkml:trace contextRef="#ctx0" brushRef="#br0" timeOffset="10325.78">10527 10094 888 0,'0'0'207'16,"0"0"-146"-16,0 0 31 15,0 0-54-15,0 0-10 0,0 0 6 16,40 81-8-16,-15-81-9 15,-3-7 7-15,-4-21-13 16,-2-6 1-16,-12 0-4 16,-4 5-2-16,0 2 7 15,-14 10 5-15,-5 8-7 16,-8 9-4-16,0 10-7 16,0 30-2-16,5 14 2 15,6 8 0-15,10 3 2 16,6-2 1-16,0-2 2 15,22-9 3-15,4-10 10 16,8-10 4-16,2-10-6 16,4-12-8-16,4-10-3 15,1 0-5-15,-1-12-5 16,-3-20-59-16,-8-3-13 16,-3-4-66-16,-7-1-64 0,-7 2-98 15,-9 2-180-15</inkml:trace>
  <inkml:trace contextRef="#ctx0" brushRef="#br0" timeOffset="10659.94">11109 9919 492 0,'0'0'461'0,"0"0"-305"0,0 0-17 16,0 0-30-16,0 0-43 15,0 0-53-15,-125 17-5 16,103 47 8-16,9 10 9 16,13 2 0-16,0-4 1 15,2-10-6-15,22-9 3 16,2-15 0-16,8-10-7 15,1-12-16-15,4-9 0 16,-1-7-17-16,6 0-68 16,3-27-9-16,7-15-88 15,-2-4-68-15,-2-4-198 0</inkml:trace>
  <inkml:trace contextRef="#ctx0" brushRef="#br0" timeOffset="11441.31">11487 9988 866 0,'0'0'251'15,"0"0"-96"-15,0 0-49 16,0 0-49-16,0 0-23 16,0 0-25-16,-124 8-6 15,111 40 13-15,5 2 2 16,6 0 7-16,2-7-15 16,0-12-4-16,4-6-4 15,13-11 3-15,3-9-5 16,1-5 3-16,6 0 3 15,2-19-1-15,3-13-5 0,-6-4-11 16,-5-1 0-16,-8 11 10 16,-7 10 1-16,-6 10 0 15,0 6 6-15,0 6-6 16,0 22 0-16,0 8 0 16,0 8 5-16,0 3-3 15,0-4 3-15,12 1-3 16,10-7 3-16,9-13-3 15,2-8-2-15,10-16 0 16,1 0 5-16,6-20-3 16,0-26-1-16,-3-16 0 15,-5-18 3-15,-10-23-2 16,-10-19 3-16,-13-18-3 0,-9-11 2 16,0 4 0-1,-11 20-3-15,-14 34 5 0,4 39 17 16,-2 33 44-16,3 21-2 15,-7 17-41-15,2 41-23 16,6 26 2-16,7 16 2 16,12 10 1-16,5 1 7 15,19 0-9-15,5-5-1 16,8-9-3-16,7-16 0 16,14-17 2-16,8-20-1 15,13-15-1-15,-2-23 2 16,-6-6-2-16,-3-29-2 15,-13-31-3-15,-4-22-2 16,-13-21 3-16,-11-18 2 0,-13-18 1 16,-14-18-1-16,-2-6 3 15,-29 12-2-15,-10 38 2 16,5 42-1-16,1 46 1 16,4 25 22-16,2 44-6 15,6 39-12-15,14 21 4 16,9 16 2-16,5 7 5 15,26-1 3-15,9 0-2 16,3 4 0-16,1-9-9 16,7-9 7-16,9-15-7 15,9-29-8-15,4-20-10 16,2-26-20-16,-7-22-44 16,-5-2-109-16,-18-36-147 0,-17-4-452 15</inkml:trace>
  <inkml:trace contextRef="#ctx0" brushRef="#br0" timeOffset="14120.56">9736 8324 499 0,'0'0'149'15,"0"0"-43"-15,0 0-33 16,0 0-44-16,0 0-7 16,0 0 7-16,-35 16 17 15,30 1 15-15,3 4-20 16,2 0 15-16,0-7-17 0,0-1-7 15,0-5-15-15,0-6 3 16,0-2-8-16,0 0-4 16,4 0 10-16,1-2 12 15,-1-10 2-15,-4-4-12 16,0 0 1-16,0-2 2 16,0-3-15-16,-2 6 7 15,-11-2-6-15,-3 5 3 16,1 8 6-16,1 4-6 15,3 0 0-15,0 0-10 16,-1 9-2-16,4 7 0 16,6 2 0-16,2 4 2 15,0-4-2-15,0-3 1 16,13 0-1-16,3-7 1 0,-3-4 0 16,3-4-1-16,-3 0 1 15,-3 0 3-15,2-10 1 16,-10-4 3-16,1 4 6 15,-3-2 7-15,0 4 7 16,0-3 1-16,-5 4-7 16,-9 1-13-16,1 2-4 15,3 4 7-15,0 0-3 16,3 0-6-16,3 0-1 16,4 0-2-16,0 0 1 15,0 0-1-15,0 14 0 16,0 4 4-16,9-2-1 0,7 2 0 15,-1-6-2-15,-1-8 0 16,-1-2 3-16,-2-2-2 16,3 0 0-16,-2-18 8 15,-4-6 0-15,-6 4 1 16,-2-1 12-16,0 6 6 16,-2-1-5-16,-16 3-9 15,-3 6-9-15,4 3-2 16,-1 4-2-16,3 0-2 15,1 0-4-15,5 8-1 16,3 10 4-16,4 4-4 16,2 0 5-16,0-2-1 15,0-3 2-15,15-6 0 16,-1-3 1-16,1-4-1 0,-1-4 0 16,-4 0 2-1,1-4 4-15,1-14-3 0,-6-4 0 16,-6 4 0-16,0 1 1 15,0 3 1-15,-2 3 4 16,-14 0-3-16,1 5-4 16,-1 2-2-16,3 4 0 15,4 0-1-15,-2 0-3 16,4 13 0-16,3 5-2 16,4 0 0-16,0-2 5 15,2 0 0-15,13-4 0 16,3-6 0-16,5-3 0 15,-4-3 1-15,-3 0 1 0,-3-13 2 16,-5-5 2-16,-6-3-1 16,-2 6-2-16,0 2 5 15,0 1-1-15,-14 2-1 16,-6 5-3-16,-2-2-2 16,4 5-1-16,3 1 0 15,5 1-1-15,4 0-3 16,1 1 1-16,3 16-4 15,2 5 7-15,0 2 0 16,0 2-1-16,11-2 0 16,3-7 1-16,1-4-1 15,-1-9 1-15,-1-4 0 16,-5 0 1-16,0-4 2 16,-2-16 2-16,-3-3-1 0,-3 3 0 15,0 3-2-15,0 0 1 16,-19 4-2-16,-2 0 0 15,-2 6 0-15,1 3-2 16,4 4 1-16,4 0-5 16,2 1 0-16,2 22 0 15,6 3 2-15,4 1 3 16,0 0 0-16,2-5-1 16,16-4 2-16,2-10 0 15,0-6 0-15,0-2 1 16,-3 0 0-16,0-8-1 15,-5-14 4-15,-2-4-2 0,-6 2 0 16,-4 0-2-16,0 4 1 16,0-1 0-16,-8 3 0 15,-10 9-2-15,-5 3 0 16,1 6 0-16,0 0-5 16,-1 20 2-16,10 5 0 15,6 8-2-15,7-3 4 16,0-2 1-16,3-2 0 15,14-6 1-15,4-7 0 16,-2-4-1-16,1-9 1 16,3 0-1-16,-1 0 3 15,-2-22 7-15,-2-6 2 16,-7 0-3-16,-9 2-4 0,-2 8 1 16,0 1-2-16,-2 6-3 15,-15-1-1-15,-4 8 0 16,1 4-17-16,1 0-29 15,5 12-93-15,11 12-72 16,3-3-58-16,0-2-236 16</inkml:trace>
  <inkml:trace contextRef="#ctx0" brushRef="#br0" timeOffset="15190.83">9458 8065 582 0,'0'0'182'0,"0"0"-13"0,0 0-14 16,0 0-75-16,0 0-8 16,0 0-40-16,-38 2-6 15,44-2-13-15,19 0 5 16,15 0 44-16,9 0 5 15,5-10-22-15,-1 2 2 16,-4 2-19-16,-11 4-9 16,-9 2-2-16,-7 0-7 15,-2 0 0-15,-6 2 5 16,-1 6-8-16,1 2 0 16,-4 0 8-16,-1 4 0 15,1 2 1-15,-4 2 7 16,-4 6 3-16,5 2-1 15,-1 8-11-15,4 2 4 0,3 8-6 16,3 5-1 0,1 2-2-16,8 4 1 0,0 1-4 15,-4-3-1-15,0-4 1 16,-5-1-1-16,-6-5-2 16,-3-4 5-16,-1-4-2 15,0-5-2-15,-4-6-2 16,0-7 1-16,-2-2-2 15,0-5 0-15,0 1 1 16,0-4 1-16,-4 3-1 16,-12 0 2-16,-3 0 0 15,-4 0-3-15,-6 1 4 16,-3 2-4-16,-5 3-1 16,-6 3 0-16,-1 0 0 0,-6 4-2 15,8-1 2-15,-3-3-5 16,12-5 3-16,8-3-5 15,8-5-1-15,10-4 3 16,2 0 2-16,5-2 2 16,-2 0 1-16,-2 0 0 15,-3 0-2-15,1 0 3 16,-3 0-1-16,2-13 0 16,0-4-1-16,-2-6 1 15,5-10-2-15,-5-11 1 16,0-15 0-16,0-12 1 0,-5-14 0 15,-1-16-1-15,-3-7 1 16,5 6-2-16,-1 16-1 16,6 25 2-16,1 21 1 15,3 13 1-15,-1 4-1 16,0 3 0-16,3 2 0 16,2 2 1-16,-2 3 1 15,0 7-4-15,2 6 1 16,0 0 1-16,0 0-1 15,0 0-1-15,0 0 0 16,0 0 1-16,0 0-4 16,0 0 2-16,0 0-6 15,0 0-19-15,0 0-25 16,0 0-39-16,0 0-28 16,11 0-25-16,11 0-58 0,-4 3-153 15,-3 0-332-15</inkml:trace>
  <inkml:trace contextRef="#ctx0" brushRef="#br0" timeOffset="23750.09">9289 2923 136 0,'0'0'452'0,"0"0"-413"15,0 0 143-15,0 0-56 16,0 0-40-16,0 0-12 16,0 0-21-16,4 0 6 15,-4 0-21-15,0-2 1 16,-4 0 6-16,-2 2-9 16,0 0-11-16,-1 0-10 15,-1 0-6-15,-2 0-8 0,2 10-1 16,3-1 3-16,5-2-2 15,0 0 3-15,0-3-3 16,0-3 0-16,0 1 1 16,7-2 1-16,7 0 4 15,1 0 1-15,1 0-5 16,-3-6 3-16,-7-2-6 16,-1 2 10-16,-2 0 1 15,-3-1 14-15,0-2 20 16,0 1-16-16,-8 0-12 15,-3 2-9-15,-1 2-3 16,0 2-2-16,1 2-3 0,-1 0 0 16,1 0-3-16,3 0 0 15,1 2 1-15,0 10-1 16,3-2 3-16,4 3 2 16,0-1 1-16,0-1 0 15,0 3 4-15,4-4-5 16,6-1 2-16,0-3-2 15,1-6 1-15,1 0 0 16,-1 0 5-16,-5 0 0 16,2-5-2-16,-8-5 1 15,0-1 11-15,0-2 3 16,0 3 11-16,-4 0-11 16,-4 7-8-16,-1-2-3 15,1 5-5-15,-4 0-5 0,1 0-5 16,-1 2 1-16,1 10-2 15,5 2 2-15,4 0 2 16,2 2 2-16,0 1 0 16,0-3 0-16,0-3 0 15,11-3 0-15,3-4 0 16,3-4-1-16,-1 0 1 16,-1 0 7-16,1-12 1 15,-7-3-5-15,-5 1 8 16,-4 1-2-16,0 4 7 15,0 1-1-15,-13-1-4 16,3 5-8-16,2 3 9 16,3 1-7-16,3 0-4 0,-2 0-1 15,-6 0-6 1,0 1 4-16,1 13-5 0,3 0 5 16,6-2 0-1,0-2-3-15,0-2-8 0,0-1-7 16,4-4-6-16,4 0-16 15,1-3-30-15,1 0-54 16,-2 0-23-16,-6-3-143 16,-2-4-399-16</inkml:trace>
  <inkml:trace contextRef="#ctx0" brushRef="#br0" timeOffset="26690.15">9750 1867 749 0,'0'0'382'15,"0"0"-252"-15,0 0-29 16,0 0-66-16,0 0-19 16,0 0 19-16,0 128 33 0,0-60-34 15,0 8-16-15,0 2-18 16,0-3 0-16,0-9-48 16,0-11-33-16,-8-18-116 15,4-11-217-15</inkml:trace>
  <inkml:trace contextRef="#ctx0" brushRef="#br0" timeOffset="27057.51">9601 1873 744 0,'0'0'197'15,"0"0"-112"-15,0 0 12 16,135-104-64-16,-88 92 4 16,0 6-5-16,0 6 3 15,-7 0-5-15,-7 18-5 16,-10 9-5-16,-8 10 14 15,-8 3-5-15,-7 1-12 16,0 2 8-16,-12-4 9 16,-10-6-11-16,-6-3-10 15,-1-7-4-15,-2-6-9 0,-1-5 0 16,8-4-16-16,1-8-64 16,8 0-83-16,8-2-243 15</inkml:trace>
  <inkml:trace contextRef="#ctx0" brushRef="#br0" timeOffset="27492.03">10112 2224 1022 0,'0'0'225'0,"0"0"-113"15,0 0-68-15,0 0-44 16,0 0-2-16,0 0 2 16,92 52 8-16,-65-21-3 15,-7 6 10-15,-9 1 0 16,-7 0-12-16,-4-4 11 15,0-6-2-15,0-6-2 16,-6-7-5-16,-1-10-2 16,3-3-1-16,2-2-1 0,2 0 7 15,0-25 9-15,0-16 1 16,0-11-17-16,21-14 4 16,2-5-4-1,2 7 0-15,-5 19 6 0,-7 18-6 16,-7 18 1-1,-1 9-2-15,-3 0-48 0,-2 7-100 16,0 15-209-16,0 3-243 16</inkml:trace>
  <inkml:trace contextRef="#ctx0" brushRef="#br0" timeOffset="27926.14">10554 2300 635 0,'0'0'359'16,"0"0"-283"-16,0 0 14 16,0 0-61-16,0 0 15 15,0 0-12-15,87 32-7 16,-63-32 4-16,-1-11 2 15,-3-10-13-15,-5-3 10 16,-6-4-5-16,-4 1 2 16,-5 4 5-16,0-2-18 15,-14 5-3-15,-13 6-8 0,-4 10-1 16,2 4-1-16,-4 4-1 16,1 26 0-16,6 14 2 15,4 9 5-15,10 1 6 16,10 3 17-16,2-4 3 15,0-3-6-15,18-7-2 16,9-14-12-16,6-3-4 16,3-8-7-16,4-10-2 15,3-8-38-15,-1 0-12 16,-5-9-75-16,-5-16-226 16,-14-3-621-16</inkml:trace>
  <inkml:trace contextRef="#ctx0" brushRef="#br1" timeOffset="34502.68">9985 3513 542 0,'0'0'180'0,"0"0"-65"16,0 0 10-16,0 0-66 16,0 0-7-16,0 0 19 15,-12 0-25-15,12 0 3 16,0 0 8-16,0 0-10 16,0 0-10-16,0 0-7 15,0 0-1-15,0 0 2 16,0 0 10-16,0 0-2 15,0 0-13-15,0 0-6 16,0 0-5-16,0 0-5 16,0 0 0-16,0 0-2 15,22 0-4-15,6-6-3 16,6-3 2-16,-2 2 0 0,3 1 0 16,3 0 9-16,6-2-4 15,7 0-2-15,1-3-4 16,-1 4 6-16,-2 3-6 15,-5-2 3-15,-3 2-3 16,-3 4 4-16,-1 0-1 16,-1 0-2-16,0 0 2 15,-2 0-2-15,-1 0 1 16,2 0 4-16,-3 0 0 16,1 0-1-16,0 0-2 15,-2 0 1-15,1 0-3 16,-3 0 3-16,4 0-4 15,-2 0 0-15,5 0-1 16,-3 0 1-16,0 0 1 0,-2 0-4 16,-1 0 3-16,-6 0-1 15,-1 0 0-15,-1 0-1 16,-4 0 0-16,0 0 1 16,-3 0-2-16,5 0 1 15,1 0 0-15,2 0 3 16,2 0-3-16,6 1-1 15,5-1 0-15,2 0 1 16,0 0 0-16,2 0 1 16,-2 0-1-16,-3 3 0 15,4-1-1-15,-6 0 1 16,3 0 0-16,1-2-3 16,1 0 3-16,3 0 0 15,1 0 1-15,-3 0 0 16,2 0-1-16,-3 0-3 0,-1 0 3 15,-1 0 2-15,3 0-2 16,-2 0 1-16,5 0 0 16,-2 0 0-16,3 0-1 15,1 0 0-15,-3 0 1 16,1 0-1-16,-4 0 0 16,-5 0 1-16,-4 0-1 15,-4 0 0-15,-3 0 1 16,0 0-1-16,2 0 1 15,3 0-2-15,4 2 3 16,5 0-3-16,7 1 2 16,1 1-1-16,1 1 5 0,-5-3-2 15,-5 4-3-15,-1 0 1 16,-1 0 0-16,0 1 3 16,3-3 3-16,3-1-5 15,-4 1 0-15,7-1 1 16,-2 1-2-16,3-1 3 15,-1-1 2-15,1 2-4 16,1-2 2-16,1-2-3 16,1 2-1-16,-4 2-2 15,-3-2 2-15,-4 2 0 16,-6 0-1-16,-2 1 1 16,-10-1-3-16,-3-3 2 15,-3 5 1-15,-2 0-3 0,3 0 3 16,3 2-1-1,7 0 1-15,9 3 0 0,9-3 0 16,7 7 3-16,0-3-3 16,-2 3 0-16,-5-1 0 15,-3-3 0-15,1 1-3 16,-2-1 5-16,2-2-3 16,-5-1 1-16,1 2-2 15,1-3 1-15,-4-2 1 16,3-3 0-16,-1-2-1 15,-2 0 1-15,3 0 1 16,-1 0-1-16,-1 0 0 0,-4 0-4 16,3 0 3-16,-2 0 1 15,6 3 0-15,-2 5 0 16,3-3 1-16,-3 2 0 16,0-1-1-16,-2 2-2 15,1-2 2-15,-1-1 1 16,2 1 0-16,0 1 1 15,1 1-4-15,-1 0 3 16,6-1-1-16,5 2 0 16,7-4 4-16,2 2-2 15,-1-3-2-15,-1 0 0 16,-4-2-1-16,-2 0 1 16,-8 0 0-16,-3 0-1 15,-3-2-2-15,-2 2 3 16,2 0 0-16,7-2 0 0,7 2 0 15,1 0 0 1,1-2 0-16,-7 2 0 0,-9-2 0 16,-6 2 1-16,-8 1-1 15,-1 1-1-15,-3-1 1 16,6 1 1-16,1-1-1 16,4 2 0-16,5 1 0 15,2 2 1-15,4 0-1 16,0 2-1-16,-4 1 1 15,-3 0 0-15,-1 1 0 16,0 3 1-16,2-4-1 16,2 3 2-16,0 3-2 0,7-4 0 15,5 3 3-15,1-2 0 16,1 2 2-16,-3 1-4 16,-4-2 0-16,-3 2 0 15,-4-2 0-15,-4 0 3 16,-2-1-2-16,-3-3 2 15,-2 2 1-15,0-1 4 16,1 0-7-16,0-2 6 16,4 2-5-16,0 0 4 15,1-2 6-15,1 2-5 16,-2 0-1-16,1 3 2 16,1-3-2-16,2 3 1 15,0-3 0-15,0 0 0 0,2-1-1 16,2 0-5-16,3 1 7 15,5-2-5-15,-6 0 0 16,3 0-4-16,-5 0 0 16,0 2 4-16,1-1-4 15,-1-2 5-15,6 2-4 16,1-4 0-16,1 4 0 16,2-3 0-16,-3 2 0 15,-4 0-1-15,-3-1 5 16,-4 0-5-16,0-2 2 15,-2 2-1-15,2-2 1 16,2 4-1-16,3-1 1 0,1 0-2 16,-4 2 1-1,-2-2-1-15,-4 2 0 0,2-2 1 16,2-1-1-16,2 2 1 16,5-3 1-16,-1 3-2 15,0-4 0-15,-1 3 1 16,-1 2 1-16,-2 0-1 15,-2 1 0-15,0-4-1 16,-2 3 0-16,2 0 0 16,0 1 0-16,2-2 1 15,1 1-1-15,-1 0 0 16,2 1 0-16,1-3 0 16,-1 2 0-16,-2-1 0 15,-2 0 0-15,0 0 0 16,2 1 0-16,3 1 1 0,4-2 2 15,2 1-3-15,-2 1-3 16,-3-1 3-16,-1 0-2 16,-8 1 1-16,-1 0 1 15,0-1-1-15,-3 1 1 16,0 4-4-16,5 2 4 16,2-5-1-16,2 7 1 15,2 0 0-15,5 0 0 16,1 3 1-16,0 2-3 15,6 3 1-15,-2-2 0 16,1 1 2-16,-1 3-3 16,-1-3 2-16,-3-3 0 0,4 2 0 15,4-5 0-15,0 0-1 16,3 0 1-16,2 0 0 16,0-1-3-16,-4 0 0 15,-5-1 3-15,-3-2 2 16,0 0-2-16,-3 0-2 15,6 1 2-15,1 0 2 16,4-1-2-16,2 0 0 16,4 2 0-16,0 0 2 15,-3 3-3-15,-2-1 4 16,-4 0-3-16,-3 0 0 16,-2-1-2-16,-5-1 2 15,-1 3-1-15,0-2 1 0,-5 4-1 16,4-3 0-16,3 5 0 15,-3-4 1-15,0 5 0 16,-2 4 0-16,-2 1 0 16,3-1-1-16,-1 1 0 15,4 2 1-15,5-1 1 16,7 0-1-16,3-2 1 16,5 2-1-16,5 0 2 15,2-2-2-15,3 3-1 16,-3-4 1-16,-2 2 0 15,-2-3 1-15,-8-5-1 16,-2 2 0-16,-3-5 0 0,2 0 0 16,4 2 3-16,7-2-1 15,0 0-2-15,2 0 0 16,-1 3-2-16,-4 0 2 16,-4 1 1-16,-4 3-1 15,-5-2 0-15,-2 4 0 16,-1-1 1-16,3-3-1 15,7 4 1-15,2-1-1 16,2 2 0-16,5 2 0 16,-2 0-2-16,-3 4 1 15,3 0-1-15,-2 0 1 16,2-2-2-16,-4 1 3 16,2-1 1-16,-2-4 0 0,-8 0 1 15,1-5 0 1,-3-2 1-16,5-1-1 0,-1 0 0 15,4-3 2-15,-2 4-3 16,-1-3 1-16,0 1 1 16,-2-4-2-16,-5 2-1 15,-9-7 0-15,-9-2 1 16,-11-6-1-16,-7-2 0 16,0-3-1-16,-4-1-2 15,0 0 3-15,0 0-1 16,0 0-10-16,0 0-9 15,-8 0-22-15,-23-4-20 0,-15-15-104 16,-19-16-100 0,-15-18-381-16</inkml:trace>
  <inkml:trace contextRef="#ctx0" brushRef="#br1" timeOffset="36418.81">9688 3496 370 0,'0'0'182'0,"0"0"-91"16,0 0-20-16,0 0-36 16,0 0 9-16,0 0 10 15,0 0 4-15,-21 9 39 16,21-9 16-16,0 0-34 15,11 0-46-15,7 0-15 16,9 0 7-16,9-4 18 16,3-6 3-16,4 0-22 15,-1 0 0-15,5-2 1 16,0 1-3-16,4 2-13 16,2 2 0-16,5 4-4 0,5 3 11 15,1 0 9-15,1 0-4 16,2 2-9-16,2 8 7 15,-2 1 0-15,-3 0 1 16,3 1-3-16,3-2 11 16,1 1-6-16,2 2 7 15,1-3 0-15,-1 0-6 16,-2-1-11-16,1-5-1 16,1 0-1-16,0 1-5 15,-1-4 0-15,-3 4-1 16,-2 1-4-16,-5-2 1 15,3 4 1-15,-1 1 0 0,-1-2-2 16,-1 3 3-16,-4 2-2 16,0-2 2-16,2 1 7 15,3 0-4-15,1 1-3 16,1 2 0-16,-5-3-2 16,-4 0-1-16,-5-2 1 15,5 2 1-15,4-1-1 16,5-1 2-16,2-2 0 15,-1 0-2-15,-1-4 1 16,-1 4-2-16,-1-3 2 16,-3 2-2-16,-2-1 3 15,0 1-4-15,-4-4 2 16,-1 3-1-16,-8-1 0 16,1 0 0-16,-1 0 0 15,-3-4 1-15,3 0-2 0,-1 0 2 16,-6 0-2-16,-5 0 0 15,-6 0 0-15,-4 0 0 16,-3 0 0-16,-1 0 0 16,6 0 0-16,2 0 1 15,2 0 0-15,-2 0-2 16,2 0 1-16,4 0 1 16,3 0 0-16,4 0 0 15,5 0-3-15,-3 0 3 16,0 4-1-16,-2 0-3 15,0-1-1-15,-6 0-5 16,-8-3-4-16,-7 0-8 16,-15 0-10-16,-4-3-17 15,-4-12-43-15,-33-4-56 0,-20-2-28 16,-21-8-133-16,-20-1-606 16</inkml:trace>
  <inkml:trace contextRef="#ctx0" brushRef="#br1" timeOffset="38865.71">10476 3448 362 0,'0'0'219'0,"0"0"-130"16,0 0 59-16,0 0-73 15,0 0-33-15,0 0 38 16,-31 0-16-16,31 0 26 16,0 0-31-16,0 3-31 15,0-2-12-15,0 4-3 16,0 3-1-16,0 0 17 15,0 3-13-15,2-3 3 16,12 2-7-16,9-3 2 16,9-5 3-16,13-2 5 15,3 0 2-15,6 0-9 16,0 0-8-16,-8 0-2 0,-8 0-4 16,-6 4 1-1,-13 0-2-15,-7-2-7 0,-8 0-10 16,-2-2-8-16,0 0 7 15,3 2 4-15,3-2 13 16,8 0 1-16,5 0 0 16,10 0 1-16,5 0 0 15,5 0 2-15,5 0 0 16,2 0 1-16,1-2 2 16,5 0 5-16,5 2-1 15,13 0 4-15,10 0 12 16,15 0-3-16,1 4 17 15,0 5-13-15,-1-2 1 16,-10 3-7-16,-6 0-7 16,-1 0-4-16,-6 3 0 15,-1-6-4-15,0-2 11 0,-1 2 9 16,-1-5-2-16,-4 2-6 16,-3 0-7-16,-4 2-2 15,-4-2 1-15,0 2-1 16,0 0-5-16,-1 0 4 15,3 1-2-15,-2 0-1 16,0 1-1-16,-2 0 1 16,0 5 4-16,5-6-2 15,1 4 1-15,6-1 2 16,2-2-2-16,1 1-7 16,0 1 4-16,-9 0-4 15,-4 1-1-15,-5 2 0 0,-4 0 4 16,-5-1-4-16,5 0 2 15,-1-2 2-15,6 2-1 16,-1-2-1-16,5-2 2 16,-3 2-4-16,3 0 1 15,0 0-1-15,-2 0 0 16,1-4 1-16,-2 2-1 16,1-2 0-16,-3 0 0 15,2 2 1-15,-1 0 0 16,2 0 3-16,4 2-4 15,0 0 0-15,-3-3 0 16,0 4 0-16,-1-3 2 16,-4 0-1-16,-8 1-1 0,-3-2 0 15,-3 1 2-15,2 2 1 16,7-1-2-16,2-2 3 16,3 3-3-16,4 2 0 15,-2 0-1-15,3 2 1 16,-2 1-1-16,3 1-1 15,4 2 1-15,1 0 1 16,5 0 0-16,1 0 4 16,0 0-5-16,0-2 1 15,0 0 1-15,-7 0-1 16,0 1 0-16,-5-3-1 16,1 1 1-16,2-1-1 15,0 0 1-15,7-4-1 0,2 2 4 16,-1-4-2-16,0 3 0 15,-4-2 0-15,0-1-2 16,1 0 0-16,1 2 2 16,-1-2 0-16,-3 1-2 15,-7-3-1-15,-6-1 0 16,-5 1-1-16,-4 1 2 16,0 0 0-16,4 1 0 15,3 3-3-15,1 0 3 16,4-1 0-16,0 1 0 15,0 2-3-15,-6-1 4 16,-3 1-1-16,-6-4 0 16,-1 1 1-16,-3-1-1 15,0-1 0-15,2 2 1 0,1 0-1 16,3 0 0-16,6 2 0 16,-1 0 0-16,3 3 1 15,-3-2-1-15,2 1 2 16,2 4-2-16,0-2 1 15,1 2 0-15,-1 3-1 16,4-2 1-16,-1 1-1 16,-3-1-2-16,4 2 2 15,-4 1 1-15,4-3-1 16,0 3 2-16,2-3-1 16,2 2-1-16,4 1 1 0,-3 2-2 15,-2 0 2-15,-1 0-2 16,-6 2 0-16,1 0 0 15,3 2-1-15,-2-1 2 16,8 6-1-16,4 0 1 16,3-4-5-16,3 4 5 15,-1-4 1-15,-3-2-1 16,1 1 1-16,-5-4-1 16,0-2 0-16,-5 0 0 15,-4-2 0-15,2 0 0 16,1 0 0-16,-1 1 0 15,4 2 1-15,-3-2 3 16,2-1-4-16,-4 3 1 16,2-3 1-16,-4 0-2 0,0 1 1 15,3 1-1-15,-2 0 0 16,0 2 0-16,3 2 1 16,-4 2 1-16,1 2 0 15,0 2-4-15,-2 0 1 16,-3 0 1-16,-1 0-2 15,-3-2 2-15,0-1-3 16,-3-2 3-16,4 1-1 16,1 0 1-16,3-2 0 15,-1 0 0-15,-2 1 2 16,-3-3-3-16,-3 0 1 16,-3-4-1-16,0 4 0 15,3-1 1-15,1 2 0 0,6 3 0 16,4 2-2-16,2 3 2 15,3-3-3-15,-2-2 0 16,0-2 2-16,-2-2-1 16,-1-4 2-16,0 0 3 15,2-3-3-15,3 0 2 16,0-1-2-16,4 0 0 16,0 2 1-16,0 1-3 15,-2 0 3-15,-4 1-1 16,4-1 2-16,2 6-2 15,0-2 2-15,-1 0 0 16,1 2-2-16,-3 0 1 0,-1 4-1 16,-6-2 0-1,-4 2 0-15,1-1 2 0,3 2-1 16,0 2 0-16,0-4 0 16,3 2-1-16,1-2-1 15,0 3 1-15,2-2 0 16,-4 2 0-16,-3-4-1 15,-7-2 1-15,-7-3 1 16,-4-4 0-16,0-2 2 16,0-2 4-16,2 0 5 15,2 0-7-15,-2-2-2 16,-2-4 1-16,-12-5-3 16,-4 1 1-16,-2-2-2 15,-2 1-4-15,-1-2 0 16,1 4-14-16,-5-5-3 0,-2 0-25 15,0 0-53-15,0-2-141 16,-26-24-149-16</inkml:trace>
  <inkml:trace contextRef="#ctx0" brushRef="#br1" timeOffset="40947.17">9634 3689 719 0,'0'0'150'0,"0"0"-9"16,0 0 10-16,0 0-74 15,0 0-8-15,91-107-18 16,-78 92-10-16,-1 0 5 16,-3 5-2-16,-5 7-2 15,-2-2-3-15,-2 0-15 16,0 3-12-16,0 0-2 15,0 2 8-15,0 0 1 16,0 0-6-16,0 0-6 16,0 0-7-16,-2 0 1 15,-11 13-2-15,-3 0-1 16,5-1 1-16,4-4 0 16,7-6-1-16,0-2 1 0,0 0-5 15,0 0-5-15,22 0 5 16,7-18 6-16,-2-3 0 15,-7 2-2-15,-13 5 2 16,-7 5 3-16,0 5 8 16,0 0 1-16,-14 1-5 15,-5 3-5-15,-6 0-1 16,0 0 2-16,0 0-1 16,6 7 2-16,3 3-3 15,3 1-1-15,4 1-1 16,2-6 0-16,7 1 1 15,0-6-1-15,0-1-2 0,0 0-1 16,0 0 4-16,18 0 2 16,5-8 6-16,-2-6-4 15,-7-3-3-15,-7 6 0 16,-7 1 4-16,0 0 3 16,0-1 2-16,-13 5 1 15,-5 3-10-15,-1 3-1 16,-2 0-2-16,-2 6 0 15,1 12 0-15,4 1 2 16,9-5 0-16,7 1-1 16,2-1 1-16,0-3-1 15,2 2-1-15,16-5 1 16,5-6 1-16,0-2 3 16,0 0 1-16,-3 0 0 15,-7-14 0-15,-3 4-2 0,-6 0 3 16,-4 4-1-16,0 0 15 15,-2 0-2-15,-14 4-14 16,-9 2-3-16,-4 0-3 16,-4 10-3-16,2 11 1 15,6 2 5-15,12-4 0 16,13-4-2-16,0-5-4 16,0-6-4-16,18-4-3 15,9 0 13-15,4-6 2 16,-3-17 3-16,-1-4-1 15,-9 4 3-15,-11 2 2 16,-7 3 30-16,0 7 10 0,-13-4-18 16,-14 5-21-16,-2 8-10 15,-4 2-1-15,-3 0-3 16,5 22-11-16,6 8-43 16,11 2-77-16,12-4-152 15,2-9-270-15</inkml:trace>
  <inkml:trace contextRef="#ctx0" brushRef="#br1" timeOffset="42252.03">9341 2807 616 0,'0'0'148'15,"0"0"18"-15,0 0-57 0,0 0 23 16,-142-55-62 0,109 55-11-16,2 11-11 0,-2 20-24 15,4 10-15-15,4 12 0 16,7 4 1-16,11 5 9 16,5 1-4-16,2-1 0 15,9-8-1-15,22-6-6 16,14-13-1-16,15-16 2 15,9-16-2-15,8-3 5 16,-2-27-2-16,-7-17-8 16,-7-6 1-16,-15-1 11 15,-17-2-4-15,-17 1 61 16,-12-6-6-16,-12-4 1 16,-28-7-30-16,-14 1-31 15,-6 7-4-15,-4 17-1 16,1 27-21-16,-1 17-50 15,-7 34-51-15,-2 30-49 0,1 10-159 16,14-2-449-16</inkml:trace>
  <inkml:trace contextRef="#ctx0" brushRef="#br1" timeOffset="48673.83">11066 2185 226 0,'0'0'429'0,"0"0"-274"15,0 0 7-15,0 0-28 16,0 0-18-16,0 0-51 16,0 0-4-16,7-28-23 15,-7 28 0-15,-9 2-9 16,-13 22-24-16,-2 13 1 16,1 5 2-16,5 3 2 15,11 2 4-15,7-7-3 16,0-4-1-16,14-9-4 15,10-8 1-15,1-5 4 16,2-8-7-16,2-4 8 0,-3-2-2 16,1 0-10-16,-7 0-19 15,-4-8-46-15,-10 2-64 16,-6-4-61-16,0 0-235 16</inkml:trace>
  <inkml:trace contextRef="#ctx0" brushRef="#br1" timeOffset="48905.58">11273 2249 989 0,'0'0'220'15,"0"0"-109"-15,0 0-56 0,0 0-29 16,0 0 8-16,0 0 24 15,19 84-36-15,-15-54-7 16,0-3-10-16,-2-4-5 16,3-6-19-16,-3-5-22 15,0-6-49-15,-2-6-99 16,2 0-210-16</inkml:trace>
  <inkml:trace contextRef="#ctx0" brushRef="#br1" timeOffset="49047.53">11282 2021 966 0,'0'0'78'15,"0"0"-16"-15,0 0-62 16,0 0-142-16,0 0-121 16,0 0-98-16</inkml:trace>
  <inkml:trace contextRef="#ctx0" brushRef="#br1" timeOffset="49572.74">11599 2144 606 0,'0'0'207'0,"0"0"0"16,0 0-77-16,0 0-59 16,0 0-23-16,0 0-26 0,-43 29-14 15,22-14-6-15,7-1-2 16,5-4 0-16,7-1 0 15,2 2-3-15,0 3 3 16,0 2 2-16,15 1 5 16,8 2-5-16,-1-1-1 15,0-1 2-15,0 2-2 16,-3-1 0-16,-7 2 3 16,-5-2 7-16,-7 1-4 15,0-4-1-15,0-3 9 16,-7-3 2-16,-3-8 2 15,0-1 4-15,1 0-4 16,1 0-6-16,6-22 3 0,2-7-8 16,0-10-6-16,6 1-2 15,12 2-3-15,4 6 3 16,-2 8 0-16,-1 3 4 16,-4 7-1-16,1 2 1 15,-1 6 3-15,-4 4 6 16,0 0 1-16,0 0 5 15,1 14 2-15,-3 8-5 16,-3 3 7-16,-2 5-13 16,-4-3-3-16,0 0-4 15,0-5 0-15,3-4-3 16,-1-4-17-16,2-6-49 16,1-4-9-16,2-4-70 15,-1 0-86-15,1-14-173 0</inkml:trace>
  <inkml:trace contextRef="#ctx0" brushRef="#br1" timeOffset="49736.81">11784 2017 1009 0,'0'0'166'0,"0"0"-69"16,0 0-97-16,0 0-7 15,0 0-118-15,0 0-69 0,2 27-70 16,11-8-418-16</inkml:trace>
  <inkml:trace contextRef="#ctx0" brushRef="#br1" timeOffset="50061.94">12020 2194 787 0,'0'0'259'0,"0"0"-123"16,0 0-75-16,0 0-41 15,0 0 2-15,-44 104-4 0,39-75 0 16,5-8-11-16,0-5 3 16,0-6-5-16,5-4 4 15,12-6 11-15,7 0 10 16,3-4-3-16,0-18-12 15,-2-3-6-15,-10 0 6 16,-11 0 29-16,-4-1 16 16,0-6-11-16,-6-6-21 15,-11-1-23-15,-4 2-5 16,5 12-10-16,10 14-49 16,1 11-48-16,5 0-84 15,0 0-292-15</inkml:trace>
  <inkml:trace contextRef="#ctx0" brushRef="#br1" timeOffset="50457.62">12352 2077 996 0,'0'0'211'15,"0"0"-79"-15,0 0-99 16,0 0-29-16,0 0 18 15,-4 111 27-15,-5-73-16 16,5-8-19-16,0-9-4 16,4-9-3-16,0-5 0 15,0-7 11-15,0 0 12 16,0 0 22-16,8-17-2 0,11-13-30 16,6-20-18-16,0-8 0 15,-1-4 7-15,-4 2 12 16,-2 16 7-16,-7 15 1 15,-5 20-5-15,-3 9 3 16,2 0-23-16,-3 30-4 16,0 26-3-16,-2 17 3 15,0 14 2-15,0 1 0 16,0-1-4-16,0-3-30 16,2-2-56-16,5-4-97 15,-1-9-122-15,0-11-558 16</inkml:trace>
  <inkml:trace contextRef="#ctx0" brushRef="#br1" timeOffset="50775.88">9881 3006 172 0,'0'0'1096'0,"0"0"-978"0,125-10-15 15,13-9-44-15,44-2 4 16,37-6-28-16,37 1-25 15,34 0-10-15,24 0 0 16,5 4-4-16,-30 4-53 16,-62 3-127-16,-78 2-220 15,-66 5-603-15</inkml:trace>
  <inkml:trace contextRef="#ctx0" brushRef="#br1" timeOffset="51121.38">9873 3069 853 0,'0'0'283'0,"0"0"-133"15,0 0-32-15,195-5-63 16,-41-5 27-16,40-5-17 0,42 2-13 16,40-3-20-1,49-2-25-15,36-1-1 0,7-5-6 16,-38 2-17-16,-81 2-85 15,-90 4-82-15,-81 1-149 16,-59 2-200-16</inkml:trace>
  <inkml:trace contextRef="#ctx0" brushRef="#br1" timeOffset="51421.46">9603 2996 1190 0,'0'0'131'16,"0"0"19"-16,178-29-59 15,-24 11-9-15,48-2 18 16,41-4-49-16,46 1-38 16,41-2-8-16,23 6-1 15,-8 2-4-15,-49 5-35 0,-73-1-120 16,-85 2-217-16</inkml:trace>
  <inkml:trace contextRef="#ctx0" brushRef="#br1" timeOffset="63795.82">9596 3684 527 0,'0'0'198'16,"0"0"-42"-16,0 0-32 16,0 0-57-16,0 0 11 15,0 0-19-15,0 0-10 0,0 0 11 16,0 0 0-16,0 0-22 15,0 0-5-15,0 0-4 16,9 0 12-16,16-8-4 16,16-5-14-16,18-1-2 15,12 0-7-15,13-2-2 16,14-4 1-16,16 3-4 16,11-2-5-16,2 7 3 15,-2 3-3-15,-7 2 0 16,-2 1 0-16,-1 0-4 15,5-2 1-15,5 0 4 16,0 2 6-16,7-3-6 0,4 6 0 16,2-1 1-16,4-2-4 15,-1 4-2-15,-3 0-1 16,-4 2 0-16,-7 0 1 16,-9 0 1-16,-5 0-1 15,-3 6 1-15,-8 4-1 16,-6-3 1-16,-9 4 4 15,-5-3 2-15,-6 4-4 16,0-3 5-16,-1 2 3 16,4 1 1-16,-4 0-5 15,-4 0-1-15,-1-5-1 16,-8 2-1-16,1-3 3 16,-3-4 0-16,-2 2-4 0,-3-2 2 15,-4 2-1-15,-3 3-1 16,-2-4-1-16,-1 6 3 15,1-4 0 1,4 3-1-16,0 0 1 0,4-1 0 16,0-4-5-16,-4 4 2 15,4 1 2-15,-5-1-3 16,-2 4 4-16,-4-1-2 16,-4-1-3-16,-1 2 7 15,0-5-7-15,0-1 2 16,0 0 1-16,2-4-2 15,1 3 3-15,-4 0-3 16,-3 5 3-16,-5-2 0 16,-2 4-4-16,-2-2 5 0,2 2 0 15,0-1-1-15,2-1 2 16,2 6-2-16,5-3 2 16,7 2-3-16,1-2 3 15,3-2-6-15,-3 0 4 16,1 0-4-16,0-2 0 15,2-1 0-15,-1 2 0 16,3-3 1-16,0 0 0 16,2 0-1-16,-2 0-1 15,2 3 1-15,1-2 2 0,-1 3 3 16,2 2-2 0,1 5-2-16,6-2 2 15,3 2 0-15,-1-1 5 0,-2-3-2 16,-4-2-4-16,-7-1 1 15,-4-5 1-15,-8 2-3 16,-5-6 0-16,-12 2-2 16,-5-3 1-16,-9 0-22 15,-3 0-16-15,-3 0-97 16,-22 0-148-16,-48 0-509 16</inkml:trace>
  <inkml:trace contextRef="#ctx0" brushRef="#br1" timeOffset="65543.92">9659 8168 511 0,'0'0'166'0,"0"0"-65"15,0 0-10-15,0 0-48 16,0 0 9-16,0 0 19 16,-3 17-19-16,3-1 12 15,-5 7-20-15,-1-2-2 16,-1 0-20-16,3 1-12 16,2-4-5-16,2-2 3 15,0-2-1-15,0 0 5 16,0-2 0-16,0-2 0 15,2-6-5-15,6-2 2 16,-1-2 1-16,3 0 7 0,0-6 8 16,1-15 3-16,3-1-3 15,-5 0-5-15,-5 7-1 16,0 2 3-16,-4 8 13 16,0 0 3-16,0 5 2 15,0 0-18-15,-6 0-8 16,-5 0-14-16,-5 0 0 15,3 16-5-15,-1 5 4 16,-1-2 0-16,9 2-1 16,1-7 2-16,2-2 0 15,3-1 0-15,0-4 2 16,0-3-1-16,8-2-1 0,4-2 6 16,2 0-4-16,-3 0 0 15,2 0 0-15,-1 0 3 16,-6-4 3-16,-1-5-4 15,-3 2 1-15,-2-6 4 16,0 6 4-16,0-3-8 16,0 4 6-16,-13 4-9 15,-1 2 5-15,1 0-7 16,-3 0-2-16,3 9-4 16,4 6 2-16,2-3 2 15,5 2 2-15,2-2-1 16,0 1 1-16,0 0 4 15,14-3-3-15,3-4 3 0,3-2 0 16,3-4-2 0,-4 0 2-16,-3 0 1 0,-1-12 0 15,-1-4 3-15,-7-1 1 16,-3 2 0-16,-4-2-3 16,0 8 1-16,0-4 0 15,-8 4 4-15,-11 3-4 16,2 2-6-16,-1 1 3 15,1 3-4-15,0 0 0 16,2 4-1-16,-1 13 0 16,1 5 0-16,1 2-2 15,8-3 3-15,2-2 1 0,4-5-1 16,0-6-1 0,0-2 0-16,0-4 2 0,10-2-1 15,9 0 0-15,-4 0 3 16,1 0-1-16,-1 0-1 15,-1-12 4-15,-1-10-3 16,-3-2-1-16,-2 0 0 16,-6 1 2-16,-2 4 0 15,0 5-1-15,-7 6 0 16,-2 4-1-16,-2 4-1 16,-1 0-2-16,-3 0 1 15,-5 17-6-15,3 10 7 16,1 0 0-16,5 0 0 15,9-3 0-15,2-8 0 16,0-6 0-16,0-7-1 0,0-3 1 16,4 0 0-16,7 0 1 15,7 0 2-15,-3-21 1 16,3-8-2-16,-3-1 0 16,-7 4 0-16,-6 5 1 15,-2 4 2-15,0 8-4 16,-2 0 9-16,-14 8-9 15,-4 1-1-15,-4 3-2 16,-5 26-2-16,0 5 0 16,4 10 0-16,5 2-9 15,11-1-35-15,5-2-69 16,4-7-102-16,0-12-131 16,13-11-605-16</inkml:trace>
  <inkml:trace contextRef="#ctx0" brushRef="#br1" timeOffset="68991.49">20083 3421 711 0,'0'0'178'0,"0"0"-40"16,0 0-69-16,0 0-7 0,0 0-17 16,0 0-10-16,0 0-1 15,2-17-13-15,21 9 5 16,10-3 4-16,15-3-12 15,9-5 1-15,12 1-1 16,11 3 1-16,3 0 2 16,2 5-9-16,-10 7-7 15,-8 3 1-15,-5 0-5 16,0 0 4-16,1 0-5 16,-1 0 4-16,-2 0-3 15,-6-3-2-15,-7 2 4 16,-9-2-2-16,-3-1-1 15,-3 2 2-15,-10-2-1 16,-5 4 8-16,-5-1 5 0,-7-2 5 16,-3 3-3-1,0 0 0-15,-2 0-7 0,2-1 0 16,-2 1-8-16,2-3 3 16,-2 3 4-16,0 0-4 15,0-2-1-15,0 2 6 16,0 0-4-16,0 0 6 15,0 0-6-15,0 0 0 16,0 0 0-16,0 0 1 16,0 0 2-16,0-1-3 15,0-2 1-15,0 0-2 16,0-3-2-16,0-5-2 16,0-1 1-16,0-2 2 0,-11-6-1 15,-7-4 0-15,-9-2-2 16,-8-2 0-16,-12 2 0 15,-8 5-1-15,-12 2-1 16,-3 8 0-16,6 5 2 16,9 5 0-16,18 1 2 15,16 0 4-15,11 0 3 16,10 0-1-16,0 0 0 16,0 0 0-16,0 0-4 15,27 14 0-15,16 6 0 16,12 4 10-16,9-1 8 15,4-2-10-15,-1 1-4 0,-9-2 0 16,-12 0-4-16,-11-2-1 16,-8 2-1-16,-6-2 4 15,-11-1-3-15,-3-2 6 16,-2 3 9-16,-5 0-1 16,0 3 0-16,-7 1 2 15,-17 4-10-15,-9 2-3 16,-8 1-6-16,1 4-8 15,2-3-50-15,7 2-109 16,4-8-205-16,13-7-504 16</inkml:trace>
  <inkml:trace contextRef="#ctx0" brushRef="#br1" timeOffset="80900.98">22323 3316 616 0,'0'0'190'0,"0"0"-35"15,0 0-47-15,0 0-12 16,0 0-32-16,0 0-4 0,0 0-10 15,-5-24-10-15,3 24-8 16,-3 6-16-16,-2 15-4 16,5 5 14-16,2-2-8 15,0-4-7-15,0-5-3 16,19-5 0-16,-2-5-1 16,7-5 3-16,1 0 0 15,2-5 3-15,-4-14-9 16,-8-3-1-16,-9 1 8 15,-6 1 0-15,0 2 3 16,-2 2 4-16,-17 5-3 16,-4 2-8-16,-2 7 1 0,1 2-7 15,4 0-2-15,-2 0 0 16,6 8 1-16,1 6-1 16,1 2-1-16,5 2-2 15,5-4 5-15,4-1-2 16,0-3 2-16,0-5-2 15,18-5 2-15,3 0-1 16,6 0 4-16,-4-1-3 16,-6-8 3-16,-3 2-2 15,-12 4 1-15,-2 1 1 16,0 2 3-16,0 0-3 16,0 0-4-16,0-1-1 15,-4 1-4-15,-8-3 3 0,1 1-1 16,3 2 2-1,-4-1-3-15,3 1 1 0,-1 0 2 16,0 0-1-16,1 0-18 16,-1 0-60-16,1 6-36 15,-1 7-106-15,8 0-299 16</inkml:trace>
  <inkml:trace contextRef="#ctx0" brushRef="#br1" timeOffset="81889.86">23854 7778 419 0,'0'0'134'0,"0"0"13"16,0 0-17-16,0 0-49 15,0 0-2-15,0 0-12 0,19 76-18 16,-15-74 3-16,1-2-4 16,-2 0-9-16,1 0-4 15,5 0-3-15,6-6 4 16,3-14-17-16,7-2-12 16,-8-2-5-16,-5 4-1 15,-8 6 3-15,-4 7 0 16,0 7 4-16,0 0-8 15,-4 6 0-15,-17 17-4 16,-1 9 4-16,7-2 0 0,8-6 0 16,7-1 0-1,0-10 0-15,0-4 1 0,0-8-1 16,3-1 1-16,5 0 5 16,-1 0 19-16,-1-11 26 15,2-5-6-15,-6-1 1 16,-2 6-24-16,0 3-3 15,0 5-10-15,0 3-9 16,0 0-26-16,0 3-68 16,-19 20-31-16,2 1-108 15,5 2-240-15</inkml:trace>
  <inkml:trace contextRef="#ctx0" brushRef="#br1" timeOffset="82377.75">24650 7908 926 0,'0'0'120'0,"0"0"70"16,0 0-79-16,0 0-67 0,0 0-33 15,0 0-6-15,0 0 8 16,-10 49 28-16,10-3-9 16,0 4 19-16,0 6 0 15,0 4-20-15,-3-3 1 16,-3 2-7-16,-4-1-7 15,6-5-1-15,0-9-3 16,2-8-2-16,2-11-7 16,0-6-1-16,0-7 0 15,6-6 2-15,14-4 1 16,12-2 4-16,5 0 4 16,6-8-10-16,-1-8 0 15,-4-1-5-15,-9 0-2 16,-9 3-8-16,-5 2-22 15,-3-2-29-15,-3-4-27 0,-5 0-77 16,-4-5-113-16,0 6-322 16</inkml:trace>
  <inkml:trace contextRef="#ctx0" brushRef="#br1" timeOffset="82732.37">25059 8238 951 0,'0'0'140'0,"0"0"36"15,0 0-97-15,0 0-68 0,0 0 11 16,0 0-1-16,-47 51 1 16,47-27-9-16,0-1-9 15,0-5 2-15,8-9-2 16,8-3 0-16,5-6 4 15,5 0 9-15,-2-6 9 16,1-15-3-16,-5-3 2 16,-4-2-8-16,-8 0 0 15,-5-2 2-15,-3-1-4 16,0 3 2-16,-22 0-9 16,-9 10-8-16,-3 6 0 15,-1 10-5-15,0 0-13 16,10 10-38-16,6 10-47 0,13 2-48 15,6-6-167 1,6-4-104-16</inkml:trace>
  <inkml:trace contextRef="#ctx0" brushRef="#br1" timeOffset="83227.71">25518 8209 1044 0,'0'0'162'16,"0"0"8"-16,0 0-123 16,0 0-37-16,0 0-4 0,0 0 2 15,-49 63-4-15,49-34 3 16,0-1 0-16,4-3 5 16,14-7 3-16,4-7-1 15,0-6 4-15,7-5 8 16,5-12-6-16,1-18-8 15,2-4-8-15,-6-3 0 16,-10 1-4-16,-2 6 4 16,-13 7 0-16,-2 12 7 15,-4 8 9-15,0 3 8 16,0 0-28-16,0 4 0 16,0 15-3-16,3 4 2 15,6-6 2-15,6 1-1 16,8-3 4-16,-4-8-3 15,8-4 3-15,0-3 3 0,-2 0 9 16,-3-18 11-16,-7-9 5 16,-3 1-1-16,-10-2-6 15,-2-4-8-15,0-2-4 16,-24-3-10-16,-14-3-3 16,-3 3-6-16,1 9-34 15,11 11-39-15,14 17-20 16,8 0-82-16,7 7-113 15,0 7-185-15</inkml:trace>
  <inkml:trace contextRef="#ctx0" brushRef="#br1" timeOffset="83576.49">26206 8013 249 0,'0'0'845'0,"0"0"-671"16,0 0-9-16,0 0-126 15,0 0-20-15,0 0 5 16,0 0-19-16,0 2 5 16,2-2-5-16,11 0 7 15,8 0 10-15,1-21 1 16,3-2-4-16,-8-4 1 16,-8 4 2-16,-9 1-2 15,0 8-2-15,0 6-12 16,-9 8-6-16,-16 0-5 0,2 22 0 15,-2 10 3-15,7 8 2 16,9-3-3-16,7 4 1 16,2-4 0-16,0-4 1 15,0-5-4-15,13-6-6 16,7-6-23-16,9-8-34 16,13-8-21-16,10 0-42 15,8-14-45-15,5-16-250 16</inkml:trace>
  <inkml:trace contextRef="#ctx0" brushRef="#br1" timeOffset="84075.76">26761 7843 940 0,'0'0'173'0,"0"0"47"0,0 0-123 16,0 0-68-16,0 0-20 15,-131-23-4-15,100 44 1 16,8-4-3-16,17 6-2 15,6-4-1-15,0 6-1 16,19-1 1-16,17 2 0 16,6 0 5-16,2-2-5 15,-3 2 0-15,-3 2 0 16,-3 2 0-16,-6 4 8 16,-4-1 51-16,-14-2-22 15,-11-5-20-15,0-2-6 16,0-6-2-16,-17-10 4 15,-2-8-4-15,3 0-2 0,6-23-1 16,7-28 4-16,3-19-2 16,19-26-5-16,23-19-3 15,14-5-1-15,4 12 1 16,-8 30 0-16,-6 30 0 16,-11 30 19-16,-6 18 34 15,-4 0-9-15,-8 19-23 16,-3 25-5-16,-8 15 10 15,-3 10 7-15,-3 2-15 16,0-1-7-16,0-5-7 16,0-10-4-16,0-8-1 15,0-14-4-15,0-6-10 0,0-11-28 16,8-8-63-16,2-8-82 16,-4-10-69-16,-4-20-143 15,1-14-513-15</inkml:trace>
  <inkml:trace contextRef="#ctx0" brushRef="#br1" timeOffset="84199.78">27195 7832 99 0,'0'0'996'16,"0"0"-747"-16,0 0-1 15,0 0-124-15,0 0-56 16,0 0-37-16,150-54-30 16,-23 30-1-16,22-2-71 15,9-2-59-15,4-6-92 16,-19-8-242-16</inkml:trace>
  <inkml:trace contextRef="#ctx0" brushRef="#br1" timeOffset="87791.06">16269 3409 518 0,'0'0'288'0,"0"0"-98"16,0 0-24-16,0 0-69 15,0 0-5-15,0 0-30 16,0-40-14-16,0 40-19 16,14 35-15-16,3 28 64 15,5 25-16-15,-1 23-19 16,-10 12-8-16,-9 14 1 15,-2-4-14-15,0-7-11 16,0-15-10-16,0-9-1 16,0-16-26-16,0-14-61 15,0-19-102-15,0-22-88 0,0-11-475 16</inkml:trace>
  <inkml:trace contextRef="#ctx0" brushRef="#br1" timeOffset="88305.92">16229 3396 761 0,'0'0'208'15,"0"0"-28"-15,0 0-69 16,0 0-25-16,0 0-32 16,0 0-22-16,0 41 10 15,8 24 44-15,11 29-13 16,5 27-9-16,2 25 3 15,1 9-18-15,-2 9-24 16,-7-4-13-16,-7-10-9 16,-5-19-3-16,-4-14-2 15,-2-12-12-15,0-18-14 16,0-16-109-16,0-21 15 16,0-32-108-16,-2-18-257 15</inkml:trace>
  <inkml:trace contextRef="#ctx0" brushRef="#br1" timeOffset="88757.43">16302 3266 1003 0,'0'0'153'0,"0"0"-40"15,0 0-21-15,0 0-44 16,0 0-12-16,0 0-13 16,2 18 1-16,14 49 66 15,1 30 6-15,0 37-11 16,1 18-21-16,-3 17-24 16,1 1-13-16,-3-4-16 15,0-10-8-15,1-19-2 16,-3-19-1-16,0-20-13 0,-2-18-14 15,2-13-34 1,-2-17-75-16,-9-18-121 0,0-14-190 16</inkml:trace>
  <inkml:trace contextRef="#ctx0" brushRef="#br1" timeOffset="89187.89">16269 3190 856 0,'0'0'166'16,"0"0"-50"-16,0 0-51 15,0 0 20-15,-3 158 20 16,10-39-20-16,11 33 35 15,3 25-40-15,-2 15-21 0,-1-3-20 16,-9-9-29-16,-3-14-10 16,-4-17 0-16,-2-20-9 15,0-21-16-15,-2-19-29 16,-6-22-43-16,1-21-47 16,3-22-56-16,2-24-236 15</inkml:trace>
  <inkml:trace contextRef="#ctx0" brushRef="#br1" timeOffset="89608.31">16370 3110 827 0,'0'0'245'0,"0"0"-97"0,0 0-89 15,0 0-24-15,0 0 14 16,21 168 45-16,-17-51-14 16,2 30-3-16,0 23-31 15,1 14-13-15,3 7-6 16,0-11-8-16,-3-8-18 16,-3-17 1-16,-4-19-2 15,0-19-1-15,0-25-24 16,0-20-24-16,0-22-51 15,0-22-34-15,0-18-106 16,2-10-245-16</inkml:trace>
  <inkml:trace contextRef="#ctx0" brushRef="#br1" timeOffset="92924.96">16438 3948 376 0,'0'0'69'16,"0"0"-6"-16,0 0-2 16,0 0-20-16,0 0 9 15,0 0 0-15,0 0 20 16,-53 5-16-16,53-4 0 15,0 5-17-15,0 4 5 16,-5 4 8-16,5 3-6 16,0-2-2-16,0-3-11 0,5-2-16 15,11-6-10-15,1-4 2 16,1 0 1-16,2 0-3 16,-4-10 10-16,-8 1-5 15,-3-4 10-15,-5 4 12 16,0-2 16-16,-2 1 5 15,-16 0-24-15,-2 4-6 16,2 2-16-16,0 4 7 16,2 0-9-16,6 0 0 15,-1 4-5-15,3 12 6 16,6 2-2-16,2 4 0 16,0-1 1-16,0-8 0 15,8-3 1-15,9-6-1 16,3-4 3-16,0 0 8 15,-4 0 16-15,-3-14 3 0,-9 2-5 16,-1 2-5-16,-3 1-10 16,0 4-6-16,0 0-9 15,-7 5-1-15,-4 0-82 16,-7 0-47-16,-2 0-164 16,4 0-262-16</inkml:trace>
  <inkml:trace contextRef="#ctx0" brushRef="#br1" timeOffset="93823.26">15890 1808 687 0,'0'0'303'0,"0"0"-95"16,0 0-87-16,0 0-21 15,0 0-12-15,0 0 23 16,-27-57-54-16,27 57 2 16,0 0-26-16,0 0-20 0,0 9-5 15,0 32-6 1,0 18 23-16,9 22 3 0,0 5-13 16,0 8-8-16,0-6 0 15,0-9 0-15,0-15-3 16,-3-16-2-16,1-14 1 15,-3-11-2-15,2-14 0 16,-4-6 0-16,0-3 1 16,0 0 5-16,7 0-1 15,5-12-3-15,7-13-2 16,6-1-1-16,-4 6-4 16,-8 8 2-16,-4 12-3 15,-2 0-4-15,4 6 0 16,5 16 5-16,3 2 4 15,0 0-1-15,2-4 1 0,1-4 0 16,3-8 0-16,2-8 0 16,-2 0-8-16,-1 0 4 15,-6-20 4-15,-3-4 4 16,-11-2-3-16,-6 0 3 16,0 2 4-16,0 6-5 15,0 4-3-15,0 5 3 16,-2 8-2-16,2-4 5 15,0 5 1-15,0 0-7 16,0 0-4-16,0 6-6 16,4 17 4-16,13 9 6 15,6-1 2-15,2-6-1 0,-1-3-1 16,-2-8-3 0,1-6-20-16,1-8-60 0,-1 0-70 15,-2-25-103-15,-2-18-218 16</inkml:trace>
  <inkml:trace contextRef="#ctx0" brushRef="#br1" timeOffset="93973.8">16429 2079 1161 0,'0'0'103'15,"0"0"-39"-15,0 0-64 16,0 0-51-16,0 0-70 0,0 0-92 15,87 17-177-15</inkml:trace>
  <inkml:trace contextRef="#ctx0" brushRef="#br1" timeOffset="94383.79">16875 2141 862 0,'0'0'274'16,"0"0"-122"-16,0 0-54 15,0 0-61-15,0 0-21 16,-139 54-1-16,99-3 8 16,9-1-14-16,14-8-2 15,10-9-6-15,7-10-1 16,0-13-2-16,26-10 2 0,8 0 3 16,9-18 3-16,3-16 0 15,3-4-5-15,-4-2 0 16,-10 5-2-16,-10 12 1 15,-11 9 0-15,-8 10 0 16,-4 4 2-16,-2 5-4 16,2 27 4-16,1 16 5 15,-1 11 26-15,-2 9 6 16,0 6-8-16,0 2-6 16,0 1-7-16,0-13-6 15,-9-10-1-15,1-14-7 16,2-12-4-16,2-13-4 15,4-12-10-15,0-3-58 0,0-22-26 16,2-38-107-16,21-20-208 16,4-29-86-16</inkml:trace>
  <inkml:trace contextRef="#ctx0" brushRef="#br1" timeOffset="94741.63">17147 1494 1030 0,'0'0'205'0,"0"0"-50"15,0 0-68-15,0 0-41 16,0 0-40-16,0 0 14 0,0 172 72 16,0-74-41-1,6 5-12-15,1 1 5 0,-3-4-16 16,-2-14-19-16,2-14 2 16,-2-22-10-16,2-17 0 15,0-18-1-15,1-13 1 16,5-2-1-16,13-27 0 15,15-33-3-15,9-27-2 16,7-13-14-16,-4 12-27 16,-12 20 15-16,-11 33 31 15,-13 28 2-15,-8 7 22 16,-4 30-17-16,-2 29 3 16,0 20 41-16,0 5-11 15,-2 1-12-15,-2-15-13 0,4-10-15 16,0-13-1-16,0-10-23 15,2-5-68-15,7-9-149 16,2-4-272-16</inkml:trace>
  <inkml:trace contextRef="#ctx0" brushRef="#br1" timeOffset="96267.69">15751 3057 703 0,'0'0'115'15,"0"0"39"-15,0 0-27 16,-131 19-37-16,89-9-6 16,3-2-17-16,2-2-7 15,10-2 30-15,1 0-30 16,10 1-24-16,8-5-13 16,8 0-7-16,39 0 27 15,69-7-34-15,69-22-1 16,85-9-6-16,68-5 0 0,50-4-2 15,21 7 0 1,-24 8-5-16,-63 8-91 0,-74 9-75 16,-79-2-176-16,-63 1-290 15</inkml:trace>
  <inkml:trace contextRef="#ctx0" brushRef="#br1" timeOffset="96665.34">15541 3121 957 0,'0'0'117'0,"0"0"57"15,0 0-29-15,0 0-103 16,216-42-29-16,-27 5 13 15,42-6 19-15,39 0-3 16,35 0-30 0,34 1-12-16,11 6-9 0,-18 3-66 15,-62 10-81-15,-81 5-176 16,-80 6-445-16</inkml:trace>
  <inkml:trace contextRef="#ctx0" brushRef="#br1" timeOffset="97751.79">18176 2783 643 0,'0'0'154'0,"0"0"89"16,0 0-58-16,0 0-82 15,0 0-14-15,0 0-27 16,54-39 1-16,-54 16 2 16,0-7-16-16,0-7-8 15,0-10-8-15,-11-12 2 16,-1-11-5-16,1-20-18 15,-3-19 4-15,-1-25-5 16,-3-12-7-16,-1-7 3 16,-4 7-7-16,1 22-5 0,2 11-8 15,0 19 3 1,1 13 9-16,7 8 0 0,-2 13-1 16,5 6 1-16,-2 5 0 15,3 13 1-15,0 12-1 16,2 15 1-16,6 6-1 15,-3 3-2-15,3 0-1 16,0 0-5-16,0 0 3 16,0 0 2-16,0 0 3 15,0 0-2-15,0 0 2 16,0 0 1-16,0 0-1 16,0 0-1-16,-4 0-3 0,-10 0-12 15,-17 6 5 1,-22 13 7-16,-29 4 4 0,-28 12-2 15,-21 4-1-15,-21 11-15 16,-23 9-6-16,-20 3-27 16,-9 3-30-1,-8-2 23-15,5-2 14 0,7 1 7 16,7-4-1-16,18-6 0 16,21-6 1-16,22-10 29 15,28-10-2-15,27-11-11 16,29-8 10-16,23-7 12 15,15 0 4-15,5 0 17 16,2-6 8-16,3-10-8 16,0-2 8-16,0-2 1 15,0 2-6-15,0 3 0 0,0 8 11 16,0 6 7-16,0 1 0 16,0 0-20-16,0 0-22 15,0 0-12-15,3 17-9 16,4 24 18-16,3 25 3 15,-1 28 28-15,1 26 0 16,-4 23 19-16,-2 11-3 16,3-2-9-16,5-7-11 15,1-13 4-15,3-15-7 16,3-17-10-16,2-17 0 16,-4-12-2-16,-1-13-3 15,-5-10 1-15,-4-14-1 16,0-12-6-16,-3-9 0 0,-2-12-1 15,-2-1-11-15,0 0-16 16,0-14-34-16,0-18-173 16,0-12-174-16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29:39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15422 6097 997 0,'0'0'98'0,"0"0"33"15,-149-43-38-15,97 43-21 16,-6 24-23-16,0 24 2 0,8 20 17 15,5 22-7-15,16 12-23 16,22 4-9-16,7-9-20 16,38-20-3-16,32-27-6 15,19-31-2-15,15-19 2 16,8-28 5-16,-6-30-5 16,-16-13 2-16,-30-4 2 15,-33 7 6-15,-25 7 10 16,-2 5 9-16,-43 8-7 15,-14 6-12-15,-11 12-5 16,4 16-4-16,1 14-1 16,13 2-13-16,9 26-23 15,14 5-37-15,18 2-63 16,9 1-59-16,21-6-74 16,23-11-148-16</inkml:trace>
  <inkml:trace contextRef="#ctx0" brushRef="#br0" timeOffset="481.72">15850 6064 870 0,'0'0'281'15,"0"0"-113"-15,0 0-40 16,0 0-65-16,0 0-31 15,0 0 28-15,-51 128-30 0,57-70 9 16,19-2 0-16,0-3-18 16,-1-9-15-16,-4-12-6 15,-4-10 4-15,-8-12-2 16,-3-5-1-16,-3-5 1 16,-2 0 1-16,0-9 12 15,-4-19 1-15,-19-13-16 16,-6-11 1-16,-4-8-2 15,2-11 1-15,4-4 0 16,9 5-3-16,12 6-3 16,6 9 5-16,11 7 0 15,26 8 0-15,15 6 2 16,6 7-1-16,-4 15 0 0,-8 12 0 16,-13 5-2-16,-14 29 1 15,-19 13 1-15,0 6 15 16,-25 7 3-16,-17 1-3 15,-3-10-10-15,7-8-5 16,11-13-9-16,12-12-52 16,8-12-73-16,7-6-87 15,0-12-225-15</inkml:trace>
  <inkml:trace contextRef="#ctx0" brushRef="#br0" timeOffset="722.6">16258 5763 1075 0,'0'0'215'0,"0"0"-59"16,0 0-21-16,0 0-69 16,0 0-38-16,0 0 3 15,-2 90 42-15,19-36-42 16,1 0-7-16,3 1-5 15,-6-7-19-15,-1-6-1 16,-4-6-5-16,-1-6-26 16,1-10-50-16,-6-8-90 15,-2-12-67-15,-2 0-219 0</inkml:trace>
  <inkml:trace contextRef="#ctx0" brushRef="#br0" timeOffset="1003.25">16224 6148 1017 0,'0'0'196'0,"0"0"-72"16,0 0-75-16,0 0-26 15,134-98 10-15,-87 76-9 16,-9 1-2-16,-5 3 14 16,-8 4 2-16,-12 5-13 15,-7 2 9-15,-4 5 5 16,-2 2 7-16,0 0 4 15,0 0-25-15,0 0-15 0,0 4-10 16,0 14 0-16,0 9 0 16,0 1 0-16,0-1-17 15,0-2-48-15,0-7-67 16,0-11-66-16,0-7-119 16,0 0-258-16</inkml:trace>
  <inkml:trace contextRef="#ctx0" brushRef="#br0" timeOffset="1172.86">16418 5691 1030 0,'0'0'275'0,"0"0"-145"0,0 0-62 16,0 0-68-1,0 0-36-15,0 0-6 0,20 62-61 16,9-34-116-16,0-4-359 15</inkml:trace>
  <inkml:trace contextRef="#ctx0" brushRef="#br0" timeOffset="2100.09">16765 5789 1043 0,'0'0'214'15,"0"0"-74"-15,0 0-66 16,0 0-36-16,0 0 8 0,0 0 18 15,6 128-39-15,0-86-11 16,3-4-4-16,7-7-7 16,1-16 2-16,1-4 6 15,-3-11-2-15,1 0 1 16,4-16 8-16,0-16-5 16,3-11-13-16,-4 2 0 15,-3-3-9-15,-5 5 6 16,-4 11 2-16,-2 9 1 15,-5 16 0-15,2 3-3 16,0 2-2-16,0 26-6 16,5 10 8-16,7 4 3 15,-1 0 3-15,5-10-2 16,1-8 1-16,-3-11 0 16,0-9 3-16,0-4-2 0,-1-4-1 15,3-22 5-15,-1-6-7 16,4-4 0-16,-1-2 0 15,-1 1-9-15,4 9 4 16,-3 12 4-16,0 11-5 16,-4 5 1-16,1 13-5 15,1 18 10-15,1 8-1 16,0 3 2-16,6-6-2 16,6-5 0-16,7-12-27 15,4-15-42-15,3-4-4 16,-6-8 38-16,-2-19 16 15,-13-6 13-15,-8-1 7 0,-12 1 3 16,-4-3 5 0,0 9 7-16,-6 7 3 0,-13 10 14 15,0 10 10-15,-4 0-27 16,-1 26-10-16,3 10-1 16,8 1 4-16,9-6 0 15,4-4-5-15,0-10-1 16,2-7 0-16,15-7 3 15,6-3-4-15,2-5 4 16,-1-15 1-16,-2 1-6 16,-4 4 0-16,-5 7 0 15,-3 6 0-15,-2 2-4 16,-1 0 1-16,2 19-1 0,0 0 4 16,2-2 0-16,5-8 2 15,1-7 5-15,4-2-5 16,3-10 7-16,3-24 4 15,-3-12 2-15,-2-8 5 16,-5-12 4-16,-9-8 14 16,-8-19-13-16,0-15-12 15,-27-16-7-15,-17-1-3 16,-5 27-2-16,5 34 1 16,12 45 12-16,14 28 29 15,7 60-31-15,11 25-6 16,0 22 3-16,40 4-3 15,23-6 0-15,10-3-6 16,3-3 0-16,4-13-56 0,7-24-166 16,4-27 35-16,3-33-480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32:33.41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1620 5151 616 0,'0'0'231'0,"0"0"-152"15,0 0-7-15,0 0 21 16,0 0-14-16,0 0-30 16,-27-92 3-16,6 78-4 15,-3 3-8-15,-7 0-20 0,-5 3-3 16,-4 2-9-1,-7 4-3-15,-4 2-2 0,-4 0 1 16,-6 14-3-16,3 12 3 16,0 11-1-16,2 10 2 15,-2 15-2-15,-2 15-1 16,3 7 10-16,5 4-6 16,15-6 3-16,8-3-2 15,11-1 0-15,18 0-2 16,0 5 7-16,29 4-6 15,24 1 7-15,5 1-9 16,0-9 5-16,5-6-6 16,1-7 5-16,5-13-6 15,4-8 5-15,6-14 4 16,3-10-5-16,2-17-1 0,-1-5 5 16,-8-5 0-16,0-28 3 15,-11-11-1-15,-8-12 6 16,-3-10-4-16,-6-10 10 15,-7-7-9-15,-11-5-4 16,-9-4 6-16,-16-9 5 16,-4 0 0-16,-8-5 13 15,-28-3-18-15,-13 6 2 16,-7 8 2-16,-4 19-5 16,0 17-2-16,-1 21-5 15,7 14-6-15,0 15-3 16,0 9-11-16,-2 7-16 0,6 40-61 15,0 20-102 1,6 4-81-16,3-3-342 0</inkml:trace>
  <inkml:trace contextRef="#ctx0" brushRef="#br0" timeOffset="1449.64">1510 7676 738 0,'0'0'159'0,"0"0"-102"16,0 0 43-16,0 0 18 16,-116-110-52-16,85 104-7 15,-5 6-27-15,-3 0-8 0,-7 9-2 16,2 19-5-16,2 8 1 15,2 11-12-15,2 11 7 16,7 10-10-16,4 8 2 16,14 7 0-16,9-1 6 15,4 0-7-15,0-4-1 16,21 0-1-16,12 0-1 16,4-1-1-16,3-5 4 15,6-8-3-15,10-8-1 16,6-13 0-16,7-14 1 15,5-11 1-15,2-15-2 16,6-3 7-16,3-17-4 16,4-27 15-16,3-16 38 15,-2-12-31-15,-5-4-10 16,-13 0 3-16,-15 9-4 0,-18 11-4 16,-20 4 11-16,-11 2 4 15,-8-4 19-15,-6-4 4 16,-25-13-6-16,-17-10-6 15,-15-13-21-15,-9-4-7 16,-7 5-6-16,-2 16-2 16,4 23 0-16,3 22 0 15,7 18-1-15,5 14-11 16,4 16-23-16,5 34-53 16,10 22-41-16,14 24-60 15,12 9-121-15,7 8-275 16</inkml:trace>
  <inkml:trace contextRef="#ctx0" brushRef="#br0" timeOffset="2202.73">1519 9078 507 0,'0'0'478'0,"0"0"-410"15,0 0 23-15,-119-9-15 0,88 9-28 16,0 2-1-16,0 17-27 15,3 4-4-15,-1 10-11 16,0 5 3-16,0 10-3 16,2 10 4-16,4 12-7 15,3 8 5-15,9 10 14 16,5 7-11-16,4 2-2 16,2-3 6-16,0-5-3 15,6-6-4-15,17-11 1 16,6-4-3-16,4-10 5 15,7-2-8-15,5-10-2 16,3-9 3-16,4-11-3 16,6-16 3-16,6-10 0 15,10-4 2-15,6-36 4 0,4-22 11 16,-1-17 14-16,-3-11-6 16,-9-2-2-16,-8 3-8 15,-16 7 7-15,-16 8-6 16,-18 5 4-16,-13 6 7 15,-4-6 16-15,-32 0-17 16,-15-2-6-16,-14 1-13 16,-10 6 7-16,-8 12-14 15,-2 14-3-15,3 21-5 16,8 17-4-16,3 23-15 16,5 31-73-16,8 18-63 15,10 10-47-15,9 3-199 16</inkml:trace>
  <inkml:trace contextRef="#ctx0" brushRef="#br0" timeOffset="3151.21">1550 15105 675 0,'0'0'125'0,"0"0"-92"0,0 0 71 16,0 0-12-16,0 0-26 16,0 0-1-16,-22-97-22 15,4 66 5-15,-9 5-6 16,-4 4 19-16,-7 9-9 15,-7 13 2-15,-1 0-13 16,-1 29-6-16,-2 21-17 16,0 26-8-16,5 22-7 15,4 20 3-15,3 18 3 16,11 2-2-16,11 0-7 16,12-8 1-16,3-5 4 15,23-9-4-15,19-12 4 16,14-16-5-16,6-21 0 0,11-22-1 15,8-18 1-15,4-27-1 16,1-10-3-16,3-51-7 16,-2-29 11-16,-4-34 0 15,-14-12 8-15,-20-1 8 16,-25 17 27-16,-24 15-11 16,-20 8-15-16,-40 6 8 15,-16 7 4-15,-10 18-13 16,-11 13-12-16,2 25 3 15,1 20-7-15,12 8-4 16,12 22-50-16,18 27-49 16,7 18-76-16,7 18-178 15,-2-1-727-15</inkml:trace>
  <inkml:trace contextRef="#ctx0" brushRef="#br0" timeOffset="6182.4">2455 6136 441 0,'0'0'126'16,"0"0"-77"-16,0 0 30 15,0 0 9-15,0 0-26 16,0 0-37-16,40-30 8 16,-31 28 16-16,2 0 27 15,2-3 19-15,5 4-31 0,2-5-26 16,9 2 2-16,2 0-3 16,-2 4-1-16,0 0-22 15,-4 0-5-15,0 0-3 16,4 0-2-16,2 0 9 15,0 0 1-15,-4 0-5 16,-1 0-1-16,-6-3-4 16,-9-3 4-16,-4 5 0 15,-5-2 6-15,1 3 17 16,-3 0 19-16,0-2-8 16,0 1-13-16,0-5-6 15,0 2-13-15,0-2-6 0,0 2-2 16,0 4-1-16,0 0 4 15,0 0-5-15,0 0-1 16,2 0 0-16,2 0-5 16,5 0 2-16,0 6 4 15,6-1 0-15,-1-2 2 16,-1-2-2-16,0-1 0 16,-3 0 2-16,1 0 2 15,-3-7 1-15,0-8-1 16,-4 4-1-16,-2-1 4 15,-2 3 6-15,0 4 0 16,0 2 6-16,2 3-3 16,-2 0-11-16,3 0-5 15,-1 0-2-15,0 0-3 0,6 3-2 16,4 12 7-16,1 3 0 16,5-1 1-16,0-2 0 15,0-4-1-15,-3-5 1 16,1-4 0-16,1-2-1 15,2 0 3-15,1-4 4 16,2-14-2-16,-4-4-2 16,-2-3-2-16,-1 5 0 15,-4 2 2-15,1 6-3 16,-6 4 0-16,-4 6 0 16,0 0 0-16,0 2 0 0,-2 0-5 15,3 0 5-15,-1 0-6 16,2 0 1-16,4 0 2 15,-2 0 2-15,3 0 2 16,-3 2-4-16,4 0 6 16,1-2-2-16,-1 0 0 15,2 0 0-15,-3 0 1 16,-1 0-2-16,0 0 1 16,-2 0-2-16,1 0 1 15,-1 0 0-15,4 2 0 16,-4 3 0-16,5-1 0 15,-2 1-2-15,0 4 1 0,0-4 0 16,0 1 1 0,2-2 0-16,2-1 0 15,1-2 0-15,1 2 3 0,-2-3-1 16,-3 1-2-16,-2-1 0 16,-1 3 0-16,3-3-1 15,-2 0 2-15,5 0-1 16,5 0 1-16,-3 0 0 15,4 0 0-15,-4 0 0 16,-1 0-1-16,-6 0 0 16,1 0 1-16,-4 0-2 15,-3 0 1-15,1 0-5 16,1 0 5-16,0 10 0 16,3 2 0-16,-1-2 1 15,2-2 0-15,0-1 0 0,1-3-1 16,0-1 0-16,0-3 0 15,2 0 2-15,5 0 0 16,3 0 0-16,8-17 5 16,0-1-6-16,-2 0 0 15,-10 9 0-15,-1 2-1 16,-10 5-1-16,-2 2 1 16,0 0-2-16,-2 0-3 15,5 0 3-15,-3 0-2 16,2 2 3-16,2 9 0 15,-4-1 0-15,4 2 1 16,-2-2 0-16,3-2-1 16,3-2 2-16,-2-4 0 15,3-2 0-15,3 0 3 0,5 0 2 16,8-16-1 0,0-2-5-16,0 1 0 15,-2 6 0-15,-6 3 1 0,-5 5-1 16,-5 1-1-16,-3 2 1 15,-2 0-6-15,0 0 3 16,-2 0 2-16,2 0-1 16,0 0 2-16,1 0-2 15,1 9 2-15,-2 0 0 16,2 1-1-16,-2-1 1 16,5-2-1-16,1-1 0 15,7-3 2-15,2-3 0 16,10 0 3-16,7 0-1 0,6-16-1 15,-2-1-2-15,-2 3 0 16,-7 7-3-16,-8 4 3 16,-5 3-3-16,-7 0-3 15,-3 0 0-15,-2 0 3 16,-4 0-1-16,-2 4 3 16,0 5-1-16,0 0-2 15,0 4-2-15,0 0 6 16,0 3 3-16,0-1-2 15,0-3-1-15,2-5 0 16,9-1-1-16,-1 1-1 16,6-5 1-16,7-2-8 0,6 0-21 15,9 0 5-15,10 0-86 16,6 0-76-16,2 0-134 16,0 0-192-16</inkml:trace>
  <inkml:trace contextRef="#ctx0" brushRef="#br0" timeOffset="7185.6">5196 6126 502 0,'0'0'56'16,"0"0"34"-16,0 0 33 15,0 0-17-15,0 0-12 16,0 0 4-16,0 0 44 0,-34-33-51 16,32 33-8-16,2 0-29 15,0 0-19-15,0 0-9 16,0 0-8-16,0 0-9 16,26 0-2-16,21 0 13 15,18 0 2-15,15-5 1 16,20-4-1-16,17 2-14 15,3 2 4-15,7 2-9 16,0 3 0-16,6 0-2 16,4 0 2-16,-4-4-3 15,-2-2 0-15,-6 2-1 16,-9 1-3-16,-4 2 1 16,-12 1 0-16,-11 0-5 15,-12 0-13-15,-7 0-21 16,-15 0 0-16,-10 10 22 0,-9 1 5 15,-7 1 4-15,-9-1 11 16,-7-1-2-16,-2-1 1 16,-7-2 1-16,4-1 0 15,-4-2-1-15,2-2-2 16,1 0-24-16,-1 0-5 16,2 2 11-16,-6-2 19 15,0 0 1-15,-2-2 1 16,0 0 1-16,0 0 17 15,0 0 10-15,0 0 4 16,0 0 6-16,0 0 9 16,0 0 1-16,0 0-11 15,0 0-3-15,2 0 0 0,0 0-18 16,1 0-7-16,-1 0-9 16,0 0-3-16,2 0 0 15,6 2 2-15,1-2 1 16,2 2 1-16,0-2-1 15,5 4-1-15,6-2 1 16,5-2 0-16,9 3 3 16,5-3-3-16,1 1 0 15,1-1 0-15,-5 5-2 16,-2-4-2-16,-9 3 3 16,-9-2-1-16,-3-1 2 15,-5 2-1-15,-3-1 1 0,2-2-1 16,-2 1 1-1,0 2 0-15,-3-3 2 0,1 0 0 16,-5 0-1-16,-2 0 2 16,0 0-3-16,0 0 0 15,0 2-18-15,-9 10-103 16,-26 7-57-16,-7-2-169 16,-10-3-564-16</inkml:trace>
  <inkml:trace contextRef="#ctx0" brushRef="#br0" timeOffset="9692.66">11412 6211 3 0,'0'0'94'15,"0"0"-57"-15,0 0 86 16,0 0-36-16,0 0 47 16,0 0-70-16,0 0-33 0,-103-11-7 15,90 11 4-15,3 0 12 16,4 0-12-16,2-2-11 15,-1-4 17-15,-1 2 20 16,-1-2-22-16,-2 0-16 16,-2-3-1-16,-3 3 4 15,1-2-7-15,-5-1 8 16,3 3-2-16,4 0 31 16,1 0 30-16,4 2 25 15,2 1-50-15,1 1-14 16,1 2-17-16,2 0-1 15,0 0-8-15,0 0-2 16,2 0-6-16,25 0 0 16,11 5 17-16,11 3 5 0,6 2-5 15,13 3-7-15,9-6 0 16,13 0 6 0,7-1 4-16,3-1-18 0,-1-1-4 15,-1 0-2-15,2 2-2 16,14 5 0-16,11 0 3 15,8 1-1-15,1 2 3 16,-2-4-4-16,-3 4 4 16,-2-2-4-16,2-4 0 15,5-1 1-15,-5-6-1 16,-11 4-2-16,-20-5 1 16,-16 0-3-16,-10 0 3 15,-5 0-1-15,-3 0 1 0,-2 0 0 16,-4 0 0-1,-2 0 3-15,-7 0-2 0,-11 0 0 16,-14 0-1-16,-12 0 0 16,-8 0-2-16,-4 0-1 15,0 0-3-15,-6 12-22 16,-28 6-27-16,-11 2-91 16,-8-4-164-16,-2-9-589 15</inkml:trace>
  <inkml:trace contextRef="#ctx0" brushRef="#br0" timeOffset="10443.82">13686 4921 94 0,'0'0'570'15,"0"0"-472"-15,0 0-8 16,0 0 39-16,0 0-8 16,-148 104-32-16,98-104-9 15,-6 0-3-15,-4-22-13 0,0-18-30 16,9-19 14-16,13-21-15 15,16-14-15-15,22-6-2 16,2 5-8-16,47 12-8 16,15 10-1-16,10 15-3 15,0 16 2-15,0 16-2 16,-5 15-15-16,-7 11-34 16,-12 0-31-16,-7 21-92 15,-11 0-182-15</inkml:trace>
  <inkml:trace contextRef="#ctx0" brushRef="#br0" timeOffset="11673.77">14199 3773 155 0,'0'0'605'0,"0"0"-420"16,0 0-73-16,0 0 6 16,0 0-81-16,0 0-15 15,-4 39 60-15,8 9-17 16,0 1-12-16,1-1-21 16,-3-9-7-16,3-7-10 0,-3-9-3 15,0-8-5 1,0-11-5-16,-2-1 1 0,0-3 3 15,0 0 17-15,0-13 12 16,0-13-13-16,0-12-19 16,3-5-3-16,1-10 0 15,2-3 1-15,6 1 0 16,3 9-1-16,1 12 0 16,2 14 0-16,2 8-6 15,-1 8 5-15,6 4 0 16,0 0-5-16,0 16 6 15,-8 12 0-15,-1 8 0 16,-7 3 0-16,-3 1 0 16,-3-6-3-16,1-4-28 0,1-9-52 15,6-8-87-15,5-13-137 16,3 0-182-16</inkml:trace>
  <inkml:trace contextRef="#ctx0" brushRef="#br0" timeOffset="11991.01">14689 3760 665 0,'0'0'302'15,"0"0"-118"-15,0 0-69 16,0 0-23-16,0 0-39 16,0 0-16-16,-54 68-9 0,52-33-4 15,2-2 8-15,0-5-10 16,0-6-5-16,23-8 2 15,6-11-3-15,4-3-2 16,7-6-2-16,1-21-2 16,-10-5-9-16,-9-2 1 15,-11-1 0-15,-11 6 7 16,0-4 5-16,-29 1 2 16,-14 0-8-16,-1 6-8 15,-1 6-2-15,3 12-3 16,11 8-33-16,11 0-79 15,9 10-22-15,11 10-142 16,0-6-135-16</inkml:trace>
  <inkml:trace contextRef="#ctx0" brushRef="#br0" timeOffset="12464.52">15533 3579 915 0,'0'0'127'0,"0"0"-47"15,0 0-37-15,0 0 6 16,0 0-19-16,0 0 8 16,34 38-15-16,2-38 24 15,4-8-9-15,2-17-9 16,-1-7-9-16,-8-1-12 16,-12 3-6-16,-11 8 1 15,-10 3 3-15,-2 12-3 16,-31 7-3-16,-15 0-6 15,-5 24-5-15,0 9 8 0,6 8 3 16,13-3 0 0,12 0-1-16,11 2 1 0,11-6 2 15,0-3 1 1,20-8-3-16,18-9 1 0,6-5 0 16,10-9-2-16,2 0-14 15,0-13-56-15,-6-14-146 16,-5-8-289-16</inkml:trace>
  <inkml:trace contextRef="#ctx0" brushRef="#br0" timeOffset="12806.97">15955 3454 330 0,'0'0'581'0,"0"0"-470"16,0 0-31-16,0 0 15 15,0 0-39-15,118-25-17 16,-91 33 11-16,-6 9-17 16,-2 8 4-16,-7 3-12 15,0 0-7-15,-7-4-9 16,-5-6 6-16,0-6-11 16,0-5 5-16,0-2-6 15,-5-5 5-15,-9 0-7 16,1-6 4-16,3-20 1 15,2-9-6-15,4-7-3 16,4 4 2-16,0-2-2 0,6 7-5 16,15 6 3-16,-1 10-4 15,0 7-23-15,-2 7-27 16,-5 3-92-16,-6 0-114 16,-5 4-169-16</inkml:trace>
  <inkml:trace contextRef="#ctx0" brushRef="#br0" timeOffset="13174.82">16436 3382 1067 0,'0'0'125'15,"0"0"-43"-15,0 0-40 0,0 0 8 16,0 0-34-16,0 0 19 15,69-15 7-15,-46 33 17 16,-2 4-20-16,0 3-8 16,-5 4-3-16,-8-2-10 15,-1-4-4-15,-5-3-12 16,-2-9-1-16,0-4 2 16,0-5-3-16,0-2 4 15,0 0 0-15,0-17-4 16,0-16 0-16,0-7-13 15,0-7 2-15,2 2 1 0,10 4 1 16,-1 9-10-16,-5 12 3 16,1 10-13-1,0 8-67-15,2 2-59 16,4 0-175-16,5 0-181 0</inkml:trace>
  <inkml:trace contextRef="#ctx0" brushRef="#br0" timeOffset="13475.82">16995 3263 526 0,'0'0'477'15,"0"0"-324"-15,0 0-54 16,0 0-7-16,-133 71-35 16,117-42-40-16,7-1 2 15,7-2-9-15,2-2 2 0,4-4-2 16,25-10 0-16,7-6-3 15,6-4 5-15,5-4-6 16,-1-21-2-16,0 0-4 16,-9-5 0-16,-12 3 0 15,-14 0 0-15,-11 3 10 16,0-2 20-16,-27 2-8 16,-13 5-14-16,-12 7-8 15,0 10-5-15,7 2-25 16,16 0-75-16,18 8-58 15,11-2-294-15</inkml:trace>
  <inkml:trace contextRef="#ctx0" brushRef="#br0" timeOffset="13826.39">17370 3202 1006 0,'0'0'167'15,"0"0"-107"-15,0 0-42 16,0 0 72-16,0 0-34 16,0 0-28-16,100 107-8 15,-82-92-1-15,-3-1 8 16,-3-6-1-16,-8-3-1 16,0-4-13-16,-4 1 6 0,0-2 20 15,0 0 3 1,-11-9 7-16,-2-16-47 0,6-8 6 15,7-12-6-15,0-3-1 16,27-4-2-16,11 6-5 16,7 7-11-16,1 11 5 15,3 11-3-15,-4 8 6 16,-10 9-12-16,-6 4-64 16,-11 28-17-16,-16 17-32 15,-2 7-147-15,-31 9-176 16</inkml:trace>
  <inkml:trace contextRef="#ctx0" brushRef="#br0" timeOffset="14158.7">14076 4611 638 0,'0'0'590'0,"0"0"-486"0,0 0 22 16,0 0 25-1,0 0-88-15,275-95-30 0,-39 31 31 16,82-15-28-16,96-16-25 15,84-16 16-15,49 1-27 16,-1 6-4-16,-57 18-68 16,-91 19-136-16,-108 10-21 15,-105 9-226-15</inkml:trace>
  <inkml:trace contextRef="#ctx0" brushRef="#br0" timeOffset="16218.89">21371 6214 499 0,'0'0'337'0,"0"0"-207"16,0 0-48-16,0 0 8 15,0 0-28-15,0 0-15 16,0 0 3-16,112-4 9 15,-45 4-32-15,14 0-9 0,27 1-4 16,23 10-5 0,35-1 28-16,21 0-17 0,6-2-9 15,7 2-11-15,-13 0-4 16,-15-2-21-16,-16-4-15 16,-25-2-4-1,-30-2-25-15,-32 2-9 0,-25 3-60 16,-25-2-47-16,-17 0-127 15</inkml:trace>
  <inkml:trace contextRef="#ctx0" brushRef="#br0" timeOffset="48174.36">30295 4918 208 0,'0'0'605'0,"0"0"-468"15,133-127-53-15,-75 89 14 16,-2 7-34-16,-12 12 1 16,-10 6-9-16,-14 11-17 15,-7 2-9-15,-3 4-18 16,-4 30 7-16,-6 16 15 16,0 19-14-16,-6 15 8 15,-23 12 2-15,-5 8-2 16,5-4-4-16,7-9-7 15,11-13-1-15,11-16-7 16,0-13-3-16,19-14-1 16,10-13 3-16,5-11 0 15,1-11 0-15,2 0-3 16,-12-3-1-16,-6-5 0 0,-13 2-2 16,-6 5 10-1,0 1 16-15,0 0-5 0,-6 5-7 16,-19 26-11-16,-4 13 0 15,0 17-1-15,5 18-1 16,6 9 6-16,7 15-3 16,4 5-1-16,2 12 3 15,3 4 10-15,2-2-4 16,-2-5 7-16,-2-17 5 16,-1-18-17-16,1-12 6 15,-5-22-4-15,-4-15-1 16,-10-14-4-16,-10-9 3 0,-19-10 7 15,-5 0-8 1,-5-25-8-16,12-19-4 0,17-8-20 16,19-7-30-16,14 2-88 15,5 14-83-15,24 7-121 16,3 7-412-16</inkml:trace>
  <inkml:trace contextRef="#ctx0" brushRef="#br0" timeOffset="48774.48">31301 5815 817 0,'0'0'255'0,"0"0"-114"0,0 0-48 16,0 0-14-16,0 0-34 16,0 0-19-16,-48-10 6 15,46 22-11-15,2 0-4 16,0-2-1-16,21-7-3 16,10-3-1-16,8 0-1 15,-6-7-7-15,-4-15-1 16,-7-2-1-16,-12 0 0 15,-10-5 2-15,0 4-1 16,-21 3-3-16,-21 8-5 16,-14 14-1-16,-2 0-3 15,-2 22 8-15,11 15-2 16,9 10 3-16,11 8 2 16,14 4 6-16,13 1 8 15,2-4 4-15,23-7 5 0,20-9-1 16,15-10-12-16,3-12-8 15,1-10-4-15,-2-8 0 16,-5 0-11-16,-8-14-38 16,-5-12-65-16,-8-6-84 15,-12 0-214-15</inkml:trace>
  <inkml:trace contextRef="#ctx0" brushRef="#br0" timeOffset="49096.23">31660 5789 1156 0,'0'0'195'0,"0"0"-88"15,0 0-47-15,0 0-46 16,0 0 29-16,0 0 7 16,69 134-19-16,-51-90-12 15,-5-1-2-15,1-10-7 16,-1-3-3-16,-1-7-6 15,-1-9 4-15,-5-8-3 16,5-6 8-16,5 0 2 16,2-20 7-16,0-15-4 15,-8-4-7-15,-4-10 0 0,-6-5 2 16,0 0-10 0,0 8-4-16,-10 16-33 0,1 14-24 15,7 14-40-15,2 2-80 16,0 4-216-16,0 13-230 15</inkml:trace>
  <inkml:trace contextRef="#ctx0" brushRef="#br0" timeOffset="49473.27">32132 5947 981 0,'0'0'199'0,"0"0"-87"0,0 0-36 15,0 0-27-15,0 0-16 16,0 0 26-16,21 0-16 16,-5-13-31-16,-1-5-12 15,-2-3 0-15,-6-1 6 16,-7-2-2-16,0-2 3 16,-4 4-7-16,-14 6-2 15,-3 9-1-15,2 7-7 16,1 1-10-16,-3 27 12 15,6 10 7-15,4 8 1 16,6 4 7-16,5-2 14 16,0-3 6-16,2-7-4 15,17-13-10-15,1-3-4 16,5-5-6-16,-4-9-3 16,6-8-14-16,6 0-29 15,3-4-53-15,-5-19-27 0,-8-4-194 16,-9-3-332-16</inkml:trace>
  <inkml:trace contextRef="#ctx0" brushRef="#br0" timeOffset="49791.95">32306 5889 338 0,'0'0'440'15,"0"0"-307"-15,0 0-42 16,0 0 43-16,0 0-57 0,0 0-19 15,127 58-6 1,-113-30-7-16,-3 0-17 0,-2 3 14 16,-5-5 7-16,-4-4-35 15,0-7-7-15,-2-3-5 16,-13-10 4-16,-1-2 1 16,1 0-2-16,5-11 9 15,8-20 0-15,2-9-14 16,0-8-4-16,20-10-14 15,9 2-16-15,-4 8 3 16,0 15-3-16,-10 16 11 16,-4 11-19-16,-2 6-46 15,-7 2-98-15,3 19-118 16,-3 2-106-16</inkml:trace>
  <inkml:trace contextRef="#ctx0" brushRef="#br0" timeOffset="50311.93">32726 5845 973 0,'0'0'240'0,"0"0"-93"15,0 0-87-15,0 0-33 0,0 0-26 16,0 0 28-16,0 0 26 16,0 112-31-16,0-85-9 15,0-5-9-15,8-8 6 16,3-6-7-16,5-7 0 16,4-1 3-16,9 0 2 15,-5-19-5-15,-1-3-3 16,-8-3 2-16,-5 3 2 15,-8 3 2-15,-2 6-3 16,0 9 5-16,0 4 0 16,0 6-10-16,-2 30-10 15,-17 20 10-15,11 19 11 16,8 14 9-16,0 14 68 16,8 4-41-16,11 5-24 15,-9-6-4-15,-10 2 1 0,0-14-15 16,-6-18-3-16,-21-17 3 15,-2-25-4-15,-4-16-1 16,-5-16-2-16,5-2-1 16,4-27-12-16,10-32-38 15,19-22-70-15,0-16-93 16,25-24-204-16,19-13-310 16</inkml:trace>
  <inkml:trace contextRef="#ctx0" brushRef="#br0" timeOffset="50535.96">33031 5636 317 0,'0'0'735'0,"0"0"-513"0,0 0-62 16,0 0-29-16,0 0-70 16,0 0-48-16,2 31-11 15,7 29 34-15,-3 10 4 16,5 2-23-16,5 2-12 15,-3-6-2-15,1-7-3 16,-3-11-7-16,-3-12-27 16,-2-12-31-16,-2-9-74 15,-2-14-44-15,-2-3-164 16,0-20-269-16</inkml:trace>
  <inkml:trace contextRef="#ctx0" brushRef="#br0" timeOffset="51039.05">33035 5905 712 0,'0'0'96'15,"0"0"13"-15,138-12-19 16,-93 3 1-16,-1-6-6 16,-4-3-17-16,-13-4-16 15,-9-2-17-15,-11-3-12 0,-7-6-3 16,0 3 0-1,-5 6 1-15,-5 8 5 0,2 8-9 16,2 8-5-16,6 0-2 16,-5 0-10-16,1 19-5 15,4 22 5-15,0 7 13 16,0 5 4-16,0 0 2 16,4-3 5-16,9-6-14 15,3-9-1-15,-1-10-3 16,4-6-1-16,1-12-4 15,6-7 5-15,10 0 2 16,2-11-6-16,-2-16-2 16,-7-1-11-16,-9 3 8 15,-9 4 3-15,-7 7-1 16,-4 8 2-16,0 6 5 16,0 0 9-16,0 0-15 15,0 2-19-15,0 20 11 0,-6 4 8 16,1 1 11-16,5-4-3 15,0-2-6-15,0-4-2 16,0-6-21-16,5-3-42 16,-3-8-23-16,6 0-33 15,4-4-120-15,-1-21-544 16</inkml:trace>
  <inkml:trace contextRef="#ctx0" brushRef="#br0" timeOffset="51188.15">33599 5735 889 0,'0'0'294'0,"0"0"-197"16,0 0-97-16,0 0-5 16,0 0-172-16,0 0-190 15</inkml:trace>
  <inkml:trace contextRef="#ctx0" brushRef="#br0" timeOffset="63296.78">2611 8851 824 0,'0'0'260'0,"0"0"-172"15,0 0 33-15,0 0-34 16,0 0-2-16,0 0-10 15,149-8-17-15,-80 2-6 16,11 0-5-16,9 1-12 16,14 3-8-16,12-5 0 15,15 1-8-15,22-2-11 16,21 0-3-16,28 0-2 16,26 0 12-16,14-6 0 15,2 0-8-15,-5 0-6 0,-25-1-1 16,-20 4-2-1,-33 3 0-15,-33 4-19 0,-27 1-24 16,-22 3-34-16,-20 0-11 16,-13 0-19-16,-16 0-10 15,-13 0-42-15,-16 11-87 16,-6 3-177-16</inkml:trace>
  <inkml:trace contextRef="#ctx0" brushRef="#br0" timeOffset="63918.16">3328 8826 441 0,'0'0'153'15,"0"0"-24"-15,0 0 50 16,0 0-19-16,0 0-42 0,0 0-45 15,-67 5-13 1,92-5-8-16,26 0-3 0,25 0 24 16,28 0-6-16,25-6-15 15,30-6-8-15,26 0-8 16,38-2-7-16,26 2 14 16,23 2-16-16,16 10-27 15,-1 0 1-15,-4 0-1 16,-9 0 1-16,-13-2-4 15,-23-14 3-15,-9-5-18 16,-19-5-2-16,-16-2 6 16,-12 2 3-16,-16 2 11 15,-22 2 0-15,-24 2 0 16,-22 4-4-16,-19 2-20 16,-17 7 1-16,-8 2-11 0,-10 1-5 15,-13 2 18 1,-13 0-4-16,-18 0-47 0,0 2 31 15,-11 0 18-15,-16 0-43 16,-7 0-17-16,1 6 17 16,6 4-74-16,-4 2-38 15,2 2 19-15,3 0 24 16,1 1-23-16,5-4-90 16</inkml:trace>
  <inkml:trace contextRef="#ctx0" brushRef="#br0" timeOffset="70921.5">12071 9201 592 0,'0'0'95'15,"0"0"9"-15,0 0-1 16,0 0-12-16,0 0-17 15,0 0 15-15,0 0-32 16,0 0-3-16,-56-57-7 0,56 53-16 16,0 2-11-16,19-4-7 15,18-2-9-15,21-4 2 16,20 0 16-16,15 0-5 16,21-5 9-16,15-1-6 15,19-3-5-15,10-1 1 16,18 1-3-16,15 1-1 15,21-2-3-15,20 1 23 16,8 0-10-16,-1 5-5 16,-17 6-11-16,-19 5 0 15,-22 5-2-15,-21 0 1 16,-17 0-4-16,-20 0-1 16,-19 0 0-16,-19 0-2 15,-12 0 1-15,-6-6 1 16,-7-9 0-16,-2-1 2 15,-8-2-1-15,-13 2 3 16,-10 1 1-16,-10 6 1 0,-7 4 0 16,-6 2 0-16,-2 1 2 15,1 0 2-15,-1 0-2 16,0 2-4-16,-2 0-2 16,2 0 0-16,-2 0-2 15,0 0 0-15,2 0 0 16,5 0-1-16,7 0 1 15,6 0 0-15,6 0 1 16,10-2 0-16,11 0-1 16,9-2 0-16,8-2 2 0,7-1-2 15,3 1 0-15,1 0 0 16,4 0 0-16,-2 1-2 16,-3-1 2-16,-9 2 0 15,-14 4 0 1,-11 0-2-16,-13 0-2 0,-10 0 2 15,-8 0 1-15,-4 0 1 16,-2 0-2-16,-3 0-1 16,0 0 2-16,0 0 1 15,0 0-1-15,0 0-2 16,0 0 3-16,0 2-1 16,0 2 2-16,0 0-2 15,2 1 1-15,4 1-4 16,1 3 1-16,1-3 3 0,0 2-3 15,0 0-1-15,5-2-3 16,8 0 7-16,1-2-5 16,7-1-4-16,2 2 0 15,-1-5 2-15,-1 1-6 16,-10-1 1-16,-5 0 6 16,-10 0 3-16,-2 3 2 15,-2-3-4-15,0 0 5 16,0 0 2-16,0 0 1 15,0 0 5-15,0 0-3 16,0 0 5-16,0 0-4 16,0 0 0-16,0 2-2 0,0-2-3 15,0 0 3 1,0 2-3-16,-4-2-1 16,-2 0 0-16,0 0 0 0,4 0 0 15,2 0 0-15,0 0 0 16,0 0 1-16,0 0-1 15,0 0-1-15,-2 0-2 16,2 0 1-16,0 0-4 16,0 0 5-16,0 0 1 15,0 0-1-15,0 0 1 16,0 0-1-16,0 0-2 16,0 0 1-16,0 0-5 15,0 0-1-15,0 0 1 0,0 0-5 16,0 0-7-16,0 0-17 15,0 0 7-15,0 0-3 16,0 0-11-16,0 0-15 16,0 0-22-16,0-7-74 15,0-7-128-15,0-7 13 16,0 3-243-16</inkml:trace>
  <inkml:trace contextRef="#ctx0" brushRef="#br0" timeOffset="72204">18913 8504 441 0,'0'0'84'16,"0"0"-17"-16,0 0 27 16,0 0-7-16,0 0 1 0,0 0-7 15,-22 14 11 1,22-14 11-16,10 4-43 0,21 0 0 15,19-2 12-15,27-2-14 16,23 0-3-16,26-2 3 16,24-8-10-16,20 4-13 15,15 6-6-15,8 0-5 16,13 6-9-16,2 10-1 16,-7 1-8-16,-7-10-2 15,-22-7 3-15,-21 0-3 16,-22-7-3-16,-22-10 1 15,-22-1 1-15,-21 3-2 16,-12 0 1-16,-15 3 0 16,-8 0-4-16,-8 2-2 15,-8 4-18-15,-9 2-16 0,-4-2-31 16,0 4-48-16,-22-2-37 16,-10 4-51-16,-3 0-56 15,4 0-149-15</inkml:trace>
  <inkml:trace contextRef="#ctx0" brushRef="#br0" timeOffset="73321.48">24845 8824 211 0,'0'0'11'0,"0"0"-11"15,0 0 19-15,0 0-13 16,0 0-6-16,0 0 39 16,0 0 41-16,33-67 24 15,-33 61-15-15,0 2 26 16,0 4 31-16,0-4-53 16,-4 2 12-16,-8-1-3 15,1 2-16-15,5 1-11 0,4 0-2 16,2 0-20-16,0 0 1 15,0 0 13-15,29 1-29 16,28 12-9-16,30-3 1 16,23 3-4-16,25-5-14 15,17 1-4-15,20-3-4 16,13-4 1-16,6-2 1 16,5 0-6-16,-2-6-4 15,-11-8 3-15,-12-4 0 16,-22 0 2-16,-20 0 0 15,-17 1 1-15,-16 3-2 16,-19 5 0-16,-14 2 0 0,-20 5 0 16,-14 2-4-1,-16 0-6-15,-7 0-11 16,-6 0-26-16,0 0-64 16,-24 0-30-16,-21 6-95 0,-11-3-297 15</inkml:trace>
  <inkml:trace contextRef="#ctx0" brushRef="#br0" timeOffset="81666.94">28432 7704 538 0,'0'0'131'15,"0"0"-43"-15,0 0 5 16,0 0 21-16,0 0-12 15,0 0-11-15,0 0-1 16,0 0-8-16,0 0-20 16,0-1-14-16,20-14-13 15,11-1-26-15,11-4 7 16,6 4-9-16,-4 8-3 16,-5 4-4-16,-4 4-1 15,-9 0-1-15,-6 16-1 16,-9 18 1-16,-8 10 2 0,-3 10 2 15,0 8 19 1,-23 4-1-16,-6 1-7 0,3-5 8 16,-1-6-4-16,4-2-2 15,6-2-6-15,5 0-6 16,3-3 0-16,9-8 1 16,0-5-2-16,0-9-1 15,14-5 2-15,6-4-3 16,0-10 6-16,3-2-3 15,4-6 3-15,-2 0-3 16,0 0 2-16,0-6-1 16,-7 0 7-16,-3 0 3 15,-8 2 1-15,-3 2-3 16,-4 0-1-16,0 2 2 16,0 0 4-16,0 0-3 15,0 0-6-15,0 0-1 0,0 0-1 16,0 0 0-16,0 0 4 15,0 0-5-15,0 0 0 16,0-2-2-16,0 0 2 16,0 2-1-16,0-2 2 15,0 2 6-15,0 0-2 16,0 0-1-16,0 0-2 16,0 0-1-16,0 0 1 15,0 0-5-15,0 0-1 16,0 0 2-16,0 0-1 15,0 0-2-15,0 0 1 0,0 0-2 16,0 0 2-16,0 0-1 16,0 0 0-16,0 0 1 15,0 0 0-15,0 0 2 16,0 0-1-16,0 0 4 16,0 0-2-16,0 0-2 15,0 0 1-15,0 0-1 16,0 0-1-16,0 0-1 15,0 0 1-15,0 0 0 16,0 0 0-16,0 0-1 16,0 0 0-16,0 0 0 15,0 0 0-15,0 0-1 0,0 0 1 16,0 0 2-16,0 0-2 16,0 0 0-16,0 0 1 15,0 0-1-15,0 0 1 16,0 0-1-16,0 0-1 15,0 0 1-15,0 0 1 16,0 0-1-16,0 0 0 16,0 0 1-16,0 0 0 15,0 0-1-15,0 0 0 16,0 0 0-16,0 0 0 16,0 0 0-16,0 0-1 15,0 0 1-15,0 0 0 16,0 0 1-16,0 0-1 0,0 0 1 15,0 0-1 1,0 0 0-16,0 0 0 0,0 0-3 16,0 0-15-16,0 0-31 15,-6 0-103-15,-7 6-89 16,-6-4-127-16</inkml:trace>
  <inkml:trace contextRef="#ctx0" brushRef="#br0" timeOffset="83883.64">26135 3971 216 0,'0'0'490'16,"0"0"-360"-16,0 0-49 15,0 0-47-15,0 0-21 16,0 0-6-16,0 0 55 16,-41 121 19-16,37-62-14 15,0-1-28-15,4-2-12 16,-2-2-15-16,2-8-8 0,0-6-4 15,0-10-20-15,0-9-70 16,6-11-90-16,14-10-33 16,3 0-156-16</inkml:trace>
  <inkml:trace contextRef="#ctx0" brushRef="#br0" timeOffset="84277.16">26026 3984 752 0,'0'0'78'0,"0"0"42"15,0 0-18-15,-136-52-31 16,95 52-26-16,-5 27-13 0,-1 17 24 16,3 13-20-16,10 14-7 15,12 2-7-15,11 7-5 16,11-3-4-16,0-2-1 15,27-1-2-15,19-17-3 16,23-13 3-16,18-19 0 16,18-23 4-16,6-2-10 15,3-40 1-15,-8-23-4 16,-12-16 4-16,-16-12 0 16,-26-5 9-16,-26-6 27 15,-26-5 12-15,-4 11-19 16,-52 20-20-16,-24 30-5 15,-18 38-3-15,-11 8-6 0,-8 50-7 16,7 26-55-16,12 24-75 16,17 7-73-16,21-5-286 15</inkml:trace>
  <inkml:trace contextRef="#ctx0" brushRef="#br0" timeOffset="85309.1">28779 7353 897 0,'0'0'44'0,"-4"-102"13"15,-20 66 49-15,-17 12-16 16,-9 10-63-16,-13 14-11 16,-9 5 2-16,-7 44-1 15,-2 25 9-15,8 20 12 16,11 14-4-16,16 11-10 15,24 5 9-15,22-2 14 16,14-8-6-16,44-7 0 16,29-14-9-16,22-10-16 15,20-19-7-15,16-23-7 0,4-27 3 16,1-14 2-16,-13-37 0 16,-12-21-4-16,-22-9 8 15,-21-10 6-15,-20-9-2 16,-28-12 24-16,-27-11-17 15,-7-9 8-15,-49-4-1 16,-43 8-20-16,-28 15-9 16,-18 27-6-16,2 26-23 15,20 24-31-15,20 22 2 16,25 0-93-16,13 34-94 16,9 1-312-16</inkml:trace>
  <inkml:trace contextRef="#ctx0" brushRef="#br0" timeOffset="93073.9">16984 9140 114 0,'0'0'567'15,"0"0"-444"-15,0 0 4 16,0 0-20-16,0 0-51 16,0 0 0-16,0 0 0 15,0 0-12-15,0 0-13 16,0 0 4-16,0 0-16 15,0 0-7-15,0 0 4 16,0-2 3-16,-7 2-8 16,-4-2-11-16,-9 2 0 15,-7 0-6-15,-8 0 3 0,-12 0-3 16,-11 10 2-16,-6 0-32 16,-1 2 20-16,1-4-6 15,4-2 5-15,4 0 8 16,6-4 2-16,6 0 7 15,3-2 0-15,6 0 1 16,-1 0 4-16,1 0 6 16,-1 0 6-16,-7 0 4 15,4 0 8-15,-6 0-3 16,5 0-12-16,6 0-7 16,7 0 5-16,12 0 0 15,7 0 3-15,2-4 2 16,6 2 4-16,0 0-4 15,0 2 0-15,0-2 3 16,0 2-7-16,0 0 2 0,0-2-5 16,0 2 2-16,0 0 1 15,0 0-3-15,0 0-1 16,0 0-1-16,0 0 0 16,0 0-1-16,0 0 1 15,0 0-5-15,0 0-1 16,0 0 0-16,0 0 0 15,0 0-2-15,0 0 1 16,0 4 1-16,0 8 5 16,0 4 2-16,0-2-2 0,0 4 5 15,0 2-3-15,0 3 11 16,0 0 3-16,0 5 1 16,8 1 0-16,-2 0-7 15,1 1-8-15,-3 5-1 16,0 3 1-16,2 4 5 15,-2 2 0-15,-2-3-3 16,3 2 0-16,-1 0-4 16,0-4-1-16,0-1 0 15,4 1 1-15,-4 1-3 16,1-1 2-16,-3 4 1 16,0 0-3-16,-2-4 1 15,0-3-1-15,0-4-1 16,0-1 1-16,0-6-4 15,0 3 3-15,0 0-1 0,0-2 0 16,0 1-2-16,0-1 1 16,0-4-1-16,0-3 2 15,0-2-1-15,0-7-1 16,0 0 0-16,0-4 1 16,0-5-1-16,0 5 0 15,0-6 0-15,0 0 1 16,0 0-1-16,0 0 0 15,0 0 1-15,0 0-1 16,0 0 0-16,0 0 0 16,0 0 1-16,0 0 0 15,0 0-2-15,0 0 1 16,0 0-1-16,0 0 0 16,0 0 1-16,0 0-1 0,11 0 0 15,7 0 1-15,4 0 0 16,7 3 1-16,3-1-1 15,5 0 0-15,7 0-1 16,8 0 1-16,4 0-1 16,6-2-1-16,3 0 2 15,-1 0-3-15,3 2 3 16,4 0 0-16,14 4 1 16,15 2 0-16,9 3-1 15,12-4 0-15,4-1-1 16,6-2 0-16,7 2-2 15,2-4 3-15,-3 2 0 16,-8-2 0-16,-11 5 1 0,-9-4-1 16,-4 3 1-16,-7-1-1 15,-7 0 1-15,7-5 2 16,4 0-3-16,8 0 4 16,4 0-4-16,-3 0-1 15,-6 0-1-15,-7 0-2 16,-7 0 4-16,-4 0-2 15,-7 4 2-15,-4 0 0 16,-7 0 1-16,2 0-1 16,1-4 1-16,-3 2 0 0,4-2 0 15,-4 0 0 1,1 0-1-16,-4 0 1 0,-1 0 0 16,-3 0 1-16,-4 0-1 15,-4 0 0-15,-6 0-2 16,-6 0 3-16,-3 0-1 15,-4 0-1-15,1 0 0 16,-3 0 1-16,3 0-1 16,-3 0-1-16,-2 0-3 15,-6 0 4-15,-7 0-1 16,-7 0 0-16,-9 0 1 16,0 0 0-16,-2 0 1 15,0 0 2-15,0 0 0 16,0-8 1-16,0-8-1 15,-2-4-2-15,2-6 3 0,0-4-3 16,0-4-1-16,0 0 4 16,7-3 0-16,7-3 2 15,-2-3-1-15,2-6 0 16,-1-7-1-16,1-13-2 16,-5-11-2-16,0-8 1 15,-3 2-1-15,1 0 0 16,-4 8 0-16,-1 8 0 15,-2 6 0-15,0 7 1 16,0 10 0-16,-7 3-1 16,-7 3-1-16,1 7 1 15,-1 4 1-15,6 5-1 16,-3 6 1-16,4 5-1 16,0 2 0-16,3 1 0 0,2 4 0 15,0-1 0-15,-1 2 1 16,-1 2-1-16,2 2-1 15,-1 0 1-15,1 2-1 16,-1 0 0-16,-1 0 0 16,0 0-1-16,-5 0 1 15,0 0 1-15,-4 0-2 16,-2 0 2-16,-8 0-2 16,-6 0 2-16,-9 8 0 15,-11 2-4-15,-11 0 3 16,-11 0-1-16,-16-1-5 0,-18 2-4 15,-13-5 0 1,-21 0 3-16,-25-4-8 16,-21 0 6-16,-14-2-14 15,-12 0 21-15,-10 0 3 0,-2 0 2 16,-6-4-2-16,1-2-1 16,10 2-4-16,4 2 5 15,10 0 2-15,7 2 2 16,-1 0-3-16,7 0 4 15,12 2-5-15,12 8-1 16,25-4 0-16,24-2 0 16,24 0 0-16,25-4 2 0,22 2-1 15,20-2 0-15,16 0-3 16,11 0-24-16,0 1-88 16,2-1-110-16,23 0-149 15</inkml:trace>
  <inkml:trace contextRef="#ctx0" brushRef="#br0" timeOffset="116051.22">16958 11819 744 0,'0'0'231'15,"0"0"-110"-15,0 0-10 16,0 0 5-16,0 0-35 15,0 0 10-15,0 0-3 16,-41 0-23-16,39 0 1 0,2 0-25 16,0 0-8-16,0 0-14 15,14 0-10-15,23-4-3 16,24-8 7-16,18 2 5 16,29 4-5-16,25-5-1 15,35 4 0-15,27-1 4 16,19-5-2-16,7 2-4 15,-3-1 1-15,-13-1-6 16,-24 1-3-16,-27 2-2 16,-25 1-4-16,-27-1 4 15,-15-1 2-15,-20 1-2 16,-16 0 1-16,-13-2-1 16,-13 2 0-16,-10 0 3 0,-4 3-1 15,-6 6 1 1,-5-3-2-16,0 2-1 0,0-2-2 15,0 3-4-15,-13 1-5 16,-1 0 0-16,-3 0-13 16,-2 0-17-16,-1 0-35 15,3 11-62-15,5 3-61 16,5 0-57-16,7-3-258 16</inkml:trace>
  <inkml:trace contextRef="#ctx0" brushRef="#br0" timeOffset="116603.77">20433 11861 844 0,'0'0'113'0,"0"0"2"16,0 0 59-16,0 0-104 16,0 0-34-16,0 0 30 15,0 0-15-15,14 22 11 16,77-22 2-16,15-12-32 16,17-4-10-16,20 6-6 15,21 8-8-15,19 2 20 16,6 0-5-16,-10 6 43 15,-23 6-50-15,-36-1-2 16,-28-5 14-16,-24-3-20 0,-14-3-5 16,-14 0 4-1,-9 0-6-15,-10 0 4 0,-15 0-5 16,-4 0 0-16,-2-3-11 16,-15 3-66-16,-39 3-132 15,-25 17-161-15</inkml:trace>
  <inkml:trace contextRef="#ctx0" brushRef="#br0" timeOffset="119147.53">8196 13234 540 0,'0'0'206'0,"0"0"-43"0,0 0-82 15,0 0 12-15,0 0-11 16,0 0-42-16,-33-9 14 15,33 9 1-15,0 0-9 16,0-3-23-16,0 3-7 16,0 0 2-16,0-1-5 15,0 1-4-15,13 0-2 16,23 0-5-16,29 9 20 16,24-6 15-16,22-3-1 15,23 0-2-15,15-8-4 16,5-10-9-16,-3 4-9 15,-6 1-6-15,-14 4-3 0,-4 2 0 16,-4 3 0-16,-5 2-2 16,-8 0 1-16,-15 2-2 15,-17 0-4-15,-20 0 4 16,-19 0 0-16,-18 0 0 16,-7 0 0-16,-10 0-3 15,-1 0-6-15,-3 0 1 16,0 0-30-16,0 0-15 15,0 0-10-15,-7 0-20 0,3 4-59 16,2 10-45 0,2 5-44-16,0 4-71 0,8 0-214 15</inkml:trace>
  <inkml:trace contextRef="#ctx0" brushRef="#br0" timeOffset="119714.29">11290 13309 716 0,'0'0'129'15,"0"0"-55"-15,0 0 25 16,-128-2-29-16,115 2 26 16,4 0-23-16,7 0-8 15,2 0-8-15,0 0-11 16,0 0-27-16,0 0-5 15,4 0 6-15,25 8 23 16,15-1 12-16,23-1-9 16,24-1-10-16,30-5-12 15,35 0-3-15,40 0-7 0,34-12 32 16,17-6-32-16,-2 2 8 16,-25 1-14-16,-28 9-5 15,-31 2 3-15,-30 0-5 16,-24 4 3-16,-29 0-4 15,-29 0-2-15,-23-1-1 16,-12 1 3-16,-9-3 0 16,-5 0 2-16,0 0 2 15,0-2-4-15,0-2-17 16,-5 1-27-16,-9-2-54 16,-1 7-13-16,-3 1-22 15,-6 0-67-15,0 12-202 16,-3 6-397-16</inkml:trace>
  <inkml:trace contextRef="#ctx0" brushRef="#br0" timeOffset="132080.79">25184 9745 439 0,'0'0'405'0,"0"0"-297"16,0 0-38-16,0 0 9 15,50-126-19-15,-27 98-18 16,4 2 2-16,2-2-11 16,2 3-6-16,0 6-6 15,0 5-12-15,-2 7 4 16,0 7-3-16,2 0-1 15,1 7-1-15,-3 26 1 16,-7 14 8-16,-2 13 1 16,-9 12 10-16,-6 11-9 15,-5 15-1-15,0 12 6 16,0 12 0-16,-12 6-4 0,-1 8-5 16,-1-1 5-16,3-2 4 15,9-7-6-15,2-12-8 16,2-18-4-16,27-17-3 15,7-16-1-15,9-18 1 16,5-13 1-16,6-14-1 16,-2-9 4-16,-5-9-6 15,-13 0 3-15,-10 0 2 16,-8-15 6-16,-9-1 0 16,-5 1 12-16,-1 5-4 15,-3 3 0-15,0 5 5 16,0 2-4-16,-18 0-10 0,-7 9-11 15,-8 20 1-15,-3 13-1 16,5 8 2-16,4 4-2 16,9 9 3-16,12 9-2 15,6 14 1-15,0 24 4 16,0 9-6-16,16 8 4 16,3 2-1-16,4-6 4 15,4-3-5-15,-1-2 5 16,-1-11 0-16,-1-7-6 15,-4-8 5-15,-6-8 1 16,-5-6 0-16,-7-9 5 16,-2-9-3-16,0-10 6 15,-14-5-3-15,-14-7 4 0,-11-7 2 16,0-3-5-16,-1-11-1 16,4-8 1-16,5-5-7 15,6-4-6-15,3 0 2 16,7 0-1-16,3 0 2 15,3 0-3-15,7-5-1 16,0 1-2-16,2 1-3 16,0-1-3-16,0 4-4 15,0-2-6-15,0 0-4 16,0 0-8-16,0 1-20 16,0 1-31-16,0 0-60 15,0 0-65-15,0 0-107 0,0 0-333 16</inkml:trace>
  <inkml:trace contextRef="#ctx0" brushRef="#br0" timeOffset="134301.42">26823 10521 736 0,'0'0'185'16,"0"0"-112"-16,0 0 14 16,0 0-24-16,0 0-49 0,0 0-2 15,0 0 6 1,13 53 29-16,-5-5 1 0,-6 8-28 16,-2 6 7-16,0 5 3 15,0 0-7-15,0-7-2 16,0-5-12-16,0-7-2 15,0-10-1-15,0-12-5 16,2-9 2 0,0-13-1-16,0-4 1 0,0 0 8 15,3-15 5-15,-1-21-11 16,-2-18-4-16,0-10-2 16,-2-11 0-16,0-2 1 15,0 6 2-15,-4 13-1 16,-2 15 4-16,1 17 22 0,1 13 14 15,2 5-5-15,2 8-9 16,0 0-14-16,0 5-13 16,0 32-2-16,11 15 2 15,9 8 7-15,7 0-4 16,2-6 1-16,4-5-1 16,-2-14 0-16,3-7-1 15,-7-12-1-15,-6-7 0 16,0-9 0-16,-8 0 3 15,0-11 1-15,0-22 0 16,-6-14 0-16,-2-12 3 0,-1-12-6 16,-4 4 1-1,0 8-2-15,0 15 7 0,0 16 6 16,0 13-1 0,0 12 9-16,0 3-8 0,0 0-9 15,3 7-5 1,5 23-1-16,6 16 1 0,-1 7 12 15,0 1-8-15,-1 0-1 16,-1-2-2-16,-3-8-1 16,4-2-6-16,-1-6-23 15,7-3-37-15,-1-8-17 16,6-8-71-16,-1-17-212 16,7 0-355-16</inkml:trace>
  <inkml:trace contextRef="#ctx0" brushRef="#br0" timeOffset="134705.51">27648 10787 1052 0,'0'0'146'16,"0"0"-67"-16,0 0 19 15,0 0-55-15,0 0-35 16,0 0 6-16,-67-9-1 15,45 35-9-15,3 7-2 16,4-4 6-16,9-1-3 16,6-4-2-16,0-5-1 15,0-6 0-15,2-9-1 16,15-4-1-16,8 0-1 0,2-11-3 16,0-15-6-16,-8-2 2 15,-7-1 8-15,-8 12 3 16,0 4 2-16,-4 7 8 15,0 6 20-15,0 0-21 16,0 6-12-16,0 18-3 16,5 9 3-16,-1 2 3 15,4 0-3-15,0-2-5 16,3-2-34-16,3-9-38 16,-1-8-93-16,0-14-110 15,5 0-91-15</inkml:trace>
  <inkml:trace contextRef="#ctx0" brushRef="#br0" timeOffset="135050.48">27839 10764 953 0,'0'0'227'0,"0"0"-141"16,0 0 26-16,0 0-65 16,0 0-37-16,0 0 0 15,11 43 43-15,-1-6 10 16,-4 1-25-16,-2-3-20 15,3-9-7-15,-1-7-8 16,2-6 3-16,-4-7-3 0,0-6 2 16,3 0-2-1,7-17-3-15,1-19-3 0,3-5-16 16,-3 3 7-16,-3 7 8 16,-3 13 4-16,-7 11 2 15,-2 7 2-15,0 0 1 16,2 0-5-16,0 3-3 15,0 17 3-15,3 8 7 16,-1 2-2-16,6 2-5 16,3-4-8-16,7-1-47 15,9-10-70-15,6-8-54 16,7-9-46-16,6 0-147 16</inkml:trace>
  <inkml:trace contextRef="#ctx0" brushRef="#br0" timeOffset="135395.35">28423 10730 1061 0,'0'0'127'16,"0"0"-72"-16,0 0-6 15,0 0-19-15,-129 27-10 16,100 3 21-16,6 5-14 16,8 1-16-16,6-5-2 15,7-6-6-15,2-8-3 16,0-9-4-16,22-8-9 15,5 0 3-15,4-11-3 16,3-13-32-16,-5-8-2 16,-5 0 31-16,-6 4 5 15,-7 9 11-15,-4 6 14 16,-5 9 26-16,-2 4 8 0,0 0-10 16,0 6-27-16,0 16-7 15,0 6 6-15,0 4-9 16,9-2 1-16,1-3-2 15,6-2-13-15,9-7-41 16,4-1-44-16,9-11-41 16,4-6-47-16,-1 0-27 15</inkml:trace>
  <inkml:trace contextRef="#ctx0" brushRef="#br0" timeOffset="135782.89">28826 10738 930 0,'0'0'183'0,"0"0"-130"16,0 0 10-16,-135 19-20 16,100 13-25-16,14 1 14 15,5-1 5-15,9-2-24 16,7-8-6-16,0-6-7 16,13-10-8-16,12-6-14 15,6 0 1-15,2-20 12 16,1-7 0-16,-5-4 4 15,-2 5 3-15,-11 6 2 16,-5 10 2-16,-9 6 20 0,0 4 14 16,0 6-21-1,0 22-15-15,6 14 15 0,-4 13-1 16,2 11 11-16,-1 11 11 16,3 10 10-16,4 7 0 15,1 7-10-15,1-1 21 16,-8-12-29-16,-3-12-6 15,-3-24-15-15,0-21-4 16,-7-13-3-16,-13-17-17 16,-9-1-22-16,-7-22-87 15,3-34-130-15,8-20-238 16</inkml:trace>
  <inkml:trace contextRef="#ctx0" brushRef="#br0" timeOffset="136839.85">29061 10816 960 0,'0'0'110'0,"0"0"-55"16,0 0 19-16,0 0-35 15,0 0-32-15,0 0 27 16,-23 77 10-16,23-67-7 16,7-7-16-16,11-3-4 0,1 0 5 15,4-2 3 1,4-18 6-16,-3-4-19 0,-6-2-5 16,-7 2-5-16,-9 4 3 15,-2 8-3-15,0 4 3 16,-22 8 1-16,-7 0-6 15,2 0-1-15,4 17-5 16,11 3 2-16,5 7 1 16,7-1 1-16,0 3 1 15,0-1 2-15,7-5 2 16,15-5-3-16,7-8 4 16,9-6 0-16,4-4 1 0,7-4-4 15,5-20-1-15,-1-6-14 16,-4 0 1-16,-7-3 12 15,-11 4 0 1,-8 7 2-16,-12 6-1 0,-6 10 2 16,-5 4 10-16,0 2 9 15,0 0-20-15,0 0-1 16,0 0-6-16,0 13 1 16,0 4 5-16,2 3 8 15,2-2 1-15,3-4 2 16,-1-4-8-16,1-6 5 15,2-4 1-15,4 0 8 16,6-2 0-16,0-18-9 16,6-4-5-16,-7-1-3 15,-3 8-1-15,-3 5 1 0,-6 6 0 16,-6 6 2-16,0 0-2 16,0 0-6-1,0 0-11-15,2 2 1 0,1 12 15 16,1 0 1-16,2-3 0 15,6-2 0-15,1-7-3 16,1-2-7-16,5 0-1 16,6 0-9-16,2-12-12 15,2-5-6-15,0 0 16 16,-6 5 11-16,-6 3 9 16,-9 8 2-16,-5 1 0 15,-3 0 7-15,0 0 9 0,0 7 16 16,0 8-9-16,5 0 4 15,1-2-5-15,3-6-6 16,7 0-12-16,1-7 13 16,8 0-13-16,2 0 6 15,0-18-4-15,2-6-5 16,-2-5 4-16,-6-11-3 16,-5-4 0-16,-7-8-2 15,-9 1-9-15,0 8-4 16,-2 13 3-16,-11 15 10 15,-1 12 3-15,3 3 5 16,-1 10-7-16,4 21 0 16,3 9 12-16,3 6-1 15,2 8 14-15,0 0-2 16,0-4-7-16,11-1-12 0,9-9-4 16,5-7-1-16,2-6-36 15,-3-14-76-15,-2-11-84 16,-13-2-364-16</inkml:trace>
  <inkml:trace contextRef="#ctx0" brushRef="#br0" timeOffset="136993.67">29776 10642 1643 0,'0'0'131'0,"0"0"-129"16,207-92-2-16,-103 61-6 0,5 5-30 15,-8 1 11-15,-19-2-125 16,-22 12-411-16</inkml:trace>
  <inkml:trace contextRef="#ctx0" brushRef="#br0" timeOffset="137334.57">26596 11772 1377 0,'0'0'163'0,"185"-85"-86"16,31 10-23-16,98-4 45 15,83-7-49-15,66 11-2 16,55 10-34-16,14 20-14 16,-11 9-10-16,-51 19-45 15,-87 3-140-15,-105-6-288 16</inkml:trace>
  <inkml:trace contextRef="#ctx0" brushRef="#br0" timeOffset="140777.01">27115 12264 671 0,'0'0'238'16,"0"0"-128"-16,0 0 3 15,0 0-56-15,0 0-17 16,0 0 8-16,0 0 1 16,-9 6-28-16,9-6-11 0,14 0-9 15,8-4-1-15,4-9 2 16,1 0-2-16,0-1 0 16,-2 0-2-16,-6-1 0 15,-3 8-2-15,-5 1 4 16,-4 4 0-16,-7 0 0 15,0 2 3-15,0 0 3 16,0 0 4-16,0 0 6 16,0 0-5-16,0 22-6 15,0 16 5-15,5 16 14 16,-1 10-7-16,1 6 4 16,-3 5 3-16,-2-1 0 0,0-4-12 15,0-6-6 1,0-11-3-16,4-14-3 0,-2-9 0 15,2-13-16-15,-1-8-30 16,-3-9-28-16,0 0-48 16,0-13-79-16,-7-14-288 15</inkml:trace>
  <inkml:trace contextRef="#ctx0" brushRef="#br0" timeOffset="140975.85">27115 12701 670 0,'0'0'151'0,"0"0"-12"16,0 0-11-16,0 0-19 15,0 0-29-15,0 0-43 0,38-56 7 16,-2 39-15 0,8-2-14-16,7-1-11 0,1 2-4 15,-6 2-2-15,-4 5-40 16,-1 4-84-16,-5-3-119 15,1 2-122-15</inkml:trace>
  <inkml:trace contextRef="#ctx0" brushRef="#br0" timeOffset="141466.6">27906 12347 613 0,'0'0'370'15,"0"0"-213"-15,0 0-72 0,0 0-49 16,0 0-24-16,0 0 1 16,-123-3-1-16,99 25 1 15,9-2-9-15,8 0 0 16,7-2-3-16,0-2 4 16,29 2 1-16,11 1 7 15,8 1-2-15,6-2-5 16,4 4-1-16,5 0-4 15,1 2 9-15,-6 2 59 16,-13 2-17-16,-17 0-25 16,-18 0-2-16,-10 0 10 15,0 3-3-15,-34 0-12 0,-13 1-8 16,-11-1 0-16,-4-12 5 16,6-8-11-16,7-11-1 15,16-11 4-15,15-25-6 16,14-18 1-16,4-10-4 15,6-4-17-15,25 0 9 16,10 4 0-16,3 7 8 16,-2 11 4-16,-11 12-3 15,-12 16 13-15,-15 12-8 16,-4 6 0-16,0 0-6 16,-13 4-38-16,-20 20-43 15,-8 14-52-15,-3 4-47 16,-1 1-154-16,-10-1-246 0</inkml:trace>
  <inkml:trace contextRef="#ctx0" brushRef="#br0" timeOffset="141754.13">26846 13377 1031 0,'0'0'130'16,"0"0"-45"-16,0 0 15 15,0 0-51-15,0 0 40 0,0 0 6 16,243-55-22-16,-54-1-5 16,40-12 13-16,27 0-37 15,14 8-35-15,-21 8-9 16,-37 20-1-16,-58 12-22 15,-61 16-60-15,-48 4-60 16,-38 2-179-16,-16 20-419 16</inkml:trace>
  <inkml:trace contextRef="#ctx0" brushRef="#br0" timeOffset="163792.56">27006 13291 567 0,'0'0'130'15,"0"0"-44"-15,0 0 11 16,0 0-14-16,0 0-7 15,0 0 1-15,0 0-12 16,0 0-19-16,6-8 1 16,-6-9 14-16,0-13-27 15,0-12-30-15,-8-12-2 16,-8-12 2-16,-4-14-1 16,-4-12-2-16,-3-11-1 15,-2-1 1-15,2 6 0 16,0 5-1-16,3 13 6 15,2 6 0-15,-1 8 4 0,1 4-8 16,4 6 2-16,0 5-2 16,3 7-1-16,3 12 0 15,6 9-1-15,2 10 1 16,1 7-1-16,1 4 1 16,2 0 1-16,0 0-2 15,0 2 4-15,0 0 0 16,0 0 0-16,0 0-4 15,0 0-1-15,0 0 0 16,17 0-1-16,6 0 2 0,4 0 0 16,4 0 0-16,9 0 1 15,9 0-1-15,16 0 1 16,13 0 0-16,14-12 0 16,10-5 0-1,14-8-1-15,3 3 2 0,0 2 0 16,-6 1-2-16,-12 7 2 15,-14 1-5-15,-9 3-1 16,-7 0 4-16,-11 2 0 16,-8-3-1-16,-8 2 1 15,-9 1 1-15,-8 0-1 16,-6 6-1-16,-11 0 1 16,-5 0 0-16,-5 0 0 0,0 0 4 15,0 8 5 1,0 12 7-16,6 8-2 0,2 4-2 15,5 10 2-15,1 6 10 16,1 8-8-16,1 9 3 16,1 6 3-16,1 8 3 15,-1 2-1-15,4-4 4 16,-1-1-5-16,0-3-11 16,4-4-1-16,1-2 1 15,0-4-7-15,-4-10-3 16,-2-5 3-16,-6-5-4 15,-4-11 5-15,-2-8-3 16,-5-10 0-16,0-6-1 16,0-4 1-16,-2-2-2 0,0 1 1 15,0-1 0-15,0 3 1 16,0 1-3-16,0 0 3 16,0-2-1-16,0 0 0 15,0 0 0-15,0 0-2 16,0-2 1-16,0 0-1 15,0 0 0-15,0 1 0 16,0-3 0-16,0 1 0 16,0-1 0-16,0 0 1 15,0 0 0-15,0 0 0 16,0 0-1-16,0 0 0 16,0 0 1-16,0 0-1 15,0 0 1-15,0 0 0 0,0 0 0 16,0 0 0-1,0 0 1-15,0 0 0 0,0 0 0 16,0 0 1-16,0 0-2 16,0 0 0-16,0 0-1 15,0 0-1-15,0 0-2 16,0 0 2-16,0 0-2 16,0 0-1-16,0 0 0 15,0 0 0-15,0 0 1 16,0 0 2-16,0 0-1 15,0 0 1-15,0 0 0 16,0 0-5-16,0 0-7 0,0 0-8 16,0 0-16-1,0 0-28-15,-2 0-60 0,-2-1-77 16,-5-16-230-16</inkml:trace>
  <inkml:trace contextRef="#ctx0" brushRef="#br0" timeOffset="166888.54">28949 12581 232 0,'0'0'15'15,"0"0"183"-15,0 0-6 16,0 0-49-16,0 0-69 16,0 0 29-16,0 0-5 15,0 0-15-15,0 0 4 16,0 0-7-16,0 0-6 15,0 0-22-15,0 0-10 0,0 0 3 16,0 0 3 0,6-4-20-16,15-7-5 0,10-7-13 15,13-3 4-15,10-5-5 16,6-4-3-16,9-5-4 16,7-1-1-16,-3-2 0 15,-4 4 0-15,-13 6-2 16,-16 8 0-16,-11 8 1 15,-9 4 0-15,-9 4 0 16,-1 0 1-16,-4 2 1 16,-2-1 6-16,-2 2 3 15,1-1 2-15,-3-1-4 16,0 3-1-16,2-1-1 16,-2 1-6-16,0 0 1 15,0 0 1-15,0 0-1 0,0 0 3 16,0 0-1-1,0 0 3-15,0 0 4 0,0 0 0 16,0 0 1-16,0 0-4 16,0-1 0-16,-7-4-2 15,-3-3-6-15,-4 0 0 16,3-2 0-16,-3 2 1 16,1-1-1-16,0 5 0 15,1 3 2-15,4-3-1 16,1 4 0-16,3 0 3 15,2 0-3-15,2 0 4 16,0 0-3-16,0 0-2 16,0 0-1-16,0 0-3 0,15 14 1 15,12 10 3-15,2 2 4 16,2 2 1-16,-2 0-1 16,-8 0-2-16,-4-6 0 15,-7-4 9-15,-2-2-4 16,-6-2-3-16,-2 2-1 15,0 1-3-15,0-2-23 16,-14 1-38-16,-1-2-121 16,-1-11-137-16,5-3-704 15</inkml:trace>
  <inkml:trace contextRef="#ctx0" brushRef="#br0" timeOffset="167757.2">30225 12058 673 0,'0'0'283'0,"0"0"-103"15,0 0-75-15,0 0-20 16,0 0-38-16,0 0-16 16,0-17-9-16,0 35-13 15,0 19 2-15,0 13 31 0,0 6 9 16,0-5-9-16,0-4-23 15,0-10-6-15,0-12-7 16,0-6-5-16,0-14 0 16,0-2 0-16,0-3-1 15,0 0 2-15,0-12-2 16,0-24-1-16,0-11-23 16,-2-13 15-16,-5-10-1 15,-1 2-1-15,-4 7 4 16,8 21 4-16,-1 17 3 15,5 17 6-15,0 6 4 16,0 0-10-16,0 0-4 0,0 21-12 16,14 7 16-16,10 4 14 15,7-1-2-15,6-6-6 16,0-2 1-16,-1-8-1 16,-1-9-2-16,-3-6 1 15,-6 0-1-15,-3-1-1 16,-8-19 2-16,-3-6-1 15,-8-6 4-15,-4-5-3 16,0 7 1-16,0 10 0 16,0 10 7-16,0 8 13 15,0 2-8-15,0 0-12 16,0 0-6-16,0 0-7 16,4 22-1-16,5 8 8 15,1 11 3-15,0-1-1 16,-1 2-2-16,3 0-19 0,-1-4-51 15,2-4-74-15,3-8-78 16,-3-13-143-16,5-13-389 16</inkml:trace>
  <inkml:trace contextRef="#ctx0" brushRef="#br0" timeOffset="168340.02">30789 12041 346 0,'0'0'470'0,"0"0"-390"0,0 0-9 16,0 0 21-16,0 0-22 16,0 0-8-16,-74 87-13 15,72-57-5-15,2-4-24 16,0-2-7-16,0-8-2 16,8-4-3-16,7-4-4 15,1-8 2-15,1 0-3 16,1 0-3-16,-3-18-1 15,-1-5-5-15,-5 2-5 16,-7 3 2-16,-2 4 7 16,0 8 2-16,0 3 13 15,2 3 2-15,-2 0-1 16,2 0-14-16,1 0-2 16,1 0-7-16,5 12 7 15,0 1 2-15,8 1 0 0,2-4 1 16,1-4 1-16,-1-6 2 15,4 0-3-15,0 0 2 16,-1-12-2-16,-3-6 1 16,-7-2-1-16,-7 2 0 15,-3 5 3-15,-2 7 11 16,0 5 16-16,0 1 3 16,0 0-16-16,0 0-18 15,0 24 3-15,0 17-3 16,8 18 26-16,11 11 26 15,2 17 20-15,6 2-20 16,-4 2-34-16,-8-5-11 0,-6-16 12 16,-7-10-15-1,-2-12 1-15,0-13 0 0,0-12 5 16,-6-11-10-16,-8-12-4 16,-5 0-39-16,-14-27-33 15,-6-26-123-15,-1-21-161 16,2-24-520-16</inkml:trace>
  <inkml:trace contextRef="#ctx0" brushRef="#br0" timeOffset="168502.87">30965 11899 836 0,'0'0'370'16,"0"0"-228"-16,0 0-89 0,0 0-40 15,0 0-13-15,0 0-66 16,31-21-166-16,-31 38-277 16</inkml:trace>
  <inkml:trace contextRef="#ctx0" brushRef="#br0" timeOffset="177729.74">12753 14748 503 0,'0'0'242'0,"0"0"-134"0,0 0-29 15,0 0-4-15,0 0 14 16,0 0-16 0,0 0-18-16,0 0 4 0,-81 29-3 15,81-26-8-15,0 6-16 16,6 0 4-16,25 4 1 16,29 0 8-16,33-3-11 15,34-6-12-15,36-1 38 16,22-3-30-16,8 0-16 15,6 0-5-15,-10 0-9 16,-8 6 3-16,-12-1-3 16,-11-2 0-16,-15-3-2 15,-16 0-1-15,-16 0-3 0,-21-4-13 16,-19-9-4 0,-18 4-10-16,-19-4-12 0,-17 12-28 15,-12-3 26-15,-5 4-49 16,-7 0-56-16,-22 0-109 15,-9 5-253-15</inkml:trace>
  <inkml:trace contextRef="#ctx0" brushRef="#br0" timeOffset="189236.31">2693 15973 179 0,'0'0'52'0,"0"0"3"15,0 0-2-15,0 0 8 16,0 0-1-16,0 0 4 16,0 0-53-16,-76 79 16 15,74-75 67-15,0-2 21 16,0 2-70-16,0-4-19 16,0 0 1-16,2 0 7 15,0 0-6-15,0 0 8 16,0 0 9-16,0 0-7 15,0 0-15-15,0 0-8 16,8 0-2-16,15 0 16 16,4 0 19-16,8-8-15 0,3 2-5 15,4 1-11-15,5 5-4 16,-1 0-8-16,8 0-1 16,6 0 6-16,5 0-4 15,6-3 2-15,7-1 0 16,5 2-4-16,3-2 2 15,8 4 12-15,5 0-10 16,-2 0 10-16,-3 0-8 16,-3 4-3-16,-6 5-4 15,-3 0 0-15,-1 1-1 16,-2-6 4-16,2 0 7 16,2-4-6-16,-6 0 0 0,-3 0 0 15,-7-4 5-15,-11-4-5 16,-6 2 1-16,-7-3-3 15,-5 2 7-15,-7 1 0 16,0-2-2-16,-2-1 3 16,0 4 4-16,2-5-5 15,1 2-6-15,-1-5-3 16,-2 8-2-16,0-4 1 16,0 9-1-16,-4 0 1 15,-4 0 0-15,0 0-2 16,-1 0 2-16,2 5 2 15,2 3-3-15,1 2 0 16,4-3 2-16,0 4-2 16,4-3 3-16,1 2 7 15,-1-6-9-15,5 0 2 0,-1 2 0 16,2-2-1-16,1-1 5 16,0 2-2-16,5-1-1 15,1 0-1-15,3 6 5 16,5-6-2-16,-8 2 1 15,-1 2-3-15,-3-5 18 16,-4 3-19-16,7 3 3 16,-5-5 5-16,2 0 11 15,1 0-4-15,-8-2-13 16,-3 2 12-16,-13-4-15 16,-5 0-2-16,-3 0-1 15,-7 0-13-15,-2 0-24 0,1 0-27 16,-3 0-40-1,0 0-60-15,-5-6-147 0</inkml:trace>
  <inkml:trace contextRef="#ctx0" brushRef="#br0" timeOffset="189608.45">10943 15745 466 0,'0'0'0'0,"0"0"-117"0,0 0-81 15,0 0 108-15</inkml:trace>
  <inkml:trace contextRef="#ctx0" brushRef="#br0" timeOffset="191235.03">12031 16236 558 0,'0'0'339'16,"0"0"-265"-16,0 0-17 0,0 0-16 15,0 0 2-15,0 0 18 16,53-28-24-16,-22 20 12 16,8 0-22-16,3 6-4 15,2-2 0-15,3 4 6 16,3 0-4-16,0 0-18 15,8 0 34-15,7 0-20 16,11 0-6-16,8 0-5 16,13 0-2-16,1 0-4 15,-3-5 1-15,1 5 7 0,0-2 5 16,4 2-7 0,-2 0-7-16,0 0 15 0,-6 0-16 15,-10 0 1-15,0 2 6 16,-1 7 18-16,3-5-19 15,7-2-6-15,3 2 29 16,-1-4-16-16,-1 0-9 16,-5 0-5-16,-4 0 3 15,-8-8-4-15,-5 6 5 16,-4 2-4-16,-3 0 0 16,-11 0 11-16,0 0 0 15,-5 0 3-15,-3 0-10 16,2 0 6-16,-2 0-6 15,0 0 2-15,-3 0-1 16,-2 0-1-16,-1 0 0 0,5 0 0 16,-1 0 3-1,0-4-6-15,3 4 3 0,-5 0-5 16,5 0 0-16,-1 0 1 16,5-5-2-16,2 5 1 15,-2-4 0-15,3 1 0 16,-6 2 0-16,-4 1 1 15,-1 0 0-15,-3 0-1 16,-3 0 1-16,5 0-1 16,3 0 1-16,3 0 2 15,10 0-2-15,4 0 2 16,5 0-2-16,-1 0 7 16,3 0-3-16,-5 0 4 15,2 0-3-15,-7-5-5 16,-3 1 2-16,-5 4-2 15,-1-4 2-15,6 4-2 0,2-6 5 16,9 2-2-16,8 4-1 16,7-4 2-16,5 0 0 15,-3 4-4-15,-4 0 3 16,-7 0-4-16,-6 0 0 16,-7 0 1-16,-6 0 0 15,-6 0 0-15,-1 0 4 16,-1 0-1-16,1 0 2 15,-3 0-3-15,-2 0-3 16,-4 0 2-16,-4-5-1 16,-9 2 11-16,-4-2-3 0,-4 0-5 15,-4 1 0 1,-4 0 3-16,-1 4 6 0,-3-2-3 16,-3 2 3-16,2 0 2 15,0-2-7-15,3 0-3 16,2-2-4-16,3 0 3 15,-1 0-2-15,-2-1-1 16,2 4 0-16,-5 1-1 16,1-5 1-16,-1 5-1 15,1-3 0-15,0 3 0 16,-3 0-1-16,2-4 1 16,-4 3 2-16,2 1 2 0,-2 0-3 15,2 0-1-15,-2 0 1 16,0 0-1-16,0 0 0 15,0 0 0-15,0 0-1 16,0 0 0-16,0 0 0 16,0 0 0-16,3 0-2 15,-3 0-3-15,0 0-6 16,0 0 0-16,2 0-10 16,-2 0-11-16,0 0-19 15,0 1-46-15,-13 17-37 16,-16 8-69-16,-7-8-169 15,-9 0-529-15</inkml:trace>
  <inkml:trace contextRef="#ctx0" brushRef="#br0" timeOffset="192554.98">20286 16262 717 0,'0'0'305'0,"0"0"-231"16,0 0-16-16,0 0 27 15,0 0-24-15,0 0 0 16,-18 0-3-16,18 0-8 15,0 0-18-15,31 0-1 16,27 0-13-16,34 0 7 16,30 0 3-16,30-4-2 15,22-6-12-15,15 2 11 16,7 8-18-16,0 0-1 0,-4 0 0 16,-9 0-5-1,-4 14 2-15,-4 3 1 0,-9-8-1 16,-9-1-2-16,-19-3-2 15,-22-4 1-15,-23 3-2 16,-26-4 3-16,-23 4-1 16,-17-4 4-16,-13 0 0 15,-10 0 3-15,-4 0 15 16,0 0 4-16,0 0-8 16,0 0-5-16,0 0-1 15,0 0-4-15,0 0 3 16,0 0-6-16,0 0-2 15,0 0-3-15,0 0 1 0,0 0-1 16,0 0 0 0,5 0-4-16,8 0-5 0,9 0 0 15,7 0 0-15,5 0-2 16,6-4-1-16,4-1 0 16,6 0 4-16,3 1-1 15,0 0 3-15,1 0 1 16,-5 1-5-16,-7 1 3 15,-4-2-4-15,-7-1-2 16,-6 5 4-16,-6-4-3 16,-2 0-17-16,-9 4-12 15,-4-2-48-15,-1 2-2 16,-3-4-59-16,0-10-109 16,-3 3-400-16</inkml:trace>
  <inkml:trace contextRef="#ctx0" brushRef="#br0" timeOffset="193367.24">26427 15999 534 0,'0'0'338'16,"0"0"-294"-16,0 0 9 15,0 0 68-15,0 0-55 16,0 0-28-16,45 5 28 16,12-5 1-16,21-11-26 15,22 4-25-15,21-3-2 16,19 6 0-16,16-5-4 15,9 9 5-15,9 0-12 0,-7 0 2 16,-9 0-1-16,-15 0-3 16,-19 0-1-16,-8 0 0 15,-7 5 0-15,-4-5 0 16,-5 0 0-16,-2 0 0 16,-6 0 1-16,-7 0 1 15,-10 0-2-15,-11 0 5 16,-8 0 5-16,-4 0 1 15,-4-5 7-15,-3 0-2 16,2 1-4-16,-2-1-12 16,-1 2 0-16,5-1 1 15,5 2 0-15,4-1-1 16,-1 3 0-16,1-1-2 16,-4 1-3-16,-7 0-11 15,-5 0-11-15,-2-5-19 0,1 1-21 16,-4 0-72-16,-1-10-133 15,-5 3-67-15</inkml:trace>
  <inkml:trace contextRef="#ctx0" brushRef="#br0" timeOffset="194681.03">2960 17254 978 0,'0'0'171'0,"0"0"-145"15,0 0-6-15,0 0-3 16,0 0 31-16,121 31 27 15,-21-17-8-15,29-2-7 16,22-2-18-16,21-6-26 16,16-4 1-16,13 0-10 15,7 0-2-15,0-8-1 16,-17-10-3-16,-23 4 1 16,-37-4-1-16,-31 10 1 15,-22 3 4-15,-24 5-4 0,-16 0 1 16,-17 0 3-16,-7 0-1 15,-12 0 4-15,-2 0 5 16,0 0 7-16,0 0 3 16,0 0-2-16,0 0-4 15,0 0 1-15,0 0 2 16,0 0-6-16,0 0-5 16,0 0-6-16,0 0 0 15,0 0-2-15,0 0-1 16,0 0 1-16,0 0 0 15,0 0-2-15,0 0 0 0,0 0-4 16,0 0-15 0,0 0-26-16,0 0-14 0,0 0-66 15,0 0-9-15,3 5-99 16,3 11-25-16,2-2-258 16</inkml:trace>
  <inkml:trace contextRef="#ctx0" brushRef="#br0" timeOffset="196416.3">8138 17306 686 0,'0'0'187'0,"0"0"-163"0,0 0-21 15,114-7 15-15,-67 7 32 16,8 0 8-16,8 7-25 16,11 12 15-16,10-5-16 15,9 2-19-15,13-2-9 16,2 0-3-16,6 1 0 16,2-4 5-16,1-1-3 15,-7 2 1-15,-4-10 11 16,-11 7 2-16,-5-2-13 15,-4-1 6-15,-6 2 9 16,-3-4 32-16,-11 1-37 16,-15-4-10-16,-13-1-2 0,-14 0 7 15,-12 0-2-15,-8 4 0 16,-4-4 2-16,0 0 0 16,0 0-8-16,0 0-1 15,2 4 0-15,11 1 1 16,6-2-1-16,7 1 0 15,10 2 0-15,6-1 0 16,9-5-1-16,10 0-11 16,5 0-4-16,3 0 1 15,1 0 5-15,-1 0 6 16,-5 0 4-16,-3 0-1 16,-6 0 1-16,-8 0 0 0,-9 0 1 15,-6 0 4-15,-9 0 10 16,0 0 1-16,-3 0-7 15,2 0-4-15,5-5 0 16,6 5-4-16,8 0 1 16,3-4-2-16,7 4 1 15,8-2-1-15,7-2 0 16,5 1 0-16,14 3-4 16,11-9-2-16,6 4 3 15,8-8-1-15,4 3 2 16,-2-2 1-16,5-2 1 15,-1 0-1-15,-8 3 2 16,-5-4-1-16,-9 1 1 16,-14 1 1-16,-11 8 0 0,-14 2 4 15,-10-2-1-15,-11 5-4 16,-7 0 2-16,-3 0-2 16,0 0-1-16,3 0 0 15,4 0 0-15,7 0 1 16,9 0-2-16,15 0 0 15,21-8 0-15,19-2-6 16,21 0-6-16,16-10-8 16,9 2-2-16,10 0-3 15,8-6 7-15,10 1 9 16,1 2 0-16,2-2 3 0,-3 2 5 16,-5 3 0-1,-3 0 2-15,-12 4 6 0,-7-4 11 16,-11 1 13-16,-11 7 0 15,-11-2-4-15,-9 2 1 16,-11 6-17-16,-17 1-3 16,-12 0-4-16,-9 3-2 15,-13 0-1-15,-7 0 0 16,-5 0-1-16,-4 0-2 16,-2 6-8-16,-4-6 6 15,-4 0 2-15,-1 0 3 16,-3 0 3-16,-1 0 1 15,-3 0 6-15,-2 0-1 16,-2 0-2-16,-2 0-2 16,-5 0 5-16,0 0-1 0,0 0 0 15,0 0 2-15,2 0 0 16,-2 0 1-16,0 0 9 16,2 0 4-16,-2 0 8 15,0 0-3-15,0 0-4 16,0 0 2-16,0 0-1 15,0 0-1-15,2 0-19 16,0 0 2-16,5 0-5 16,2 0-3-16,0 0 1 15,-3 0-2-15,1 0-1 16,-3 0 1-16,1 0-1 16,0 0 1-16,-3 0 0 15,2 0-1-15,-2 0-4 16,1 0-7-16,-3 0-2 0,2 0-4 15,-2 4-10-15,0-4-23 16,0 0-15-16,0 4 4 16,0 0-35-16,0 10-25 15,-2 4-58-15,-16-4 14 16,-4 4-147-16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36:43.23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11616 2731 673 0,'0'0'166'16,"-153"-12"-65"-16,84 10 14 16,11 2-13-16,20 0-19 0,20 0-33 15,16 0-1-15,8 0 18 16,68-6 4-16,64-6-45 16,76-6 57-16,67-5-45 15,53-3-13-15,21 2-19 16,-2 7 4-16,-31 3 2 15,-48 3 6-15,-54 2-7 16,-55-2 8-16,-42 6-2 16,-41-2-9-16,-33 3-8 15,-25 4 0-15,-17 0-22 16,-7 0-48-16,-36 12-68 16,-30 16-6-16,-32-2-302 0</inkml:trace>
  <inkml:trace contextRef="#ctx0" brushRef="#br0" timeOffset="983.11">13673 3777 950 0,'0'0'148'16,"0"0"6"-16,0 0-43 15,0 0-20-15,0 0 1 16,0 0-29-16,-16-64 9 16,14 64-13-16,0 0-26 15,0 0-13-15,2 0-3 16,0 13-7-16,0 14 1 16,6 8 19-16,10 3-6 0,-5-4-11 15,3-2-3-15,-5-7 1 16,3-4-2-16,0-9-1 15,3-5-4-15,4-7 6 16,7 0 0-16,21-11 4 16,23-29 6-1,30-24-3-15,31-21-6 0,25-17-1 16,18-4-1-16,-3 8-3 16,-10 16-6-16,-19 15 0 15,-22 16 0-15,-17 10 0 16,-29 11 0-16,-26 10 0 15,-23 10 0-15,-13 6 0 16,-8 2 0-16,-2 0 0 0,0 2 0 16,-2 0-26-1,0 0-28-15,-2 8-39 0,-29 19-125 16,-16 9-102-16,-14-1-440 16</inkml:trace>
  <inkml:trace contextRef="#ctx0" brushRef="#br0" timeOffset="1899.09">15150 6144 768 0,'0'0'177'15,"0"0"-33"-15,0 0-28 16,0 0-16-16,0 0-7 15,0 0-28-15,-26-56-3 16,26 56-27-16,0 12-23 0,6 22-1 16,14 16 40-1,1 10 3-15,-4 5-17 0,-3 0-14 16,-1-4 7-16,-2-7-13 16,-2-12-4-16,0-14 0 15,-3-8-7-15,3-13-3 16,5-7 7-16,19-1 1 15,30-42 14-15,39-28 2 16,30-23-10-16,20-11-4 16,1 0-2-16,-9 13-9 15,-7 16-2-15,-12 11 1 16,-19 12 1-16,-19 17-2 0,-31 14-1 16,-25 14-32-16,-18 8-50 15,-6 20-144-15,-7 23-114 16,0 8-457-16</inkml:trace>
  <inkml:trace contextRef="#ctx0" brushRef="#br0" timeOffset="3996.81">11089 8744 600 0,'0'0'196'0,"0"0"-101"16,0 0 1-16,0 0 6 15,55-122-20-15,-30 84-33 0,6-6 0 16,5-2-3-16,1 8-11 16,1 8-6-16,3 14-3 15,-6 12-6-15,5 4-9 16,-2 34 6-16,1 27 13 16,-6 31 13-16,-9 15-9 15,-4 17 6-15,-9 1-6 16,1-5-11-16,-2-15-9 15,4-19-2-15,6-24-9 16,2-20 1-16,5-16-4 16,2-16 3-16,4-10 3 15,5-6 5-15,-2-32-2 16,-3-8-4-16,-8 0 10 16,-15 10 8-16,-10 12 4 15,0 12 3-15,0 8-11 0,-8 4-1 16,-7 2-17-16,-8 32-1 15,-2 20 0-15,5 17-1 16,9 12 0-16,11 20 1 16,0 7 0-16,2 8 1 15,17 1 0-15,-4-8 0 16,1-11 1-16,-5-11 2 16,-7-20 2-16,-4-19-2 15,0-17 7-15,0-12 9 16,-15-7 6-16,-19-7 7 15,-13-2-8-15,-13-5-9 16,-7 0-14-16,1-5-1 16,3-6-1-16,10 1-16 0,15 4-11 15,13 2-21-15,12 4-37 16,13 2-110-16,0 25-152 16,0 4-148-16</inkml:trace>
  <inkml:trace contextRef="#ctx0" brushRef="#br0" timeOffset="4881.83">6196 10493 847 0,'0'0'243'0,"0"0"-184"0,0 0 23 16,0 0 1-16,0 0-21 16,0 0-25-16,33 0-3 15,58-2 42-15,48-21 1 16,44-13-36-16,52-1 0 15,58-3-32-15,54 6 42 16,41 1-8-16,11 3-18 16,-16 4-19-16,-53 5-6 15,-64 3-1-15,-67 7-1 16,-56 7-28-16,-45 4-52 16,-33 0-90-16,-41 12-102 15,-24 2-333-15</inkml:trace>
  <inkml:trace contextRef="#ctx0" brushRef="#br0" timeOffset="6210.71">3897 13690 403 0,'0'0'46'16,"0"0"49"-16,0 0-37 16,0 0-1-16,0 0 34 15,0 0-23-15,-95-38 15 16,95 38-5-16,0 0-20 16,0 0-12-16,0 0-14 0,0 0-10 15,0 0-7-15,0 0-4 16,25 7-5-16,29 14 28 15,31-2 1-15,28 0-1 16,34-7-5-16,36-6-1 16,47-2-11-16,52 2-5 15,55 6-7-15,73 13 22 16,57 10-20-16,40 13 1 16,14 4-8-16,-9-8-7 15,-11-12-38-15,-13-15-35 16,-13-7 41-16,-27-10 39 15,-40 0-1-15,-50 0-3 16,-48 0-108-16,-45-10-76 0,-36-3-18 16,-32 4 15-16,-30-6-128 15</inkml:trace>
  <inkml:trace contextRef="#ctx0" brushRef="#br0" timeOffset="8827.5">11930 15557 639 0,'121'-41'33'15,"30"-2"63"-15,39-7-50 16,26-5-20-16,25 3 108 15,10-1-48-15,-12 12-46 16,-23 12-40-16,-42 22-66 16,-49 7-130-16,-48 0-146 0</inkml:trace>
  <inkml:trace contextRef="#ctx0" brushRef="#br0" timeOffset="9525.57">11200 18628 1378 0,'0'0'62'16,"0"0"-15"-16,123-94-38 15,19 39 22-15,55-4 6 16,52 9-18-16,36-2 25 16,33 1-33-16,25 15-11 15,3 10-126-15,-11 13-225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2:03:05.478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9258 3108 556 0,'0'0'169'0,"0"0"-75"16,0 0 15-16,0 0-28 16,0 0-33-16,0 0-4 15,0 0-5-15,-99-66-16 16,61 66 6-16,-2 0 14 16,-5 4-35-16,1 12 5 15,0 1 1-15,-1 8 18 16,1 3-15-16,1 10 2 15,-1 11-5-15,1 8 4 0,5 13-3 16,5 11-1-16,6 15-4 16,5 8 8-16,4 8-1 15,7-1 5-15,6-2-6 16,5-4 1-16,0 4-4 16,5 4 14-16,10 10-12 15,-1 10 10-15,-1 5 5 16,2 6 7-16,1 1-10 15,3 8 1-15,2-3-2 16,4 1-12-16,4 7-5 16,0-3-3-16,-4 6 9 15,-6 2 2-15,-1-3 2 0,-5-3-6 16,-3 0 4 0,-6 4-5-16,-4 0-5 15,0 3 1-15,0-2-2 0,-16-8-4 16,-6-2 3-16,-4-7-2 15,-1-8 2-15,0-7-2 16,-2-6-1-16,-2-13 0 16,-3-8-1-16,-5-5 2 15,-2-10-1-15,1-8 3 16,-4-4-5-16,-3-12 1 16,2-8 0-16,-2-7-1 15,10-17-1-15,10-12-1 16,12-14 1-16,3-6-2 15,-1-6 3-15,1-24-12 0,3-4-8 16,5-3 11-16,4 1 3 16,0 4 2-16,13 6 2 15,7 2 1-15,3 8 1 16,4 1-1-16,8 8-3 16,9 7 4-16,8 0 0 15,4 12 3-15,6 26-3 16,1 9 2-16,-1 12 3 15,-2 15 1-15,-4 9 0 16,-3 19 1-16,-4 13 5 16,-2 7-3-16,-7 6 2 15,-6 1-6-15,-10 6-1 0,-4 3 4 16,-6 8-4-16,-3 14 0 16,-9 4 0-16,-2 14 3 15,0 5-3-15,-23 9 1 16,-12 9-3-16,-7 8 0 15,-3 0 0-15,0 7-2 16,6-3 0-16,-2 2 0 16,1-1 1-16,2-13-1 15,3-7 2-15,6-12 1 16,13-19-3-16,14-11 0 16,2-5-1-16,0-9 1 15,20 5-2-15,-1 1 0 16,2-4-2-16,1 2 0 0,-2-3 4 15,0-9-2 1,5-6 2-16,0-5 0 0,-2-10 0 16,2-2 3-16,0-9-4 15,-5-3 3-15,5-13-1 16,-4-10 0-16,4-10 0 16,4-8-1-16,-2-13 3 15,2-9 0-15,0-6 2 16,0-4-4-16,-2-4 0 15,-3-4-1-15,-4-1 1 16,1-5-1-16,-6-2 0 16,-1-3-1-16,-4-1-3 15,-5-2-10-15,-3 0-11 16,-2 0-9-16,0-2-29 0,0-14-93 16,0-4-134-1,-15-3-280-15</inkml:trace>
  <inkml:trace contextRef="#ctx0" brushRef="#br1" timeOffset="12349.73">22468 6825 835 0,'0'0'152'15,"0"0"-74"-15,0 0 40 16,0 0-66-16,0 0-32 16,0 0 15-16,0 0 11 15,131-52-19-15,-51 24-13 0,7-1-5 16,0-2-3-16,-2 5-5 15,-10 2 1-15,-6 4-2 16,-13 6 0-16,-13 4-10 16,-20 5-24-16,-11 5-59 15,-8 0-56-15,-4 0-67 16,0 5-40-16</inkml:trace>
  <inkml:trace contextRef="#ctx0" brushRef="#br1" timeOffset="12659.21">22980 6675 656 0,'0'0'435'0,"0"0"-316"16,0 0-2-16,0 0-54 15,0 0-44-15,0 0 24 16,0 27 26-16,14 9-8 15,-4 11-23-15,-3 14-6 16,-1 4-1-16,0 0-12 16,-2-3-2-16,2-9-4 15,1-8-12-15,-3-6 0 16,0-7 0-16,2-8-1 16,-4-6-11-16,-2-6-25 0,2-4-33 15,-2 0-54 1,0-6-40-16,0-2-162 15,2 0-475-15</inkml:trace>
  <inkml:trace contextRef="#ctx0" brushRef="#br1" timeOffset="13121.95">23449 6984 207 0,'0'0'797'0,"0"0"-631"15,0 0-34-15,0 0-31 16,0 0-41-16,0 0-28 16,-6-24 39-16,-3 42-41 15,3 8-15-15,2 6 5 16,4-2-3-16,0-2-9 15,0-5-1-15,13-5-2 16,9-9-3-16,3-4-2 16,8-5-2-16,7 0-5 15,0-18 0-15,-3-9 7 16,-8 0 1-16,-10-3-1 16,-13-3 0-16,-6 1 1 15,0-4 8-15,-19 3 2 0,-16 10 18 16,-9 11-7-16,-9 12-3 15,-3 0-11-15,5 10-7 16,10 13-1-16,15 2-15 16,10 0-26-16,10 0-46 15,6 0-59-15,0-2-46 16,17-7-174-16,10-7-320 16</inkml:trace>
  <inkml:trace contextRef="#ctx0" brushRef="#br1" timeOffset="13453.29">23840 6485 1131 0,'0'0'173'0,"0"0"-63"16,0 0-37-16,0 0-52 16,0 0 0-16,0 0 51 15,18 172-13-15,-9-86-22 16,-1 9-6-16,4 1-12 16,-3-2-16-16,8-9 0 0,1-1 4 15,7-6 5 1,0-11-4-16,-6-4-8 0,-1-16-6 15,-5-16-32 1,-5-4-47-16,-8-12-77 0,0-1-18 16,0-10-103-16,-8-4-140 15</inkml:trace>
  <inkml:trace contextRef="#ctx0" brushRef="#br1" timeOffset="13760.73">23846 6888 365 0,'0'0'593'0,"0"0"-499"0,0 0 16 16,147-122-37-16,-99 108-39 15,-4 9 24-15,-6 5-6 16,-3 5-22-16,-6 22-15 15,-6 13 7-15,-13 2-5 16,-4 6 3-16,-6-3 31 16,0-5-18-16,-23-2-11 15,-6-4 3-15,-4-6-6 16,-5-4-12-16,2-7-7 16,0-11-19-16,9-6-75 15,12 0-28-15,9-6-230 0</inkml:trace>
  <inkml:trace contextRef="#ctx0" brushRef="#br1" timeOffset="14231.11">24754 6254 979 0,'0'0'195'0,"0"0"-88"16,0 0 14-16,0 0-58 15,0 0-31-15,0 0 16 0,46 16 39 16,-32 46-13-16,-3 15-31 15,-3 3-6-15,0 2-17 16,-4-6-9-16,0-1-9 16,5-9-2-16,0-11-31 15,7-2-80-15,2-15-107 16,6-18-207-16</inkml:trace>
  <inkml:trace contextRef="#ctx0" brushRef="#br1" timeOffset="14636.16">25306 6529 1083 0,'0'0'195'0,"0"0"-107"15,0 0-10-15,0 0-64 16,0 0-4-16,0 0 24 15,22-6-13-15,-6 6 2 16,1 0 0-16,1-4-7 16,1-10-11-16,-2-5-2 15,-5 0 0-15,-8 0-3 16,-4 0-4-16,0 4-7 16,-2 8-6-16,-21 7-16 15,-6 0 22-15,-4 18 7 0,-3 14 4 16,3 5 14-16,10 8 9 15,11 5-10-15,6-3-5 16,6 3-2-16,2-5 7 16,23-10-3-16,8-8-3 15,3-10-7-15,5-14-5 16,-1-3-38-16,1 0-15 16,5-20-74-16,0-7-29 15,-1-8-257-15</inkml:trace>
  <inkml:trace contextRef="#ctx0" brushRef="#br1" timeOffset="14969.44">25778 6394 1157 0,'0'0'211'0,"0"0"-71"15,0 0-36-15,0 0-85 16,0 0-12-16,0 0 25 15,16 67 20-15,-3-30-26 16,-2 1-12-16,1-1-6 16,3-5 0-16,3-3-3 15,-1-10-2-15,2-5 2 16,-6-6 4-16,1-8-6 16,1 0 3-16,1-16-2 0,1-14-3 15,-3-7-1 1,-8-4 1-16,-6-9-3 0,0-7 0 15,0 2-5 1,0 7-15-16,-6 13-15 0,2 17-18 16,-1 14-19-16,2 4-78 15,1 13-143-15,2 10-193 16</inkml:trace>
  <inkml:trace contextRef="#ctx0" brushRef="#br1" timeOffset="15389.12">26331 6441 1192 0,'0'0'189'0,"0"0"-96"16,0 0 7-16,0 0-68 15,0 0-9-15,0 0 19 16,-18 9-17-16,32-9-9 15,12 0-4-15,10-19 0 16,-1-12-6-16,1-1-4 16,-9-2 0-16,-9-2-1 15,-9-1-1-15,-9 4-6 16,0 5-2-16,-7 10 1 16,-20 14-2-16,-6 4 1 15,-3 16 8-15,-4 22 7 0,2 10 11 16,5 13 9-16,8-2-1 15,12 0-4-15,11-7-2 16,2-8-14-16,8-10-4 16,19-8-2-16,11-10-1 15,11-8-8-15,4-6-18 16,10-2 2-16,-3 0-73 16,0-7-84-16,-11-12-144 15,-20 5-654-15</inkml:trace>
  <inkml:trace contextRef="#ctx0" brushRef="#br1" timeOffset="16528.77">26810 5731 1024 0,'0'0'185'0,"0"0"-33"16,0 0-27-16,0 0-10 15,0 0-65-15,0 0-4 16,26 64 30-16,-12 26-3 16,1 10-23-16,1 1-11 15,7-5-17-15,1-8-4 16,-2-10-16-16,1-13-2 16,-1-11-2-16,-2-14-24 15,-2-8-29-15,-5-4-61 16,-7-11-240-16,-6-9-345 15</inkml:trace>
  <inkml:trace contextRef="#ctx0" brushRef="#br1" timeOffset="17949.98">28602 6156 1125 0,'0'0'132'0,"0"0"-25"15,0 0-17-15,0 0-42 16,0 0-9-16,-23-109 5 16,7 105 19-16,-1 4-42 15,-6 0-15-15,-6 3-3 16,-2 17 1-16,-2 11 2 16,-1 6 0-16,5 2 11 15,9 4-10-15,15-3-6 16,5-5 2-16,8-8-3 15,30-11-5-15,12-14-7 16,13-2 1-16,6-20-5 16,0-20 1-16,-6-6-4 0,-12-2-2 15,-11 0 17-15,-18 2 4 16,-15-4 1-16,-7 5 1 16,-4 9 3-16,-19 10 7 15,-4 17 7-15,-2 9-2 16,0 0-16-16,-2 13-1 15,12 11 0-15,5-2-1 16,14-1-2-16,0-7-9 16,4-7 0-16,25-7-8 15,12 0 14-15,3-16 3 16,7-16 0-16,0-9 0 16,-4-9 2-16,0-9 2 15,-4-9-1-15,-12-12 1 0,-7-11 0 16,-11-5-1-16,-10 6 6 15,-3 16 0-15,0 26-4 16,-19 23 16-16,4 17 8 16,4 8-8-16,-3 8-18 15,2 31 1-15,2 21 3 16,6 18 5-16,4 14 3 16,4 18 15-16,23 13 11 15,8 8-18-15,10 15 3 16,7 0-5-16,3 6 4 15,3-7 4-15,-4-9-3 16,-12-8-6-16,-11-15-7 16,-11-19 0-16,-9-14-7 15,-4-24 3-15,2-20-2 0,-5-12-4 16,5-16 1-16,5-8 1 16,3 0 1-16,8-28 4 15,-5-12-1-15,-9-12-3 16,-11-12-3-16,-2-8 0 15,-38-6 0-15,-18 1-3 16,-18 11-5-16,-10 15-3 16,1 14-3-16,6 15 4 15,24 6 3-15,19 8-2 16,23 3 7-16,13-4 1 16,0-3-7-16,15-7-7 0,32-8-14 15,27-9-2-15,21-4 16 16,19-4 0-16,7 0-6 15,-3 1-37-15,-6 11-62 16,-28 8-117-16,-26 14-269 16</inkml:trace>
  <inkml:trace contextRef="#ctx0" brushRef="#br1" timeOffset="18830.84">26281 8275 791 0,'0'0'269'0,"0"0"-182"16,0 0 7-1,0 0-60-15,0 0-17 0,0 0 49 16,108-56-1-16,-50 22-27 16,4-12-18-16,-4-11 5 15,-5-1 3-15,-6-12 9 16,-7-6-8-16,-13-12-18 16,-11-14-10-16,-14-17-1 15,-2-5-7-15,-20 15-8 16,-16 34 13-16,-3 32-3 15,0 38-3-15,-1 5 7 16,2 16-6-16,7 20 3 16,9 12-2-16,13 11 5 0,9 8 1 15,0 11 4-15,22 7 11 16,12 7 4 0,4 7 10-16,-1 7-6 0,3 2 2 15,-1-2-12-15,-4 0-12 16,-4-6 2-16,-2-1-2 15,-2-10 2-15,-1-8 10 16,-1-15 5-16,-5-13-7 16,-2-13-6-16,-2-13-4 15,-6-13 1-15,2-5 0 16,-5-9-1-16,3 0 2 16,4-6 7-16,-1-24-7 0,-2-10 1 15,-6-9-3-15,-5-5 0 16,0-8-1-16,-20-1-3 15,-22-4-11-15,-18 4-15 16,-10 13-4-16,-1 15 7 16,2 14 0-1,9 15 6-15,13 6 11 0,13 0-6 16,19 0 13-16,11 0-2 16,4 0-17-16,2 0-18 15,29-6 27-15,13-8 11 16,12-6 1-16,9-6-1 15,6-2-1-15,5-4-2 16,-3 2-34-16,-4 4-82 16,-11 4-147-16,-11 0-149 0</inkml:trace>
  <inkml:trace contextRef="#ctx0" brushRef="#br1" timeOffset="19349.12">27162 7820 1057 0,'0'0'190'16,"0"0"-54"-16,0 0-48 16,0 0-81-16,0 0-7 15,0 0 13-15,27 36 7 16,-2-15-3-16,-4-1-3 16,-1-7-4-16,-1-1-8 15,-2-7 2-15,-1-5 7 16,1 0-2-16,8-2-3 15,0-19-3-15,-1-2 2 0,-6-2-2 16,-10-1 2-16,-2 0 0 16,-6 4-1-16,0 6-1 15,0 4-2-15,0 7 14 16,0 5-1-16,0 0 0 16,0 0-14-16,0 0 0 15,4 12 0-15,5 7 2 16,-3-5 0-16,6-2-1 15,1-4-1-15,3-8 1 16,5 0 5-16,8 0-6 16,5-11 7-16,1-14-6 15,0 0-1-15,-6-2 0 0,-8 4 2 16,-5 6-2-16,-5 7 0 16,-5 4 2-16,-3 6-1 15,-1 0 5-15,1 0-3 16,1 0-2-16,3 10 3 15,1 6-2-15,4 4-1 16,-1 0-1-16,2 0-6 16,3-2-16-16,-1 1-70 15,3-4-67-15,3-9-107 16,-4-6-161-16</inkml:trace>
  <inkml:trace contextRef="#ctx0" brushRef="#br1" timeOffset="19798.79">27904 7492 1184 0,'0'0'137'16,"0"0"12"-16,0 0-68 16,0 0-69-16,0 0-9 15,0 0 37-15,2 51-6 16,9-22-18-16,3 1-10 15,-6-4 0-15,4-2-5 16,-3-6-1-16,-3-8 1 16,3-4-1-16,-2-4 0 0,4-2-1 15,2 0-3-15,3-20-2 16,1-10 0-16,-1-6 0 16,-3-5 4-16,-1 2-3 15,1 2 5-15,-3 11 2 16,-4 10-2-16,-2 9 0 15,-4 7 5-15,3 0 2 16,3 0 0-16,6 9 0 16,-1 15 13-16,4 9 10 15,-1 3-5-15,1 0 4 16,1-4-21-16,1-2-2 16,-3-6-5-16,-1-6-1 15,-1-6-7-15,-2-6-38 16,1-6-24-16,5 0-81 15,2 0 32-15,-2-20-132 0,-1-4-157 16</inkml:trace>
  <inkml:trace contextRef="#ctx0" brushRef="#br1" timeOffset="20703.2">28361 7381 410 0,'0'0'330'0,"0"0"-158"15,0 0 6-15,0 0-59 0,0 0-32 16,0 0 3-16,13-28-23 16,-4 28-34-16,0 6 4 15,4 14 11-15,-4 4-19 16,-2 4 3-16,-1 2-10 15,-1 1-7-15,-1-4-7 16,0-4-5-16,2-8-3 16,-2-5 0-16,0-3-2 15,1-6 0-15,-1-1-13 16,0 0 5-16,4-8-10 16,0-13-26-16,1-1-11 0,0-5 40 15,0 2 0 1,0-2-2-16,-3 1 6 0,4 4 9 15,-6 6 4-15,0 7 2 16,-1 0 10-16,-3 7 11 16,0 0 3-16,0 2 2 15,2 0-15-15,0 0-8 16,2 0 0-16,-2 0-4 16,5 0 6-16,-2 0 3 15,0 0 4-15,-1 0-3 16,0 0 0-16,3 4-5 15,-5 0 5-15,2 1-9 16,4 1 0-16,-2-2 0 16,3 0 0-16,2 5 4 0,-2-1-6 15,-5-2 2 1,5 0-3-16,-5 1 1 0,4-5 0 16,-2 2 0-16,-1-1 0 15,-1-1-1-15,0 1 1 16,4 2 0-16,-2-1 0 15,3 0-2-15,-5 2 5 16,5-2-3-16,0-2 0 16,2 0 0-16,9-2 0 15,2 0 1-15,5 0-1 16,2-10-2-16,-2-4 0 16,-5-6 0-16,-4 4 2 15,-5-6 1-15,-8 0-1 16,-5-5 0-16,0 0 0 15,0-1-1-15,-7 8 0 0,-4 7-1 16,0 7-1-16,2 6 2 16,-3 0-12-16,-1 13 8 15,5 13-1-15,0 10 3 16,6 2 3-16,2 2 2 16,0 0-1-16,0-5-1 15,5-8 0-15,11-3-12 16,6-8-29-16,11-7-23 15,1-9-23-15,6 0-50 16,-2-10-86-16,-7-19-74 16,-7-7-220-16</inkml:trace>
  <inkml:trace contextRef="#ctx0" brushRef="#br1" timeOffset="20885.68">29100 6984 546 0,'0'0'444'0,"0"0"-221"16,0 0-39-16,0 0-99 15,0 0-44-15,0 0 58 16,-22 120-9-16,22-53-41 16,0-3-9-16,0-2-21 15,2-4-10-15,8-6-9 16,0-4 0-16,3-6-16 16,-1-1-45-16,-5-1-94 0,-5-5-137 15,-2-6-317 1</inkml:trace>
  <inkml:trace contextRef="#ctx0" brushRef="#br1" timeOffset="23645.13">10665 7213 611 0,'0'0'71'16,"0"0"39"-16,0 0-55 16,0 0-24-16,0 0 18 0,0 0 20 15,-7-9 18 1,5 9-31-16,0-1-10 0,2 1 15 15,0 0-17-15,0-3 6 16,0 3 2-16,0 0-3 16,0 0-13-16,0 0-7 15,0-1 7-15,0-1 2 16,0 2-3-16,0-3-6 16,0 3-3-16,0 0-4 15,0 0-2-15,0 0-2 16,0 0 3-16,0 0-1 15,0 0-3-15,0 0-6 16,0 0-4-16,0 0 4 16,0 0-4-16,0 0-2 0,0 0 4 15,0 13-4-15,7 7 12 16,7 4 2-16,1 4-9 16,5 4-3-16,2 4 0 15,2 6 0-15,5 4-1 16,5 0 2-16,-3 5-8 15,2-8 8-15,-6-2-2 16,0 0-6-16,-4-4 7 16,-1-1-1-16,0 2-5 15,0-2 4-15,-1 3-1 16,-2-1 0-16,1-1 6 16,-1-5-5-16,-4-3-4 15,-1-1 5-15,1-4-3 0,1 2 2 16,-1-2-2-1,3-2 7-15,-7-1-5 0,2-2-3 16,3-1-1-16,-3-4 0 16,1 0 1-16,-3-2-2 15,3 0 2-15,1-1-1 16,-1-2 0-16,-1 1 0 16,-1-2 0-16,0 1 1 15,-1-1-4-15,0-1 5 16,1 3-5-16,0 1 2 15,2 0 0-15,2 4 2 16,0-1-2-16,3 4-1 16,1-3 1-16,1 6 5 15,-4-5-4-15,-3 0-1 0,1 4-1 16,1-2 1-16,-1 0 1 16,4 3 1-16,-4-4-3 15,1 4 2-15,1-2 0 16,3 3-1-16,3-1 0 15,-2 0 2-15,4 2-2 16,2-2 0-16,0 2 1 16,2-3-1-16,-2-1 0 15,-2-2 0-15,0-2 0 16,-2 2-1-16,-1-1 3 16,-1-2-2-16,-4-4 0 15,-1 0 0-15,-1-3 0 16,-3-1 1-16,-1 3 0 0,-3-3-1 15,4 2 0-15,-3 0 1 16,0 2 0-16,1 2 2 16,4 2-3-16,-3 0 0 15,1-1 0-15,-1 0 0 16,-3-3 0-16,2 4 0 16,-2-2 0-16,3 4 0 15,-1-1 0-15,-2 5 0 16,3-1 0-16,-2 1 0 15,3 2 0-15,-4-3 0 16,1-1 0-16,3 1 0 16,-4 0 0-16,1-1 0 0,3 0 0 15,-2 0 0 1,-1 0 0-16,1-2 0 0,-2 0 0 16,-1-1 0-16,-3-6 0 15,4 2 0-15,-4-2 0 16,0 3 0-16,3 0 0 15,-1 2 0-15,-2 0 0 16,4 0 0-16,-4-3 0 16,-2-1 0-16,3-3 0 15,-3 1 0-15,0 0 0 16,0 1 0-16,-2-4 0 16,2-1 0-16,-2-2 0 15,0 1 0-15,0-3 0 16,0 0 0-16,0 0 0 0,2 1 0 15,-2-1 0-15,0 0 0 16,0 3 0-16,0-3 0 16,0 0 0-16,0 0 0 15,0 0 0-15,0 0-3 16,0 0-26-16,0 0-6 16,-2 0-12-16,-11 0-38 15,2-4-85-15,4-13-106 16,1-1-235-16</inkml:trace>
  <inkml:trace contextRef="#ctx0" brushRef="#br1" timeOffset="35133.54">12310 9394 502 0,'0'0'375'16,"0"0"-274"-16,0 0 63 16,0 0-78-16,0 0-46 15,0 0-4-15,-10-20-2 16,24 16 31-16,7-2-9 15,4 0-26-15,4-2 13 16,3 2 4-16,1 2-12 16,3 2-1-16,4 2-2 0,4 0-7 15,4 0-3-15,5 0 8 16,0 0-15-16,5 0-6 16,7 0-4-16,5 0 2 15,-2-6-3-15,1-2 2 16,-2 2 4-16,-5 2-2 15,-4 4-2-15,0 0-1 16,-6 0-1-16,-6 0 0 16,1 0-2-16,-7 0-2 15,2 2 0-15,3 0 0 16,2-2-2-16,2 0 2 16,-3 0 0-16,-3 0 0 15,-3 0-1-15,-7 0-1 16,-4 0 2-16,-2 0 0 0,0 0 0 15,2 0 0-15,0 0 1 16,5 0 0-16,1 0-1 16,1 0 1-16,3 0-1 15,0 0 0-15,-4-2 0 16,-1 2 0-16,-3 0 0 16,-2 0 0-16,2 0 2 15,0 0-2-15,3 0 0 16,1 0 2-16,3 0-1 15,5 0 2-15,-1 0-1 16,3 0 0-16,-1 0 1 0,5 0 2 16,-2-2-4-16,4 0-1 15,0 0 5-15,0-1-1 16,-3 2 1-16,0 1-3 16,-3 0 3-16,2 0-1 15,0 0 1-15,3 0 0 16,4 0-4-16,2 0 0 15,4 0 4-15,-2 0-5 16,-2 0 0-16,1 0-3 16,-1 1 3-16,-2 4 0 15,-3-1 0-15,-4 0 2 16,-4-2 1-16,-1 0-1 16,2 0 3-16,1-2-1 15,3 0-4-15,6 0 4 16,6 0-2-16,3 0-2 0,-1 0 0 15,-2 0 2-15,0 0-2 16,-4 0 1-16,-2 0-1 16,-6 0 2-16,0 0-2 15,-2 0 1-15,-1 0 2 16,1 0-1-16,4 0 0 16,-2 0 0-16,6 0 0 15,4 0-1-15,4 0 1 16,3 0-2-16,-1 0-2 15,-6 0 0-15,-4 0 1 16,-8 0 1-16,-5 0-1 16,-3 0 0-16,-5 0 1 15,0 0-1-15,-1 0 1 16,3 0 0-16,1 0 1 0,2 0-1 16,0 0 0-16,2 0 0 15,0 0 0-15,-2 0 1 16,-2 0-1-16,-5 0-1 15,0 0 1-15,2 0 1 16,1 0-1-16,3 0 0 16,-1 0 1-16,3 0 0 15,-2 0-1-15,1 0-1 16,-3 0 1-16,1 0 1 16,0 0-1-16,0 0 0 15,-3 0 0-15,-4 0 1 0,-2 0 1 16,2 0-2-16,2 0 0 15,0 0 0-15,1 0 3 16,-3 0-3 0,-4 0 0-16,7 0 1 0,2 0-1 15,-1 0 0-15,-4 2 2 16,-3 0-2-16,-1-2 0 16,4 2 0-16,0 0 1 15,2 1 0-15,-4-2-1 16,-7-1 0-16,-2 0 1 15,-2 0 0-15,3 0-1 16,2 2 0-16,-1-2 1 0,-1 0 0 16,-3 0-1-16,2 0 0 15,-4 0 0-15,1 0-1 16,-3 0 1-16,-2 0 0 16,1 0 1-16,1 0-3 15,-1 0 2-15,-1 0 0 16,2 0 1-16,-3 0-1 15,3 0 0-15,1 0 3 16,-1 0-3-16,5 0-2 16,-5 0 2-16,0 0-1 15,-5 0 0-15,-3 0 1 16,-4 0 1-16,2 0 1 16,-2 0 0-16,0 0-2 15,0 0 2-15,0 0-1 16,0 0 1-16,0 0 3 15,0 0-4-15,0-3 1 16,0-4-1-16,0-1 0 0,0 0-1 16,0-2 1-16,7 0-2 15,4-2 2-15,0-4-2 16,5 0 2-16,4-4-1 16,2 0 0-16,5-4-3 15,0-5 3-15,2 0 0 16,7-6 3-16,-3-2-6 15,2-3 6-15,3-2-5 16,-5 0 2-16,4 3 0 16,-4 1 0-16,3 2 0 0,-3-1 0 15,0-1 1 1,3 1-1-16,-3-3 0 0,-4-1 2 16,0 3-3-16,0 0 2 15,0 4-1-15,2-2 1 16,-2 5-1-16,-2-2 0 15,2 3-1-15,-2 0 1 16,-1 3 0-16,1 1 2 16,0 1-3-16,-2-2 3 15,-1 1-4-15,3 0 4 16,-1 1-4-16,-1-2 2 16,-1-1 0-16,1-3 1 15,0-2-1-15,2-1 0 0,1-2 2 16,1 1-1-16,0 6-1 15,-5 2 0-15,3 1 1 16,0 5-1-16,-2-2 2 16,4 2-1-16,0-2 2 15,-1-1-1-15,1 0-1 16,2 2 0-16,4-4 0 16,-4-1-1-16,4 2 0 15,-6-1-1-15,-2 3 1 16,-1 3 1-16,-6 0 1 15,3 1 4-15,-2-2-5 16,2 1 1-16,-3 0-3 0,1-2 2 16,-2-2-2-16,-1 2 2 15,0 2-2-15,-2 0 1 16,1 0 0-16,-1-2 0 16,-1 0 1-16,1 0-1 15,-1 0 1-15,2 2-1 16,-7 2 1-16,4 3-1 15,-5 3 0-15,2 1 1 16,0-1 0-16,0-3-1 16,0 3 1-16,-1 4-1 15,-6 2 0-15,-2 2 0 16,-2 4 1-16,0-1 1 16,0 1 0-16,0 0 0 15,0 0-1-15,0 0 1 16,0 0-2-16,0 0-3 0,0 0 3 15,0 0 0-15,0 0 0 16,0 0-5-16,-4 0 5 16,-12 0 1-16,1 0-1 15,-2 0 0-15,0 0 0 16,-1 0 0-16,-1 0-1 16,-4 0 1-16,-4 0 0 15,0 0 0-15,-2 1 0 16,0 3 0-16,0-4 0 15,-2 2 0-15,0-2 0 16,0 2 0-16,0-2 0 0,-7 0 0 16,-9 0-3-16,-16 0 1 15,-10 0-3-15,-14-8 0 16,0-2 2-16,3 3-6 16,8 1 4-16,11 1 5 15,5 5-1-15,2 0 1 16,0 0 0-16,-4 0-1 15,-5 0 1-15,-6 0 1 16,-6 0 4-16,0 0-4 16,-2 0 0-16,-2 0-1 15,8 0 0-15,6 0 1 16,9 0 2-16,8 0-3 16,5 0 0-16,-1-2 1 15,0 2 0-15,-4 0 0 16,-8-2 0-16,-5 0-1 15,-9 0 3-15,1 1-3 0,2 1 0 16,3 0-1-16,10 0-4 16,12 0 4-16,6 0 0 15,7 0 1-15,-2 0 2 16,2 0-2-16,-7 0-1 16,-2 0 1-16,-5 0 0 15,-9 0 0-15,-4 0-1 16,-5 1 1-16,-6 1 0 15,-4 2 0-15,-1-2 0 16,-2-2 0-16,0 2 1 16,7 1 0-16,-1 0-1 15,3 3 4-15,0 0-4 0,5 1 0 16,-1-3 1-16,1-3-2 16,1 1 4-16,-1 0-3 15,0 0 2 1,-2 2-2-16,-1 0-3 0,5-1-1 15,-1-2 3-15,5 1 0 16,0-2 1-16,-4 3 0 16,0-2 0-16,-5-1-1 15,-2 0 1-15,0 0-2 16,-5 0 2-16,-3 0 0 16,-10 0-1-16,-5-1 1 15,-10-4-1-15,-5 5 3 16,-2 0 0-16,-3 0-1 0,0 0-1 15,-1 0 2-15,-3 0-1 16,7 0 0-16,9 0-1 16,10 0-5-16,5 0 4 15,4 0 0-15,0 0 1 16,4 0 0-16,7 0 0 16,5 0 0-16,7 0 0 15,8 0 0-15,0 0 0 16,6 0 2-16,1 0-2 15,1 0-1-15,0 0 1 16,-3 0 0-16,-1-5 0 16,-6-2 0-16,1 5 0 0,-2-2 4 15,-1 0-4 1,1 0 1-16,1 0-1 0,1 2 0 16,-2-3 1-1,-5 0-1-15,0 2 1 0,-1-4-1 16,-1 3 0-16,-2 1-1 15,-3-2 1-15,1 1 1 16,-3 2-1-16,1 0 0 16,-3 2 3-16,-3 0 2 15,3 0-3-15,0 0 1 16,5 0 1-16,1 4 2 16,1 2 1-16,4 0-2 15,0 0-1-15,0 0-3 16,6-1 6-16,2-2-3 0,2 1 0 15,4 1-4-15,-5-4 0 16,2 3 0-16,-2 0 0 16,2-2 0-16,3 0 0 15,-3 0 0-15,2 1 0 16,-4-2 0-16,3 2 0 16,-8-2 0-16,-2 2 0 15,-1 0 0-15,-1 1 0 16,2 1 0-16,2-2 0 15,8 4 0-15,-1-4 0 16,5 4 0-16,1-2 0 16,-1 4 0-16,-2-2 0 15,1 2 0-15,-1-2 0 0,3 2 0 16,3-1 0-16,-2 2 0 16,-1 1 0-16,0 2 0 15,-1-1 0-15,6-2 0 16,3-2 0-16,4-2 0 15,6-2 0-15,7 0 0 16,5-4 0-16,1 0 0 16,0 0 0-16,4 0 0 15,-1 0 0-15,3 0 0 16,0 0 0-16,1 0 0 16,1 0 0-16,-1 0 0 15,3 0 0-15,0 0 0 16,0 0 0-16,0 0 0 0,0 0 0 15,0 0 0-15,0 0 0 16,0 0 0-16,0 0 0 16,0 0 0-16,0 0 0 15,0 0 0-15,0 0 0 16,10 10 0-16,7 2 0 16,8 2 0-16,4 4 0 15,4 3 0-15,5 4 0 16,2 4 0-16,-2 2 0 15,-2 3 0-15,-3 2 0 16,-4 1 0-16,2 1 0 16,-2-2 0-16,0 0 0 15,2 1 0-15,1 0 0 16,-3-1 0-16,2 0 0 0,-4 0 0 16,-1 0 0-16,4 2 0 15,-1 1 0-15,2-3 0 16,2 0 0-16,-2-5 0 15,3-2 0-15,1-1 0 16,-2 0 0-16,3-4 0 16,-3 0 0-16,1-2 0 15,-5-4 0-15,0 3 0 0,-3-4 0 16,-1 1 0 0,0 3 0-16,0 1 0 0,-8 0 0 15,3 2 0-15,-3 2 0 16,0-2 0-1,0 4 0-15,1 1 0 0,2-2 0 16,0 3 0-16,0-2 0 16,-1-2 0-16,0 1 0 15,1-1 0-15,0-1 0 16,0 2 0-16,1-5 0 16,1 2 0-16,0-3 0 15,0 2 0-15,3-2 0 16,-6 0 0-16,4 1 0 15,-3-2 0-15,-2-2 0 16,2-1 0-16,-2 0 0 0,2-3 0 16,-2 0 0-1,-3 0 0-15,-1-2 0 0,-1 0 0 16,3 0 0-16,-5-2 0 16,3 0 0-16,-4 1 0 15,-1-1 0-15,3-2 0 16,-4-1 0-16,1 1 0 15,2 1 0-15,-2-1 0 16,2 2 0-16,0 2 0 16,-1-2 0-16,0 4 0 15,4-3 0-15,-5 0 0 16,2-1 0-16,-5-2 0 16,2 0 0-16,-2-3 0 0,-2 0 0 15,-1-2 0 1,1 2 0-16,-2-1 0 0,2 0 0 15,0 2 0-15,0-2 0 16,-2 0 0-16,2 0 0 16,1 1 0-16,-3-4 0 15,0 1 0-15,-2 1 0 16,0-2 0-16,0-1 0 16,0 1 0-16,0-1 0 15,0 3 0-15,0-3 0 16,0 2 0-16,0-2 0 15,0 0 0-15,0 1 0 16,0-1 0-16,2 0 0 16,-2 0 0-16,0 0 0 0,0 0 0 15,0 0 0-15,0 0 0 16,0 0 0-16,0 0 0 16,0 3 0-16,0-3 0 15,0 0 0-15,0 0 0 16,2 0 0-16,3 0 0 15,6 0 0-15,4 0 0 16,10 0 0-16,2 0 0 16,0 0 0-16,6 0 0 15,5-3 0-15,7-3 0 0,10 1 0 16,3 2 0 0,4-2 0-16,1 1 0 15,-3 4 0-15,2 0 0 0,1 0 0 16,6 0 0-16,0 0 0 15,2 0 0-15,0 0 0 16,5 0 0-16,0 0 0 16,2 0 0-16,3 0 0 15,-6 0 0-15,0 0 0 16,-3 0 0-16,-5 0 0 16,0 0 0-16,-1 4 0 15,3-2 0-15,10-2 0 16,3 0 0-16,6 0 0 15,3 0 0-15,2 0 0 16,-1 3 0-16,-4 0 0 16,-5 1 0-16,4-3 0 15,-2-1 0-15,-3 0 0 0,2 0 0 16,-10 3 0-16,-5-1 0 16,0-1 0-16,0-1 0 15,7 3 0-15,0 1 0 16,-7-2 0-16,-2 4 0 15,-10 0 0-15,-1-2 0 16,-2 4 0-16,-3-4 0 16,2-2 0-16,3 1 0 15,2-3 0-15,0 1 0 16,-2 0 0-16,-3 4 0 0,-4-1 0 16,-5 0 0-1,-3 2 0-15,-3-2 0 16,-1 0 0-16,1-2 0 0,9 2 0 15,7-4 0-15,6 4 0 16,3 1 0-16,-3-2 0 16,-2 2 0-16,-10 4 0 15,-3-2 0-15,-3 2 0 16,-2 0 0-16,3-4 0 16,6 1 0-16,4-2 0 15,5-4 0-15,3 3 0 16,-6-2 0-16,-2 3 0 15,-1-2 0-15,-3 1 0 0,0-3 0 16,0 0 0 0,2 0 0-16,-2 0 0 0,3 0 0 15,-2 0 0-15,2 0 0 16,-1 0 0-16,0-7 0 16,1 4 0-16,-8-4 0 15,1 4 0-15,-5-2 0 16,-3 2 0-16,2 0 0 15,-6-1 0-15,-2 2 0 16,-4-2 0-16,-3 2 0 16,-1 0 0-16,-3-2 0 15,-3 0 0-15,-1 0 0 16,-5-1 0-16,1 4 0 16,-4-3 0-16,-1 1 0 15,-1-2 0-15,2 1 0 0,-2 0 0 16,3-2 0-1,0 0 0-15,2-2 0 0,4-2 0 16,4-2 0-16,-2 0 0 16,3-2 0-16,1 1 0 15,0-6 0-15,8-1 0 16,0 0 0-16,5-1 0 16,-1-2 0-16,-2-1 0 15,8-5 0-15,1-1 0 16,2 0 0-16,-2-2 0 15,7 2 0-15,0 0 0 16,-1 1 0-16,2 2 0 16,-4 1 0-16,-1-1 0 15,1 2 0-15,1-1 0 0,1-2 0 16,1-3 0-16,2-3 0 16,0-1 0-16,-3-4 0 15,4-1 0-15,-6 0 0 16,3-4 0-16,0 0 0 15,0 2 0-15,1 0 0 16,4-1 0-16,-3 2 0 16,-2 1 0-16,0-1 0 15,-1 1 0-15,1 1 0 16,-3 0 0-16,-1 3 0 16,-1 4 0-16,-2 0 0 15,-2 2 0-15,0 2 0 16,-2 0 0-16,-1-1 0 15,3 1 0-15,-5 0 0 16,1 2 0-16,-3 0 0 0,-2 2 0 16,-2-1 0-16,-5 0 0 15,1-3 0-15,-6 2 0 16,1-6 0-16,0 2 0 16,4-4 0-16,1 1 0 15,2 0 0-15,1-2 0 16,-2 5 0-16,1 1 0 15,-3 4 0-15,-1 3 0 0,-4 0 0 16,-3 4 0 0,-3 2 0-16,-3 5 0 0,-1 4 0 15,0 0 0-15,-5 1 0 16,1 3 0 0,-3 3 0-16,0 0 0 0,0 0 0 15,0 0 0-15,0 0 0 16,0 0 0-16,0 0 0 15,0 0 0-15,0 0 0 16,0 0 0-16,0 0 0 16,0 0 0-16,2 0 0 15,-2 0 0-15,0-2 0 0,0 0-6 16,0 0 1 0,0-2-1-16,0 0 1 0,0-2 3 15,0 2 2 1,0 0-1-16,0 0 1 0,0 0 0 15,0-3 0-15,-2 1-1 16,-1-2-1-16,3 1-8 16,0-1-1-16,0-2-1 15,-2 1 2-15,2 3 6 16,-5-1 2-16,3 0 2 16,0 0-1-16,0-1 0 15,-1-1 0-15,3 0-2 16,-2 0 0-16,0 1-2 15,0 4-2-15,-2 2 2 16,-3-2-2-16,-5 1 4 16,-1 3-1-16,-5 0 0 15,1 0 3-15,-3 0 1 0,-3 0 0 16,-4 0-1-16,-2 0 1 16,1 0 0-16,-6 3 0 15,0-3 0-15,-3 2 0 16,-10-2-1-16,-8 0 2 15,-12 0-2-15,-12 0 2 16,-10-2 0-16,-4-6-1 16,-5-4-4-16,-2 0 0 15,-3 0 4-15,-2 1-1 16,1 1-1-16,-1-1 2 16,0 5-1-16,0 2 1 15,1 2 0-15,2 2 1 16,8 0-1-16,9 0 4 15,11 2-3-15,3 4-1 0,2 0 0 16,2 1 0-16,-1-1 1 16,2 0-1-16,6-4-2 15,3 3-4-15,3-3 1 16,5-2-3-16,2 2 2 16,10-2 1-16,2 0 1 15,10 0-1-15,-4 0 3 16,-5 0-4-16,-7 0 2 15,-5 0-8-15,-5 0 7 16,-7 0-5-16,-7 0 6 16,-8 0-4-16,-6-2 7 15,-5-2-5-15,-3 4 0 16,-2-3 6-16,2 3 0 0,2 0 0 16,6 0 1-16,2 0 0 15,4 0 3-15,-1 5 1 16,-1 1-1-16,-4 0 0 15,4-2 0-15,1 0-2 16,3 2-2-16,6-1 3 16,3-3-3-16,6 2 0 15,2-3 0-15,-1 1 1 16,-3 2-1-16,-2 0 4 16,-2-2-1-16,-3 2-2 15,-4 3 0-15,-5-4 0 0,-3 3 0 16,-8-1 1-16,-4 1-2 15,-3 1 0-15,-1-1 0 16,-1-2 1-16,-1 0 1 16,-9-2 3-16,-6 2-5 15,-11-1 2-15,-1-2-1 16,1 2-1-16,3-2-4 16,2 3 4-16,-4 2 1 15,0 2-1-15,-2 1 0 16,5-1 0-16,8-3 1 15,7 0 0-15,10-4 0 16,12 3 3-16,-2 2 1 16,-1 3-2-16,-4-2-3 15,-4 4 0-15,-5 1 5 0,-2-4-5 16,5 1-2-16,-1 2 2 16,1-1 4-16,1 0 1 15,1 0-1-15,6-3-3 16,0 0 4-16,7-1-5 15,4-2 6-15,3-2-3 16,9 2-1-16,2 0 0 16,4 1 1-16,3-1 2 15,2-3-1-15,1 1 2 16,4-2 2-16,3 0-1 0,1 0-4 16,2 0-1-1,-3 0 0-15,-1 0-1 0,-3-2 0 16,-4-6-1-1,-3 0 1-15,1 2 1 0,-5 0-2 16,3 4-1-16,-1 2 0 16,2 0 0-16,6 0 0 15,0 0-1-15,7 0 2 16,0 0-2-16,3 0 2 16,3 0 0-16,-3 0 0 15,-1 0 0-15,4 0 0 16,1 0 0-16,1 2-1 15,2 4 1-15,6-4 1 16,4 0 1-16,2 0-1 16,4-2 0-16,-1 0 0 0,1 0-1 15,-5 0 0-15,-3 0-1 16,-2 2 1-16,2 0 0 16,0 0 0-16,3-2 0 15,3 2 1-15,-2-2-1 16,-1 0-1-16,1 0 1 15,2 0 0-15,7 0 0 16,3 0 0-16,2 0 2 16,5 0-2-16,0 0 0 15,0 0 0-15,0 0 0 16,0 0 0-16,0 0 0 16,0 0 0-16,0 0 1 15,0 0 1-15,0 0-2 0,0 0 2 16,0 0 0-16,0 0 0 15,0 0-2-15,0 0 0 16,0 0 1-16,3 0-1 16,8 8 0-16,6 8 1 15,3-2 2-15,3 5-3 16,4 0 2-16,0 8 3 16,2 2-2-16,6 6 2 15,1 2 3-15,1 4-1 16,3 0-5-16,1 2 5 15,1 6-2-15,0-1 1 16,3 2 4-16,1 3-4 16,-1 1 3-16,2 0-9 15,0-1 0-15,1-3 0 0,4-4 0 16,2-4 0-16,4 2 0 16,-2 1 0-16,-4 2 0 15,0 1 0-15,-10 1 0 16,-1-1 0-16,-6-2 0 15,-1-2 0-15,1-2 0 16,-2-3 0-16,1 3 0 16,-1-7 0-16,0 0 0 15,-4-1 0-15,0-5 0 16,-4 2 0-16,0-3 0 16,-5 0 0-16,0-2 0 0,2-2 0 15,1 0 0 1,-2-4 0-16,2-1 0 15,-1 0 0-15,-2-1 0 0,-2-3 0 16,-5-4 0-16,-1 1 0 16,-4-1 0-16,1-2 0 15,3-1 0-15,-4 1 0 16,1-4 0-16,-1 2 0 16,-4 0 0-16,2-2 0 15,-1 1 0-15,1-2 0 16,2 0 0-16,-4-2 0 15,-2 0 0-15,2 0 0 0,1-2 0 16,1 1 0 0,1 2 0-16,-2-3 0 0,-3 2 0 15,-2 0 0 1,0-2 0-16,0 0 0 0,0 0 0 16,0 0 0-16,0 0 0 15,0 0 0-15,2 0 0 16,3 0 0-16,1 0 0 15,5 0 0-15,1 0 0 16,-2 0 0-16,2 0 0 16,-3 0 0-16,-3 0 0 15,1 0 0-15,-1 0 0 16,4 4 0-16,1 2 0 16,-1 1 0-16,2-1 0 15,-1-1 0-15,3 1 0 16,-1-2 0-16,-2 2 0 15,2-2 0-15,-2 0 0 0,1 0 0 16,-1 1 0-16,0 0 0 16,0 1 0-16,2-5 0 15,1 4 0-15,-1-3 0 16,8 0 0-16,-2 0 0 16,8-2 0-16,2 0 0 15,2 0 0-15,5 0 0 16,4 0 0-16,-2 0 0 15,2 0 0-15,-3 0 0 16,2 0 0-16,1 0 0 16,4 0 0-16,5 0 0 15,9 0 0-15,11 0 0 0,10-2 0 16,3-7 0-16,-2 2 0 16,-7 1 0-16,-8 5 0 15,-9-2 0-15,0 3 0 16,-3 0 0-16,0 0 0 15,5 0 0-15,4 0 0 16,5 0 0-16,3 0 0 16,5 0 0-16,-1-2 0 15,0 2 0-15,-4 0 0 16,-5 0 0-16,0 0 0 16,-5 0 0-16,-2 0 0 0,0 0 0 15,-2 0 0 1,-5 0 0-16,4 0 0 0,5 0 0 15,3 0 0-15,4 0 0 16,0 0 0-16,-7 0 0 16,-2 0 0-16,-5 0 0 15,-6 2 0-15,-5 6 0 16,-6-2 0-16,0 0 0 16,-2-2 0-16,1 0 0 15,7 0 0-15,3-2 0 16,1 0 0-16,4 0 0 15,0 0 0-15,-2 0 0 0,-4 0 0 16,-1 1 0 0,-6-2 0-16,-1 4 0 0,-5-3 0 15,0 4 0-15,-2-1 0 16,0-3 0-16,0 0 0 16,3 0 0-16,-3 0 0 15,2 0 0-15,-2 0 0 16,2 0 0-16,0-2 0 15,5 2 0-15,-1-2 0 16,3 0 0-16,0 0 0 16,-2 0 0-16,-1 0 0 15,1 0 0-15,-3 0 0 16,5 0 0-16,3 0 0 16,-4 0 0-16,5 0 0 15,3 0 0-15,0 0 0 0,0 0 0 16,-1 0 0-1,1 0 0-15,-5 0 0 0,2 0 0 16,1 0 0-16,-4 0 0 16,6 0 0-16,-3 0 0 15,-4 0 0-15,2 0 0 16,1 0 0-16,-1 2 0 16,4 0 0-16,-1-2 0 15,1 2 0-15,1-2 0 16,1 0 0-16,-1 0 0 15,-1 0 0-15,-6 0 0 16,-3 0 0-16,6 0 0 16,-3 0 0-16,4 0 0 15,-1 0 0-15,-4 0 0 0,-1 0 0 16,4-4 0-16,0-2 0 16,-2 2 0-16,-2-2 0 15,-7 4 0-15,-3-3 0 16,-1 4 0-16,-3-4 0 15,-4 4 0-15,-3 1 0 16,-1 0 0-16,-5 0 0 16,-1 0 0-16,0 0 0 15,-2 0 0-15,3 0 0 16,-3 0 0-16,6 0 0 0,-3 0 0 16,-1 0 0-1,4 0 0-15,1 0 0 16,-1 0 0-16,-1 0 0 0,-1 0 0 15,2 1 0-15,-1 5 0 16,-2-1-3-16,2 1 2 16,-2-2 0-16,0-2 1 15,-1 0-1-15,2-2 1 16,-4 0-1-16,-1 0 1 16,1 0 0-16,-4 0 1 15,0 0-1-15,2 0-1 16,-4 0 1-16,0 0 0 15,0 0 0-15,0 0-2 16,0 0 2-16,4 0-2 16,0 0 1-16,3 0 0 0,-1 0 1 15,-2 0 0-15,2 0-1 16,-4 0 1-16,2 0 0 16,3 0 0-16,1 0 0 15,4 0 0-15,1 0 0 16,3 0 1-16,1 2-1 15,6 0 0-15,-3-2 0 16,2 0 0-16,0 0 1 16,-1 0-1-16,-6 0 0 15,1 0 0-15,-7 0-3 16,-3-4 3-16,6 0 1 16,-1-2-1-16,4-4 0 15,5-2 0-15,1 0 0 16,2-4 1-16,2 0 0 15,0-2 0-15,2-4-1 0,-1 0 11 16,1-4-11-16,4 0 0 16,3-4 0-16,1 2 0 15,3 1 0-15,-3 1 0 16,-1 0 0-16,0-2 0 16,-3-4 0-16,0-2 0 15,-3 3 0-15,4-5 0 16,-3 5 0-16,2-1 0 15,0 3 0-15,0 1 0 16,-2 3 0-16,-2-1 0 16,-2 0 0-16,2-5 0 15,0 1 0-15,2-1 0 0,0-2 0 16,0-1 0-16,2 2 0 16,2 1 0-16,0 4 0 15,5 1 0-15,-2-2 0 16,3 3 0-16,4-3 0 15,-3-2 0-15,3 1 0 16,-3 2 0-16,-2 0 0 16,-1-2 0-16,-1 3 0 15,-5 0 0-15,-2 4 0 16,-2-3 0-16,0 2 0 16,2-4 0-16,2-4 0 15,0-4 0-15,5 0 0 16,-3-4 0-16,-2 5 0 0,-2 2 0 15,-6 1 0-15,1 6 0 16,-4 4 0-16,0 2 0 16,1 3 0-16,-2 0 0 15,-1-1 0-15,0 2 0 16,0 0 0-16,2 2 0 16,-1 2 0-16,0 1 0 15,1 5 0-15,-3-2 0 16,4 1 0-16,-1 1 0 15,-3-2 0-15,2 0 0 16,-2 0 0-16,1 0 0 16,-5-2 0-16,3-3 0 0,-5-2 0 15,-1 0 0-15,-4 0 0 16,-2 2 0-16,-1 2 0 16,1-1 0-16,0 4 0 15,-2-1 0-15,0 0 0 16,-2 0 0-16,0-2 0 15,0 1 0-15,0 5 0 16,0-3 0-16,0 3 0 16,0 0 0-16,0 2 0 15,0 2 0-15,0 0 0 16,0-2 0-16,0 0 0 16,0 0 0-16,0 0 0 15,0 2 0-15,0-2 0 0,0 2 0 16,-2 0 0-16,0-2 0 15,2 2 0-15,0 0 0 16,0 0 0-16,0 0 0 16,0-2 0-16,0-3 0 15,-2-1 0-15,2 1 0 16,0-5 0-16,0 0 0 16,0-2 0-16,0 1 0 15,0-2 0-15,0 3 0 16,0-5 0-16,0 3 0 15,0-1 0-15,0 1 0 16,0 2 0-16,0 4 0 16,0 1 0-16,0 4 0 15,2 1 0-15,0-3 0 0,-2 1 0 16,0-2 0-16,0 0 0 16,0 0 0-16,0 2 0 15,0 0 0-15,0 2 0 16,0 0 0-16,0 0 0 15,0 0 0-15,0 0-3 16,0 0-1-16,0 0-1 16,0 0-7-16,0 0-9 15,0 0-1-15,-6 0-13 16,-9 0-17-16,-8 0-54 16,-6 0-80-16,-2 11-63 0,-2 0-209 15</inkml:trace>
  <inkml:trace contextRef="#ctx0" brushRef="#br1" timeOffset="66423.67">2800 5078 638 0,'0'0'142'0,"0"0"-67"15,0 0 23-15,0 0-14 0,0 0-23 16,0 0-15-16,0 0 2 16,0 0 8-16,-6-13-19 15,6 13-10-15,0 0 9 16,0 0-10-16,0 16-8 15,0 20-5-15,4 19 22 16,0 12-6-16,1 8-2 16,-3-3-19-16,2-5-3 15,0-11 0-15,2-17-2 16,-2-14 1-16,-2-14 1 16,-2-7 21-16,0-4-6 15,0 0 26-15,0-10 3 0,0-26 10 16,-6-18-43-16,-12-20-16 15,-3-8 2 1,2 3-3-16,1 12 3 0,7 22-2 16,6 21 0-16,3 14 3 15,2 8-3-15,0 2 0 16,0 0-8-16,0 2-14 16,2 25 8-16,18 8 14 15,5 7 0-15,1-1-1 16,-1-5 1-16,-2-7 0 15,0-8-2-15,-2-9 2 16,1-8 0-16,-2-4-6 16,0-6 3-16,1-22 3 0,-4-14 2 15,-3-10-1 1,-6-7-1-16,-5-3 4 0,-3-2-1 16,0 8 4-16,0 13-4 15,-7 18 6-15,5 15 5 16,0 7 2-16,2 3-13 15,0 0-3-15,0 17-21 16,0 15 21-16,17 16 2 16,6 8 14-16,-1 2 4 15,-3 5-10-15,4-6-3 16,-5-8-5-16,-3-10 1 16,-1-8-3-16,-3-12-3 15,-4-6-18-15,1-9-21 16,0-4-52-16,5-6-80 15,3-24-52-15,-1-13-325 16</inkml:trace>
  <inkml:trace contextRef="#ctx0" brushRef="#br1" timeOffset="66633.67">3373 5181 1002 0,'0'0'156'0,"0"0"-58"16,0 0 1-16,0 0-42 16,-7 117-27-16,7-92-17 15,0 2-9-15,4-10 0 0,4-2-4 16,-6-5-36-16,2-10-28 16,0 0-54-16,-4-6-96 15,0-21-279-15</inkml:trace>
  <inkml:trace contextRef="#ctx0" brushRef="#br1" timeOffset="66807.46">3373 5181 1125 0,'-114'-136'87'0,"114"136"-87"0,0 0-21 15,0 0-196-15,15 0-61 16,4 0-225-16</inkml:trace>
  <inkml:trace contextRef="#ctx0" brushRef="#br1" timeOffset="67153.25">3515 4786 1116 0,'0'0'106'0,"0"0"-22"15,0 0-51-15,0 0-21 16,0 0 31-16,31 111-4 16,-8-55 14-16,-3 4 2 15,-2 0-46-15,-4-4-3 16,1 0-6-16,-5-6 0 16,0-6-3-16,-3-9-49 15,-3-15 2-15,0-16-68 16,0-4-149-16,4-22-162 15</inkml:trace>
  <inkml:trace contextRef="#ctx0" brushRef="#br1" timeOffset="67392.67">3689 4747 1164 0,'0'0'91'0,"0"0"-25"15,0 0-4-15,0 104 4 16,13-51-20-16,1 2 10 16,-3 1-16-16,2-4-19 15,-1-6-15-15,-4-2-4 0,1-8-2 16,-2-6-19-16,2-5-28 16,0-12-70-16,5-10-47 15,-4-3-123-15,1-21-259 16</inkml:trace>
  <inkml:trace contextRef="#ctx0" brushRef="#br1" timeOffset="67661.69">3899 4704 172 0,'0'0'962'0,"0"0"-890"0,0 0 15 15,0 0-53-15,0 0 36 16,0 0-17-16,11 141 3 16,2-88 5-16,-1 2-33 15,0 1-19-15,2-2-3 16,-3-2 0-16,4-6-6 16,-1-4-3-16,-1-7-3 15,-1-7-29-15,-3-10-63 16,1-17-38-16,0-1-112 15,-4-9-232-15</inkml:trace>
  <inkml:trace contextRef="#ctx0" brushRef="#br1" timeOffset="67879.75">4135 5029 1254 0,'0'0'89'16,"0"0"25"-16,0 0-75 16,0 0-20-16,0 0-14 15,0 0-4-15,0 0-1 16,0 2-5-16,0 1-54 16,0-3-67-16,0 0-108 15,0-3-192-15</inkml:trace>
  <inkml:trace contextRef="#ctx0" brushRef="#br1" timeOffset="68668.44">4170 4977 675 0,'0'0'311'0,"0"0"-159"15,0 0-36-15,0 0-58 16,0 0-18-16,0 0-15 16,-9 20-2-16,9-2 15 15,0 2-12-15,5 2-6 16,-1 2-10-16,3-4-9 16,-2-2-1-16,-3-2-2 15,4-4-18-15,-1-4-44 16,-3-8-106-16,0 0-159 0,-2-2-225 15</inkml:trace>
  <inkml:trace contextRef="#ctx0" brushRef="#br1" timeOffset="68860.67">4170 4977 1085 0,'27'-130'132'16,"-29"130"-78"-16,2 0-29 0,0 0-25 16,0 0-34-1,0 0-43-15,6 9-46 16,8 3-96-16,1-2-205 16</inkml:trace>
  <inkml:trace contextRef="#ctx0" brushRef="#br1" timeOffset="69199.28">4498 4929 769 0,'0'0'279'0,"0"0"-121"16,0 0-30-16,0 0-65 15,0 0-15-15,0 0-21 0,-91 113 0 16,88-86-9-16,3-7-5 15,0-8-8-15,23-4-5 16,4-8-11-16,4 0-3 16,0-14 5-16,2-12 0 15,-6-1 0-15,-7 4 3 16,-8 2 6-16,-12 2 1 16,0 1 5-16,0-2 7 15,-23 2-11-15,-4 5 0 16,-4 10-2-16,-2 3-6 15,6 0-11-15,4 11-34 16,15 6-81-16,8-5-132 16,0-11-149-16</inkml:trace>
  <inkml:trace contextRef="#ctx0" brushRef="#br1" timeOffset="69587.25">4705 4886 734 0,'0'0'370'16,"0"0"-229"-16,0 0-28 16,0 0-55-16,0 0-33 15,0 0 6-15,-16 83 11 16,16-51 2-16,0-4-25 16,0-9-12-16,0-8-1 15,0-7-2-15,0-4-2 16,0 0 5-16,7 0 11 0,9-21 0 15,2-12-11 1,4-7-5-16,-2-6-2 0,-5-4 0 16,-1 1 2-16,-5 11 3 15,-3 13-4-15,-1 18 6 16,0 7-4-16,-1 0-3 16,5 22 0-16,9 12 8 15,1 15 2-15,2 5-7 16,-3 6 4-16,-3 2-6 15,-4 0-1-15,-4-4-13 16,-2 0-31-16,-1-4-55 16,-2-7-45-16,-2-11-183 15,0-6-541-15</inkml:trace>
  <inkml:trace contextRef="#ctx0" brushRef="#br1" timeOffset="69970.78">2393 6272 1074 0,'0'0'54'0,"0"0"-33"16,0 0 83-16,0 0-78 15,237-66 5-15,-44 4 43 16,40-13-18-16,37-10-15 16,19-6-1-16,14 3-20 15,-2 8-20-15,-16 9 10 16,-21 14-4-16,-48 13 15 15,-56 9-19-15,-56 15-2 16,-50 6-18-16,-33 8-41 16,-17 4-6-16,-4 2-85 0,-23 0-157 15,-27 2-134 1</inkml:trace>
  <inkml:trace contextRef="#ctx0" brushRef="#br1" timeOffset="71730.3">21115 7255 540 0,'0'0'166'16,"0"0"-28"-16,0 0-8 16,0 0-47-16,0 0-9 15,0 0-1-15,-128 76-7 0,84-38-14 16,-7 10-8-16,-9 9-24 15,-9 4-7-15,-9 6-4 16,-9 3-7-16,4-4-2 16,12-7-2-16,20-13-31 15,26-15-75-15,14-14-142 16,11-15-159-16</inkml:trace>
  <inkml:trace contextRef="#ctx0" brushRef="#br1" timeOffset="72151.39">20981 7279 535 0,'0'0'129'16,"0"0"-24"-16,0 0 6 15,0 0-61-15,0 0 13 16,0 0 12-16,35-30-25 16,-35 30-15-16,0 0 16 15,0 12 3-15,-12 6 2 0,-13 4 5 16,-6 6-19-16,-7 8 1 15,-9 8-3-15,-16 8 2 16,-12 9-11-16,-23 3-8 16,-16 4-13-16,-8 2-8 15,8-1-2-15,20-8-4 16,25-7-5-16,23-9-33 16,13-10-17-16,12-4-9 15,11-7-43-15,6-12-47 16,4-6-99-16,0-6-81 15</inkml:trace>
  <inkml:trace contextRef="#ctx0" brushRef="#br1" timeOffset="72601.23">20854 7265 623 0,'0'0'361'16,"0"0"-238"-16,0 0 4 15,0 0-72-15,0 0-35 16,0 0 3-16,-29 9 6 0,6 12 0 15,-5 12 1 1,-10 8 2-16,-6 7 1 0,-10 9 27 16,-13 4-13-16,-9 8-1 15,-6 7-16-15,-9 4-4 16,-1 9-16-16,-1 0-1 16,4 5 3-16,2-1-11 15,9-5-1-15,8-1 0 16,6-4 0-16,1-9 0 15,3-5-1-15,8-15-2 16,6-10-18-16,9-10-24 16,10-11-65-16,12-10-2 15,12-13-27-15,3 0-43 0,0-30-205 16</inkml:trace>
  <inkml:trace contextRef="#ctx0" brushRef="#br1" timeOffset="73033.77">20709 7431 247 0,'0'0'397'0,"0"0"-366"16,0 0 35-16,0 0-34 16,0 0-17-16,0 0 49 15,-62 44 24-15,42-24 2 16,-7 7 2-16,-4 4-26 15,-9 9 4-15,-9 7-10 16,-9 7-7-16,-7 6-9 16,-8 4-5-16,-5 11-11 15,-14 3 4-15,-1 6 18 16,-3-4-30-16,9-4-6 0,12-9-10 16,10-5-4-16,9-3-13 15,9-14-64-15,12-9-45 16,3-17-203-16,3-19-570 15</inkml:trace>
  <inkml:trace contextRef="#ctx0" brushRef="#br1" timeOffset="74669.39">2983 7018 806 0,'0'0'130'0,"0"0"-29"0,0 0-8 15,0 0-17-15,0 0-36 16,0 0-23-16,-31 12 21 15,31-12-9-15,19 0-23 16,16-4 2-16,11-16 19 16,10-12-3-16,6-10-3 15,-4 2-15-15,-4 7-2 16,-12 6-4-16,-11 11 0 16,-8 6-13-16,-8 6-52 0,-4 2-20 15,-4 2-89 1,-5 0-51-16,-2 0 31 0,0 6-86 15,-2 5-86-15</inkml:trace>
  <inkml:trace contextRef="#ctx0" brushRef="#br1" timeOffset="75101.14">3330 6880 382 0,'0'0'252'0,"0"0"-74"16,0 0-4-16,0 0-21 16,0 0-56-16,0 0-46 15,-31 36 9-15,31-16-9 16,0 4-7-16,0 8-13 15,0 4 0-15,7 2 4 16,7 6-13-16,-2 0-8 16,2 5-9-16,-1-3-2 15,1 0-2-15,-3-5 0 0,-2-2-2 16,-3-3-5-16,-1-8-26 16,-5-4-24-16,0-6-17 15,0-6-55-15,0-6-61 16,-11-2-49-16,-7 0 17 15,-2 2-3-15,-3 0 19 16,-1 3 130-16,2-4 75 16,0 1 131-16,3-3 76 15,4-3-7-15,5 0 24 16,2 0 11-16,6 0-98 16,2 0-37-16,0 0-45 15,0-9-32-15,25-7-1 16,10-6-5-16,8-4-4 15,3-2-4-15,2 0-7 0,-2 0-2 16,-3 0-1-16,-1-5-32 16,-2 0-91-16,-5 0-73 15,-8 6-149-15,-11 5-167 16</inkml:trace>
  <inkml:trace contextRef="#ctx0" brushRef="#br1" timeOffset="75499.64">3707 6999 1069 0,'0'0'176'0,"0"0"-48"15,0 0-51-15,0 0-34 16,0 0 0-16,0 0-15 0,-5-11-10 16,5 29-6-16,12 4 11 15,-1 4-2-15,-3-6-5 16,2 0-4-16,-3-4-9 15,-1-6 0-15,-2-3-2 16,1-7-1-16,-3 0-2 16,2 0 2-16,4-17-1 15,0-11 0-15,1-10 0 16,-3-3 1-16,0-2-5 16,-4 9 5-16,2 12 2 15,0 12-1-15,-1 6-1 16,-3 4 0-16,2 0 0 0,4 0-8 15,4 13 4-15,5 7 4 16,1 11 5-16,-1 3-4 16,3-4-1-1,0-1-1-15,2-10-18 0,0-7-49 16,4-6-56-16,1-6-100 16,2-10-180-16</inkml:trace>
  <inkml:trace contextRef="#ctx0" brushRef="#br1" timeOffset="75901.14">4269 6607 1150 0,'0'0'183'16,"0"0"-34"0,0 0-83-16,0 0-7 0,0 0-38 15,0 0-13-15,-121 65 4 16,108-38-10-16,4-1-2 15,5-8 1-15,4-5-2 16,0-6-1-16,0-4-5 16,6-2-11-16,10 4 15 15,8-5-2-15,5 1-11 16,2-1 9-16,5 5 0 16,0 2-3-16,-5 5 1 15,0 8 3-15,-7 6-1 0,-6 3 7 16,-5 3 1-1,-10-2 1-15,-3 2 3 0,0-4 35 16,-7-2-3-16,-12-2-18 16,-8-4 0-16,0-4-8 15,-2-8-11-15,2-8-1 16,2 0-29-16,4-32-73 16,2-24-2-16,9-14-129 15,10-8-121-15,0 8-269 16</inkml:trace>
  <inkml:trace contextRef="#ctx0" brushRef="#br1" timeOffset="75981.95">4269 6607 1052 0</inkml:trace>
  <inkml:trace contextRef="#ctx0" brushRef="#br1" timeOffset="76121.53">4269 6607 1052 0,'160'-82'184'0,"-160"91"-58"0,0 4-75 0,9 11 30 0,5 4 4 0,-1 8-26 15,2 7-18-15,-4 2-19 16,0 1-17-16,3-2 0 16,-1-1-5-16,0-7-7 15,3-5-13-15,0-6-60 16,-1-17-61-16,-4-8-189 16,-1 0-242-16</inkml:trace>
  <inkml:trace contextRef="#ctx0" brushRef="#br1" timeOffset="76326.92">4460 6745 1151 0,'0'0'270'16,"0"0"-155"-16,0 0-27 15,0 0-80-15,0 0-8 16,0 0-1-16,78-56-1 15,-40 51-11-15,-6 0-88 16,-3 5-19-16,-4 0-94 16,7 0-150-16,-1 0 83 15</inkml:trace>
  <inkml:trace contextRef="#ctx0" brushRef="#br1" timeOffset="76681.24">4853 6623 98 0,'0'0'1152'0,"0"0"-1021"16,0 0-23-16,0 0-89 15,0 0-16-15,0 0-1 16,26-4 8-16,0 7 20 16,6 20-22-16,-6 10-3 15,3 2-2-15,1 5 5 0,-8-1-1 16,-5-6-7-1,-7-2 4-15,-6-9-4 0,-4-4-5 16,0-4-20-16,0-8-12 16,0-6 16-16,-12 0 9 15,0-22 1-15,3-16-12 16,1-11-4-16,6-2 14 16,2 4 4-16,0 10-1 15,0 8-6-15,0 11 5 16,6 4-3-16,4 2-29 15,5-2-69-15,4 2-115 16,3 4-103-16</inkml:trace>
  <inkml:trace contextRef="#ctx0" brushRef="#br1" timeOffset="77099.23">5358 6592 1129 0,'0'0'92'0,"0"0"27"16,0 0-73-16,0 0-24 16,0 0-9-16,0 0 2 15,-16 37-6-15,16-37-1 16,0 0 2-16,16-7 20 16,-1-16 0-16,1-5 0 15,-3-1-17-15,-3 2-2 0,-6 1-6 16,-4 0 3-16,0-1-4 15,0 8-4-15,-12 5-7 16,4 9 0-16,-5 5-12 16,-1 11 2-16,3 19 13 15,2 3 4-15,5 6 0 16,4 1 3-16,0 0 3 16,7 0-3-16,10-2 7 15,1-5-6-15,2-10 3 16,4-5-3-16,5-9-2 15,2-8-1-15,3-1-1 16,-3 0-2-16,0-14-28 16,-2-6-11-16,-6-2-30 15,-5-2-97-15,-14 6-129 0,-4 4-98 16</inkml:trace>
  <inkml:trace contextRef="#ctx0" brushRef="#br1" timeOffset="77715.06">5786 6309 665 0,'0'0'191'0,"0"0"-4"0,0 0-57 16,0 0-34-1,0 0-30-15,0 0-28 0,-58-11-14 16,40 27-6-16,0 0-9 16,4 1-6-16,6-4 4 15,4 1-7-15,4 1 4 16,0-4-4-16,2 3 0 16,16-1 0-16,1-1 0 15,6-3 0-15,2 2-1 16,-5-2 1-16,2 4 0 15,1 0 0-15,2 4-1 16,-3 1 1-16,-1 1 5 16,-10 2 2-16,-13-1 1 15,0 2 2-15,0-4 11 16,-9 0 15-16,-7-6-13 0,1-4-8 16,-1-8-11-16,5 0 2 15,3-14-6-15,0-26-25 16,8-18-10-16,0-18-8 15,0-6-10-15,0 3 7 16,0 11 35-16,8 16 11 16,-2 10 18-16,1 9 24 15,1 12-8-15,4 5 0 16,-3 9-9-16,4 7 27 16,5 0-31-16,2 23-1 0,2 17-4 15,0 12 12 1,-1 7-6-16,-6-1-4 0,3 1-10 15,-1-2-7-15,6-7-1 16,2-10-6-16,-5-10-69 16,-1-16-11-1,-9-10-182-15,-4-4-209 0</inkml:trace>
  <inkml:trace contextRef="#ctx0" brushRef="#br1" timeOffset="77888.12">5929 6392 1187 0,'0'0'93'0,"0"0"-16"0,0 0-69 16,0 0-8-16,121-83-27 16,-75 60-68-16,-4 1-166 15,-2 2-521-15</inkml:trace>
  <inkml:trace contextRef="#ctx0" brushRef="#br1" timeOffset="78250.8">6407 6204 516 0,'0'0'605'0,"0"0"-559"16,0 0 26-16,0 0-53 15,0 0-3-15,0 0 0 0,61 40 12 16,-39-58 11-16,0-4-18 16,-6-4 11-16,-3 2 8 15,-6 0-10-15,-7 4-12 16,0 0-1-16,0-1-2 16,-14 8-3-16,-5 7-5 15,-4 6-2-15,1 0 3 16,-1 25-5-16,6 10 4 15,5 5 5-15,8 4-5 16,4 2-4-16,0-4-3 16,18-4 0-16,13-5-7 15,7-12-8-15,9-6-37 16,10-15-29-16,11 0-58 0,1-26 11 16,-7-13-82-1,-12-7-165-15</inkml:trace>
  <inkml:trace contextRef="#ctx0" brushRef="#br1" timeOffset="78498.38">6697 5689 833 0,'0'0'245'0,"0"0"9"16,0 0-124-16,0 0-48 16,0 0 13-16,0 0-37 0,-84-36-4 15,84 36-37 1,0 10-17-16,0 27-9 0,13 22 9 15,13 11 7 1,6 10 10-16,5 4-11 0,1-2-6 16,1-4-1-16,-2-9-1 15,-1-9-22-15,4-6-12 16,3-8-87-16,-8-6-43 16,-8-8-252-16</inkml:trace>
  <inkml:trace contextRef="#ctx0" brushRef="#br1" timeOffset="79029.36">2673 8582 499 0,'0'0'0'15,"0"0"0"-15,0 0 2 16,0 0 42-16,0 0 26 16,0 0 33-16,-43 28 73 15,43-28-11-15,39-16-95 16,32-31 26-16,49-28 17 15,51-23-5-15,64-25-3 16,66-25-34-16,91-33-17 16,93-34-2-16,90-20-7 15,82-8-19-15,30 0-26 16,-19 30-1-16,-60 35-46 0,-117 40-63 16,-150 45-236-16,-150 40-573 15</inkml:trace>
  <inkml:trace contextRef="#ctx0" brushRef="#br1" timeOffset="79498.64">3306 8124 1206 0,'0'0'174'16,"196"-121"-164"-16,16 12 40 15,106-41 72-15,110-44-18 16,104-41-14-16,94-21-41 16,59-3-19-16,26 18-30 15,-21 35-23-15,-81 43-59 16,-146 46-122-16,-178 51-194 16</inkml:trace>
  <inkml:trace contextRef="#ctx0" brushRef="#br1" timeOffset="92917.88">2570 9346 712 0,'0'0'159'0,"0"0"-102"0,0 0-7 16,0 0-16-16,0 0-2 15,0 0-14-15,0 0 23 16,6 57 33-16,0-20-35 16,0 11-19-16,1 5-1 15,-1 1-6-15,2 6-2 16,-4-3-11-16,3 0 0 16,-5-7-27-16,2-12-71 15,-4-9-173-15,0-11-167 16</inkml:trace>
  <inkml:trace contextRef="#ctx0" brushRef="#br1" timeOffset="93516.85">2229 9449 845 0,'0'0'68'16,"0"0"-29"-16,0 0-18 0,68-119 26 16,-22 79 0-16,15 0 17 15,3 8-3-15,3 8-15 16,-9 16-28-16,-11 8-16 15,-14 0 4-15,-13 15 8 16,-4 14-2-16,-8 5-3 16,-8 6-3-16,0 0 3 15,0-2-2-15,-8-2 5 16,-5-5 3-16,1-8-7 16,4-7-4-16,1-3 0 15,0-9-2-15,7-2-2 16,-3-2 0-16,3 0 3 15,0 0-1-15,6 0-2 16,13 0 0-16,2 0 0 16,5 0 1-16,-2 0 1 0,-1 0-1 15,-3 8 1-15,-1 6 0 16,2 4 0-16,-7 4-2 16,-8 4-1-16,-6 3 1 15,0 0 3-15,0 0 7 16,-14 2 16-16,-7-5 12 15,-10 0 0-15,-6-4 13 16,-1-6-4-16,1-6-21 16,-3-5-1-16,-3-5-19 15,5 0-6-15,3-3-5 16,10-6-28-16,10-4-42 16,8 1 14-16,7-4-58 0,0-7-54 15,14-6-94-15,17 1-35 16</inkml:trace>
  <inkml:trace contextRef="#ctx0" brushRef="#br1" timeOffset="93967.91">3050 9431 1153 0,'0'0'112'0,"0"0"-11"16,0 0-56-16,0 0-20 15,0 0-4-15,0 0-11 0,-19 44 5 16,19-18-4-16,0-2-6 16,8-5-1-16,5-2-3 15,3-9 4-15,1-3 2 16,8-5-1-16,0 0 5 15,-1-7-3-15,0-16-4 16,-4 0-1-16,-11-1 1 16,-5-1 5-16,-4 2 4 15,0-4 23-15,-13 4-2 16,-13-2-14-16,-1 7-6 16,0 6 6-16,1 8 4 15,-1 4 8-15,0 3-31 16,3 17-1-16,1 5-15 0,8 4 0 15,8-3-22-15,7-1-5 16,0 0-56-16,9-6-13 16,18-10-53-16,6-9-112 15,3 0-84-15</inkml:trace>
  <inkml:trace contextRef="#ctx0" brushRef="#br1" timeOffset="94254.6">3232 9039 232 0,'0'0'732'16,"0"0"-582"-16,0 0-8 15,0 0-100-15,0 0-21 16,0 0 3-16,-2 7 20 15,25 18 19-15,-2 10-23 16,4 8-9-16,-2 0-1 16,-6 1-18-16,1-4-7 15,-2-4-5-15,-1-8 0 16,-4-5-39-16,1-10-40 16,-3-11-45-16,-3-2-107 15,-2-10-183-15</inkml:trace>
  <inkml:trace contextRef="#ctx0" brushRef="#br1" timeOffset="94540.75">3409 8919 1205 0,'0'0'113'15,"0"0"-31"-15,0 0-58 16,0 0 27-16,0 0 31 15,58 120-25-15,-29-69-2 16,-1 5-20-16,3-1-17 0,-2 0 14 16,-2-4-18-1,-5-4-2-15,-1-7-2 0,-4-8-10 16,-3-5-1-16,-5-8-12 16,-5-9-26-16,-2-4-27 15,0-6-66-15,-2 0-2 16,0-6-50-16,0-18-191 15,0-3-271-15</inkml:trace>
  <inkml:trace contextRef="#ctx0" brushRef="#br1" timeOffset="94966.9">3850 9093 854 0,'0'0'250'16,"0"0"-118"-16,0 0-47 15,0 0-26-15,0 0-12 16,0 0 2-16,-50-15-11 16,44 23-8-16,-3 13-18 15,5 8-2-15,4 3 3 16,0 1 5-16,0 4-5 15,6-1-3-15,12-4-5 16,2-6-3-16,5-8-2 16,1-10-13-16,1-8-11 0,5 0-2 15,-6-8 24-15,-2-16-9 16,-8-2 4-16,-9-2 7 16,-7 2 2-16,0-2 8 15,-13 0 22-15,-16 0-9 16,-5 8-14-16,-1 10-9 15,-4 10 0-15,6 0-7 16,2 6-7-16,6 7-43 16,14-1-22-16,9-3-72 15,2-5-117-15,2-4-99 16</inkml:trace>
  <inkml:trace contextRef="#ctx0" brushRef="#br1" timeOffset="95499.68">4086 9006 307 0,'0'0'898'0,"0"0"-759"16,0 0-26-16,0 0-83 16,0 0-11-16,0 0-1 15,-10 40 5-15,18-18 3 16,5-2-11-16,0-7-9 15,3-2-3-15,-3-10 1 16,1-1 1-16,1 0 0 0,3-16 0 16,5-12-1-1,-4-3-1-15,-3-1 2 0,-7 7 0 16,-9 7 8-16,0 10 8 16,0 8-1-16,0 0-10 15,2 2-10-15,7 29 4 16,4 13 11-16,14 17 14 15,7 18 31-15,1 11-32 16,7 6 1-16,-3 4 1 16,-6 1-11-16,-6-7-4 15,-14-8-12-15,-7-13-3 16,-6-17 4-16,0-18-4 16,0-14 0-16,-4-14-3 15,-7-10-1-15,0-4-1 16,-2-33-6-16,-3-30-15 0,0-30-18 15,6-14 12-15,4-6 2 16,6 16-15-16,0 23 29 16,0 16 10-16,0 9-30 15,8 8-91-15,3-1 4 16,2 3-68-16,0 6-123 16,3 5 44-16,0 5-307 15</inkml:trace>
  <inkml:trace contextRef="#ctx0" brushRef="#br1" timeOffset="96152.42">4585 8925 688 0,'0'0'301'0,"0"0"-93"0,0 0-61 16,0 0-40-16,0 0-33 16,0 0 6-16,-20-6-36 15,20 6-18-15,0 0-12 16,0 0-8-16,0 0-4 15,0 13-1-15,11 8 12 16,7 1-3-16,0 0-4 16,-1-3-6-16,3-7 1 15,-4-7-1-15,-2-3-3 16,-6-2-7-16,1 0 2 16,0-11 7-16,-2-14-1 0,-1 0 1 15,-4-6 1-15,-2-5 1 16,0 0 3-1,0 2-2-15,0 8 2 0,0 6 4 16,0 11 15-16,0 8 1 16,0 1-3-16,0 0-14 15,0 0-7-15,8 7-17 16,7 16 17-16,8 4 2 16,-2 4-2-16,8 3 1 15,2-6 2-15,4-4-2 16,-7-8-1-16,-6-6-4 15,-8-6-6-15,-5-4-14 16,-3 0 11-16,1-16 13 0,-3-10 8 16,-1-10-1-1,-3-6-2-15,0-10 6 0,0-8-4 16,0-2-1-16,0 8-6 16,-3 11 5-16,3 21-4 15,-2 16 1-15,2 6-2 16,0 0-4-16,0 6-14 15,0 15 10-15,14 3 8 16,3 0 0-16,4-1 1 16,-3-5-1-16,-5-6 0 15,-5-3-6-15,0-8-15 16,-6-1-14-16,-2 0-4 16,0 0-28-16,0 0-17 15,0-13-44-15,0-6-68 0,0 7-104 16,0-2-62-16</inkml:trace>
  <inkml:trace contextRef="#ctx0" brushRef="#br1" timeOffset="96592.24">5347 8457 3 0,'0'0'1058'0,"0"0"-891"15,0 0-11-15,0 0-77 16,0 0-28-16,0 0 0 16,-107 19-20-16,100 6-7 15,3 8-11-15,4 3-6 16,0-2-4-16,0-7 1 15,6-5-4-15,13-7 0 16,4-7-1-16,2-8-4 16,2 0-8-16,0-5 4 15,-2-22 3-15,-8 0 0 16,-8 1 6-16,-6 1 4 16,-3 2 3-16,0 0 3 15,-14 2 2-15,-11 2-8 16,-1 13-4-16,-3 6 0 0,2 0-12 15,2 8-12-15,9 9-43 16,8-2-7-16,8-1-44 16,0-5-67-16,12-6-59 15,16-3 5-15,3 0-200 16</inkml:trace>
  <inkml:trace contextRef="#ctx0" brushRef="#br1" timeOffset="96981.55">5703 8347 740 0,'0'0'239'0,"0"0"-40"16,0 0-62-1,0 0-10-15,0 0-45 0,0 0 3 16,-42-34-28-16,22 37-27 16,3 19-19-16,0 6-5 15,11 5-4-15,4 0-2 16,2 1 1-16,0-3 0 15,11-6-1-15,11-4-2 16,3-14-13-16,4-7-13 16,0 0 6-16,-1-10 11 15,-3-16 2-15,-7-4 6 16,-5 2 3-16,-11 0 0 0,-2 0 6 16,0 0 12-16,-15-2-3 15,-10 4-6 1,-6 6-8-16,-2 12-1 0,-1 8-4 15,3 0-2-15,4 19-7 16,7 3-27-16,13-5-59 16,7-6-30-16,5-6-71 15,28-5-83-15,8 0-39 16</inkml:trace>
  <inkml:trace contextRef="#ctx0" brushRef="#br1" timeOffset="97345.89">6019 8216 741 0,'0'0'237'0,"0"0"-61"16,0 0-63-16,0 0-26 0,0 0-7 15,-115 63-31-15,106-39-6 16,9-2-23-16,0-4-14 16,0-5-2-16,16-12-4 15,11-1-3-15,4-6 1 16,6-20-10-16,-3-10-7 15,-3-4 5-15,-6-6 11 16,-7-6 3-16,-7-2 0 16,-11-8 1-16,0 4 12 15,-21 2 8-15,-6 9 11 16,4 17 9-16,7 16 19 16,5 12 19-16,3 2-37 15,4 19-27-15,0 20-13 16,4 18 0-16,0 7 1 0,14 5-1 15,9 0-2-15,4 2-3 16,-6-4-27-16,1 0-48 16,-5-4-66-16,-3 0-117 15,-12-5-329-15</inkml:trace>
  <inkml:trace contextRef="#ctx0" brushRef="#br1" timeOffset="98063.73">3860 9250 398 0,'0'0'316'0,"0"0"-234"16,0 0 6-16,0 0-1 15,0 0 15-15,0 0-17 16,99-64-8-16,-94 62-23 16,-3 2-39-16,-2 0-3 15,2 0-7-15,2 0 1 16,0 0 0-16,-1 0 11 15,-1 15 6-15,-2-1-3 16,0 7-7-16,0 1 0 0,-5 0 14 16,-5-4 1-16,-2-4-1 15,8-4-14-15,1-8-11 16,3-2 3-16,0 0-1 16,0 0-4-16,14-16-4 15,8-3 2-15,0 0 1 16,-5 7-1-16,-9 7 2 15,-6 4 0-15,-2 1 4 16,0 0 2-16,0 0 0 16,0 7-4-16,0 18-1 15,-8 7 14-15,-11 5-3 16,-1 0-3-16,5-4-3 16,6-11-6-16,9-11 1 15,0-8-1-15,3-3-14 16,20-7-21-16,12-18 27 0,0-6-19 15,-2 5-27-15,-4 7-76 16,-16 13-124-16,-10 6-313 16</inkml:trace>
  <inkml:trace contextRef="#ctx0" brushRef="#br1" timeOffset="101947.25">5454 9166 422 0,'0'0'212'0,"0"0"-94"16,0 0-33-16,0 0-22 15,0 0-3-15,0 0 12 16,0 0-21-16,-38 66 1 15,38-42-5-15,0 4 0 16,0 0-15-16,0 3 6 16,0-6-14-16,4-5-5 15,15-5-6-15,2-8-5 0,8-4-1 16,5-3-4 0,4-5 2-16,-2-16 3 0,-7-3-1 15,-6-1 6-15,-4 1 6 16,-9 3 5-16,-2 0-2 15,-6 3 0-15,-2 0 19 16,0 0-5-16,-7-1-2 16,-15-4-9-16,-5-2-6 15,-4 2-9-15,-2 1-5 16,-1 2 3-16,7 8 1 16,5 6-1-16,5 4-6 15,3 2 0-15,1 0-2 16,1 5-5-16,3 14-8 15,3 3-24-15,6 4-61 16,0-2-21-16,0 0-55 0,15-4-163 16,5 0-94-16</inkml:trace>
  <inkml:trace contextRef="#ctx0" brushRef="#br1" timeOffset="102450.28">5589 9404 508 0,'0'0'203'15,"0"0"-44"-15,0 0 25 16,0 0-51-16,0 0-31 15,0 0-12-15,-17 0-11 16,17 0-29-16,0 2 3 0,0 10-22 16,0 8 4-16,0 10 0 15,6 7-4 1,5 1-3-16,1 1-9 0,-3 3-6 16,-1-7 2-16,0-1-12 15,-2-6 0-15,1-6-3 16,-1-3-1-16,-2-10-15 15,0-5-25-15,-4-1-28 16,0-3-67-16,0 0-13 16,0-7-93-16,0-4-229 15</inkml:trace>
  <inkml:trace contextRef="#ctx0" brushRef="#br1" timeOffset="102786.36">5632 9813 609 0,'0'0'253'16,"0"0"-110"-16,0 0-10 0,0 0-59 16,0 0-15-16,-131 125 2 15,106-93-9-15,5-1-20 16,5-4-18-16,3-5-2 16,6-6-9-16,1-6-3 15,5-6-11-15,0-4-40 16,0 0-74-16,0-2-129 15,9-16-121-15</inkml:trace>
  <inkml:trace contextRef="#ctx0" brushRef="#br1" timeOffset="103128.08">5636 9862 773 0,'0'0'301'15,"0"0"-187"-15,0 0-24 16,0 0-56-16,0 0 0 16,0 0 3-16,11 0 7 15,14 0 12-15,2 0-24 16,2 0 6-16,4 0-10 15,3 0 9-15,7 0-17 0,-1 1-15 16,0-1-3 0,-2 0-2-16,-4 0-21 0,-11 0-40 15,-10 0-42-15,-9 0-34 16,-6-1-93-16,0-2-106 16,-17 3-260-16</inkml:trace>
  <inkml:trace contextRef="#ctx0" brushRef="#br1" timeOffset="103439.46">5684 9928 568 0,'0'0'245'15,"0"0"-87"-15,0 0 8 16,0 0-63-16,0 0-47 16,0 0-3-16,-3 8-9 15,3 6 18-15,14 4-14 16,-2 7 0-16,0 2-7 16,-1 2-13-16,-2 2-16 15,0 1-7-15,0 0-5 16,-3-4-15-16,3-6-38 15,-4-9-51-15,4-12-28 16,-3-1-83-16,-1 0-181 0,-1-1-221 16</inkml:trace>
  <inkml:trace contextRef="#ctx0" brushRef="#br1" timeOffset="103674.37">5801 10168 663 0,'0'0'193'0,"0"0"-60"15,0 0-49-15,0 0-20 16,0 0-14-16,0 0 2 16,-73 106-10-16,57-79-8 15,-1-3-24-15,3-2-10 0,5-10-3 16,7-6-41-16,2-6-72 15,0 0-149-15,0-20-134 16</inkml:trace>
  <inkml:trace contextRef="#ctx0" brushRef="#br1" timeOffset="103900.34">5801 10168 417 0,'-46'-15'736'16,"50"15"-627"-16,7 0-7 16,11 0-40-16,3 0-3 0,8 0 4 15,1 0-18-15,3 1-9 16,2 1-26-16,-1 2-10 16,4-4-12-16,1 0-114 15,-4 0 61-15,-5-20-205 16,-7-2-380-16</inkml:trace>
  <inkml:trace contextRef="#ctx0" brushRef="#br1" timeOffset="104527.88">6590 8955 597 0,'0'0'342'15,"0"0"-164"-15,0 0-15 16,0 0-50-16,0 0-47 15,0 0-37-15,-42 2 3 16,37 24 10-16,3 10-16 16,2 1-13-16,0-3-3 15,2-5-3-15,18-6-6 16,5-11 5-16,8-10-5 16,5-2 1-16,5-12-1 0,-3-20-2 15,-5-2 1-15,-10-1 0 16,-12 4 0-16,-9 2 4 15,-4-1 0-15,0 3-1 16,-24 2 0-16,-12 3-2 16,-6 8-1-16,-4 6 0 15,1 8-11-15,11 0-2 16,10 0-18-16,8 2-10 16,7 10-15-16,2-1-10 15,7 4-48-15,0 0-29 16,3-2-108-16,15 5-114 15</inkml:trace>
  <inkml:trace contextRef="#ctx0" brushRef="#br1" timeOffset="104834.63">6715 9149 957 0,'0'0'280'0,"0"0"-177"15,0 0 4-15,0 0-70 0,0 0-1 16,0 0-10 0,0 5 6-16,11 17 12 0,3 6-16 15,-4 4-8-15,-1 2-2 16,1-3-10-16,-4 0-3 15,1-5-4-15,-1-2-1 16,-1-6-16-16,0-4-67 16,-1-10-67-16,2-4-69 15,-1 0-265-15</inkml:trace>
  <inkml:trace contextRef="#ctx0" brushRef="#br1" timeOffset="105096.79">6802 9400 796 0,'0'0'173'0,"0"0"-39"15,0 0-41-15,0 0-24 16,0 0-25-16,-131 112-5 15,92-77 8-15,1 0-18 16,7-4-23-16,9-9-6 16,11-10-15-16,11-10-40 15,0-2-48-15,0-12-110 16,16-16-190-16</inkml:trace>
  <inkml:trace contextRef="#ctx0" brushRef="#br1" timeOffset="105375.26">6798 9432 1038 0,'0'0'239'0,"0"0"-129"15,0 0-37-15,0 0-20 16,0 0 2-16,0 0-14 15,122-19-4-15,-86 16-7 16,1 3-18-16,-1 0-10 16,-5 0-2-16,-2 0-2 0,-9 0 1 15,-7 0-20-15,-3 0-28 16,-6 0-86-16,-2 0-22 16,-2 0-147-16,0 0-271 15</inkml:trace>
  <inkml:trace contextRef="#ctx0" brushRef="#br1" timeOffset="105677.6">6835 9515 232 0,'0'0'843'0,"0"0"-731"16,0 0 18-16,0 0-64 15,0 0-30-15,0 0 19 16,25 26 10-16,-12-14-8 16,1 9-11-16,-3 4-10 15,-1 5-9-15,2 4 7 16,-1 0-5-16,-2 2-12 16,0-4-13-16,0-1-4 15,-1-9-9-15,-1-8-28 16,-2-6-36-16,2-8-79 15,-1 0-37-15,3-4-163 16,3-11-417-16</inkml:trace>
  <inkml:trace contextRef="#ctx0" brushRef="#br1" timeOffset="105893.25">7009 9783 507 0,'0'0'376'0,"0"0"-267"16,0 0 18-16,0 0-43 16,0 0-25-16,0 0-9 15,-118 129 7-15,98-105-14 16,7-1-30-16,3-6-13 16,4-5-16-16,6-6-65 15,0-6-58-15,0 0-160 0,6-16-323 16</inkml:trace>
  <inkml:trace contextRef="#ctx0" brushRef="#br1" timeOffset="106163.27">6989 9796 809 0,'0'0'506'0,"0"0"-442"16,0 0 22-16,0 0-49 16,0 0 16-16,0 0-12 0,75-11 1 15,-41 11 7-15,4 0-25 16,4 0-20-16,3 0 6 16,-1 0-4-16,-4-4-4 15,-6 1-2-15,-8-4-37 16,-5-7-88-16,-10 0-150 15,-11 0-392-15</inkml:trace>
  <inkml:trace contextRef="#ctx0" brushRef="#br1" timeOffset="119220.69">2885 10972 103 0,'0'0'545'15,"0"0"-481"-15,0 0-12 16,0 0-3-16,0 0-9 0,0 0 0 16,0 0-6-1,0 3-2-15,0-3 0 0,0 0-11 16,4 0 11-16,7 1 4 16,1 1 15-16,3 1 2 15,6-2-22-15,2-1-12 16,6 0-8-16,0 0 0 15,2 0 0-15,1 0-1 16,-1 2-5-16,0 3 0 16,2 0-1-16,6 2 0 15,-1-4-2-15,4 1 0 16,3-4 2-16,1 0-2 0,6 0 0 16,-1 0 6-1,0 0 6-15,-2 0-7 0,-3 0 3 16,-3 4 0-16,-1 3-2 15,-2-1-1 1,5 1 1-16,2 0-1 0,0-2-2 16,-1 4-2-16,-1-1 2 15,-3 2 1-15,3-3-1 16,2-1 4-16,4-1 2 16,3-1 3-16,1-2-9 15,1 0 6-15,0 2-1 16,-3 0-3-16,-2 0 1 15,0 2-5-15,3-3 4 16,2-2 4-16,2-1 4 16,2 0 1-16,5 0-10 0,1 0 5 15,1 0 2-15,0 0-4 16,-5-5 5-16,-4 0-10 16,0 1-2-16,2-4 2 15,3 0-1-15,-1 0 4 16,5-2-2-16,-5 3-2 15,3 0-3-15,-3 1 4 16,-4 2-1-16,-2 1-2 16,-4 0 1-16,-2 1-1 15,0 2 6-15,-2-5-5 16,4 3-1-16,1-4 0 16,1 4 4-16,-1-3-2 15,1 1-1-15,-3 1-1 16,-2-2-1-16,-2 1-1 0,1-2 1 15,-5-1 1-15,1-1 1 16,2 2-2-16,-5-2 0 16,5 2 0-16,-9 1 0 15,3 1 1-15,-2 0-1 16,2-2 1-16,2 0 1 16,3-3-1-16,2 2 0 15,-1-2 0-15,1 0 0 16,5 0 0-16,-4 2-1 15,0 1 1-15,-6-1-1 16,-3 3 0-16,2-2 0 0,-1-2 0 16,2 1 2-1,1-3-2-15,1 1 1 0,-1 1 0 16,3-2-1 0,-1-1-2-16,-5 6 2 0,2-2 0 15,-1 0-2-15,-3 1 1 16,-1 0 1-16,3-2 0 15,5 2-1-15,-1-1 1 16,4 1 0-16,-4-3-1 16,-5 3 0-16,-4 2-3 15,-9 2 1-15,-4 0 3 16,-4 2-1-16,-7 0 0 16,-2 0-3-16,-4 0 4 15,-3 0 0-15,-2 0-1 0,0 0-1 16,0 0 2-16,0 0 0 15,0 0-4-15,0 0 4 16,0 0 0-16,0 0 4 16,0 10-4-16,0 0 3 15,0 1 0-15,0 4 2 16,-2 1 1-16,-3 3 4 16,3 4 0-16,-3 3 2 15,1 0 10-15,0 4-12 16,2 4 1-16,-1 4 11 15,3 5-6-15,-2 7 2 16,0 5-7-16,-3 12-7 16,1 2 8-16,-1-3-5 0,3 0-3 15,2-4 7-15,0 4-3 16,0 6 1-16,0 1 3 16,0-1-6-16,0-2 8 15,0-7-4-15,-2 0 6 16,-5-7-3-16,-2-4-7 15,2 5 9-15,-1-4-9 16,1 3-1-16,-2 5-4 16,0-5 2-16,3 1 0 15,-1-6-3-15,3-1 1 16,-2-3 2-16,0-3 3 16,-3 0 4-16,-1 1-6 0,-2-4 0 15,1-1 8 1,-1 0-9-16,1-2 5 0,1 0-5 15,-2 1-1-15,3-3-1 16,3-2 1-16,-1 2 0 16,3-3-2-16,-1-6-1 15,0-2 1-15,3 0 3 16,-4-2-3-16,1 0 0 16,3 1 2-16,-2-2-1 15,2 6 0-15,-1 1 1 16,1 3-1-16,-1-1 0 15,1 0 2-15,2-3-4 16,0 0 3-16,0 0-2 16,0-2 1-16,0 0-1 15,0-2 1-15,0 3 2 0,0-4-3 16,0-3 0-16,0-1 0 16,0-5 0-16,0-3 0 15,0-3 0-15,0 0 0 16,0 1 0-16,0-3 0 15,0 2 0-15,0-3 0 16,0 4 0-16,0-1 0 16,0-3 0-16,0 4 0 15,0-3 0-15,0-4 0 16,0 2 0-16,-2-2 0 16,2-2 0-16,0 0 0 0,0 0 0 15,0 0 0-15,0 0 0 16,-2 4 0-16,0-4 0 15,2 1 0-15,0-1 0 16,0 0 0-16,0 0 0 16,0 0 0-16,0 0 0 15,0 0 0-15,0 0 0 16,0 3 0-16,0-3 0 16,0 0 0-16,-2 0 0 15,-1 0 0-15,1 2 0 16,0-2 0-16,2 0 0 15,0 0-6-15,-4 0 5 16,-1 0-3-16,-4 0 1 16,0 0 0-16,-7 0 2 0,-5 0 0 15,-11 0-2-15,-4 7-1 16,-4 0 3-16,0 5-2 16,3 2 2-16,-4 3 1 15,-1 0 0-15,-2 3 2 16,-1 4-5-16,-2-2 5 15,5 0-3-15,-5 0 2 16,0 1-1-16,-9-4 1 16,-4 3 1-16,-2 0-2 15,-3-3 1-15,-2 3-1 16,1-4 0-16,1-5 0 16,1 2 0-16,3-3 0 0,-1-2 1 15,0-2 1 1,-5 0-1-16,-5-4-1 0,1-2 2 15,-5-2-1-15,-2 0 0 16,-2 0-1-16,-2-5-2 16,6 1 0-16,5 2 2 15,4 2 0-15,2 0-2 16,3 0 0-16,2 5 1 16,6 3 1-16,0 0-1 15,3 0 2-15,-2 0-1 16,-5 2 0-16,-6-2-1 15,-5 4 0-15,-3 0 1 16,-4 3-3-16,-2 4 0 0,-2 4 3 16,-5-2 0-1,1-1 0-15,-4 2 0 0,-1-2 1 16,-4-2 1 0,-1 0 2-16,5-5-1 0,5-4-2 15,8-3-1-15,3-3 1 16,2-2 0-16,-6-1-1 15,13 0 6-15,6 0-4 16,11 0 12-16,9 0-14 16,0 0 0-16,5 0 0 15,2 0 0-15,4 0 0 16,2 0 0-16,-2 0 0 0,-1 0 0 16,-3 0 0-16,-3 0 0 15,-2 0 0-15,-1 5 0 16,1-5 0-16,5 0 0 15,2 0 0-15,2 0 0 16,4 0 0-16,0 0 0 16,-2 0 0-16,-4 0 0 15,-7 0 0-15,-2 4 0 16,-6 0 0-16,-4 1 0 16,9-2 0-16,-1-3 0 15,4 0 0-15,1 0 0 16,-2-11 0-16,-2 0 0 15,3-6 0-15,1 5 0 16,-8-2 0-16,7 1 0 16,-2 2 0-16,3-3-4 0,6 2 3 15,2-1-1-15,5-4 2 16,2 1-6-16,0 0 6 16,5 2-4-16,-1 0-1 15,-3 0 0-15,6 2 5 16,-3-4-7-16,-1 2 3 15,-1-4 3-15,1-2-2 16,-2-2-2-16,4 2-4 16,1 0 5-16,1 2 2 15,-1-5 2-15,-1-1-1 16,-1-2-1-16,-1-8-2 16,-3-6 2-16,-1-12 0 0,-3-9-4 15,0-4-1-15,1-6 2 16,6 2 1-16,1 4 2 15,7 3 1-15,5 0 1 16,-1-2-1-16,2-4-1 16,1-4 3-16,2-5-1 15,-2-9 2-15,-4-16-2 16,-1-8 1-16,-1 3-1 16,0 11 0-16,6 22-2 15,0 16 1-15,2 3 1 16,-5 1 0-16,-1-2 0 15,-3-12 0-15,-5-9 1 16,2-9-1-16,-7-18 0 16,4-3 0-16,1 9-2 15,8 18 0-15,1 25 0 0,3 18 2 16,0 14-2-16,0 2 2 16,-1-1 2-16,1-2-2 15,2-2 0-15,-2-8-1 16,-1-6 0-16,1-8 0 15,0-1-2-15,-2 3 0 16,2 6 1-16,-1 10 2 16,3 8 2-16,-2 9-2 15,2 0 0-15,-2 1 1 16,2 1 0-16,0-2 0 16,0 1-2-16,0-2 2 15,0-1-2-15,0 2 2 0,0-1-1 16,0 0 0-1,0 1 1-15,0-3-1 0,0 9 0 16,0-1 0-16,0 4 0 16,0 2 3-16,0 2-3 15,0 0 1-15,0-3-2 16,0 3 0-16,0-2 0 16,0 2-1-16,0-1 0 15,0 1 0-15,0-3 1 16,4 1-1-16,9 1 1 15,3-2 1-15,2 2 2 16,0 1-2-16,2 0-1 16,2 0 1-16,3 0 0 0,4 0 1 15,0 0 2-15,4 0-2 16,-2 0-1-16,5 0 1 16,-3 0-1-16,6 4 1 15,-4 2 2-15,1 0-2 16,-1 1 0-16,3 2-1 15,-1-1 0-15,0 0 3 16,-2 1 2-16,-1 2-5 16,1-2 0-16,7-2 0 15,12-1 3-15,6-2 0 16,3-2-3-16,3 0 0 16,-10-2-1-16,0 0 0 0,-4 0 1 15,-4 0 0-15,4 0 0 16,-6 0 0-16,-5 2-1 15,-6-2 2-15,-10 4-1 16,-4-4 0-16,-7 1 1 16,-5 1 1-16,-3-2 0 15,-3 0 1-15,-1 0-3 16,0 0 2-16,1 3-2 16,-3-3 0-16,2 0 1 15,-2 0-1-15,0 0 0 16,0 0-2-16,0 1 1 15,0 4-3-15,0 3-8 16,0 6-11-16,-12 8-19 0,-5 2-88 16,-1 2-67-1,-5-6-106-15,0-6-213 16</inkml:trace>
  <inkml:trace contextRef="#ctx0" brushRef="#br1" timeOffset="120309.67">1258 10569 643 0,'0'0'245'0,"0"0"-151"16,0 0-33-16,0 0 47 15,0 0-37-15,0 0-27 0,0 0-1 16,-4 0 6-16,4 0 1 15,4 0-17-15,30-7-2 16,22-12-16-16,17-5 18 16,16-2 18-16,7-5-20 15,-1 0-10-15,3 5-1 16,-1 2-13-16,-9 6-5 16,-7 6-2-16,-19 2-2 15,-10 3 2-15,-15 5-28 16,-10 1-41-16,-7-4-35 15,-6 0-31-15,-10-7-139 16,-4 0-70-16</inkml:trace>
  <inkml:trace contextRef="#ctx0" brushRef="#br1" timeOffset="120726.57">1860 10146 369 0,'0'0'211'0,"0"0"-81"0,0 0 7 15,0 0-64-15,0 0-1 16,0 0 10-16,-20-8-7 15,20 8-20-15,0 0-20 16,0 0-9-16,0 0-4 16,0-1 1-16,0-2 16 15,13 1-14-15,14-4-16 16,13 2 3-16,7-1 3 16,1-4-5-16,8 1-7 15,-2 2-1-15,0 0-2 16,-8 5 1-16,-5 1-1 15,-10 0-7-15,-9 0-6 16,-4 0-3-16,-5 0-12 16,-9 0-36-16,-1 0-24 0,-3 0-28 15,0 1-9-15,0 5-32 16,-16-4-76-16</inkml:trace>
  <inkml:trace contextRef="#ctx0" brushRef="#br1" timeOffset="121192.35">2071 9936 798 0,'0'0'168'0,"0"0"-67"15,0 0 7-15,0 0-46 16,0 0-11-16,0 0-8 16,12-6 7-16,-8 6-24 15,7 2 3-15,3 12 27 16,3-1 2-16,4 2-15 16,3 7-13-16,6 0-16 15,1 6 8-15,2 0-9 16,0 4-3-16,1 0-2 15,-3-2 2-15,-4-2-7 16,-4-3-1-16,-6-6 0 16,-7-1 0-16,-2-2 4 15,-4-6 5-15,0-1 5 16,-1-1 4-16,-3-2 0 0,0 2-7 16,0 2 8-16,-9 8-6 15,-14 8-7-15,-6 12-5 16,-4 8-6-16,-2 8-5 15,1 2-41-15,3 0-58 16,4 1-68-16,0-3-117 16,3-4-420-16</inkml:trace>
  <inkml:trace contextRef="#ctx0" brushRef="#br1" timeOffset="123562.26">3491 11681 489 0,'0'0'66'16,"0"0"-24"-16,0 0-8 15,0 0-20-15,0 0 3 16,0 0-9-16,0-21-5 16,0 21-3-16,0 0-3 15,0 0-8-15,0 0 9 16,0 0 2-16,0 0 0 16,0 0 3-16,0 0 3 15,0 0 10-15,0 0 6 16,0 0 5-16,0 0 15 15,0 0-4-15,0 0 1 16,0 0-7-16,0 0-1 0,0 0-3 16,0-2-3-16,0 2 2 15,0 0 6 1,0 0-4-16,0 0 3 0,0 0 9 16,0 0 3-16,0 0-5 15,0 0-8-15,0 0-8 16,0 0-2-16,0 0-3 15,0 0-3-15,0 0 0 16,0 0-1-16,0 0-9 16,0 0-4-16,0 0-1 15,0 13-4-15,0 19 4 16,0 18 0-16,0 9 2 16,0 5 0-16,5 9 0 0,-3-3-2 15,2-3 2-15,-2-7 3 16,3-12-4-16,-3-12-1 15,2-13-3-15,-2-10-43 16,-2-13-123-16,0 0-168 16</inkml:trace>
  <inkml:trace contextRef="#ctx0" brushRef="#br1" timeOffset="124327.56">3417 11633 114 0,'0'0'482'0,"0"0"-368"15,0 0 28-15,0 0-21 16,0 0 1-16,0 0-32 16,-13-96-39-16,13 96-27 15,0 0-18-15,0 2-5 0,18 23 4 16,6 8 23-16,8 10 22 15,-1 4-26-15,2-1 9 16,-2 2-5-16,-2-4-11 16,2-3 1-16,-4-4-12 15,2-5-5-15,3-5 6 16,-6-13 1-16,-4-3-7 16,-6-7 3-16,-5-4 0 15,-2 0 1-15,0-6-1 16,-2-17 1-16,1-8-2 15,-6-9 3-15,4-2-6 16,-6-9 2-16,0 0 0 16,2 0-2-16,-2-2 1 0,2 6-1 15,-2 13 1 1,0 11 0-16,0 10 17 0,0 9 27 16,0 0-14-16,0 4-11 15,0 0-11-15,0 0-2 16,0 0-7-16,0 0 0 15,2 0-1-15,9 10-5 16,5 22 6-16,1 12 1 16,1 8 10-16,5 9 1 15,-4-2-6-15,6 4 1 16,0-1 11-16,2-1-5 16,0-7-8-16,-6-1-4 0,0-10 0 15,-9-11-1-15,0-8-2 16,-7-12-8-16,-3-6-30 15,0-5-43-15,-2-1 8 16,0 0 1-16,0-5-70 16,0-11-180-16,0-4-51 15</inkml:trace>
  <inkml:trace contextRef="#ctx0" brushRef="#br1" timeOffset="124601.22">4207 11937 833 0,'0'0'202'0,"0"0"-83"0,0 0-46 16,0 0-43-16,0 0-13 15,0 0 0-15,12 38 48 16,-3-1-19-16,-5 3-31 15,4 1-9-15,-2-2 0 16,-4-7-6-16,3-9-2 16,-3-2-42-16,0-9-50 15,-2-8-107-15,0-4-96 16,0-12-326-16</inkml:trace>
  <inkml:trace contextRef="#ctx0" brushRef="#br1" timeOffset="124778.91">4148 11718 879 0,'0'0'158'0,"0"0"-86"16,0 0-68-16,0 0-4 15,0 0-79-15,0 0-56 16,3-6-27-16,5 11-257 15</inkml:trace>
  <inkml:trace contextRef="#ctx0" brushRef="#br1" timeOffset="125161.53">4429 11533 765 0,'0'0'183'16,"0"0"-59"-16,0 0-23 0,0 0-44 15,0 0-30-15,0 0-12 16,19-7-3-16,-9 27 2 15,1 14 30-15,3 12 1 16,-6 9 13-16,3 7-15 16,-2 2-3-16,-2-2 8 15,6 2-2-15,1 0-39 16,1-5-3-16,4-7-4 16,-4-13-4-16,-4-13-35 15,0-12-26-15,-4-5-29 16,-5-9-62-16,-2 0-79 15,2-28-192-15</inkml:trace>
  <inkml:trace contextRef="#ctx0" brushRef="#br1" timeOffset="125506.66">4643 11516 712 0,'0'0'194'0,"0"0"-102"15,0 0-25-15,0 0-9 16,0 0-24-16,0 0-5 16,17 35 44-16,-7 8-9 15,-1 11-18-15,-3 10 2 0,5 5-6 16,-2-1-9-1,0-2 31-15,2-6-32 0,3-4-11 16,-1-5-13-16,1-4-6 16,-1-7-2-16,-2-7-1 15,-2-11-8-15,-5-12-39 16,1-8-6-16,-5-2-6 16,0 0-55-16,0-8-68 15,0-18-339-15</inkml:trace>
  <inkml:trace contextRef="#ctx0" brushRef="#br1" timeOffset="125880.07">4941 11972 797 0,'0'0'216'16,"0"0"-112"-16,0 0-28 0,0 0-32 15,0 0-23-15,0 0-15 16,12 0-3-16,-8 21 24 15,0 7-7-15,1 7-9 16,1 2-4-16,-1 3-1 16,2-4-1-16,1-3 1 15,-1-9-6-15,0-6-1 16,-2-9-12-16,-5-4-41 16,0-5-65-16,0 0-41 15,0-17-162-15</inkml:trace>
  <inkml:trace contextRef="#ctx0" brushRef="#br1" timeOffset="126740.51">5044 11901 599 0,'0'0'260'16,"0"0"-174"-16,0 0 2 15,0 0 8-15,0 0-40 16,0 0-21-16,0-37 0 16,0 37-3-16,-4 0-16 15,-6 17-12-15,-3 11 6 16,2 6 10-16,2 6 7 16,2 5 2-16,5 6-5 0,2 2-8 15,0-3-1-15,0-4 0 16,15-8-11-16,4-10 2 15,3-6-4-15,1-8 2 16,-2-7 0-16,4-7-2 16,0 0 2-16,1-17 0 15,-4-13 1-15,-2-2-2 16,-3-4 0-16,-9 0 0 16,-6-3 13-16,-2 1 6 15,0 0-6-15,-20 2-6 16,-9 4-8-16,-4 4 1 15,1 8-3-15,3 6-1 16,12 8-13-16,5 6-7 16,4 0-19-16,1 0-30 15,5 6-40-15,2 6-30 0,0-1-103 16,0-3-22-16,11-4-81 16</inkml:trace>
  <inkml:trace contextRef="#ctx0" brushRef="#br1" timeOffset="127155.23">5325 11878 806 0,'0'0'116'0,"0"0"4"0,0 0 36 16,0 0-64-1,0 0-44-15,0 0-20 0,6-17-17 16,1 20-6-16,4 16 10 15,-2 9 0-15,0 4 0 16,0 8 8-16,2-2-9 16,0-6-1-16,1-3-6 15,-2-9-3-15,-1-10-3 16,-5-7 3-16,2-3-4 16,-4 0 2-16,4-3 2 15,7-23 7-15,-1-13-11 16,3-7 2-16,-1-4-2 15,-3 4 3-15,2 6-2 16,-4 16 17-16,-2 11 9 16,-1 13 0-16,1 0-15 15,2 6-12-15,6 24 16 0,4 7 0 16,0 7 4-16,-1 4-16 16,3 0-4-16,-2-2-3 15,2-1-69-15,-6-4-35 16,-8-6-158-16,-7-4-295 15</inkml:trace>
  <inkml:trace contextRef="#ctx0" brushRef="#br1" timeOffset="127656.76">3480 12808 639 0,'0'0'247'0,"0"0"-114"16,0 0-47-16,0 0-11 15,0 0 0-15,0 0-30 16,6 3 1-16,37 7 4 16,32 5 37-16,39-5-2 15,36-6-29-15,37-1-15 16,35 3-1-16,24-1-25 0,14-4-15 16,1-1-2-1,-20 0-36-15,-32 0-90 16,-42-9-18-16,-49-8-280 15</inkml:trace>
  <inkml:trace contextRef="#ctx0" brushRef="#br1" timeOffset="139228.24">3368 14552 568 0,'0'0'97'16,"0"0"-50"-16,0 0 27 16,0 0-13-16,0 0 17 0,0 0-5 15,0 0-14-15,0-11-16 16,0 11-10-16,0 0 3 15,0 0 3-15,0 0-13 16,0 0-6-16,0 0-10 16,14 11-6-16,8 20 28 15,10 10 14-15,3 14-28 16,3 10 11-16,-1 9-11 16,6 13-6-16,-1 3 2 15,-2-6-3-15,-4-9-10 16,-5-11 7-16,-6-14-7 15,-3-8 0-15,-5-4-1 16,-5-7 0-16,-8-6-11 0,-4 0-24 16,0-6-1-1,0-9-63-15,-16-10-85 0,-1-10-107 16,-3-15-276-16</inkml:trace>
  <inkml:trace contextRef="#ctx0" brushRef="#br1" timeOffset="140026.64">4340 15141 565 0,'0'0'143'0,"0"0"-93"16,0 0 8-16,0 0-38 0,0 0-11 15,0 0 5-15,-2 0 62 16,8 18-6-16,5 5-17 16,3 3 5-16,1 2-12 15,-1-1-13-15,1 8 5 16,1-3-8-16,-1 0-10 15,1-4-11-15,-3-4-4 16,-1-11-5-16,-6-10 1 16,-3-3 2-16,-1 0 3 15,0 0 4-15,0-12 10 16,0-20-1-16,-2-8-9 16,0 0-6-16,0 6-1 0,0 10 3 15,0 12 10-15,0 8-2 16,0 2-7-16,0 2-3 15,0 0-2-15,0 0 1 16,0 0-3-16,9 0 0 16,7 13 0-16,9 6 0 15,-1 3 2-15,0-4-2 16,1 4 2-16,-1-9-2 16,-3-2 0-16,-6-3 0 15,-4-8 0-15,-2 0 3 16,-2 0-1-16,1-32 6 15,2-12 1-15,-3-9-6 16,-5 8 7-16,-2 4-2 0,0 13-1 16,0 12 2-16,0 10-6 15,0 4 0-15,0 2-3 16,0 0-5-16,0 0-17 16,0 0-48-16,0 13-58 15,-2 4-102-15,2 1-48 16,0-1-91-16</inkml:trace>
  <inkml:trace contextRef="#ctx0" brushRef="#br1" timeOffset="140475.54">4997 15096 489 0,'0'0'188'0,"0"0"-56"0,0 0-11 16,0 0-14-16,0 0 4 15,0 0-22-15,-9-38-37 16,5 38 1-16,-5 0-28 16,0 0 6-16,0 3-21 15,3 13-6-15,1 9 2 16,3-2-1-16,2 4-2 16,0-2-3-16,0-3 0 15,4-8-2-15,9-1 2 16,3-9-8-16,-1-4-8 15,2 0-3-15,0-4-4 16,-3-23 5-16,-3-7 13 0,-5 1 5 16,-6 3 0-16,0 5 2 15,0 9-1-15,0 4 0 16,0 10 9-16,0 2 14 16,0 0 0-16,0 0-13 15,0 0-11-15,0 0-2 16,2 14-3-16,10 8 5 15,1 6 2-15,1-2-2 16,3 0-2-16,3-3-16 16,2-10-61-16,-2-8-223 15,-4-5 190-15,-3-18-296 0</inkml:trace>
  <inkml:trace contextRef="#ctx0" brushRef="#br1" timeOffset="140685.54">5188 14616 922 0,'0'0'142'0,"0"0"-44"16,0 0-77-16,0 0-9 15,0 0 52-15,0 0-17 16,39 128-6-16,-18-83-23 16,2-5-12-16,-5-1 0 15,-1-2-6-15,0-5 0 16,-7-3-1-16,2-6-25 15,-8-4-71-15,-4-11-109 16,0-8-142-16,0 0-207 0</inkml:trace>
  <inkml:trace contextRef="#ctx0" brushRef="#br1" timeOffset="140869.57">5153 14859 991 0,'0'0'109'0,"0"0"-105"16,0 0-4-16,0 0-2 16,0 0 0-16,0 0-5 15,127-30-8-15,-84 13-68 16,-2 2-75-16,5-5 8 16,-4-5-49-16,0 3-239 0</inkml:trace>
  <inkml:trace contextRef="#ctx0" brushRef="#br1" timeOffset="141117.82">5621 14636 625 0,'0'0'204'16,"0"0"-50"-16,0 0-46 15,0 0-24-15,0 0-31 16,0 0-3-16,-63 76-8 16,50-36-10-16,2 1-5 15,7-4-7-15,4-2 0 16,0-5-3-16,0-3-7 15,6-4-4-15,14-9-5 16,5-7-1-16,1-7-12 16,3 0-14-16,3-7-19 15,-8-23-5-15,3-11-49 16,-10-6-116-16,-3-4-70 0,-5 0-13 16,-7-2-25-1</inkml:trace>
  <inkml:trace contextRef="#ctx0" brushRef="#br1" timeOffset="141478.01">5621 14636 17 0,'140'-147'216'0,"-140"120"7"15,0 14 48-15,-4 10-29 16,4 3-64-16,0 0-65 16,0 0-58-16,0 1-21 15,0 24-9-15,0 11 32 16,11 8-28-16,5-3-5 16,-1 6-10-16,3-1-2 0,-3-2-6 15,3 3 2-15,1-6-5 16,-6-7-3-16,2-9-2 15,-8-14 1-15,0-8-2 16,-3-3-12-16,2-14 4 16,6-22 10-16,-1-8 0 15,2 1 0-15,1 10 1 16,-6 12 4-16,1 11 1 16,-4 0 6-16,2 10 1 15,-1 0 2-15,5 0 0 16,3 10 13-16,1 16 16 15,6 10-14-15,1 14-12 16,-3 0-17-16,2 3-8 16,-1-4 6-16,-7-14-37 15,3-12-39-15,-5-6-51 0,0-17-156 16,1 0-368-16</inkml:trace>
  <inkml:trace contextRef="#ctx0" brushRef="#br1" timeOffset="142358.89">7642 14062 9 0,'0'0'727'15,"0"0"-646"-15,0 0 22 0,0 0-13 16,0 0-18-16,0 0 10 16,31-11 5-16,-31 31 15 15,0 10-16-15,-21 10-27 16,-4 8 16-16,-12 12-1 15,-11 12-62-15,-15 16 71 16,-11 19-65-16,-8 10-14 16,0 2-4-16,8-6-25 15,21-23-47-15,22-20-91 16,14-34-63-16,9-22-334 16</inkml:trace>
  <inkml:trace contextRef="#ctx0" brushRef="#br1" timeOffset="155181.57">10455 6653 391 0,'0'0'169'16,"0"0"-76"-16,0 0 10 16,0 0-20-16,0 0-19 15,0 0 8-15,0 0 3 16,0 0-5-16,39-42-13 0,-39 36-14 16,0 2-1-1,0 0-10-15,0-2 8 0,0 0-13 16,0-1-3-16,-2-2-10 15,-10 1-4-15,-3 2 1 16,-1-1 3-16,-1 7-9 16,-2 0 4-16,-1 0-4 15,1 0 4-15,-2 7-8 16,2 9-1-16,-2 2 0 16,1 4 0-16,1 2 3 15,0 2-2-15,1-1 0 16,7 8 1-16,5 1 1 15,1 2 2-15,5 4 1 16,0 7-3-16,0 0-1 0,0 4 5 16,11-1-3-16,2-2 2 15,5-2-3-15,1 3 0 16,0-1-1-16,-1 2 2 16,-3 2 5-16,-5 3-5 15,-3-5 6-15,-7-3-5 16,0 0 7-16,0-7 1 15,-7-3 3-15,-11-4-8 16,3-5-2-16,-4-8-1 16,3-6 3-16,1-3-8 15,5-11 6-15,0 0-4 16,1 0 3-16,5-13-5 16,0-7-8-16,4-2 3 0,0 0 0 15,0 0 3 1,2 4 2-16,11 2 0 0,3 2 0 15,1 5 1-15,1 5 0 16,1 3 1-16,-2 1-1 16,3 0 2-16,-3 19 1 15,0 12 5-15,-2 9 2 16,-4 8-5-16,-2 4 1 16,-2 4 0-16,-3 3 0 15,-2-3 2-15,0 2-7 16,-2 0 13-16,0 2-3 15,0 6-2-15,0-4 1 16,0 3-2-16,0-1 15 0,-8 0-12 16,1 3 1-16,-2 8-2 15,0 0 6-15,0-3-7 16,3-2 3-16,1-6-1 16,5-4-5-16,0-4-5 15,0-6 11-15,0-7-9 16,11-11-1-16,5-6-1 15,-3-12 7-15,3-4-5 16,-1-4 0-16,1-3 5 16,0-3-1-16,-3 0 2 15,-4 0-5-15,0 0-2 16,-1-1 2-16,0-10-3 16,-6 1-2-16,-2 3 0 15,0-4-3-15,0 0-5 0,0-4-12 16,-2 1-31-16,-12 3-57 15,1 2-88-15,-5 9-42 16,-7 0-273-16</inkml:trace>
  <inkml:trace contextRef="#ctx0" brushRef="#br1" timeOffset="158081.42">21652 6377 630 0,'0'0'107'0,"0"0"-57"16,0 0-7-16,0 0 0 16,0 0-20-16,0 0 23 15,71-103 17-15,-38 97-12 16,4 2-10-16,5 0 18 15,2 4-10-15,1 0-9 16,-3 4-7-16,1 23-6 0,-8 10 15 16,-8 16 1-16,-10 8 11 15,-10 6-16-15,-7 2-4 16,0 2 4-16,-15 5-14 16,-8 9 7-16,-2 3-9 15,0 2-5-15,0-4 15 16,-2-3-21-16,2-5 8 15,8-6-3-15,3-1-9 16,10-6 6-16,4-9-10 16,0-8 2-16,8-7-2 15,19-11 0-15,2-10-2 16,5-9 3-16,1-10 0 16,4-1 2-16,-8 0-3 0,-9-6-1 15,-9 0-1 1,-8 1 1-16,-5 5-1 0,0 0 3 15,0 0 0 1,-25 5 0-16,-4 17-4 0,-4 4 1 16,2 8 3-16,4 3-2 15,2 6 2-15,8 4 2 16,1 5-4-16,7 6 3 16,0 6 0-16,2 6-4 15,3 0 7-15,1-5 2 16,3 5-9-16,0-3 3 15,0 4 2-15,0 2 2 0,-4 0 1 16,-2 0 1-16,-1-5-1 16,-2-7 9-16,-4-6 3 15,-3-7-11-15,-2-9-2 16,-6-4 0-16,-1-2 1 16,-2-6 10-16,3-3-10 15,0-7-4-15,1-9-2 16,0-7-3-16,4-1-6 15,1 0-9-15,5-13-14 16,1-14-21-16,8-5-50 16,4-2-143-16,-2-4-133 15,2-2-709-15</inkml:trace>
  <inkml:trace contextRef="#ctx0" brushRef="#br2" timeOffset="164789.04">10752 6354 672 0,'0'0'80'0,"0"0"27"0,0 0-23 16,0 0-40-16,0 0 0 15,0 0 25-15,-31-22-2 16,22 18-28-16,1-2-9 15,-4 4 1-15,-3-2 6 16,1-1 11-16,-6 5-3 16,-2 0-18-16,-5 0-6 15,-4 0-4-15,-7 16-4 0,-5 5-1 16,-3 3 5-16,-1 7-1 16,3 1 14-16,2 1-7 15,1 8-9-15,3 1 2 16,3 2-9-16,1 8 1 15,10 3-2-15,3 4 0 16,10 8 12-16,9 1-6 16,2-3-3-16,0 0-1 15,13-7-5-15,12-1 2 16,8-4-2-16,7-3 4 16,3 1-3-16,-1-4-1 15,-1 0-3-15,-13-1 3 16,-4 0-3-16,-7-3 8 0,-9-4 6 15,-3 0-2 1,-5-5-4-16,0 0 0 0,0 0-2 16,-11 0 4-16,-14 0-4 15,-2-3-1-15,-6-4-1 16,2-7-1-16,-1-7 0 16,6-6-1-16,6-7 0 15,2 0 6-15,5-6-6 16,3-14 1-16,6-6-3 15,4-2 0-15,0-2-3 16,2 0-2-16,16 4 2 16,2 4 2-16,5 6-1 15,-5 10 1-15,3 3-1 16,-4 3 0-16,-3 0-1 0,-5 25 3 16,-5 9 0-16,-6 11 2 15,0 5 4-15,0 7 0 16,-4 6-3-16,-9 7 3 15,-7 8-1-15,-3 4 0 16,-6 4-3-16,-4-1 5 16,-5 5-2-16,0 6 5 15,1 4 2-15,3 3-10 16,5-7 7-16,7-6-6 16,6-9 3-16,11-13-5 15,5-11-1-15,0-10-1 16,10-8 1-16,9-8 4 15,6-7-2-15,9-8-2 16,3-6 7-16,6-8 4 16,6-2-6-16,6 0 14 0,-1-22-15 15,2-12 0-15,-5-10 5 16,-11-2-9-16,-8 0-2 16,-13 3-10-16,-7 8-12 15,-10-1-47-15,-2 7-68 16,0 1-91-16,-12 0-154 15,-17-4-635-15</inkml:trace>
  <inkml:trace contextRef="#ctx0" brushRef="#br2" timeOffset="165621.51">10355 4606 970 0,'0'0'183'0,"0"0"-57"16,0 0-23-16,0 0-14 15,0 0 11-15,0 0-40 16,0-39-22-16,0 39-21 16,0 25-9-16,0 19 22 15,0 18 19-15,0 12-11 16,0 10-5-16,-8 7-9 15,-5 3-6-15,-5-1-4 0,-5-4 1 16,4-5-7-16,2-11-3 16,11-17 2-16,6-12-3 15,0-15-4-15,0-10 0 16,0-6 1-16,9-6 1 16,7-5 1-16,3-2-1 15,12 0 3-15,14-14 0 16,8-13 1-16,7-10-5 15,3-1 0-15,-3 2-1 16,-9-1 2-16,-13 12-5 16,-13 5 1-16,-17 10-3 15,-5 8-18-15,-3 0-10 16,0 0-35-16,0 0-92 16,-7-3-164-16,-8-4-237 15</inkml:trace>
  <inkml:trace contextRef="#ctx0" brushRef="#br2" timeOffset="166037.72">10777 5017 897 0,'0'0'313'15,"0"0"-255"-15,0 0-17 16,0 0 9-16,0 0 13 0,0 0-23 15,29 36-3-15,-18-36 18 16,2 0-24-16,0-5-8 16,3-18 12-16,2-10-13 15,-2-5-9-15,-5-2-10 16,-7 0-2-16,-4 4 3 16,0 9-3-16,0 8-1 15,-11 9 9-15,-3 8-8 16,3 2-1-16,1 4-3 15,-6 23-3-15,3 13 5 16,3 6 2-16,6 2 0 16,4 4-1-16,0-7 4 15,0-1-2-15,20-7-2 16,3-11-4-16,6-8-14 0,10-12-59 16,6-6-57-16,6 0 34 15,-1-26-80-15,-4-6-218 16,-6-5-376-16</inkml:trace>
  <inkml:trace contextRef="#ctx0" brushRef="#br2" timeOffset="166402.7">11276 4856 685 0,'0'0'292'0,"0"0"-64"16,0 0-123-16,0 0-18 16,0 0-30-16,0 0-7 15,-109 0 6-15,91 36-17 16,3 7-12-16,3-1-11 15,12-8-9-15,0-6 1 0,0-6-4 16,12-10 3 0,7-4-7-16,6-8-5 0,-3 0-4 15,2-16 6-15,-1-13-5 16,-5-2-2-16,-5-5 4 16,-7 2 6-16,-4 8 0 15,-2 3 3-15,0 14 7 16,0 6 11-16,0 3 9 15,0 0-8-15,0 21-13 16,0 7 2-16,0 2 5 16,0 1-11-16,0-8-4 15,0-1-1-15,10-4-23 0,3-8-48 16,10-4-76-16,12-6 3 16,14-6-89-16,6-22 31 15,3-12-64-15,-8-4-346 16</inkml:trace>
  <inkml:trace contextRef="#ctx0" brushRef="#br2" timeOffset="166787.51">11654 4672 634 0,'0'0'360'0,"0"0"-124"15,0 0-136-15,0 0-35 16,0 0-12-16,-133 100-16 16,120-49 4-16,11 3-7 15,2-10-20-15,0-8-9 16,15-12-3-16,9-13-2 0,3-11-7 15,5 0-10 1,-1-15 10-16,-2-23 2 0,-6-10 2 16,-4-9-3-16,-11-5 6 15,-8-10 1-15,0-17 2 16,-13-16 1-16,-18-16 1 16,-4 1-1-16,-3 18-1 15,2 31 16-15,4 36 45 16,13 20 8-16,7 15-11 15,10 12-32-15,2 43-27 16,0 28 5-16,0 26 29 16,18 9-16-16,5 5 2 15,1 1-19-15,0-6-2 16,1-10-1-16,6-11-2 0,2-17-16 16,7-14-12-16,-1-15-59 15,1-20-94-15,-3-22-65 16,-1-9-163-16</inkml:trace>
  <inkml:trace contextRef="#ctx0" brushRef="#br2" timeOffset="167185.44">12113 4623 667 0,'0'0'538'15,"0"0"-358"-15,0 0-23 16,0 0-52-16,0 0-57 15,0 0-19-15,-69-47-13 0,38 65-4 16,2 4-6-16,0 0-2 16,10-1-2-16,3-4-2 15,5-1 2-15,3-1 0 16,8-2-1-16,0-1-2 16,6-2 2-16,23 2-1 15,15-6 1-15,12 0 1 16,4 2 0-16,-2 2-2 15,-10 9-1-15,-10 6 1 16,-11 11 0-16,-11 9 7 16,-14 5 14-16,-2-2 2 15,-14 2 10-15,-17-6-13 0,-9-4 6 16,-4-8-11 0,1-6-7-16,6-9-8 0,3-11-4 15,12-6-11-15,2-11-18 16,6-24-50-16,10-7-112 15,0-1-98-15,2 9-132 16,-3 11-352-16</inkml:trace>
  <inkml:trace contextRef="#ctx0" brushRef="#br2" timeOffset="167538.57">10019 6078 1090 0,'0'0'92'0,"0"0"-26"16,0 0 54-16,0 0-71 15,0 0-39-15,0 0 56 16,127-11 25-16,3-27-23 16,34-12-19-16,39-13-16 15,26-14-6-15,41-7-18 16,24-8-4-16,11-1-5 0,-8 7-15 16,-52 12-33-16,-56 10-36 15,-62 16-44-15,-48 14-41 16,-42 9-71-16,-22 8-80 15,-15 11-297-15</inkml:trace>
  <inkml:trace contextRef="#ctx0" brushRef="#br2" timeOffset="167918.9">10351 6016 992 0,'0'0'65'0,"0"0"78"16,0 0-11-16,0 0-60 15,0 0-30-15,0 0-13 16,62-31 27-16,77-13 10 16,48-13-27-16,36-14-5 15,37-7-14-15,26-3-9 16,12 1-11-16,-2 4-1 0,-30 6-18 16,-41 8-38-16,-59 10-28 15,-52 10-13-15,-45 12-24 16,-31 8-63-16,-29 8-88 15,-9 10-156-15</inkml:trace>
  <inkml:trace contextRef="#ctx0" brushRef="#br2" timeOffset="168304.25">9873 6303 1230 0,'0'0'32'15,"0"0"36"-15,0 0-16 16,177-111-21-16,-25 53 7 16,35-10 26-16,33-9 15 0,23-5-41 15,20-4-27 1,7-1-5-16,-3 0-6 0,-18 8-1 16,-33 11-24-16,-44 8-16 15,-47 14-25-15,-42 12-29 16,-39 12-28-16,-21 10-25 15,-23 8-22-15,-7 4-2 16,-47 1-136-16</inkml:trace>
  <inkml:trace contextRef="#ctx0" brushRef="#br2" timeOffset="168685.92">10068 6242 1160 0,'0'0'21'15,"0"0"71"-15,0 0-51 16,194-112-15-16,-51 61 0 0,35-6 20 16,34-10 35-1,19-4-28-15,23-6-35 0,7-3-2 16,-7 1-10 0,-20 4-6-16,-38 6-7 0,-40 11-11 15,-38 12-33-15,-38 7-24 16,-24 10 1-16,-21 4-44 15,-17 6-79-15,-15 4-95 16,-3 9-431-16</inkml:trace>
  <inkml:trace contextRef="#ctx0" brushRef="#br2" timeOffset="169751.74">12809 5181 226 0,'0'0'592'0,"0"0"-460"15,0 0-20-15,0 0-30 16,0 0 0-16,0 0-3 16,17-68-4-16,-14 56-28 15,-3 0-10-15,0-2 14 16,0-4 6-16,-5-4-24 0,-10-2-7 16,-6-3 2-16,-6-9 18 15,-6-3-5-15,-4-14-15 16,-8-15-5-16,-2-17 1 15,1-24-9-15,1-18-6 16,1-11-7-16,1-5 2 16,1 8 1-16,4 10 0 15,5 6-1-15,4 10 0 16,2 7 4-16,4 19 7 16,3 16-9-16,7 25 3 15,2 12-2-15,4 10 1 16,2 11 4-16,3 2-1 15,2 6-4-15,0 1-5 0,-2 0 3 16,2 0-1-16,-2-3 0 16,2 3 0-16,0 0 0 15,-2 0 0-15,2 0-1 16,-2 0-1-16,-1 0 0 16,-3 0-1-16,-10 0 0 15,-17 14 1-15,-19 11 1 16,-21 9-1-16,-23 11-1 15,-26 14-5-15,-19 9-1 16,-13 8 5-16,-11 3-10 16,-3 3-8-16,-6-2 0 15,-5 4 0-15,5-4 8 0,5-1 4 16,11-3 7-16,13-2-4 16,14-6 5-16,10-2-3 15,12-10 1-15,6-6 1 16,16-9-2-16,12-7 3 15,13-6-4-15,12-7 4 16,8-7-1-16,11-1 1 16,9-7-1-16,9-2 2 15,5-4 1-15,8 2 1 16,0-2 6-16,0 0 1 16,0 0-2-16,0 0 3 15,0 0-2-15,0 0-3 16,0 4 0-16,0 9 0 0,6 6 0 15,11 12 14 1,1 13-4-16,4 12 0 0,2 12 0 16,3 14 1-16,0 12-5 15,2 12 2-15,-2 8 2 16,-2 1-3-16,-2 0-1 16,-2-5 0-16,3-6-2 15,-4-10-10-15,0-10 0 16,1-15 0-16,-4-14 0 15,1-8 0-15,-5-13 0 16,-3-12 0-16,-4-6 0 16,-1-8 0-16,-3-8 0 15,0 0 0-15,-2 0 0 16,0 0 0-16,0 0-46 0,0-8-32 16,0 2-147-1,-7 6-254-15</inkml:trace>
  <inkml:trace contextRef="#ctx0" brushRef="#br2" timeOffset="173762.37">12423 9880 401 0,'0'0'82'15,"0"0"-11"-15,0 0-18 16,0 0 7-16,0 0 0 16,0 0 8-16,0 0-8 15,7-117-23-15,-7 99 13 16,0-1-2-16,0 5-5 16,-5-1 24-16,-1 3 10 15,1 3-34-15,-1 4-2 16,-3 3-12-16,-3-2 2 15,2 4 4-15,-4 0-17 16,-4 0 3-16,-2 3-10 16,1 11-7-16,-4 7 8 0,3 0-2 15,0 0 0-15,2 3 0 16,2 3 7-16,3 5 5 16,0-1 10-1,3 9-8-15,4-3-9 0,2 3 5 16,4-2-8-16,0-3 0 15,0-8-6-15,4-7-1 16,7-4-2-16,3-4-1 16,-1-4 0-16,0-2 1 15,7 2-1-15,-2-4 0 16,3 2 0-16,-2 2 1 16,-3-1-3-16,-3 0 2 0,1 5 0 15,-5 1 1-15,-7 2 2 16,-2 7 1-16,0 5 7 15,0 0-1-15,-7 3-1 16,-9-5 1-16,1 0-4 16,1-4-3-16,1-4 1 15,2-8-4-15,4-4 2 16,0-5-1-16,5 0 4 16,-2 0 3-16,0 0 0 15,2-7-7-15,2-3-2 16,0-2 0-16,0-3-1 15,0 7 0-15,0-3 0 16,4 1 0-16,4 4 1 0,3 0 1 16,-1 6-2-1,-2 0 2-15,-1 0 0 0,-3 0 1 16,2 20 8-16,-2 10 3 16,-4 8 2-16,0 9 2 15,0 5-11-15,0-1 2 16,0 2-3-16,0-3-1 15,0-4-2-15,0 0 6 16,0 0-1-16,0-4 0 16,-2-1-1-16,0-1 3 15,2-7-5-15,0-2 5 16,0-1-6-16,2-6 0 0,6-4-1 16,1-4 1-1,1-6-3-15,-2-3 2 0,1-6-1 16,-1-1 3-16,6 0-1 15,-3 0 1-15,-2 0-2 16,-2-4-3-16,-2 2 1 16,-3-2-2-16,0 0-3 15,-2-2-12-15,0-5-19 16,0 0-30-16,0-1-71 16,0-1-81-16,0-1-22 15,-11-3-299-15</inkml:trace>
  <inkml:trace contextRef="#ctx0" brushRef="#br2" timeOffset="174995.35">12343 9729 432 0,'0'0'129'0,"0"0"-31"16,0 0-30-16,0 0-18 0,0 0 7 16,0 0 7-1,23-38-17-15,-23 36 16 0,0 2-3 16,0 0 24-16,0 0-28 16,0 0-12-16,0 0-10 15,0 0 3-15,-8 0-22 16,-7 0-5-16,1 6 0 15,-3 11-3-15,-3 0 12 16,2 5 3-16,0 2-2 16,2 4-6-16,1 2 0 15,2 0-4-15,3 3-1 16,6-1-4-16,4-3-1 16,0 2 0-16,0-3 1 15,0-1-3-15,11-2 1 0,5-3 1 16,-1-2 0-16,3-6 2 15,5-4 1-15,-2-4 10 16,4-3-3-16,0-3-7 16,-3 3-2-16,-7 7-2 15,-3 5-2-15,-5 7 3 16,-3 3-3-16,-4 4 8 16,0-1-1-16,0-4-3 15,0 1 1-15,0-6-1 16,0-1 2-16,-9-4 2 15,-2 0 2-15,0-4-3 16,-2-2-3-16,-3 0-4 16,3-2 0-16,-1-3 1 0,3-3 2 15,5 0-4-15,0 0 5 16,4 0 0-16,2-3-2 16,0-9-3-16,0-2-1 15,0 0-2-15,12 1 3 16,1 2 0-16,-1 3-1 15,-4 8 0-15,-3 0 0 16,-1 0-3-16,0 8 4 16,-2 10 0-16,-2 6 5 15,0 6-3-15,0 4 0 16,0 4 4-16,-4 7-4 16,-9-1-2-16,-1 3 3 0,1 0 0 15,-1-3 1 1,6 2 6-16,1-2-2 0,3-4-1 15,4 1-6-15,0-3 4 16,0-7-1-16,0 4 2 16,0-4-1-16,4 0 1 15,9-1 4-15,1-3-3 16,-1 2 0-16,1-1 14 16,1-2-13-16,3-5 4 15,2-4 5-15,0-7-12 16,1-6 3-16,-4-2 2 15,-1-2-4-15,-3 0-3 16,-1 0-1-16,1-18 4 0,1-8-6 16,-4-2-5-16,-3 0-36 15,-5 0-69-15,-2 6-87 16,0 4-169-16,-7 5-642 16</inkml:trace>
  <inkml:trace contextRef="#ctx0" brushRef="#br2" timeOffset="177113.01">21874 9343 883 0,'0'0'25'16,"0"0"142"-16,0 0-14 0,0 0-81 15,0 0-23-15,0 0-30 16,72-31 11-16,-43 49 10 16,-3 3-7-16,1 10 6 15,-4 4 7-15,-1 1-14 16,-7 4 0-16,-3 4-2 15,-10 1-5-15,-2 4 13 16,0 1-4-16,-22-2-9 16,-3 4-6-16,2 0-6 15,8 1-10-15,1-1-2 0,8-6 3 16,6-4-3 0,0-4-1-16,0-9 2 0,16-8 4 15,9-7-4-15,6-5 4 16,0-6 1-16,2-3 2 15,5 0-1-15,0-3 2 16,-3-16-4-16,-8 5-1 16,-11 3 0-16,-9 2 0 15,-7 5 1-15,0 0 7 16,0 4 1-16,-27 0-8 16,-4 0-1-16,-5 4-4 15,3 15 1-15,4 4-1 16,4 4 1-16,3 2-1 15,2 11 0-15,2 7-1 16,3 1 1-16,-1 10 1 0,5 0 3 16,-1 6-3-16,6 2 2 15,1 1 0-15,3 3-2 16,2-6 0-16,0 0 0 16,0-4 0-16,0-5-2 15,0-7 3-15,-6-7 7 16,-6-5 5-16,-3-7-4 15,-6-7 9-15,2-6 0 16,-1-8-14-16,-3-6-6 16,3-2 0-16,2 0 0 15,0 0 0-15,3 0 0 16,1 0 0-16,3-4 0 0,-2-2 0 16,4-3 0-1,0 5 0-15,3-3 0 0,4 1 0 16,-1 4 0-16,1-2 0 15,2 4 0-15,0-2 0 16,0 2 0-16,0 0 0 16,0 0 0-16,0 0 0 15,0 0 0-15,0 0 0 16,0 0 0-16,0 0 0 16,0 0 0-16,0 0 0 15,0 0 0-15,0 0 0 16,0 0 0-16,0 0 0 15,0 0 0-15,0 0 0 16,0 0 0-16,0 0 0 16,0 0 0-16,0 0 0 15,0 0 0-15,0 0 0 16,0 0 0-16,0 0 0 0,0 0 0 16,0 0 0-16,0 0 0 15,0 0 0-15,0 0 0 16,0 0 0-16,0 0 0 15,0 0 0-15,0 0 0 16,0 0 0-16,0 0 0 16,0 0 0-16,0 0 0 15,0 0 0-15,0 0 0 0,0 0 0 16,0 0 0 0,0 0 0-16,0 0 0 0,0 0 0 15,0 0 0-15,0 0 0 16,0 0 0-16,0 0 0 15,0 0 0-15,0 0-4 16,0-2-25-16,-2 2 0 16,-1 0-16-16,-4-2-17 15,1 0-61-15,-3 2-90 16,-7 0-54-16,-1 0-274 16</inkml:trace>
  <inkml:trace contextRef="#ctx0" brushRef="#br2" timeOffset="197794.3">10008 10124 443 0,'0'0'192'15,"0"0"-108"-15,0 0-6 16,0 0-30-16,0 0-10 0,0 0 19 16,0 0 10-16,0 0 9 15,0-4-16-15,0 4-1 16,0 0-5-16,0-2 4 16,0 2-5-16,-2-1-1 15,2 1-9-15,0 0-9 16,0 0 11-16,-2 0-11 15,2 0-2-15,0 0-2 16,0 0 0-16,0 0-4 16,0 0 2-16,0-3-5 15,0 3-8-15,0 0 5 16,0 0-3-16,0 0 3 16,0 0 3-16,0 0-8 0,0 0-7 15,0 0 0-15,0 6-5 16,0 17 0-16,0 6 8 15,15 14 4-15,3 0-3 16,-1 6-7-16,2 3 4 16,-3 1-3-16,-1-3-3 15,-1 0-3-15,-4-9 0 16,-3-1-1-16,-1-9-10 16,-3-9-21-16,-1-11-37 15,-2-6-63-15,0-5-55 16,0 0 9-16,0-16-142 15,0-8-148-15</inkml:trace>
  <inkml:trace contextRef="#ctx0" brushRef="#br2" timeOffset="198227.55">10091 10457 644 0,'0'0'263'0,"0"0"-65"15,0 0-60-15,0 0-54 16,0 0-14-16,0 0-25 15,-16-26-9-15,26 16-5 16,11-2 10-16,4-2-16 16,1 0-1-16,1-4-5 15,2-2-6-15,-3-4-2 0,3-2 0 16,-2-2-6 0,-2-6-2-16,-3-1 3 0,-7 1-6 15,-1 3 2-15,-7 8 1 16,-3 9 2-16,-2 8 13 15,0 6 21-15,-2 0 3 16,0 0-14-16,0 0-12 16,0 0-5-16,5 0-3 15,0 18-4-15,2 13 7 16,3 4 4-16,6 5-4 16,0 2-4-16,2 5 2 15,-1-5-5-15,-1-4-4 16,1-4 2-16,-5-8 0 15,-1-5-4-15,-2-7 1 16,-4-5-2-16,-1-5-17 16,-4-4-33-16,2 0-50 15,-2-2-9-15,7-22-88 0,-1-4-189 16,3-4-248-16</inkml:trace>
  <inkml:trace contextRef="#ctx0" brushRef="#br2" timeOffset="198438.1">10605 10218 762 0,'0'0'342'0,"0"0"-185"15,0 0-35-15,0 0-66 16,0 0 10-16,0 0 22 16,7 58-52-16,4-31-17 15,-2-1-16-15,0 2-2 0,0-3-1 16,-1-4-9-16,-1-3-16 15,0-7-70-15,0-6-64 16,-3-5-129-16,-2 0-287 16</inkml:trace>
  <inkml:trace contextRef="#ctx0" brushRef="#br2" timeOffset="198620.61">10592 10078 296 0,'0'0'870'16,"0"0"-755"-16,0 0-57 15,0 0-58-15,0 0-5 16,0 0-29-16,-7 36-70 0,22-24-119 16,4 0-251-16</inkml:trace>
  <inkml:trace contextRef="#ctx0" brushRef="#br2" timeOffset="198931.86">10868 9934 1135 0,'0'0'144'0,"0"0"3"0,0 0-71 15,0 0-10-15,0 0-17 16,0 0-7-16,13 22 18 16,7 6-16-16,1 10-19 15,-6 12-8-15,-1 4-9 16,-3 1-7-16,2-4-1 16,1-9-6-16,-2-5-1 15,2-10-51-15,-1-10-63 16,1-11-67-16,-5-6-159 15,-3-12-266-15</inkml:trace>
  <inkml:trace contextRef="#ctx0" brushRef="#br2" timeOffset="199159.96">11089 9900 1044 0,'0'0'141'0,"0"0"-45"15,0 0-21-15,0 0 2 16,2 107-35-16,6-60 9 16,2 3-18-16,1 0-12 15,-3-4-9-15,2-6-11 16,1-5 1-16,-3-7-2 16,2-5-2-16,-4-2-47 15,-1-7-58-15,1-7 4 0,-6-6-258 16,0-1-180-1</inkml:trace>
  <inkml:trace contextRef="#ctx0" brushRef="#br2" timeOffset="199529">11004 10315 1015 0,'0'0'138'16,"0"0"-33"-16,0 0-71 15,0 0-14-15,0 0 4 16,114-89 2-16,-88 75-2 16,1-2-18-16,-2 4-5 15,-6 0 0-15,2 0-1 16,-4 1 13-16,-5 5 12 0,-4 0-15 16,-3 3-6-16,-3 3 4 15,-2-2 3-15,2 2 2 16,-2 0 4-16,2 0 14 15,0 0-2-15,2 0-13 16,0 5 7-16,2 12 1 16,3 10 4-16,1-1-3 15,3 4 16-15,-3 0-35 16,2 0-1-16,-5-3-5 16,-1-6-13-16,-4-3-26 0,0-6-46 15,5-12-105-15,-4 0-130 16,-3-12-276-1</inkml:trace>
  <inkml:trace contextRef="#ctx0" brushRef="#br2" timeOffset="199698.37">11265 9954 1101 0,'0'0'74'0,"0"0"-11"15,0 0-63-15,0 0-30 16,0 0-36-16,0 0-105 0,56 56-51 16,-35-36-277-16</inkml:trace>
  <inkml:trace contextRef="#ctx0" brushRef="#br2" timeOffset="200426.65">11532 10093 659 0,'0'0'249'16,"0"0"-52"-16,0 0-103 16,0 0-54-16,0 0 3 15,0 0 14-15,5 63-11 16,-3-38-8-16,4 1-7 16,1-4-10-16,2-2 14 0,0-4-9 15,4-7-24-15,1-7 12 16,1-2-4-16,10-1-3 15,0-25-3-15,0-8-4 16,-2-5-11-16,-3 0-4 16,-9 2 11-16,-1 11 2 15,-6 8 2-15,-4 12 2 16,0 6-1-16,0 0 0 16,0 0 9-16,0 4-8 15,0 18 4-15,0 2-2 16,0 0 4-16,0-4 0 15,0-2-6-15,2-4 1 16,9-3-2-16,5-10 1 16,-1-1 3-16,6 0-2 15,0-28 3-15,0-10-5 16,-1-6-1-16,-11 3-7 0,-7 4 5 16,-2 15 2-16,0 10 0 15,0 9 0-15,-11 3-1 16,-3 21-5-16,1 17 6 15,4 8 6-15,7 3 0 16,2 2-2-16,0 3-1 16,0 0 3-16,15 1-1 15,12-1 28-15,9-4-13 16,6 2-2-16,-4 3 0 16,-4-5-5-16,-10-2-7 0,-13-2 6 15,-11-10 6-15,0-2 0 16,0-8 2-16,-20-7-10 15,-7 0-2-15,-6-9-3 16,1-6 0-16,1-4-3 16,10-20-2-16,9-26-8 15,8-16-26-15,4 2-19 16,0 4 18-16,16 13 16 16,5 14 7-16,0 8 4 15,-1 11 0-15,-7 4-25 16,0 6-53-16,-1 0-10 15,-2 8-80-15,-7 21-113 16,-3 9-146-16</inkml:trace>
  <inkml:trace contextRef="#ctx0" brushRef="#br2" timeOffset="200758.25">9879 11518 837 0,'0'0'194'15,"0"0"-120"-15,0 0 45 0,185-81-41 16,-60 36 13-16,31-14-22 15,26-6 52-15,20-10-41 16,8 1-44-16,2 3-25 16,-7 7-7-16,-24 11-4 15,-31 12-30-15,-40 17-18 16,-41 14-71-16,-24 8-50 16,-16 2-105-16,-20 0-121 15</inkml:trace>
  <inkml:trace contextRef="#ctx0" brushRef="#br2" timeOffset="201156.64">10070 11470 873 0,'0'0'183'15,"0"0"-75"-15,0 0-17 16,150-114-17-16,-23 58-17 15,42-18-2-15,34-5 35 16,19-3-22-16,10 6-50 16,-5 8-8-16,-21 11-6 15,-26 17-4-15,-38 15-5 16,-43 10-7-16,-37 13-13 16,-30 2-85-16,-17 0-1 15,-9 0-12-15,-6 12-128 16,-13 6-105-16</inkml:trace>
  <inkml:trace contextRef="#ctx0" brushRef="#br2" timeOffset="201506.51">10083 11359 916 0,'0'0'118'16,"0"0"-15"-16,119-27 5 16,-3-16-26-16,44-15-14 0,34-11 43 15,25-9 26-15,12 5-63 16,3 8-17-1,-22 13-24-15,-37 16-15 0,-45 17-16 16,-46 12 3-16,-32 7-5 16,-25 0-1-16,-14 2-3 15,-11 14-7-15,-2 4-30 16,-7 6-29-16,-20 3-42 16,-6-4-104-16,4-4-262 15</inkml:trace>
  <inkml:trace contextRef="#ctx0" brushRef="#br2" timeOffset="203162.45">23082 10962 558 0,'0'0'166'0,"0"0"-70"0,0 0 3 16,0 0 16-16,0 0-51 16,0 0 5-16,-17-31 0 15,17 31-15-15,0 0 2 16,0-3 11-16,0 3-15 16,0-6 1-16,2-2 5 15,25-2-35-15,12 0 0 16,11 5-2-16,10 5 3 15,11 4-1-15,4 28 5 16,2 11 5-16,-4 14-5 16,-9 7-3-16,-4 2-5 0,-4 0-8 15,-6-4 9-15,-10-9-6 16,-5-10-10-16,-12-8-5 16,-13-9-6-1,-2-8-37-15,-8-4-50 0,0-12-38 16,0-2-50-16,0-6-96 15,0-16-512-15</inkml:trace>
  <inkml:trace contextRef="#ctx0" brushRef="#br2" timeOffset="203855.22">23572 11712 30 0,'0'0'1003'0,"0"0"-881"16,0 0 12-16,0 0-20 16,0 0-50-16,0 0 10 15,-26-56-12-15,26 56-40 0,0 11-17 16,17 16 20-16,8 10 20 15,2 3-15-15,2-2 7 16,2-8-18-16,3-5-5 16,-1-11-8-16,0-7 1 15,1-7 2-15,1 0 0 16,3-34 6-16,0-16-1 16,0-20-7-16,-3-15-2 15,-5-3 2-15,-10 6 2 16,-7 20-7-16,-9 20 3 15,-2 20-4-15,-2 11 0 0,0 9-1 16,0 2-5 0,0 0-35-16,-10 5-60 0,-1 21-41 15,1 7-37-15,4 10-71 16,-3 6-243-16</inkml:trace>
  <inkml:trace contextRef="#ctx0" brushRef="#br2" timeOffset="204438.44">23044 12819 216 0,'0'0'101'16,"0"0"-27"-16,0 0 55 16,0 0-41-16,0 0-6 15,0 0 31-15,-25 13-4 16,23-13 27-16,2 0-32 15,0 0-10-15,0 0-22 16,0 0-8-16,0 0-4 16,25-14-15-16,15-17 2 15,14-11-4-15,8-6-6 16,2-2-14-16,8 0-4 0,2 0 1 16,-6 6-11-1,-5 7-9-15,-14 10-4 16,-18 12-15-16,-12 12-29 15,-15 3-82-15,-4 0-58 0,0 15 12 16,0 3-197-16,-16 3-194 16</inkml:trace>
  <inkml:trace contextRef="#ctx0" brushRef="#br2" timeOffset="204723.75">23401 12583 947 0,'0'0'211'0,"0"0"-57"16,0 0-31-16,0 0-70 16,0 0-11-16,0 0 12 0,-6-11-28 15,27 34 16-15,4 10 12 16,4 11 1-16,2 9-13 16,-2 11-13-16,0 3-12 15,-2-1-11-15,-4-4 1 16,-4-10-6-16,1-8-2 15,-5-10-6-15,-3-8-12 16,-3-12-41-16,-5-10-53 16,5-4-91-16,-4-12-63 15,-1-18-484-15</inkml:trace>
  <inkml:trace contextRef="#ctx0" brushRef="#br2" timeOffset="205186.09">23983 12797 1177 0,'0'0'100'15,"0"0"25"-15,0 0-72 16,0 0-38-16,0 0 22 16,0 0 40-16,60-28-48 15,-36 28-2-15,2 10 0 0,1 14 9 16,0 5 6-16,-2-2-3 16,-8 1-12-16,-3-3-14 15,-7-3-3-15,-5-6-8 16,-2-7 1-16,0-4-3 15,-2-5 0-15,-19 0 0 16,0-20 0-16,-6-27-4 16,2-14 4-16,10-6-2 15,5 1 0-15,10 12 0 16,0 12 4-16,0 7-3 0,12 10 1 16,-1 9 0-1,0 7 0-15,0 9-5 16,0 0-7-16,5 6-24 0,-1 23-56 15,6 1-76-15,-6-1-62 16,5 0-214-16</inkml:trace>
  <inkml:trace contextRef="#ctx0" brushRef="#br2" timeOffset="205736.69">24455 12559 938 0,'0'0'368'16,"0"0"-263"-16,0 0-46 16,0 0-51-16,0 0 0 0,0 0 9 15,16 118 11-15,1-96-13 16,3-6-7-16,3-9-3 16,-1-7 1-1,4 0 0-15,8-31 1 0,-1-13-2 16,0-14-1-16,-6-9-1 15,-11-1-1-15,-5 4 1 16,-9 14 10-16,-2 22 19 16,0 13 15-16,0 14 19 15,0 1-30-15,0 20-27 16,5 22 0-16,6 21 16 16,9 13-7-16,13 16 5 0,17 20-5 15,14 19 15-15,15 21-7 16,2 18 6-16,-9-2-23 15,-17-9 47-15,-20-8-56 16,-23-30 0-16,-12-16 0 16,0-24 0-16,-24-34-7 15,-14-22-17-15,-7-25-8 16,-1-9 3-16,4-52-2 16,3-39 3-16,8-47-22 15,7-50-3-15,12-3-12 16,12 21 17-16,0 37 48 15,5 49 15-15,17 25 27 16,1 18-19-16,-2 14-20 0,2 16-3 16,0 12-22-1,1 8-21-15,5 0-36 0,5 20-96 16,-5 8-89 0,-2 1-267-16</inkml:trace>
  <inkml:trace contextRef="#ctx0" brushRef="#br2" timeOffset="206128.19">25965 11446 86 0,'0'0'1200'16,"0"0"-1047"-16,0 0 41 15,0 0-69-15,0 0-95 16,0 0-20-16,2 5 27 15,34 54 4-15,3 15-18 16,0 6-6-16,-3 4-12 16,-3-1-3-16,-4-9-2 0,-2-10-2 15,-10-14-23-15,-5-11-26 16,-8-15-104-16,-4-15-111 16,0-9-141-16,0 0-264 15</inkml:trace>
  <inkml:trace contextRef="#ctx0" brushRef="#br2" timeOffset="206540.21">26092 11815 983 0,'0'0'181'0,"18"-107"-59"16,16 59 5-16,3 8-68 16,11 9 4-16,-2 4 14 0,1 9-37 15,-5 8-19-15,-8 10-11 16,-8 0 0-16,-1 10-4 15,-8 24 5-15,-1 8 19 16,-7 10-4-16,-2 2 4 16,-2-2-14-16,1-2 6 15,1-9-11-15,4-13-6 16,0-9-3-16,2-6 0 16,6-13-1-16,5 0 5 15,4-13-2-15,7-20 1 16,-4-7 2-16,-10-5-6 15,-7-2 1-15,-14-8 3 16,0-1-2-16,-12 3 7 0,-17 10-6 16,-6 17 7-1,-9 16 5-15,-3 10-13 0,-2 8-1 16,2 26-2-16,7 10-6 16,11 6-16-16,11 2-29 15,13-4-82-15,5-9-76 16,14-13-111-16,18-10-437 15</inkml:trace>
  <inkml:trace contextRef="#ctx0" brushRef="#br2" timeOffset="207067.41">27677 11091 755 0,'0'0'370'0,"0"0"-243"16,0 0 4-16,0 0-74 15,0 0-34-15,0 0 2 0,-125-30-1 16,96 51-11 0,0 11 1-16,7 1-5 0,9 1 1 15,5-1-2-15,8-6-5 16,0-3-1-16,8-6-1 16,15-5-1-16,11-3-2 15,6-7 2-15,2 2 0 16,4-4 0-16,-4 5 0 15,-5 1 0-15,1 4 0 16,-5 6 5-16,-4 3 17 16,-6 1 0-16,-7 5 19 15,-12 1 5-15,-4-1-1 16,0-2 2-16,-27 2 3 16,-10-5-18-16,-13 2-7 0,-4-6-18 15,-4-8-2-15,4-9-5 16,4 0-15-16,8-20-34 15,17-26-69-15,23-6-94 16,2 2-99-16,13 8-207 16</inkml:trace>
  <inkml:trace contextRef="#ctx0" brushRef="#br2" timeOffset="207500.34">27926 11197 123 0,'0'0'1227'15,"0"0"-1133"-15,0 0 47 0,0 0-80 16,0 0-38-16,0 0 2 16,42 22 12-16,-21-20-16 15,1-2-13-15,2 0-5 16,-1 0 7-16,-5-12 3 15,-5-8 2-15,-7-4-3 16,-2-4-12-16,-4-4 5 16,0 2 1-16,-12-1-1 15,-13 12-5-15,-4 9-5 16,2 10 2-16,-2 0 1 0,5 17-5 16,2 18 7-1,3 5 5-15,9 4 0 0,7-2 2 16,3 4 6-1,0-4 2-15,7-2-5 0,18-5 3 16,6-12-11-16,9-8-2 16,9-15-2-16,9 0-13 15,15-15-36-15,10-17-54 16,2-9 36-16,-16-9-165 16,-23-11-416-16</inkml:trace>
  <inkml:trace contextRef="#ctx0" brushRef="#br2" timeOffset="207746.84">28390 10556 1229 0,'0'0'194'0,"0"0"-12"0,0 0-41 16,0 0-119-16,0 0-14 15,0 0 29-15,37 120 18 16,-14-50-16-16,-6 8 0 15,-1 4-21-15,-3-1 5 16,3-7-21-16,2-10-1 16,4-8-1-16,7-16-7 15,-2-14-20-15,-2-11-10 16,-2-15-61-16,0-17-153 16,-3-27-100-16,-2-18-637 15</inkml:trace>
  <inkml:trace contextRef="#ctx0" brushRef="#br2" timeOffset="207942.58">28737 10371 1501 0,'0'0'153'0,"0"0"-31"16,0 0-66-16,-4 135-3 16,14-51-32-16,9 6 10 15,-2 2-9-15,-1-2-19 16,-3-8-3-16,1-7-8 15,-1-12-21-15,5-4-24 16,18-7-125-16,-10-10-136 16,-10-6-277-16</inkml:trace>
  <inkml:trace contextRef="#ctx0" brushRef="#br2" timeOffset="208489.27">23634 13561 1294 0,'0'0'104'15,"0"0"-81"-15,0 0 71 16,0 0 24-16,0 0-109 16,248-126-2-16,-18 28 34 15,71-31-1-15,64-23 7 16,64-22-22-16,80-15-13 15,75-21-8-15,58-11-2 16,25-6-2-16,-27 8 0 16,-61 34-40-16,-99 32-26 15,-108 31 29-15,-100 35-92 16,-92 15-3-16,-71 18-106 16,-57 18-283-16</inkml:trace>
  <inkml:trace contextRef="#ctx0" brushRef="#br2" timeOffset="208999.68">24524 13189 1088 0,'0'0'16'16,"-145"41"-11"-16,105-27 91 15,31-11-6-15,11-3-53 16,67-36 29-16,56-35-31 0,62-29 19 16,60-26 32-1,54-15-22-15,60-13-11 0,69-19-19 16,65-7 17-1,66-15-20-15,48-5-19 0,6 10-12 16,-32 25 11-16,-90 28-12 16,-130 41 1-16,-134 32-1 15,-113 20-9-15,-74 16-57 16,-37 13-52-16,-5 9-80 16,-44 6-182-16</inkml:trace>
  <inkml:trace contextRef="#ctx0" brushRef="#br2" timeOffset="-214352.73">2958 11718 473 0,'0'0'92'0,"0"0"-16"15,0 0-17-15,0 0 4 16,0 0-7-16,0 0-3 15,0 0 31-15,-2-25-16 0,2 25-28 16,-2 0 12 0,0 0-3-16,0 0-1 0,-5 0 0 15,-2-4-2-15,-2-4-14 16,-3-1-12-16,-3 1 1 16,-4 0 8-16,0 2-12 15,-2 4-5-15,1 0 9 16,-1 2-11-16,4 0 5 15,3 2-6-15,0 18-6 16,2 10-1-16,6 15 2 16,-1 6-1-16,7 14-1 15,2 2 0-15,0 8-2 16,0-1 5-16,11 7 1 16,11 2 3-16,5-2 1 0,4 5 4 15,3 1-3 1,-5-5-3-16,2-4 1 15,0-6-2-15,-2-10 0 0,-1-10 2 16,-3-8 2-16,-2-5-2 16,-11-9-3-16,-2 0 6 15,-6 0 11-15,-4-2-12 16,0 0 0-16,-6-2-1 16,-17-4-2-16,-4-5-3 15,-4-6 0-15,2-5 0 16,0-6 0-16,10 0-5 15,3 0 0-15,7-20-2 16,5-10-21-16,4-8 11 0,0 0 6 16,13 4 0-16,11 8 5 15,3 9-4-15,2 14-2 16,3 3 2-16,-7 6 5 16,2 22 3-16,-6 12 14 15,-1 12-5-15,-3 12-2 16,-3 10 5-16,-1 11-1 15,1 5-4-15,-3-2-1 16,2-7-3-16,-1-15-4 16,3-15-1-16,3-12-1 15,1-11 0-15,6-12-9 16,4-10-34-16,4-6-1 16,5 0-9-16,12-32-95 15,-1-14-68-15,4-12-297 0</inkml:trace>
  <inkml:trace contextRef="#ctx0" brushRef="#br2" timeOffset="-213197.5">6723 11493 773 0,'0'0'156'16,"0"0"-35"-16,0 0-32 16,0 0-22-16,0 0-13 15,-4-107-8-15,25 83 12 16,1-1-15-16,2 3-24 15,1 7-3-15,-3 4 0 16,-1 5-1-16,-2 6 14 16,-3 0 13-16,-1 20-3 15,-1 19 6-15,-5 11 1 16,-7 14-17-16,-2 14-5 16,0 12 2-16,-7 8-6 15,-9 2-5-15,1-3-6 0,1-7 4 16,10-6-8-16,4-8-3 15,0-9-1-15,4-12 2 16,19-9-2-16,6-15 1 16,2-9-2-16,4-12 0 15,1-10 0-15,-1 0 0 16,0-14 0-16,-4-12 4 16,-5-1-1-16,-8 2-1 15,-9 8 0-15,-9 12 2 16,0 5 2-16,0 0-2 15,-13 0-1-15,-16 18-3 16,-11 15-2-16,-3 8 1 16,-1 9 1-16,3 0 0 0,13 0 3 15,12 0-3 1,9 0 3-16,7 1-3 0,0-1 2 16,5 4-2-16,13-4 0 15,-1 3 1-15,4 1 2 16,-4-3-1-16,-3 4-2 15,-3-4 9-15,-9-2 2 16,-2-6-5-16,0-10 22 16,-2-8 1-16,-16-10 3 15,-8-2 1-15,-13-8-3 0,-12-5-24 16,-5 0-6 0,1-2 0-16,4-11 0 0,10 2 0 15,14 4-33-15,12 0-17 16,7 3-30-16,4 1-137 15,0 0-238-15</inkml:trace>
  <inkml:trace contextRef="#ctx0" brushRef="#br2" timeOffset="-208941.38">3553 14690 351 0,'0'0'132'0,"0"0"-109"16,0 0-10-16,0 0 12 15,0 0-4-15,0 0 4 16,0 0 7-16,0 0-5 16,-11-11-6-16,11 11 8 15,-2 0 24-15,-2 0-22 16,1 0-8-16,-1 0-9 0,-1 0-7 15,1-2-4-15,1-3 6 16,-1 1 5-16,2-4-2 16,-2 4 1-16,-1 2 24 15,3 0 22-15,-2 0 11 16,1 2-25-16,-2 0 8 16,1-6-7-16,-2 2 16 15,1-2-41-15,-1 5 0 16,0-5 22-16,2 6 9 15,0-3-1-15,2 3-23 16,0 0 3-16,2 0-2 16,0 0-3-16,0 0-8 0,0 0-15 15,0 5-3-15,15 24-8 16,17 17 8-16,12 21 22 16,12 17-8-16,6 12-6 15,5 8 7-15,0-4 1 16,-1-6-6-16,1-6-8 15,-7-2 3-15,0-9 4 16,-6-3-7-16,-5-11-2 16,-7-15 2-16,-6-6-1 15,-9-10 1-15,-11-10-1 16,-5-5 0-16,-9-11-1 16,-2-4 0-16,0-2-1 15,0 0-14-15,0 0-23 0,-9 0-53 16,-5 0-32-1,-1-2-76-15,1-17-144 0,6 0-419 16</inkml:trace>
  <inkml:trace contextRef="#ctx0" brushRef="#br2" timeOffset="-208100.97">7506 14203 590 0,'0'0'244'0,"0"0"-201"16,0 0 8-16,0 0 0 15,0 0 35-15,0 0 6 16,-4 130-22-16,-10-76-14 16,-7 8-12-16,-2 7-14 15,-13 6 9-15,-9 11 9 0,-13 7-11 16,-17 22 12-16,-14 9-7 15,-14 12-20-15,-8 3-2 16,-1-2 10-16,8-16-12 16,19-10-5-16,27-35-6 15,29-32-4-15,29-30-3 16,0-14-29-16,16-14-48 16,15-20-39-16,-4 2-58 15,-6 6-162-15,-13 16-349 16</inkml:trace>
  <inkml:trace contextRef="#ctx0" brushRef="#br2" timeOffset="-206106.09">19736 10007 199 0,'0'0'309'0,"0"0"-215"16,0 0 36-16,0 0 18 16,0 0-27-16,0 0-5 15,-105 0-49-15,92 0 1 16,2 0-10-16,3 0 0 0,6 0-12 15,2 0-13-15,0 0-3 16,0 5 0-16,0 1 5 16,23 0-3-16,14 2 5 15,17-2-9-15,11 0-16 16,9-1-5-16,10-3 4 16,7 3-10-16,7-5 1 15,5 1 0-15,4-1 0 16,0 0-2-16,-7 0 0 15,-8 0-10-15,-15 0-2 16,-15-3-5-16,-12-2-1 16,-13 2-2-16,-12 1-10 15,-9 1-31-15,-9 1 23 0,-3 0-20 16,-4 0-33-16,0 1-15 16,0 9-2-16,-9 0-145 15,-5-4-128-15</inkml:trace>
  <inkml:trace contextRef="#ctx0" brushRef="#br2" timeOffset="-205424.92">19642 11111 718 0,'0'0'101'0,"0"0"-73"15,0 0 192 1,0 0-137-16,0 0-27 0,0 0-10 15,82 0 15-15,-10 0-6 16,17-10-21-16,16-7-6 16,17 6-9-16,23 3-3 15,16 8 33-15,13 0 37 16,-3 0-15-16,-15 11-34 16,-22-3-15-16,-23 1-10 15,-29-7-12-15,-23 0-20 16,-28-2 11-16,-18 0-36 15,-13 0-24-15,-9 0-73 16,-38 0-225-16,-26 2-598 16</inkml:trace>
  <inkml:trace contextRef="#ctx0" brushRef="#br2" timeOffset="-200919.22">25818 14355 616 0,'0'0'325'0,"0"0"-130"16,0 0-51-16,0 0-49 16,0 0-35-16,0 0 3 15,0 0 1-15,-77-30-28 16,39 44-11-16,-1 15-6 0,-3 6 5 16,7 9 2-16,-1 6 2 15,9 6-6-15,9 5-9 16,12-3 0-16,6 0 0 15,0-4-3-15,27-1-1 16,12-9 2-16,15-7 1 16,6-10-2-16,7-14 0 15,0-13 0-15,-3 0-2 16,-8-13 19-16,-9-14-14 16,-11 2-6-16,-7-3 5 15,-10 0-8-15,-5 3-4 16,-7 3-4-16,-5 4-10 15,-2 7-16-15,0 2-30 16,0 9-63-16,0 0-64 0,0 0-78 16,0 5-200-16,0 9-180 15</inkml:trace>
  <inkml:trace contextRef="#ctx0" brushRef="#br2" timeOffset="-200615.06">26424 14727 610 0,'0'0'349'16,"0"0"-138"-16,0 0-48 15,0 0-58-15,0 0-39 0,0 0 47 16,11-25-25 0,-11 25-14-16,0 0-26 0,2 0-11 15,6 6-14 1,3 16 7-16,7 9 7 0,1 9-21 15,4 6 4-15,-3-5-12 16,0 6-5-16,-2-10-3 16,-1-5-2-16,-3-9-7 15,-3-7-21-15,-5-7-23 16,-3 0-12-16,-3-4-122 16,0 4-114-16,-9 5-298 15</inkml:trace>
  <inkml:trace contextRef="#ctx0" brushRef="#br2" timeOffset="-200127.75">26451 15839 1115 0,'0'0'104'0,"0"0"-90"0,0 0 28 16,0 0-42-16,0 0 0 16,0 0-1-16,-35 26 1 15,21 14-1-15,-1 14 1 16,-4 13 8-16,-3 3 9 16,5 7 33-16,8-6 11 15,9-9-12-15,0-12-24 16,29-9-7-16,7-11-12 15,3-10-2-15,5-8-2 0,6-9 4 16,4-3 1 0,-1 0 4-16,-2-7-5 0,-6-7-6 15,-3-4 0-15,-4 0-38 16,-5 0-35-16,-8-8-61 16,-9 3-290-16</inkml:trace>
  <inkml:trace contextRef="#ctx0" brushRef="#br2" timeOffset="-199725.51">27108 16052 1235 0,'0'0'104'0,"0"0"-94"0,0 0 65 15,0 0-50-15,0 0-9 16,125-30 47-16,-111 34-1 16,-3 13-31-16,-1 6 0 15,0 3-9-15,-6 6 8 16,-2 0-11-16,-2 2 16 16,0-1-12-16,0 2-8 15,0-3-3-15,0 7-4 16,0-3-7-16,0-4 8 15,0-11-2-15,0-8-6 0,5-11 3 16,9-2 1-16,12 0 11 16,21-22 16-16,13-6-1 15,15-8-1-15,4-9-3 16,-6 1-27-16,-11 0 7 16,-17 9-7-16,-16 16-21 15,-18 19-33-15,-11 0-175 16,-11 32-555-16</inkml:trace>
  <inkml:trace contextRef="#ctx0" brushRef="#br2" timeOffset="-195803.17">26812 13652 168 0,'0'0'447'16,"0"0"-317"-16,0 0-31 16,0 0 9-16,0 0-47 15,0 0-9-15,0 0-2 16,0 0-18-16,5-63-6 16,3 47 8-16,3-4-2 15,3-2-5-15,1 0 3 16,3 0 0-16,1 1-5 15,-4 8-5-15,3 1 2 0,-1 0-6 16,-1 4-2-16,2 2 1 16,0 2-4-16,-3 4 2 15,3 0-1-15,-3 8 1 16,1 18 6-16,3 8 4 16,-4 14 8-16,1 8 20 15,-5 8-25-15,-3 1-8 16,1-3-6-16,5-6-7 15,6-3 1-15,2-8 3 16,2-5-5-16,3-6-3 16,-2-9-1-16,0-9 0 15,1-11 2-15,0-5-2 0,1 0 6 16,0 0-3-16,-2-18 1 16,-6 0 1-16,-7-1-2 15,-8 0 2-15,-4 7 4 16,0 2 2-16,0 6 6 15,-16 4-3-15,-3 0-4 16,-8 9-9-16,2 17 1 16,1 6-1-16,6 4 0 15,9 2 1-15,4 6-2 16,5 4 3-16,0 6-3 16,10 0 2-16,14 3-1 15,9-1 1-15,4 0-1 16,0-2 2-16,3-4-3 15,-2-2 1-15,-2-8 0 16,-8 0-1-16,-7-12 0 16,-7-2 0-16,-8-9-2 0,-6-4 2 15,0 2 5-15,0-11-5 16,-20 5 5-16,-9-4 3 16,-5-1-6-16,1-4 0 15,4 0-2-15,9 0-11 16,4 0-29-16,8 0-64 15,6 0-71-15,-2 0-60 16,4-4-174-16,0-2-269 16</inkml:trace>
  <inkml:trace contextRef="#ctx0" brushRef="#br2" timeOffset="-194934.76">27852 15249 742 0,'0'0'127'15,"0"0"-48"-15,0 0 37 16,0 0-92-16,0 0 3 15,-6-112 32-15,18 86 2 16,5 2-27-16,5-2 22 16,1 0-12-16,-6 12-9 15,-1 4 7-15,-3 10-13 0,1 0-6 16,-1 16 0-16,2 18 9 16,-1 10 7-16,-3 5-1 15,1 2-13-15,-4 6-12 16,1-3-5-16,3 0-3 15,-4 0 1-15,5-1-4 16,3-14-1-16,2-7 2 16,4-9 0-16,1-11-2 15,1-7 0-15,2-5 1 16,-1 0 3-16,2-9-3 16,-5-13-1-16,-1-1 0 15,-8 1-1-15,-7 8 0 16,-4 4 0-16,-2 8 5 15,0 2 5-15,0 0 6 16,-8 2-15-16,-13 17-1 0,0 4-4 16,0 4 4-1,3 0 5-15,5 4-4 0,7-3 4 16,1 2-4-16,5-4 1 16,0 6-2-16,3-4 1 15,14 6-3-15,3-2 1 16,3-2 1-16,-2 2 1 15,4 8-1-15,2 1 0 16,-5 3 0-16,-2 6 1 16,-2-2 1-16,-7 6 1 0,-2-8 0 15,-4-2 9 1,-5-4 1-16,0-5-1 0,0-8 5 16,-2 0-11-16,-8-13 0 15,1-10-6-15,1 0 0 16,-8-4-5-16,-2 0-27 15,-2-4-74-15,-3-14-102 16,0 0-152-16,-2 5-365 16</inkml:trace>
  <inkml:trace contextRef="#ctx0" brushRef="#br2" timeOffset="-190424.19">28076 13359 365 0,'0'0'288'0,"0"0"-192"15,0 0 21-15,0 0-19 16,0 0-47-16,0 0-8 15,0 0 20-15,0-20-29 16,0 18 11-16,0-1 3 16,0 3-1-16,0 0 6 15,0-1-8-15,-2 1-9 16,-2 0-3-16,4 0-3 16,-2 0 6-16,2-6 1 15,-2 4-5-15,0-1-6 16,2 0 2-16,0 3-8 0,0 0-8 15,0 0 2 1,0 0-1-16,0 0 0 0,0 0-2 16,0 0 0-16,0 0-2 15,0 0-2-15,0 0 0 16,0 0-2-16,0 0 0 16,0 0 2-16,0 0 3 15,0 0 1-15,0 0-1 16,0 0 0-16,0 0-2 15,0 0 2-15,0 0-3 16,0 0-1-16,0 0 1 16,0 0 1-16,0 0 0 0,0 0-2 15,0 0-1-15,0 0 0 16,0 0 0-16,0 0-2 16,0 0 0-16,0 0 1 15,0 0-2-15,0 0 2 16,0 0-3-16,0 0 2 15,0 0 1-15,0 0-1 16,0-3 1-16,0 3-1 16,0 0 0-16,0 0-1 15,0 0 3-15,0 0-1 16,0 0 2-16,0 0-2 16,0 0 0-16,0 0 2 15,0 0-4-15,0 0-1 16,0 0 2-16,0 0-1 15,0 0 1-15,0-1-1 0,0 1 3 16,0 0-3-16,0 0 2 16,0 0-4-16,0 0 0 15,0 0 0-15,0 0-1 16,0 0 1-16,0 0-2 16,0 12-1-16,0 22 0 15,16 16 3-15,7 14 3 16,-4 8-2-16,1 3-1 15,0-7 0-15,-4-9 2 16,-1-2-2-16,1-16 2 16,-5-4-1-16,-1-11 0 15,-4-9-1-15,-4-11 1 0,-2-5-1 16,2-1 1 0,-2 0 2-16,0-10 0 0,0-28-3 15,-10-18-4-15,-13-18-3 16,-6-10 6-16,-2-11-4 15,0 1 2-15,-1 4 2 16,8 12 1-16,1 14 0 16,8 16 0-16,4 16 4 15,4 11-4-15,5 10 0 16,2 6 1-16,0 4 1 16,0 1-2-16,0 0 0 15,2 13-6-15,27 30 1 16,14 12 5-16,5 8 4 0,4 1-2 15,2-6-2 1,-4-10 0-16,0-10-1 0,-9-10 0 16,-7-12-1-16,-9-10-1 15,-7-6-3-15,-1-4-9 16,-1-34 11-16,-5-19 1 16,-9-16 1-16,-2-17 2 15,-6-2-2-15,-17 5 2 16,-4 23-2-16,3 22 2 15,6 20 4-15,5 12 1 16,4 6 1-16,4 2 1 16,5 2-2-16,0 0-5 15,0 28-3-15,12 14 3 16,12 14 7-16,3 4-5 16,2 4 2-16,0 3-2 0,0-3-2 15,0-6-1-15,0-6-13 16,-2-9-21-16,0-11-39 15,-4-13-74-15,-2-15-89 16,-7-4-58-16,-6-32-166 16</inkml:trace>
  <inkml:trace contextRef="#ctx0" brushRef="#br2" timeOffset="-190073.16">28702 13272 563 0,'0'0'307'0,"0"0"-92"15,0 0-36-15,0 0-65 16,0 0-41-16,0 0-21 15,0 0-17-15,0-39-28 0,2 75 26 16,11 7 19-16,1 0-23 16,1-3-5-16,-1-6-12 15,3-8-7-15,1-9-4 16,0-8-1-16,2-9-8 16,2 0-16-16,1-17 4 15,-6-26 2-15,-7-14-8 16,-8-10 13-16,-2-5 0 15,0 9 0-15,0 19 13 16,0 20 8-16,0 19 27 16,0 5 6-16,0 0-11 15,0 5-26-15,0 23-2 16,11 8 13-16,2 4 1 0,5 2-7 16,4-2-7-16,5-4-2 15,4-1-11-15,1-8-26 16,1-10-71-16,0-11-47 15,-4-6-134-15,2-26-288 16</inkml:trace>
  <inkml:trace contextRef="#ctx0" brushRef="#br2" timeOffset="-189474.44">29285 13002 842 0,'0'0'355'0,"0"0"-271"16,0 0 49-16,0 0-64 0,0 0-25 15,-102 144 35-15,100-90-30 16,2 3-27-16,0-7-15 16,22-8-4-16,9-10 2 15,4-16-5-15,13-12-2 16,5-4-21-16,12-24-17 16,-1-22-24-16,-6-10 6 15,-11-8 12-15,-16-8-28 16,-13-13-44-16,-14-11-78 15,-4-21 7-15,-2-13-43 16,-31 8 183-16,-7 22 49 16,-5 29 183-16,3 37 24 0,11 20 33 15,8 10-127 1,12 4-2-16,6 12-46 0,5 26-34 16,0 17 13-16,21 11-6 15,12 8 4-15,10 8-10 16,1 3 5-16,3-4-9 15,-1-6-17-15,2-12 0 16,-2-13-4-16,1-11-3 16,-7-15 1-16,-7-14-4 15,-6-10 3-15,-4-2-4 16,-4-33 1-16,2-20-2 16,-11-14-2-16,0-8 3 15,-6 1-5-15,-1 15 5 16,-3 24 0-16,2 14 4 15,-2 15 6-15,2 8 8 16,2 0-7-16,5 2-11 16,3 24 5-16,-4 8 7 0,3 8-7 15,3 0 2-15,5 3-6 16,8-5-1-16,7-7-16 16,8-4-47-16,3-10-110 15,8-19-108-15,3 0-258 16</inkml:trace>
  <inkml:trace contextRef="#ctx0" brushRef="#br2" timeOffset="-188838.3">30831 12403 1137 0,'0'0'143'0,"0"0"-81"16,0 0 60-16,0 0-87 16,0 0-35-16,0 0 48 15,-4 100 24-15,4-50-33 16,0 0-5-16,0-4-10 16,2-6-10-16,7-13-5 15,-2-6 0-15,0-11-7 16,-5-5 2-16,2-5-1 0,-4 0 7 15,0-23 4-15,0-15-14 16,0-14-15-16,0-15-6 16,-18-12-18-1,-8-11 13-15,-1 13-5 0,3 19 23 16,7 29 8-16,9 20 29 16,6 9 8-16,2 4-31 15,0 24-6-15,0 14 0 16,10 6 1-16,17-2 4 15,7-1-3-15,6-7 2 16,7-11-3-16,-2-10-1 16,-1-11-13-16,-4-6-14 15,-5 0 0-15,-6-28 1 16,-6-7-13-16,-9-9-16 16,-8-10 29-16,-6-8 20 15,0-2 6-15,0 6 0 0,0 16 0 16,-4 20 30-16,0 12 31 15,0 7-1-15,4 3-28 16,0 0-16-16,0 17-14 16,0 19 4-16,4 10 16 15,9 6-7-15,7 0-5 16,4-4-9-16,0-2-1 16,3-8-2-16,0-4-54 15,0-9-80-15,-2-16-103 16,-4-9-254-16</inkml:trace>
  <inkml:trace contextRef="#ctx0" brushRef="#br2" timeOffset="-188534.02">31517 12158 1244 0,'0'0'203'0,"0"0"-91"15,0 0-3-15,0 0-66 16,0 0 5-16,-60 128-6 15,58-90-22-15,2-4-14 16,0-3-3-16,10-12-3 16,9-5-3-16,6-9-10 15,6-5 2-15,0-5 2 16,0-19 5-16,-6-8 4 16,-10-1 2-16,-7-9 2 0,-8-2 4 15,0 0-1 1,-17 5-2-16,-18 8-4 0,-14 16-1 15,-4 15-4-15,3 0-3 16,11 8-21-16,14 13-33 16,21 4-94-16,4-7-110 15,0-2-193-15</inkml:trace>
  <inkml:trace contextRef="#ctx0" brushRef="#br2" timeOffset="-188190.4">31805 12082 737 0,'0'0'506'0,"0"0"-377"15,0 0 36-15,0 0-65 16,0 0-87-16,0 0-8 16,61-11 36-16,-40 31-8 15,2 3-1-15,-1 0 3 16,-4-2-13-16,-7-3-14 15,-4-4 1-15,-5-7-5 16,-2-2-4-16,0-1-2 16,0-4 1-16,0 0 1 15,-4 0-2-15,-3-24-2 16,3-17-3-16,-1-11-5 0,5-14 7 16,0-6-22-16,0 8-22 15,0 14-1-15,3 20 11 16,3 17-9-16,1 13-78 15,-1 0-100-15,6 0-300 16</inkml:trace>
  <inkml:trace contextRef="#ctx0" brushRef="#br2" timeOffset="-187822.54">32248 11995 722 0,'0'0'453'0,"0"0"-374"0,0 0 34 16,0 0-51 0,0 0-42-16,0 0-5 0,-10 28 5 15,18-28-1-15,15-2 29 16,2-16-11-16,-2-4-19 16,2-8-4-16,-2-2 3 15,-8-9-3-15,-6 0-6 16,-4 5-6-16,-5 10 0 15,0 13-2-15,-14 13 5 16,-15 0-4-16,-3 31 0 16,-3 15 8-16,6 8 14 15,7 2-2-15,8-2 9 0,10-8-9 16,4-6-8 0,0-7-4-16,18-14-1 0,14-7-5 15,7-9-3-15,13-3-26 16,1-15-57-16,7-11-84 15,-2-6-96-15,-2 2-154 16</inkml:trace>
  <inkml:trace contextRef="#ctx0" brushRef="#br2" timeOffset="-187360.28">28804 13774 663 0,'0'0'315'0,"0"0"-225"0,0 0 140 16,0 0-83-16,0 0-118 15,153-78 3-15,-12 18 78 16,40-21-65-16,50-25 10 15,52-21-3-15,47-12-28 16,40-5-17-16,8 8-4 16,-25 14-3-16,-52 18-27 15,-64 14-50-15,-42 10-7 16,-33 7-4-16,-22 13 45 16,-22 8-41-16,-26 13-130 15,-30 14-290-15</inkml:trace>
  <inkml:trace contextRef="#ctx0" brushRef="#br2" timeOffset="-186927.01">28870 13914 1008 0,'0'0'42'16,"0"0"80"-16,0 0 11 16,0 0-88-16,0 0-17 15,253-114 32-15,-49 16 14 16,60-25 7-16,54-23-19 16,52-21-2-16,60-10-11 15,22-3-35-15,-4 16-14 16,-35 16-42-16,-46 22-54 15,-46 19-33-15,-62 27 93 0,-64 20 32 16,-84 22-108-16,-74 18-410 16</inkml:trace>
  <inkml:trace contextRef="#ctx0" brushRef="#br2" timeOffset="-173834.82">21752 9497 245 0,'0'0'101'16,"0"0"-5"-16,0 0 32 15,0 0-24-15,0 0-46 16,0 0 18-16,0 0-24 0,12-3-9 16,-8 2-3-16,0-2 13 15,5 1-7-15,3-1 6 16,1-1-6-16,5-2-5 16,-1-1-14-16,8 0-5 15,4-5-9-15,4 1 0 16,3 4-6-16,-5 2 3 15,-6 5 1-15,-3 0 1 16,0 0 1-16,-2 11-1 16,-2 9 14-16,0 4-2 0,-9 6 3 15,-9 6-7 1,0 4 3-16,0 4 0 0,-20 0-1 16,-5 0-9-1,0 2-1-15,4 1-2 0,-2-2-4 16,7-1 1-1,-1-3-5-15,3-1 0 0,5-6 0 16,3-1-1-16,-1-4 3 16,5-6-3-16,2 2 6 15,0-1-1-15,0-2-2 16,0-1 3-16,0-6 1 16,0-1-6-16,9-4 0 15,2-4 4-15,3-1 4 16,3-5-5-16,8 0 3 15,4 0 4-15,4-5-11 0,0-11 4 16,3-2-2-16,-9-2 2 16,-5 4-2-16,-7 4-2 15,-5 2 3-15,-8 2 6 16,-2 4 1-16,0 1 7 16,0 3 6-16,-4 0-8 15,-10 0-16-15,-1 0-3 16,-4 12 2-16,-1 3 1 15,5 2 0-15,-1 1 0 16,3-3 0-16,6 2 4 16,-2-4-2-16,5 0 1 15,-1-2-2-15,3 2-1 16,0-1 3-16,2 0-3 16,0 2 1-16,0-2 0 0,0 1 0 15,2 4-1-15,5-4 1 16,0 1-1-16,-3 3 3 15,-2 3-3-15,1 6 1 16,-3 4 0-16,0 2 2 16,0 3-3-16,0 2 2 15,-3 3 5-15,-1 3-6 16,-1-4 0-16,1 0 4 16,-1-3-1-16,1-5 4 15,2 1 4-15,0-5-5 16,-1 0-2-16,3-2 1 15,-2 0-1-15,0-1 1 16,2-2-3-16,-4-4 2 0,1-4-2 16,3-4 3-1,-3-4-2-15,1-2-1 0,2-2 3 16,0-2 1-16,-2 0-4 16,0 0 5-16,-7 0-1 15,-1 4 1-15,-9 4-1 16,-1 1-7-16,-2 2 0 15,2-2 1-15,0 2 0 16,0-1 1-16,-2 0-1 16,1-3 1-16,-3 2 0 15,0-1-1-15,3 0 0 16,3-4-1-16,10 0 0 16,1-4 2-16,5 0 0 0,2 0-2 15,0 0 7 1,0 0-7-16,0 0 2 0,0 0 0 15,0 0-2-15,0 0 0 16,0 0 1-16,0 0 0 16,0 0-1-16,0 0 0 15,-2 0 0-15,2 0-1 16,0 0-7-16,0 0-5 16,0 0-17-16,-2-2-27 15,2 0-57-15,-3 0-48 16,-4 0-38-16,-4 2-146 15,-7 0-226-15</inkml:trace>
  <inkml:trace contextRef="#ctx0" brushRef="#br2" timeOffset="-167673.44">18243 11929 157 0,'0'0'49'0,"0"0"7"15,0 0-9-15,0 0-29 16,0 0 15-16,0 0-10 15,0 0 7-15,-51 18-21 16,39-12-3-16,1 0-6 0,-5 0-9 16,-3 1-117-1</inkml:trace>
  <inkml:trace contextRef="#ctx0" brushRef="#br2" timeOffset="-166643.22">17980 12078 514 0,'0'0'63'16,"0"0"3"-16,0 0-7 16,0 0-13-16,0 0 3 15,0 0 16-15,11-43-12 0,-9 43-8 16,-2-2 4-16,2 2-1 15,3 0 1-15,0-2-15 16,4 2-10-16,1 0 1 16,4 0-7-16,-3 0-5 15,0 0-1-15,3 4-5 16,-6 7-5-16,1 1 3 16,-2 1-4-16,-2 7 5 15,-1 3-4-15,-4 3-1 16,0-2-1-16,0 2 2 15,0-2-1-15,0-2 0 16,0 0 0-16,0 3 2 16,0-2 6-16,0 1-3 15,-6 2 7-15,-1-1-1 16,-2-3-5-16,2 2-3 0,-4-3 3 16,2 2 1-16,0 0 3 15,0 2 2-15,-2-3-6 16,0-2-3-16,0 2 3 15,-3 0-3-15,-1 4-2 16,-3 2 3-16,-5 2-1 16,4 2 4-16,-4 0-3 15,3 0 1-15,3 1-4 16,1-4 2-16,5 0-1 16,0 3 2-16,-1 0 1 15,1 4 2-15,1 2 4 16,-2 0 0-16,1 1 1 0,-1 9 0 15,2 2-5 1,-1 4 4-16,3 6-3 0,2 1-2 16,4-3 1-16,2 5-2 15,0-5 1-15,0-5-4 16,0-5-3-16,2-10 4 16,12-4-1-16,-1-6-2 15,3-4 0-15,-1-6-1 16,3-7 1-16,-5-2 1 15,-1-5-2-15,-1-2 2 16,-5-2 1-16,1 0 0 16,0 0 6-16,-1 0-3 15,-1-6 0-15,-3 0-5 16,-2 3 2-16,0 3 2 16,0 0 0-16,0 0 0 15,0 0-5-15,0 0 0 0,0 0 0 16,-2 13 2-16,-7 1 1 15,-3 6-3-15,4 4 0 16,-1 6 2-16,2 5-1 16,0 4 2-16,3 5-1 15,0 2-1-15,-1 7 0 16,5 3-1-16,0 2 0 16,0 0 3-16,0 2-3 15,0-5 1-15,7-4-1 16,4-8 1-16,0-5 2 0,2-12-2 15,-1-8 0-15,-1-5-1 16,-5-8-6-16,-4-4 2 16,-2-1-31-16,0 0-22 15,-2-8-88-15,-25-19-310 16</inkml:trace>
  <inkml:trace contextRef="#ctx0" brushRef="#br2" timeOffset="-165326.27">13796 12727 257 0,'0'0'117'0,"0"0"-24"16,0 0-2-16,0 0-38 15,0 0 30-15,0 0 11 16,-16-90-14-16,11 88-3 16,1-2-9-16,0 0-15 15,-5-2 8-15,3-1-25 16,-4 0-10-16,-1 3 4 16,-3 2-4-16,1 0-3 15,0 2-8-15,-5 0-5 0,-2 0-1 16,-4 12 2-16,-5 8-2 15,2 4 8-15,0 6 5 16,-2 1-12-16,-4 6 14 16,0 3 3-16,1 6-14 15,3 1 9-15,7-3 7 16,9-2-14-16,11 0 0 16,2 0 7-16,0-1-5 15,6 8 1-15,11-1-5 16,4 2 0-16,1 0-5 15,0-1-3-15,-2-3 0 16,1-2-2-16,-6-2 0 16,-3-3 2-16,-2-6-2 15,-3 2 3-15,-5-6 3 16,-2 0 4-16,0-1-4 16,-6 1 1-16,-21 6-4 15,-9 1-3-15,-6-8 1 0,-1-6-3 16,6-14 1-16,1-8 1 15,7 0 5-15,7-14-6 16,6-7-2-16,7 0-2 16,5-3 1-16,4 4-1 15,0-3 0-15,0 10 0 16,0 3 2-16,0 3-1 16,4 6-4-16,5 1 4 15,4 0-4-15,4 0 5 16,-2 18 1-16,3 6 1 0,-5 8 1 15,-5 5 9-15,2 4-1 16,-6 7-1-16,1 4 1 16,-5 7 1-16,0 1-4 15,0 4 6-15,0-2-6 16,-5-2-2-16,-1 0 1 16,-6 0-2-16,1-1-4 15,3-3 5-15,-4-2-4 16,8-2 4-16,4-12-2 15,0-4 0-15,0-5-3 16,2-12-2-16,14-7 1 16,9-2 0-16,0-7-1 15,2-3 1-15,0 0 3 0,-4 0-3 16,-8-9 0 0,-1-5-6-16,-8 2-4 0,-6-2-32 15,0 0-50-15,0 2-87 16,-2 0-40-16,-18 5-273 15</inkml:trace>
  <inkml:trace contextRef="#ctx0" brushRef="#br2" timeOffset="-164026.37">13849 12661 271 0,'0'0'69'0,"0"0"24"16,0 0-20-16,0 0-12 15,0 0-11-15,0 0-3 16,7-40 22-16,-7 34 10 16,0 0-13-16,-9 0 18 15,-5 0-16-15,-5 2 2 16,-4 0-8-16,3 2-37 16,-5 2 24-16,6 0-22 15,-4 0 6-15,-4 12-13 16,1 16 2-16,-6 6-7 15,1 8 4-15,4 2 1 16,4 5-4-16,2 1 3 16,7 4-6-16,4 5-4 15,7 4 0-15,1 4 1 0,2 2-4 16,0 6 0-16,0-7-4 16,0-4 2-16,0-13 0 15,15-3-1-15,1-13 0 16,5-3-1-16,-4-4-1 15,3-4 1-15,-4-2-2 16,0-1 3-16,-6-7-1 16,0 1 4-16,-3-2-2 15,-5 3 1-15,0 2 1 16,-2 0 1-16,0 6 0 16,0 4 1-16,0 6 3 15,-18 1 3-15,-4 4-2 0,-3-1-4 16,-2-4 1-1,1-6-5-15,5-10 2 0,2-8-3 16,5-10 0-16,1 0 5 16,-3 0-3-16,3-18-3 15,2-1-2-15,1 0-2 16,6 1-1-16,0 0-1 16,4 0 0-16,0-2 1 15,0-2-7-15,0 2-4 16,0 8 2-16,0 2 9 15,0 6-1-15,0 4 2 16,0 0-3-16,0 0-1 16,0 0 1-16,0 4 4 0,0 15-1 15,-7 6 0 1,-1 7 2-16,-4 5 0 0,1-2 1 16,-1 5 0-16,-5 1 0 15,1 0 1-15,-1 2 1 16,3 1-2-16,3 1 0 15,3 8 2-15,-2-1-2 16,3 0 2-16,5 1-2 16,2 1 1-16,0 2-1 15,0-1-1-15,7-2 0 16,5-3 2-16,-2-1-1 16,3 5 0-16,-1 0 1 15,-1-6-2-15,3 2 0 16,-3-14 0-16,4-9 0 0,-1-4 0 15,-4-11-2-15,0-4-3 16,3-8-19-16,0 0-23 16,5-16-65-16,0-30-105 15,0-14-283-15</inkml:trace>
  <inkml:trace contextRef="#ctx0" brushRef="#br2" timeOffset="-162445.95">17554 15330 195 0,'0'0'356'15,"0"0"-259"-15,0 0 58 16,0 0-61-16,42-121-5 16,-28 94-5-16,1-6-26 0,-1 7 4 15,-5 5-14 1,-3 2-25-16,-3 5 3 0,-3 3 14 16,0 2 6-16,0 3 0 15,0 0-7-15,0 4-8 16,0 0 5-16,0 2-3 15,0 0 15-15,0 0-6 16,0 0 3-16,0 0 7 16,0 0-16-16,-3 28-18 15,-1 19-3-15,4 14 2 16,0 13 1-16,0 13-1 16,7 13 0-16,13 4-5 15,3 7-3-15,-2-2-1 16,-5-11 1-16,1-4-5 15,-3-14 0-15,-3-14-4 16,1-8 2-16,-3-18-1 0,-5-12-1 16,0-12 1-16,-2-10-1 15,-2-6 0-15,0 0-2 16,0 0 0-16,0 0-1 16,0 0-4-16,0 0-10 15,-10 0-27-15,1-4-23 16,1-2-62-16,2-10-63 15,2-6-63-15,-1-6-252 16</inkml:trace>
  <inkml:trace contextRef="#ctx0" brushRef="#br2" timeOffset="-161808.22">18402 15208 1065 0,'0'0'139'0,"0"0"-45"15,0 0-14-15,0 0-61 0,0 0-11 16,0 0 13-16,-14 78 21 16,24-21-21-16,4 14-1 15,-3 1-6-15,-1 3-8 16,-2-3 2-16,1-10-7 16,2-8 1-16,3-18-2 15,-3-10-26-15,-2-18-17 16,-5-8-18-16,-4 0 1 15,0-26 42-15,0-24-3 16,-18-25 2-16,-13-14 9 16,-7-22-1-16,1 5 11 15,6 14 2-15,10 26 10 16,10 21 43-16,2 22 13 0,7 10-23 16,-1-1-15-16,3 7-9 15,0-4-13-15,3 7-5 16,17-4 1-16,3 8 0 15,6 0 0-15,6 4-2 16,1 18 1-16,-1 6 0 16,-8 7 0-16,-10 1 2 15,-9 3 5-15,-8 2 12 16,0-1 8-16,-5 0-8 16,-17 0 0-16,-9-4-13 0,-3-3-9 15,3-12-1 1,0-13-11-16,4-3-24 0,11-5-52 15,7 0-17-15,5 0-57 16,4-7-161-16,0-7-251 16</inkml:trace>
  <inkml:trace contextRef="#ctx0" brushRef="#br2" timeOffset="-160906.98">18876 15341 929 0,'0'0'215'0,"0"0"-103"15,0 0-7-15,0 0-67 0,0 0-20 16,0 0 0-16,-58-17-9 16,49 30-4-16,-1 14 2 15,2 5 5-15,4 1 2 16,4 2 5-16,0 1-2 15,0-2-5-15,4-6-10 16,12-6 3-16,1-8-3 16,4-7-2-16,1-7-15 15,-5 0-9-15,2-17 10 16,-4-6-2-16,-6-4 14 16,-2 5 2-16,-3 0 2 15,-4 8 0-15,0 7 3 16,2 0 3-16,-2 7-3 15,0 0 4-15,2 0-9 0,1 0-7 16,7 17 4-16,4 4 3 16,9 2 0-16,4-2-1 15,6-3-3-15,5-5-12 16,2-13-37-16,-3 0-49 16,-6-8 14-16,-6-20-25 15,-7-7 27-15,-9 0-15 16,-5-5 101-16,-4 7 1 15,0 7 64-15,0 8 16 16,0 5 5-16,0 7-18 16,0 6-9-16,0 0-24 0,0 0-23 15,0 15-10 1,0 7 3-16,9-5 0 0,7 2 1 16,4-5-4-16,0-5 1 15,2-9 0-15,-1 0 2 16,0-15 2-16,0-17-2 15,-5-6-3-15,-1 0-1 16,-6 8 0-16,-2 13 4 16,-5 12 17-16,-2 5 11 15,2 0-10-15,0 18-17 16,5 12 24-16,2 16 8 16,2 8-6-16,13 23 6 0,5 6-10 15,4 13-6 1,4 13-5-16,-6-7 13 0,-4 11-17 15,-6-6 1-15,-7-4 6 16,-5-11-13-16,-5-19-5 16,-4-16-2-16,0-16-4 15,0-19-17-15,0-18-31 16,-6-8 20-16,-12-44-32 16,-2-37-34-16,-4-29 23 15,1-18-18-15,6 2 11 16,7 27 43-16,8 27 39 15,2 22 32-15,0 14-29 16,0 0-3-16,4 4-108 16,6-3-109-16,1 2-44 15,5-2-188-15</inkml:trace>
  <inkml:trace contextRef="#ctx0" brushRef="#br2" timeOffset="-160375.86">19711 15334 499 0,'0'0'585'0,"0"0"-455"15,0 0 24-15,0 0-77 16,0 0-39-16,0 0-2 16,-13-24 7-16,13 24-27 15,0 10-3-15,5 11 27 0,5 12-13 16,1 1-5-1,3 2-6-15,-1 0-11 0,3 0-5 16,1-14-2 0,-3-8-13-16,-1-5-27 0,-1-9-38 15,-6 0 17-15,-1-34 40 16,-3-10 14-16,-2-12 6 16,0-7 2-16,0 5 1 15,-2 14 1-15,-5 9 1 16,5 26 17-16,0 0 7 15,0 9 20-15,2 0-19 16,0 0-26-16,0 0 2 16,0 3 5-16,0 11 7 15,0 3-6-15,0 2-5 16,0-1 0-16,0 0-1 16,0 0 0-16,0-8 0 15,0-2-2-15,0-5-1 0,2 1-1 16,0-4-2-16,-2 0 3 15,2 0 0-15,-2 0 3 16,0 0-3-16,0 0-3 16,2 0-1-16,-2 0-10 15,0 0-23-15,0 0-11 16,0 0-13-16,0 0-51 16,0 0-104-16,0-7-203 15</inkml:trace>
  <inkml:trace contextRef="#ctx0" brushRef="#br2" timeOffset="-160142.85">19508 14959 833 0,'0'0'458'16,"0"0"-428"-16,0 0 15 16,0 0-45-16,0 0-82 15,0 0 41-15,5 36-121 0,15-4-110 16,0 2-220-16</inkml:trace>
  <inkml:trace contextRef="#ctx0" brushRef="#br2" timeOffset="-159301.06">19912 15029 1346 0,'0'0'40'0,"0"0"46"16,0 0-39-16,0 0-47 15,0 0 0-15,0 0 23 0,44 90 10 16,-29-46-6-16,1-2-9 16,5 1-8-16,0-7 2 15,0-4-6-15,1-11 4 16,-4-6-7-16,0-7 3 16,-3-8-5-16,-1 0 1 15,1-19 3-15,1-18-5 16,-3-18 0-16,1-3-9 15,-8 0 0-15,1 12 9 16,-5 11 0-16,0 18 2 16,-2 11 4-16,0 6 8 15,0 0-9-15,0 6-5 16,0 20 0-16,0 6 9 16,12 2 0-16,3 2-2 0,8-6-6 15,4-5 3-15,8-9-2 16,5-10-2-16,9-6 0 15,5-22-3-15,1-31 1 16,-4-7-4-16,-6-14 1 16,-14 9 4-16,-15 8 1 15,-12 16 4-15,-4 16 17 16,0 15 5-16,-17 10-3 16,-8 1-20-16,-4 33-3 15,0 14 0-15,7 7 1 16,6-1 0-16,12-13-1 0,4-5-1 15,0-19-12-15,0-7-7 16,4-10 4-16,7 0 12 16,2-21 4-16,3-18 5 15,3-9-4-15,-4-14 2 16,3-4-1-16,-1 7-2 16,-3 18 1-16,-3 19 0 15,-9 12 1-15,0 10-2 16,0 0 0-16,-2 29 5 15,5 18 6-15,0 17 3 16,-3 14 5-16,7 16-6 16,1 10-13-16,7 12 1 15,16 20-4-15,17 0 3 0,14 4 0 16,-5-6 12 0,-14-24-12-16,-18-22-6 0,-14-29-26 15,-3-31-41-15,-2-28-46 16,-1-26-9-16,-3-24-58 15,-4-21-89-15,0-8 110 16,-23-13-6-16,-16 2-18 16</inkml:trace>
  <inkml:trace contextRef="#ctx0" brushRef="#br2" timeOffset="-159246.8">20806 15544 172 0,'0'0'95'16,"0"0"-95"-16</inkml:trace>
  <inkml:trace contextRef="#ctx0" brushRef="#br2" timeOffset="-158716.61">18383 16477 281 0,'0'0'650'0,"0"0"-630"0,0 0 21 15,0 0 110 1,0 0-86-16,0 0-57 0,-33 29 12 15,71-26 46-15,28-3-18 16,40-18-3-16,31-26 17 16,46-16 0-16,33-15 5 15,34-14-22-15,28-10-21 16,15-13-18-16,-4-2-6 16,-31 9-11-16,-41 11-76 15,-53 18-71-15,-53 14-93 16,-32 17-109-16,-35 15-170 15</inkml:trace>
  <inkml:trace contextRef="#ctx0" brushRef="#br2" timeOffset="-158216.5">18475 16374 239 0,'0'0'939'16,"0"0"-925"-16,0 0 3 15,0 0 53-15,156-31-2 16,-45-1 3-16,34-12 14 15,31-13 0-15,31-7-26 16,29-20-22-16,21-10-16 16,15-5-11-16,1-9-10 0,-20 9-3 15,-40 17-27 1,-54 23-15-16,-57 21 10 0,-40 17 3 16,-29 5-14-16,-17 6-4 15,-13 1-22-15,-3 0-121 16,-21 9-335-16</inkml:trace>
  <inkml:trace contextRef="#ctx0" brushRef="#br2" timeOffset="-155909.6">19402 16887 502 0,'0'0'329'16,"0"0"-211"-16,0 0 8 16,0 0-24-16,0 0-23 15,0 0-14-15,-65-13-30 16,51 31-11-16,-1 4 6 15,2 14 1-15,3 4 1 16,2 8 12-16,4 7 8 16,4-6-10-16,0-4-14 0,4-9-8 15,18-5 1 1,5-14 5-16,7-7-13 0,1-10 1 16,5 0-5-16,0 0 9 15,-2-14-4-15,-6-4-8 16,-11 6 0-16,-5 6-6 15,-5-2-4-15,-1 8-45 16,-4-5-36-16,3 4-69 16,-5-7-19-16,-2 0-104 15,2-6-174-15</inkml:trace>
  <inkml:trace contextRef="#ctx0" brushRef="#br2" timeOffset="-155504.34">19736 16931 1101 0,'0'0'87'15,"0"0"26"-15,0 0-62 16,0 0-34-16,0 0 3 16,0 0 30-16,15 77-12 15,3-51-8-15,3-4-5 16,-2 1-8-16,4-9-1 15,1-5 2-15,1 0-6 16,-1-9-1-16,3 0-7 16,-5-14 0-16,-5-13 1 15,-3-3-2-15,-9-2-3 16,-5-3 4-16,0 2 1 0,0 11 1 16,0 10 2-16,-3 6 14 15,1 6 8-15,2 0 9 16,0 0-25-16,0 0-14 15,0 0-1-15,2 18 1 16,15 6 2-16,2 7-2 16,1-6 0-16,0-3-26 15,2-4-47-15,3-8-65 16,0-10-83-16,2-8-186 16</inkml:trace>
  <inkml:trace contextRef="#ctx0" brushRef="#br2" timeOffset="-155184.39">20251 16659 376 0,'0'0'877'0,"0"0"-839"15,0 0 61-15,0 0-72 16,0 0-25-16,0 0 4 16,-95 81 8-16,91-53-5 15,4-3-7-15,0-2-1 16,0-9 1-16,0-7-1 15,20-2 0-15,7-5 0 16,9 0 0-16,4 0 2 16,11 0-3-16,5 0 0 0,2 0 0 15,-5 10 0 1,-6 0 1-16,-14 12-1 0,-10 4 9 16,-8 4 6-16,-13 3 5 15,-2-6 0-15,0-1 1 16,0-8-8-16,-13-6-13 15,-5-6-28-15,-3-6-66 16,-4-24-106-16,-6-28-314 16</inkml:trace>
  <inkml:trace contextRef="#ctx0" brushRef="#br2" timeOffset="-154963.73">20370 16298 229 0,'0'0'874'0,"0"0"-751"0,0 0 2 15,0 0-39-15,0 0-25 16,0 0 41-16,143 99-32 16,-103-41-22-16,1-1-11 15,-8 6-28-15,3-5-5 16,-5-8-4-16,-2-6-3 16,-2-9-17-16,-10-7-46 15,-1-6-71-15,-7-14-53 16,-9-8-103-16,0 0-206 15</inkml:trace>
  <inkml:trace contextRef="#ctx0" brushRef="#br2" timeOffset="-154496.27">20665 16681 1024 0,'0'0'222'0,"0"0"-178"0,0 0 40 16,0 0-78-16,0 0-5 15,64-110 0-15,-28 88-1 16,1 4-2-16,0 4-9 16,-2-4-21-16,-3 4-5 15,-5 2 14-15,-10 1 10 16,-5 8 12-16,-6-1 0 16,-6 4-1-16,0 0 2 15,0 0 8-15,0 13 30 0,0 14 9 16,0 3-11-16,0 10-1 15,0 1 1-15,0 4-2 16,0-4-9 0,4-10-4-16,11-5-1 0,4-7-8 15,3-7 1-15,3-8-8 16,1-4 0-16,3 0 5 16,2-30 2-16,-4-2-4 15,-7-13-3-15,-9 1-5 16,-11 4 10-16,0-5-2 15,-4 3 4-15,-21 9-10 16,-4 5 2-16,0 10-4 16,-2 9 0-16,5 9-6 15,1 0-23-15,3 19-44 16,7-1 6-16,9 0-43 0,6-10-81 16,0-8-77-16,12 0-57 15</inkml:trace>
  <inkml:trace contextRef="#ctx0" brushRef="#br2" timeOffset="-153969.97">21195 16317 686 0,'0'0'286'15,"0"0"-143"-15,0 0 7 16,0 0-73-16,0 0-12 16,0 0 2-16,18-33-22 15,-7 37-2-15,1 14 15 16,3 5-15-16,1 4-15 0,3 0-7 15,4 5-2-15,-1-6-9 16,2-5-5-16,1-6-5 16,-5-7 2-16,1-8-2 15,-6 0-15-15,3-18 2 16,-5-18 0-16,-2-7 0 16,-4-7-7-16,-7 6-7 15,0 8 10-15,0 8 17 16,0 16 2-16,0 6 2 15,0 6 6-15,0 0-10 16,0 2 1-16,0 14-1 16,4 2 6-16,7-4-5 15,3 4 0-15,-1-10 0 16,2-3 1-16,1-5-1 16,0 0 2-16,-1 0 7 0,-2-20-10 15,1-5-1-15,-3-9 0 16,1 6-2-16,-8 6 2 15,1 8 1-15,-3 6 0 16,-2 8 7-16,0 0 1 16,2 0-5-16,2 0 0 15,0 10-2-15,6 11 8 16,-1 2-6-16,1 4-1 16,2 0-4-16,1-1-18 15,5-4-62-15,2-9-55 0,2-13-64 16,5 0-251-16</inkml:trace>
  <inkml:trace contextRef="#ctx0" brushRef="#br2" timeOffset="-153579.14">21874 15990 1014 0,'0'0'301'0,"0"0"-300"15,0 0 66-15,0 0-37 16,0 0-21-16,0 0 2 16,29 108 2-16,-10-104-5 15,-4-4-4-15,3 0 0 16,-5-15 9-16,1-10-10 0,-8-3 0 16,-4 2 0-16,-2-1 0 15,0 5 0-15,-2 5-2 16,-11 11-1-16,-3 6-2 15,-2 0-3-15,1 27-2 16,-1 8 7-16,7 7 3 16,4-2 5-16,7-6-4 15,0-6 0-15,0-10-3 16,15-5 9-16,6-12-5 16,6 2 3-16,0-3-8 15,-2 0-6-15,4-9-36 16,0-13-77-16,5-10-88 0,7-2-193 15,-6 2-178-15</inkml:trace>
  <inkml:trace contextRef="#ctx0" brushRef="#br2" timeOffset="-153237.39">22254 15821 1088 0,'0'0'176'16,"0"0"-85"-16,0 0-19 15,0 0-59-15,0 0 10 16,0 0 2-16,77 34-4 16,-50-14-10-16,0 1 5 15,-2 2-6-15,-2 4-3 0,-2-5-5 16,-7-4 4 0,-6-5-2-16,-8 0-3 0,0-9 1 15,0 6-2-15,-13-6 3 16,-13 0-3-16,-1-4-19 15,2-8-4-15,0-38-19 16,10-21-38-16,10-13-35 16,5 3 55-16,0 16-20 15,12 13 51-15,7 16 23 16,2 1 5-16,-1 12 0 16,1 2-49-16,0 7-143 15,-1 2-199-15</inkml:trace>
  <inkml:trace contextRef="#ctx0" brushRef="#br2" timeOffset="-150889.47">21400 5073 608 0,'0'0'150'16,"0"0"45"-16,0 0-57 0,0 0-31 15,0 0-43-15,0 0-28 16,-43-14-19-16,8 52 2 16,-9 20 2-16,-6 16 2 15,0 13 3-15,-2 8-4 16,-4 8-10-16,-8 3 3 15,-5 5-1-15,0-6 9 16,9-7-6-16,13-18-9 16,18-19-3-16,11-13-1 15,9-15-3-15,4-11 0 16,3-12-1-16,2-8 0 16,0-2 0-16,0 0 0 15,0 0 0-15,0 0 2 16,0 0 0-16,0 0 0 15,0 0 1-15,0 0-1 16,0 0 1-16,0 0-3 0,0 0 1 16,0 0 1-16,0 0 4 15,0 0 1-15,0 0 13 16,0 0 6-16,0 0-6 16,0 0-6-16,-2 0-4 15,0 0 0-15,-5 0-1 16,3 0-4-16,-1-2-3 15,-2-2 5-15,1-2 1 16,-1-2 4-16,-2-1-5 16,0 1 1-16,1-9 4 15,-1-2 1-15,-1-1-6 0,2 1 1 16,1 2-4 0,1 6 3-16,0 3 11 0,4 4-4 15,0 1 7 1,0 3-5-16,2 0-2 0,0 0-9 15,0 0-5-15,0 11-4 16,0 18 0-16,4 13 4 16,10 7 2-16,1-1 0 15,-1-1-2-15,1-2 0 16,4-9 0-16,-4-8 1 16,3-9-1-16,-3-11 0 15,3-8 3-15,5 0 2 0,4-23 4 16,4-13 1-1,-2-8-6-15,-5-3-4 0,-4 3 0 16,-4 8-3-16,-5 13-14 16,-7 15-22-16,-4 8-43 15,-6 0-78 1,-30 24-138-16,-11 12-321 0</inkml:trace>
  <inkml:trace contextRef="#ctx0" brushRef="#br2" timeOffset="-149675.08">19410 4441 780 0,'0'0'260'0,"0"0"-118"15,0 0-49-15,0 0-55 0,0 0-32 16,0 0 38-16,-17 131 4 15,26-57-5-15,-1 10-15 16,-1 10-5-16,0 11-2 16,-7 8 4-16,2 11 7 15,-2-1-19-15,2-3-1 16,1-15 4-16,-1-10-14 16,-2-13 0-16,2-12-1 15,-2-12-1-15,0-12 1 16,0-12 0-16,0-11 0 15,0-11-1-15,0-7 4 16,0-5-4-16,0 2 7 16,0-2 0-16,0 0 2 15,0 0 3-15,-9 0-6 16,-3 0-4-16,2 0 0 0,-1 0 0 16,-1 0 10-1,-1-12-6-15,-1-6 8 0,-1-8-6 16,-1-8-2-16,1-6 0 15,-1-4-5-15,1 4 9 16,4 10-6-16,1 6 13 16,6 10-1-16,0 5 0 15,2 6-7-15,2 1 4 16,-3 2-7-16,3 0-6 16,0 0 0-16,0 14-2 15,3 19 2-15,14 11 3 16,1 12 3-16,0 3-5 15,-3 1 2-15,4-4-1 0,-6-7-2 16,1-9 0-16,-1-10 2 16,-1-14-2-16,2-8 0 15,1-8 2-15,6 0 0 16,1-28 3-16,5-11 1 16,-3-11-4-16,-4-8 1 15,-6 2-3-15,-7 6-3 16,-7 13-10-16,0 14-15 15,0 11-35-15,-4 10-41 16,-17 2-77-16,-4 2-76 16,-6 16-216-16</inkml:trace>
  <inkml:trace contextRef="#ctx0" brushRef="#br2" timeOffset="-148808.46">18629 4947 844 0,'0'0'165'0,"0"0"-5"16,0 0-72-16,0 0-40 0,0 0-12 16,0 0-2-16,-19-12-10 15,19 52 10-15,14 19 19 16,-1 12-22-16,1 17 11 15,-1 4-22-15,0 3 0 16,5-3-3-16,-2-11-9 16,4-6 0-16,0-6 0 15,-3-13-7-15,-3-12 3 16,-3-12-3-16,-5-12-1 16,-2-8 1-16,-2-6-1 15,-2-1 1-15,0-5 4 16,0 0 3-16,-6 0 1 15,-11-17-4-15,-7-7-4 16,-1-10 0-16,-2-2-1 0,3 0 0 16,4 9-1-16,2 10 1 15,5 9-1-15,8 3 2 16,3 5 0-16,0 0-1 16,2 7-4-16,0 15 2 15,0 10 1-15,4 2 1 16,16 1 0-16,4 1 0 15,3-3 1-15,-2-5 0 16,2-1-1-16,-6-10 1 0,0-7-1 16,-3-7 3-1,-7-3 0-15,3 0 3 0,-1-11 11 16,5-13-5 0,-5-7-1-16,-2-2-10 0,-7-1 1 15,-1 4-4-15,-1 4 1 16,-2 10-26-16,0 8-44 15,0 5-59-15,0 3-21 16,0 5-177-16,0 17-432 16</inkml:trace>
  <inkml:trace contextRef="#ctx0" brushRef="#br2" timeOffset="-145224.87">17586 9699 580 0,'0'0'131'0,"0"0"4"16,0 0-36-16,0 0-38 0,0 0-12 16,0 0 16-1,0 0-5-15,8-10-3 0,-6 10-30 16,4 0-11-16,0 0 1 15,3 20 39-15,2 2-14 16,-2 9-4-16,0-4-16 16,2 3-2-16,-2-3-8 15,2-5-6-15,0-7-1 16,1-2 3-16,-6-8 3 16,3-5-2-16,-1 0 11 15,4 0 21-15,1-1-2 16,10-21-9-16,8-6-14 0,13-9-4 15,10-5 6-15,6-3-3 16,4 4-8-16,-1 3 9 16,-7 6-13-16,-7 5-1 15,-14 10-1-15,-8 5 0 16,-12 6-1-16,-8 6 0 16,-2 0-37-16,-5 0-33 15,0 21-67-15,-7 12-56 16,-27 9-224-16</inkml:trace>
  <inkml:trace contextRef="#ctx0" brushRef="#br2" timeOffset="-143923.14">14725 16504 287 0,'0'0'849'0,"0"0"-787"16,0 0-58-16,0 0 14 0,0 0 24 16,145-37 2-1,-56 1 18-15,13-8-10 16,14 4-16-16,5 4-25 0,-1 5-6 16,-3 18-4-1,-3 4-1-15,-4 9 0 0,-14 0-1 16,-11 4-29-16,-10 10-5 15,-8-2-32-15,-7-6-35 16,-9-2-88-16,-9 0-50 16,-8 0-65-16</inkml:trace>
  <inkml:trace contextRef="#ctx0" brushRef="#br2" timeOffset="-143465.4">15082 16481 922 0,'0'0'122'0,"0"0"-94"0,0 0 23 16,0 0-8-16,0 0-31 16,0 0 10-16,54 10 53 15,12-2-15-15,14-8-22 16,20 0-11-16,22-10 6 15,17-12-3-15,12 4-13 16,5 6-5-16,-4 2 7 16,-7 10-19-16,-9 0-3 15,-10 2-15-15,-5 20 4 16,-12 8 13-16,-9-2 0 16,-8-6-2-16,-19-4-47 15,-11 0-34-15,-17-2-11 16,-13-1-135-16,-15-2-269 0</inkml:trace>
  <inkml:trace contextRef="#ctx0" brushRef="#br2" timeOffset="-141498.89">15043 16837 821 0,'0'0'184'0,"0"0"-147"15,0 0-20-15,0 0 6 16,0 0-1-16,141-53 42 0,-54 18 10 15,17-10-15-15,17-11-19 16,10-5-14-16,7 3-17 16,-2 10 2-16,-4 12-3 15,-3 9-3-15,-6 14-1 16,-13 9 12-16,-11 4 26 16,-26 0-11-16,-26 0-19 15,-18 0-5-15,-13 0 2 16,-10 0 10-16,-1 0 9 15,-3 0-1-15,-2 0 2 16,0 0 0-16,0 0 1 16,0 0 0-16,0 0-3 15,0 4-6-15,0-4-3 16,-7 0-8-16,1 0-4 0,4 0 4 16,0 0 5-16,2 0-8 15,0 0-2-15,0 4 2 16,0-4-1-16,0 0-3 15,0 0 0-15,0 0-2 16,0 0 4-16,0 0-3 16,0 0 1-16,0 0 2 15,0 0 0-15,0 0-2 16,0 0 0-16,0 0 1 16,0 0-1-16,0 0-1 15,0 0 5-15,0 0-4 16,0 0-2-16,0 0 1 15,0 0-1-15,0 0-1 0,0 0 0 16,0 0 0-16,0 0 1 16,0 0 0-16,0 0-1 15,0 0 2-15,0 0-2 16,0 0 2-16,0 0 0 16,0 0-2-16,0 0 1 15,0 0-1-15,0 0 0 16,0 0 1-16,0 0-1 15,0 0-1-15,-3 0 1 16,3 0 4-16,0 0-4 16,0 0 1-16,0 0-1 15,0 0 0-15,0 0 0 16,0 0 0-16,0 0 1 16,0 0-1-16,0 0 0 15,0 0 1-15,0 0-1 0,0 0 0 16,0 0 0-16,0 0 1 15,0 0-1-15,0 0 0 16,0 0 0-16,0 0 1 16,0 0 1-16,0 0-2 15,0 0 1-15,0 0-1 16,0 0 1-16,0 0-3 16,0 0 4-16,0 0-1 0,0 0-1 15,0 0 0 1,0 0 0-16,0 0 0 0,0 0 0 15,0 0-1 1,0 0-1-16,0 0 3 16,0 0-4-16,0 0 3 0,0 0 0 15,0 0 1-15,0 0-1 16,0 0-3-16,0 0 3 16,0 0 2-16,0 0-2 15,0 0 0-15,0 0 0 16,0 0-1-16,0 0 1 15,0 0 0-15,0 0-3 16,0 0 6-16,0 0-3 16,0 0 0-16,0 0 0 0,0 0 0 15,0 0-3-15,0 0 3 16,0 0 1 0,0 0 1-16,0 0-2 0,0 0 0 15,0 0 0-15,0 0-2 16,0 0 2-16,0 0 0 15,0 0 2-15,0 0-2 16,0 0 0-16,0 0 0 16,0 0 0-16,0 0 0 15,0 0 0-15,0 0-2 16,0 0 2-16,0 0 2 16,0 0-2-16,0 0 0 15,0 0-2-15,0 0 2 16,0 0 3-16,0 0-3 15,0 0-3-15,0 0 2 0,0 0-1 16,0 0 2-16,0 0 2 16,0 0-2-16,0 0 0 15,0 0 0-15,0 0 0 16,0 0 0-16,0 0 0 16,0 0 0-16,0 0 0 15,0 0 0-15,0 0 0 16,0 0 0-16,0 0 0 15,0 0 0-15,0 0-1 16,0 0 1-16,0 0 0 16,0 0 0-16,0 0 1 15,0 0-1-15,0 0 0 16,0 0-1-16,0 0 1 16,0 0-2-16,0 0 5 15,0 0-3-15,0 0 1 0,0 0-1 16,0 0 0-16,0 0 0 15,0 0 1-15,0 0-1 16,0 0 0-16,0 0 0 16,0 0 0-16,0 0-3 15,0 0 3-15,0 0 0 16,0 0 3-16,0 0-3 16,0 0 0-16,0 0 0 15,0 0 0-15,0 0 0 16,0 0 0-16,0 0-1 0,0 0 0 15,0 0-4-15,0 0 5 16,0 0-11-16,0 0 1 16,0 0-12-16,0 0-14 15,0 0-29-15,-4 0-36 16,-12 2-68-16,-9 2-88 16,-12-4-219-16</inkml:trace>
  <inkml:trace contextRef="#ctx0" brushRef="#br2" timeOffset="-137552.48">19047 17616 689 0,'0'0'26'0,"0"0"-26"16,0 0 0-16,0 0 1 0,0 0 1 15,0 0 2-15,0 0 13 16,38 0 23-16,-33 4-3 16,-5-4-6-16,0 0 19 15,0 0 23-15,0 0 4 16,0 0 6-16,0-10-23 16,-16-16-42-16,-8-15-18 15,-5-9 2-15,-14-20 0 16,-13-24 1-16,-15-18-2 15,-14-25 3-15,-15-12-3 16,-4-10 5-16,3 2-1 16,7 1-1-16,13 8 6 15,6 14 0-15,11 11 38 0,11 11-43 16,6 13-2-16,7 5 12 16,-3 13-5-16,3 10 8 15,5 8-11-15,6 17-2 16,4 6 9-16,3 6-1 15,0 4 1-15,2 2-3 16,-1 2-5-16,4 4 4 16,1 0 3-16,7 2-6 15,1 6-4-15,3 5 6 16,2 6 6-16,3 3-7 16,0 0-1-16,0 0 4 15,-2 0-5-15,2 0 0 16,0 0 0-16,-2 0 0 15,2 0 5-15,0 0-3 0,0 0 2 16,0 0 6-16,0 0 6 16,0 0-10-16,0 0 3 15,0 0-10-15,0 0-3 16,2-8 5-16,21-6-6 16,12-8 1-16,14-11-1 15,14-11 3-15,17-14-3 16,14-8-1-16,12-2 0 15,8 0 3-15,13 3-3 16,9 5 3-16,9 0-3 16,9 2-1-16,-1-5-2 0,3-1 2 15,-2-2-1-15,2 2 2 16,-7 4-1-16,-6 4-1 16,-7 6 2-16,-12 8 1 15,-10 5-1-15,-9 1-2 16,-3 5-4-16,-5 5-3 15,-4-6 0-15,-9 0 8 16,-5 2-6-16,-8-1 4 16,-5 3 1-16,-8 1 2 15,-11 10 0-15,-9 1 0 16,-11 5 0-16,-12 8 2 16,-1-1 4-16,-5 4 2 15,-1 0 6-15,0 0-3 16,3 0 1-16,1 0 5 0,7 18 1 15,3 7 3-15,7 8-5 16,7 11 7-16,8 10-2 16,10 6-7-16,2 11-3 15,2 3-2-15,0 4-3 16,-3 4 0-16,3 4-1 16,0 1 0-16,0 2 3 15,2-1-6-15,0 4 0 16,2 2 2-16,-1-4-1 15,1 2 0-15,0-3 7 16,-1-7 4-16,1-2 7 16,-4 1-5-16,-4-14-5 0,-2-1 0 15,-9-12-1 1,-3-5-4-16,-6-9-2 16,-8-8-2-16,-1-7 2 0,-8-2-3 15,-1-9-1-15,-5-7 2 16,-4-1 0-16,-5-6-1 15,-2 0-1-15,0 0 2 16,0 0 0-16,0 0-1 16,0 0 4-16,0 4-3 15,0-4 0-15,0 0-1 16,0 0 0-16,0 0 1 16,0 0-1-16,0 5 0 15,0-5-1-15,0 0 0 16,0 0 0-16,0 0 0 15,0 0 2-15,0 0-2 0,0 0 1 16,0 0-1 0,0 0-1-16,0 0 1 0,0 4 0 15,0 2-1-15,0 2 1 16,0-4 0-16,0 1 1 16,0-5-1-16,0 0 0 15,0 0 2-15,0 0-1 16,0 0 1-16,0 0-2 15,0 0 1-15,0 1-1 16,0-1-1-16,0 0 1 16,0 0 0-16,0 0-2 15,0 0 2-15,0 3 1 0,0 1-1 16,0 1-1-16,5 9 1 16,2 4 1-16,-1 4-1 15,3 5 0-15,3 4 0 16,7 5 0-16,10 9 0 15,4 3 3-15,3-7-2 16,-2 8 1-16,-1-5-2 16,-4 0-4-16,0 2 4 15,-5-1 2-15,-1 2-2 16,-5-6 0-16,-5-5-1 16,-2-8 4-16,-4-12-2 15,-3-6-1-15,-1-3 0 16,-1-4 0-16,-2-3 0 0,0 0-3 15,0 0 3-15,0 0 3 16,0 0-3-16,0 0 0 16,0 0-1-16,0 0 0 15,0 0 1-15,0 0-1 16,0 0-1-16,0 0 0 16,0 0-1-16,-7 0 1 15,-9 0 1-15,-3 8 1 16,-8 0-1-16,-6 10 0 15,-15 6-1-15,-8 7 0 16,-10 8 0-16,-9 5 0 16,-10 6 1-16,-11 5 1 0,-12 7 0 15,-2 0-1 1,-6 8 1-16,-7 6-3 16,-6 5-1-16,-16 5 1 0,-7 2-4 15,-6-1 3-15,-2 1-5 16,11-12 3-16,3-4 6 15,13-10-1-15,8-8 1 16,7-6-2-16,18-16 0 16,15-6 2-16,18-12-2 15,18-1 2-15,9-8-4 16,9-1 3-16,11-4 1 16,5 0-1-16,5 0 1 15,1 0 0-15,3 0-1 16,-1 0 0-16,-2-4-3 15,2 4 3-15,3 0 1 0,0 0 2 16,2 0-2-16,2 0 0 16,0 0 0-16,0 0-1 15,0-1 1-15,0 1-1 16,0 0 0-16,0 0-2 16,0 0-3-16,-9 0 1 15,-7 0 1-15,-1 0 1 16,-6 0 1-16,-2 0 1 0,-2 0 0 15,-6 0 2 1,-5 0-3-16,-7 0 2 0,-10 0-2 16,-7 0 1-16,-8 0 0 15,-1 0-32 1,2 0 30-16,5 1 2 16,10 3 2-16,12 1 0 0,11-5 0 15,13 4 5-15,9-4-1 16,4 0-3-16,5 0-1 15,0 0 0-15,0 0 0 16,0 0-1-16,0 0-2 16,0 0 0-16,0 0 1 15,0 0 1-15,0 0 1 16,0 0-1-16,0 0 0 16,0 0 1-16,0 0-1 15,0 0 0-15,0 0 0 16,0 0-1-16,0 0-1 0,0 0 1 15,0 0 1-15,0 0 0 16,0 0 0-16,0 0-2 16,0 0 1-16,0 0-1 15,0 0 1-15,0 0 0 16,0 0-3-16,0 0 1 16,0 0-6-16,0 0 3 15,0 0 2-15,0 0 1 16,-2 4-3-16,2-3-1 15,0-1 5-15,0 0 0 16,0 0 4-16,0 0-1 16,0 0 2-16,0 0 1 0,0-14-2 15,0-8-2 1,0-10-5-16,0-8 5 0,0-14-1 16,0-16 0-16,-2-6-1 15,-11-10-7-15,-14-3-37 16,-9 14-34-16,1 16-38 15,8 26 34-15,9 31-1 16,9 10-103-16,-4 41-189 16</inkml:trace>
  <inkml:trace contextRef="#ctx0" brushRef="#br2" timeOffset="-133988.42">21184 9194 536 0,'0'0'252'16,"0"0"-157"-16,0 0-36 15,0 0-27-15,0 0-14 16,0 0 7-16,0 0 5 15,0-6 19-15,0 6 0 16,0 0-3-16,0 0 4 16,0-2 5-16,0 0-9 15,0 0-6-15,0-2-16 0,4 0-4 16,3-1-6-16,-3-1 4 16,2 3-1-16,-4 0 8 15,-2 2-4-15,0-1 12 16,0 2-12-16,0-3-2 15,0 3-8-15,0-1 3 16,0 0-7-16,2-2-1 16,-2 3 3-16,0-2 3 15,0 2 0-15,0 0 5 16,0 0 0-16,0-2 14 16,0 2 6-16,0 0-14 15,0 0-5-15,0 0-4 16,0 0-1-16,2 0-8 0,4 0-3 15,5 2-1-15,7 20 2 16,0 6-1-16,6 8 1 16,-1 6-2-16,2 0 0 15,-1 2 0-15,-2-2 0 16,1-4 0-16,-7-1 4 16,-1-7-2-16,-7-9 3 15,0-4-3-15,-4-7-1 16,-2-6-2-16,0-2 0 15,-2-2 1-15,0 0-1 16,0 0 3-16,0 0 0 16,0 0-1-16,0 0 1 15,0 0 5-15,0 0 0 16,0 0 1-16,0 0 1 0,0 0-3 16,0 0-1-16,0 0-3 15,0 0 3-15,0 0 2 16,0 0-6-16,0 0 0 15,0 0-1-15,0 0 2 16,0 0-3-16,3 0-1 16,-3 0 1-16,4-6 1 15,2-4-1-15,8-4 0 16,8-7 0-16,9-5-1 16,14-6 1-16,13-5-5 15,11-6 3-15,16-5 0 16,8-10-3-16,14-6-10 0,11-4 10 15,11 2-14-15,14 7 5 16,0 7 12 0,-3 9 2-16,-15 5 7 0,-20 9-7 15,-25 8 0-15,-29 6 0 16,-22 7 0-16,-18 2-2 16,-11 4-2-16,2 0 3 15,-2-1 1-15,0 3 4 16,0 0 3-16,0 0 0 15,0 0 0-15,0 0-6 16,0 0-1-16,0 0-3 0,0 0 1 16,0 0 2-16,0 0 0 15,0 0 0-15,0 0 0 16,0 0 0-16,0 0 1 16,0 0-1-16,0 0 1 15,0 0 1-15,0 0-2 16,0 0 0-16,0 0 0 15,0 0 0-15,0 0 1 16,0 0-1-16,0 0-1 16,0 0 1-16,0 0 0 15,0 0-1-15,0 0 1 16,0 0-1-16,0 0 1 16,0 0-1-16,0 0 1 15,0 0 0-15,0 0 0 16,0 0-1-16,0 0-2 15,0 0 1-15,0 0-2 0,0 0-1 16,0 0 1-16,0 0-5 16,0-1-10-16,0 1-21 15,0 0-15-15,0 0-42 16,0 0-61-16,-13 0-27 16,-7 16-136-16,-9 6-351 15</inkml:trace>
  <inkml:trace contextRef="#ctx0" brushRef="#br2" timeOffset="-132607.14">21262 9178 439 0,'0'0'153'0,"0"0"-9"15,0 0 13-15,0 0-43 16,0 0 1-16,0 0-6 16,0-21-27-16,0 18-11 15,0 0-23-15,0 2 0 16,0-3 7-16,0 2-1 16,0 0-12-16,0 0-12 15,2 2-5-15,3 0-5 16,2 0 3-16,1 0-8 15,6 2 4-15,1 12-5 16,3 6-4-16,0 5-8 16,0 4 1-16,3 3-2 15,0 5 1-15,1-2-2 16,1 3 1-16,-1-4 0 0,-2 0 0 16,0-7-1-16,-5-9 0 15,-4-4 1-15,-3-6 3 16,-4-7-1-16,-4 2 2 15,0-3-2-15,2 0-2 16,-2 1 3-16,0-1-4 16,0 0-2-16,0 0 2 15,0 0 3-15,0 0-2 16,0 0 2-16,0 0-2 16,0 0 2-16,0 0 0 15,0 0-2-15,0 0 1 16,0 0-2-16,0 0 0 15,0 0 0-15,0 0 0 0,2 0 0 16,-2 0 0-16,0 0 0 16,2 0 1-16,1 0-1 15,1-4 0-15,3-1 1 16,2-1-1-16,4-1-1 16,5-1 1-16,7-3 0 15,4-3 0-15,9-5 2 16,10-1-2-16,8-4 1 15,13-3-1-15,11-3 0 16,12-7 0-16,17-6 4 16,11-4-4-16,2-7 0 0,-3-2-2 15,-8 3 0-15,0 3 0 16,1 6 1-16,0 6 1 16,-10 4 2-16,-15 6 0 15,-20 7-2-15,-14 6-1 16,-21 3 1-16,-13 6 1 15,-9 4-1-15,-10 0-4 16,0 2 4-16,0 0-1 16,0 0 0-16,0 0-14 15,-10 0-5-15,-7 10-17 16,-4 2-41-16,-3 2-51 16,0 8-29-16,-3 0-135 15,-6 2-204-15</inkml:trace>
  <inkml:trace contextRef="#ctx0" brushRef="#br2" timeOffset="-131673.1">21338 9122 573 0,'0'0'173'0,"0"0"-30"15,0 0-30-15,0 0-18 16,0 0-19-16,0 0-2 16,-12-12-5-16,12 9-1 15,0 2-15-15,0 1-8 16,0 0 7-16,0 0-3 16,0 0-19-16,5 10-10 15,13 12 2-15,4 6 0 16,3 6-10-16,2 2-5 15,-4 0-2-15,2 2-2 16,-2-2 1-16,1-1-1 0,-2-3 7 16,-2-5 1-16,-3-6-7 15,-5-10 2-15,-3-2-4 16,-5-5-1-16,0-2 0 16,-4-1 0-16,0-1-1 15,0 0 1-15,2 0 0 16,-2 0 0-16,0 0 1 15,0 0 1-15,0 0 2 16,0 0 5-16,0 0-2 16,0 0 5-16,0 0-7 15,0 0 1-15,2 0 0 16,2 0 0-16,7 0 3 16,9 0-6-16,9-12 4 15,13-1-2-15,19-12 3 16,10-5-2-16,16-11 0 15,18-8-4-15,17-7-1 16,18-7-2-16,8-8-1 0,3-4-6 16,-1-3-8-16,-4 4-11 15,1 8 3-15,-8 10 18 16,-12 9 1-16,-23 11-4 16,-30 11-9-16,-30 7-12 15,-21 8-14-15,-17 5-3 16,-6 5 1-16,0 0-50 15,0 0-28-15,-18 15-21 16,-17 14-17-16,-7 10-31 16,0 3-33-16,1 0-144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1:50:56.0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15208 2123 155 0,'0'0'757'0,"0"0"-602"15,0 0-30-15,0 0-56 16,0 0-27-16,0 0-20 0,0 0 46 15,0-50-43-15,-11 46 29 16,-9 2-16-16,-4 0-12 16,-10 2-17-16,-3 0-2 15,-6 29-7-15,-6 12 7 16,6 6-5-16,8 3 6 16,10 0-8-16,14-6 3 15,7-4-3-15,4-6 0 16,0-10-1-16,9-6 1 15,7-6 2-15,1-8 2 16,5-4 5-16,3 0 5 16,4 0 2-16,2 0 4 15,1 0-5-15,-3 0-8 0,-6-1-3 16,4 1-4-16,-4 0 0 16,-5 7 1-16,-3 13-1 15,-6 9 2-15,-4 6-1 16,-5 5 2-16,0 7 3 15,-16 0 5-15,-13-4-3 16,-4-5 18-16,1-7 0 16,-1-8-2-16,0-7-5 15,4-8-6-15,0-8-6 16,4 0-2-16,2-3-5 16,6-22-8-16,6 0-17 15,6 0-26-15,3 8 4 16,2 9-34-16,0 1-47 15,0 5-30-15,22-2-188 16,16 0-133-16</inkml:trace>
  <inkml:trace contextRef="#ctx0" brushRef="#br0" timeOffset="486.28">15535 2520 803 0,'0'0'261'16,"0"0"-106"-16,0 0-64 15,0 0-28-15,0 0-22 16,0 0 6-16,-15-46-23 0,-3 46-21 16,-4 12-1-16,-2 10 4 15,1 7 15-15,3 4-1 16,9 5-13-16,2 3 2 15,9-3-8-15,0-6-1 16,3-7 0-16,14-8-6 16,-1-9-7-16,4-6-2 15,2-2 10-15,3-6 5 16,1-18 0-16,-1-9-2 16,-5 0 1-16,-7-1 1 15,-4 0 0-15,-5 5 6 16,-1 9 0-16,-3 13 1 15,2 4 14-15,-2 3-11 0,0 0-10 16,0 22-14-16,0 10 14 16,0 11 0-16,0 1 0 15,0-4-1-15,5-6 1 16,4-3-2-16,1-12-16 16,4-7-10-16,1-10-36 15,2-2-40-15,2-10-3 16,1-22-112-16,-1-14-69 15,-2-11-92-15</inkml:trace>
  <inkml:trace contextRef="#ctx0" brushRef="#br0" timeOffset="704.32">15786 2025 408 0,'0'0'308'16,"0"0"-19"-16,0 0-80 16,0 0-104-16,0 0-21 15,0 0-50-15,6-64-27 16,1 116-3-16,1 24 46 15,2 17-13-15,-1 4-6 16,-3-2 19-16,-4-11-18 16,-2-5-12-16,0-8-14 15,0-6-4-15,0-9-2 16,0-10-9-16,0-8-64 16,0-13-24-16,0-14-75 15,0-11-196-15</inkml:trace>
  <inkml:trace contextRef="#ctx0" brushRef="#br0" timeOffset="1098.54">15963 2578 767 0,'0'0'170'16,"0"0"-99"-16,0 0 40 15,0 0-43-15,0 0-20 16,0 0-8-16,50 39-10 16,-44-39 6-16,6 0 15 0,-3 0-9 15,1-4 18 1,4-13-11-16,-3-2-31 0,-2-6-5 16,-5 1-4-16,-4 0-2 15,0 4-3-15,0 6-1 16,0 8-3-16,-13 6-12 15,-3 0-10-15,-3 18 6 16,-2 14 15-16,6 8-3 16,3 7 4-16,8 1 1 15,2-1-1-15,2-2 0 16,0-5 1-16,14-4-1 16,14-8-4-16,6-8 4 15,6-14-50-15,0-6-56 0,-3-10-110 16,2-26-158-1</inkml:trace>
  <inkml:trace contextRef="#ctx0" brushRef="#br0" timeOffset="1515.37">16393 2310 792 0,'0'0'305'0,"0"0"-115"16,0 0-51-16,0 0-74 15,0 0-47-15,0 0-14 16,-46 26 0-16,28 14 5 15,7 4-8-15,2-4 2 16,2-2-1-16,5-4 0 0,2-8 4 16,0-6 1-1,0-7 0-15,0-8 0 0,9-5 13 16,9 0 15-16,4-4 19 16,5-11-33-16,-5-4-2 15,-2 5 7-15,-4 4 1 16,-3 4-2-16,-2 6-6 15,1 0-10-15,-2 2-9 16,-3 26 4-16,-3 13 1 16,-4 6 16-16,0 6 8 15,0 0-12-15,-19-9 9 16,-6-5-11-16,-2-7-2 16,2-10-8-16,10-10-5 15,1-6-3-15,6-6-7 16,-3 0-17-16,1-6-16 15,-5-13-66-15,-3-4-84 16,-3 9-29-16,-13 8-180 0,-4 6-267 16</inkml:trace>
  <inkml:trace contextRef="#ctx0" brushRef="#br0" timeOffset="1971.14">14186 3364 60 0,'0'0'958'15,"0"0"-822"-15,0 0-8 16,0 0-63-16,0 0-22 16,0 0 26-16,100 0 22 15,-23 0-26-15,35-12-25 16,38-8-13-16,50 1-9 15,45-6 23-15,47 6-7 0,38 1-13 16,15 3-17-16,7 5-2 16,-22 3-2-16,-47 2-6 15,-53-2-28-15,-63-2-31 16,-51 1-30-16,-48 0 2 16,-32 0 9-16,-30 4-31 15,-6 4 10-15,-42 0-161 16,-26 0-415-16</inkml:trace>
  <inkml:trace contextRef="#ctx0" brushRef="#br0" timeOffset="3492.52">8778 4016 518 0,'0'0'313'15,"0"0"-111"-15,0 0-29 0,0 0-85 16,0 0-32-1,0 0-20-15,-2 0-6 0,0-2 5 16,0 2-15-16,-1 0 6 16,3 0 11-16,-2 0-12 15,2 0-12-15,0 0-5 16,0 0-8-16,0 0 0 16,0 0-11-16,0 0-42 15,0-1-3-15,0 1-26 16,0 0-38-16,0 0-74 15,0 0-122-15,0-3-371 16</inkml:trace>
  <inkml:trace contextRef="#ctx0" brushRef="#br0" timeOffset="5695.3">9505 4209 776 0,'0'0'227'16,"0"0"-115"-16,0 0-10 15,0 0-47-15,0 0-26 16,0 0-8-16,-8 4-7 16,18 4-1-16,21 2-5 15,20 0 26-15,19 0 1 0,23-6-13 16,18-4-12-1,16 0 2-15,14 0-12 0,6-2 0 16,4-9-3-16,-2-2-2 16,-10 3-2-16,-19 0-8 15,-22 4-70-15,-22 6-116 16,-21-5-100-16,-14 5-197 16</inkml:trace>
  <inkml:trace contextRef="#ctx0" brushRef="#br0" timeOffset="6409.94">9653 4339 607 0,'0'0'230'0,"0"0"-74"16,0 0-10-16,0 0-54 16,0 0-30-16,0 0-3 0,3-30-11 15,-3 30-14-15,0 0-21 16,0 0-13-16,0 23 3 16,0 16 4-16,-5 16 21 15,-6 15 13-15,-2 10 23 16,2 11-10-16,2 8-13 15,7 3-2-15,2 1-9 16,0-1-13-16,0 3-3 16,0 1-10-16,0-2 0 15,0-6-1-15,0-6-3 16,4-13 1-16,0-7 4 16,1-10-5-16,-1-12 0 15,1-13 0-15,-2-14 0 16,-1-15 0-16,-2-6-5 15,0-2-12-15,0 0-1 0,0 0-11 16,0-10-23-16,0-6-88 16,-2-2 3-16,-6 2-120 15,2-4-180-15</inkml:trace>
  <inkml:trace contextRef="#ctx0" brushRef="#br0" timeOffset="7392.68">9649 5801 634 0,'0'0'129'16,"0"0"11"-16,0 0 13 16,0 0-74-16,0 0-12 15,0 0-24-15,-65 16 18 16,65-16-10-16,0 2-24 16,5-2-9-16,24 0-3 15,24 0 26-15,28 0-3 16,26 0 13-16,26-4-10 0,26-8 1 15,10-2-25-15,1 6-11 16,-12 2-5-16,-27 6-1 16,-25 0-14-16,-14 0-14 15,-18 0-17-15,-12 0-26 16,-15 3 8-16,-14-2 0 16,-13-1 6-16,-6 0-4 15,-7 0 2-15,-5 0-37 16,-2 0 38-16,0-4-28 15,0-10-32-15,0-6 20 16,0-4-1-16,0-4 12 16,0-7-47-16,0-2-55 0,4-7 189 15,-2-5 9 1,0-8 209-16,-2-10-39 0,0-22-33 16,0-9-23-16,0-8-68 15,0 4 4-15,0 10-28 16,0 13 11-16,-2 11 19 15,-2 11 7-15,0 9-22 16,-1 9-16-16,-2 3-12 16,0 7-5-16,1 10-4 15,2 7 11-15,-1 6 4 16,3 6-1-16,2 0-3 16,0 0-12-16,0 0 2 15,0 0-2-15,0-4-3 0,0-1-2 16,0 1-2-1,0-4-1-15,0-3 2 0,0-4 1 16,0-1-1-16,0 2-2 16,0 3 0-16,2 5-1 15,-2 3 3-15,0 3-4 16,0 0 1-16,0 0-1 16,0 0-4-16,0 0 4 15,0 0-4-15,0 0-1 16,0 0-1-16,0 0 1 15,0 0-1-15,0 0-8 16,0 11 16-16,0-2-2 16,0-3 2-16,0 1 0 15,0-6 1-15,0-1 0 0,0 0 3 16,0 0 2-16,0 0 8 16,0 0 6-16,0 0 1 15,0-5-20-15,0-8-1 16,0 2 0-16,-7 0-29 15,0 3-39-15,3 2-35 16,2-2-88-16,2-2-115 16,0 3-387-16</inkml:trace>
  <inkml:trace contextRef="#ctx0" brushRef="#br0" timeOffset="8346.21">11982 4788 631 0,'0'0'111'16,"0"0"22"-16,0 0-17 16,149-50-64-16,-99 21-13 15,-2-10 28-15,0-3 6 0,-9-8-37 16,-3-5-20-1,-11-7 10-15,-10-13-6 0,-13-2-12 16,-2-3-1-16,-5 8-6 16,-18 22 1-16,-8 20 2 15,-4 19 22-15,0 11-26 16,4 15-7-16,4 22-8 16,12 13 6-16,8 17 6 15,7 11 3-15,0 14 2 16,11 10 8-16,11 2 13 15,5 7 10-15,-3-2-14 16,-4-4 9-16,-1 0-6 16,-9 5 0-16,-1 3 4 15,-5-1 59-15,-4-4-24 0,0-11-45 16,-13-10-1-16,-11-4-3 16,-3-9 4-16,5-10-5 15,6-17 3-15,12-10-10 16,4-15-2-16,0-7-2 15,9-9 1-15,13-6-2 16,7 0 0-16,7-6-4 16,1-20 3-16,2-5-4 15,-6-3 6-15,-7-4-9 16,-8-4 0-16,-7-2-5 16,-11-6 0-16,0-4 3 15,-19-5-19-15,-28 0-10 16,-12-4-25-16,-7 6 23 15,-5 2 10-15,0 9-7 16,3 11-2-16,13 11 1 0,14 13-38 16,22 5 39-16,14 0 36 15,5 0-27-15,22-2-102 16,19-5 80-16,14 1 29 16,10-2-5-16,9 3-5 15,7-4-3-15,6 2-69 16,-6 2-135-16</inkml:trace>
  <inkml:trace contextRef="#ctx0" brushRef="#br0" timeOffset="8741.56">12786 5061 607 0,'0'0'346'0,"0"0"-211"15,0 0-7-15,0 0-92 16,0 0-22-16,-127 6 16 16,112 12 3-16,3 8 4 15,4 2-7-15,4 6-12 16,4 0 3-16,0-2-7 16,4-5 1-16,25-8-7 15,9-4 1-15,9-11-8 16,6-4-1-16,-2-4-4 15,-9-23-19-15,-5-1 6 0,-14-1 12 16,-9-6 5-16,-9-3 6 16,-5-2 21-16,0-2 9 15,-17 4-9-15,-14 7-11 16,-4 14-5-16,-5 9-11 16,2 8-4-16,7 0-13 15,6 6-16-15,7 12-32 16,10 4-46-16,5 4-31 15,3-2-125-15,0-2-84 16</inkml:trace>
  <inkml:trace contextRef="#ctx0" brushRef="#br0" timeOffset="9150.45">13033 4979 864 0,'0'0'123'0,"0"0"-16"16,0 0-36-16,0 0-25 15,0 0-2-15,119 42 13 0,-95-12-8 16,-1 4-5-16,-10 7-11 15,-4-1 11 1,-2-3 3-16,-5-2-7 0,-2-9 23 16,0-8-36-16,0-8-14 15,0-9-6-15,0-1 2 16,-5 0 3-16,-2-14-4 16,3-17 0-16,4-11-4 15,0-9-4-15,0-3-9 16,4 4-4-16,12 4-7 15,0 12-18-15,-2 16-9 16,-4 10-46-16,3 5-13 16,-3 3-127-16,1 0-184 15</inkml:trace>
  <inkml:trace contextRef="#ctx0" brushRef="#br0" timeOffset="9740">13480 4963 940 0,'0'0'241'16,"0"0"-101"-16,0 0-22 15,0 0-83-15,0 0-31 16,0 0 0-16,26 18 19 16,-21 10 7-16,-1 5 7 15,-2 6-4-15,0 2-5 16,3 0-6-16,1-1-4 0,2-4 8 15,0-5-10-15,1-12-13 16,-3-8-1-16,4-11-2 16,1 0 6-16,5-22 1 15,1-14-6-15,6-8-1 16,-6-7-3-16,-1 1 2 16,-1 4 0-16,-3 12 1 15,-3 12 0-15,-5 13 0 16,-2 9-1-16,-2 0-1 15,2 6-10-15,2 17 12 16,2 3 1-16,0 0-1 16,5-1 1-16,7-2-1 15,2-7 1-15,7-4 3 0,-1-10 0 16,6-2-2 0,-1-4-2-16,0-24 2 0,-2-6-2 15,0-10-1-15,-6-6-1 16,-4-4 2-16,-1 1 0 15,-5 13-1-15,-3 13 2 16,-8 20 10-16,-2 7 41 16,0 14-16-16,-2 24-19 15,-12 15 5-15,1 5-6 16,6 4 3-16,5 4-8 16,2 11-11-16,0-1-1 15,7-4-1-15,8-8-44 0,-3-14-127 16,1-17-185-16,-3-18-931 15</inkml:trace>
  <inkml:trace contextRef="#ctx0" brushRef="#br0" timeOffset="10279.85">10164 5316 1156 0,'0'0'143'16,"0"0"-12"-16,0 0-73 16,0 0-42-16,0 0-3 15,0 0 40-15,152 10 1 16,-70-10-28-16,4-4-23 15,6-8-2-15,-5 0-1 16,-11 6-8-16,-11 6-21 16,-23 0-86-16,-26 0-142 15,-16 12-497-15</inkml:trace>
  <inkml:trace contextRef="#ctx0" brushRef="#br0" timeOffset="12187.83">14562 5042 583 0,'0'0'218'15,"0"0"-59"-15,0 0-22 16,0 0-49-16,0 0-33 16,0 0-9-16,0 0-2 15,0-8-3-15,0 8-14 16,0 0 1-16,0 0 1 16,0 0-8-16,0 0-1 15,5 0-6-15,13 0-7 16,11 0 1-16,15 5 15 15,14 1 1-15,9-3-2 16,-1 0-13-16,-3 1-3 16,-7-2-1-16,-12 2-5 15,-10-2 2-15,-12 2-2 0,-6-2 0 16,-8-2 0-16,-5 2 2 16,-3 0-1-16,0-2-1 15,0 2 1-15,0-2 1 16,0 0 3-16,0 0 4 15,0 0-3-15,0 0 1 16,-7-14-5-16,-9-5-1 16,-6 2-1-16,-7-3 4 15,-4 1-3-15,-6-2 4 16,2-2-1-16,1 2-3 16,5 3 0-16,6 1 1 15,10 9 5-15,4 3 5 16,6 3 6-16,3 2-9 0,0 0-5 15,2 0 0 1,0 0-2-16,0 0 5 0,0 10 0 16,0 1 1-1,18 1 15-15,13 1 9 0,9-1 3 16,4-2-14-16,1 2-4 16,-7-2-3-16,-7 0-3 15,-8 0-5-15,-8 0-1 16,-3 0-1-16,-8 4-2 15,-4 2 3-15,0 8 2 16,-25 6 4-16,-17 8-8 16,-7 5-2-16,-5 2-1 15,8 4-17-15,8-2-36 16,9 5-117-16,11-13-214 0,5-9-800 16</inkml:trace>
  <inkml:trace contextRef="#ctx0" brushRef="#br0" timeOffset="13054.07">16113 4489 717 0,'0'0'174'16,"0"0"-3"-16,0 0-42 16,0 0-39-16,0 0-12 15,0 0-6-15,6-26-21 16,-6 26-12-16,0 0 5 16,0 0 4-16,0 0-22 15,0 0-10-15,0 13-5 16,0 17 3-16,0 14 48 0,0 4-19 15,0 8-8-15,0 1-8 16,-2 4-10-16,-2 1-6 16,4-5-7-16,0-7 0 15,0-10-3-15,0-6 0 16,0-4 0-16,0-4-1 16,0 0 1-16,0-4-1 15,0-5 1-15,0-2 5 16,0-7 1-16,0-4 4 15,0-4-3-15,0 0-3 16,0 0 3-16,0 0 0 16,0 0 1-16,-2-2-1 0,-1-4 0 15,1 2-1 1,0 2-6-16,2 0 2 0,0 0-1 16,0-2 0-16,0-1 0 15,17-3-2-15,12-5-1 16,10 1 0-16,5 1-1 15,6 5-1-15,-2 5 2 16,-3 1-5-16,-14 0-9 16,-16 0-28-16,-8 0-39 15,-7 0-110-15,0 4-102 16,-9 2-214-16</inkml:trace>
  <inkml:trace contextRef="#ctx0" brushRef="#br0" timeOffset="13602.82">16572 4847 391 0,'0'0'764'0,"0"0"-645"0,0 0-30 16,0 0-73-1,0 0-9-15,0 0 28 0,29 48 4 16,-13-34-9-16,-1-5-6 16,3-2 3-16,2-5 5 15,0-2 2-15,3 0 2 16,-6-4-6-16,-3-9-12 15,-3 0-1-15,-5-2 0 16,-6-3-7-16,0-4 4 16,0 0-4-16,-13-4-10 15,-9 2 0-15,-3 5-3 16,-2 6-6-16,3 11-4 16,-3 2 2-16,5 12 3 15,1 18 5-15,4 8 2 16,5 5-1-16,8 1 1 0,4-2 1 15,0-2 4-15,4-4 6 16,15-4-5-16,5-6-2 16,1-6 1-16,4-6-1 15,-1-5 1-15,3-8 0 16,-2-1-4-16,-2 0-1 16,-4 0-29-16,-3-1-44 15,2-12-87-15,-2 3-23 16,5-3-86-16,4 0-172 15</inkml:trace>
  <inkml:trace contextRef="#ctx0" brushRef="#br0" timeOffset="14069.66">17147 4867 456 0,'0'0'459'0,"0"0"-290"15,0 0 4-15,0 0-86 16,0 0-29-16,0 0-11 15,-14-31-15-15,-1 31-11 16,-3 2-7-16,0 19 4 16,2 5-8-16,6 3-2 15,1 4 5-15,4 1 5 16,5-4-2-16,0-6-13 16,0 0 0-16,16-8-3 15,8-5-2-15,12-5-9 16,8-6-1-16,5 0 11 0,3 0 0 15,-12-17-43-15,-9-3 7 16,-8-6 9-16,-13-5 24 16,-7-2 3-16,-3-5 1 15,0 6 9-15,-3 10 18 16,-3 8 3-16,2 8 5 16,4 6-6-16,-4 0-24 15,2 6-5-15,0 17-2 16,2 8 2-16,0 1 15 15,0 2-1-15,0-4-4 16,0 2-9-16,0-4-1 16,4-2 0-16,15-4-15 15,8-5-26-15,10-10-32 0,6-7-59 16,3 0-119 0,0-15-148-16</inkml:trace>
  <inkml:trace contextRef="#ctx0" brushRef="#br0" timeOffset="14542.81">17842 4768 103 0,'0'0'654'16,"0"0"-438"-16,0 0-2 15,0 0-132-15,0 0-68 16,0 0 25-16,-119 16 14 16,91 23-27-16,6 1-4 15,3 0 0-15,11-1-6 0,4-6-8 16,4-3-4-16,0-1 0 15,4-8-3-15,16-5 1 16,4-8-2-16,5-6-15 16,0-2-9-16,-2-2 5 15,0-18-9-15,-3-5 3 16,-6-4 5-16,-2-7 17 16,-8-4 3-16,-5-12 14 15,-3-14 6-15,0-5-3 16,0-3-16-16,-7 0 2 15,-8 5 1-15,-3 16 15 16,5 15 14-16,5 19 7 16,4 17 17-16,0 2-12 15,-1 21-45-15,3 19 4 16,2 14 12-16,0 12 11 0,0 8 36 16,2 2-14-16,11 0-13 15,1-3-18-15,4-5-14 16,8-2 1-16,8-5-5 15,1-4-1-15,2-9-12 16,-8-8-51-16,-3-7-96 16,-4-12-20-16,-11-8-127 15,-11-9-244-15</inkml:trace>
  <inkml:trace contextRef="#ctx0" brushRef="#br0" timeOffset="14921.79">15786 5685 1202 0,'0'0'83'0,"158"-3"11"15,-18 0 57-15,36-1-45 16,34 2-57-16,37-4 13 15,23-1-11-15,15 1-32 16,-11 0-19-16,-33 5-3 16,-46-1-26-16,-50-1-77 15,-51 3-73-15,-41 0-59 16,-35 0-418-16</inkml:trace>
  <inkml:trace contextRef="#ctx0" brushRef="#br0" timeOffset="18466.11">19847 4328 685 0,'0'0'196'0,"0"0"-58"16,0 0-20-16,0 0-63 16,0 0-22-16,0 0 14 0,0 0-1 15,-5-19 17-15,5 19-17 16,0 0 10-16,0-2-1 16,0 2 5-16,0 0-13 15,-2 0-12-15,2 0 0 16,-4 0 7-16,2 0-12 15,-3 0-7-15,1 0-1 16,0 8-10-16,4 9 1 16,0 4 0-16,0 8 1 15,0 6 1-15,0 7 0 16,0 5 2-16,0 3 2 16,0 3-8-16,-2-3 4 0,-1-5-7 15,-2-1 3-15,3-6 1 16,0-8 0-16,2-5-7 15,0-12 0-15,-2-3 0 16,2-7-5-16,0-3-2 16,0 0 2-16,0 0 0 15,0 0-10-15,0 0-2 16,0 0-14-16,0-4-9 16,0-6-32-16,0-2-98 15,0-2-87-15,0-3-182 16</inkml:trace>
  <inkml:trace contextRef="#ctx0" brushRef="#br0" timeOffset="19049.34">20395 4492 491 0,'0'0'537'0,"0"0"-361"16,0 0-23-16,0 0-73 15,0 0-42-15,0 0-9 0,-58-31 11 16,45 31 2-16,-1 12-8 15,1 8-5-15,2 9-6 16,4 3 1-16,0 6-9 16,3 2 14-16,4 0-5 15,0-3-10-15,0-8-1 16,16-1-7-16,6-6-2 16,7-7-1-16,6-8-1 15,2-6-1-15,0-1-2 16,1 0-6-16,-5 0 5 15,1-8 2-15,-7-9 0 16,-3-1 0-16,-6-6 2 16,-9 0-2-16,-4-8 6 15,-5-3-2-15,0-7 0 16,-9 4 2-16,-16 8-2 0,-8 10-1 16,-12 11 3-16,-4 9-6 15,-4 0 0-15,8 0-1 16,11 6-3-16,15 3-12 15,9 0-19-15,8-4-17 16,2 4-16-16,0-4-52 16,0 2 2-16,22 1-31 15,12-2-91-15,-1-2-78 16</inkml:trace>
  <inkml:trace contextRef="#ctx0" brushRef="#br0" timeOffset="19535">21095 4492 1019 0,'0'0'177'0,"0"0"-46"15,0 0-38-15,0 0-65 16,0 0-5-16,0 0 1 15,-91-33-5-15,82 50 9 16,-3 5 21-16,8 3-13 16,2 8 6-16,2 1-13 15,0 2-1-15,0-2-7 0,14-2-5 16,9-4-13-16,2-4 5 16,6-8-8-16,3-4 0 15,1-4-2-15,6-6-5 16,-1-2 7-16,-3 0 3 15,-6-2 1-15,-6-12-1 16,-7-1 14-16,-3-8 16 16,-8-1 1-16,-3-4-3 15,-4-8-2-15,0-4-11 16,-11-6-4-16,-15-1-5 16,-10 10 1-16,-6 6-10 15,-3 20 9-15,1 9-9 0,1 2 4 16,7 8-4-16,7 11-5 15,8 4-16-15,5 0-19 16,5 4-23-16,7 1-73 16,4 4-91-16,0-2-113 15,0 0-239-15</inkml:trace>
  <inkml:trace contextRef="#ctx0" brushRef="#br0" timeOffset="20297.78">19441 5340 592 0,'0'0'209'0,"0"0"-191"16,0 0 19-16,181-2-4 16,-74-7-21-16,25 0 48 15,13-4 3-15,13 2-43 0,0-1-16 16,-4 0-4-16,-12 0-17 15,-15 1-34-15,-18 5-33 16,-11 5-17-16,-9 1-59 16,-6 0-30-16,-12 0 69 15,-7 0 36-15,-10 0-1 16,-12 0 58-16</inkml:trace>
  <inkml:trace contextRef="#ctx0" brushRef="#br0" timeOffset="20898.86">19248 5346 558 0,'0'0'330'16,"0"0"-259"-16,0 0 99 16,0 0-70-16,0 0-78 15,0 0-4-15,-11 15 17 16,55-10 38-16,23-4-26 15,26-1-10-15,23 0 7 16,27 0 2-16,18-1-16 0,13-6-1 16,13-2-8-1,4 1-10-15,-4 0-3 0,-8-3-8 16,-21 2 0-16,-21-5-4 16,-14-2 4-16,-11-2 0 15,-14 0 0 1,-11-1-1-16,-12 6-8 0,-15 4-29 15,-19 5-18-15,-17 4-21 16,-15 0-25-16,-9 0-50 16,-7 8-153-16,-31 4-169 15</inkml:trace>
  <inkml:trace contextRef="#ctx0" brushRef="#br0" timeOffset="21464.38">19225 5356 100 0,'0'0'961'16,"0"0"-909"-16,0 0 73 16,0 0-37-16,0 0-62 15,0 0 6-15,103 5 42 16,-7-5-4-16,31 0-13 16,33 0-6-16,23 0-17 0,15-2-13 15,14-3-3-15,-5 3-5 16,-9 0-8-16,-13-4-5 15,-20 0-2-15,-13-4 0 16,-23-1 2-16,-23 4 1 16,-21 1-1-16,-22 0 0 15,-12 1 1-15,-15 4-1 16,-9 1 0-16,-14 0-14 16,-9 0-40-16,-4 0-78 15,-9 0-65-15,-33 0-251 16</inkml:trace>
  <inkml:trace contextRef="#ctx0" brushRef="#br0" timeOffset="23279.9">18488 4650 848 0,'0'0'131'0,"0"0"-23"15,0 0-19-15,0 0-57 16,0 0-3-16,0 0 21 15,-5 0 7-15,5 0-8 16,3 0-13-16,19 0 0 16,16 3 24-16,13 0-7 15,14-3-11-15,12 0-16 16,10 0-9-16,3-3 4 16,-5-6-7-16,-12 3-7 0,-9-2-5 15,-17 1 0 1,-9 1-3-16,-11-1 2 0,-7 1 0 15,-2-2 1-15,-4 2-1 16,-4 0 2-16,-3 0-1 16,-5 1-2-16,0 4 5 15,-2-1-4-15,0-1 14 16,0 0 8-16,0 0 2 16,0 2-9-16,0-2-9 15,0 2-4-15,-11-3-2 16,-4 2 2-16,-3-2-3 15,-5-3 0-15,-3 2 1 16,2-1 0-16,-3-2 0 16,-2-5 4-16,2 4 2 15,0-4 4-15,5 6 2 0,4 1 1 16,7 4 5-16,4 2-5 16,3 0 1-16,0 0-7 15,1 0-5-15,-1 0-1 16,4 6 0-16,0 3 4 15,0 4 4-15,0 0 1 16,4 5-1-16,19 3 8 16,8-1 0-16,5-6-3 15,3-6-6-15,1-2-3 16,-1-4-3-16,-8-2 5 16,-9 0-8-16,-11 2 0 15,-6 2 0-15,-5 4 0 0,0 6 0 16,-14 11 0-16,-15 2 0 15,-11 10 0-15,0 7-41 16,0 6-40-16,2-2-181 16,0-6-355-16</inkml:trace>
  <inkml:trace contextRef="#ctx0" brushRef="#br0" timeOffset="25243.86">21986 4636 596 0,'0'0'259'0,"0"0"-117"0,0 0 18 16,0 0-95-16,0 0-47 16,0 0 4-16,-27 2 6 15,27-2 5-15,0 0 13 16,0 0 0-16,0 0-1 15,0 0-1-15,0 0 11 16,0 0-1-16,23 0-25 16,15-21-13-16,22-6 4 15,17-13 5-15,15-3-6 16,15-5 12-16,5 0-4 16,-4 2-5-16,-5 4-15 15,-18 5 3-15,-14 8 1 16,-20 7-8-16,-13 4-2 15,-11 5 0-15,-9 5 3 0,-5 3-4 16,-7 0 10-16,0 4-3 16,-2-2 5-16,-2 2 1 15,0-1-7-15,0 0 3 16,1 0-5-16,-3 0-4 16,0 2 2-16,0 0-2 15,0 0 0-15,0-2 1 16,0 2 1-16,0 0 2 15,0 0-3-15,0 0 3 16,0 0-1-16,0 0 1 16,0-3-2-16,0 3 1 0,0 0-1 15,0 0 2-15,0-1-3 16,0-3 3-16,0-5-1 16,-5 1-2-1,-9-1-1-15,-1-1 0 0,-3 0 0 16,-4 2 0-16,-2 2-2 15,-3 1 2-15,2 3 0 16,6 2 0-16,3 0-1 16,9 0 1-16,3-1 0 15,4 1 0-15,0 0 0 16,0 0 1-16,0 0 0 16,0 0-2-16,0 0 1 15,11 0-1-15,9 6 0 16,7 3 1-16,1 5 9 0,1-1-8 15,-2-2 4-15,-7 2 0 16,-5 1-5-16,-3 0 3 16,-5 4 2-16,-3 2-1 15,-4 6 1-15,0 5-2 16,0-2-1-16,0-3-1 16,0 0-1-16,-9-7-6 15,3-5-8-15,-2-3-19 16,2-1-48-16,-1-1-99 15,3-9-71-15,-2 0-205 16</inkml:trace>
  <inkml:trace contextRef="#ctx0" brushRef="#br0" timeOffset="25879.82">23744 3691 957 0,'0'0'162'0,"0"0"-34"16,0 0-23-16,0 0-71 15,0 0-18-15,0 0 23 16,-40-34-17-16,26 43-8 16,-1 13 9-16,-1 7 2 15,5 7 1-15,3 4 0 16,6 1 7-16,2-8-21 16,0-4-1-16,4-9-3 15,11-8-2-15,3-4-2 16,-1-6 2-16,4-2 8 15,-1 0 2-15,4-6 1 16,1-9-4-16,-3 4-6 16,1 1-5-16,-4 2 0 15,-3 4-1-15,-3 4-1 16,-1 0-1-16,1 0 0 0,-2 6-1 16,1 18 2-16,-4 4 0 15,-6 6 2-15,-2 0 5 16,0 4 2-16,-13-2 4 15,-11-2 3-15,-1-6 2 16,-4-6-1-16,0-4-1 16,-2-8-7-16,4-3 2 15,-2-6-8-15,5-1 1 16,2 0-4-16,-1 0 0 16,10-15-10-16,1-3-13 0,10-2-41 15,2 0-23 1,0 2-64-16,8 3-1 0,15 8-91 15,2 0-91-15,2 5-317 16</inkml:trace>
  <inkml:trace contextRef="#ctx0" brushRef="#br0" timeOffset="26344.87">24192 3994 387 0,'0'0'629'16,"0"0"-433"-16,0 0-67 16,0 0-64-16,0 0-53 15,0 0 14-15,-34-94 0 0,25 90-6 16,-1 2-5-16,-2 2-9 16,-1 0-6-16,0 9 0 15,1 14 3-15,6 10 3 16,4-2 4-16,2 3-4 15,0-4-2-15,0-3-4 16,15-10-2-16,5-8-4 16,5-9 0-16,-1 0-3 15,0-4 1-15,1-21 5 16,-5 0-4-16,-2 0 5 0,-5 0 1 16,-4 0 1-1,-2 10 5-15,-2 2 6 0,-3 7 14 16,-2 6 11-1,0 0 1-15,0 0-22 0,2 16-14 16,0 14 7-16,-2 3 17 16,0 1-7-16,0 0-11 15,3-1-7-15,1-4 0 16,-2-7 0-16,0-6-21 16,-2-9-55-16,2-2-33 15,5-5-87-15,0-2-150 16</inkml:trace>
  <inkml:trace contextRef="#ctx0" brushRef="#br0" timeOffset="26619.95">24399 3363 984 0,'0'0'247'0,"0"0"-162"16,0 0-27-16,0 0-48 15,0 0 56-15,54 148 7 16,-38-77 19-16,-6 0-20 16,-1-3-7-16,-2-1-9 15,0-11-16-15,-5 0-26 16,-2-8-5-16,4-6-3 16,-1-6-4-16,1-8-1 0,5-4-1 15,0-6-8 1,2-7-12-16,-2-9-54 0,2-2-50 15,-2 0-80-15,0-22-172 16</inkml:trace>
  <inkml:trace contextRef="#ctx0" brushRef="#br0" timeOffset="27081.07">24756 3863 709 0,'0'0'175'15,"0"0"-16"-15,0 0 12 0,0 0-111 16,0 0-12-16,0 0 15 16,89 35-17-16,-74-35-13 15,3 0 9-15,-3 0 3 16,1 0-9-16,-3-10-11 15,-3-5 1-15,-6 1-5 16,-1-5-7-16,-3-4 0 16,0 2-3-16,-7-2-6 15,-11 3-3-15,-5 10-2 16,-1 10-7-16,0 0 0 16,3 5 4-16,3 18 3 15,5 12-3-15,7 7 3 0,1 6 2 16,5 2 0-16,0-2 0 15,3-4-2-15,16-5 1 16,8-9-3-16,8-9 2 16,15-7-1-16,4-8 1 15,-2-6 0-15,0-2-9 16,-5-20-42-16,-11-6-59 16,-7-4-4-16,-14-2-94 15,-11 0-260-15</inkml:trace>
  <inkml:trace contextRef="#ctx0" brushRef="#br0" timeOffset="27593.11">25366 3743 312 0,'0'0'660'0,"0"0"-526"16,0 0 30-16,0 0-114 16,0 0-31-16,0 0-15 15,-62-36 12-15,37 61 5 16,3 5 5-16,1 6 16 16,11 0-19-16,3 1-5 15,5 1-5-15,2-9-9 0,0-4-1 16,2-12-1-16,15-5 2 15,6-8 1-15,6 0 5 16,2 0 0-16,5-17-1 16,-1 4-2-16,-1-1 6 15,-10 2-1-15,-1 5 5 16,-7 6 4-16,-8 1-2 16,1 0-11-16,-5 12 4 15,-1 10 9-15,-3 6 10 16,0 4 5-16,-5 2 20 15,-14-1-19-15,-10-5-1 16,-5-2 1-16,-6-7-7 16,0-6-7-16,4-7-12 15,5-4-9-15,4-2-2 16,7 0 0-16,7-8-14 16,9-17-22-16,4-4-49 0,0-7-130 15,19-3-139-15,4 10-638 16</inkml:trace>
  <inkml:trace contextRef="#ctx0" brushRef="#br0" timeOffset="28381.4">23751 4578 38 0,'0'0'0'0</inkml:trace>
  <inkml:trace contextRef="#ctx0" brushRef="#br0" timeOffset="31980.63">24120 4901 968 0,'0'0'236'16,"0"0"-108"-16,0 0-27 15,0 0-53-15,0 0-13 16,0 0 30-16,0-9-7 16,0 9-15-16,0 0-2 15,0 0-2-15,0-1-10 16,0 1-8-16,0 0-12 16,0 7-1-16,0 16 7 0,5 3 1 15,2 4-4-15,-5 8-4 16,3 4 5-16,-5 2-5 15,0 6 0 1,0-2 0-16,0-2-6 0,0-6 1 16,0-9-1-16,0-9 0 15,0-10-2-15,0-3-1 16,0-7-4-16,0-2-13 16,0 0-28-16,0 0-32 15,0 0-33-15,0-15-82 16,4-5-99-16,2-2-198 15</inkml:trace>
  <inkml:trace contextRef="#ctx0" brushRef="#br0" timeOffset="32487.86">24453 5041 879 0,'0'0'248'0,"0"0"-110"16,0 0-29-16,0 0-71 15,0 0-26-15,0 0 1 0,-17-13-6 16,13 32 0-16,0 9 12 15,0 8 0-15,4 2-6 16,0 4 3-16,0-2 7 16,0-5-9-16,8-3-1 15,10-13-5-15,7-7-3 16,4-5 3-16,2-7-4 16,1 0 0-16,-1-20 1 15,-4-8-3-15,-4 0 0 16,-7-6 1-16,-5-1 6 15,-4-5 13-15,-7-4 3 16,0 0 0-16,0 0-10 16,-7 2-4-16,-10 10-3 0,-4 8-2 15,-3 10-4 1,-3 10-4-16,0 4-2 0,1 0-10 16,1 11-22-16,5 10-19 15,5 1-31-15,5 2 3 16,8 6-81-16,2-5-142 15,0 2-103-15</inkml:trace>
  <inkml:trace contextRef="#ctx0" brushRef="#br0" timeOffset="33056.47">24994 4932 419 0,'0'0'671'0,"0"0"-508"16,0 0-11-16,0 0-78 15,0 0-60-15,0 0-4 16,-45-3 11-16,39 27-1 0,2 7-1 16,4 4 12-1,0 7-1-15,0 4 3 0,0 2-8 16,0-5-12-16,6-6-12 16,9-6-1-16,3-5 2 15,1-8-1-15,6-5-1 16,2-7 1-16,7-6-1 15,0 0 0-15,-6 0 4 16,-5-12-2-16,-5-3 2 16,-5-5 0-16,-7-2 6 15,-6-7 24-15,0-7 8 16,0-6-12-16,-15-6-8 16,-10 0-12-16,-4 0-1 15,-2 2-4-15,-2 8-2 0,2 8-2 16,2 12 0-16,4 12-1 15,1 6-6-15,4 2-21 16,-1 22-15-16,8 6-28 16,7 4-10-16,6 2-53 15,0 6-17-15,0 0-114 16,19-4-171-16</inkml:trace>
  <inkml:trace contextRef="#ctx0" brushRef="#br0" timeOffset="33802.57">25778 4967 501 0,'0'0'358'0,"0"0"-207"15,0 0 25-15,0 0-75 16,0 0-35-16,0 0 8 16,2-60-22-16,-2 54-22 15,-6 3 13-15,-3 3-14 0,-9 0-27 16,0 11-2-16,-2 12-1 16,2 8 1-16,3 3 0 15,3 3-2-15,4-2 2 16,1 3 1-16,3 0 0 15,4-4 1-15,0 0-2 16,0-2 0-16,0-5 0 16,4-3 3-16,11-6-1 15,6-6 8-15,-1-4 4 16,2-2-1-16,0-6 0 16,1 0 2-16,-1 0 12 15,-4 0-1-15,0 0-13 0,-10-4-7 16,1-4-5-16,-7 0 1 15,-2-1-2-15,0 4-6 16,0-1-24-16,0-1-32 16,0 6-51-16,-13 1-66 15,-3 0-128-15,1 0-209 16</inkml:trace>
  <inkml:trace contextRef="#ctx0" brushRef="#br0" timeOffset="34302.06">26137 5089 733 0,'0'0'173'15,"0"0"-66"-15,0 0 5 16,0 0-83-16,0 0-22 15,0 0 13-15,-31-54-11 16,15 54 6-16,-1 7 20 16,1 14-8-16,7 5-8 15,3 7 2-15,6-2 0 16,0 1-1-16,0-4-7 16,4-7-6-16,13-6 3 0,4-4-7 15,1-10 3 1,-2-1-6-16,2 0 0 0,-2-9 0 15,-2-12-2-15,-2-4 2 16,-3-3-1-16,-1-1 2 16,-4-1 0-16,-1 8 6 15,-3 6 6-15,-2 8 16 16,-2 8 11-16,0 0-12 16,2 0-18-16,0 0-9 15,2 19-1-15,-2 12 16 16,2 3 18-16,0 0-14 15,5 1-10-15,3-8-5 16,-1-2-5-16,1-7-1 0,-2-8-54 16,1-9-18-1,-3-1-87-15,-1 0-125 0,3-15-412 16</inkml:trace>
  <inkml:trace contextRef="#ctx0" brushRef="#br0" timeOffset="34547.54">26500 4620 1038 0,'0'0'196'0,"0"0"-157"16,0 0 10-16,0 0-6 16,-2 122-22-16,4-70 44 15,5-1-12-15,0-4 9 0,-1 2-11 16,-4-6-26-16,5-4-11 15,-2-1-14-15,1-7-1 16,-1-1 1-16,-1-9-21 16,5-9-49-16,3-10-34 15,3-2-76-15,3-2-137 16,1-27-373-16</inkml:trace>
  <inkml:trace contextRef="#ctx0" brushRef="#br0" timeOffset="34811.07">26761 4602 905 0,'0'0'154'0,"0"0"9"0,0 0-66 16,0 151-30-16,0-94-5 15,0 0 20-15,0-3 11 16,0 2-47-16,0-4 1 15,4 3 17-15,1-3-29 16,-1-3-25-16,3-8-8 16,0-11-2-16,-3-10-12 15,0-8-40-15,-1-11-43 16,-1-1-61-16,0 0-33 16,0-19-237-16</inkml:trace>
  <inkml:trace contextRef="#ctx0" brushRef="#br0" timeOffset="35306.19">27124 4914 1166 0,'0'0'71'0,"0"0"17"16,0 0-52-16,0 0-36 15,0 0-4-15,0 0 3 16,-78-10 1-16,55 33 0 0,6 3 17 16,-1 5 6-1,9 0-5-15,5 1 12 0,4-1-4 16,0-8-15-16,0-5-5 16,11-6-1-16,11-9 0 15,5-3 1-15,2 0 1 16,4-11-2-16,-6-7-1 15,-5 4-3-15,-6 7 2 16,-5 4 19-16,0 3 17 16,0 0-15-16,-2 5-2 15,-2 20 9-15,-2 5 0 16,-5 5-8-16,0-2 13 16,0 1-4-16,-12-10-4 15,-8 2 5-15,-4-8-6 0,-1-7-8 16,0-4-3-16,-2-4-10 15,6-3-4-15,-4 0-2 16,3 0-9-16,-1-3-24 16,2-4-47-16,0 2-64 15,-1 5-67-15,-4 0-159 16,1 0-359-16</inkml:trace>
  <inkml:trace contextRef="#ctx0" brushRef="#br0" timeOffset="35787.86">23858 5955 1196 0,'0'0'91'0,"0"0"-40"16,0 0 31-16,0 0-79 16,152 6 0-16,-19-6 44 15,34-2 29-15,27-16-21 16,24-1-22-16,28-6-12 16,18 3-9-16,19 2-2 15,3 4-3-15,-1 5-6 16,0 4-1-16,-11 5-3 15,-11 2-1-15,-29 0 0 16,-40 0-10-16,-36 4-64 0,-43 4-65 16,-32 0-127-1,-34-2-261-15</inkml:trace>
  <inkml:trace contextRef="#ctx0" brushRef="#br0" timeOffset="36319.48">24353 5955 1216 0,'144'-24'74'0,"44"2"41"0,39 4-7 16,29 5-63-16,24 4-18 15,8 1 7-15,-7-2-20 16,-19 1-14-16,-32 1 0 15,-36-3-3-15,-30 3-20 16,-23 0-13-16,-25-1 2 16,-26 3-12-16,-28 6-19 15,-27 0-109-15,-26 0-181 16</inkml:trace>
  <inkml:trace contextRef="#ctx0" brushRef="#br0" timeOffset="43711.29">25074 6153 280 0,'0'0'192'0,"0"0"-116"16,0 0-14-16,0 0-21 16,0 0-5-16,0 0 11 15,0 0 20-15,0 0-12 16,2-25 11-16,-2 23-4 15,0-1-3-15,0 2-11 16,0-4-17-16,0 4-1 16,2-4-4-16,0 4 1 15,1-3-1-15,0 0 4 0,-3-1 4 16,0 4-13-16,2-2 13 16,-2 0-9-16,0 3-3 15,2-2-13-15,-2 0 9 16,0 2 5-16,0-2 8 15,0 2-2-15,0-5 5 16,0 4 0-16,0-2-12 16,0 0 2-16,0 3 0 15,0 0 1-15,0-3-6 16,0 3-2-16,0 0-2 16,0 0 1-16,0 0 5 15,0 0-10-15,-7 0-4 16,-6 9 1-16,-6 10 1 15,-2 12-3-15,0 5 2 0,-3 6 0 16,-1 5-2-16,1 0 4 16,0 3-2-16,-3 4 4 15,0 1-5-15,0-1 7 16,0 2-1-16,1-6-3 16,4-3-2-16,1-6 2 15,4-9-1-15,1-4-7 16,5-10 2-16,5-7-1 15,3-5-2-15,0-5 0 16,3-1-1-16,0 0-1 16,0 0 0-16,0 0-6 15,0 0-9-15,0 0-13 0,0 0-27 16,0 0-45-16,0-1-55 16,8-9-111-16,3 0-210 15</inkml:trace>
  <inkml:trace contextRef="#ctx0" brushRef="#br0" timeOffset="45028.48">24043 7332 206 0,'0'0'254'0,"0"0"-131"16,0 0-27-16,0 0 1 15,0 0-18-15,0 0-3 16,0 0 0-16,0 0 14 15,0-3-11-15,0-1-5 16,0 0-4-16,0-2-15 16,4 0-8-16,1-2-2 15,3-2-10-15,4-4-11 16,3 0 1-16,5 0 1 16,2 3-10-16,1 4 5 0,-3 3-7 15,0 4-4-15,0 0-5 16,0 0-3-1,0 0 1-15,-4 11 5 0,-3 14-3 16,-8 7 5-16,-5 2 7 16,0 2-2-16,0-4 5 15,-14 0-6-15,1-4 2 16,-3-6-10-16,3-4 2 16,-3-5-7-16,3-7 5 15,-1-3-6-15,1-3 4 16,4 0-1-16,2 0 2 15,1 0 4-15,3-2-7 16,1-5 1-16,2-4 1 16,0 4-4-16,0 0 0 15,2 3-1-15,7 4-1 0,1 0-6 16,3 0 7 0,-2 0-4-16,2 16 4 0,-4 9-1 15,-3 0 0-15,0 7 0 16,-6 5 2-16,0 1-3 15,0 2 2-15,0-2 1 16,-8-4 0-16,-7-6 1 16,-3-4 0-16,1-4-1 15,1-5 3-15,-2-8-2 16,0-4 4-16,-2-3-5 16,-4 0 5-16,1-9-1 15,1-13-3-15,2-6-1 16,2 0-11-16,7 2-25 15,2 8 1-15,7 6-19 16,2 8-40-16,0 1-14 0,0 3-69 16,0 0-132-1,6 0-105-15</inkml:trace>
  <inkml:trace contextRef="#ctx0" brushRef="#br0" timeOffset="45549.54">24486 7592 159 0,'0'0'905'0,"0"0"-777"0,0 0-13 16,0 0-50-16,0 0-55 15,0 0 9-15,-20-31 13 16,9 31-11-16,0 13 20 15,1 3 7-15,2 5 6 16,1 6 1-16,5 3-32 16,2 1-1-16,0-2-4 15,0-4-9-15,13-6-4 16,7-5 0-16,3-1-2 16,-1-8 4-16,2-5-4 15,1 0 0-15,0 0 3 16,-4-10-2-16,2-6 0 15,-5-5-2-15,-3-2 1 16,-3-4-1-16,-8-2 0 0,-2 0 0 16,-2-4 5-16,0-1 12 15,-2 4-9-15,-16 2-5 16,-5 7-5-16,0 10 3 16,-6 7-3-16,-5 4-4 15,1 0 3-15,4 14-5 16,4 0 5-16,9 2-1 15,8-1-1-15,3-1-10 16,5 4-21-16,0-1-12 16,0-2-29-16,0 0-41 15,11-1-19-15,9-4-80 16,5-6-215-16</inkml:trace>
  <inkml:trace contextRef="#ctx0" brushRef="#br0" timeOffset="46126.64">25458 7503 704 0,'0'0'178'15,"0"0"-83"-15,0 0 10 16,0 0-71-16,0 0 19 16,0 0 0-16,-18-67-25 0,-1 67 0 15,0 0 3-15,-6 9-3 16,3 13-1-16,-3 8 1 16,6 6-4-16,2 6 0 15,7 5-8-15,5-1 13 16,3-3-11-16,2-1 2 15,0-7 5-15,2-7-10 16,18-6 0-16,2-6-1 16,5-6-2-16,2-4 1 15,-2-6-3-15,-4 0 3 16,-6 0-9-16,-1-7-1 16,-5-3-3-16,-5 0-6 15,-4 1-37-15,-2 2-37 16,0-2-31-16,0 2-97 15,0 4-149-15,0-2-363 0</inkml:trace>
  <inkml:trace contextRef="#ctx0" brushRef="#br0" timeOffset="46576.83">25796 7613 407 0,'0'0'601'0,"0"0"-460"15,0 0 7-15,0 0-67 0,0 0-55 16,0 0 2-16,-22-30-6 16,2 47-6-16,0 5 7 15,4 5 5-15,7 2 4 16,5 0-4-16,4 2-6 15,0-3-12-15,0-6-3 16,7-4 0-16,10-4-3 16,5-4 1-16,5-8-2 15,4-2-2-15,3 0-1 16,-1-10-1-16,-2-9-2 16,-6-4 1-16,-7-1 0 15,-5-2 2-15,-11-1 4 16,-2-6-1-16,0 3-2 15,-10 1 3-15,-17 8-3 0,-5 9-1 16,-5 12-3-16,-2 0-6 16,6 1-10-16,6 12-36 15,12-1 2-15,8 0-35 16,5 2-34-16,2 0-81 16,0-4-55-16,20-4-170 15</inkml:trace>
  <inkml:trace contextRef="#ctx0" brushRef="#br0" timeOffset="47057.38">26186 7502 1010 0,'0'0'172'16,"0"0"-64"-16,0 0-17 15,0 0-91-15,0 0-3 16,0 0 3-16,16 9 24 16,-10 12 14-16,-1 3 14 15,-1 2-9-15,-2 2 13 16,-2-2-8-16,0-1-17 16,0-2-12-16,0-4-8 15,0-9-9-15,0-3 0 0,0-5-1 16,0-2 2-1,0 0-1-15,0-16 6 0,0-12-7 16,8-8-1-16,0-9-4 16,7-5-2-16,6 6 1 15,-1 7-7-15,-3 12 2 16,-3 15 3-16,-5 7 2 16,2 3 0-16,3 0-2 15,1 1 2-15,1 19 2 16,1 6 3-16,1 5 0 15,-3 2 1-15,1 3-2 16,-3-1 2-16,1-5-2 16,-3-4 1-16,-2-8 0 15,0-6-1-15,-4-4-42 16,-3-5-76-16,0-3-83 0,0 0-192 16</inkml:trace>
  <inkml:trace contextRef="#ctx0" brushRef="#br0" timeOffset="47444.02">26634 7469 939 0,'0'0'126'0,"0"0"14"15,0 0-28-15,0 0-60 16,0 0 9-16,31 103-6 0,-20-78-16 15,-2 2-2-15,2-5 6 16,0-5-17-16,1 0-4 16,1-3-11-16,0-4-1 15,1-3-4-15,-3-2-4 16,2-3 3-16,-2-2-2 16,2 0 2-16,1-7-1 15,-3-12 0-15,1-5-2 16,-8-8 1-16,0-4-2 15,-2-7-1-15,1-1 0 16,-3 3-3-16,0 8-4 16,0 11-11-16,0 12-8 0,0 10-28 15,-5 0-34 1,-1 0-25-16,-2 10-54 0,8 6-102 16,0 0-29-16</inkml:trace>
  <inkml:trace contextRef="#ctx0" brushRef="#br0" timeOffset="47860.58">27189 7495 1174 0,'0'0'118'0,"0"0"-9"15,0 0-57-15,0 0-49 16,0 0-3-1,0 0 5-15,8 44 6 0,6-37-6 16,-3-6 7-16,2-1 4 16,3 0 3-16,-3 0 5 15,1-8-14-15,-5-2-5 16,-3-3-3-16,-6-4-2 16,0-1-6-16,0-2-19 15,-11 4 6-15,-11 6 7 16,-3 6-6-16,1 4 8 15,4 0 8-15,2 16 2 16,7 9 7-16,4 6 5 0,7 5-2 16,0 0 12-1,0-4-4-15,11-1 6 0,12-6-5 16,8-2-7 0,2-5-10-16,5-6-2 0,5-6-51 15,-1-6-30-15,2 0-167 16,-5 0-343-16</inkml:trace>
  <inkml:trace contextRef="#ctx0" brushRef="#br0" timeOffset="48241.84">27516 7479 778 0,'0'0'182'16,"0"0"-127"-16,0 0 86 16,0 0-111-16,0 0-17 15,0 0 38-15,101 50-8 16,-88-26-14-16,-3 5 6 16,0-1 1-16,-8 0-5 15,2-3-1-15,-1 0 0 16,-3-6-6-16,0-2-4 15,0-9-1-15,0-4-10 16,0-4-3-16,-5 0 5 16,-9-2-2-16,4-21-3 0,5-6-6 15,5-11-1-15,0-6-14 16,23 0 7-16,4 6-11 16,-4 9-17-16,-6 15 7 15,-2 8-9-15,-6 5-48 16,0 3-84-16,4 0-142 15,7 0-266-15</inkml:trace>
  <inkml:trace contextRef="#ctx0" brushRef="#br0" timeOffset="48509.61">28008 7118 1067 0,'0'0'195'0,"0"0"-67"0,0 0-35 16,0 0-89-16,0 0 11 16,0 109 34-16,0-61 39 15,0 2-30-15,0 3-1 16,0-3-7-16,5-3-19 16,4-3-11-16,0-3-15 15,5-5-5-15,-1-6 0 16,-3-7-34-16,0-11-43 15,-6-5-76-15,-4-7-44 16,0 0-176-16,0-2-509 16</inkml:trace>
  <inkml:trace contextRef="#ctx0" brushRef="#br0" timeOffset="48659.12">27958 7469 1060 0,'0'0'123'0,"0"0"-113"16,0 0-4-16,0 0-6 16,120-3-55-16,-91 3-57 15,0 0-202-15</inkml:trace>
  <inkml:trace contextRef="#ctx0" brushRef="#br0" timeOffset="49057.22">28356 7467 909 0,'0'0'230'15,"0"0"-176"-15,0 0 14 16,0 0-46-16,0 0-12 16,0 0 15-16,22 46 14 15,-6-46 13-15,2 0 5 16,6 0-4-16,-1-11-8 15,-1-6-6-15,-5 4-23 16,-3-4-7-16,-7 1-4 16,-7 1 0-16,0-2-5 15,0 1-4-15,-23 3-8 16,-4 9-15-16,-4 4 2 0,-2 0 11 16,4 8 12-16,5 15 2 15,4 5 2-15,7 5-1 16,3 3 1-16,6-3-1 15,4 4-1-15,0-5-3 16,2-3 3-16,23-5-17 16,10-3-37-16,10-9-47 15,8-3-32-15,5-9-89 16,0 0-134-16</inkml:trace>
  <inkml:trace contextRef="#ctx0" brushRef="#br0" timeOffset="49479.98">28795 7401 61 0,'0'0'869'16,"0"0"-688"-16,0 0-31 16,0 0-94-16,0 0-26 15,-135 54-5-15,116-17 18 16,11-1 13-16,6-4-9 16,2-2-9-16,0-4-14 15,19-9-7-15,8-4-5 16,4-7-4-16,7-6-2 15,2 0 1-15,2-16-7 16,-2-13-18-16,1-4-15 16,-8-9 12-16,-4-9 13 15,-11-11 7-15,-12-15 1 16,-6-4 5-16,0-8 13 16,-15 14 11-16,-8 14 10 0,2 19 15 15,7 20 20-15,7 13-19 16,5 9-15-16,0 4-40 15,0 32 0-15,-2 10 0 16,1 11 4-16,3 8 12 16,0 5 12-16,0 0-7 15,0 0-6-15,11-2-5 16,2-6-10-16,6-4 0 16,-4-8-19-16,1-6-32 15,-3-3-76-15,1-11-129 0,-4-10-303 16</inkml:trace>
  <inkml:trace contextRef="#ctx0" brushRef="#br0" timeOffset="50188.08">23424 8532 886 0,'0'0'148'16,"0"0"-44"-16,0 0 35 16,0 0-90-16,0 0-31 15,0 0 27-15,-6-12 6 0,85 12 12 16,39 0 22-16,53-4-19 16,45-13-25-16,47-2 1 15,43 1-10-15,28-2-22 16,24 4-10-16,12 3 2 15,2 0-2-15,-4 3-23 16,-7 0-2-16,-14 2 22 16,-21 4 3-16,-39 4 0 15,-44 0 0-15,-49 0-16 16,-56 10-55-16,-42 2-108 16,-40-6-204-16</inkml:trace>
  <inkml:trace contextRef="#ctx0" brushRef="#br0" timeOffset="52736.23">29644 5931 558 0,'0'0'121'0,"0"0"35"16,0 0-17-16,0 0 1 15,0 0-68-15,0 0 6 16,0 0-29-16,15-59-6 16,10 46 2-16,6 3-1 15,1 3-11-15,1 1-5 16,2 6-2-16,3 0 9 15,-1 0-1-15,-4 0-19 16,-7 11-8-16,-6 11 1 16,-6 4-2-16,-7 13 4 15,-7 5 4-15,0 7-5 16,-10 6 1-16,-12 1-6 0,-2 2 8 16,3-4-9-16,6 0 4 15,11-5-5-15,4-9 1 16,0-4-2-16,17-10 1 15,14-5 0-15,10-6-2 16,5-9-2-16,12-8 2 16,5 0 1-16,-3-16 1 15,-11-2 0-15,-13-3 0 16,-19 7 1-16,-13-4 1 16,-4 4 4-16,0 2 9 15,-17 2-2-15,-10 8-13 0,-6 2-1 16,2 0-2-16,4 2 1 15,2 16-3-15,8 6 3 16,-1 13 1-16,-1 7 4 16,7 6-1-16,1 8 7 15,3 8-2-15,4-3 4 16,4 2 4-16,0-2-8 16,0-5-3-16,18 0-3 15,5-2 2-15,1 2-2 16,0 1-2-16,-3-1 1 15,-6-1-2-15,-1-7 0 16,-10-6 0-16,-4-6 3 16,0-13 3-16,0-2 5 0,-16-6 4 15,-10 0-2 1,-8-4 0-16,-6 0-8 0,-2-6-5 16,4 0 0-16,9-7-7 15,13 0-26-15,12 0-45 16,4-22-108-16,11-14-169 15,20-5-395-15</inkml:trace>
  <inkml:trace contextRef="#ctx0" brushRef="#br0" timeOffset="53518.6">31052 6385 851 0,'0'0'221'16,"0"0"-76"-16,0 0-37 15,0 0-68-15,0 0-33 16,0 0-3-16,25-25 4 15,-1 24-7-15,5 1 7 16,0 0 0-16,-2 0 0 16,-5 9 0-16,-8 9 1 15,-4 5 2-15,-7 4 8 16,-3 8 4-16,0 3-7 0,-23-2-4 16,-5-3-5-1,-3-4-4-15,0-5 0 0,-2-8-2 16,5-4-1-16,2-8 5 15,3-4 4-15,14 0-3 16,7 0 7-16,2-18 10 16,0-4-7-16,22 0-16 15,5 6-3-15,2 4 1 16,-5 6 2-16,-1 4 4 16,1 2 4-16,-2 0-3 15,3 4-4-15,-5 16-1 16,0 6-1-16,-4 8 1 15,-8 10 0-15,-3 6 2 16,-5 3 6-16,0-2-1 16,-9-4-1-16,-16-9 3 15,-6-4 8-15,-2-12 3 16,-5-4 3-16,-3-10 3 0,2-8 14 16,-1 0-17-16,4 0-21 15,10-17 0-15,7-10-2 16,11-1-32-16,8-3-45 15,0 8-59-15,0 4-15 16,18 9-98-16,8 1-217 16</inkml:trace>
  <inkml:trace contextRef="#ctx0" brushRef="#br0" timeOffset="53958.25">31665 6584 570 0,'0'0'604'0,"0"0"-532"16,0 0 43-16,0 0-58 15,0 0-54-15,0 0 11 16,-61 51 34-16,51-11-18 15,-2 4 15-15,5 3-5 16,3-6-29-16,4-1-8 0,0-5 1 16,0-8 2-16,16-8-6 15,8-5 0-15,3-8-3 16,0-6 3-16,-3 0 1 16,3-14-1-16,-4-11 4 15,-6-4-3-15,-3-9 3 16,-8-4-2-16,-6-5 7 15,0-3 3-15,0 2-4 16,-18 8-3-16,-4 11-5 16,-4 18-6-16,-3 11-5 15,0 0-28-15,2 9-29 16,2 16 2-16,5 11-54 16,7 4-66-16,8-2-132 15,5 0-265-15</inkml:trace>
  <inkml:trace contextRef="#ctx0" brushRef="#br0" timeOffset="54309.44">32177 6645 861 0,'0'0'215'0,"0"0"-79"16,0 0-44-16,0 0-49 0,0 0-14 16,0 0 59-16,-4 64-32 15,-12-30 12-15,-1 2-15 16,-6 1-5-16,1 1-11 15,-1-6-16-15,4-1-15 16,0-2-6-16,7-9-4 16,2-6-27-16,8-6-34 15,0-4-74-15,2-4-55 16,0 0-121-16,0-4-443 16</inkml:trace>
  <inkml:trace contextRef="#ctx0" brushRef="#br0" timeOffset="54475.82">31997 6553 1042 0,'0'0'163'0,"0"0"-163"15,0 0-10-15,0 0-96 16,0 0-138-16,0 0-121 15</inkml:trace>
  <inkml:trace contextRef="#ctx0" brushRef="#br0" timeOffset="58553.42">30497 7263 641 0,'0'0'65'0,"0"0"46"0,0 0 29 15,0 0-60-15,0 0-1 16,0 0 5-16,-22-6-10 15,27 6-37-15,26 0 44 16,17 0-9-16,29 0-18 16,23 0 18-16,22 0 0 15,23 0-12-15,11 0-13 16,2 0-10-16,-4 0-26 16,-21 0-10-16,-19-2-2 15,-20-2 2-15,-25-3 0 16,-16 4 0-16,-15-2-2 0,-11 2 1 15,-14 1-4-15,-6-2-5 16,-7 4-22-16,0 0-34 16,-16 0-65-16,-21 0-16 15,-17 9-55-15,-11 4-104 16,-12-4-363-16</inkml:trace>
  <inkml:trace contextRef="#ctx0" brushRef="#br0" timeOffset="59049.34">30725 7353 539 0,'0'0'192'0,"0"0"-60"16,0 0 76-16,0 0-72 0,0 0-110 15,0 0 7 1,113-28 40-16,-28 20-9 0,24 4 9 15,16 0-8-15,6 4 15 16,5 0-32-16,-6 0-7 16,-8 0-18-16,-11-2-10 15,-17-2 3-15,-20 0 5 16,-19 4-6-16,-19-2-6 16,-14 2-3-16,-10 0-3 15,-10 0-3-15,-2 0-3 16,0 0-22-16,-8 0-61 15,-20 0-45-15,-13 0-50 16,-7 0-150-16,-10 0-537 16</inkml:trace>
  <inkml:trace contextRef="#ctx0" brushRef="#br0" timeOffset="59756.35">31970 6575 469 0,'0'0'105'0,"0"0"2"0,0 0 24 15,0 0-60-15,0 0 10 16,0 0 26-16,6-10-26 15,-6 8-12-15,0 2-11 16,0 0-6-16,0 0-1 16,0 0-7-16,0 0-5 15,-8 0-19-15,-3 12-4 16,4 2 0-16,4-4-7 16,3 0-6-16,0-2-3 0,0-3 2 15,8-4-2-15,7-1 11 16,1 0-6-16,-1 0 6 15,-1-1 6-15,-5-6 12 16,-5 1-3-16,-4-4-1 16,0 0 0-16,0-4-11 15,0 0-6-15,0 1-4 16,-2 4-4-16,-5 5-3 16,0 4 2-16,0 0-4 15,1 0-7-15,0 0-22 16,-1 7-14-16,0 10-23 15,2 2 5-15,-1 4-58 16,4 1-116-16,2 0-177 16</inkml:trace>
  <inkml:trace contextRef="#ctx0" brushRef="#br0" timeOffset="60393.74">32169 7084 109 0,'0'0'725'0,"0"0"-642"15,0 0 90-15,0 0-93 16,0 0-48-16,0 0 51 16,0 0 4-16,2 0-32 15,2 2-20-15,1 3-12 16,-1 1-13-16,0-3-1 15,1 1 7-15,2-2 8 16,-1-2 20-16,3 0-3 16,0 0-7-16,-2 0-7 0,0 0-3 15,-3-6-1-15,0-2 4 16,-4 2-12-16,0 0-2 16,0 0-6-16,0 0-1 15,0 4-5-15,-2 0-1 16,-9 2 0-16,-5 0 0 15,3 0-8-15,2 4 8 16,4 10-2-16,1 1 3 16,3-3-4-16,3 1 3 15,0 0 0-15,0-4 2 16,11 0 0-16,7-5-1 16,-2-4 6-16,0 0-4 0,-1 0 1 15,-1-3 1 1,-1-4-5-16,-7-2 0 0,-4 2 0 15,0 0-6-15,-2 0-43 16,0 4-52-16,-4 3-123 16,-15 0-253-16</inkml:trace>
  <inkml:trace contextRef="#ctx0" brushRef="#br0" timeOffset="144173.13">10157 10613 281 0,'0'0'239'0,"0"0"-95"15,0 0-22-15,0 0-5 16,0 0-35-16,0 0 0 15,0 0 24-15,0 2-36 16,0-2-4-16,0 0-2 16,0 0-15-16,0 0-6 0,0 0-2 15,0 0 14-15,0 0-10 16,0 0-12-16,0 0-3 16,0 0-4-16,0 0 0 15,0 3-3-15,0-3-9 16,0 1-3-16,0 6-6 15,16-1 0-15,17 2 8 16,18-6 1-16,18-2-4 16,18 0-4-16,16-14-1 15,10 1-1-15,1 4 4 16,-5 0-4-16,-8 4 4 16,-15-4 0-16,-1 0 1 15,0-3-2-15,-2-7-2 16,1 1-2-16,-4-1-3 0,-11 2-1 15,-13 3-13-15,-18 4-19 16,-18 4-40-16,-11 6-39 16,-7 0-28-16,-2 0-23 15,0 6-129-15,-29 10-16 16,-2 2-386-16</inkml:trace>
  <inkml:trace contextRef="#ctx0" brushRef="#br0" timeOffset="146241.39">10202 10743 606 0,'0'0'142'16,"0"0"30"-16,0 0-51 15,0 0-43-15,0 0-8 16,0 0-21-16,0-11 0 15,0 11-3-15,0 0-2 16,0 0 1-16,0 0 2 16,0 0-1-16,0 0-1 0,0 0-7 15,0 0-6-15,0 0-3 16,0 0-7-16,4 0-5 16,1 8 9-16,-3 3-3 15,3 4-2-15,1 1 0 16,-2 2-10-16,3 2-1 15,-3 9-1-15,2 3 3 16,-4 8 1-16,0 7 1 16,2 4-3-16,-2 3-9 15,5 4 7-15,-3 0-8 16,0 2 6-16,2-6-4 16,-2-4 1-16,-2-7-2 15,0-3-2-15,0-4 3 0,1-2-3 16,-3-1 1-16,2-6-2 15,-2-4 2-15,0-6-2 16,0-3 2-16,0-3-1 16,0-8 1-16,0 0-1 15,0-1-2-15,0-2 0 16,0 0-1-16,0 0 0 16,0 0-5-16,0 0 0 15,0 0 3-15,0 0-1 16,0 1 3-16,0-1-2 15,0 0-3-15,0 0 1 16,0 0-5-16,0 0-4 0,0 0 1 16,0 0 0-16,0 0 4 15,0 3 5-15,0-3 5 16,0 1 1-16,0-1 1 16,0 0-1-16,0 0 1 15,0 0-1-15,0 0 0 16,0 2 0-16,0-2 1 15,0 0 1-15,0 0 1 16,0 0-1-16,0 0 7 16,0 2-4-16,2 0 0 15,4 4 0-15,8 2 11 16,4-4-6-16,6 2 2 16,10-4 0-16,9-2-2 15,5 0-3-15,10 0 0 16,9 0-1-16,7-2-5 0,8-12-1 15,5-2 1-15,8-4 0 16,6 0-2-16,4 3-6 16,-5-2 7-16,-5 5-1 15,-3 4 1-15,-7 3 1 16,-2-2 0-16,-8-1-1 16,-9 2-2-16,-7-5-2 15,-12 6 2-15,-10-3-6 16,-8 2 4-16,-2 2 0 15,-9-2 3-15,-2 3-2 16,-8 3 2-16,-3 2 0 16,-5 0 1-16,0 0 0 15,0 0 0-15,0 0 0 0,0 0-1 16,0 0 1-16,0 0 2 16,0-1-1-16,0 1 1 15,0-3 1-15,0 3 2 16,0-3 2-16,0-5 2 15,0-2-4-15,0-7-2 16,-5-5 2-16,-1-6-1 16,-1-6-1-16,-2-8 0 15,-2-12-2-15,2-6-1 16,1-4 0-16,-2 2 0 0,4 6 2 16,-1 6-1-1,3 9 1-15,-4 3 0 0,2 6-2 16,2 2 1-1,-1 0-1-15,3 2 1 0,0 6 3 16,0 6-3-16,2 6-1 16,0 4-2-16,0 4 2 15,0 2 0-15,0-2 0 16,0 2 0-16,0-2 0 16,0 2 0-16,0 0-1 15,0 0 0-15,0 0 2 16,0 0-1-16,0-2 0 15,0-5 2-15,0 0-2 16,0-5-3-16,0 2 2 16,0-2 1-16,0-1 0 15,0 5 2-15,0 2-2 0,0 2 0 16,0 4-2-16,-10 0-2 16,-5 0-5-16,-5 0-20 15,-7 4-20-15,-7 14-44 16,-1 7-116-16,-9-6-135 15</inkml:trace>
  <inkml:trace contextRef="#ctx0" brushRef="#br0" timeOffset="147577.34">12401 10899 492 0,'0'0'183'16,"0"0"-134"-16,0 0 57 15,0 0-33-15,0 0-12 16,0 0-13-16,0 0 10 15,55 40 16-15,-39-40-9 16,5 0-10-16,0-11-10 16,8-14 1-16,0-12-19 15,2-3-16-15,-4-4 3 16,-4-2-2-16,-8-4-5 16,-3-7 6-16,-10-9-7 15,-2-10 0-15,0-8-6 16,-10-2 2-16,-11 7-2 0,-4 13-35 15,2 25 23-15,8 14 11 16,4 16 1-16,4 11-1 16,5 0-1-16,-5 21-14 15,5 19 13-15,0 13 3 16,2 11 4-16,0 6 11 16,11 13 19-16,5 6-4 15,-5 10-12-15,0 2 8 16,0 4-1-16,-2-2-4 15,2 0-1-15,-2-5-8 16,2-2-6-16,-2-7 0 16,-3-4-6-16,-3-5 2 0,0-2 1 15,-1-6-2-15,-2-5 0 16,2-13-1-16,-2-14-2 16,2-11 2-16,2-10 0 15,1-11-1-15,3-6-1 16,4-2 2-16,5-7 10 15,4-22 5-15,1-15-10 16,-4-9 1-16,-7-2-2 16,-4-2 1-16,-7 4 0 15,0 0-3-15,-11 0-1 16,-18 6 0-16,-8 3-1 16,-2 5-3-16,-5 13-12 15,1 9-7-15,5 4-13 0,7 7 12 16,10 2 2-1,11 0 4-15,5 2 6 0,5 0-6 16,0-2 7-16,2-6-13 16,23-6-3-16,8-2 14 15,9-3 9-15,8-2-16 16,4 0-19-16,0 0-23 16,5 3-89-16,-8 2-171 15,-9 0-118-15</inkml:trace>
  <inkml:trace contextRef="#ctx0" brushRef="#br0" timeOffset="147969.46">13076 10946 672 0,'0'0'280'16,"0"0"-152"-16,0 0 22 15,0 0-83-15,0 0-41 16,0 0-2-16,-65 11-4 15,58 10-1-15,5 5 0 16,2 2-6-16,0 5 4 16,0-1-4-16,16-3-6 15,4 0 1-15,2-9-6 16,1-4 0-16,-4-6 2 16,0-10-1-16,-3 0 2 15,-3 0 1-15,-3-12 2 16,-2-8-5-16,-8-8 2 0,0-4 3 15,0-2 10-15,-23-4 0 16,-8 0-3-16,-7 3 0 16,2 8-8-16,3 4-7 15,9 13-1-15,8 6-6 16,7 4-36-16,5 0-33 16,2 18-53-16,2 4-102 15,0 0-87-15,0-3-352 16</inkml:trace>
  <inkml:trace contextRef="#ctx0" brushRef="#br0" timeOffset="148373.88">13272 10846 956 0,'0'0'135'0,"0"0"-5"16,0 0-94-16,0 0-34 16,0 0 2-16,0 0 21 15,94 38-8-15,-76-10 14 16,-5 3 0-16,0-2-8 0,-6-2-11 16,-2-2 3-1,-1-8 12-15,-4-3-13 0,0-5-5 16,0-6 1-16,0-3-3 15,0 0 3-15,0 0 4 16,-9-20-3-16,0-19-3 16,4-8-4-16,5-8-4 15,0 3 3-15,0 10-6 16,0 14 3-16,5 12 0 16,2 8-1-16,-7 5-3 15,2 3-39-15,5 0-50 16,-1 5-44-16,3 13-55 15,-2-2-135-15,-2 0-185 16</inkml:trace>
  <inkml:trace contextRef="#ctx0" brushRef="#br0" timeOffset="148973.35">13604 10850 528 0,'0'0'311'16,"0"0"-163"-16,0 0-16 15,0 0-29-15,0 0-70 16,0 0-22-16,29-4 19 16,-24 26 7-16,-1 6-1 15,-2 2 0-15,0 5-9 16,3-2-5-16,1-1-7 16,4-3 0-16,0-8 3 15,4-4 4-15,-5-7-17 16,-2-8 2-16,-3-2-4 0,4 0 12 15,2-16 15-15,3-18-16 16,1-9-12-16,-3-2 1 16,-1 0 2-16,0 12-3 15,-6 10-1-15,-1 15 1 16,-3 6 6-16,0 2 2 16,0 0-10-16,0 14-19 15,0 10 18-15,2 0 2 16,2 1 0-16,3-4-1 15,2-1 1-15,4-3-1 0,3-7 2 16,4-4 6 0,2-6-1-16,1 0-1 0,4-14 2 15,-4-14-3-15,-2-8-4 16,-3-10 2 0,-7-7-2-16,-5 0 2 15,1 9-1-15,-5 14-1 0,0 18 11 16,-2 11 19-16,0 1-2 15,3 0-29-15,1 7-6 16,3 24 6-16,-1 11 0 16,-1 2 2-16,-3 6-1 15,2-2 0-15,1-3-1 16,4-5-2-16,6-4-27 16,1-6-73-16,-1-2-52 15,4-11-162-15,-6-10-484 16</inkml:trace>
  <inkml:trace contextRef="#ctx0" brushRef="#br0" timeOffset="150019.99">15732 10385 561 0,'0'0'156'15,"0"0"-8"-15,0 0-64 16,0 0 47-16,0 0-6 15,0 0-53-15,4-82 15 16,-4 82-20-16,0 0-14 16,0 0-2-16,0 0-1 15,0 0-28-15,0 0-21 16,0 10 5-16,0 20 3 16,3 16 29-16,3 10-9 15,0 12 6-15,2 9-8 16,3-1-7-16,-3-4-5 15,6 0 0-15,-1-8 0 0,-1-6-7 16,-3-9-5-16,-3-11 2 16,-2-10-2-16,1-8 1 15,0-11-4-15,-3-3 5 16,-2-4-3-16,0-2 2 16,0 0 1-16,0 0 5 15,0 0 6-15,0 0 0 16,0 0-6-16,0 0-1 15,0 0-2-15,0 0 0 16,0 0-3-16,0 0-1 16,0 0-3-16,0 0 0 15,9 0 0-15,8 0-2 0,10 0 1 16,8-6 1-16,8-1 0 16,-3 0 0-16,0-2-3 15,-1 5-3-15,-13 1-9 16,-6 3-5-16,-8 0-17 15,-6 0-33-15,-6 0-64 16,0 0-60-16,0-7-72 16,0-3-402-16</inkml:trace>
  <inkml:trace contextRef="#ctx0" brushRef="#br0" timeOffset="150588.26">16283 10794 935 0,'0'0'225'0,"0"0"-128"16,0 0 10-16,0 0-70 16,0 0-27-16,0 0 5 15,-3 30 11-15,3-10-5 16,5-2-7-16,10-2 4 16,1-5 4-16,3-6 5 15,6-3 15-15,0-2-11 16,4-3-8-16,0-18-1 15,-5-5-12-15,-4 0-7 16,-8 2 1-16,-10 0-2 16,-2-2 5-16,0 0-5 15,-21 2-2-15,-10 2-2 16,-2 10-8-16,-3 9 2 16,3 3-6-16,4 9 3 15,4 19 5-15,5 6 4 0,9 6 0 16,5 4 2-16,6 0 0 15,0-3 0-15,8-6 2 16,17-2-1-16,6-10-1 16,5-2-3-16,3-8-12 15,7-5-52-15,-4-6-39 16,3-2-2-16,-1 0-44 16,3 0-52-16,1-15 95 15,-2-5-30-15,-7-7-85 16</inkml:trace>
  <inkml:trace contextRef="#ctx0" brushRef="#br0" timeOffset="150990.01">16890 10806 566 0,'0'0'180'0,"0"0"47"15,0 0-71-15,0 0-37 16,0 0-57-16,0 0-15 16,-91-55-25-16,69 55-5 15,2 11-5-15,-1 9 4 16,4 2 6-16,5 4-3 15,6 0-4-15,6 2-3 16,0-4-2-16,0-1-5 16,12-5 0-16,7-5-3 15,6-4 2-15,2-9-3 16,2 0-1-16,0 0-7 16,0-17-3-16,-2-5-21 15,-8-2 17-15,-5 0 11 16,-8-2 2-16,-4 2 1 0,1 8 4 15,-3 8 5-15,0 5 15 16,0 3-5-16,0 0-19 16,0 9-5-16,0 12 5 15,0 6 1-15,0 2-1 16,0-1 0-16,0 0-1 16,2-2-8-16,18-7-30 15,9-1-4-15,7-9-95 16,6-5-57-16,-2-4-82 15,0 0-124-15</inkml:trace>
  <inkml:trace contextRef="#ctx0" brushRef="#br0" timeOffset="151466.73">17347 10750 387 0,'0'0'457'0,"0"0"-310"0,0 0 9 15,0 0-40-15,0 0-63 16,0 0-13-16,-115-84-20 15,94 90-12-15,1 18-5 16,3 8 4-16,1 6 6 16,5 2 9-16,4 0-6 15,4 1 4-15,3-7-17 16,0-2-1-16,14-9 2 16,11-2-4-16,0-10 0 15,3-2-10-15,-1-9-8 0,-1 0-33 16,-1-18 51-16,-2-14 1 15,-2-10-1-15,-2-7 0 16,-11-5 2-16,-8-12-3 16,0-14 2-16,-2-17 3 15,-21-14-3-15,0-10 2 16,0 8 14-16,7 19 20 16,3 30-5-16,7 32 22 15,1 25 26-15,5 7-34 16,0 27-45-16,0 29 0 15,0 18 26-15,5 16 4 16,12 13 5-16,3 5-13 16,7 3-5-16,-2-8-15 15,2-11-3-15,4-12 0 0,4-17-27 16,1-8-18-16,6-15-86 16,-9-10-60-16,-4-15-122 15,-8-15-379-15</inkml:trace>
  <inkml:trace contextRef="#ctx0" brushRef="#br0" timeOffset="153334.17">14816 11781 835 0,'0'0'196'15,"0"0"-57"-15,0 0 0 16,0 0-67-16,0 0-38 15,0 0-10-15,9 8-8 16,11-3 1-16,16-1 29 0,22-1 9 16,29-3-4-1,29 0-12-15,26 0-3 0,32-14-18 16,22-8-14-16,20-4-1 16,14 1-2-16,-1 0 3 15,-1 0-2-15,-8 4 2 16,-10 0-3-16,-10-1-1 15,-13 0-8-15,-15 0-1 16,-14 5-4-16,-16 2-2 16,-16 9 6-16,-20 2 9 15,-23 0 0-15,-17 4 1 16,-12-2-1-16,-12 2 2 16,-8-2-2-16,-10 2 0 0,-3-3 0 15,-11 3 0 1,-1 0 3-16,-7 0-3 0,-2-2 0 15,0 2 4-15,0 0 1 16,0 0 1-16,0 0 5 16,0-4-1-16,0 3 0 15,0-2-3-15,0-1-3 16,-4-5-2-16,0-1 4 16,-1-4 2-16,3-6-1 15,0-7-1-15,0-6-3 16,0-11 3-16,2-10 1 15,0-19-3-15,-4-14-2 16,2-19-1-16,-4-16-1 16,-5-12 0-16,-7-15 2 0,-7-3 3 15,-8-4 2-15,-3-3-1 16,3 12-3-16,2 10-1 16,6 20 1-16,6 31 0 15,3 26-3-15,7 24 0 16,2 16 1-16,5 9-1 15,2 9 3-15,0-1-1 16,0 3-1-16,0 0-1 16,0 0-2-16,0 0-1 15,-3 0 2-15,1 0 1 16,0 10 0-16,0-4 0 16,0 0 1-16,2-2-1 15,-3-2 3-15,-1 0 0 16,0 0-1-16,-8 0 0 15,-3 2 3-15,-12 2 1 0,-11 0-4 16,-24-2-2-16,-25 2 0 16,-31-2 0-16,-34-1-7 15,-17 4-7-15,-25 1-13 16,-15 2 0-16,-3 3-6 16,-2 4 6-16,3 2 3 15,10 1 8-15,9-1 10 16,17 1-1-16,21-2 3 15,26 0 3-15,24 0 1 16,25-4 1-16,25-3 0 16,17-5-1-16,15 0 0 15,11-5 0-15,0 4-1 0,-2-4 1 16,1 1 0-16,-3-2 4 16,-1 3 6-16,-1-2 3 15,1 2 3-15,3-3 4 16,3 1-4-16,6-1-1 15,4 0 0-15,0 3-7 16,0-3-6-16,0 5 3 16,-2 5-5-16,0 8 9 15,-3 4 1-15,5 9 8 16,-2 1-5-16,2 8-2 16,0 10 1-16,0 6 5 15,0 10 3-15,7 9-4 16,3 7 3-16,9 6-10 0,1 8 2 15,-1 4-2 1,4 4-2-16,-7 3-3 0,-3 1-2 16,-4 1 0-16,-2-3 7 15,-1-2 8-15,3-3-8 16,-2-11 2-16,-1-10 8 16,2-16-11-16,-2-18-8 15,0-14 0-15,3-10 0 16,-1-5 0-16,-4-10 0 15,0-3 0-15,-2-4 0 16,-2 0 0-16,0 0 0 0,0 0 0 16,0 0 0-1,0 0 0-15,0 0-4 16,0 0-40-16,0 0-22 0,0-10-119 16,0 0-138-16,0 4-401 15</inkml:trace>
  <inkml:trace contextRef="#ctx0" brushRef="#br0" timeOffset="155831.29">18799 11039 528 0,'0'0'250'15,"0"0"-173"-15,0 0 28 16,0 0-5-16,0 0-42 16,0 0 9-16,0 0 14 0,-12 0-20 15,12 0-26 1,0 0 3-16,0 0 8 0,0 0-9 15,0 0-2-15,0 0 6 16,0 0-8-16,0 0-12 16,0 0-3-16,0 0-7 15,2 0 1-15,18 0 3 16,7 4 3-16,8 1-3 16,12-2 1-16,11-3-1 15,8 0-9-15,6 0 0 16,2-10-3-16,-3-3-1 15,-9 4-2-15,-6-2 1 16,-16 7-1-16,-11 1 0 0,-13 3-5 16,-8 0-23-1,-5 0-8-15,-3 6 10 0,0 6-15 16,0 3-32-16,-11 2-22 16,-2 1-56-16,1 0-89 15,1-2-135-15</inkml:trace>
  <inkml:trace contextRef="#ctx0" brushRef="#br0" timeOffset="156379.5">19854 10716 663 0,'0'0'181'0,"0"0"-56"15,0 0 23-15,0 0-58 16,0 0-12-16,0 0 13 16,7-53-29-16,-7 52-19 15,0 1-14-15,0 0 15 16,0 0-3-16,0 0-11 15,2 0-6-15,0 10-3 16,-2 12 24-16,0 8-3 16,0 6-16-16,0 3-4 15,0 2-8-15,0 3-7 16,0 0-3-16,0 3-1 16,0-3-2-16,0-4-2 0,0-4-3 15,0-10-22 1,0-6-44-16,0-6-52 0,0 0-34 15,4-8-67-15,3-6-154 16,2 0-371-16</inkml:trace>
  <inkml:trace contextRef="#ctx0" brushRef="#br0" timeOffset="156911.31">20125 10749 1027 0,'0'0'75'0,"0"0"34"16,0 0-45-16,0 0-53 15,0 0-9-15,0 0 4 16,-17 8 19-16,13 17 14 15,1 3-10-15,3 8 15 16,-2 2-13-16,2 3 2 16,0-2 0-16,0 0-11 15,7-1-13-15,10-4-3 16,3-6-5-16,3-5 1 16,-4-6-2-16,6-7 0 15,-2-4-2-15,-3-6 1 0,2 0-3 16,-2-2 4-16,3-16 0 15,-6-6-7-15,-1-2 2 16,-5-2 1-16,-7-5 2 16,-4-2 0-16,0-5 1 15,0-5 1-15,-17-1 0 16,-6 2 0-16,-6 8 0 16,2 10 2-16,-4 13 5 15,0 10 10-15,2 3-17 16,0 0 0-16,4 13-10 15,10 4-15-15,4-3-5 16,9 1-42-16,2 2-67 16,0 1-64-16,0-2-53 15,11-4-302-15</inkml:trace>
  <inkml:trace contextRef="#ctx0" brushRef="#br0" timeOffset="157399.79">20848 10640 962 0,'0'0'185'0,"0"0"-88"16,0 0 17-16,0 0-74 15,0 0-13-15,0 0 23 16,-74 4-1-16,65 20-2 16,0 8-19-16,3 4 6 15,1 8-2-15,5 0-7 16,0 0 3-16,0-2-6 16,11-3-8-16,10-6 0 15,2-4-5-15,4-8-4 16,7-6-4-16,2-9 3 15,4-6 0-15,4 0 0 16,3-25 0-16,-1-9 0 16,0-6-3-16,-9 0 2 15,-10-4 0-15,-14 2 3 16,-13 1 12-16,0-6 8 16,-13 1-8-16,-22 3-3 0,-10 5-1 15,-6 17-6-15,-3 11-8 16,0 10-2-16,6 1-1 15,7 17-24-15,12 0-34 16,12-1-64-16,3 3-71 16,8-2-85-16,-1-2-245 15</inkml:trace>
  <inkml:trace contextRef="#ctx0" brushRef="#br0" timeOffset="164471.73">20442 11606 285 0,'0'0'216'0,"0"0"-125"15,0 0-28-15,0 0-17 16,0 0-22-16,0 0 12 15,0 0 28-15,0-10-12 16,-2 8-4-16,2 2 12 16,-2 0 3-16,2 0-15 15,0 0 1-15,-2 0-11 0,2 0-7 16,0-1-9-16,0 1-4 16,0 0 5-16,0 0-6 15,0 0 5-15,0 0 0 16,0 0 7-16,0-3-3 15,0 3 0-15,0-6 4 16,-3 0-1-16,3-4-11 16,0 2-5-16,0 2 14 15,0-1 4-15,0 4 2 16,-3 2-5-16,3 1 3 16,-2 0 1-16,2 0-9 15,0 0-6-15,-2 0-3 0,2 0-5 16,0 0-2-16,0 0-1 15,0 3-1-15,0 19-2 16,0 7 2-16,0 11 12 16,0 1-4-16,0 6 1 15,4 0-1-15,6 3 3 16,-1-3-5-16,-5-1-1 16,3-2-3-16,-3-2-4 15,1-8 3-15,-1-4 2 16,1-4-7-16,-1-8 2 15,-2 1 1-15,-2-6-1 16,5-2-1-16,-3 1-1 16,2-3 0-16,-1 2-1 15,-1-1 3-15,-2-1-1 16,2 0 2-16,1-3-4 0,-3 0 2 16,0-4-2-1,0-2 0-15,0 0 1 0,0 0 1 16,0 0-3-16,0 0 3 15,0 0-4-15,0 0 3 16,0 0-1-16,0 0 4 16,0 0-3-16,0 0 0 15,0 0 1-15,0 0-1 16,0 0-1-16,0 0 1 16,0 0-1-16,0 0 3 15,0 0-3-15,0 0 1 16,0 0-2-16,0 0 1 15,0 0 0-15,-5 0 0 16,-2-2 0-16,0-4-2 0,-1 0 3 16,-1 0-2-16,0 2-2 15,0-1 3-15,2-1-1 16,-1-1-1-16,-2-1-1 16,2 0 1-16,-3-2 0 15,1-1 0-15,4 0 1 16,-1-2 0-16,3 2 0 15,2 2-1-15,0 3 2 16,-1 2 0-16,0 0 0 16,3 2 0-16,0-2 0 15,0 3 0-15,0-2 1 0,0 3 0 16,0 0 1 0,0-1 0-16,0 1 0 0,0 0-2 15,0 0 1-15,0 0 1 16,0 0-2-16,0 0 0 15,0 0 1-15,0 0-2 16,0 0 3-16,10 11-2 16,7 8 2-16,-3 1-1 15,1 2 2-15,1 4-2 16,-3 1-1-16,1 4 3 0,-1-5-3 16,-2 0 1-1,-2-4-1-15,2-4 0 0,-2-4 0 16,3-2 0-1,-6-8-1-15,1 0 1 0,-5-2 3 16,-2 0-2-16,2-2 2 16,-2 2-2-16,0-2-1 15,0 0 2-15,0 0 4 16,7 0-4-16,2-19 7 16,4-6-5-16,1-7-4 15,-3 2-2-15,-1 4 2 16,0 1 1-16,-3 7-1 15,-5 5 1-15,2 4 1 16,-2 4-2-16,-2 0 0 16,2 5-2-16,-2 0 2 0,0 0-2 15,0 0-3 1,0 0-8-16,0 0-11 0,0 0-15 16,0 0-65-16,-6 0-110 15,-5 14-48-15,-3 3-195 16</inkml:trace>
  <inkml:trace contextRef="#ctx0" brushRef="#br0" timeOffset="167136.04">19869 12635 475 0,'0'0'77'16,"0"0"33"-16,0 0-12 16,0 0-7-16,0 0 16 15,0 0 13-15,-4 0-31 16,4-2-20-16,0 2-15 16,0 0-10-16,0 0 7 15,0 0-9-15,0 0-3 0,0 0-13 16,0 0 9-16,4 0 17 15,5 4-26-15,3 2-9 16,1 0 2-16,5 3-2 16,4-3-3-16,4 1-7 15,11 3 8-15,3-4-7 16,6 2 4 0,10-6-3-16,10-2 7 0,11 0-2 15,5 0-1-15,0 0-9 16,1-2 0-16,0-6-3 15,-6 2-1-15,2-3 0 16,0 2 0-16,4-5-3 16,0 0 2-16,1-1 1 0,-4 1-3 15,-7 3 2-15,-6 3-2 16,-7 0-6-16,-10 2 9 16,-8 0 0-1,-4 0 0-15,-4 2-2 0,-3-7 2 16,2 3 1-16,-4-1 0 15,-4-4-1-15,-4 6 1 16,-4-4-1-16,-5 6-1 16,-2-1 1-16,-8 2 0 15,0 2 0-15,1 0 0 16,-3 0 2-16,0-3-3 16,0 3 1-16,0 0 0 15,0 0 2-15,0 0 2 16,0 0 1-16,0 0 3 0,0 0-2 15,0 0-2-15,0 0 4 16,0 0-1-16,0 0 0 16,0 0-1-16,0 0-1 15,0 0-3-15,2 9 2 16,0 7 4-16,0 2 2 16,0 0-1-16,0 2 1 15,3-1-6-15,1 8-2 16,4 1 2-16,-4 4-3 15,1 4 0-15,-3 4 2 16,-2 4-2-16,-2 6-1 16,0 5 5-16,0 1 1 15,0 1-6-15,0 2 6 0,0-3-1 16,-2-6-3 0,0-4-1-16,2-3 0 0,-2-11 1 15,2-8 0-15,0-4-2 16,0-6 0-16,0 0 0 15,0-4 1-15,0 0-1 16,0-4 3-16,0 2-3 16,0-2-2-16,0 0 2 15,0 1 0-15,0-4 0 16,0 2 1-16,0 0 0 16,0 1 0-16,0 0-1 15,0 0 0-15,0 2 1 0,0 0 0 16,0 2 0-16,0 2 1 15,0 0-1-15,0 2 3 16,0 2-3-16,0-3-1 16,0-2 5-16,0-1-5 15,0 1 2-15,0 2-1 16,2 1 0-16,2 4-1 16,-2 3 2-16,1 1 0 15,0 3 3-15,-3-3-1 16,0-1-1-16,2-5-2 15,0-5 0-15,2 4 1 16,3-1-1-16,1 4 0 16,2 2 0-16,-4-1-1 15,1 2 1-15,-5-3 1 16,2-1-2-16,-1-2 6 0,-3-1-5 16,2 1-1-16,-2-1 0 15,0 1 0-15,0 0 1 16,0 1 1-16,0-7 0 15,0 1-3-15,0-1 3 16,0-3-3-16,0-3 1 16,0 0-1-16,0-2 1 15,0-1 0-15,0 0 0 16,0 0 1-16,0 0 1 16,0 0 0-16,0 0-1 15,0 0-1-15,0 0 4 16,0 0-3-16,0 0 2 0,0 0-1 15,0 0-2-15,-7 0 0 16,-4 0 0-16,-7 0 0 16,-6 0 0-16,-10 0 2 15,-10 7-5-15,-16 3 4 16,-18 8-2-16,-18 0 1 16,-15 10 0-16,-14 6-4 15,-11 2 4-15,-2 0-3 16,-1-2-2-16,2-2 0 15,-8-5-3-15,-1-8 4 16,0-3-12-16,3-1 4 16,8-7 0-16,5 6 8 15,10-3 4-15,11 1-1 0,6 5 4 16,12-4-2-16,10-3 0 16,17 3-1-16,10-5 0 15,17-4 1-15,10-2 0 16,12-2-1-16,5 0 0 15,6 0-1-15,2 0 2 16,2 0 0-16,0 0 0 16,0 0-1-16,0 0 0 15,0 0 1-15,0 0-1 16,0 0 0-16,0 0 0 16,0 0 0-16,0 0 0 15,0 0 0-15,0 0 0 16,0 0 1-16,0 0 0 15,0 0 1-15,0-14 1 0,-5-12-3 16,-8-17 0-16,-3-10 0 16,-2-16-1-16,-8-17 0 15,-5-16 0-15,-6-16-5 16,0-13-1-16,-3-1 2 16,2 6-2-16,5 11 3 15,2 20 2-15,6 18 0 16,7 16 2-16,3 17 0 15,3 8 0-15,1 9-1 16,5 0-1-16,-1-1 2 16,4 2-2-16,1 6 1 0,0 4 0 15,2 6 0 1,0 5 1-16,0-1-1 0,0 1 1 16,-2 5 1-16,2-4-1 15,0-2-1-15,0 0 1 16,0-3 0-16,0 2-2 15,0 2 2-15,0 3 0 16,0-1 0-16,0 3 0 16,0-2-1-16,0 2 1 15,0 0 0-15,0 0 0 16,0 0 1-16,0-2-1 16,0 2 0-16,0 0 0 15,0 0 1-15,0 0 1 16,0-2-2-16,0 0 1 15,0 0-1-15,2-2 0 0,12 2-2 16,3 2 2-16,8-2 0 16,8-2 0-16,10-2 2 15,12-5-2-15,9 1 0 16,15-1-1-16,14-3 1 16,21-4-1-16,9-4 1 15,6-4 0-15,-4-1-1 16,-7 4 1-16,-9 5 0 15,-6 5 3-15,-12 7-1 16,-9 5-1-16,-10 1-1 16,-10 0 0-16,-7 0 0 15,-5 0 0-15,-11 6 0 0,-8 1-1 16,-6 0 1 0,-9-6-3-16,-7 1-2 0,-9 0-1 15,0-2-10-15,0 0-16 16,0 2-46-16,-4 0-27 15,-23 8-54-15,-7 1-52 16,-8 4-212-16</inkml:trace>
  <inkml:trace contextRef="#ctx0" brushRef="#br0" timeOffset="168124.63">19468 13485 552 0,'0'0'283'16,"0"0"-181"-16,0 0 78 16,0 0-78-16,0 0-50 15,0 0-4-15,0 0 4 16,-6-63-12-16,6 63-19 16,0 0-5-16,0 3-5 0,0 17 4 15,0 10 21-15,0 9 13 16,0 2-9-16,0 6-7 15,0-3-10-15,0-6-4 16,0-6-4-16,0-9-3 16,4-15-8-16,-2-3-4 15,0-5 1-15,1 0 4 16,-3 0 3-16,0-26-1 16,0-13-7-16,0-15-2 15,-3-8-2-15,-10-1 0 16,2 2 2-16,2 11 2 15,5 17 0-15,2 16-1 16,2 9 2-16,0 8 1 16,0 0 1-16,0 0-3 15,2 18-2-15,18 14 2 0,7 4 5 16,4 3 3 0,3-4-3-16,3-3 1 0,1-8-5 15,4-6 0-15,1-9 0 16,-3-8 2-16,-1-1-3 15,-2-1-1-15,-4-20-4 16,-9-5-10-16,-8-4 13 16,-10-4 1-16,-6-4-2 15,0 2 3-15,0 4 2 16,-4 8-2-16,-2 8 0 0,1 7 0 16,3 8 17-1,0 1 3-15,-1 0-4 0,1 0 0 16,-3 6-8-16,1 14-3 15,4 11 1-15,0 8 9 16,0 3 0-16,0 4 4 16,9-2-5-16,0-4-4 15,0-1-4-15,0-6-6 16,-3-4-1-16,2-8 1 16,-2-4-3-16,-2-5-23 15,1-7-33-15,-1-3-52 16,-2 1-40-16,0-3-11 15,6 0-16-15,0 0-68 16,1-4-76-16</inkml:trace>
  <inkml:trace contextRef="#ctx0" brushRef="#br0" timeOffset="168568.34">20083 13497 695 0,'0'0'194'15,"0"0"-23"-15,0 0-10 16,0 0-88-16,0 0-6 16,0 0 1-16,0-20-21 15,0 20-21-15,0 16 3 16,0 10 22-16,0 7-13 16,0 1-2-16,0-1 1 0,0 3-12 15,5-4-6 1,8-3-8-16,7-6-3 0,0-6-8 15,3-3 2-15,-2-6 1 16,2-6 0-16,2-2 0 16,-5 0-3-16,-1-2-1 15,-2-10-2-15,-9-7 1 16,-4 2 2-16,-4-5-1 16,0-6 1-16,-4-3 2 15,-16 0-2-15,-6-4-1 16,1 10-1-16,0 4 0 15,3 9-1-15,5 10-10 16,-2 2-9-16,4 0-11 16,6 0-32-16,2 2-47 15,7 6 1-15,0 0-54 16,0 0-99-16,13-2-24 16,12 0-337-16</inkml:trace>
  <inkml:trace contextRef="#ctx0" brushRef="#br0" timeOffset="169710.2">20611 13499 862 0,'0'0'76'0,"0"0"55"0,0 0-45 16,0 0-73-16,0 0 9 15,-113 6 28-15,93 12-7 16,2 2 3-16,7 6-2 16,4-2-11-16,3 6-14 15,4 2 10-15,0 3-13 16,0-5-9-16,17-4-4 16,8-6-1-16,2-10 0 15,0-3-2-15,4-7 0 16,-4 0-7-16,-1-11-9 15,-4-15 6-15,-6-8-3 16,-3-9 2-16,-6-3 0 16,-5-4 1-16,-2-4 10 0,0-4 0 15,-5-6 0 1,-14 0 8-16,-3 0-3 0,-5 3 3 16,2 11 11-16,3 16-10 15,6 14 13-15,8 13 0 16,3 6-1-16,5 1 11 15,0 0-26-15,0 0-6 16,0 26-3-16,7 10 3 16,8 10 18-16,3 7-8 15,-1 1 7-15,6-1-5 16,2-2 15-16,-1-2-7 16,3-5-7-16,2-5-4 0,0-4-8 15,-1-6-1 1,3-4 1-16,2-6 0 15,-7-2-1-15,0-5 1 16,1-6-1-16,-2-5-7 0,2-1 0 16,-2 0-6-16,0-14-3 15,-2-8 0-15,-3-6-1 16,0-3 1-16,-6-7-5 16,-6-4 4-16,-8-2 3 15,0 5-3-15,0 7 8 16,-13 12 8-16,-1 10 1 15,2 10 4-15,-2 0 7 16,1 0 8-16,0 18-1 16,3 7-6-16,6 0-5 15,4 2-3-15,0 4-1 0,2-5-1 16,14 0 1-16,1-4-1 16,4-6 0-16,1-3-1 15,2-10 1-15,5-3-2 16,2 0-1-16,0 0-5 15,1-1-12-15,-3-10 9 16,-5-1 0-16,-1 4 9 16,-3-5-1-16,-3-2 1 15,2-5 0-15,0-1 0 16,-3-9 0-16,-1-5 0 16,-3-7 1-16,-3-12 0 15,-5-10-1-15,-4-9 0 0,0 2 0 16,-2-4 1-16,-19 14 0 15,4 14 2-15,-1 15 0 16,5 14 13-16,7 9 25 16,0 5-11-16,4 4-9 15,0 0-13-15,-2 0-7 16,1 27 9-16,1 9 6 16,2 11 14-16,0 10 3 15,0 11-4-15,11 3-2 16,3-2 2-16,1-3-8 15,1-7-3-15,5-9-2 16,-4-8-7-16,5-10-3 16,3-6-1-16,-1-10-5 15,5-10 1-15,0-6-2 16,0 0-8-16,-2 0-20 0,-7-6-38 16,-9-4-89-1,-9 4-66-15,-2 2-260 0</inkml:trace>
  <inkml:trace contextRef="#ctx0" brushRef="#br0" timeOffset="183724.48">18836 13910 330 0,'0'0'77'0,"0"0"38"15,0 0-55-15,0 0-4 16,0 0-14-16,0 0 4 16,-128 111 7-16,109-93-24 15,-4-2-9-15,1 0 17 0,0 2-13 16,-3-2 6-16,5 1-2 16,-3 2-3-16,2-1-2 15,0-6 4-15,4 0-9 16,3-2-10-16,1-2-4 15,2 2 1-15,-2 1 0 16,-4 6 13-16,-4 2 0 16,-4 2 10-16,-4-3-17 15,-4 4 12-15,-7 2-6 16,-7 1-9-16,-3 3-2 16,-2 2-1-16,-4 2-3 15,2 3-1-15,0-2 2 16,4 3-1-16,0-1 2 15,2 2-3-15,1-3 0 16,-3 2 0-16,0 0 2 0,-2 3-1 16,-2-2 1-16,4-2-1 15,-2-3-1-15,6-2 2 16,5-6-3-16,5-2 2 16,5-4-1-16,9-4 0 15,2 3 0-15,4-10 0 16,3 5 1-16,-3-2 6 15,3 2-1-15,-5 0 1 16,3-2 1-16,-1 2-4 16,3-8-1-16,1 2 1 15,4 3 3-15,-3-6 7 16,1 1 0-16,-1 2-5 0,-2 2-2 16,-5 1-2-16,-4 5 0 15,-2-6-4-15,-3 3 6 16,2 0-2-16,1-1 0 15,6-3 0-15,2-1-1 16,6-1 1-16,0 0-6 16,-3-1 3-16,4 5-1 15,-2-5 0-15,-2 4-2 16,1 1 0-16,-3 6 0 16,2-7-1-16,-3 2 2 15,5 0-1-15,-1-3 0 16,4 4 0-16,-1-5 0 15,5 0 1-15,1-2-1 16,0-4 1-16,3 0-1 0,0 0 1 16,-2 0-1-16,2 0 2 15,0 4-1-15,0-4 4 16,0 0-2-16,0 0 4 16,0 0 1-16,0 0 9 15,0 0-5-15,0 0-4 16,0 0 3-16,0 0-7 15,-2 0 1-15,2 0 2 16,0 0-3-16,0 0-1 16,0 0-1-16,0 0 0 15,0 0-2-15,0 0 5 16,0 0 0-16,0 0-1 16,0 0 0-16,0 0-2 0,0 0 7 15,0 0-4-15,0 0 4 16,0 0-4-16,0-16 1 15,0-2-4-15,0-9-2 16,0-6-2-16,0-6 2 16,0-5-1-16,4-1-2 15,6 1 0-15,-4 2-1 16,3 11 2-16,-5 8 2 16,2 6 0-16,-4 7 0 15,0 2 0-15,-2 3 1 16,2 1-1-16,0 2 1 0,-2 1-1 15,2 1 0-15,-2 0 0 16,0 0-1-16,0 0 1 16,0 0 0-16,0 0 0 15,0 0-1-15,0 0 0 16,0 3 1-16,0 12 0 16,-10 7-2-16,-6 8 2 15,-5 10 0-15,0 0 1 16,-4 6 1-16,0 2 1 15,3-3 1-15,2-3 0 16,0-8 0-16,7-8-4 16,3-6 0-16,6-5 0 0,2-8 1 15,0-3 0 1,-1-4-1-16,3 0 6 0,0 0 1 16,0 0 6-16,0 0 4 15,0 0-5-15,0 0 3 16,0 0-4-16,0 0-1 15,0 0-4-15,0 0 2 16,0 0 0-16,3 0-4 16,7 0-4-16,9 4 1 15,5 8 1-15,3 6 0 16,9 4 7-16,-1 0 8 16,5 2-11-16,5-5 12 15,1-2-6-15,4-3 0 16,-6-2-5-16,-6-1 0 15,-4-4 1-15,-15-3 0 0,-3 1 1 16,-7-1-6 0,-5-3-3-16,-2 3-2 0,-2-4 2 15,0 0 2-15,3 5-2 16,-3-5-15-16,0 4-32 16,0 1-21-16,0 8-50 15,0 1-36-15,-13-10-181 16,-3-3-492-16</inkml:trace>
  <inkml:trace contextRef="#ctx0" brushRef="#br0" timeOffset="185424.47">14752 15527 391 0,'0'0'284'0,"0"0"-99"16,0 0-61-16,0 0-2 0,0 0-42 16,0 0-13-16,0 0-7 15,-11-27 4-15,11 27-15 16,-2 0-12-16,2 0-11 16,-4 0-2-16,4 0 6 15,0 0-12-15,0 4-6 16,0 19-4-16,0 7 21 15,0 10 10-15,0 6-14 16,0 6-2-16,4-2 7 16,2 4-6-16,-2-5-7 0,1-5-4 15,-1-13-4 1,0-5-4-16,2-7-4 0,-4-10 1 16,-2-5-2-16,2 1 1 15,-2-5 0-15,0 0 1 16,0 0 5-16,0 0-2 15,0-14 5-15,-4-16-10 16,-8-3-7-16,3 5 0 16,5 8 4-16,2 11 0 15,2 5 2-15,0 4-1 16,0 0 0-16,0 0-6 16,0 0-7-16,0 0 14 15,13 0 1-15,7 4 0 16,5 0 0-16,1 5-1 15,1-9 2-15,2 0 0 16,-3 0-1-16,-1 0 0 0,-2-13-1 16,-6-6 0-16,-3-3 1 15,-3-6 0-15,-5 1-2 16,-4-2-2-16,-2-7-3 16,0 4-2-16,0-4-8 15,0 10 13-15,-2 3-1 16,-2 10 4-16,0 9 1 15,1-1 2-15,3 5-2 16,0 0 1-16,-2 0-1 16,2 0-2-16,0 0-5 15,0 0 2-15,0 22 2 0,0 9 3 16,2 9 12 0,5 6-1-16,1 0 5 0,0 2-4 15,1-4 2-15,-3-4-9 16,0-7-3-16,1-8 1 15,-2-3-3-15,-3-3-1 16,1-10-4-16,-1 0-40 16,-2-9-35-16,4 0-60 15,0 0-27-15,3-14-221 16</inkml:trace>
  <inkml:trace contextRef="#ctx0" brushRef="#br0" timeOffset="185920.59">15269 15762 733 0,'0'0'166'16,"0"0"-63"-16,0 0-5 15,0 0-44-15,0 0 6 16,0 0-4-16,-38 73-1 16,38-47-2-16,0 5-16 15,0-5 0-15,11 2-22 16,4-2 5-16,3-5-6 0,3-6-5 16,0-1-5-16,2-2 5 15,-3-12 0-15,-3 0-1 16,-1 0 0-16,-1-12 2 15,-3-12-2-15,-5-2-5 16,-7-4 2-16,0 1-4 16,-2-7 1-16,-25 2 1 15,-4 6 0-15,-3 2-3 16,1 14-2-16,2 10 1 16,4 2-1-16,4 2 0 15,6 14-5-15,3 2-8 16,8 0-4-16,3 1-3 15,3 2-14-15,0-3-6 0,5 0-27 16,13 0-2-16,1-1-47 16,8-2-49-16,4-7-27 15,5-8-130-15</inkml:trace>
  <inkml:trace contextRef="#ctx0" brushRef="#br0" timeOffset="186232.84">15632 15494 580 0,'0'0'292'0,"0"0"-84"16,0 0-41-16,0 0-75 15,0 0-56-15,0 0-13 16,-18 8 30-16,20 28 7 15,9 5 5-15,5 7-9 16,-3 2-18-16,1 4 7 16,-4-4-13-16,-1-2-11 15,3-4-11-15,-1-4-10 16,0-11 0-16,-2-3 0 16,-2-14-17-16,-3-6-40 15,0-2-59-15,-4-4-10 16,0 0-6-16,0-22-151 0,0-10-417 15</inkml:trace>
  <inkml:trace contextRef="#ctx0" brushRef="#br0" timeOffset="186474.68">15541 15761 731 0,'0'0'291'0,"0"0"-153"15,0 0-17-15,0 0-61 16,0 0 8-16,0 0-10 16,60 10 4-16,-25-2 4 15,1 2-32-15,-1-6-12 0,-3 2-13 16,-3-3-3-16,-3 1-6 16,-5-4-4-16,-4 5-57 15,-1 0-70-15,-3-2-142 16,-6-1-275-16</inkml:trace>
  <inkml:trace contextRef="#ctx0" brushRef="#br0" timeOffset="187584.81">15024 16329 775 0,'0'0'154'0,"0"0"-28"15,0 0-42-15,0 0-58 16,0 0-6-16,0 0 72 15,-17 104-40-15,25-50 3 16,3 7-7-16,-3-4-13 16,1-3-14-16,1-4-3 15,0-10 10-15,-1-9-12 16,1-9-3-16,-6-8-5 0,0-4-5 16,-4-10 0-16,2 0 1 15,-2 0 4-15,0 0 5 16,0 0 10-16,0-18-16 15,-6 3-1-15,2 6-5 16,1 5 0-16,3 0 0 16,0 4-1-16,0 0 1 15,0 0-1-15,0 0-1 16,0 0-2-16,11 0-1 16,14 0 4-16,2 0 0 15,2 0 0-15,-3-4 0 16,1-5 0-16,-5-5 2 15,1-4 0-15,-4-4-1 16,-3-6-1-16,-3 2 0 0,-5 0-1 16,-8 2-5-16,0-2-1 15,0 8-6-15,-10 5 12 16,-1 4-6-16,3 9 6 16,-2 0-1-16,-1 0-5 15,0 17 3-15,4 6 0 16,5 4 4-16,2 4 3 15,0-5-1-15,14-2 1 16,5-2-2-16,-1-4 1 16,3-2-1-16,0-10-1 15,4 3-10-15,6-9-33 0,5 0-9 16,4-4-36-16,5-14-108 16,-6-5-77-16,0-3-35 15,-8 4-240-15</inkml:trace>
  <inkml:trace contextRef="#ctx0" brushRef="#br0" timeOffset="188424.35">15672 16565 524 0,'0'0'175'16,"0"0"-26"-16,0 0-49 15,0 0 8-15,0 0-19 16,0 0-29-16,-60-76-9 16,44 76-3-16,3 0-5 15,-3 0-8-15,5 15-6 16,0 2 2-16,7 10-7 0,2-4 1 15,2 4-8-15,0-2-8 16,0-2-1-16,4-10-8 16,7-3 2-16,-1-6-2 15,4-4-1-15,1 0-5 16,2-8 1-16,-5-11-6 16,0-4-6-16,-5-2-1 15,-5 2 7-15,-2 9 9 16,0 7 2-16,0 7 1 15,0 0 11-15,0 0-6 16,0 0-6-16,2 7 0 16,4 11 1-16,6-4 0 0,1-1-1 15,8 4 0-15,2-3-5 16,4 0-10-16,6-10-21 16,4-4-33-16,1 0-23 15,-3 0-30-15,-2-7-25 16,-4-8 47-16,-6-3 34 15,-6 1 5-15,-5-2 57 16,-8-4 4-16,-4 2 59 16,0-2 6-16,0-2 14 15,-8 0 15-15,-8 4-30 16,-3 7 17-16,4 2 7 16,-3 12-11-16,-3 0-30 15,-2 0-27-15,3 12 0 0,0 16-2 16,6 4 4-1,6 6 8-15,3-2 12 0,5 1-24 16,0-2-4-16,0-5-8 16,20-1-2-16,4-12-4 15,5-4 1-15,7-13-1 16,-1 0-4-16,2-13-3 16,-6-19 2-16,-5-3 2 15,-6-9-1-15,-9-6-8 16,-6-11 9-16,-5-8-1 15,0-6 1-15,-16-6 4 16,-6 5-1-16,0 14 0 16,2 22 1-16,5 22 30 15,5 10 20-15,8 8-22 16,0 0-3-16,2 8-20 16,0 28-4-16,0 12 17 0,14 12 3 15,7 3-8-15,4 2 0 16,0-2 3-16,4-5-12 15,0-8 0-15,2-5-5 16,0-12 0-16,5-5-1 16,3-14-36-16,4-10-45 15,6-4-77-15,-4-14-116 16,-7-12-457-16</inkml:trace>
  <inkml:trace contextRef="#ctx0" brushRef="#br0" timeOffset="190186.63">22080 13684 192 0,'0'0'230'0,"0"0"-146"16,0 0 11-16,0 0-22 15,0 0-10-15,0 0-6 16,-36-51-7-16,30 37 3 15,-4-2 8-15,4 2 15 16,-3 0-5-16,3 0-7 16,-2-1-1-16,-1-2-16 0,5-1 2 15,0 4-17 1,2 0 4-16,-3 2 7 0,2 5-8 16,3-2 3-16,0 3 6 15,0 2-3-15,0 2-10 16,0-2 2-16,0 4-9 15,0 0 0-15,0 0-13 16,0 0-2-16,12 0-2 16,13 4 8-16,6 12 9 15,7 6-8-15,4 8 2 16,9 8-1-16,3 4 1 16,6 7-6-16,2 1-5 15,5 1 1-15,6-1 6 16,4-5-2-16,0-4-3 15,-1-6-6-15,0-1 1 0,-10-2-1 16,-8 1 2 0,-6-1-3-16,-10-1-2 0,-7 2 2 15,-6-7-1-15,0 0 0 16,-6-13 0-16,-3 0 0 16,-5-5 0-16,-4-2 0 15,-1-2-1-15,-6-2 0 16,-2-2 0-16,0 0 1 15,-2 0 1-15,0 0-2 16,0 0 1-16,0 0-1 16,0 0 1-16,0 0 2 15,0 0-1-15,0-2-1 0,0-12-1 16,0-6 2-16,-6-8-5 16,-10-4 1-16,-1-11 1 15,-8-2-1-15,-2-10-4 16,-6-1 3-16,-5-2-2 15,3 3 2-15,3 11 2 16,6 13 1-16,5 8 0 16,8 15 0-16,1 7 0 15,8 1 0-15,0 0 0 16,4 0-1-16,0 1 0 16,0 20-3-16,0 8 4 15,6 8 0-15,17-1 2 16,6 4-1-16,6-4-1 0,5 2 3 15,3 0-1-15,-3-2 2 16,2-1-3-16,1 0-1 16,1 0 0-16,-1-1 1 15,-5-6 0-15,-7-2 0 16,-12-5 0-16,-3-4 1 16,-9 2-2-16,-5-5 2 15,-2 5 0-15,0 4 0 16,-15 2 6-16,-16 3-7 15,-7 2 1-15,-5 5-4 16,3-3 1-16,2-1-9 16,5-8-7-16,8-1-26 15,12-13-55-15,8 1-93 16,5-10-73-16,0 0-225 0</inkml:trace>
  <inkml:trace contextRef="#ctx0" brushRef="#br0" timeOffset="190767.98">23985 14453 483 0,'0'0'407'0,"0"0"-344"16,0 0 79-16,0 0-55 15,0 0-19-15,-33-106-19 16,14 86-5-16,-1 2-13 0,3 2-7 16,-2 8 11-1,4 4 4-15,1 4-6 0,1 0-12 16,-1 0-11-16,-1 24-4 16,5 10 7-16,-4 13 5 15,3 8-5-15,2 12 11 16,4 5 0-16,5-2-9 15,0-6-6-15,14-7 2 16,15-12-9-16,9-9 3 16,-1-9-4-16,8-11 2 15,-3-10 3-15,-4-6-5 16,-3 0 3-16,-10 0-4 16,-9-13 5-16,-3-1-5 15,-6 1 0-15,0-1-1 16,-5-3-24-16,-2 5-31 15,0 1-27-15,0 1 6 0,0 3-52 16,0 1-60-16,2 1-85 16,3-3-76-16</inkml:trace>
  <inkml:trace contextRef="#ctx0" brushRef="#br0" timeOffset="191222.82">24343 14534 653 0,'0'0'240'16,"0"0"-71"-16,0 0-27 0,0 0-47 15,0 0-18 1,0 0 0-16,-7-37-29 0,1 37 17 16,-3 0-26-16,-2 0-24 15,0 21-4-15,2 2 11 16,0 6-10-16,6 3 4 15,3-1-3-15,0-2-7 16,0-1-1-16,12-10-2 16,5 1 0-16,6-13-1 15,0-5 0-15,-2-1-2 16,4-1-4-16,-3-20 1 16,-1-8-1-16,-6-4-1 15,-3-3 4-15,-8-4 1 16,-4 0-2-16,0-1 2 15,-14 1 1-15,-11 13-1 0,2 10-3 16,-2 17 1-16,-2 0 2 16,2 23-1-16,6 7 0 15,3-3-1-15,12-4-27 16,4-5-36-16,0-5-13 16,10-4 12-16,13-5-59 15,4-4-37-15,0 0-112 16,4-13-202-16</inkml:trace>
  <inkml:trace contextRef="#ctx0" brushRef="#br0" timeOffset="191537.11">24671 13980 1255 0,'0'0'89'15,"0"0"12"-15,0 0-32 16,0 0-60-16,0 0-5 16,0 0 13-16,-13 41 36 15,26 3-19-15,1 10-5 16,-3 4-5-16,1 4 5 16,2 2 6-16,2 1-7 15,4-6-5-15,0 0-21 16,0-11 0-16,-2-8 0 15,-1-8-2-15,-1-9-6 16,-5-12-24-16,-1-5-56 0,-6-6-52 16,5 0-10-16,-1-5-164 15,2-12-258-15</inkml:trace>
  <inkml:trace contextRef="#ctx0" brushRef="#br0" timeOffset="192015.72">25172 14165 1045 0,'0'0'184'0,"0"0"-138"16,0 0 18-16,0 0-42 15,-127 34-22-15,112-2 0 16,5 2 16-16,8 3-4 15,2-2-12-15,0-4 4 16,0-3-4-16,14-6 5 16,3-10 0-16,8-5 1 15,2-7 0-15,4-7 1 16,2-27-3-16,1-7-3 16,-7-6-1-16,-9-3-4 15,-7-5 4-15,-11-5 0 16,0-9 0-16,0-1 0 15,-21 2 0-15,-2 16 0 0,2 15 8 16,5 20 52 0,5 13 34-16,5 4-24 0,-6 10-53 15,3 26-8-15,3 14 7 16,4 6 5-16,2 10 1 16,0 4-9-16,11 1 0 15,7 2-9-15,-1-2-3 16,3 3-1-16,3 5-12 15,-4 3-61-15,2 6-50 16,-5-6-76-16,-10-5-240 16</inkml:trace>
  <inkml:trace contextRef="#ctx0" brushRef="#br0" timeOffset="192816.85">24252 15583 1131 0,'0'0'136'0,"0"0"-36"0,0 0-13 15,0 0-55-15,0 0-32 16,0 0 0-16,0 0 4 15,-24 54 11-15,37-4 10 16,-2 8 9-16,-4 3-8 16,-3 2 8-16,1-5 2 15,-3-5-6-15,2-3-6 16,0-10-3-16,-1-14-12 16,2-10-3-16,-5-8-2 15,2-8-4-15,-2 0 7 0,0-14 6 16,0-13 0-1,0-9-13-15,0 1-10 0,0 13 10 16,0 8-1-16,2 5 1 16,-2 5 3-16,0 3-3 15,5 1-9-15,1 0-2 16,8 0 6-16,5 10 5 16,4-1 0-16,4 0 1 15,0-2-1-15,-2-4 0 16,5-3 0-16,-4 0-1 15,3 0 0-15,-2-10-31 16,-6-4 0-16,-6 1 4 16,-6 8 11-16,-4 5 9 15,-3 0 1-15,-2 0-28 0,0-5-38 16,0 5-19-16,0 0-157 16,0-3-201-16</inkml:trace>
  <inkml:trace contextRef="#ctx0" brushRef="#br0" timeOffset="193269.44">24584 15798 318 0,'0'0'819'16,"0"0"-745"-16,0 0-39 0,0 0 10 16,0 0-30-16,0 0 8 15,-15 54 19-15,17-47-16 16,11-5-13-16,1-2-7 16,-1 0 7-16,3-9 4 15,-3-18-4-15,1 0-2 16,-8-9-2-16,-6 9-5 15,0 1-2-15,0 8 1 16,-4 8 2-16,-10 6 7 16,1 4 2-16,-1 0-12 0,1 0-2 15,1 10-3-15,4 12 3 16,1 4 3-16,5 0 6 16,2 2 1-16,0-6-5 15,0 0 1-15,15-3-4 16,1-10-2-16,7 3-3 15,4-4-23-15,1-2-32 16,6-6-90-16,4 0-113 16,-3-8-159-16</inkml:trace>
  <inkml:trace contextRef="#ctx0" brushRef="#br0" timeOffset="193712.72">24999 15651 479 0,'0'0'439'0,"0"0"-255"0,0 0-39 16,0 0-60-16,0 0-52 15,0 0-29-15,-63-36 3 16,52 54 3-16,2 8 2 16,2 2 10-16,3 3-3 15,4 0-1-15,0-5-4 16,0-3-3-16,0-6-7 15,0-7 1-15,11-2-2 16,0-6-3-16,3-2 0 16,1-2-4-16,3-20-9 15,-3-10-28-15,-1 2-11 0,-8-3-3 16,-1 8 33-16,-5 11 22 16,0 5 4-16,0 9 31 15,0 0 1-15,0 0-19 16,0 9-10-16,0 13 11 15,0 6-1-15,0-1-6 16,0-2-3-16,6 2-5 16,6-4-3-16,1-4-5 15,3-2-28-15,1-9-13 16,4 0-46-16,6-6-31 16,4-2-47-16,4 0-61 15,-1-4-96-15</inkml:trace>
  <inkml:trace contextRef="#ctx0" brushRef="#br0" timeOffset="194182.23">25377 15655 687 0,'0'0'233'16,"0"0"-118"-16,0 0 63 16,0 0-89-16,0 0-30 15,0 0 7-15,-116-50-23 16,99 78-23-16,1 1-8 15,5 4 1-15,5 3 8 16,6-6-8-16,0-2-8 16,0-6 0-16,8-8-4 0,13-6-1 15,0-8-3-15,6 0 2 16,2 0-1-16,0-18-2 16,0-12 0-16,-4-6-1 15,-6-1 1-15,-1-7-2 16,-9 0-1-16,-3-1 4 15,-6-13 3-15,0-5-5 16,-10 5 3-16,-11 4-4 16,4 18 6-16,6 19 6 15,4 14 45-15,3 3 1 16,-3 0-25-16,3 14-23 16,-1 19 0-16,5 9 5 15,0 2 8-15,11 10 3 16,10 7 0-16,-4 2-7 15,1 9-7-15,-3 0-4 0,-3-2 0 16,-1 2-2-16,-3-5-7 16,-3-9-32-16,0-8-68 15,-1-10-29-15,-2-22-109 16,-2-18-480-16</inkml:trace>
  <inkml:trace contextRef="#ctx0" brushRef="#br0" timeOffset="196329.57">26003 13427 485 0,'0'0'157'16,"0"0"-38"-16,0 0 49 15,-15-118-22-15,15 98-52 0,17-7-38 16,20-2-20-16,5-6-7 16,9 1 7-16,4 10-14 15,-6 14-4-15,-4 10 1 16,-5 18-1-16,-8 32-1 15,-8 21 23-15,-9 15-4 16,-8 10 14-16,-7 6-14 16,0 0-11-16,0-4-6 15,-2-5-6-15,0-6-2 16,2-8-1-16,0-2 3 16,0-7-5-16,8-15-5 15,15-11-2-15,4-21-1 16,2-13 2-16,4-10 0 15,0-4 1-15,-2-25 4 16,-2-10 0-16,-12-2-4 0,-11 6-1 16,-6 3 2-1,0 8-2-15,-4 8 5 0,-15 10 4 16,-3 6 1-16,-5 0-8 16,-6 30-2-16,-3 16 4 15,3 14 5-15,6 8 2 16,10 6-3-16,7 6 1 15,10 9 5-15,0 5 2 16,10 8-8-16,11 1-4 16,4-1-1-16,2 6-2 0,0 4 0 15,-5-2 0 1,-2-5 0-16,-2-5 6 16,-7-8-2-16,1 5-4 15,-6-7 1-15,-6-2-3 0,0-7 1 16,-2-5-2-16,-23-14 2 15,-6-3-1-15,-9-10 1 16,-5-17-1-16,-9-14-1 16,-1-18 0-16,4 0-8 15,7-28-13-15,9-12-36 16,14 0-32-16,7 8-28 16,10 2-49-16,4 6-162 15,0-1-394-15</inkml:trace>
  <inkml:trace contextRef="#ctx0" brushRef="#br0" timeOffset="199375.12">27447 13331 572 0,'0'0'85'15,"0"0"-6"-15,0 0 18 16,0 0-52-16,0 0-24 0,0 0 21 15,0 0 0 1,-4-22-27-16,4 22 4 0,-3 0 16 16,1 0 6-16,0 0 8 15,2 0 0-15,-2 0-11 16,0 3-7-16,2 16-3 16,0 7 22-16,0 10-10 15,0 2-2-15,0 6-7 16,2 2-4-16,7 2 1 15,1-6 8-15,0-4 0 16,1-1-18-16,-5-5-7 16,2-9 3-16,-6-2-8 0,-2-9 8 15,2-6-5-15,-2-6-3 16,0 0 1-16,0 0-1 16,0 0 0-16,0 0-2 15,0 0 6-15,2 0-4 16,0 0 6-16,-2-4 0 15,2 2 10-15,3-2-11 16,3 2-4-16,11 0-5 16,7 2 0-16,8-6 6 15,1 4-7-15,3-3 2 16,-5 1-3-16,-4 2 0 16,-6 1 0-16,-10 1 0 15,-1 0-10-15,-6 0-35 0,-2 0-31 16,-1 0-76-1,-1 7-35-15,0 0-109 16,0-7-257-16</inkml:trace>
  <inkml:trace contextRef="#ctx0" brushRef="#br0" timeOffset="199840.98">27912 13447 808 0,'0'0'206'15,"0"0"-135"-15,0 0 38 0,0 0-69 16,0 0-40-16,0 0 0 16,-6 8 23-16,6 6 4 15,0-4-6-15,9 0-3 16,-2-8 5-16,2-2 3 15,-1 0-1-15,4 0-4 16,3-8 2-16,-1-9-13 16,-5 2-6-16,-5-3-2 15,-4 1 2-15,0 4-2 16,-6 3 2-16,-15 4-4 16,-6 6-1-16,-2 0-2 15,-2 16-1-15,4 10 3 16,8 6 1-16,3 2 5 0,11 4 3 15,5 4 2 1,0-3 2-16,0-4-4 0,21-7-2 16,0-6-1-16,8-9-5 15,0-7 0-15,5-6-4 16,0 0-20-16,-1-6-29 16,1-10-68-16,-5-3-103 15,-10 1-189-15</inkml:trace>
  <inkml:trace contextRef="#ctx0" brushRef="#br0" timeOffset="200294.07">28276 13366 893 0,'0'0'81'0,"0"0"-47"16,0 0 43-16,0 0-77 16,0 0 1-16,0 0-1 15,-107 49 9-15,96-27-6 16,2-1 3-16,9-4 11 16,0-5 5-16,0 0-4 15,11-2 1-15,11-4-3 16,3-2-8-16,4-4-4 15,0 0-4-15,2 0 1 0,-4 0 0 16,0 6-1-16,-6 4 0 16,-2 7 1-16,-4 0 7 15,-6 7 12-15,-6 1 7 16,-3-2 5-16,0 4 4 16,-3-8-3-16,-17 2 4 15,-5-7-9-15,1-4-4 16,0-3-6-16,4-7-12 15,-1 0-6-15,6-13-1 16,1-17-32-16,10-7-71 16,4 0-30-16,0-2-102 15,16 8-58-15,5 6-190 16</inkml:trace>
  <inkml:trace contextRef="#ctx0" brushRef="#br0" timeOffset="200724.17">28660 13277 961 0,'0'0'146'16,"0"0"-36"-16,0 0-17 16,0 0-69-16,0 0-8 15,-117 39 24-15,97-14-18 16,5-2-10-16,3-2-4 0,8-1-2 15,4-4-5-15,0-4 7 16,0 2 0-16,6-3 5 16,15 0-3-16,3 1-4 15,3-2-4-15,5 2-1 16,-3-1-1-16,-4 0 1 16,0 3-2-16,-7 0 0 15,-5 2-3-15,-3 2-1 16,-8 3 1-16,-2-2 4 15,0 0 2-15,0-3 8 16,-16-5 7-16,-7 0 1 16,0-5 22-16,-8-6-13 0,2 0-19 15,0 0-6 1,2-6-2-16,4-10-33 0,8-6-14 16,8 3-20-16,7 1-106 15,0 2-88-15,7 6-111 16</inkml:trace>
  <inkml:trace contextRef="#ctx0" brushRef="#br0" timeOffset="201264.65">29265 13257 803 0,'0'0'248'16,"0"0"-197"-16,0 0 30 15,0 0-68-15,0 0-12 16,143-43 2-16,-87 32 5 16,0-3-5-16,-4-3-3 15,-11 5-16-15,-13 2-30 16,-10 6-19-16,-11 4-27 0,-7 0 27 15,0 0 0 1,-7 10-108-16,-17 2 11 0,-5 4-133 16</inkml:trace>
  <inkml:trace contextRef="#ctx0" brushRef="#br0" timeOffset="201674.38">29508 13214 375 0,'0'0'192'0,"0"0"-57"16,0 0 33-16,0 0-55 15,0 0-7-15,0 0-32 16,-15 0-15-16,15 7-20 15,0 11-8-15,0 8 48 16,6 3-38-16,5 5-1 16,1 2-14-16,1-3-10 0,0 3 0 15,-4-4-13-15,0 2 3 16,-5-4-4-16,-2-1 2 16,1-4-3-1,-3-6-1-15,0-7-5 0,0-7-10 16,0-2 1-16,0-3-3 15,0 0 9-15,-11 0 4 16,-10 0 2-16,0 0-4 16,-2 0 6-16,1 0-1 15,7 0 1-15,3 0 0 16,8 0 2-16,4 0 2 16,0 0 6-16,0 0-8 15,18 0 5-15,11-13-7 0,8 0-2 16,3-1 2-1,-4 1 2-15,-1-3-2 0,-6 6 1 16,-2 2-1-16,-4 2-4 16,-5 2-49-16,-5 4-67 15,-7 0-88-15,-6 0-197 16</inkml:trace>
  <inkml:trace contextRef="#ctx0" brushRef="#br0" timeOffset="202156.24">29853 13309 758 0,'0'0'184'0,"0"0"-162"15,0 0 103-15,0 0-47 16,0 0-36-16,0 0 17 16,-6 113-21-16,6-92-5 15,6-6-12-15,-2-7 2 16,2-2 5-16,-2-3-13 16,-2-3 0-16,0 0-2 15,-2 0 1-15,0 0 0 16,0-4 2-16,0-18-11 0,0-6-5 15,0 0-6-15,2 4-6 16,3 6 9-16,1 8 3 16,2 0 0-16,0 4-1 15,3 2 1-15,3 4 0 16,-1 0 2-16,5 0 8 16,-3 6-1-16,1 12 0 15,-1 1 18-15,-3 2-16 16,-3 2-5-16,-3-2-2 15,-1-1-4-15,-1 0-12 16,-2-2-23-16,0-2-23 16,4-3-56-16,-2-6-109 0,-2-7-172 15</inkml:trace>
  <inkml:trace contextRef="#ctx0" brushRef="#br0" timeOffset="202732.88">30163 12964 1118 0,'0'0'132'0,"0"0"-72"16,0 0 39-16,0 0-61 15,0 0-36-15,0 0 1 16,-5 26 38-16,12 14 24 16,2 8-27-16,2 4-7 15,3 4-11-15,1-3-11 16,1-9-8-16,2-2-1 16,-2-12 0-16,-3-7-8 15,-3-4-38-15,-2-8-32 16,-2-8-10-16,-6-3-105 0,0 0-176 15</inkml:trace>
  <inkml:trace contextRef="#ctx0" brushRef="#br0" timeOffset="202930.26">30073 13124 1196 0,'0'0'39'16,"0"0"28"-16,0 0 8 16,119-20-73-16,-86 20-2 0,-4 4 0 15,-2 21-62 1,-5 0-118-16,-1 1-224 0</inkml:trace>
  <inkml:trace contextRef="#ctx0" brushRef="#br0" timeOffset="203310.38">30478 13104 848 0,'0'0'378'0,"0"0"-335"16,0 0 51-16,0 0-54 15,0 0-39-15,0 0 1 0,60-4 23 16,-39 22-3-16,-2 4-12 16,-6 4 1-16,-4-2-1 15,-4 2-3-15,-5-2-2 16,0-6 5-16,0-1-3 16,-3-8 0-16,-4-2-7 15,5-7 1-15,0 0-2 16,-1-2 1-16,1-26-5 15,2-12-13-15,0-13-3 16,0-1-5-16,7 8-30 16,9 12-1-16,-5 20 2 15,-2 10-14-15,-2 4-40 16,3 0-90-16,4 4-102 0,2 6-161 16</inkml:trace>
  <inkml:trace contextRef="#ctx0" brushRef="#br0" timeOffset="203697.39">30869 13134 703 0,'0'0'355'0,"0"0"-259"16,0 0 37-16,0 0-41 15,0 0-60-15,0 0-13 16,-15 52 3-16,15-49-6 0,0-3-6 15,11 0 5-15,5 0-4 16,1-17-5-16,-1-1-1 16,-5-2-5-16,-5-4 0 15,-6 0-3-15,0 4-6 16,0 6-11-16,-2 8 9 16,-17 6 5-16,-4 0 0 15,1 16-1-15,4 8 7 16,5 0-4-16,4 2 4 15,7-2 3-15,2 0 0 16,0 0-2-16,0-2 0 16,4-5 0-16,11-6-1 0,8-3-11 15,1-8-45-15,10 0-44 16,6 0-79-16,3-15-85 16,-1-8-96-16</inkml:trace>
  <inkml:trace contextRef="#ctx0" brushRef="#br0" timeOffset="204245.79">31241 12991 716 0,'0'0'202'15,"0"0"-91"-15,0 0 15 16,0 0-87-16,-129 6-27 16,110 11 14-16,7 2-2 15,5-5-16-15,7 5-5 16,0-1-1-16,13-2 1 15,14-2 5-15,4 0 5 0,3-2-5 16,-3-2-3 0,-4 2-2-16,-7 3-1 0,-7-2 6 15,-5 5 17-15,-8 2-1 16,0 0-5-16,0-2-6 16,-17-4-2-16,-7-3-1 15,2-8-5-15,4-3-5 16,7 0 1-16,6 0-1 15,5-19-15-15,0-13-32 16,3-3-9-16,19 1-15 16,4 6 46-16,1 6 24 15,0 4 1-15,-4 2 5 16,-4 6 31-16,-3 6 0 16,-3 2-5-16,-1 2 0 0,1 0-16 15,-2 0-4-15,0 0 2 16,2 0-5-16,-2 0-3 15,-1 0-4-15,-4 0-1 16,1 0 1-16,-3 0 0 16,3 0-1-16,2 0 0 15,-2 0 1-15,6-4-1 16,-4-6-1-16,0 4-16 16,-3-2-18-16,-4 2-13 15,1 2-5-15,0 1-1 16,-1-2-8-16,0 3-35 0,0 0-25 15,0-2-62 1,-2-4-50-16</inkml:trace>
  <inkml:trace contextRef="#ctx0" brushRef="#br0" timeOffset="204503.46">31413 12681 1059 0,'0'0'85'0,"0"0"22"0,7 104-5 15,9-57-56 1,1-1 3-16,1-6 4 0,-3-2-4 16,1-5-21-16,-3-6-23 15,-1-3-5-15,-3-4-2 16,-3-2-35-16,-2-6-10 15,1 0-48-15,0-4-107 16,-5-8-174-16</inkml:trace>
  <inkml:trace contextRef="#ctx0" brushRef="#br0" timeOffset="204676.35">31436 13010 1152 0,'0'0'114'16,"0"0"-96"-16,0 0 35 16,0 0-53-16,115-54-10 15,-84 51-28-15,-2 2-97 16,-2 1-316-16</inkml:trace>
  <inkml:trace contextRef="#ctx0" brushRef="#br0" timeOffset="205086.55">31814 12962 24 0,'0'0'1265'0,"0"0"-1212"0,0 0-30 15,0 0 6-15,0 0-16 16,0 0 4-16,11 18 29 15,11-18-18-15,5 0-18 16,2-8-6-16,-2-8-1 16,-4-4-3-16,-2-4 0 15,-2-2-1-15,-11-1-1 16,-6-3-10-16,-2 4-15 16,0 6 9-16,-24 12 12 15,-12 8 2-15,-6 0 0 16,-1 27 4-1,10 0 1-15,11 8 6 0,11-5-4 16,6-1 0-16,5 0-1 0,0-3 0 16,7-4 3-16,17-4-5 15,8-3-1-15,3-7-16 16,6-2-13-16,-1-6-35 16,4 0-78-16,3 0-127 15,-3-14-185-15</inkml:trace>
  <inkml:trace contextRef="#ctx0" brushRef="#br0" timeOffset="205359.13">32180 12424 1174 0,'0'0'85'16,"0"0"-27"-16,0 0 71 15,0 0-109-15,0 0-11 16,0 0 2-16,-14 104 35 16,25-43 6-16,0 8-3 15,-2-2-13-15,0 1-11 16,-2-2 3-16,2-6-17 16,2-1-5-16,4-7-6 15,4-4-6-15,-2 1-56 16,3-4-81-16,3-5-81 15,-4-9-429-15</inkml:trace>
  <inkml:trace contextRef="#ctx0" brushRef="#br0" timeOffset="205870.03">26761 14981 1266 0,'0'0'35'0,"164"-72"-9"16,26 4 60-16,88-21-7 15,83-9 1-15,88-10 0 16,81-6-26-16,56-3-17 16,16 10-37-16,-14 18-11 15,-39 13-109-15,-36 16-183 16,-47 17 138-16,-56 9 13 15,-69 2-159-15,-85-2-42 16</inkml:trace>
  <inkml:trace contextRef="#ctx0" brushRef="#br0" timeOffset="207058.86">32171 12914 241 0,'0'0'221'16,"0"0"-208"-16,0 0 31 15,0 0 12-15,0 0-1 16,0 0 11-16,33-36 63 16,-31 31-44-16,1 4 1 15,-3 1 9-15,0 0-11 16,0 0-12-16,0 0-25 0,0 0-3 15,0 0-4-15,0 0-7 16,-7 0-3-16,-5 0-10 16,-5 10-13-16,-1 5-3 15,3 6 1-15,-3 2-3 16,5 0-1-16,-1 2-1 16,5 0 0-16,5 1 1 15,4-2-1-15,0 2 1 16,0-6 0-16,17 0 2 15,8-6 0-15,4-4 2 16,8-2-1-16,4-6-2 16,3-2-1-16,-4 0-1 15,-11 0-34-15,-8 0-38 0,-15 0-80 16,-6 0-140-16,-6 4-196 16</inkml:trace>
  <inkml:trace contextRef="#ctx0" brushRef="#br0" timeOffset="23596.28">24384 16648 791 0,'0'0'147'16,"0"0"-90"-16,0 0 24 0,0 0 15 15,0 0-24 1,0 0 48-16,0 0-75 0,-56 21 65 16,56-9-54-16,22-1-2 15,31-7-13-15,28-4-21 16,25-13 27-16,26-28-29 15,22-18-6-15,11-3-2 16,9 0-1-16,-5 4-5 16,-6 9-2-16,-19 9-2 15,-19 12-16-15,-27 2-26 16,-28 12-18-16,-26 0-33 16,-20 10-22-16,-11 1 2 15,-3 3-50-15,-10 0-128 16,0 3-289-16</inkml:trace>
  <inkml:trace contextRef="#ctx0" brushRef="#br0" timeOffset="24063.77">24281 16866 973 0,'0'0'94'0,"0"0"-1"16,0 0 39-16,0 0-40 15,0 0-63-15,0 0-6 16,114-58 37-16,-19 30 23 16,26-16-43-16,22-6-27 15,12-13 60-15,8 1-29 16,-5-4-26-16,-4 8-9 15,-16 9-7-15,-15 8-2 16,-21 11-8-16,-24 7-1 16,-15 9-19-16,-21 5-22 15,-13 5-25-15,-9 4-53 0,-5 0-59 16,-6 0-164-16,-5 0-267 16</inkml:trace>
  <inkml:trace contextRef="#ctx0" brushRef="#br0" timeOffset="24487.11">24315 16848 1072 0,'0'0'77'0,"0"0"-26"15,0 0 99-15,0 0-119 0,154-50-25 16,-25 10 40-16,33-19 6 16,32-13 15-16,20-12-30 15,4-4-5-15,-4-2-4 16,-20 9 8-16,-31 7 1 16,-39 14-17-16,-37 8-20 15,-36 16-7-15,-26 11-55 16,-13 18-99-16,-12 7-77 15,0 0-501-15</inkml:trace>
  <inkml:trace contextRef="#ctx0" brushRef="#br0" timeOffset="31287.97">16398 13828 392 0,'0'0'305'0,"0"0"-176"0,0 0-62 15,0 0 13-15,0 0-32 16,0 0-7-16,0 0 6 15,-18 0-10-15,18 2-1 16,0 2 7-16,0-2 4 16,0 1-2-16,0-3-2 15,15 0 0-15,17 0 2 16,15-19-9-16,11-12 7 16,2-11-14-16,0 3-13 15,-7 4-7-15,-8 9-3 16,-9 6 4-16,-9 8-9 15,-10 5-1-15,-10 2-1 16,-5 4-21-16,-2 1-43 0,0 0-13 16,0 0-77-16,-4 13-42 15,-12 4-183-15</inkml:trace>
  <inkml:trace contextRef="#ctx0" brushRef="#br0" timeOffset="32119.28">16362 13877 392 0,'0'0'261'16,"0"0"-178"-16,0 0 31 16,0 0-24-16,0 0-40 15,0 0-2-15,-11 0 9 16,11 0-16-16,0 0-7 16,0 3 13-16,0 3-3 15,0 4-12-15,0 2-10 16,3 7 23-16,1 2-15 15,0 2-7-15,4-1-6 0,-2 0-5 16,3-4-3-16,1-3 1 16,2 2-1-16,-1-4-1 15,-2 0-1-15,2-3 5 16,-6-4-2-16,1 1 4 16,-1-6-6-16,-1-1 9 15,-2 0-8-15,3 0 2 16,0 0 4-16,-1 0-2 15,2 0-1-15,1-6-5 16,2-2 2-16,-2-2-1 16,2 2 0-16,-1-3-1 15,2 5 0-15,3 1-4 16,1-1 1-16,1 2-3 16,3 0 7-16,-1 1-8 0,4 3 2 15,-1 0-1-15,-1 0 1 16,0 7 2-16,-4 13-3 15,-1 6 6-15,-8 4-2 16,-4 7 6-16,-2-2 2 16,0 5 5-16,0-4-8 15,0-6-4-15,-4 2 5 16,-8-10-2-16,4-2-1 16,-3-3 0-16,-3-5 2 15,-1-5 7-15,-6 0 2 16,2-3-2-16,-6-3-5 0,3-1-3 15,-1 0-5 1,4 0-3-16,3 0 0 0,5 0 0 16,2 0 0-16,0 0 0 15,4 0-1-15,1-1-4 16,0-6-7-16,4 3-13 16,0 3-9-16,0-5-22 15,0 1-33-15,0 4-70 16,19-5-32-16,4 0-173 15,4-2-384-15</inkml:trace>
  <inkml:trace contextRef="#ctx0" brushRef="#br0" timeOffset="32822.01">17195 13914 486 0,'0'0'385'0,"0"0"-242"16,0 0-27-16,0 0-40 15,0 0-43-15,0 0 8 16,-33-16 4-16,27 16-3 16,-3 0-7-16,-3 6 10 15,1 8 11-15,-2 2 1 16,2 2-21-16,0 2-3 15,4 2-10-15,7 0-9 16,0 1-2-16,0-1-4 16,0 0 1-16,3-4-7 15,10 0 3-15,0-4 0 0,5-6-4 16,4-2 2 0,1-4 4-16,4-2 1 0,-1 0 1 15,3-18-2-15,-5-4-2 16,-1-4 6-16,-4 0 2 15,-5-3 1-15,-3 5 4 16,-7 0-3-16,-4 2-2 16,0 3 1-16,0 2-4 15,-4 1 0-15,-15 1-3 16,-4 4-1-16,-2 5-5 16,-2 6 1-16,-4 0 0 15,0 0-1-15,2 9-2 16,2 6 1-16,6 1-1 15,5 3-1-15,3-4 1 16,6 1 0-16,4 0-4 0,3 1-14 16,0-2-24-16,0 3-39 15,0-4-18-15,18 3-68 16,11-9-10-16,0-5-130 16,0-3-174-16</inkml:trace>
  <inkml:trace contextRef="#ctx0" brushRef="#br0" timeOffset="34314.19">15959 13810 615 0,'0'0'216'16,"0"0"-148"-16,0 0 107 16,0 0-71-16,0 0-42 15,0 0-6-15,-29 10-3 16,29-10-5-16,4 0-7 16,23 0 6-16,18 0 26 15,11-23-29-15,17-8-14 16,16-9-5-16,16-13-9 0,11 2-11 15,17-7 4 1,19-3-8-16,8-5-1 0,6 1 0 16,-8 4-6-16,-23 7 6 15,-23 11 1-15,-23 9-1 16,-20 10 0-16,-15 8 0 16,-8 4 1-16,-5 2-1 15,-12 2 2-15,-8 4 0 16,-9 2-2-16,-5 0 1 15,-3 2 3-15,-2-2 2 16,-2 2 4-16,0 0 10 16,0-3 5-16,0 3-4 15,2 0-9-15,0 3-5 16,3 15 14-16,4 5-7 16,4 8 0-16,3 5 2 0,-1 9-2 15,-1 9-3-15,1 4 1 16,2 12 11-16,-2 3 0 15,3 5-7-15,-3 4-9 16,3-4 16-16,-1 0-16 16,0-11-1-16,-5 4-4 15,-5-12 4-15,-4-6-1 16,-3-5 0-16,0-6 0 16,0-13-2-16,0-6-3 15,0-10 3-15,0-3-3 16,-3-10 0-16,-1 2 4 15,1 0-2-15,-5-2 0 0,-5 0 1 16,-7 4-3-16,-7 2-3 16,-11 6-3-16,-7 4 3 15,-10 5-4-15,-7 2-7 16,-10 7 5-16,-10 1 1 16,-7 5-5-16,-7 6 2 15,-5 2 0-15,1 0-3 16,-7 0 10-16,0 0 2 15,-5 0 0-15,4-1 2 16,8-4-6-16,10-7 3 16,14-1 2-16,9-9-4 15,9-2 5-15,8-4 0 16,5 2 0-16,-2 4 0 0,0 0 0 16,3-5-2-16,5 2 2 15,13-13 0-15,10-2-2 16,10-4 2-16,4 0 3 15,0 0 0-15,-1-2 3 16,1-19-6-16,2-6-2 16,0-13 2-16,0-13 3 15,0-6-2-15,-5-16 0 16,-1-9-1-16,-5-16 0 16,-5-19-1-16,-4-3-10 15,2 10-7-15,3 18 9 16,5 23 8-16,6 23 1 15,2 13 0-15,0 10 0 16,0 8 1-16,2 10-1 0,-3 3 0 16,1 4-3-16,-4 0-24 15,0 0-28-15,6 18-163 16,0 6-66-16,0 8-220 16</inkml:trace>
  <inkml:trace contextRef="#ctx0" brushRef="#br1" timeOffset="43863.55">24954 10872 394 0,'0'0'0'0,"0"0"72"0,156-83-2 16,-118 58-61-16,-14 5 40 15,-10 4-47-15,-8 0 2 16,-1 4 39-16,-1 0 64 16,-2 6 2-16,-2 2 18 15,0 4-19-15,0 0-24 16,0 0-5-16,0 0-8 16,0 0-30-16,0 0-26 15,0 0-15-15,0 0-25 16,0 0-76-16,0 0-176 15,0-4-381-15</inkml:trace>
  <inkml:trace contextRef="#ctx0" brushRef="#br1" timeOffset="45144.27">22728 12659 595 0,'0'0'248'16,"0"0"-125"-16,0 0 36 0,0 0-44 16,0 0-36-16,0 0-8 15,-54 0-8-15,54 0-18 16,0 0 5-16,5-4-20 16,26-10-7-16,10-5-3 15,7-4 3-15,-3 1-12 16,-9 2-6-16,-10 7-5 15,-13 6 2-15,-8 4-2 16,-5 2 1-16,0-1-2 16,0 2-6-16,-18 0-10 15,-17 6-13-15,-14 18-15 16,-3 4 11-16,-1 2 17 0,4 2 7 16,5-2 10-1,5-3-1-15,12-4 2 0,10-1 0 16,10-2 2-16,7-2 5 15,0 0 5 1,0-2 2-16,16 0-3 0,4-1 1 16,-1-2 0-16,4 0-2 15,-1-4 2-15,1 2 0 16,1-1-1-16,3 0 0 16,2-2-4-16,2-1-5 15,0 2 4-15,0-2-1 16,-2 2 2-16,-6-3-7 15,-3 2 14-15,-9 2-10 16,-2 0 0-16,-7 2 5 16,-2 6 0-16,0 3 16 0,-9 6 18 15,-20 1-30-15,-6-2 16 16,-7 2-11-16,-6 2-11 16,2 0 0-16,1-2-8 15,9-1 0-15,10-14-1 16,13-3-20-16,5-3-27 15,8-7-66-15,0-4-46 16,16-31-122-16,15-13-356 16</inkml:trace>
  <inkml:trace contextRef="#ctx0" brushRef="#br1" timeOffset="45527.7">23167 12833 250 0,'0'0'894'0,"0"0"-753"16,0 0-3-16,0 0-65 15,0 0-48-15,0 0 33 16,-51 67-8-16,49-33-12 16,2 0-3-16,0-2-13 15,0-2-1-15,15-4 1 16,8-6-5-16,6-6-5 15,6-8-9-15,5-6 6 16,0 0-6-16,-2-20 6 16,-9-4 3-16,-9-4-4 0,-6 0-1 15,-12-4 10-15,-2-6 2 16,-2-5-4-16,-29-1-7 16,-12 2-2-16,-12 10-4 15,-9 12-2-15,-4 14-1 16,-1 6-4-16,0 13-20 15,11 13-26-15,18 2-50 16,15-2-44-16,19-8-61 16,6-7-200-16,0-3-364 15</inkml:trace>
  <inkml:trace contextRef="#ctx0" brushRef="#br1" timeOffset="46457.02">22304 12658 1137 0,'0'0'111'15,"0"0"-20"-15,0 0-46 0,0 0-30 16,127-81 3-16,-53 48 28 16,14-3-15-16,7-4-1 15,14-4-10-15,7 4-13 16,4 0-1-16,-4 4 5 16,-11 4 5-16,-14 8-9 15,-16 6-4-15,-16 6-3 16,-19 8 2-16,-16 2-3 15,-12 2 1-15,-4 0 0 16,-1 4 4-16,-3 15 9 16,2 6 18-16,0 11 2 15,3 8-1-15,5 6 2 16,3 9 20-16,1 3-22 16,-3 6 0-16,-1 10-4 0,-3 0-8 15,-5 1-5-15,4-3 4 16,-1-12-5-16,-3-4-9 15,-2-6 3-15,1-8-2 16,-3-4-4-16,-2-4 1 16,0-3 6-16,0-2-9 15,0-1 4 1,-7-3 0-16,1-5-3 0,-1-6 0 16,-4-4-2-16,0-2 0 15,-7-2 1-15,-8 1 0 16,-13 2 0-16,-7 1 0 15,-12 1-1-15,-13-1-8 16,-10 5 2-16,-10-1-1 16,-9 4-5-16,-3-1 5 15,0-2-7-15,6 1 14 0,7-3-9 16,13-6 8-16,11-1-1 16,20-3 3-16,11-3 2 15,10 0-1-15,9-4-1 16,9 0 0-16,3 0 0 15,0 0 0-15,2 0 0 16,-1 0-1-16,1 0 2 16,0 0-2-16,-2 0 1 15,-1 0 0-15,0 0 0 16,1-17 3-16,0-13-1 16,4-12-1-16,-3-18-1 15,-3-19 1-15,-12-25-2 16,-11-14 1-16,-7-4 0 15,-4 14 2-15,7 30-1 0,10 25 0 16,5 26-1-16,7 10 0 16,7 11-3-16,2 6-1 15,2 0-44-15,0 0-107 16,0 20-5-16,2 9-24 16,13 0-178-16,3 4-470 15</inkml:trace>
  <inkml:trace contextRef="#ctx0" brushRef="#br1" timeOffset="54500">14609 13291 746 0,'0'0'154'15,"0"0"-65"-15,0 0 39 16,0 0-81-16,0 0-24 15,0 0 7-15,0 0 11 16,-20 0-12-16,8 0-18 16,-1 0-5-16,-5 0 10 15,-1 0-7-15,-10 0-2 0,-7 0 0 16,-5 7-4-16,0 6-1 16,-5 1-2-16,0-2 7 15,4-2 1-15,-1 2-5 16,6 0 37-16,5 2-39 15,6 2-1-15,5-1 5 16,2 2-4-16,0 3 1 16,4 2-2-16,-3 6 1 15,3 4 0-15,-3 2 0 16,3 5 0-16,1 2 6 16,5 4 11-16,3 0-5 15,4 2-3-15,2 1-5 16,0 2 1-16,0 0-1 15,6-4-2-15,13-4 3 16,8 1-2-16,0-3 2 0,2-4-4 16,-2 0 4-16,-2-4-3 15,-4 0 8-15,0 2 2 16,-3 0 5-16,-3 0-1 16,1 0 6-16,-1 3-10 15,3-4 6-15,0 9 3 16,-4-1-5-16,-4 3 3 15,-7 6 2-15,-3 5 9 16,0 0-12-16,-11 9 2 16,-16 3-2-16,-2-5-6 15,-4 2-3-15,-1-6-4 0,-1-5 1 16,-1-9-2-16,2-8-2 16,3-13 0-16,5-2-3 15,8-15 2-15,3-2-1 16,1-4 3-16,1 0-2 15,1-10 3-15,1-12-2 16,9-6-2-16,2-1-1 16,0-3-2-16,0 0 2 15,13 1-1-15,9-6 1 16,3 3-1-16,2 2 0 16,2 1 1-16,0 12 0 15,-3 7-1-15,-1 8-2 16,-5 4 2-16,-5 0 0 15,-3 4-4-15,3 14 5 0,-1 6 1 16,1 6 2 0,1 10-1-16,-3 8 2 0,1 10 1 15,-1 5-3-15,0 5 16 16,-1 6-12-16,-4 6 12 16,1-2-4-16,1 6 4 15,-4-7-9-15,0-1 2 16,-1 4-4-16,-1-4 4 15,-4 5-9-15,0-1 14 16,0 4-8-16,0-9-2 16,0 6 6-16,0 4-6 15,0-5 4-15,-4 5-2 16,-1-4-5-16,3-5-3 16,2-9 0-16,0-10 0 0,0-8 0 15,19-10 0-15,4-10 0 16,2-3 0-16,2-8 0 15,2-4 0-15,0-9 0 16,2-2 0-16,0-3 0 16,-4 0 0-16,0-12 0 15,-8-2 0-15,0-5 0 16,-4 6 0-16,-6 1 0 16,-4-2 0-16,-5 3 0 15,0 4-47-15,0-1-28 16,-9-6-95-16,-7-4-119 15,-1-4-242-15</inkml:trace>
  <inkml:trace contextRef="#ctx0" brushRef="#br1" timeOffset="56885.84">13401 14227 665 0,'0'0'122'15,"0"0"-55"-15,0 0 22 16,0 0-10-16,123-66-30 16,-105 64-5-16,-3-4-7 0,-1 4-14 15,-5 0-14-15,1 2-8 16,0-2 0-16,-3 2 2 16,-3 0 5-16,-4 0 11 15,0 0 16-15,0 0 5 16,0 0 8-16,0 0 11 15,-11 0-11-15,-12 0-10 16,-8 0-11-16,-4 2-4 16,-8 4 9-16,-3 0-6 15,-6 2-6-15,-17 0-3 16,-14 2-8-16,-10 2 0 16,-9 0-8-16,4 2 5 15,6 0 8-15,10-8 4 16,13 1 9-16,15-1-11 15,16-6-1-15,20 0 1 0,10 0 8 16,8 0 3 0,0 0-5-16,0 0-4 0,0 0-6 15,0 0-5-15,8-6-3 16,8-5-2-16,6-3-2 16,3 1 1-16,-3-2-1 15,3-1 0-15,-6 2 0 16,2 4 4-16,-3-2-4 15,-1 2 0-15,4 1-2 16,-1 2 2-16,4 0 0 16,0-5 1-16,-1 5-4 15,0-1 2-15,-8 4 1 0,-5-1 0 16,-4 4 2-16,-6 1-2 16,0 0-1-16,0 0 0 15,0 0-6-15,-8 0 4 16,-11 14-1-16,-6 9 4 15,-4 0-1-15,2 4 1 16,-2-2 0-16,-2 2 0 16,0-4 0-16,2-3 0 15,2 0 1-15,3-12-1 16,8-2 0-16,5-6 0 16,2 0 4-16,4 0-4 15,1 0 5-15,-2 0-5 16,3 0 1-16,1-4-2 15,0 2 3-15,2 0 0 16,0 0-2-16,0 2 0 0,0 0-1 16,0 0-5-16,4 0 1 15,12 10 2-15,8 16 3 16,5 10 6-16,3 5 2 16,3 4 6-16,-4 4-8 15,0-5 0-15,-4-2-3 16,-6-8-3-16,0-8 0 15,-3-4-25-15,1-3-73 16,-6-6-141-16,1-12-250 16</inkml:trace>
  <inkml:trace contextRef="#ctx0" brushRef="#br1" timeOffset="60457.74">7722 13112 918 0,'0'0'123'16,"0"0"-62"-16,0 0 32 15,0 0-37-15,0 0-22 16,-129 59-4-16,93 0 20 15,2 9-19-15,1 9 4 0,4 1-10 16,10-6 3-16,5-8-3 16,7-7-6-16,5-16-8 15,2-12-2-15,0-13-2 16,2-9 2-16,16-7 7 16,0 0 24-16,4-13-6 15,3-8-2-15,-1 2-16 16,-2 2 2-16,-4 7-6 15,0 6-7-15,-4 4-3 16,1 0-2-16,1 17 1 16,-3 10 0-16,-5 13 2 15,0 4 3-15,-8 3-5 0,0 6 7 16,0-3-2 0,-23-5 0-16,-4-2 15 0,-4-9-8 15,-4-6 6-15,-3-6 0 16,-1-8-10-16,4-6 0 15,6-7-7-15,12-1 1 16,5 0-3-16,8 0-2 16,4 0-10-16,0-6-38 15,0-2-38-15,0-5-66 16,22-1-24-16,5 1-36 16,11 0-103-16,5-5-254 15</inkml:trace>
  <inkml:trace contextRef="#ctx0" brushRef="#br1" timeOffset="61574.78">8063 13839 617 0,'0'0'418'0,"0"0"-265"15,0 0-36-15,0 0-24 16,0 0-46-16,0 0-5 15,-100-87-11-15,77 87 17 16,1 0-21-16,5 16-18 16,3 7-3-16,5 6 4 0,9 3-4 15,0 2 0-15,0-4-4 16,13-2-1-16,14-4-1 16,2-9 0-16,4-8-17 15,1-7 4-15,-5 0-13 16,-2-12-21-16,-5-14 22 15,-5-2 14-15,-5 0 11 16,-5 0 1-16,-5 4 12 16,-2 6 24-16,0 8 2 15,0 8 6-15,0 2-17 16,0 0-28-16,0 2 0 16,0 21-5-16,0 2 3 15,6 2 1-15,8-2 1 16,1-1-13-16,8-6-11 15,6-5 5-15,2-7 15 0,4-6 4 16,1-6 3-16,-3-24 5 16,1-11-3-16,-3-7-1 15,-6-10-1-15,-7-9 4 16,-5-11 0-16,-7-12 1 16,-6-11 0-16,0-12-6 15,-2 11-1-15,-23 13 4 16,-3 25 1-16,4 26 5 15,1 19 7-15,8 14-2 16,-1 5-3-16,5 16-13 16,1 30 1-16,8 24-1 15,2 18 6-15,0 11-3 0,12 1 0 16,3-4 9-16,3-6-5 16,0-11 7-16,4-13-8 15,3-11 1 1,4-16-7-16,4-11 3 0,3-14 3 15,-1-14-2-15,1 0 6 16,-3-30-3-16,-4-13-3 16,-6-7-3-16,-7 0 3 15,-8 3 0-15,-8 8 1 16,0 13 0-16,0 11 9 16,0 6-1-16,-10 9-12 15,0 0-1-15,-1 17-8 16,3 13 2-16,0 2 6 0,8 4-2 15,0 0 1-15,0-3-1 16,4-8 1-16,17-5-2 16,4-7 1-16,4-8 2 15,2-5 0-15,4-8 0 16,-1-24 3-16,-8-4-3 16,-1-8 4-16,-10-1-3 15,-5-5 2-15,-4 0 2 16,-4 2-3-16,-2 11 2 15,0 6 0-15,0 13 3 16,3 6-5-16,-1 6 3 16,4 6-5-16,8 0-1 15,8 4-5-15,7 16 5 0,6 10-1 16,4 4 2-16,-1 7 0 16,-5 4 0-16,-6 10 0 15,-14-3 3-15,-11 0 8 16,-2-4 7-16,-4-10 7 15,-23-8-8-15,-7-6 7 16,-3-10-6-16,-3-9-7 16,-1-5-4-16,-1 0-6 15,7-9-1-15,3-13-23 16,12-6-32-16,7 1-94 16,9 0-138-16,-4 10-273 15</inkml:trace>
  <inkml:trace contextRef="#ctx0" brushRef="#br1" timeOffset="62788.82">8009 14680 397 0,'0'0'496'0,"0"0"-345"16,0 0-4-16,0 0-49 16,0 0-43-16,0 0-23 15,81-24 23-15,-39 14-6 16,2 3-13-16,-3 1 18 16,-4-5-19-16,-3 3-20 15,-9-2-3-15,-5 3-11 16,-9 3-1-16,-3 4-2 0,-6 0-21 15,-2 0-43 1,0 0-10-16,-10 0-39 0,-19 7-45 16,-9 7-109-16,-9-1-26 15,-2 0-263-15</inkml:trace>
  <inkml:trace contextRef="#ctx0" brushRef="#br1" timeOffset="63256.48">8009 14680 398 0,'-56'28'284'0,"46"-28"-86"15,-1 4-36-15,1-4-9 16,6 9-83-16,2 3-13 16,2 7-9-16,0 6-11 15,0 9-17-15,16 2 15 16,1 5-8-16,1 2-6 0,0-8 11 16,-4 3 0-16,-2-17-6 15,-3-3-6-15,1-9-7 16,-6-7-2-16,5-2 0 15,-1 0 14-15,4-11 18 16,1-7-21-16,-1 2-2 16,-1 2-2-16,-1 0-7 15,4 4-4-15,-1 1-5 16,-1 6-1-16,1 3-1 16,0 0-5-16,1 9 0 15,-1 20 4-15,-2 5 1 16,-6 8 1-16,-5 4 3 15,0-2 2-15,0-3-1 16,-9-5 4-16,-9-6-2 16,-2-2 1-16,-2-14 4 0,-1-2-5 15,-1-12 1-15,-7 0-2 16,2 0-3-16,-3-4-1 16,5-14-2-16,8 3 0 15,7 4-20-15,6-2-39 16,4 4-43-16,2 1-39 15,0 2-105-15,13-8-185 16</inkml:trace>
  <inkml:trace contextRef="#ctx0" brushRef="#br1" timeOffset="63657.42">8500 14824 1297 0,'0'0'152'0,"0"0"-3"15,0 0-68-15,0 0-52 16,0 0-19-16,0 0 2 16,-54 77 10-16,54-27-1 15,0 3-9-15,12-10-1 16,7-3-4-16,4-8-1 0,1-10 4 15,12-9-4 1,1-8 0-16,9-5 7 0,-4-5 24 16,-7-26-30-16,-8-5 2 15,-7-4 1-15,-13 1 4 16,-7-10 7-16,0 1-2 16,-31-4 2-16,-17 0-2 15,-12 6-6-15,-4 15-6 16,3 13-7-16,13 18-3 15,10 2-19-15,16 32-23 16,10 11-40-16,10 9-104 16,2 4-122-16,2-5-230 0</inkml:trace>
  <inkml:trace contextRef="#ctx0" brushRef="#br1" timeOffset="64304.79">9335 14629 786 0,'0'0'270'0,"0"0"-148"15,0 0 5-15,0 0-25 0,0 0-38 16,0 0-32-16,18-49 27 16,-18 45-11-16,0 4-27 15,-2 0-1-15,-14 0-11 16,-1 0-8-16,-4 4 5 15,1 12-4-15,3 6-1 16,3 10 8-16,5 1 0 16,7 6-2-16,2 5 3 15,0-3-2-15,2 3-2 16,19-8-1-16,4-7 6 16,14-6-6-16,3-8 3 15,2-10 8-15,1-5 6 16,-5 0-1-16,-9 0-13 15,-4-10-3-15,-11-2-5 0,-7 8 0 16,-7 2-9-16,-2 2-32 16,0 0-36-16,0 0-96 15,-18 0-103-15,5 2-275 16</inkml:trace>
  <inkml:trace contextRef="#ctx0" brushRef="#br1" timeOffset="65471.29">9879 14807 519 0,'0'0'574'16,"0"0"-434"-16,0 0-8 15,0 0-46-15,0 0-53 16,0 0-13-16,-47-99-7 15,32 99-1-15,-1 0-12 16,3 8-1-16,-1 16 1 16,3 7 1-16,4 5-1 15,5 4 0-15,2-4-1 16,0-4 1-16,2-2 1 16,18-13-1-16,9-11-17 15,0-6 3-15,0 0-5 16,-4-6 5-16,-3-15 6 15,-9-5 7-15,-3-2 1 0,-8-4 27 16,0-5-5 0,-2 8-2-16,0 1 7 0,0 10-10 15,0 9-10-15,0 8 2 16,0 1-9-16,0 0-23 16,0 19 6-16,0 8 14 15,2 6-12-15,5 2 1 16,1-5 7-16,6-6-4 15,-1-7 1-15,8-2-5 16,0-9 6-16,8-6 9 16,2 0 4-16,0-17 1 15,1-17-3-15,-3-3 5 0,0-13 0 16,-7 1-6 0,-1-7 3-16,-4-1 3 0,-5-8-2 15,-6-6-3-15,-6 5 2 16,0 8-3-16,0 16 0 15,0 20 14-15,0 15 17 16,-2 7-27-16,-4 0-5 16,-4 13-18-16,1 18 14 15,3 8 4-15,4 10 0 16,0 0 2-16,2 1 0 16,0 0-1-16,0-5-1 15,0-2 4-15,0-6 7 16,10-7 2-16,11-8-5 0,6-11 6 15,-2-11-6 1,2 0-6-16,7-11 8 0,4-22-9 16,2-9 0-16,2 1-2 15,-4-12 2-15,-7-3-1 16,-6-1 1-16,-7-8-1 16,-12 4-1-16,-6 6 1 15,0 13 0-15,0 20 1 16,-15 14 10-16,-3 8 9 15,0 14-20-15,0 20-2 16,0 10 2-16,7 10-1 16,3-1 1-16,3 1 1 15,2-4-1-15,3-10 3 16,0-8-3-16,6-4 3 0,9-8-1 16,7-6 0-16,7-10 0 15,3-4 8-15,1-4 8 16,2-18-2-16,-3-4-7 15,-6-3 6-15,-3-4 11 16,-8-3-11-16,-6-4 6 16,-4 1-10-16,-5 5-1 15,0 11 5-15,0 10-7 16,0 9-5-16,0 4-3 16,4 0-3-16,11 8-23 15,4 14 12-15,5 5 7 16,2 2 3-16,8 0 4 15,9 3 3-15,1-7 0 0,-1 8 2 16,-14 7 20 0,-14-4-5-16,-15 5-2 0,0 2 1 15,-29-6 7-15,-20-6 0 16,-11-4-2-16,-4-18-20 16,3-6-4-16,5-3-22 15,9-17-63-15,14-14-201 16,10-14-303-16</inkml:trace>
  <inkml:trace contextRef="#ctx0" brushRef="#br1" timeOffset="68017.99">9420 15579 542 0,'0'0'184'0,"0"0"-24"15,0 0-28-15,0 0-22 16,0 0-35-16,0 0-21 16,15-55-12-16,-13 47-6 15,-2-1 7-15,0 2-7 0,0 5 0 16,0-2-7-16,0 4-6 16,-11 0-6-16,-11 0 0 15,-14 0-11-15,-12 18 3 16,-10 13 3-16,-9 9-3 15,-5 6 12-15,-5 4-8 16,-4 2 0-16,-8 2 7 16,-9-2-10-16,-4 3-1 15,6-10-7-15,11-2 6 16,23-10-4-16,17-6 0 16,21-13 0-16,14-6-3 15,8-8 1-15,2 0 1 16,0 0-3-16,0 0-10 0,0 0-35 15,0 0-60 1,5 0-24-16,6 0-99 0,-4-10-230 16</inkml:trace>
  <inkml:trace contextRef="#ctx0" brushRef="#br1" timeOffset="68885.06">7646 16271 750 0,'0'0'198'16,"0"0"-58"-16,0 0 0 16,0 0-70-16,0 0-34 15,0 0-14-15,87-90-4 16,-58 90 0-16,-6 0-13 15,-2 0 1-15,-7 19-1 16,-5 4 5-16,-9 4 7 16,0 7-3-16,-2 6 6 15,-21 1-5-15,-3-5-8 0,-1-6-3 16,3-2-4-16,5-10 0 16,6-8 1-16,5-2-1 15,0-8 1-15,8 4 0 16,0-4 0-16,0 0 1 15,0 0 6-15,0 0 2 16,6-18-4-16,11 4-6 16,8-8 0-16,4 10 0 15,-3 6 1-15,1 6-1 16,-1 0 0-16,-3 4 1 16,-3 20-1-16,-7 10 0 15,-3 6 2-15,-8 2 5 16,-2-2-1-16,0 0 7 0,-8-8 11 15,-13-6 5 1,-4-4-1-16,-6-7-2 0,2-7-11 16,2-8-9-16,2 0-2 15,8 0-1-15,3-18 5 16,6-13-3-16,5-1-5 16,3 1-16-16,0 4-23 15,0 13-21-15,9 0-14 16,11 10-10-16,5 4-44 15,4 0-62-15,7 0-74 16,-3 0-118-16</inkml:trace>
  <inkml:trace contextRef="#ctx0" brushRef="#br1" timeOffset="69317.8">8219 16401 608 0,'0'0'292'0,"0"0"-107"16,0 0-43-16,0 0-58 15,0 0-1-15,0 0-29 16,0-50-31-16,-9 70-13 16,2 14 19-16,-2 2 16 15,7 4-1-15,2 4-5 0,0-8-16 16,11-4 3-1,9-10-6-15,5-4-9 0,2-9-2 16,-6-9 1-16,4 0 6 16,-2 0 2-16,-1-23 0 15,-7-9-5-15,-1 1-2 16,-9-4 0-16,-5-5 7 16,0 0-2-16,-10 4-7 15,-12 5-2-15,-11 8-5 16,-3 10-2-16,-2 9 0 15,-2 4-3-15,2 0-2 16,7 18-10-16,4 13-19 16,9 9-27-16,12 4-8 15,6 1-53-15,0-1-27 16,0-2-71-16,27-15-185 0</inkml:trace>
  <inkml:trace contextRef="#ctx0" brushRef="#br1" timeOffset="70746.16">9104 16374 94 0,'0'0'149'0,"0"0"-118"0,0 0-30 16,0 0 0-16,0 0 0 16,0 0 21-16,-39 0 88 15,33 0 15-15,1 0-94 16,1 0 0-16,0 0-11 16,4 0 2-16,-2 0-14 15,2 0-5-15,0 0-3 16,0 0-1-16,0-9-33 15,0-4-113-15,0 8-109 16</inkml:trace>
  <inkml:trace contextRef="#ctx0" brushRef="#br1" timeOffset="70979.87">9104 16374 689 0</inkml:trace>
  <inkml:trace contextRef="#ctx0" brushRef="#br1" timeOffset="71437.27">9104 16374 689 0,'-10'-62'170'0,"10"56"-47"0,0-2-34 0,0-2 35 0,0 6-50 0,0 0 3 15,0 0-1-15,0 4-10 16,0 0-2-16,0 0-23 16,0 8-15-16,0 19-12 15,0 9 26-15,0 8-15 16,0 2-6-16,0-6-6 15,10-5-9-15,11-8-1 16,4-12-3-16,2-8 9 16,4-7-7-16,0-5 6 0,0-26 0 15,-2-3-4-15,-8-2-1 16,-8 4 4-16,-7-3 0 16,-4-1-1-16,3 5-1 15,-2-2-3-15,-3 16-1 16,0 4 0-16,0 13-1 15,0 0-8-15,0 22-17 16,0 22 22-16,0 25 3 16,-8 15 8-16,2 14 6 15,0 0 11-15,1 9 4 16,5 5-2-16,-2-10 5 16,2 1-13-16,-2-23 18 15,-3-20-30-15,-2-8 5 16,-2-20-8-16,3-14-3 15,2-14-1-15,-2-4 0 16,-2 0-2-16,-1-26-5 0,-3-14-25 16,8-6-12-16,4-8-46 15,0-3-46-15,0 4-67 16,0-2-54-16,0 7-205 16</inkml:trace>
  <inkml:trace contextRef="#ctx0" brushRef="#br1" timeOffset="71903.21">9709 16405 293 0,'0'0'793'15,"0"0"-748"-15,0 0 14 16,0 0 18-16,0 0-33 16,0 0-1-16,0 0 9 15,47 107-7-15,-18-98-13 16,-4-9-8-16,-3 0 8 16,-2-9 15-16,-5-8-9 15,-3-10-5-15,-10 4-4 16,-2-7-13-16,0 2-9 0,-18 6-2 15,-9 5-2-15,-4 12-3 16,0 5 0-16,2 0-7 16,3 18 2-16,5 14 0 15,7 8 2-15,6 8 3 16,3-2 0-16,5 2 1 16,0-4 6-16,0-8 5 15,5-8-10-15,15-7 5 16,3-3-6-16,6-13-1 15,6-5-14-15,3 0-39 16,4-18-111-16,-3-10-182 16,-8-7-430-16</inkml:trace>
  <inkml:trace contextRef="#ctx0" brushRef="#br1" timeOffset="72335.99">10151 16248 589 0,'0'0'457'16,"0"0"-305"-16,0 0-34 16,0 0-43-16,0 0-66 15,0 0 0-15,-60 36 3 16,52-3 0-16,4-2-1 16,4 4-4-16,0 0-1 15,0-4 3-15,0 1 2 16,0-9 7-16,0-10 17 15,0-5-5-15,0-6 0 0,4-2-2 16,8 0 6-16,3 0-2 16,8-2-9-16,4-6-18 15,2-5-5-15,4 8 1 16,0 5-1-16,-4 0 0 16,-8 0 1-16,-13 26 5 15,-8 3 8-15,0 10 20 16,-10 5 10-16,-17-4-5 15,-4 5-3-15,-3-13-13 16,3-2-12-16,4-12-6 16,5-8-5-16,3-6-1 15,6-4-8-15,-1 0-8 0,2-23-26 16,-1 2-57-16,-3-5-78 16,5-2-63-16,-5 9-335 15</inkml:trace>
  <inkml:trace contextRef="#ctx0" brushRef="#br1" timeOffset="73898.05">7377 17271 696 0,'0'0'282'0,"0"0"-166"0,0 0 15 16,0 0-42-16,0 0-19 15,0 0-20-15,-68-36 2 16,91 24-13-16,29 1-19 15,23 0 1-15,23 1 12 16,20 6-11-16,21 4-3 16,17 0-2-16,12 0 1 15,17 0 1-15,12 0-5 16,15 8 7-16,13-6-10 16,4 2-6-16,7-4 1 15,7 0-5-15,-4 0 1 16,-8 0-2-16,-21-6-2 15,-34 2-3-15,-32-4-2 0,-26 2-2 16,-24-3-3-16,-22 2 12 16,-24-3 0-16,-23 6 0 15,-17-1 4-15,-8 0 12 16,0 1 21-16,0-5-17 16,-2 5-7-16,-8-5-7 15,-2 4-5-15,1-3 1 16,5 7-2-16,3-3 1 15,3-1 2-15,0-3 0 16,-2-2-1-16,-2-4 0 16,-1-4 0-16,0-8 0 15,1-10 1-15,2-9 0 16,2-12-2-16,0-15 1 16,0-17-1-16,22-23-1 0,3-8 1 15,3-5-1-15,-3 9 0 16,-5 18 0-16,-5 18-5 15,-5 17-4-15,-6 18-1 16,-2 14 9-16,-2 13-3 16,0 9 4-16,0 9-1 15,0 0 0-15,0 0-5 16,0 0-2-16,-6 0-2 16,-8 0 9-16,3 0-1 15,5 0-1-15,-2 0 3 16,4 0 0-16,-5 0-2 15,-1 0-1-15,-4 0 3 0,-4 3 1 16,0 3-1-16,-9-6-1 16,-4 0 1-16,-9 0 1 15,-11 0-1-15,-12 0 0 16,-12 0 0-16,-21 0 0 16,-20 0 0-16,-25 0-1 15,-21 0 1-15,-31 0-2 16,-19 0-3-16,-23 0-2 15,-16 0-4-15,-5 0-7 16,-7 0 11-16,15 0 3 16,17 0 4-16,15 0 0 15,27 0 3-15,17 0-3 16,22 0-2-16,28 0-1 16,26 0 2-16,29 0 2 0,28 0-2 15,20 0 2-15,15 0-2 16,4 0 1-16,0 0 0 15,0 0 0-15,0 0 3 16,0 0-3-16,-2 0 1 16,-5 0-1-16,-4 0 2 15,-2 0 1-15,-1 0 1 16,3 0 2-16,0 0 1 16,2 0-2-16,0 0 0 15,2 0-1-15,1 0-2 16,1 0 7-16,-2 0-7 15,1 0 2-15,-3-7-2 0,-3 5 1 16,4-2 0-16,-1-1 0 16,3 1 4-16,0 0 2 15,4 2 3-15,0 0 1 16,2 0 3-16,0 2-1 16,0 0-6-16,0 0-3 15,0 0-6-15,0 14 1 16,0 22 0-16,0 18 8 15,0 12 10-15,18 15-3 16,5 7 13-16,5 11-14 16,1 5 2-16,0-2-5 15,-4-8 1-15,-3-6-5 0,-5-7 0 16,-3-13-7-16,-7-6 5 16,-1-4-5-16,-1-9 1 15,2-10-2-15,-1-2-1 16,5-12 1-16,1-6-12 15,-1-5-7-15,2-4-61 16,1-10-89-16,-4 0-195 16,0-19-666-16</inkml:trace>
  <inkml:trace contextRef="#ctx0" brushRef="#br1" timeOffset="82740.02">1982 13760 482 0,'0'0'443'0,"0"0"-361"16,0 0 14-16,0 0-7 15,0 0-54-15,0 0 1 16,0 0 4-16,0 0 1 16,2 0-18-16,4 0-4 15,6 0 8-15,7-13 10 16,4-12 5-16,9-11-14 16,1-10-12-16,-1-7-8 0,-4-5 3 15,-3 0 16 1,-3-8 3-16,-3-6 0 0,-9-10-10 15,-3-9-4-15,-7-7-10 16,0-5 2-16,-17 0-8 16,-14 0 0-16,-6 11-2 15,-1 14-25-15,7 23 19 16,6 20 6-16,6 17 0 16,7 11 1-16,6 5 1 15,2 2-3-15,-1 0-4 16,3 27-7-16,2 19 5 15,0 14 8-15,0 16 1 16,19 10 11-16,4 6 13 16,2 7-3-16,-1-1 4 15,-2-2-1-15,-2-3 14 16,1-10-28-16,-4-8 7 0,-1-14-12 16,-5-14-4-16,1-11 0 15,-6-12 0-15,-2-12 0 16,1-7-1-16,-3-5 1 15,-2 0 10-15,0-17 9 16,0-17-2-16,4-10-16 16,3-2-2-16,0 8 2 15,0 6-2-15,-1 13-1 16,-2 10-1-16,-1 5 0 16,-1 4-5-16,3 0 3 15,2 0-4-15,5 13-7 0,5 18 14 16,0 7-2-1,1 7 3-15,-1 0 0 16,4-3 2-16,-1-6-2 16,-1-7 0-16,4-7 0 0,0-7-1 15,1-6-3-15,3-9-12 16,-3 0-6-16,3-5 0 16,-3-10-19-16,5-7-46 15,-6 0-33-15,-1 1-53 16,-4 0-105-16,-10 0-73 15,6 0-291-15</inkml:trace>
  <inkml:trace contextRef="#ctx0" brushRef="#br1" timeOffset="83141.47">2789 13319 696 0,'0'0'196'0,"0"0"-49"15,0 0-22-15,0 0-55 16,0 0-11-16,0 0-14 15,-40-54 1-15,29 58-31 16,-5 20-9-16,-6 5-1 16,6 8 14-16,5 1 0 15,3 0-5-15,8-1-2 16,0-4-10-16,4-9 1 16,15-10-1-16,4-8-2 15,-3-6-6-15,-2 0 2 16,0-18-1-16,-1-14 5 0,-3-1 0 15,-3-2 3-15,-9-1-1 16,2 7 10-16,-4 10-1 16,0 11 12-16,0 6 7 15,0 2-5-15,0 0-25 16,2 2-24-16,6 16 12 16,1 8 12-16,4 0 0 15,3 2 1-15,-1-1-1 16,5-6-18-16,0-3-3 15,0-7-44-15,0-11-134 16,1 0-64-16,-6-19-330 16</inkml:trace>
  <inkml:trace contextRef="#ctx0" brushRef="#br1" timeOffset="83378.02">2902 12551 906 0,'0'0'275'0,"0"0"-177"16,0 0-33-16,0 0-40 16,-6 128 32-16,8-48-1 15,21 7-13-15,-1 4-10 16,4 8 17-16,-6-2-26 16,-1-8-10-16,-4-10-7 15,-1-16-6-15,1-18-1 16,-1-11-21-16,-1-11-69 15,-3-10-31-15,4-13-50 0,-3-4-343 16</inkml:trace>
  <inkml:trace contextRef="#ctx0" brushRef="#br1" timeOffset="84080.33">3164 12614 172 0,'0'0'710'0,"0"0"-623"16,0 0-35-1,0 0-14-15,0 0 71 0,0 0-12 16,19 102-16-16,-3-60-16 16,-1 2-14-16,1 4 1 15,5 5 30-15,-4 6-32 16,3 5-4-16,-5 7-12 15,-1 6-17-15,4 2-11 16,0-7-2-16,-1-12 3 16,4-8 3-16,-5-12-9 15,-3-2 3-15,-3-1-3 16,0-2-1-16,-4 4 3 16,-3-1-1-16,-1-3-1 15,2 0-1-15,-2-3 0 16,2-9 1-16,-1 0 0 0,0-1-1 15,-1 2 2 1,0 8-2-16,-2 2 1 0,0 4-1 16,0-6 0-16,0-5 2 15,0-5-2-15,0-10 0 16,4-6 0-16,3-5-4 16,4-1 4-16,3 0 2 15,6-23 6-15,-1-14-3 16,4-7-2-16,-8-2 0 15,-5-2-2-15,-8 0 3 16,-2-2-3-16,0-7-1 16,-23 0-3-16,-10-2-4 15,-9 7-6-15,-3 13-4 16,-1 12-7-16,-2 16 13 0,4 11-31 16,3 0 3-16,8 15-22 15,14 3 9-15,9-7 32 16,10-4-8-16,2-6-9 15,25-1 20-15,11 0 17 16,9-2 3-16,7-27-3 16,2-7 6-16,1-8-5 15,5-9-1-15,0 2-16 16,-1 3-67-16,-10 11-83 16,-17 14-176-16,-10 8-477 15</inkml:trace>
  <inkml:trace contextRef="#ctx0" brushRef="#br1" timeOffset="84508.22">4371 12773 765 0,'0'0'193'0,"0"0"-92"15,0 0 29-15,0 0-90 0,0 0-5 16,0 0-5-16,-91 103 1 16,84-65-19-16,7 0 1 15,0 0 0-15,0-6-4 16,17-8-4-16,6-8 1 15,6-8-4-15,4-8 5 16,-1 0-1-16,1-8-4 16,-4-18 4-16,-7-7 0 15,-4 0 9-15,-13 3 11 16,-5-1 13-16,0 1 4 16,-12 3-12-16,-15 3-13 15,-10 11-11-15,-5 12-7 16,-6 1-19-16,4 18-27 15,7 11-33-15,12 1-18 16,13-5-100-16,8-11-216 0</inkml:trace>
  <inkml:trace contextRef="#ctx0" brushRef="#br1" timeOffset="85064.18">4565 12386 800 0,'0'0'140'0,"0"0"-9"16,0 0-7-16,0 0-102 15,0 0-20-15,0 0-2 16,-13 75 12-16,19-24 21 0,12 15 29 16,-3 11 5-16,4 13-10 15,-2 11-20-15,3 11 35 16,7 6 2-16,0-4-5 15,4-3-28-15,-4-19-20 16,-3-16-10-16,-4-8-7 16,-5-16-1-16,-1-9-3 15,-5-11-3-15,-3-14 1 16,0-9 0-16,-4-6 1 16,0-3 1-16,0 0 7 15,5-3 5-15,-1-19-4 16,4-3-6-16,-8-5 0 15,-2-2 3-15,0-4-5 16,-10-8-6-16,-11-3-11 16,-14-7-3-16,-4 2-8 0,-3 10-4 15,-8 18 7-15,8 18 3 16,9 6-15-16,8 10-25 16,14 6 52-16,11-7-35 15,0-5-30-15,7-4-1 16,22 0 55-16,8-19 17 15,10-13 4-15,4-11-2 16,5-2 2-16,7-4 1 16,1 4-1-16,5-2-1 15,1 5-98-15,-4 6-90 0,-1-3-6 16,-9 6-399 0</inkml:trace>
  <inkml:trace contextRef="#ctx0" brushRef="#br1" timeOffset="85321.23">5472 12589 514 0,'0'0'456'16,"0"0"-365"-16,0 0 35 15,0 0-74-15,0 0-28 16,-120 39-12-16,106-3 0 16,5 1-10-16,9 3 3 15,0 4 4-15,0-6 8 16,4-3 26-16,17-7-9 15,3-8-8-15,8-8-4 16,1-8-11-16,2-4-3 0,1 0-8 16,-1-10-9-16,3-15-30 15,1-3-56 1,-4-2 2-16,-1-2-115 0,-8 0-64 16,-8 0-36-16</inkml:trace>
  <inkml:trace contextRef="#ctx0" brushRef="#br1" timeOffset="86190.61">5748 12639 747 0,'0'0'214'0,"0"0"-58"16,0 0-20-16,0 0-78 15,0 0-14-15,0 0-9 16,-74-12-12-16,63 20-11 0,-3 10-2 16,8 1-7-16,4 4 3 15,2-4-1-15,0-2-4 16,0-3 1-16,8-3-1 15,11-8 2-15,3-3 1 16,0 0-1-16,2-3-2 16,-1-16 0-16,-5 1-1 15,-3-2 0-15,-4 4 1 16,-3-1 0-16,-4 10-1 16,-2 3 5-16,-2 2-5 15,0 2 0-15,0 0 0 16,0 5-7-16,2 9 6 15,5 3 0-15,-1 2 1 0,6-6-17 16,-1 1-11 0,5-6-27-16,5-4 21 0,6-4-2 15,4 0 8-15,-2-14 28 16,-2-11-3-16,-4-8-6 16,-6-5-8-16,-3-2 15 15,-7-6 2-15,-7-4 2 16,0-12 6-16,-7-9 5 15,-18-8-1-15,-6-8 8 16,-4-6 6-16,4 17-18 16,10 22 92-16,8 24-89 15,13 28-11-15,0 2-8 16,0 32-4-16,0 18 7 16,4 14 5-16,7 7 9 15,3 5 18-15,1-2-4 16,4-2-6-16,0-5-7 0,1-12-1 15,3-10-9-15,-2-9 0 16,4-11-2-16,0-12-14 16,4-12-34-16,0-1 43 15,-2-17-86-15,-5-22-26 16,-7-8 40-16,-4-10 15 16,-5-7 31-16,-6-7-15 15,0-6 33-15,0 8 15 16,-8 19 1-16,-3 21 58 15,1 14 65-15,2 8-35 16,-1 3-20-16,3 4-30 0,-1 0-25 16,3 14-6-16,-1 13 7 15,5 9 4-15,0 7 12 16,0 1 6-16,5 1 14 16,8-2 3-16,5-5-22 15,2-4-15-15,0-4-5 16,7-2-10-16,4-6 2 15,5-5 2-15,-7-8-6 16,-5-5-12-16,-8-1-36 16,-6-3-6-16,0 0-11 15,-6 0-1-15,-2 0-31 16,-2 0-64-16,3 0-118 0,-1-15-81 16</inkml:trace>
  <inkml:trace contextRef="#ctx0" brushRef="#br1" timeOffset="86552.03">6488 12400 730 0,'0'0'260'0,"0"0"-41"16,0 0-90-16,0 0-20 15,24-116-48-15,-24 106-20 16,0 6 7-16,0 4-39 16,-9 0-9-16,-10 6-22 15,-8 18 14-15,-2 4 5 0,-2 4 3 16,6-1 0-1,9-4-2-15,14-6 1 0,2-7-5 16,2-6 0-16,25-7-3 16,8-1 6-16,6 0 2 15,-1 0 1-15,4-5 0 16,3 5 1-16,-5 0 32 16,-3 0 24-16,-16 15-51 15,-9 10 0-15,-14 3 5 16,0-2 3-16,-2 1-5 15,-22 2 21-15,-8-5-22 16,-1 0-8-16,-2-2-4 16,-4-4-57-16,-7-4-74 15,-15-2-60-15,-14-4-248 0</inkml:trace>
  <inkml:trace contextRef="#ctx0" brushRef="#br1" timeOffset="87171.12">1990 14191 580 0,'0'0'231'0,"0"0"-74"0,0 0-24 16,0 0-23-16,0 0-55 15,0 0-26-15,2 14 5 16,11-3 14-16,14-2 5 15,14-3-7-15,29-6 8 16,30 0-3-16,40-30-4 16,55-20 16-16,38-17-24 15,48-15-12-15,36-10-20 16,24-12 3-16,28 0-10 16,10 4-4-16,-5 3-17 15,-17 7-30-15,-34 6-31 16,-31 4-21-16,-38 7 47 15,-45 9 56-15,-48 10 8 0,-50 4 2 16,-42 12-10 0,-25 12-21-16,-21 8-73 0,-19 13-146 15,-4 5-147-15</inkml:trace>
  <inkml:trace contextRef="#ctx0" brushRef="#br1" timeOffset="97063.01">30472 7447 456 0,'0'0'206'0,"0"0"-26"0,0 0-17 16,0 0-62-16,0 0-31 16,0 0-18-16,0 0 1 15,0 2 3-15,0-2-7 16,-2-2-17-16,-2-12-6 16,2-4-4-16,2-4-6 15,0-8 5-15,0-5 8 16,0-8-1-16,0-9-5 0,0-13-15 15,0-11 6 1,0-13 0-16,0-16-7 0,0-4 7 16,0 4 14-16,-7 6-23 15,1 11-5-15,4 12 19 16,2 11-7-16,0 7 2 16,0 8 10-16,0 8-6 15,0 9-12-15,0 8-5 16,0 13 17-16,0 2-8 15,0 3-5-15,0 5 3 16,0 1-5-16,0-1 2 16,0 2 3-16,0 0-2 15,0-3-1-15,0 3 0 16,0 0-3-16,0 0-2 16,0 0 1-16,0 0-2 0,0 0 2 15,0 0-1-15,0 0 1 16,0 0 2-16,0 0 1 15,0 0 3-15,0 0 3 16,0 0-2-16,0 0-2 16,0 0-1-16,0 0 0 15,0 0-3-15,0 0-1 16,0 0-1-16,10 0 0 16,17 0 0-16,20 0 4 15,20 0-4-15,25 0 2 16,25 0-4-16,22 0 1 15,12 5-8-15,5 2 0 0,-11 2-13 16,-7-1-4-16,-9 0 0 16,-9-2 1-16,-4-1 0 15,-16-4 6-15,-13-1 1 16,-18 1 1-16,-22 2 15 16,-15-1-3-16,-19-1 5 15,-7 2 1-15,-4-1-1 16,-2-2 0-16,0 1 13 15,0-1 3-15,0 0 2 16,0 0-3-16,0 0-2 16,0 3-4-16,0-3 4 15,0 2 4-15,0-2-3 16,0 2-1-16,0-2 6 16,0 0-5-16,0 0-3 0,0 0 7 15,0 0-4-15,0 0 1 16,0 0-7-16,0 2 5 15,0 0-5-15,0 0-2 16,0 6 2-16,0 4-1 16,0 4 0-16,0 10 11 15,0 8-6-15,0 11 0 16,0 13-1-16,0 14-2 16,0 10-9-16,3 8 0 15,0 4 0-15,-3 2 0 16,0 1 0-16,0-9 0 15,0-10 0-15,0-7 0 16,0-17 0-16,-3-10 0 0,-4-10 0 16,3-10 0-16,-1-5 0 15,1-11 0-15,0 1 0 16,4-5 0-16,0-2 0 16,0 0 0-16,0-2 0 15,0 0 0-15,0 0 0 16,0 0 0-16,0 0 0 15,0 0 0-15,0 0 0 16,0 0 0-16,0 0 0 16,-5 0 0-16,5 0 0 15,0 0 0-15,0 0 0 16,0 0 0-16,0 0 0 16,0 0 0-16,0 0 0 0,0 0 0 15,0 0 0-15,0 0 0 16,0 0 0-16,0 0 0 15,0 0 0-15,0 0 0 16,0 0 0-16,0 0 0 16,0 0 0-16,0 0 0 15,0 0 0-15,0 0 0 16,0 0 0-16,0 0 0 16,0 0 0-16,0 0 0 15,0 0 0-15,-5 0 0 16,-6 0 0-16,-9 0 0 15,-8 4 0-15,-11 0 0 0,-11-2 0 16,-20 0 0-16,-14-2 0 16,-21 0 0-16,-16 0 0 15,-10 0 0-15,-7-2 0 16,-11-6 0-16,-3-2 0 16,3 1 0-16,2 2 0 15,13 2 0-15,20 0 0 16,16 5 0-16,30 0 0 15,20 0 0-15,21 0 0 16,17 0 0-16,8 0 0 16,2 0 0-16,0 0 0 15,0 0 0-15,0 0 0 16,0 0-3-16,0 0 3 16,0 0 0-16,0 0 0 0,0 0 3 15,0 0-3-15,0 0 0 16,0 0 0-16,0 0 0 15,0 0 0-15,0 0 0 16,0 0 0-16,0 0 0 16,0 0 0-16,0 0 0 15,0 0 0-15,0 0 0 16,0 0 0-16,0 0 0 16,0-14 0-16,0-12 0 15,-3-12 0-15,1-15 0 16,2-18 0-16,-2-22 0 0,0-20 0 15,-6-10 0 1,2-2 0-16,-1 4 0 0,1 21-8 16,6 21 6-16,0 19 1 15,0 18 0-15,0 17 0 16,0 6-1-16,0 8 2 16,0-1 2-16,2 4-1 15,-2-2-1-15,2 1-1 16,-2 3 1-16,0 1 0 15,0 2 1-15,0-2-1 16,2 5 1-16,-2-4 0 16,0 0-1-16,0 0 1 15,0 0-1-15,0 0 1 16,0-1 0-16,0 4-1 16,0-2 0-16,0 3 0 0,0 0 0 15,0 0 2-15,0 0-2 16,0 0 1-16,0 0-1 15,0 0 0-15,0 0 1 16,0 0-1-16,0 0-1 16,0 0 1-16,0 0 0 15,0 0-1-15,3 0-1 16,7 0-3-16,13 0 1 16,15 0 4-16,24 0 0 15,21 0 0-15,21 0 0 16,26 0-5-16,14 7 2 15,17 1-6-15,6-2-3 0,2 4-2 16,-1 0-6 0,-6 0 3-16,-2-2 5 0,-17 0 0 15,-20-2-3-15,-28 0 14 16,-26-4 0-16,-21 1 1 16,-24-2-1-16,-11-1 3 15,-6 2 6-15,-5 1 1 16,0-2 4-16,-2-1-6 15,0 1 3-15,0 4-3 16,0-5 1-16,0 4 0 16,0-4-1-16,0 2-1 15,0 0 0-15,0-2-2 16,0 2-1-16,0 4-1 16,0 4-1-16,3 7 3 15,1 2 2-15,5 9 4 0,2 2 0 16,5 6-3-16,3 1-7 15,0 1 0-15,-1 1 0 16,-5 9 0-16,-2 3 0 16,-6 7 0-16,-5 4 0 15,0 6 0-15,0 11 0 16,0-1 0-16,-10 2 0 16,-9-4 0-16,1-9 0 15,-1-2 0-15,2-4 0 16,3-5 0-16,1 0 0 0,7-6 0 15,6-6 0 1,-2-5 0-16,2-7 0 0,0-6 0 16,0-6 0-16,0-6 0 15,0-4 0-15,0-4 0 16,0-2 0-16,0-2 0 16,0-2 0-16,0 0 0 15,0 0 0-15,-5 0 0 16,5 0 0-16,-2 0 0 15,-1 0 0-15,3 0 0 16,0 0 0-16,-2 0 0 16,0 0 0-16,2 0 0 15,-7 0 0-15,-1 0 0 0,-6-6 0 16,-6-2 0 0,-9 0 0-16,-8-1 0 0,-15-1 0 15,-15 1 0-15,-15-4 0 16,-14 1 0-16,-14 1 0 15,-7-6 0-15,-11 6 0 16,-1-6-3-16,-6 5-5 16,-8 0-1-16,-3 3 0 15,5 2 4-15,7-1-5 16,8 2 7-16,16 5 0 16,7 1-2-16,16 0 4 15,23 0 1-15,19 0 3 16,20 0-3-16,12 0 0 15,7 0 0-15,1 0 0 0,3 0 0 16,-1 0 0-16,3 0 1 16,0 0 0-16,0 0 0 15,0 0-1-15,0 0 1 16,0 0 0-16,0 0 4 16,0 0 0-16,0 0 0 15,0 0-2-15,0 0 1 16,0 0-2-16,0 0 1 15,0 0-2-15,0 0 0 16,0 0-1-16,0 0-6 16,0 0-8-16,0 0-18 15,-9 0-73-15,-17 3-180 16,-10 8-365-16</inkml:trace>
  <inkml:trace contextRef="#ctx0" brushRef="#br1" timeOffset="99786.21">7506 14852 613 0,'0'0'420'0,"0"0"-281"15,0 0-28-15,0 0-13 16,0 0-52-16,0 0-17 15,0 0-11-15,0-1-13 16,0 1-5-16,0 0-57 16,0 0-112-16,-12 17-186 15,-5 3-354-15</inkml:trace>
  <inkml:trace contextRef="#ctx0" brushRef="#br1" timeOffset="100752.93">7463 16521 804 0,'0'0'237'0,"0"0"-207"15,0 0 1-15,0 0 38 16,0 0-28-16,0 0-21 15,-2-9 8-15,2 9 14 16,0 0-16-16,0 0-14 16,0 0 8-16,0-3 3 15,0 3 4-15,0-3-1 16,0 3-5-16,0 0-4 16,0 0 3-16,0 0 12 15,-2 0-4-15,2 0-10 0,0 0-4 16,0 0-3-1,0 0-3-15,0 0-4 0,0 0 1 16,0 0-2-16,0 0-3 16,0 0 3-16,0 0-2 15,0 0 0-15,0-2 1 16,0 2-1-16,0 0 0 16,-2 0-1-16,0 0-3 15,2 0-20-15,-5-9-35 16,3 3-39-16,-2 2-47 15,-4-4-120-15,2 4-258 16</inkml:trace>
  <inkml:trace contextRef="#ctx0" brushRef="#br1" timeOffset="102706.45">5309 15163 637 0,'0'0'134'0,"0"0"-24"16,0 0-11-16,0 0 1 15,0 0-32-15,0 0 4 16,0-27-3-16,0 24-14 0,-3 3-9 16,-1-1-10-16,-2-2 4 15,-5 1-9-15,-5 2 0 16,-5 0-1-16,0 0-6 15,-10 9 7-15,-5 14-4 16,-5 9-4-16,-1 13 11 16,3 5-5-16,4 10 1 15,9 8-13-15,12 4-7 16,8 13-4-16,6-1 2 16,0-2 1-16,4-4-2 15,19-18-2-15,4-12-4 16,6-12-2-16,5-14 1 15,2-10-5-15,0-12 1 16,-2 0 4-16,-5-13 1 16,-6-13 5-16,-4-5-2 15,-10 4-1-15,-9 4 1 16,-4 2 3-16,0 4 2 16,0 1-5-16,-11 3 0 0,-9 5-4 15,-7 3-1-15,-4 1-3 16,0 4-4-16,-1 0 1 15,6 4-6-15,4 9-5 16,6-3-15-16,7 3-8 16,5-3-7-16,4 3-36 15,0-9 1-15,0 5 11 16,6-1-48-16,15 0-41 16,0-2-133-16,4-6-121 15</inkml:trace>
  <inkml:trace contextRef="#ctx0" brushRef="#br1" timeOffset="103283.33">5565 15440 559 0,'0'0'471'16,"0"0"-321"-16,0 0-2 15,0 0-54-15,0 0-50 16,0 0-6-16,-76-22 8 15,68 33-12-15,-1 10-17 16,-1 9 7-16,6 11-5 16,4 3 5-16,0 6 8 15,0-6-3-15,6-4-9 16,13-8-9-16,1-9-5 0,0-2-1 16,4-11-1-16,-1-2-2 15,2-8 3-15,-2 0-2 16,0 0 0-16,-1-18 2 15,-4-8-3-15,-2 0 0 16,-8 2 0-16,-3-7 3 16,-5 1 7-16,0-2 2 15,-7 0 8-15,-15 2-9 16,-4 7 0-16,-3 4 0 16,-5 11 1-16,3 8-10 15,0 0-4-15,2 8-1 16,4 14-2-16,9 1-10 0,8-4-7 15,5 2-25-15,3-2-26 16,0-4-55-16,19 1-45 16,9-8-58-16,6-2-157 15</inkml:trace>
  <inkml:trace contextRef="#ctx0" brushRef="#br1" timeOffset="103678.96">6116 15177 1090 0,'0'0'197'0,"0"0"-64"16,0 0-53-16,0 0-20 15,0 0-25-15,0 0 1 16,-5 66 46-16,-8-19-34 16,-6 6-12-16,0 14 4 15,-8 3-10-15,0 2-5 16,0 0-12-16,5-5-3 15,3-9-6-15,0-9-4 0,8-14-6 16,7-16-6 0,0-10-20-16,4-5-36 0,-3-4-42 15,3-4-69-15,0-24-164 16,0-12-376-16</inkml:trace>
  <inkml:trace contextRef="#ctx0" brushRef="#br1" timeOffset="103873.54">5853 15383 810 0,'0'0'542'0,"0"0"-446"15,0 0-41-15,0 0-47 0,0 0-8 16,0 0-30-16,6-4-46 15,12 21-79-15,-3-3-226 16</inkml:trace>
  <inkml:trace contextRef="#ctx0" brushRef="#br1" timeOffset="104106.74">6268 15749 481 0,'0'0'876'0,"0"0"-762"16,0 0-40-16,0 0-36 16,0 0-28-16,0 0-10 15,0 0-27-15,0 0-54 16,0 0-108-16,0 0-264 15</inkml:trace>
  <inkml:trace contextRef="#ctx0" brushRef="#br1" timeOffset="105037">6815 14583 628 0,'0'0'238'0,"0"0"-85"16,0 0-8-16,0 0-32 15,0 0-38-15,0 0-10 16,-94-71-12-16,73 71-14 15,-8 4 1-15,-2 16-5 16,-1 8-2-16,1 8-2 16,6 8-2-16,5 2 3 15,7 4-10-15,9 4-13 16,4-1 7-16,0-7-4 16,15-2-3-16,12-6-6 0,6-1 5 15,0-2-2-15,3-9-5 16,-5 3 5-16,-2-6 5 15,-6 6 7-15,-8 3 12 16,-3 4-2-16,-8 4-4 16,-4 2 3-16,0 0-6 15,-2 2-6-15,-14 2-3 16,-6-5-2-16,0-2-2 16,-1-3-5-16,4-8-1 15,2-11-1-15,7-8-1 16,4-4 2-16,4-5-4 0,0 0 4 15,0 0-4 1,2-14 2-16,0-4-3 0,0 0-2 16,0-3 3-16,0 8 1 15,2 2-2-15,8 3 3 16,-4 2-3-16,5 6 3 16,-1 0-5-16,0 0 5 15,-1 5 0-15,0 17 1 16,-6 6 2-16,-1 12 2 15,-2 4 4-15,0 14-7 16,0-1 12-16,0 8 3 16,-8 6-10-16,0-8-7 15,1 8 0-15,1-5 0 16,6-4 0-16,0-8 0 16,0-10 0-16,6-6 0 0,9-11 0 15,4-10 0-15,-6-8 0 16,5-5 0-16,0-4 0 15,4 0 0-15,0-18 0 16,-4 0-27-16,-7-3-37 16,-11 11-43-16,0 3-135 15,-11 5-187-15</inkml:trace>
  <inkml:trace contextRef="#ctx0" brushRef="#br1" timeOffset="107785.45">4533 15418 589 0,'0'0'348'16,"0"0"-168"-16,0 0-34 16,0 0-40-16,0 0-22 15,0 0-18-15,0 0-3 16,12-8-6-16,37-11-17 15,22-8-4-15,14 0 17 16,12-4-23-16,15 1-11 16,11 0-5-16,10 2-12 15,16-4 3-15,10 1-4 16,2 1-1-16,-5 1 1 16,-12-1-1-16,-22 7 5 0,-21 1-4 15,-19 9-1-15,-24 2-3 16,-22 7 3-16,-12 0-1 15,-15 4-1-15,-2 0-1 16,-4 0 3-16,-3 0 0 16,0 0 1-16,0 0 4 15,0 0 2-15,0 0 3 16,0 0 3-16,0 0-5 16,0 0 0-16,-8 0 1 15,0 2 0-15,3 2-6 16,1-4 3-16,2 2-4 15,2 0-1-15,0 7 2 0,0 4-4 16,-2 1 2 0,-3 9 4-16,2 6 4 0,3 3 2 15,0 8 0-15,0 5 0 16,0 9-1-16,5 4-3 16,11 9 9-16,4-2 6 15,-3 8-6-15,-3 3-9 16,-3 0-7-16,-2-6 0 15,-4-2 0-15,-1-14 0 16,0-1 0-16,1-12 0 16,-1-4 0-16,0-7 0 15,-1-13 0-15,-1-6 0 0,1-3 0 16,-3-8 0-16,0 0 0 16,0 0 0-1,0 0 0-15,0 0 0 0,0 0 0 16,0 0 0-16,0 0 0 15,0 0 0-15,-10 0 0 16,-5 0 0-16,-5 0 0 16,-7 0 0-16,-4 0 0 15,-11 0 0-15,-10 0 0 16,-10 8 0-16,-14 6 0 16,-8 0 0-16,-8 12 0 15,-8 0 0-15,-5 5 0 16,1 6-16-16,-4-7 5 0,8 2-4 15,2-6 3-15,7-2 7 16,4-2 1-16,9 0-7 16,6 1 0-16,8-5 6 15,8 4 3-15,14-4-2 16,13-6 0-16,14-6-2 16,7-2 2-16,4 0-6 15,4-4 3-15,0 0 5 16,0 0 2-16,0 0 1 15,0 0 0-15,0 0 2 16,0 0 2-16,0 0 2 16,0 0-4-16,0 0 0 15,0 0 0-15,0-8-3 16,-4-3 2-16,-3-4 2 16,3-5-4-16,-6-10 1 0,-3-6 1 15,3-19-2 1,-4-20 0-16,-4-10 0 0,-2-18-1 15,-3-4-2-15,-1-4-2 16,4-2-6-16,0 12 1 16,5 13 4-16,3 23 5 15,3 13-4-15,3 25 4 16,4 4-3-16,0 13-1 16,2 5 3-16,0 5 2 15,0 0 0-15,0 0-1 16,0 0-2-16,0 0 2 15,0 0 0-15,0 0-1 16,0 0 2-16,0 0 0 16,0 0 0-16,0 0-3 0,0 0-5 15,0 0 6-15,0 0-4 16,0 0 4-16,0 0-1 16,0 0 3-16,0 0 0 15,0 0 1-15,0 0 0 16,0-4 0-16,0 4-1 15,0 0 1-15,0-3 1 16,0 2-2-16,0-3-1 16,0-1 1-16,2-3-1 15,17-2 1-15,12-3-1 16,15-4-2-16,16-1 1 16,21-10 2-16,19-3-1 15,20-5 1-15,16-8 2 0,11 0-2 16,3 2 0-16,-11 2 1 15,-23 6 1-15,-24 4-1 16,-21 10 0-16,-19 4 0 16,-12 4-1-16,-11 3 8 15,-4 2-3-15,-5 1 2 16,2 2 1-16,1 1-3 16,-9 2-4-16,-6 1 9 15,-10 0-4-15,0 0-1 16,0 0 4-16,0 0-4 15,5 0-4-15,-1 0 7 16,4 10-3-16,2 3 4 0,1 8-4 16,7 11 11-16,-3 7-8 15,4 16 2-15,5 3 5 16,-4 9 0-16,2-5-1 16,1 6-14-16,-3-3 0 15,2 4 0-15,0 4 0 16,-3 1 0-16,-4-2 0 15,-4-2 0-15,-4-3 0 16,-5-8 0-16,0-1 0 16,-2-5 0-16,0-17 0 15,2 0 0-15,1-10 0 16,-1-8 0-16,-2-4 0 0,2-4 0 16,-2-2 0-1,2-5 0-15,-2-3 0 16,2 0 0-16,-2 0 0 0,0 0 0 15,0 0 0-15,0 0 0 16,0 0 0-16,0 0 0 16,0 0 0-16,0 0 0 15,0 0 0-15,0 0 0 16,0 0 0-16,0 0 0 16,-2 0 0-16,-13 0 0 15,-12 0 0-15,-8 0 0 16,-15 11 0-16,-12 1 0 15,-13 7 0-15,-10-2 0 16,-5 1 0-16,3 4 0 16,0 2 0-16,-2 2 0 0,-2 0-8 15,-1-4-9-15,4 5 2 16,-1 0 6-16,4 3 5 16,2 3 1-16,6-3 1 15,7-2 1-15,7-2 1 16,11-5 0-16,4-2 1 15,13-5-1-15,10-4 1 16,10-3-1-16,11-7 0 16,4 0 0-16,0 0 0 15,0 0-1-15,0 0 1 16,0 0 1-16,0 0-1 16,0 0 1-16,0 0 2 15,0 0-2-15,0 0 5 0,0-2-6 16,0-17 5-16,0-4-4 15,4-12-1-15,0-1 0 16,-1-14 0-16,-3-8 0 16,0-17 0-16,-5-15 0 15,-24-16 0-15,-4-19-2 16,-8-1-6-16,-1 10-1 16,5 18-12-16,5 30 5 15,14 29 15-15,9 26 0 16,7 9 1-16,0 4-8 15,2 0-31-15,0 15-58 0,0 26-45 16,0 14-24-16,0 4-88 16,0-3-307-16</inkml:trace>
  <inkml:trace contextRef="#ctx0" brushRef="#br2" timeOffset="127550.28">7245 13080 851 0,'0'0'231'0,"0"0"-145"15,0 0 21-15,0 0 2 16,0 0-36-16,0 0 1 16,-4 0 2-16,4 0-37 15,18 0-24-15,15-8-9 16,18-8 11-16,14-7 8 16,11-10-2-16,8-3-2 15,10-6-3-15,15-1-5 16,18-3-5-16,13-6-2 15,14 0-4-15,6-5-2 16,6 1 0-16,-4 5 1 16,-8 5-1-16,-12 5 1 0,-12 7 0 15,-21 8-1-15,-18 6 2 16,-17 5-2-16,-21 4 1 16,-10 5 1-16,-8 2-2 15,-8 0 1-15,-5 4-1 16,-6 0 0-16,-5 0 0 15,-7 0 3-15,-1 0 0 16,-3 0 5-16,0 0 5 16,0 0 0-16,2 0 3 15,0 0-3-15,1 12 3 16,-1 2-6-16,0 0 2 16,0 6 1-16,7 5-4 0,2 7 2 15,2 5 1-15,6 10-2 16,-4 9 8-16,1 4-7 15,-3 6 6-15,-3 7-11 16,4 0 8-16,-3-2-4 16,3-1-10-16,-3-8 0 15,-5-4 0-15,-3 2 0 16,-1-3 0-16,-2-6 0 16,0-2 0-16,0-9 0 15,0-8 0-15,0-4 0 16,0-8 0-16,0-6 0 15,0-2 0-15,0-2 0 16,0 0 0-16,0 2 0 16,0 3 0-16,0 0 0 15,-2 3 0-15,2 0 0 0,0-1 0 16,0-2 0-16,0 2 0 16,0 1 0-16,0 5 0 15,0 5 0-15,4 1 0 16,3-1 0-16,-2-10 0 15,-5-2 0-15,0-1 0 16,0-4 0-16,0 3 0 16,0-4 0-16,0 2 0 15,0-2 0-15,0 4 0 16,0-6 0-16,0 2 0 16,0 2 0-16,0-5 0 15,-3 4 0-15,3-1 0 16,-2-4 0-16,-2 3 0 0,1-2 0 15,3 3 0-15,0 3 0 16,0-4 0-16,0 2 0 16,0-4 0-16,0-2 0 15,0-1 0-15,0-4 0 16,0 0 0-16,-2 0 0 16,0 0 0-16,-7 4 0 15,-2 0 0-15,-7 6 0 16,-7-5 0-16,-2 3 0 15,-4 1 0-15,0-1 0 16,0 2 0-16,-5-6 0 16,3 5 0-16,-5-4 0 0,1 4 0 15,-6 4 0 1,-8 7 0-16,-7 4 0 0,-9 7 0 16,-9 2 0-16,-1 3 0 15,-6 2 0-15,-2 0 0 16,-2-2 0-16,1 3 0 15,-1-9-7-15,-3 0 3 16,6-4 0-16,-1-1-3 16,-5-2 3-16,-3-2 3 15,-3 2-4-15,-4-3 5 16,4-2-2-16,5 2-1 16,8-6 3-16,8 0-1 15,3-2 0-15,5 3-1 0,1-9 1 16,6 4 2-16,6-5 0 15,5-1-1-15,10 1 0 16,4-1 1-16,14-4-1 16,5 0 2-16,5 0-1 15,4 0-1-15,3 0-1 16,-1 0 1-16,3 0 1 16,2 1-1-16,-3-1 0 15,3 0 0-15,-2 4 0 16,0-4 1-16,-2 0 0 15,-3 0-1-15,0 0 1 16,-2 0-1-16,1 0 1 16,-6 0-1-16,3 0 0 15,0 0 0-15,-1 0 1 16,2-4 0-16,1 4-1 0,-3-1 0 16,3-3 0-16,3-1 0 15,2 1 1-15,-6-1-1 16,4 1 0-16,-3-1 1 15,-2 1-1-15,2-5 2 16,2 0-2-16,1-1 1 16,-1-1-1-16,2 0 2 15,1-5-1-15,-3-4 2 16,1-8-3-16,-3-8 0 16,-1-8 0-16,-3-10 0 15,-5-9 3-15,-5-10-2 16,-10-12-1-16,0-5 0 15,2-4 0-15,2 3 0 16,5 9 1-16,4 2-2 0,7 14 2 16,-1 7-3-16,3 6 4 15,1 4-4-15,0 1 2 16,3 2 0-16,3 4-1 16,0 3 0-16,4 4 0 15,-3 0 0-15,0 4-3 16,3 4 3-16,0 11-1 15,-2 4 1-15,2 7 1 16,0-2 0-16,-2 1 0 16,2 2 0-16,0 0 0 0,0-2 1 15,0 2-1-15,0 2 0 16,0 2-1-16,0 0 1 16,0 0-1-16,0 0-1 15,0 0 1-15,0 0 1 16,0 0-1-16,0 0 1 15,0 0 0-15,0 0-2 16,0 0-2-16,7 0 4 16,19-1-1-16,15-8 0 15,7 2 1-15,13-6 0 16,5 1 1-16,13-6-1 16,12-6 0-16,9-8 0 0,14-8 1 15,11-8-1 1,6-6 1-16,8-2 0 0,1 0-1 15,-6 7 5-15,-12 6-5 16,-15 12-2-16,-18 5 0 16,-14 2 2-16,-3 4-4 15,-1 0 3-15,6 0 1 16,0-2 0-16,-2 2 0 16,-3 2 0-16,-9 4-1 15,-9 4 1-15,-13 3-1 16,-9 4 0-16,-10 3 1 15,-5 0 0-15,-5 0-4 16,-3 0 3-16,-1 0 2 16,-1 0 0-16,3-3-1 0,0 3 0 15,3-1 0 1,6-4 1-16,-1-1 0 0,3-2-1 16,2 1-1-16,-3-1 1 15,0-1 0-15,-2 3-4 16,-5 0 4-16,1 2-3 15,-1 0 3-15,3-2-1 16,9 1 0-16,8-4 1 16,5-2-1-16,8-1 2 15,1 1-1-15,2 1 0 16,-2 1 1-16,-5 4 0 0,-8 3-1 16,-10 2-1-16,-6 0-1 15,-9 5 1-15,-1 16 1 16,0 5 3-16,-2 6 5 15,3-3-6-15,3-5 3 16,1-1-1-16,5-1 1 16,1 5-3-16,-3 1 4 15,-1 2 1-15,-1 6-1 16,-5 6 3-16,2 7-9 16,-2 2 0-16,0 7 0 15,2-4 0-15,3 1 0 16,-1-1 0-16,5 0 0 15,-1 4 0-15,3 10 0 0,-1 5 0 16,-2 1 0 0,-6 2 0-16,-6-6 0 0,-1-4 0 15,-4-8 0-15,0-6 0 16,0-11 0-16,0-13 0 16,0-10 0-1,0-7 0-15,0-6 0 0,0-5 0 16,0 4 0-16,0-4 0 15,0 0 0-15,0 0 0 16,0 0 0-16,0 0 0 16,0 0 0-16,0 0 0 15,0 0 0-15,0 6 0 16,0 0 0-16,0 2 0 16,0 0 0-16,0-1 0 0,0 2 0 15,0-1 0 1,0 0 0-16,0 3 0 0,0-4 0 15,0 0 0-15,0 2 0 16,0 1 0-16,0-2 0 16,0 2 0-16,0-2 0 15,0 0 0-15,0 0 0 16,0-2 0-16,0 2 0 16,0-3 0-16,0 1 0 15,0-3 0-15,0 1 0 16,0 2 0-16,0-3 0 15,0-2 0-15,0 2 0 16,0-2 0-16,0 3 0 0,0-2 0 16,0 2 0-1,0-1 0-15,0-2 0 0,0 8 0 16,0-8 0-16,0 5 0 16,0 3 0-16,0-3 0 15,0-2 0-15,0-3 0 16,0 2 0-16,0-2 0 15,0 4 0-15,0 0 0 16,0 4 0-16,-6-2 0 16,-6 4 0-16,3-5 0 15,-4 0 0-15,2-2 0 16,-4 2 0-16,-4-2 0 0,-1 3 0 16,-9 4 0-1,-9 1 0-15,-6 7 0 0,-7-2 0 16,-5 5 0-1,-2 0 0-15,-2-2 0 16,2 1 0-16,-2 0 0 0,0-3 0 16,-4-2 0-16,-6 2 0 15,1-2 0-15,0-3 0 16,0 1 0-16,-5 1 0 16,-1 3 0-16,-8 3 0 15,0 1 0-15,-1-3 0 16,4 1 0-16,4-1 0 15,4-7 0-15,6 0 0 16,1 0 0-16,-1-4 0 16,-6 2 0-16,-1 0 0 0,-3 1 0 15,0 2 0 1,3-1 0-16,4 1 0 0,-3-2 0 16,-1 5 0-16,-6 0 0 15,2 2 0-15,1 0 0 16,2-4 0-16,10 0 0 15,4 2 0-15,6-2 0 16,12-1 0-16,9-3 0 16,14-9 0-16,9 2 0 15,5-2 0-15,5 2 0 16,-2-2 0-16,2-1 0 16,0 0 0-16,0 0 0 0,0 0 0 15,-7 0 0 1,0 9 0-16,-3-5 0 0,-2 0 0 15,3 2 0-15,1-3 0 16,5-3 0-16,-1 5 0 16,1-5 0-16,3 0 0 15,-4 0 0-15,-3 0 0 16,-6-18 0-16,-5-10 0 16,-2-12 0-16,-4-13 0 15,-5-15 0-15,-7-18 0 16,-5-9 0-16,2-9 0 15,-3-8 0-15,-1 1 0 16,3 1 0-16,0 6 0 16,2 10 0-16,4 15 0 15,13 20 0-15,0 14 0 0,5 15 0 16,5 10 0-16,3 5 0 16,6 6 0-16,2 6 0 15,0 0 0-15,0 3 0 16,0 0 0-16,0 0 0 15,0 0-9-15,0 0-25 16,6 0 3-16,5 12-15 16,-2 10-51-16,-2 10-99 15,-5 3-79-15,-2-3-289 16</inkml:trace>
  <inkml:trace contextRef="#ctx0" brushRef="#br2" timeOffset="128516.27">8078 12829 961 0,'0'0'216'0,"0"0"-122"16,0 0-3-16,0 0-41 16,0 0-17-16,-40-154-12 15,34 78 15-15,-6-22 18 16,-3-20-17-16,-12-26-5 15,-17-30-5-15,-18-26 0 16,-19-28-5-16,-6-12-5 16,-2 12-7-16,5 16 1 15,5 29 52-15,6 24-50 16,-1 18-12-16,5 14 1 0,3 9 1 16,-1 7-1-1,-5 7-2-15,5 14 4 0,3 8-3 16,8 8 1-16,10 13 26 15,7 9-18-15,8 10-6 16,7 10 13-16,10 8-3 16,6 10-9-16,5 8 1 15,3 4 3-15,0 2-9 16,0 0 0-16,0 0-4 16,3 3 3-16,9 14-3 15,5 2-4-15,-5 0-11 16,0 1-21-16,-3-1-29 15,-1 4-31-15,-1 1-99 16,-2-2-104-16,-5-5-351 16</inkml:trace>
  <inkml:trace contextRef="#ctx0" brushRef="#br2" timeOffset="129264.7">3522 8941 463 0,'0'0'0'0,"0"0"-16"15,-125 28 16-15,85-18 82 0,-4 4 39 16,-3 0-18-16,5-2-54 15,8-2 39-15,16-7 65 16,12-3 20-16,6 0-74 16,0 0-24-16,0 0-15 15,11-7 18-15,26-23-43 16,28-18-20-16,31-18 5 16,27-18 9-16,21-13-10 15,16-7-14-15,12 5-5 16,-2 9-25-16,-28 25-31 15,-32 26-74-15,-50 25-96 16,-43 14-337-16</inkml:trace>
  <inkml:trace contextRef="#ctx0" brushRef="#br2" timeOffset="129514.03">3852 8787 875 0,'0'0'523'0,"0"0"-405"15,0 0 4-15,0 0-71 0,0 0-19 16,0 0 32 0,51 142-2-16,-17-70-29 0,-3 6-21 15,0 0-10 1,-6-7-2-16,-4-11-6 0,-2-11-28 15,-4-14-42-15,3-8-68 16,0-22-117-16,-1-5-290 16</inkml:trace>
  <inkml:trace contextRef="#ctx0" brushRef="#br2" timeOffset="129880.89">4396 9007 1261 0,'0'0'154'0,"0"0"-57"16,0 0 5-16,-45 119-60 15,45-77-8-15,0-4 4 16,24-8-2-16,5-9-18 16,5-8-11-16,-1-13-1 15,3 0-4-15,-3-21-1 16,-2-21 6-16,-6-3-6 15,-7-1 2-15,-12 1-2 16,-6 7 4-16,0 4-1 16,-8 9 0-16,-21 4 9 15,-9 7 1-15,-7 12-5 16,-9 2-3-16,4 0-3 16,2 10-3-16,13 9-9 15,15 0-16-15,15-5-26 0,5 0-50 16,10-11-70-16,28-3-20 15,8-6-137-15,8-30-258 16</inkml:trace>
  <inkml:trace contextRef="#ctx0" brushRef="#br2" timeOffset="130347.74">4631 8432 1215 0,'0'0'184'15,"0"0"-11"-15,0 0-68 16,0 0-73-16,0 0-29 16,27 102 30-16,11-19 25 0,5 7-18 15,1 6-20-15,3 0 3 16,5 4-8-16,-2-7 22 16,2-7-18-16,-10-15-6 15,-9-19-8-15,-6-10-4 16,-13-21 0-16,-10-11-1 15,-4-10-4-15,0-4 2 16,-14-23 0-16,-21-22 0 16,-14-15 1-16,-6-17-6 15,-1-12-3-15,8 3 1 16,22 13 1-16,15 19-2 16,11 14 6-16,0 10-3 0,22 2 1 15,9 5 3 1,5 9 1-16,-1 10 0 0,-1 8-1 15,-5 17 0-15,-7 23 0 16,-9 11 3-16,-11 8 4 16,-2-1 1-16,-4-4-3 15,-17-12-2-15,-2-10 0 16,0-10-13-16,-1-9-52 16,4-13-74-16,6 0-80 15,4-28-114-15,10-19-458 16</inkml:trace>
  <inkml:trace contextRef="#ctx0" brushRef="#br2" timeOffset="130941.06">5514 8049 150 0,'0'0'1087'0,"0"0"-929"16,0 0 16-16,0 0-99 15,0 0-27-15,0 0-28 16,35-117-3-16,-8 95 9 0,-4 5-11 16,-8 6-13-1,-8 7 3-15,-7 3-3 0,0 1 3 16,0 0 10-16,0 0-6 15,-14 16-8-15,-8 12 2 16,-5 5-3-16,5 6 0 16,6-1-2-16,6 6-10 15,1 0-7-15,2 2 9 16,0-4 4-16,5-7 5 16,2-11 1-16,0-11 0 15,0-7-1-15,6-6 0 16,13 0 1-16,3-16 15 15,7-8-4-15,-1 1-9 16,1 4 6-16,-4 9 1 16,2 6-1-16,2 4-4 0,6 0-3 15,1 16 3 1,0 10 12-16,-8 3-3 0,-12 3 7 16,-11 4-7-16,-5 4 0 15,0 4 8-15,-25-2-3 16,-8-2-1-16,-3-6 1 15,-4-11-7-15,-3-4-11 16,1-13 0-16,5-6-2 16,10-8-19-16,7-32-16 15,15-16-40-15,5-6-144 0,16-1-99 16,18 8-229 0</inkml:trace>
  <inkml:trace contextRef="#ctx0" brushRef="#br2" timeOffset="131298.46">6013 7993 565 0,'0'0'761'15,"0"0"-589"-15,0 0 1 16,0 0-65-16,0 0-40 16,-20 129-26-16,20-92-15 15,0-3-14-15,3-5-8 16,14-8-1-16,10-8-1 15,2-7-2-15,8-6 6 16,8-6-3-16,8-26 1 0,3-16-1 16,-4-3-4-16,-13 1 0 15,-18 4 1-15,-19 5 2 16,-2 7 0-16,-27 2 2 16,-21 13 3-16,-20 10-4 15,-12 9 1-15,-2 9-5 16,6 20-3-16,18 6-6 15,20-3-8-15,20-5-17 16,14-2-22-16,4-5-82 16,27-9-101-16,24-7-27 15,18-4-346-15</inkml:trace>
  <inkml:trace contextRef="#ctx0" brushRef="#br2" timeOffset="131723.89">6708 7385 1237 0,'0'0'122'16,"0"0"5"-16,0 0 2 16,0 0-62-16,0 0-44 15,0 0-21-15,15 14 53 16,21 42 5-16,3 13-15 15,-4 4-5-15,1 6 4 0,-1-5-15 16,-2 0-3 0,3-5-4-16,-5-5-3 0,-2-8-19 15,-6-12 0-15,-5-15 0 16,-7-10 0-16,-7-11 0 16,-2-8 0-16,-2 0 0 15,0 0 0-15,0 0 0 16,0 0 0-16,0 0 0 15,0-8 0-15,0-6 0 16,10-8 0-16,11-2 0 16,8-4 0-16,7 2 0 15,5 2 0-15,1 4 0 16,3 5 0-16,-8 5 0 16,-10 6-24-16,-9 4-22 0,-12 0-28 15,-4 0-126-15,-2 0-164 16,0 0-427-16</inkml:trace>
  <inkml:trace contextRef="#ctx0" brushRef="#br2" timeOffset="132146.08">7436 7561 1123 0,'0'0'151'0,"0"0"-32"0,0 0-33 16,0 0-17-16,0 0-11 15,0 0-21-15,35 46-7 16,-14-46-8-16,4-3-10 16,-3-19-1-16,-4-4-3 15,-7-2 3-15,-4-1 5 16,-7 4 1-16,0-2-4 15,-2 5-6-15,-19 2-4 16,-5 10-3-16,-3 10-3 16,-1 0-3-16,5 29 1 15,2 13 3-15,7 11 2 16,7 3 4-16,9-1 14 0,0-5 3 16,5-6-5-16,17-11-10 15,9-6-6-15,7-11-6 16,7-10-23-16,8-6-28 15,5 0-64-15,9-26-73 16,7-10-43-16,-5-8-216 16</inkml:trace>
  <inkml:trace contextRef="#ctx0" brushRef="#br2" timeOffset="132877.73">8014 7397 1183 0,'0'0'139'16,"0"0"5"-16,0 0-37 15,-119 39-37-15,106-3-18 0,9-1-10 16,4 1-12 0,0-5-16-16,7-8-6 0,13-4-7 15,2-9 4-15,2-10-5 16,7 0 4-16,-2-2-4 16,1-22 0-16,1-9-2 15,-7-5-13-15,-1-2 1 16,-10-2-2-16,-7 6 9 15,-6 7 7-15,0 12 0 16,0 9 10-16,0 8 17 16,-4 0-12-16,-2 15-8 15,-3 16-6-15,4 5-1 0,5 3 1 16,0-4-1 0,7-6-1-16,20-5-3 0,13-8-18 15,18-12-48-15,15-4-11 16,10-4-45-1,-4-25-60-15,-5-5-74 16,-15-6-47-16,-18-6 57 0,-16-6 119 16,-18-1 131-16,-7 2 234 15,-7 7 56-15,-22 14-54 16,-8 15-31-16,-4 13-73 16,1 2-40-16,7 18-13 15,6 16-43-15,12 7-20 16,9 4 1-16,6-4-3 15,0-3-5-15,21-6-2 16,8-12-7-16,2-9 0 16,4-11-7-16,3 0-4 15,-1-14-8-15,-4-21-5 16,-6-8-1-16,-8-14 0 0,-7-7 5 16,-12-14 0-16,0-17-13 15,-16-13 3 1,-22-12-1-16,-7-3 17 0,-3 13 14 15,10 33 55-15,9 29-3 16,13 31 18-16,9 17-11 16,7 38-49-16,0 28-3 15,0 22 20-15,25 12-1 16,6 7-4-16,7-1-17 0,0-10-2 16,-1-10-3-16,4-17-3 15,5-16-49-15,8-18-52 16,11-20-97-16,6-15-97 15,1-8-45-15</inkml:trace>
  <inkml:trace contextRef="#ctx0" brushRef="#br2" timeOffset="133194.66">9318 6872 1081 0,'0'0'271'16,"0"0"-93"-16,0 0-45 15,0 0-47-15,0 0-48 16,0 0-25-16,-137-20-2 15,81 62-5-15,-8 10-2 16,-1 5-4-16,7-4 0 16,14-5-2-16,24-14 3 0,20-9-2 15,0-10-2-15,27-5-2 16,22-6 4-16,20-2 0 16,16-2 2-16,6 0-1 15,-3 0 4-15,-1 10 2 16,-6 11 12-16,-12 9-5 15,-18 3 42-15,-28 7-52 16,-23 4 0-16,-7-1-2 16,-35 3-1-16,-14 0-4 15,-17-1-22-15,-21-1-57 0,-24 0-150 16,-40-2-237 0</inkml:trace>
  <inkml:trace contextRef="#ctx0" brushRef="#br2" timeOffset="133631.38">3613 10164 830 0,'0'0'111'16,"0"0"-104"-16,0 0 52 15,218-150 0-15,-6 32 62 16,69-25-19-16,63-22-40 15,59-19-18-15,49-19-28 16,60-13-12-16,56-14-1 16,43 7 9-16,15 15 29 15,-18 20 0-15,-60 38-36 16,-68 20-4-16,-73 24 1 16,-64 17-2-16,-53 16-17 15,-63 14-3-15,-66 18-9 0,-68 16-36 16,-60 21-61-16,-33 4-81 15,-53 2-138-15</inkml:trace>
  <inkml:trace contextRef="#ctx0" brushRef="#br2" timeOffset="134306.33">20576 4971 1390 0,'0'0'151'0,"0"0"-121"15,0 0 14-15,0 0-44 16,0 0-120-16,0 0-204 16</inkml:trace>
  <inkml:trace contextRef="#ctx0" brushRef="#br2" timeOffset="154831.9">5387 7782 212 0,'0'0'172'0,"0"0"-60"15,0 0-15-15,0 0 43 16,0 0-51-16,0 0-33 16,0 0-5-16,-35 0-5 15,25 0-25-15,1 6 0 0,-1 3-3 16,-2 0-3-16,-3 1 4 15,-4 4 17-15,2 3 1 16,-10-1-14-16,3-1 27 16,-1-2-5-16,3-4-5 15,6-2 29-15,10-4-22 16,1 0-8-16,3-3-11 16,2 0-7-16,0 0 5 15,0 0 1-15,0 0-6 16,0 0-9-16,7-10-6 15,26-19-3-15,17-11 3 16,18-12-3-16,17-12 2 0,17-4-3 16,9-3-2-1,12 2 2-15,2 6-1 0,-2 7 1 16,-14 10-2-16,-16 12 1 16,-22 9-1-16,-19 8-1 15,-15 5 0-15,-10 2-1 16,-8 1 2-16,-7 4 0 15,-3 1 0-15,-4 2 0 16,0 0 0-16,-3 2 2 16,-2 0 3-16,2 0 9 15,-2 0-2-15,0 0-1 16,0 0-3-16,0 0-6 16,2 6 7-16,0 10 11 15,3 6 0-15,1 4-9 16,4 7-2-16,3 11 4 0,1 8 5 15,3 9-5-15,5 14 8 16,3 1-6-16,6 8-2 16,1 0 9-16,1-2-15 15,-2-1-1-15,0-5 1 16,-2-6-6-16,-2-7 3 16,-3-8-2-16,-4-12 2 15,-4-11-4-15,-1-9 1 16,-4-5-1-16,-1-3 0 15,-4-5 0-15,-4-4 1 16,1-2-1-16,-3-4 0 16,0 0 0-16,0 0 3 15,0 0-1-15,0 0 2 0,0 0 0 16,0 1 0-16,0 4-2 16,-11 3 3-16,-7 0-3 15,-5 6-1-15,-1 0 0 16,-7 3 1-16,-8 4 0 15,-7 8-1-15,-8 6-1 16,-8 5 1-16,-9 8 0 16,-7 2-1-16,-6 0 1 15,-3 2 0-15,2-9 0 16,8-5-1-16,15-8 0 16,9-2-4-16,2 0 3 15,-1 0 0-15,2 0 1 0,-2 0-2 16,0 3 0-1,0-1 1-15,0-4 2 0,3-2-2 16,9-6 3-16,13-9-2 16,10-4 0-16,9-4 1 15,8-1 0-15,0 0 1 16,0 0-1-16,0 0-1 16,0 0 1-16,0 0-1 15,0 0 1-15,0-7 0 16,0-11 1-16,0-7-1 15,0-6 0-15,0-6 1 16,0-4-1-16,0-10 2 0,0-11-2 16,-17-18 0-16,-12-29 0 15,-9-19-1-15,-9-14-1 16,-9-4 1-16,1 13 0 16,-3 15-1-16,9 20-2 15,5 19 1-15,7 18 0 16,11 14 2-16,8 17 0 15,10 14 1-15,3 10-1 16,5 5 1-16,-2 1-4 16,2 0 3-16,0 0-2 15,0 0 1-15,0 0-1 16,0 0 0-16,0 0 0 16,0 0 0-16,0 0-1 15,0 0 0-15,0 0 2 16,0 0-2-16,0 0-1 0,0 0 4 15,0 0-1 1,0 0 1-16,0 0 0 0,0 0-1 16,0 0 1-16,0 0 0 15,0 0 0-15,0 0-1 16,0 0 1-16,0 0-1 16,13 0-1-16,10-4 0 15,10-11-2-15,13-12 2 16,17-12 0-16,13-13-1 15,15-15 1-15,14-7-12 16,11-4-3-16,4-2-3 16,5 5 8-16,-9 7 6 0,-12 10-5 15,-19 10 1 1,-20 12-1-16,-28 14 7 0,-16 6 3 16,-13 12 1-16,-3 4 2 15,-3 0 0-15,-2 0 3 16,2 0 1-16,-2 0 0 15,0 0-2-15,0 0 0 16,0 0-4-16,0 0 1 16,2 0-2-16,-2 0 2 15,2 2-3-15,6 16 4 16,2 6 0-16,3 3 2 16,6 2-3-16,1 1 1 15,-3 4-2-15,6 9 2 0,-1 7 3 16,3 14 4-1,3 13 4-15,1 10-3 0,2 1-7 16,8 1 8-16,-1-5-4 16,4-4-3-16,3-2 2 15,-1-4-3-15,-1-6-3 16,-6-3 3-16,1-7-3 16,-7-6 2-16,-2-6-2 15,-4-6 2-15,-8-9 0 16,-3-8-1-16,-3 0-1 15,-7-11 1-15,1-2-1 16,-3-2 1-16,-2-5 0 0,0-3-1 16,0 0 1-16,0 0 2 15,0 0-1-15,0 3 0 16,0-3 1-16,0 2 0 16,0-1 1-16,0-1 0 15,0 3-1-15,-2-3-2 16,2 0 0-16,0 0 0 15,0 0 0-15,0 0-1 16,-3 0 1-16,3 2-1 16,0-2 0-16,0 0 0 15,0 0 0-15,0 0 0 16,0 0-1-16,0 0 0 16,0 1-1-16,0 2 2 15,0-1 0-15,0 0 1 16,0-2-1-16,0 0 2 0,0 0-2 15,0 2-1 1,0 3 0-16,0 6 1 0,0 2 0 16,0 4 0-16,0-1 0 15,0-2 0-15,0 0 0 16,0-2 0-16,0 1 0 16,0-6-1-16,3 0 1 15,2 0-1-15,-1 1-1 16,-2-2 1-16,0-4 0 15,-2 0 1-15,0-2 0 0,3 0 0 16,-3 0 1 0,0 0-1-16,0 0 2 0,0 0 1 15,0 0-1 1,0 0 0-16,0 0 1 0,0 0 0 16,-5 0-3-16,-13 0 0 15,-7 11 0-15,-6 6-2 16,-9 5 2-16,-11 9 0 15,-12 2 1-15,-10 6-2 16,-7 2 2-16,-4 0 1 16,-3-1-2-16,0-6 0 15,-3-1 0-15,5-2-2 16,6-4 2-16,7 4 0 16,7-5-8-16,10 1 8 15,10-4 1-15,8-5-1 0,8-4-1 16,8-3 0-16,6-7 1 15,3-4 0-15,8 0 2 16,0 0-1-16,2 0 1 16,2 0-2-16,0 0 1 15,-2 0-3-15,2 0 4 16,0 0-2-16,0 0 0 16,0 0-2-16,0 0 2 15,0 0 0-15,0 0 0 16,-3 0-1-16,3 0 0 15,-2 2-3-15,-4 2 2 16,-2 1 1-16,-5 4-1 16,-3 3 1-16,3-2 0 15,-3 0 1-15,3 1 0 16,2-6 0-16,0 3 0 0,-2-1 0 16,-1 0 0-16,3 1 0 15,-2 0-2-15,4 0 2 16,2-2-1-16,3-2 1 15,2-2 0-15,2-2 0 16,0 0 1-16,0 0 1 16,0 0-1-16,0 0 2 15,0-13 0-15,0-17-2 16,-3-7 0-16,-3-9-1 16,-6-12 3-16,-7-17 2 15,-12-21-3-15,-8-23-2 16,-7-15 0-16,-4 0 0 0,6 11 0 15,6 27-1 1,9 21 2-16,9 23 0 0,2 13-1 16,7 11 2-16,2 12-2 15,3 7 1-15,4 3 2 16,2 5-3-16,-3 1 0 16,3-1 0-16,0 1 0 15,0 0 0-15,0 0 0 16,0 0 1-16,0 0 0 15,0-3-1-15,0 1 0 16,0 0 1-16,0 0-1 16,-5-6-1-16,1-2 1 15,0-2 0-15,-3-1 0 0,3 4 0 16,0-1-1-16,-2 4 1 16,4 0 0-16,-2 1 1 15,2 1-1-15,-3-1 0 16,1-1 0-16,0-2 0 15,-4-2 0-15,2-2 0 16,-1-1 0-16,1 2-1 16,-1-2 1-16,0 3 0 15,3 0 0-15,-3 0 0 16,-1-4 0-16,-4 3 0 16,3-4 0-16,-2 5 0 15,4 2 1-15,0 3-1 0,3 1-1 16,2 3 0-1,0 1 0-15,2 0 1 0,0 0-2 16,-2 0 2-16,2 0-2 16,0 0 2-16,0 0-1 15,0 0 0-15,0 0 1 16,0 0-2-16,0 0 1 16,0 0-1-16,0 0 1 15,0 0-2-15,0 0-1 16,0 0-7-16,4-7-3 15,23-8-10-15,15-9 24 16,12-12 0-16,10-10 0 16,12-8 0-16,8-7 0 15,8-5 0-15,5 1-1 0,2 4-2 16,-5 7 2-16,-12 8 0 16,-15 7 0-16,-16 14 1 15,-16 4-2-15,-14 12-3 16,-13 4 3-16,-8 5 2 15,0 0 0-15,0 0 3 16,0 0-2-16,0 0-2 16,0 0 1-16,0 0-4 15,0 0-28-15,-15 9-42 16,-3 13-61-16,-1 3-16 16,0 0-34-16,3-3-154 15,6 0-97-15</inkml:trace>
  <inkml:trace contextRef="#ctx0" brushRef="#br2" timeOffset="172362.87">18531 13127 656 0,'0'0'200'15,"0"0"-103"-15,0 0 30 16,0 0-40-16,0 0-23 15,0 0-25-15,0 0 8 16,-48-5-10-16,48 5-18 16,0 0-3-16,0 0-2 15,0 0 3-15,0 0 4 16,16 0 10-16,18 0 7 16,14 0 14-16,17-4-12 0,20-18-1 15,13-4 0 1,13-4-12-16,10-2-1 15,-1 4-14-15,5 1-6 16,-5 2 5-16,5 3-11 0,2-2 0 16,4-2 5-16,-2-1-5 15,3 0 2-15,-7 3 3 16,-5 2-2-16,-13 5-3 16,-11 7 0-16,-14 0-1 15,-11 2-1-15,-2-2 2 16,1-2-1-16,3-5 2 15,3 3 0-15,0-3-1 16,-7 4 0-16,-5 4 1 16,-6 1-1-16,-6 4-1 0,-8 0 1 15,-6 2 1 1,-2-2 0-16,-1 0 0 0,-1 0-1 16,1-2 1-16,-1 0-1 15,-3-2 2-15,0 0-1 16,-4 0 0-16,-2 2 0 15,-8 2-1-15,-1 0 1 16,-8-1-1-16,-3 4 0 16,2-1 0-16,2-2 0 15,-1-1 1-15,4 2-1 16,-3-1 1-16,-3 1-1 16,1 3 0-16,-5-1-1 15,0 1 1-15,-2 0 0 16,0 0 1-16,0 0-1 0,0 0-3 15,0 0 1-15,3 0-2 16,2 0 1-16,-1 0 3 16,0 0 0-16,-2 0 0 15,1 5 1-15,-3 7 1 16,0 1 7-16,0 7 2 16,0 2 2-16,0 4-7 15,0 0-1-15,0 0 0 16,0 2-1-16,0 2-3 15,0 0 3-15,0 4 0 16,2 6 6-16,4 2-1 0,2 7-5 16,0 5 4-16,1-6 3 15,0 8-9-15,0 2 4 16,-5 5-1-16,3 9 4 16,-3-4-6-16,1 7 1 15,2-6 2-15,-5 0 0 16,0-6-3-16,-2-4 4 15,0-9-5-15,2-6 0 16,-2 0-1-16,3-9 1 16,-1 2-1-16,-2-3-1 15,0-2 1-15,0 1-1 16,0-8 0-16,0 1 4 16,0-2-3-16,0-2 0 15,0 5-1-15,0-7 0 16,0 0 0-16,0-6 0 0,0-3 2 15,0 1-2-15,0-1 0 16,0 1 1-16,2-2-1 16,-2 0 0-16,2-2 0 15,-2-2 0-15,0-2 0 16,0 0 0-16,0-2 0 16,0 0 0-16,0 0 0 15,0 1-1-15,0-3-1 16,0 1 2-16,0 4 1 15,0-5-1-15,0 1 0 16,0 1-1-16,0 2 1 16,0-3 0-16,-6 4-3 0,-1-1-1 15,-2-4 4-15,0 4-3 16,-4-4-3-16,-3 0 4 16,-7 4-1-16,-5 0 1 15,-6 6-1-15,-8-2 0 16,-7 6 0-16,-8 0-4 15,-13 2 1-15,-8-1-1 16,-7-6 2-16,-13 0 1 16,-9-5 2-16,-12-4 1 15,-9 1 2-15,-3 3-1 16,-7 8 2-16,-3 8-2 16,3 6 1-16,4 2-1 15,16 3-2-15,13-3-1 16,12-2 2-16,6-2 0 15,9-4-2-15,9 1 3 0,4-7 0 16,9-1-5-16,8-3-8 16,8-2-2-16,9-8 2 15,6 2 5-15,7 1 6 16,7-1 1-16,-1-1 1 16,6 2-1-16,-1-2-2 15,3 1 3-15,0-2 0 16,2 0-2-16,-1 0 2 15,3 0 0-15,-2 0 1 16,2 0-1-16,0 4-1 16,0-4-4-16,-3 4 4 15,-1 2 1-15,-1-2 0 0,1 4 0 16,-7-2 1 0,0 3 2-16,-4-3-3 0,-6 1 0 15,4 1 1-15,-4-4 0 16,1-4 2-16,-1 0 0 15,-2 0-3-15,-2 0 0 16,1-8-1-16,1 3 0 16,6-1 1-16,1 0 0 15,3 1 0-15,2 1 1 16,3 0-1-16,6 2 1 16,0 2-1-16,2-4 0 0,0 4-2 15,0 0-2 1,0-8 2-16,0-2 2 0,0-6 0 15,0-6-1-15,0-6 1 16,0-7 0 0,0-8 0-16,-2-7 1 15,-2-9-1-15,-3-1 2 0,-1-12-1 16,-6-4 1-16,-1-2-1 16,-6-4-2-16,3 3 1 15,1 7-2-15,3 4-4 16,1 9 4-16,4 14-5 15,0 2 1-15,2 8 5 16,3 0-3-16,-3-2-14 16,-2-1 12-16,0 3 3 0,3 5 2 15,1 9-9-15,5 10 9 16,-2 3 1-16,0 2 1 16,0 4 0-16,2 0-1 15,-2 0 2-15,2-2-1 16,0 2 2-16,0 0-2 15,0 0 9-15,0-2-4 16,0-2 2-16,0-4-5 16,0-6-2-16,-4-2-1 15,2-2 1-15,0 4 1 16,0 2 1-16,0 2 3 16,0 2 0-16,0-2-1 15,-3-1 0-15,5-1-4 16,-4-5 2-16,0 0-2 15,-4-6-1-15,-3-1 0 0,3-1 0 16,-2 10 1-16,4 4 0 16,4 11-1-16,2 2 1 15,0 0-1-15,0 0-2 16,0 0-2-16,0 0-3 16,0 0 4-16,0 0 1 15,4 4 2-15,10 2 2 16,1-4 3-16,5 1-3 15,1-3 1-15,5 0-3 16,7 0 4-16,3 0-3 16,8 0 2-16,6 0-1 15,8-13 2-15,13-7-4 16,9-6 4-16,9-7-2 0,6 0-1 16,0-1 5-16,-7 4-3 15,-3 2-3-15,-4 3 0 16,1-1 2-16,0-2 0 15,5-1-2-15,3-6 0 16,1 1 1-16,0 3 1 16,-4 4-2-16,-11 5 0 15,-10 8 0-15,-10 4-4 16,-12 2 3-16,-3 2-1 16,-1 0-2-16,5-2 4 15,1 2 1-15,6 0-1 16,4-2 0-16,-3 2-3 0,2 0 3 15,-5 0 0-15,-6-1 0 16,-4 0-3-16,-4-1-1 16,-2 0 4-16,-3-3-1 15,0 2 1-15,-2-2 0 16,-3 1 0-16,1 2-1 16,0-1 1-16,4 0 0 15,-2 1 0-15,0 1 0 16,-2 0 0-16,-5 1 0 15,-2 2 0-15,-2 0 0 16,-3 1 0-16,1 1 0 16,2-2 0-16,2 1 0 0,2 0 1 15,1 0 0-15,1 3-1 16,5 0 0-16,2 0 0 16,-2 0 1-16,-4 0-1 15,-5 0 0-15,-5 0-1 16,-3 0 1-16,-1 0 0 15,-3 3 0-15,-1 0 0 16,0 1 0-16,0 2 1 16,-1-1-1-16,-4-1 1 15,0-1 0-15,1 4 0 16,-3-3-1-16,0 1 7 16,0 5-1-16,0-1-1 15,0 0 6-15,0 4-5 16,0 3-1-16,0 4 0 15,0 2 0-15,0 10 0 0,0 8 3 16,0 6 0-16,0 12 2 16,7 4-1-16,6 12 0 15,5-1 0-15,-1-1-6 16,2 0 4-16,0 0-5 16,1 5 1-16,-3 0-2 15,-7 4-1-15,-3-6 4 16,-5-6 0-16,-2-7-3 15,0-7 8-15,0-1-2 16,0 8-7-16,0-3 5 16,2-2 2-16,-2-6-3 15,0-3 0-15,0-7-4 16,0 1 0-16,2-3 3 0,-2-3-3 16,0-2 0-16,0-6 1 15,0-4 1-15,0-5-2 16,0-5 2-16,0 1-2 15,0-3-1-15,0 0 1 16,0-2 2-16,0-4-2 16,0-2 0-16,0 0 0 15,0-1 0-15,0-2 1 16,0 3-1-16,0-4 0 16,0 0 0-16,0 0 0 15,0 0 0-15,0 0 0 0,0 0-2 16,0 0 2-16,-4 2 0 15,0 0-3-15,-3-2 3 16,-1 2-3-16,-4-2 3 16,-3 3-2-16,-1-2 2 15,-4 1-3-15,0 4-5 16,-3-2 4-16,1 2-1 16,-2 2-1-16,-3 2 2 15,-2 3 0-15,-4-1 0 16,-8-1 1-16,-1 6-3 15,-7-7 2-15,-6 3 4 16,-8 4-4-16,-9 0 4 16,-7 2 0-16,-10-1 1 15,-15 5-1-15,-4 0 0 16,-6-3-1-16,-1-2 1 0,-6-5 5 16,-1-4-5-16,-6-6 2 15,3-3 0-15,10 0-2 16,3 0-2-16,12-5 1 15,2-2 1-15,5 0 0 16,6 3-1-16,6 4 2 16,10 0 1-16,11 0 0 15,11 0-1-15,11 0 0 16,13 0 0-16,6 0 1 16,5 0-1-16,3 0-1 0,-1 0 0 15,4 0-1 1,-1 0 1-16,3 0 0 15,-4 0 0-15,1 0 0 0,1 0 2 16,-1 0-4-16,-1 0 5 16,2 0-6-16,-3 4 6 15,-1 3-3-15,1-5 0 16,0 2 1-16,0-1-1 16,0-3 0-16,-3 3 1 15,-1-3 0-15,-1 0-1 16,-3 0 1-16,0 0-1 15,4 0 1-15,-1 0-1 16,1 0 0-16,1 0 2 0,-1-3-4 16,3 0 4-16,2-3-3 15,3-1 1-15,3 5-1 16,4 2 1-16,0 0 0 16,0-2-1-16,0 2 1 15,0-2 0-15,0-2 0 16,0-6-2-16,0-6 0 15,0-6 2-15,0-6-1 16,0-7 1-16,4-5 0 16,0-5 5-16,-1-11-4 15,-3-13 0-15,0-9 0 16,-5-14 4-16,-19-15-5 16,-1-1 0-16,-2 4-1 0,0 13 2 15,6 18-1-15,0 12 0 16,3 9-1-16,3 6 1 15,4 6 1-15,-5-2-1 16,3-4 0-16,-1 4 1 16,1 0-1-16,1 5 0 15,4 12 0-15,1 2 0 16,5 7 0-16,0 2 0 16,2 4 0-16,-2 4-1 15,0 0 0-15,-1 2 1 16,0 0 0-16,3 0 1 15,-2 2-1-15,2-2 0 16,-2 0-3-16,0 0 3 16,0 2 0-16,0-1 0 15,2 3 0-15,0 0 0 0,0 0 0 16,-3 0-1-16,3 0 0 16,0 0 1-16,0 0 1 15,0 0 0-15,0 0 0 16,0 0 0-16,0 0 1 15,0 0-1-15,0 0 0 16,0 0-2-16,0 0 1 16,7 0 0-16,15 0 1 15,12 0-1-15,8-6 0 16,9-7 1-16,16-5 0 16,16-3 0-16,17-8 0 15,20-7-1-15,13-2 0 0,10-2-2 16,3 2 2-1,-4 5 5-15,-6 4-4 0,-5 4 0 16,-4 1 3-16,0 2-4 16,-4 0 2-16,-5 2-2 15,-2 1-1-15,-2-4-3 16,1 1 2-16,1 2 0 16,-6-1 2-16,-13 8-1 15,-17 3-1-15,-14 2 1 16,-18 4 1-16,-10 2 1 15,-7 2-1-15,0-2 0 16,-2 0 0-16,2-2 1 16,3 2 0-16,-5-2 0 15,-3-1-1-15,-5 2 1 0,-8 0-1 16,-8 3 0 0,-3 0 1-16,-2 0-1 0,0 0 3 15,0 0 0-15,0 0 0 16,0 0-1-16,0 0-1 15,0 0 2-15,0 0 0 16,0 0 0-16,0 0-1 16,0 0-2-16,0 0 1 15,0 5-1-15,2 5 4 16,3 2-3-16,1 2 0 16,-1 0 0-16,-1 8 0 15,0 1 0-15,-1 14 3 16,-1 7 1-16,3 8 1 0,-3 13-1 15,4 3-5-15,7 3 0 16,3 2 0-16,3 3 0 16,-2 6 0-16,-3 5 0 15,-3 6 0-15,-5-2 0 16,1-3 0-16,0-4 0 16,-1-2 0-16,3-5 0 15,-2-5 0-15,2-8 0 16,0-15 0-16,-3-8 0 15,1-5 0-15,0-6 0 16,-2-3 0-16,-1-4 0 16,0-4 0-16,-2-2 0 0,-2-3 0 15,2 1 0-15,-2-3 0 16,0-3 0-16,0-2 0 16,0-1 0-16,0 0 0 15,0 0 0-15,0-2 0 16,0 2 0-16,0 3 0 15,0-6 0-15,0 1 0 16,0-3 0-16,0 2 0 16,0 3 0-16,0-2 0 15,-4 0 0-15,0 4 0 16,0-2 0-16,-4 2 0 16,4 2 0-16,-3-6 0 15,1 2 0-15,2-4 0 0,-1-2 0 16,-4 0 0-16,-2 0 0 15,-7 0 0-15,-4 0 0 16,-5 0-6-16,-8 0 1 16,-6 0-1-16,-8 0 0 15,-4 16 3-15,-5 5 2 16,-5-2-4-16,1 0 1 16,-3-6-2-16,3-1 2 15,-5-3-1-15,-7-4 3 16,-3 1-5-16,-8 5 4 15,-7 7 2-15,-5 2-1 16,-13 6 2-16,-7 4 0 0,-6-6 1 16,3-7 1-1,8-6-2-15,14-9 3 0,2-2-1 16,7 0-2-16,-2 0 0 16,6 0 2-16,5 0-1 15,4 0 0-15,3 0-1 16,-1 8 0-16,7-4 0 15,7 2 0-15,9 3 1 16,10-6 0-16,12 2-1 16,8 4 0-16,3-7 2 15,2 4-2-15,5-2-3 16,2 2 3-16,5-2 0 0,0-4 2 16,4 0-2-1,0 2-1-15,0 1-2 16,0 0 2-16,0 3 0 0,-4 4 2 15,4 2 2-15,-2-2-3 16,0 2 1-16,0-2 0 16,-2-2-1-16,1-2-1 15,1-2-1-15,0-1 4 16,0-3-2-16,-2 1 1 16,-4 3 1-16,2-4 0 15,-1 0-1-15,-4 0 2 16,-5 0-1-16,-1-12 0 15,-5-6-1-15,-1-2-1 16,-2-2-2-16,2 0 1 16,0 0 1-16,0 1 0 0,1-4 0 15,3 1 0-15,0 0-2 16,2-4 2-16,1-1-2 16,3 2 2-16,1-4-1 15,4 8-2-15,1 2 2 16,5 6 0-16,2 1 0 15,0 1 1-15,0-5-2 16,0-3 2-16,0 2-1 16,0-12 0-16,0 0 0 15,4-5 1-15,1-10 0 16,-3-2 0-16,-2-6 0 16,0-8 4-16,0-5-4 15,-2-8 0-15,-15 4 0 0,2 3 0 16,-1 0 0-1,3 3 0-15,3 4 0 0,-4-4 0 16,-1-1-1-16,1 5-1 16,3 14 2-16,2 6-1 15,2 21 0-15,2 9 2 16,1 1-1-16,2 6 0 16,2 4 1-16,-2 0-1 15,2 0 0-15,0 0-1 16,0 0-4-16,0 0 5 15,0-3-2-15,0 3 1 16,0 0 0-16,0 0 1 16,0 0-4-16,0 0 4 15,0 0-1-15,-2 0 1 0,0 0-2 16,2 0 2 0,0 0 0-16,0 0-1 0,0 0 2 15,0 0 0-15,0 0 0 16,0 0-1-16,0 0 0 15,0 0 2-15,0 0-2 16,0 0 0-16,0 0 1 16,0 0-1-16,0 0 5 15,0 0-4-15,0 0 1 16,0 0-1-16,0 0 1 16,0 0-4-16,0 0 2 15,0-2-1-15,2 2 0 0,15-6-2 16,17 0 3-16,4-2 1 15,16-6 0 1,10 0 0-16,9-4 1 0,21-4 0 16,10-2-2-16,12-4 1 15,7 2-1-15,-3-1 0 16,-2 6 0-16,1-2 0 16,-1 4 3-16,-3-1-1 15,1-1-1-15,0-2 1 16,3-5-2-16,1-2 0 15,0 2-2-15,-13 2-3 16,-9 5 0-16,-13 5 4 16,-8 2-1-16,-5 4-2 0,-5 0 2 15,-7-2 2-15,-6 4 0 16,1-4 0-16,3 2 1 16,-3-2-1-16,1-1-1 15,-6 2 0-15,-10-1 0 16,-11 4 1-16,-10 3 1 15,-7 4-1-15,-6 1 0 16,-4 0 0-16,1-2 0 16,-3 2 0-16,4 0 0 15,3 0 0-15,0 0 0 16,-1 0 0-16,-1 0 1 16,-3 0-2-16,-2 0-1 15,2 0 2-15,0 0 0 0,2 0 0 16,2 6 3-16,0 0-2 15,1 0 0-15,3-2 1 16,2 0-1 0,1 2 1-16,-1 1-2 0,-6-5 0 15,1 7 0-15,-1-3 0 16,-4 4 0-16,1 4-1 16,-1 0 1-16,5 4 0 15,0 4 1-15,1 4 0 16,4 5 0-16,-3 12 0 15,4 7 1-15,-2 9 1 16,2 3-1-16,-2 5 1 0,5 8 2 16,-1 3-5-16,1 11 3 15,0 0-2-15,-5 4 0 16,0 0-1-16,1-10 0 16,-1-3 0-16,-1-7 3 15,2-9-3-15,-3-12 2 16,-1-4 1-16,-3-5-1 15,-3-6-2-15,0-4 1 16,-2-9 0-16,0-4-1 16,0-10 0-16,0-4-2 15,3-2-1-15,-3-4-2 16,0 0 4-16,0 0 1 16,0 0 0-16,0 0 1 0,0 0 0 15,0 0-1-15,0 0 0 16,0 0 0-16,0 0 0 15,0 2-1-15,0-2 1 16,0 0-2-16,0 0 2 16,0 0-2-16,0 2 2 15,0 0-2-15,0-2 2 16,0 2 0-16,0-2 1 16,0 0-2-16,0 0 1 15,0 2 0-15,-5 0 0 16,-4 0 0-16,-1 2 1 15,-2-4-1-15,-1 5 0 16,-8 0 0-16,-3 4 0 16,-10 4-2-16,-8 7 1 15,-9 4-2-15,-9 2 3 0,-7 2-1 16,-8 2-1-16,-4-2 2 16,0-2-1-16,-6 0 1 15,-5-6 0-15,-3 1 0 16,-5-8 0-16,-2-2 3 15,-10-7-3-15,-4 0 0 16,-10-4 2-16,-3 4-1 16,4-4-1-16,5 4-1 15,5 2 0-15,1 4 1 16,3 2 0-16,4-2 1 16,8 0 3-16,12 1-1 15,14-10 0-15,13 0-1 0,16 1 1 16,15-2-1-1,8 0 1-15,13 0-3 0,2 0 0 16,2 0 0-16,-1 4-2 16,3 1-1-16,0-1 1 15,0 4-7-15,-2 2 2 16,2-1-5-16,-3 1-4 16,3 1-18-16,0 1-23 15,0-1-58-15,0-4-82 16,8-2-76-16,2-5-283 15</inkml:trace>
  <inkml:trace contextRef="#ctx0" brushRef="#br2" timeOffset="-210310.42">14596 15263 356 0,'0'0'165'15,"0"0"-68"-15,0 0-43 16,0 0 38-16,0 0-1 15,0 0-18-15,0 0 18 16,-108-15 13-16,104 15-37 16,-3 0-15-16,3 0-12 15,0 4 11-15,2 2-14 16,2-6-3-16,0 0 0 16,0 0 6-16,0 4 9 15,21 0-18-15,14 6 10 16,13-2-8-16,12-5-8 0,16-3-8 15,20 0-1 1,17 0-4-16,21 0-2 0,18-3-8 16,10-5 0-16,7 4-2 15,1 4 0-15,-3 0 0 16,-9 0 7-16,-13 0-3 16,-9 8-2-16,-18 2 3 15,-13 2-3-15,-18-2-1 16,-20 2 3-16,-14-2-3 15,-17-3 0-15,-14-2-1 16,-11-3 3-16,-11-2 1 16,0 0 17-16,0 0 10 15,0 0 3-15,0 0-3 16,0 0-6-16,0 0-8 0,0 0-5 16,0 0-8-16,0 8 2 15,0 10-6-15,0 16 0 16,0 20 3-16,-6 8 2 15,-4 15 3-15,2 9 4 16,1 6 0-16,-3 4 6 16,4 2-1-16,2 3-5 15,-1 2 5-15,1-7-5 16,4-4-12-16,-2-6 0 16,0-6 0-16,0-5 0 15,-6 0 0-15,2-13 0 16,1-7 0-16,-1-16 0 15,2-6 0-15,1-11 0 0,0-4 0 16,1-10 0 0,0 3 0-16,2-9 0 0,-2 3 0 15,0-1 0-15,-1-4 0 16,1 2 0-16,0-2 0 16,0 0 0-16,-4 4 0 15,-2 4 0-15,-3-2 0 16,-6 7 0-16,-1-5 0 15,-5 5 0-15,-4 1 0 16,-6 4 0-16,-13 0 0 16,-17 0 0-16,-17 4 0 15,-20 0 0-15,-23 1 0 0,-20-1 0 16,-17 0 0-16,0 0 0 16,0-5 0-16,6-2 0 15,4-7 0-15,1-8 0 16,0 0 0-16,-1 0 0 15,4 0 0-15,7 0 0 16,17 0 0-16,22 0 0 16,21 0 0-16,23 0 0 15,25 0 0-15,18 0 0 16,11 0 0-16,2 0 0 16,0 0 0-16,0 0-8 15,0 0-15-15,7 0 6 16,1 0 6-16,-3 0 11 0,0 0 0 15,-3 0 0-15,-2 0 0 16,2 0 3-16,5-23 5 16,-1-16-5-16,4-23-2 15,-2-15-1-15,-1-26-3 16,-5-35 0-16,-2-32-4 16,0-26-1-16,0-5 1 15,-7 11-3-15,1 23 5 16,4 29-13-16,2 30 6 15,0 23 7-15,0 20 4 16,0 10 1-16,0 5-1 16,0 16-1-16,2 16 0 15,2 6 1-15,-2 10 1 16,-2 2-1-16,0 0 0 0,0-4 0 16,0 4 1-16,0 0-1 15,0 0 1-15,0 0 1 16,0 0 1-16,0 0 1 15,0 0-1-15,0 0-2 16,0 0 5-16,0 0-1 16,0 0 1-16,0 0-4 15,0 0-1-15,0 0 4 16,16 0-4-16,20 4 1 16,29 4 7-16,26-2 0 15,31-6-4-15,30 0 0 16,28 0-3-16,29-12 5 15,17-6-5-15,12-5-1 0,-6 3-4 16,-22 4-1-16,-39 11-8 16,-60 1-15-16,-50 4-50 15,-51 8-172-15,-14 15-176 16,-45 12-424-16</inkml:trace>
  <inkml:trace contextRef="#ctx0" brushRef="#br2" timeOffset="-207687.95">23651 14189 546 0,'0'0'252'0,"0"0"-194"15,0 0 83-15,0 0-15 16,0 0-67-16,0 0 13 15,-17-6 11-15,17 4-25 16,4-2-31-16,17-8-4 16,20-8 10-16,16-10 10 15,21-8-17-15,20-11-6 0,14-7-5 16,13-4-6-16,6-2-5 16,4 1-4-16,-2 2 0 15,-6 5 3-15,-17 7-3 16,-11 7 4-16,-13 6 3 15,-14 8 2-15,-5 6 3 16,-7 6 1-16,-2 6-1 16,-4 4 3-16,-4 4-4 15,-4 0 5-15,-9 0 3 16,-6 10-1-16,-6 6-6 16,-3 2 3-16,0 2 14 15,3 6-14-15,0 3 2 16,-4 6 3-16,2 14 0 0,-3 6 4 15,1 18-2 1,-2 17-4-16,4 8 9 0,-3 5-3 16,2 6-4-16,-2-4-2 15,-5 2-4-15,-1 3 0 16,-3-5-10-16,-5 6-4 16,2-2 0-16,-4 1 0 15,2-2 0-15,1-5 0 16,-3-9 0-16,2-8 0 15,-4-8 0-15,-2-6 0 16,0-4 0-16,0-5 0 16,0-7 0-16,0-6 0 15,0-1 0-15,0-10 0 16,-2-1 0-16,-2-4 0 0,4-7 0 16,-2 0 0-16,2-4 0 15,-2-5 0-15,0 0 0 16,2-4 0-16,-2 2 0 15,2-6 0-15,0 2 0 16,0-7 0-16,0-4 0 16,0 3 0-16,0-1 0 15,0-3 0-15,0 5 0 16,0-5 0-16,0 0 0 16,0 0 0-16,0 0 0 15,0 0 0-15,0 0 0 16,0 0 0-16,0 0 0 15,-5 0 0-15,-3 0 0 0,-13 0 0 16,-18 10 0 0,-19 8 0-16,-13 4 0 0,-4 4 0 15,0 0 0-15,3 6 0 16,1-6 0-16,-2 6 0 16,-5-5 0-16,-9 0 0 15,-7 3 0-15,-15 3 0 16,-9 3 0-16,-9-5 0 15,-4 5 0-15,-1-9 0 16,5-2 0-16,4 2 0 16,9-12 0-16,19-7 0 15,19-3 0-15,23-5 0 0,19 0 0 16,14 0 0-16,7 0 0 16,4 0 0-16,2-5 0 15,5 4 0-15,0 1 0 16,-1-4 0-16,3 4 0 15,-2 0 0-15,2 0 0 16,0 0 0-16,0 0 0 16,0-3 0-16,0 3 0 15,0-5 0-15,0 1 0 16,-2-6 0-16,-2-4 0 16,-3-8 0-16,3-15 0 15,-3-7-7-15,0-13 2 16,-4-24 0-16,-7-20-2 15,-3-26-2-15,-12-23-2 16,-2-7 4-16,-1 5 5 0,3 23 1 16,8 31 1-16,8 17 0 15,5 10-1-15,4-5 1 16,1-15 0-16,3-1-5 16,2 2 0-16,0 5-8 15,2 18 2-15,0 18 10 16,0 13-1-16,0 14 1 15,0 12-2-15,0 3 3 16,-4-2 0-16,-2 1 0 16,4-2 0-16,-5-3 0 15,3-2 2-15,0 1-2 16,-1 2-2-16,0 1 2 0,1 6 0 16,0 3-1-16,-1-6 1 15,3 4 0-15,0-2 0 16,-2 2-1-16,1-9 1 15,-2 7 0-15,-1-5-1 16,1 1 1-16,1-4 0 16,0 3-1-16,2 1 1 15,-1 3 1-15,3 3-1 16,-2-3 0-16,2 2 1 16,0-1-1-16,-2-3 1 15,2-3-1-15,-3 2 0 16,3-6 0-16,-2 4 1 15,2 2-1-15,0 8 0 0,0 2 0 16,0-8 0-16,7 0 0 16,24-8-2-16,16-8 2 15,17-5 2-15,19-14-1 16,21-5 1-16,25-4 1 16,21-6 0-16,15 0-3 15,4 1 0-15,-9 5-3 16,-21 8-1-16,-33 12 4 15,-27 10 1-15,-25 8 1 16,-15 2-2-16,-7 1 5 16,-3 2 1-16,0-1 1 15,-10 2-3-15,-1 2 1 0,-2-1-3 16,-9 1 0-16,1 0 1 16,-5 3-1-16,-1 0 0 15,-2 2-1-15,0 1-1 16,0 0 0-16,2 0 0 15,0 0-1-15,6 0 1 16,0 0 0-16,1 0 0 16,-1-3-3-16,0 3 1 15,1 0-1-15,-1 0 1 16,4 0-5-16,1 0 1 16,-2 0-1-16,-2 0 0 15,-7 0-10-15,-2 0-10 16,0 0-9-16,0 0 3 15,0 0 11-15,0 0-2 16,0 0-15-16,0 0-17 16,-2 0 6-16,-12 0-13 15,-3 3-24-15,-8 9-38 0,-6 4-127 16,-9 5-282-16</inkml:trace>
  <inkml:trace contextRef="#ctx0" brushRef="#br2" timeOffset="-205202.78">16117 17883 89 0,'0'0'724'0,"0"0"-605"16,0 0-32-16,0 0 7 15,0 0-25-15,0 0-29 0,0 0-10 16,-6 0-8-16,6 0-6 16,0 0 5-16,0-4 10 15,0-1 4-15,8-5-3 16,4-6 0-16,1-3-2 16,3-12-5-16,1-5-6 15,-3-3-5-15,1-3-2 16,-5 3 1-16,-4-5 2 15,-4 0 2-15,1 7-7 16,-3 9 2-16,0 12 5 16,0 10 9-16,0 6 1 15,0 0 14-15,0 0-4 0,0 0-19 16,0 0-13-16,0 0-3 16,0 0-1-16,0 0 1 15,0 0 2-15,0 0-4 16,0 0 0-16,0 0 1 15,0 0-1-15,0 0 4 16,0-4-2-16,0 4 6 16,0 0 3-16,0 0 3 15,0 0 2-15,0 0-5 16,0 0-4-16,0 0-4 16,0 0-2-16,0 0 2 15,0 0 3-15,0 0-4 16,0 0-2-16,0 0 4 15,0 14-2-15,0 8-2 16,-9 5 5-16,-3 1-4 0,6 2 4 16,-3-8-3-16,3 1-1 15,-2-10-1-15,8-5 4 16,-2-6-4-16,2-2 1 16,0 0 0-16,0-6 2 15,-2-20-3-15,2-14-1 16,0-4-2-16,0-6-3 15,0 13 6-15,0 7-3 16,0 12 3-16,0 10-1 16,0 7 1-16,0-4-1 15,0 5 1-15,0 0 0 16,0 0-1-16,0 0 0 0,6 0-2 16,10 0 1-16,5 0 2 15,0 0 1-15,2 11-1 16,0-4 0-16,-4 3 0 15,-3-6 0-15,-3 4-8 16,-1-4-30-16,-6-2-59 16,3 7-78-16,-5-6-123 15,-4 7-450-15</inkml:trace>
  <inkml:trace contextRef="#ctx0" brushRef="#br2" timeOffset="-204071.72">14936 18123 869 0,'0'0'209'15,"0"0"-139"-15,0 0 16 16,0 0-4-16,0 0-19 0,0 0-18 16,0 0-11-16,-16 58-10 15,16-56 1-15,8-2 13 16,7 0 2-16,5-14-8 16,7-18-4-16,4-12-4 15,3-10-13-15,1-8-6 16,-4-4-1-16,1 2-3 15,-10-3 1-15,-5 10-2 16,-5 4 3-16,-8 12-2 16,-1 5-1-16,-3 13 2 15,0 7-2-15,0 1 3 16,0 12-3-16,0-2-2 0,0 4-4 16,0 1 5-16,0 0 1 15,0 0 0-15,-3 0 0 16,3 0 1-16,0 0-1 15,0 0 1-15,0 0-1 16,-2 0 0-16,2 0 0 16,0 0 2-16,0 0 0 15,0 0-1-15,0 0 2 16,0 0 2-16,0 0 0 16,0 6 1-16,-4 10 1 15,-1 8-1-15,-2 2 5 16,-1 6 5-16,1-2-8 15,-5-2-3-15,4-2 0 16,1-4 3-16,1-8-6 0,4-10-2 16,2-4 0-16,0 0 1 15,0 0 5-15,-4 0-2 16,4-8 5-16,0-24-4 16,0-12-5-16,0-6-8 15,0 2 4-15,0 3 2 16,0 18 0-16,0 4 1 15,0 14 1-15,0 4 0 16,0 1 1-16,0 4 0 16,0 0 0-16,0 0 0 15,0 0 3-15,0 0-4 0,0 0-2 16,0 0 1 0,0 14-2-16,0 8 3 0,0-4 1 15,0 1-1-15,0-1 1 16,-2 0-1-16,0-6-1 15,0-4 0-15,2-2-21 16,0-6-29-16,-2 0-13 16,0 0-54-16,-3 0 9 15,-1 4-80-15,4-4-176 16,2 0-350-16</inkml:trace>
  <inkml:trace contextRef="#ctx0" brushRef="#br2" timeOffset="-203807.37">15092 17513 783 0,'0'0'157'16,"0"0"-43"-16,0 0-8 16,0 0-51-16,0 0-20 15,0 0 4-15,21-5 16 16,0 5-9-16,2 4-16 15,-1 10 8-15,1 8-8 16,-1-4-14-16,0 3-9 16,-1-2-7-16,-2-1-5 0,-3-5-22 15,-3 0-55-15,-3-3-102 16,-8-10-183-16,-2 0-367 16</inkml:trace>
  <inkml:trace contextRef="#ctx0" brushRef="#br2" timeOffset="-202814.75">13121 16709 978 0,'0'0'95'0,"0"0"20"16,0 0-32-16,0 0 9 15,0 0-32-15,0 0-11 16,-36-44 22-16,36 42 3 16,0-6-28-16,7-1-20 15,30 0-19-15,23-5-4 16,23 2 2-16,11 2 4 16,4 2-2-16,-7 8-6 15,-8 0 3-15,-8 5-3 16,-13 8-1-16,-12-1 0 15,-15 2 0-15,-12-9 0 0,-15-1 0 16,-3-2 1-16,-5-2 1 16,0 0 4-16,0 0-5 15,0 0 8-15,0 0-6 16,0 0 2-16,0 0 0 16,0 0 1-16,0 0 3 15,0 0-4-15,0 0-2 16,-15-15-2-16,-1-7-1 15,-2-2 1-15,-6-9-1 16,-8-9-1-16,-3-3 0 16,-8-4-3-16,-1-1-1 0,-1 6 4 15,5 14-4 1,7 12 4-16,8 13-1 0,10 5 1 16,5 0-9-16,6 0 5 15,4 0-3-15,0 0 1 16,0 13-4-16,9 9 11 15,13 1 3-15,5-5 8 16,6 3 0-16,8-6 5 16,-1 3-3-16,2-1-2 15,1-4-5-15,-1 3-3 16,-2-1-3-16,-3 4 3 16,-6-5 3-16,-6 3 0 15,-9 0 0-15,-5 3 9 0,-7 6-3 16,-4 5 6-1,0 14-12-15,-15 0 1 0,-16 2-6 16,-7 0-2-16,-2 0-6 16,4 0-45-16,5-2-55 15,8-6-106-15,8-9-133 16,3-11-448-16</inkml:trace>
  <inkml:trace contextRef="#ctx0" brushRef="#br2" timeOffset="-202092.11">13199 15731 549 0,'0'0'567'15,"0"0"-406"-15,0 0-64 16,0 0-15-16,0 0-1 16,0 0-34-16,9-30-18 15,30 30 6-15,17 0 14 16,7 8-9-16,8 14-9 15,1 1-15-15,-1 4-6 16,-3 3-3-16,-7-2 1 16,-10-2-5-16,-11-8-2 0,-13-3 0 15,-9-4 1 1,-9-5-1-16,-5-2-1 0,-4-4 2 16,0 0 0-16,0 0 2 15,0 0 2-15,0 0-1 16,0 0 2-16,0 0-1 15,-6 0-1-15,-6 0-5 16,3-1 3-16,1-4-3 16,-4 1-7-16,-3-3 3 15,2 3-6-15,-1 2 3 16,3-2 4-16,-1-1 1 16,-1 1 1-16,5 2-3 15,0 0 4-15,4-2-4 16,2 2-2-16,2 2-7 15,0-4-8-15,0 4-25 0,0 0-6 16,0-4-35-16,0 4-40 16,0 0-69-16,0 0-232 15</inkml:trace>
  <inkml:trace contextRef="#ctx0" brushRef="#br2" timeOffset="-200680.04">4201 15159 785 0,'0'0'120'16,"0"0"-48"-16,0 0 17 16,0 0-4-16,0 0-20 15,0 0-10-15,0 0 11 0,-125-36-23 16,100 36-4-16,0 6-14 16,-6 19-14-16,-3 7-6 15,3 8 4-15,4 6 4 16,7 6-3-16,9 3 4 15,11-4-3-15,0-4 1 16,15-1-9-16,21-7 10 16,5 4 2-16,3-3-9 15,1 0-3-15,-5 6-2 16,-1 0-1-16,-3 6 6 16,-9-2 24-16,-9-2 12 15,-14-2-14-15,-4 7 8 16,0-9-14-16,-8 6-2 15,-13-10-5-15,-3-6-7 16,4-5-5-16,0-12 4 0,6-9-5 16,1-8 2-16,4 0 1 15,3 0 4-15,-2-8-3 16,8-9-6-16,0-2-2 16,0-6 0-16,0 2 2 15,19 3 0-15,1 0 1 16,2 10-1-16,-4 6 1 15,1 4 0-15,-1 4 4 16,-5 32 2-16,3 22 14 16,-3 22 8-16,-3 19-13 0,-1 11 6 15,-7 6-2-15,0 1-13 16,2-9 20-16,1-9-26 16,6-8 11-16,7-18-3 15,4-19 0-15,5-18-8 16,-2-18 5-1,-1-10 1-15,2-8-7 0,-1 0 4 16,2-4-2-16,-5-18-2 16,-9 7-1-16,-3 3-20 15,-10 11-28-15,0 1-51 16,0 13-228-16,-25 24-605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16:41.2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32351 4498 689 0,'0'0'168'0,"0"0"79"16,0 0-97-16,0 0-55 15,0 0-26-15,0 0-31 16,0 0-24-16,-40 1-3 15,9 43 7-15,-7 17 11 0,-4 15 0 16,-3 8 15-16,-1 8-12 16,3-1 2-16,5-3-5 15,5-4-9-15,6-10-4 16,9-7-7-16,7-13 0 16,4-16-4-16,7-12-3 15,0-12-2-15,0-8 2 16,0-4-1-16,0-2 0 15,0 0-1-15,0 0 5 16,0 0 3-16,0 0-1 16,0 0-1-16,0 0 0 15,0-6-1-15,0-8-2 16,0-6-2-16,0-2-1 16,0 0 0-16,0-1 2 15,0 2-1-15,-6 1 1 0,-2-3 0 16,0 1 2-16,-1 1-4 15,3 4 1-15,-2 1 3 16,6 4 3-16,-2 6 3 16,2 2 0-16,2 2 0 15,0 2 2-15,0 0-12 16,0 0-3-16,0 14-5 16,-3 21-4-16,3 13 12 15,0 10 1-15,0-6 1 16,0-4 5-16,5-10-5 15,7-10 0-15,3-4 6 16,1-12-8-16,1-6 8 0,3-6-3 16,3 0 10-16,-2-16 0 15,4-12-4-15,-4-6-4 16,-6 0-4-16,-1 4-3 16,-8 8 0-16,-6 5-7 15,0 6-18-15,0 0-42 16,0 6-107-16,-12 0-121 15,-3 5-398-15</inkml:trace>
  <inkml:trace contextRef="#ctx0" brushRef="#br0" timeOffset="1024.36">30488 4871 1020 0,'0'0'93'0,"0"0"86"16,0 0-27-16,0 0-57 16,0 0-17-16,0 0-27 15,-55-61 0-15,55 61-19 16,11 0-18-16,20 0-3 16,14 24 9-16,6 13 7 15,4 17-18-15,1 10 6 16,2 12 0-16,2 6-3 15,0 5-10-15,-4-4 1 16,-4-8-2-16,-14-8 3 16,-12-16-4-16,-6-7 2 15,-6-6-1-15,-3-10-1 16,-5-7-3-16,-2-8 3 16,-2-7 0-16,2-2 0 15,-4-4 0-15,0 0 2 0,0 0 4 16,0 0-3-16,0 0 1 15,0 0 1-15,0 0 0 16,0 0-2-16,0 0 2 16,0 0 0-16,0 0-4 15,0 0-1-15,0 0 1 16,0 0-2-16,0 0 1 16,0 0 0-16,0 0 0 15,0 0-1-15,0 0 1 16,0 0-2-16,0-1 0 15,0-2-7-15,0 0-2 16,0 0-8-16,0 2-2 0,0 1 1 16,0 0 0-16,0-3 2 15,-6 3 7-15,4-2 0 16,0-1-1-16,-2-1 2 16,-1 2 9-16,3-5 1 15,-2 3 1-15,0-1 2 16,-2-4-1-16,2 1-1 15,-2-1 5-15,-1 0 7 16,5 5 5-16,0 1 0 16,2 3-10-16,0 0-1 15,0 0-7-15,0 0 0 16,0 0-6-16,6 7-1 16,7 11 7-16,-1 4 5 0,-3 7 2 15,-3-1 0 1,0 0 1-16,0-2-3 0,-2-10-4 15,0-6 0-15,-1-4 1 16,-1-4 0-16,0-2-1 16,0 0 13-16,4 0 13 15,4-25-1-15,1-10-16 16,3-11-6-16,-1 6-3 16,-2 4-1-16,0 6-1 15,-6 17-1-15,-1 6-5 16,-2 2-5-16,0 5-15 15,-2 0-36-15,0 8-84 16,0 16-68-16,0 6-22 16,-6-1-293-16</inkml:trace>
  <inkml:trace contextRef="#ctx0" brushRef="#br0" timeOffset="2125.04">30642 8251 886 0,'0'0'51'0,"0"0"145"16,0 0-85-16,0 0-69 15,0 0-9-15,0 0-3 16,-6 2 2-16,30-12 13 0,10-20-6 16,10-8 3-16,10-11-8 15,6-1-14-15,2-1-6 16,-2 3-2-16,-11 3 0 15,-16 10-2-15,-8 5 0 16,-13 6-2-16,-10 5 4 16,-2 6 8-16,0 6 3 15,0 2 3-15,0-1 6 16,0 1-18-16,0 1-9 16,-8 2 1-16,4 0-3 15,2 2 1-15,0 0-4 16,2-2 0-16,0 2 0 15,0 0 0-15,0 0 0 0,0 0 1 16,0 0 6 0,-2 0 5-16,2 0 2 0,0 0 0 15,0 0-1 1,0 0-6-16,-3 0 1 0,3 0-6 16,-4 0-2-16,-2 0-2 15,-4 15-3-15,-3 3 5 16,-3 5 1-16,1 3 1 15,-3 0-2-15,-2 1 2 16,2-5 0-16,3-4-2 16,-1-6 0-16,5-6 1 15,7-5 1-15,2-1 1 16,2 0 3-16,0-25-6 16,0-18-2-16,0-8-4 15,17-2-9-15,3 7 1 16,-5 14 4-16,-3 14 8 0,-8 10-1 15,-1 6 3-15,-3 2-1 16,0 0-6-16,4 0-7 16,4 9 8-16,4 8 5 15,5 6 2-15,6-5-1 16,0 3 0-16,0-3 0 16,-2-2 0-16,1 0-6 15,1-4-54-15,-4-3-59 16,12-4-59-16,-2-5-112 15,3 0-249-15</inkml:trace>
  <inkml:trace contextRef="#ctx0" brushRef="#br0" timeOffset="2605.91">31551 7981 863 0,'0'0'49'0,"0"0"173"16,0 0-96-16,0 0-54 0,0 0-18 16,0 0-3-16,0 0 3 15,-11 120-19-15,15-96-13 16,1 2-4-16,-5 2 0 15,0-2-1-15,0 7 9 16,0-5 3-16,0-5 2 16,0-5-21-16,-5-12 13 15,5-3-13-15,0-3 12 16,0 0-3-16,0-3 10 16,7-18-4-16,9-14-18 15,-3-9-7-15,3-10 0 16,-8 0 0-16,-1 6 0 15,-2 8 2-15,-5 16 1 0,0 10-3 16,0 6 3 0,0 5 0-16,0 3-3 0,-2 0 0 15,-3 0-12-15,-2 0 3 16,-1 3-6-16,3 8-30 16,-2 0-15-16,3 4-54 15,4-2-85-15,0-5-259 16</inkml:trace>
  <inkml:trace contextRef="#ctx0" brushRef="#br1" timeOffset="-153827.65">23719 4856 392 0,'0'0'97'0,"0"0"-4"15,0 0-10-15,0 0 24 16,0 0-17-16,0 0-24 0,0 0-4 16,2-74-17-16,-2 70-13 15,0 0 12-15,0 2 1 16,0 0-7-16,0-2 0 16,-6-1 8-16,-5 3 7 15,2-3-28-15,-2 5-6 16,-7 0-10-16,-4 0 0 15,-3 7-6-15,-4 12-2 16,2 4 0-16,5 1 6 16,7-3-5-16,6 2 3 15,7-3-2-15,2-1-1 16,0 2 3-16,6-5 5 16,16 0 4-16,7 0-5 15,4-3-1-15,4 0 0 0,3 1-5 16,-5 1 1-1,-4-2 0-15,-6 7 3 0,-5 2 8 16,-9 2-2-16,-9 4 15 16,-2 3-9-16,0-1-3 15,-13 2-10-15,-7-2-1 16,0-1 0-16,0-2-4 16,-2-3 1-16,1-8 1 15,6-9-3-15,3-2 2 16,8-5-1-16,0 0 5 15,4 0-4-15,0-13-2 16,0-6-4-16,0 1-1 0,4 2-4 16,8 3 7-16,-1 5 2 15,-1 8-2-15,2 0 2 16,-1 0 1-16,2 7 3 16,1 15 1-16,-5 6 5 15,-1 12 5-15,-5 8 5 16,-3 6-7-16,0 3-1 15,0-6 4-15,0-2-1 16,-3-8-2-16,-1-6-1 16,2-7 1-16,2-8 1 15,0-6 2-15,0-4 4 16,0-2-11-16,0-4 2 16,0 0 1-16,6-2-3 0,4 0 4 15,-2-2-4-15,1 0-1 16,1 0-4-16,-4 0 5 15,-2 0-9-15,3 0 5 16,-3 0-4-16,-2 0 0 16,-2 0-1-16,0 0 1 15,0 0 6-15,0 0-7 16,0 0 10-16,0 0-6 16,0 0 1-16,0 0-1 15,0 0-2-15,0 0-1 16,0 0 0-16,0 0-1 15,0 0 2-15,0 0-2 16,0 0 4-16,0 0-4 16,0 0-3-16,0 0 3 15,0 0 0-15,0 0-1 16,0 0 0-16,0 0 1 0,0 0-2 16,0 0 1-16,0 2-2 15,0 2-2-15,0 0 1 16,0 0-8-16,-4-4-11 15,4 2-10-15,-2 1-23 16,0-2-26-16,-3-1-55 16,-8 0-33-16,2 0-230 15</inkml:trace>
  <inkml:trace contextRef="#ctx0" brushRef="#br1" timeOffset="-152743.3">27396 4379 677 0,'0'0'102'15,"0"0"61"-15,0 0-47 0,0 0-25 16,0 0-41 0,144-62 10-16,-110 62-3 15,-1 0-10-15,-4 0-10 0,-4 8-19 16,-5 9 0-16,-3 10 9 16,-3 9 10-16,-9 8 21 15,-5 9-9-15,0 5-10 16,-19 4-2-16,-6 0-5 15,0-6-6-15,11-8-4 16,14-2-4-16,0-9-13 16,14-5-2-16,17-6 4 15,5-10-5-15,3-7 2 16,6-4-1-16,-5-5-3 16,-4 0 4-16,-14 0-2 15,-11 0 2-15,-7 0-4 0,-4 0 13 16,0 0-1-16,0 0 7 15,-4-2-7-15,-7-2-11 16,0 2-1-16,0 2 0 16,0 0 0-16,-1 8-4 15,-1 17 3-15,0 4 0 16,2 11 2-16,4 6 1 16,5 4 0-16,2 10 8 15,0 4-5-15,6 5 0 16,10 3-2-16,4-6 12 15,-4-8-15-15,-1-8 9 16,-3-11-7-16,-4-9 9 16,-5-10-7-16,-3-8 7 0,0-6 4 15,0-4-1-15,-5-2-3 16,-17 0-1-16,-9 0-7 16,-3 0-3-1,3-6-20-15,11-6-23 0,7 1-69 16,4 0-247-16,7 1-537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2:08:41.250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11774 1907 479 0,'0'0'171'0,"0"0"-35"16,0 0-30-16,0 0 15 15,0 0-11-15,0 0-14 16,0 0-11-16,0-43-16 0,0 34-1 16,0 5 1-1,0-1 13-15,0 5-16 0,0 0 4 16,0 0-22-16,0 0-15 15,0 0-19-15,0 14-13 16,0 31 6-16,0 23-7 16,0 24 14-16,0 16-5 15,0 2-3-15,0 5-6 16,-2-5-4-16,-4-11-23 16,4-11-39-16,2-10-79 15,0-18-74-15,0-16-252 16</inkml:trace>
  <inkml:trace contextRef="#ctx0" brushRef="#br0" timeOffset="833.05">11258 2169 800 0,'0'0'160'0,"0"0"-18"16,0 0-15-16,-11-104-79 16,27 77-16-16,17-6-9 15,21-5 10-15,17-2-3 16,18 0-4-16,13 4 11 15,6 5-5-15,0 9-3 0,6 11 0 16,-7 11-11-16,-9 0-6 16,-20 21-6-16,-22 17-2 15,-21 15-4-15,-20 13 1 16,-15 7-1-16,0 2 5 16,-31-3-1-16,-13-5-2 15,-7-7 6-15,-10-6-2 16,-1-6-1-16,2-5-2 15,9-12 1-15,13-11-3 16,18-9-1-16,12-7 0 16,8-4 0-16,0 0 2 15,0 0-1-15,10 0 1 16,19-7-2-16,11-2 1 0,5 3 0 16,-1 1 2-1,-4 5-1-15,-4 0 1 0,-4 18 1 16,-6 10-4-16,-2 11 26 15,-10 3-14-15,-9 4-6 16,-5 2 3-16,-5-2 12 16,-26-2 11-16,-12-2 3 15,-5-8 3-15,-6-8 3 16,2-6-9-16,2-8-6 16,5-5-8-16,7-7-7 15,3 0-5-15,6-4-3 16,2-14-3-16,4-5-22 0,12 3-4 15,5 2-7-15,6 6-13 16,0 0-34-16,0 4-30 16,15-2-65-16,18 2-61 15,7-2-150-15,5 1-423 16</inkml:trace>
  <inkml:trace contextRef="#ctx0" brushRef="#br0" timeOffset="1564.48">12545 2596 716 0,'0'0'208'0,"0"0"-2"0,0 0-76 15,0 0-7-15,0 0-16 16,0 0 24-16,6-54-54 16,-6 54-23-16,0 0-32 15,0 10-17-15,0 19-3 16,0 9 19-16,0 0 2 16,0 0-9-16,0-6-3 15,0-7-6-15,17 0-4 16,5-8 1-16,8-9-1 15,3-3-1-15,5-5 0 0,-5 0 2 16,-2-5-2 0,-8-9 0-16,-6-11 1 0,-3-7 0 15,-6-10 3-15,-3-8-3 16,-3 3 0-16,-2 15 2 16,0 14-1-16,0 13 9 15,0 5 4-15,0 0-10 16,0 0-5-16,0 15-12 15,-4 14 12-15,-3 4 1 16,5 4 3-16,2-3-3 16,0-2 2-16,0-5-2 15,2-4-2-15,16-2-11 16,6-8-4-16,3-5-9 16,2-8-27-16,0 0-42 15,-2-2-47-15,0-16-32 0,-7-6-95 16,-5-3-124-1,-2-4 102-15,-5 1-80 0,-6 5 370 16,-2 8 200-16,0 5 155 16,0 3-70-16,0 3-55 15,0 5-74-15,0 1-41 16,0 0-39-16,0 0-9 16,0 14-16-16,2 7 25 15,4 8-27-15,-1 2-11 16,-1 2-15-16,3 1-16 15,0-2-7-15,2-6-4 0,-5-7-30 16,2-4-75-16,4-7-54 16,-4-8-151-16,1 0-246 15</inkml:trace>
  <inkml:trace contextRef="#ctx0" brushRef="#br0" timeOffset="1703.92">13114 2340 155 0,'0'0'926'0,"0"0"-850"15,0 0-76-15,0 0-98 16,0 0-245-16</inkml:trace>
  <inkml:trace contextRef="#ctx0" brushRef="#br0" timeOffset="2081.94">13468 2366 855 0,'0'0'360'15,"0"0"-201"-15,0 0-83 16,0 0-62-16,0 0-13 16,0 0 0-16,-142 48 2 15,115-28-1-15,4 4 0 16,13-2 0-16,5 0 3 15,5-4-1-15,0 3 3 16,3-2 4-16,20 2-1 16,14 2 4-16,3 1-2 0,4 6 6 15,-1 3 2-15,-8-1 13 16,-12 0-28-16,-13-6 9 16,-10-2 5-16,0-4 11 15,-16-1 6-15,-19-6 17 16,-9-1-15-16,-8-4-15 15,2-6-10-15,2-2-11 16,13 0-2-16,12-14-20 16,12-13-26-16,11-4-77 15,7-1-72-15,31 3-4 16,11 4-130-16,7 0-156 0</inkml:trace>
  <inkml:trace contextRef="#ctx0" brushRef="#br0" timeOffset="2517.33">13794 2486 1019 0,'0'0'301'0,"0"0"-101"16,0 0-60-16,0 0-52 16,0 0-49-16,0 0-22 15,-14 2-8-15,14 26 8 16,0 8 5-16,0 7 3 0,0 1-3 15,5 2-6 1,1-4-4-16,-1 0 9 0,1-6-14 16,1-8-2-16,0-8-3 15,-3-10-2-15,1-8-2 16,3-2-6-16,6-14-2 16,10-24 10-16,7-12 0 15,6-11-2-15,-4-6 0 16,0 6 0-16,-6 13 2 15,-7 18 1-15,-9 20-1 16,-8 8 3-16,1 2-3 16,2 10 0-16,3 22 0 15,5 12 6-15,-1 7-4 16,1-1 4-16,-3-2-4 16,-1-6-2-16,0-8-7 15,1-4-23-15,0-10-29 0,2-8-90 16,7-10-69-16,0-2-118 15,3-8-301-15</inkml:trace>
  <inkml:trace contextRef="#ctx0" brushRef="#br0" timeOffset="2863.52">14371 2623 809 0,'0'0'341'15,"0"0"-194"-15,0 0-92 0,0 0-42 16,0 0 28-1,0 0-8-15,0 46-3 0,13-40 4 16,-2-4 9-16,5-2-10 16,1 0-8-16,1-2-7 15,5-16-9-15,-4 0-6 16,-3-4 0-16,-7-3-1 16,-7-3-2-16,-2 1-13 15,0 4-8-15,-17 10-2 16,-6 8 17-16,-1 5-3 15,-1 11 4-15,3 16 5 16,4 13 3-16,1 5 4 16,5 3 11-16,3-2-1 15,7-4-14-15,2-8 1 16,2-4-4-16,23-5-25 16,11-8-76-16,12-2-53 0,10-12-125 15,2-3-29-15</inkml:trace>
  <inkml:trace contextRef="#ctx0" brushRef="#br0" timeOffset="3286.9">14945 2446 1059 0,'0'0'250'16,"0"0"-109"-16,0 0-65 15,0 0-54-15,0 0-21 16,0 0 2-16,-131 55 5 0,106-28 11 15,8 2-5-15,3-4 7 16,8-3-6-16,3-3-5 16,3-5-6-16,0-2-1 15,19-7-3-15,9-2 0 16,8-3-1-16,4 0 1 16,-2-5 1-16,-1-2 0 15,2 1 0-15,-4 4 1 16,-1 2 10-16,-5 0 3 15,-2 14-3-15,-8 12 5 16,-1 4 9-16,-9 4 1 16,-5 2-1-16,-4-4-4 15,-2 0 2-15,-23-2 1 16,-12-6-3-16,-7-2-8 16,-6-4-8-16,0-8-6 0,-2-3 0 15,5-7-11-15,11 0-36 16,12-11-54-16,21-13-2 15,3-5-108-15,14-4-152 16,20 1-201-16</inkml:trace>
  <inkml:trace contextRef="#ctx0" brushRef="#br0" timeOffset="3746.14">15502 2573 599 0,'0'0'537'0,"0"0"-345"16,0 0-66 0,2-103-24-16,-2 85-13 0,-6 8-31 15,-14 6-30-15,-7 4-22 16,-4 0-6-16,0 6-2 16,4 16-2-16,9 2 4 15,9 2 2-15,3 0 0 16,6-2 0-16,0-2-2 15,0-3 0-15,6-3 0 16,15-4 5-16,8-8 12 16,6-2-1-16,7-2-3 15,5 0 1-15,0 1 0 16,0 8 14-16,-1 7-10 0,-6 2-1 16,-6 5 19-16,-12 2-15 15,-16-1-2-15,-6 0 7 16,-4 2 7-16,-23 0 0 15,-15 0-33-15,-7-3 0 16,-10-2 0-16,-4-5 0 16,0-3 0-16,6-6 0 15,10-7 0-15,11 0 0 16,11 0 0-16,15-1 0 16,8-16 0-16,2-3-59 15,4 2-56-15,23 2-177 16,0 2-280-16</inkml:trace>
  <inkml:trace contextRef="#ctx0" brushRef="#br0" timeOffset="5784.97">17428 2321 808 0,'0'0'251'16,"0"0"-148"-16,0 0 18 15,0 0-64-15,-42-112 5 16,34 97 1-16,4 3 4 15,0 6 1-15,1 3-24 16,-1 3-5-16,0 0-7 16,-10 26-17-16,-3 27-12 15,-6 19 5-15,3 20 8 16,9 5 2-16,11-8-9 16,0-6-2-16,31-16 3 0,11-14-6 15,7-17-1-15,7-16-3 16,4-18 0-16,1-2 2 15,-6-25-2-15,-2-22 0 16,-8-9-1-16,-7-12 0 16,-7-7-1-16,-11-7 2 15,-9-2 3-15,-11 0-3 16,0 12 0-16,0 9 2 16,-6 18-1-16,-1 16 1 15,0 9-1-15,3 14 1 16,4 4-2-16,-2 2-3 15,-1 12-6-15,3 26-11 0,0 20 20 16,0 8 7-16,0 9 3 16,7-5 5-16,9-2-10 15,3-6 1-15,2-12-6 16,1-9 5-16,4-11-5 16,3-10 0-16,2-11-15 15,6-9-32-15,-2 0-22 16,1-8-31-16,-7-9-132 15,-7-4-128-15,-11 2-503 16</inkml:trace>
  <inkml:trace contextRef="#ctx0" brushRef="#br0" timeOffset="6209.7">18161 2410 1130 0,'0'0'171'16,"0"0"-55"-16,0 0-85 15,0 0-23-15,0 0 39 16,0 0 27-16,2 138-19 16,0-94-19-16,0 1-4 15,0-9-12-15,5-7-10 16,2-2-6-16,2-11-2 0,2-4 8 15,3-12-7-15,2 0 0 16,4-13-3-16,3-24-3 16,0-9-10-16,1-7 9 15,-8-1-7-15,0 7 11 16,-7 11 1-16,-5 19 4 16,-2 13 10-16,-4 4 5 15,4 0-20-15,-2 24-1 16,0 12 1-16,7 8 8 15,-3 3 1-15,8-3 12 16,-1-2-18-16,5-4-3 16,2-6-12-16,6-4-46 15,10-11-74-15,9-12-120 16,8-5-233-16</inkml:trace>
  <inkml:trace contextRef="#ctx0" brushRef="#br0" timeOffset="6676.98">18911 2496 818 0,'0'0'330'0,"0"0"-193"15,0 0-40-15,-114 14-73 16,81 20-11-16,2 6 2 16,6 7 4-16,6-3 4 15,7 0-2-15,10-2-17 16,2-8-2-16,0-8-2 15,24-8-2-15,6-8-8 0,7-8-24 16,6-2-16-16,-1-12-6 16,3-18-13-16,-7-12-18 15,-5-4 73-15,-8-14 3 16,-12-10 11-16,-9-11 16 16,-4-15 52-16,0-6-15 15,-25-8-4-15,-8-9 3 16,-5 9-6-16,1 20-1 15,6 26 25-15,10 33-13 16,13 17-2-16,5 14-19 16,3 0-36-16,0 34-6 15,0 27 6-15,0 21 2 16,5 11 14-16,15 7 2 16,4-2 4-16,3-7-8 0,0-3-9 15,-1-5-4-15,1-9-1 16,0-11-5-1,0-15-14-15,-3-14-25 0,5-18-45 16,7-16-88-16,2 0-72 16,6-28-412-16</inkml:trace>
  <inkml:trace contextRef="#ctx0" brushRef="#br0" timeOffset="7044.4">19317 2488 754 0,'0'0'196'0,"0"0"-43"0,0 0-76 16,-22 104-9-16,22-86-19 15,13-5-11-15,14-8 0 16,8-5-7-16,5 0-16 16,3-18 13-16,-5-10-9 15,-5-2-9-15,-6-3 0 16,-12-2 0-16,-7 3-2 15,-8 4-2-15,0 12 1 16,-21 10-7-16,-8 6-5 16,-6 12-3-16,-1 20 7 15,9 10-2-15,5 8 3 16,9 0 0-16,11 3 4 16,2-7 12-16,0-2 1 15,17-4 7-15,18-9-6 16,10-6-18-16,11-11-26 0,9-10-55 15,2-4-116-15,-5-10-197 16,-8-20-368-16</inkml:trace>
  <inkml:trace contextRef="#ctx0" brushRef="#br0" timeOffset="7326.4">19816 2569 205 0,'0'0'705'0,"0"0"-500"16,0 0-111-16,0 0-64 15,0 0 27-15,0 0 3 0,65 77-11 16,-41-42 2-16,-2 3 7 16,-1 4 52-16,-8-4-72 15,-9-2-19-15,-4-4 1 16,0-10-11-16,0-10-5 16,0-6 1-16,-13-6 3 15,1 0-2-15,-1-24-6 16,5-10-4-16,3-13-18 15,5-10-1-15,0-9-7 16,18-5-6-16,4 11-13 16,1 14-17-16,0 18 15 15,4 17-34-15,4 6-72 16,5 5-172-16</inkml:trace>
  <inkml:trace contextRef="#ctx0" brushRef="#br0" timeOffset="7743.56">20440 2471 753 0,'0'0'344'0,"0"0"-205"16,0 0-53-16,-125-2-62 16,87 23-19-16,7 5-3 15,5-1 8-15,5 0 14 16,11-3 0-16,4-3-14 0,6-5-4 15,0-3 0 1,2-4 5-16,25-4-1 0,12-3 5 16,5 0-9-16,5 0-3 15,4 0-2-15,1-1 0 16,-3 1-1-16,0 0 0 16,-10 0 1-16,-12 16 4 15,-14 8 0-15,-15 2 3 16,0 5 44-16,-29-2 16 15,-17-1 0-15,-12-2-13 16,-5-6-6-16,-3-4-21 16,8-8-13-16,12-6-13 15,17-2-2-15,14-2-8 16,15-19-31-16,0-12-72 16,23-9-81-16,23-12-125 15,8-9-370-15</inkml:trace>
  <inkml:trace contextRef="#ctx0" brushRef="#br0" timeOffset="7964.18">20808 2216 1168 0,'0'0'175'15,"0"0"-67"-15,0 0 14 16,0 0-59-16,-41 126-15 15,39-84-4-15,0 4 9 0,2 2-25 16,0 4-7-16,0 0-13 16,0-3 0-16,0-5-8 15,0-8-15-15,16-3-85 16,1-16-141-16,-3-9-215 16</inkml:trace>
  <inkml:trace contextRef="#ctx0" brushRef="#br0" timeOffset="8145.01">20618 2599 1073 0,'0'0'138'0,"0"0"-69"0,0 0-69 16,130-4-9-16,-64 4-57 15,3 0 31-15,4 0-74 16,6 0-104-16,6 0-146 15,-4 0 77-15</inkml:trace>
  <inkml:trace contextRef="#ctx0" brushRef="#br0" timeOffset="8841.82">21380 2542 707 0,'0'0'346'16,"0"0"-212"-16,-123-14 9 15,94 14-83-15,6 13-42 16,4 9-8-16,1 3-2 0,3 6 8 15,6-1 7 1,4 2 16-16,5 0-1 0,0-1 0 16,16-6-17-16,17-3-14 15,5-11-7-15,5-6-1 16,1-5-25-16,-2-5-19 16,-1-16 5-16,-10-5 14 15,-6-2 22-15,-12 0 4 16,-9 2 11-16,-4 4 15 15,0 8 11-15,0 5 2 16,-4 5-14-16,-5 4-18 16,-3 0-7-16,-1 15-2 15,3 9 2-15,2 2 0 16,8 0 3-16,0-2 0 16,0-2-1-16,18-6-1 0,14-4-1 15,10-7-12 1,13-5 8-16,3 0-18 0,-6-6-8 15,-8-17-18-15,-13-4 25 16,-8-7 20-16,-12 3 3 16,-7 3 19-16,-4 2 18 15,0 9 16-15,0 10-12 16,0 0-15-16,0 7-17 16,0 0-9-16,0 13-16 15,2 10 12-15,6 4 4 16,0 1 3-16,7-3 2 15,4-2 1-15,12-5-5 0,11-2 1 16,7-10 1-16,1-6-3 16,-11 0-8-16,-5-8-11 15,-10-12 18-15,-6-6 1 16,-4 2 16-16,-8 2 3 16,1 7-3-16,-5 9 10 15,-2 5 7-15,0 1-5 16,0 0-28-16,0 0-2 15,0 12-6-15,0 6 7 16,4 3-1-16,8 0 2 16,13 1-51-16,21 0-33 15,14-2-27-15,18-6-26 16,6-10-55-16,-5-4-166 0,-8 0-117 16</inkml:trace>
  <inkml:trace contextRef="#ctx0" brushRef="#br0" timeOffset="9395.17">22730 2715 53 0,'0'0'529'16,"0"0"-143"-16,2-102-108 15,-22 70-145-15,-6 8-36 16,-5 8-2-16,0 16-33 16,-6 0-38-16,0 16-22 15,5 18 0-15,3 3 2 16,12 4 3-16,10-2-2 16,7-2-3-16,0-9-2 15,27-7-10-15,11-10-26 16,4-11-49-16,4 0 9 0,0-10-12 15,-5-20 1 1,-5-4 47-16,-5-8 29 0,-13-8 11 16,-9-11 12-16,-9-7 16 15,0-15-1-15,-9-8 24 16,-11-10-2-16,1 4-13 16,0 18 16-16,4 29 48 15,6 29-52-15,2 21-18 16,3 11-30-16,2 34-10 15,0 20 10-15,2 15 8 16,0 7 2-16,0 0 1 16,15-2-6-16,9-5 2 15,8-6-7-15,13-7-8 16,19-13-25-16,16-10-5 16,5-15-6-16,-9-16-60 0,-17-13-8 15,-12-7 0 1,-13-22-2-16,-14-13 87 0,-13-4 27 15,-7-4 60-15,0-3 35 16,-9 3-8-16,-3 14-22 16,6 11-4-16,1 20 2 15,5 5-17-15,-2 5-46 16,0 26-5-16,2 9 5 16,0 5 9-16,0-1 2 15,0-2-5-15,0-7-6 16,17-4-17-16,8-7-102 15,4-12-111-15,4-8-331 0</inkml:trace>
  <inkml:trace contextRef="#ctx0" brushRef="#br0" timeOffset="9537.36">23318 2296 1266 0,'0'0'0'0,"0"0"-4"16,0 0-133-16,0 0-291 16</inkml:trace>
  <inkml:trace contextRef="#ctx0" brushRef="#br0" timeOffset="10363.53">23804 2516 1309 0,'0'0'51'16,"0"0"-50"-16,0 0 18 16,0 0-3-16,-11 141-6 15,4-99 31-15,3-3-1 16,2-8-22-16,2-6-16 15,0-8-2-15,0-7-3 16,6-10-5-16,14 0-1 0,7-10 0 16,7-18-9-16,8-10-22 15,1-5 4-15,-4-2-12 16,-7 5 27-16,-14 7 21 16,-7 13 5-16,-7 10 28 15,-4 10 16-15,0 0-28 16,0 10-21-16,0 18 16 15,0 3 15-15,0-2 6 16,2-2 17-16,21-5-15 16,14-8-25-16,19-4-3 15,9-8 4-15,1-2 4 16,-6 0-19-16,-6-20-7 16,-10-12-9-16,-3-12-12 0,-12-13-18 15,-18-4-8-15,-11-8 2 16,-4 9 8-16,-30 12 43 15,-3 16 1-15,0 17 18 16,6 15-2-16,12 7 15 16,5 23-11-16,5 4-3 15,9-2-1-15,0-4-8 16,6-4-5-16,17-5-2 16,2-12-1-16,4-7 0 15,6 0 1-15,7-10 3 16,10-16-4-16,-4 2-8 15,-7 2-3-15,-10 5 11 0,-16 10 3 16,-10 7 15 0,-3 0 26-16,-2 18-18 0,0 24 16 15,0 26 14-15,-2 41 21 16,2 45-20-16,7 64 13 16,44 73 15-16,27 30-43 15,4-3-42-15,-14-42 0 16,-31-76 0-16,-37-63 0 15,-22-61 0-15,-41-52 0 16,-14-24 0-16,-12-49 0 16,-17-30 0-16,-9-31 0 15,8-32 0-15,40-31 0 16,65-69 0-16,56-50-18 0,90-24-76 16,32 38-238-16,5 81-287 15</inkml:trace>
  <inkml:trace contextRef="#ctx0" brushRef="#br0" timeOffset="14919.23">9219 1664 828 0,'0'0'163'15,"0"0"-15"-15,0 0-54 16,0 0 1-16,0 0-26 15,0 0-15-15,0 0 22 16,-11-45-3-16,9 42-22 16,2 3 10-16,-2 0-13 15,2 0-16-15,0 0-10 16,-2 0-19-16,-1 18-3 16,-1 24-8-16,-3 16 8 15,-4 15 18-15,-2 3-7 16,1 4 4-16,4-8-12 0,-1-8-1 15,4-15 3-15,5-20-4 16,0-15 0-16,0-11 0 16,0-3 0-16,0 0 8 15,9-39 8-15,18-20-4 16,11-12-9-16,2 1-3 16,3 10-2-16,-4 16 0 15,-1 12 1-15,-9 5 0 16,-6 11-2-16,-10 6-2 15,-7 7 0-15,-6 3 4 16,0 0-4-16,0 0 3 16,0 0-8-16,-24 0 7 15,-17 0-2-15,-17 10 2 16,-6 4 0-16,-7 0 2 0,4-5 2 16,5-3 0-16,12-2-2 15,15-4 1-15,15 0 0 16,13 0-1-16,7 0 3 15,0 0-3-15,0 0-8 16,4 0-2-16,23 0 4 16,11 0 5-16,14 0-2 15,8 4 4-15,4 9-1 16,-1 2 0-16,-10 7-3 16,-6 0-20-16,-9 1-15 15,-12-5-6-15,-3-4 5 0,-9-8 10 16,-8-6 15-1,-4 0 14-15,-2 0 3 16,0-20 16-16,0-4 17 0,-22-4 10 16,-5 0-4-16,-7-5-22 15,1-4-9-15,-2-4-2 16,3-3-5-16,6 6 0 16,8 12-4-16,7 12-5 15,6 11-1-15,5 3-22 16,-2 15-74-16,2 23-37 15,0 14 27-15,4 6-78 16,23 4-159-16,7 6-512 16</inkml:trace>
  <inkml:trace contextRef="#ctx0" brushRef="#br0" timeOffset="15735.56">9229 2781 416 0,'0'0'669'0,"0"0"-538"0,0 0 6 16,0 0-43-16,0 0-27 15,0 0-10-15,-17-48-28 16,17 48-10-16,0 13-15 16,0 18 11-16,0 9 27 15,7 4-8-15,-3 2-5 16,-1-1-3-16,2-5-9 15,-1-6-10-15,0-8-5 16,1-9 0-16,-3-10 2 16,2-6-2-16,0-1 0 15,4 0 7-15,0-20 8 0,5-16-10 16,8-8-1-16,-1-4-6 16,2 4 0-16,-4 10 0 15,-5 15 0-15,-6 6 0 16,-4 11 0-16,-3 0 0 15,0 2-2-15,0 0-1 16,0 0-1-16,-19 4-2 16,-8 10 1-16,-8 4 1 15,-5-2-2-15,0-1 5 16,-3-3-5-16,4-5 3 0,-1-3-1 16,9-4 2-1,10 0 2-15,10 0 3 0,11 0-3 16,0 0-1-16,0 0-5 15,0 0-30-15,20 4 7 16,11 3 29-16,10 4-1 16,5 3 1-16,6 4 2 15,-2 5-2-15,-5-2 0 16,-5-1 0-16,-9-1-1 16,-10-7 1-16,-10-6 0 15,-7-4 0-15,-4-2 1 16,0 0 42-16,0-5 21 15,-17-14-34-15,-8-12-21 16,-4-3 0-16,-2-7-4 16,-5-6 0-16,1-3-5 0,4 6-3 15,6 12-6-15,11 17-18 16,10 12-6-16,4 3-65 16,0 16-143-16,11 15-37 15,18 4-224-15</inkml:trace>
  <inkml:trace contextRef="#ctx0" brushRef="#br0" timeOffset="16552.29">9235 3387 1194 0,'0'0'112'16,"0"0"4"-16,0 0-97 15,0 0-13-15,0 0-3 16,0 0 25-16,29 80 40 0,-18-32-17 16,-7 2-31-16,-2 6 1 15,-2-4-10 1,0-2 5-16,0-7-4 0,0-13-1 16,2-9-6-16,4-6-2 15,-4-13-2-15,2-2 4 16,5 0 2-16,7-28 13 15,3-12 3-15,10-13-8 16,0 2-11-16,0 2 5 16,-4 15-3-16,-10 10-3 15,-3 11-1-15,-6 9-1 16,-6 0 0-16,0 4 1 16,0 0 5-16,0 0 2 15,0 0-5-15,-20 11-4 0,-11 13 0 16,-9 6-1-1,-9 3-3-15,-4-2 3 16,-7-1 0-16,-3-7 0 0,7-7-1 16,11-6 0-16,22-9 2 15,13-1 1-15,10 0-1 16,0 0-1-16,10 0-18 16,25 0 12-16,13-9 5 15,13 1 2-15,3-1 3 16,4 5-3-16,-11 3-3 15,-3 1 2-15,-5 0-2 16,-9 0-3-16,-11 0 3 16,-11 0-3-16,-9 0-3 15,-9 0 2-15,0 0 7 16,0 0 13-16,-5-5 4 0,-17-14-17 16,-3-10 0-16,-8-3-1 15,-3-3 1-15,-6-2-2 16,4 5 4-16,4 5-3 15,13 10 1-15,7 11-4 16,7 6-32-16,7 2-119 16,0 19-123-16,3 10-272 15</inkml:trace>
  <inkml:trace contextRef="#ctx0" brushRef="#br0" timeOffset="18203.25">27131 1841 699 0,'0'0'137'16,"0"0"7"-16,0 0 5 15,0 0-58-15,0 0-7 16,0 0-11-16,0 0-16 15,0-57-27-15,0 57-17 16,0 21 1-16,-5 20-4 16,-3 24 66-16,-4 12-28 15,-3 0-20-15,1-1-13 16,3-11 1-16,3-18-14 16,4-12 0-16,2-16-1 15,2-10-1-15,0-6 4 16,0-3 0-16,0 0 7 0,19-25-3 15,10-12-3-15,10-8-4 16,4-5 0-16,-3-3-1 16,-4 9-1-16,-10 8 1 15,-5 12-3 1,-12 15 1-16,-7 7 0 0,-2 2 1 16,0 0 1-16,-2 0-14 15,-25 0-3-15,-13 0 11 16,-12 0-1-16,-8 8 6 15,-4 9-2-15,-7-1 3 16,1-2 0-16,5-2-3 16,21-4-4-16,17-6 3 15,19-2 4-15,8 0 2 0,0 0-2 16,0 0-3-16,13 0-10 16,16 8 3-16,13 7 9 15,13 6-1-15,10 9 1 16,7 8 2-16,-5 3 1 15,-5 1-2-15,-8-2-1 16,-15-4-1-16,-5-4-11 16,-7-10-8-16,-7-8 15 15,-9-8 2-15,-7-6 4 16,-4 0 0-16,0-2 20 16,0-24 33-16,-4-10-25 15,-17-12-2-15,-5-8-2 16,-8-16-7-16,5-10-8 0,-2-3-9 15,10 7 0-15,4 16-10 16,9 27-6-16,3 15-12 16,3 20 5-16,-3 10-75 15,5 44-204-15,-4 26 103 16,4 17-210-16</inkml:trace>
  <inkml:trace contextRef="#ctx0" brushRef="#br0" timeOffset="19105.08">26983 2869 873 0,'0'0'261'0,"0"0"-83"0,0 0-35 16,0 0-79-16,0 0-39 15,0 0-23-15,3 36 12 16,6 18 15-16,2 8 16 16,-2 0-10-16,-1 5-9 15,4-4-1-15,-1-7-2 16,5-9-9-16,-1-11-3 16,1-14-5-16,-5-7-2 15,-5-9-1-15,2-6 3 16,5-4 0-16,9-27 9 15,9-16-8-15,5-15-6 16,4-5 1-16,-7 6-2 16,-2 15-1-16,-8 15 1 15,-12 12 0-15,-4 12-1 0,-7 4 1 16,0 3 0-16,0 0-2 16,-5 0-4-16,-24 3-7 15,-15 15 10-15,-12 1 2 16,-13 1-1-16,-4-3 0 15,-6-5-2-15,-1 2-11 16,13-7-1-16,21-2 11 16,21-1 5-16,19-4 0 15,6 0-4-15,0 0-23 16,17 0-8-16,22 0 25 16,13 4 9-16,15 0 1 15,11 8 2-15,1 6-2 16,-8 8 0-16,-7 4 2 15,-14 0-2-15,-15-2-1 16,-13-3-3-16,-8-10 4 0,-8-2-1 16,-6-8 0-16,0-5 1 15,0 0 2-15,-8 0 18 16,-15-4 10-16,-15-18-18 16,-7-10 12-16,-15-12-14 15,-7-10-1-15,-4-10-8 16,3-6 1-16,12-1 7 15,16 9 10-15,15 16-1 16,11 20-3-16,12 14 1 16,2 12-16-16,0 0-7 0,20 2-34 15,18 24-43-15,7 12 18 16,6 6-79-16,-4 9-123 16,-11-3-521-16</inkml:trace>
  <inkml:trace contextRef="#ctx0" brushRef="#br1" timeOffset="29956.22">12254 3257 632 0,'0'0'182'15,"0"0"-84"-15,0 0 18 16,0 0-22-16,0 0 12 15,0 0-49-15,0 0 11 16,-45-13-26-16,25 13-24 16,-6 7-1-16,-6 16-5 15,-3 16 2-15,-6 12 1 0,6 14 11 16,3 11 13-16,15 7 3 16,13-4-12-16,4-4-16 15,6-13-5-15,23-12 3 16,5-12-5-16,1-10-6 15,-4-8-1-15,-2-7-9 16,-4-9-16-16,-8-4-35 16,2 0-8-16,-2-21-24 15,-1-9-80-15,-1-3-223 16</inkml:trace>
  <inkml:trace contextRef="#ctx0" brushRef="#br1" timeOffset="30351.43">12586 3461 850 0,'0'0'331'15,"0"0"-203"-15,0 0-37 16,0 0-59-16,0 0-26 15,0 104 6-15,-2-54 10 16,0 1-6-16,-3-5-13 16,0-5-1-16,3-6-2 15,0-7-8-15,2-12-19 16,0-12-56-16,0-4-124 16,0-7-232-16</inkml:trace>
  <inkml:trace contextRef="#ctx0" brushRef="#br1" timeOffset="30716">12530 3407 1024 0,'0'0'119'16,"0"0"-52"-16,0 0-29 15,127-36-6-15,-89 36 3 16,-7 0 17-16,-2 14-15 16,-6 14-14-16,-6 11-2 15,-5 7-3-15,-10 8 7 0,0 5 0 16,-2-4 8-16,0-5-1 16,-7-9-4-16,-15-5 2 15,-7-3-11-15,2-13-11 16,0-3-4-16,6-13-4 15,0-4 1-15,1 0 0 16,7-7-1-16,2-15-13 16,8-6-24-16,3 4-64 15,0-2 5-15,3 0-42 16,12 4-85-16,6 3-129 16,-2 10-298-16</inkml:trace>
  <inkml:trace contextRef="#ctx0" brushRef="#br1" timeOffset="31160.33">13085 3599 267 0,'0'0'707'0,"0"0"-533"16,0 0-36-16,0 0-54 15,0 0-4-15,0 0-25 16,-22-44 2-16,11 58-22 16,-5 12-29-16,3 8-3 15,4 3 12-15,2-1-2 16,7-3 3-16,0-2 2 0,0-8-8 16,9-5-5-16,13-5 0 15,3-13-5-15,1 0 0 16,3 0 0-16,-2-16 0 15,-2-6 1-15,-6-4 0 16,-5-3 1-16,-9 0 1 16,-5-3 2-16,0 4 11 15,-7 1 12-15,-11 8-1 16,-7 11-5-16,0 6-13 16,2 2-9-16,-2 0 0 15,5 14-22-15,7 7-27 16,3 0-20-16,10-4-49 15,0-5-8-15,5-6-70 0,19-6-115 16,10 0-109-16</inkml:trace>
  <inkml:trace contextRef="#ctx0" brushRef="#br1" timeOffset="31757.54">13374 3584 860 0,'0'0'336'15,"0"0"-176"-15,0 0-62 16,0 0-38-16,0 0-1 16,0 0-30-16,0 12-14 15,0 18-7-15,0 3 9 0,0 1 6 16,0 0 7-16,0 1-9 16,10-5 4-1,-1-5-2-15,-1-8-9 0,4-7-10 16,-3-8 1-16,4-2-2 15,0 0 1-15,5-17 1 16,0-10 4-16,-1-5-4 16,1-4-5-16,-1 1 3 15,-7 9-2-15,-1 8-1 16,-7 11 1-16,0 7-1 16,-2 0 1-16,2 0-2 15,1 15-9-15,4 11 0 16,2 5 10-16,1-3 2 0,9-3-1 15,-4-2 6 1,3-7-6-16,0-7 1 16,-1-4-2-16,6-5 0 15,-4 0 1-15,4-20-1 0,2-13 0 16,-3-2 0-16,0-8 0 16,-2 1 0-16,-4 2 1 15,-5 9 1-15,-4 12-1 16,-7 11 1-16,0 8-1 15,0 0 5-15,0 6 0 16,2 21-6-16,-2 6 0 16,0 5 7-16,2 5 4 15,5-3-5-15,2-5-1 16,2-5-4-16,3-5-1 16,-1-9-6-16,1-5-18 0,3-11-35 15,3 0-51-15,7-13-80 16,6-19-44-16,1-6-242 15</inkml:trace>
  <inkml:trace contextRef="#ctx0" brushRef="#br1" timeOffset="32359.61">14215 3575 13 0,'0'0'856'0,"0"0"-578"16,0 0-82-16,0 0-95 15,0 0-52-15,0 0-26 16,-60 2-18-16,37 24 8 15,1 5-7-15,1 1 18 0,6-5 1 16,4 1 1-16,6-3-10 16,5-4-3-16,0-2-8 15,0-12-2-15,21-2-3 16,10-5-19-16,6-2-22 16,2-18-23-16,-4-8 4 15,-8 1-10-15,-7 1 3 16,-8-2 36-16,-8 4 27 15,-4 4 4-15,0 4 11 16,0 5 39-16,0 11 17 16,-10 0-14-16,4 0-26 15,-1 5-24-15,3 13-3 0,2 2 0 16,2 3 4 0,0 0 2-16,0-2-2 0,2-4 0 15,15 2 3-15,12-9-4 16,6-2 1-16,2-8 0 15,1 0-4-15,-5 0-17 16,-4-4-3-16,-8-13 3 16,-6-1 10-16,-9-4 7 15,-4-1 1-15,-2 2 2 16,0 4 4-16,0 5 11 16,0 7 11-16,0 3 8 15,0 2 7-15,0 0-16 16,0 2-16-16,0 15-11 15,0 7 0-15,0-1 20 16,0-1 2-16,0 3-4 0,8-8-8 16,13 0-6-16,11-6-5 15,6-4-2-15,0-7-25 16,-3 0-24-16,-10-18-92 16,-10-14-61-16,-7 0-261 15</inkml:trace>
  <inkml:trace contextRef="#ctx0" brushRef="#br1" timeOffset="32705.22">14560 3334 1219 0,'0'0'192'0,"0"0"-58"0,0 0-92 16,0 0-42-16,0 0-24 16,0 0-55-16,29 0-19 15,-18 8-185-15,0 2-230 16</inkml:trace>
  <inkml:trace contextRef="#ctx0" brushRef="#br1" timeOffset="33141.81">14852 3534 1167 0,'0'0'182'0,"0"0"-47"0,0 0-74 15,0 0-42-15,0 0-14 16,0 0 17-16,-9 101 19 15,9-73-16-15,-2 0-3 16,2-2-1-16,0-4 0 16,0-5-6-16,0-9-5 15,0-6-1-15,2-2-7 16,13 0 6-16,3-13-3 16,5-13 8-16,-2-8-2 15,-2 0-10-15,-1-4 2 16,-1 6-3-16,-5 8 2 15,-3 11 5-15,-7 10 1 0,-2 3 3 16,0 0 3-16,0 12-14 16,2 15-1-16,2 6 1 15,5 3 1-15,3 2 1 16,3 1-2-16,3-6-5 16,-1-4-40-16,6-15-27 15,-1-10-99-15,1-4-93 16,1-7-230-16</inkml:trace>
  <inkml:trace contextRef="#ctx0" brushRef="#br1" timeOffset="33387.3">15350 3136 971 0,'0'0'284'0,"0"0"-160"15,0 0-58-15,121 73-29 16,-76-13 35-16,1 13-4 16,2 16 40-16,-7 9-7 15,-12 7-45-15,-17-4-21 16,-12-7-22-16,-7-10-11 16,-35-15-2-16,-14-9-17 15,-6-15-37-15,-12-15-102 16,-8-12-192-16,-23-12-811 15</inkml:trace>
  <inkml:trace contextRef="#ctx0" brushRef="#br1" timeOffset="69773.69">11461 5857 351 0,'0'0'97'0,"0"0"4"16,0 0-16-16,0 0-19 16,0 0 27-16,0 0-4 15,0 0-1-15,0 0-12 16,0-48-1-16,0 40 2 16,2 5-14-16,-2 0-10 15,2 0 2-15,-2 3-13 16,0-1 1-16,0 1 5 15,0 0 3-15,0 0-16 16,0 0-8-16,2 0-6 0,5 14-11 16,0 22 3-1,-1 18 30-15,-1 18-6 0,-3 15-20 16,0 9-6-16,2 2-8 16,0-4-3-16,0-5-3 15,-2-11-48-15,0-12-66 16,-2-12-78-16,0-8-140 15,0-12-406-15</inkml:trace>
  <inkml:trace contextRef="#ctx0" brushRef="#br1" timeOffset="70360.92">11008 6072 842 0,'0'0'154'16,"0"0"-16"-16,0 0-59 15,83-102-29-15,-40 79-22 16,12 1 4-16,14 4 3 16,20 4-9-16,14 10-9 15,3 4 6-15,4 20-2 16,-8 28-20-16,-11 18 27 16,-14 13 33-16,-20 1 8 0,-21 2-42 15,-21-2-14 1,-15-6 14-16,-2-3-6 0,-35-1 20 15,-19-4-13-15,-13 0-16 16,-7 0 1-16,-12-10-2 16,2-6-4-16,-1-13-3 15,11-17-4-15,18-14-12 16,18-6-24-16,23-20-59 16,7-14-95-16,10-9-91 15,0 3-244-15</inkml:trace>
  <inkml:trace contextRef="#ctx0" brushRef="#br1" timeOffset="70989.23">12466 6571 750 0,'0'0'264'0,"0"0"-94"15,0 0-65-15,0 0-35 16,0 0-23-16,0 0-2 15,-16-108-2-15,-9 93 27 16,-3 6-18-16,-6 2-14 16,0 7-11-16,3 0-9 15,7 0-12-15,2 21-4 16,6 7 1-16,7 8 1 16,9 4 0-16,0 6 1 15,4-4-5-15,21-2 1 16,8-6-1-16,7-8-5 15,3-10-5-15,-3-14-6 16,-4-2 1-16,-7-2 3 16,-5-21 5-16,-5-6 0 0,-9-5 7 15,-5-5 1 1,-5 0 3-16,0 1 9 0,0 10 2 16,-7 8 7-16,-5 7 6 15,4 7-7-15,3 6-5 16,1 0-11-16,4 15-5 15,-2 20 0-15,2 8 3 16,0 1 2-16,0 0-4 16,15-6-1-16,5-2 0 15,3-8-26-15,8-10-36 16,7-8-58-16,6-10 8 16,3 0 33-16,-1-30-230 0,-5-14-105 15</inkml:trace>
  <inkml:trace contextRef="#ctx0" brushRef="#br1" timeOffset="71204.8">12900 6066 754 0,'0'0'346'0,"0"0"-147"15,0 0-62-15,0 0-49 16,0 0-23-16,0 0-36 16,-29-9-8-16,29 75 52 15,0 14-35-15,2 1 1 16,-2 3-13-16,0-8-3 15,0-9-14-15,0-13-7 16,0-6-2-16,0-12-13 0,2-10-26 16,1-8-60-16,-3-14-67 15,0-4-28-15,0 0-23 16,-13-2-212-16</inkml:trace>
  <inkml:trace contextRef="#ctx0" brushRef="#br1" timeOffset="71738">12691 6567 602 0,'0'0'218'16,"0"0"-57"-16,0 0-102 16,0 0-32-16,0 0 43 15,133-20-38-15,-86 18-28 16,-1-1-4-16,6 0 0 16,4-2 0-16,2 0 0 0,-2-1 31 15,-6 2-14-15,-16-4-13 16,-12 2-2-16,-6-1 9 15,-13 1 57-15,-3-1 28 16,0 1 3-16,0-1-19 16,-5 6-20-16,-13 1-35 15,-5 0-14-15,-1 4-8 16,-2 19 0-16,-1 10 0 16,4 3 2-16,5 4 5 15,5 2 1-15,11-5-1 16,2 0 0-16,0-11-3 15,2-6-2-15,23-11-3 16,6-9 3-16,11-3 0 16,7-29 4-16,2-4-4 0,-6-5-2 15,-5-6-1-15,-9 1 0 16,-13 9 2-16,-7 12 7 16,-6 12 12-16,-5 9 30 15,0 4-13-15,0 0-26 16,0 3-13-16,0 23 0 15,0 8 5-15,0 6 3 16,0 4 3-16,0 4-7 16,4-2-3-16,18-2 2 15,14-12-4-15,9-11-2 16,6-17-14-16,2-4-22 16,3-23-60-16,-6-15-165 0,-6-9-245 15</inkml:trace>
  <inkml:trace contextRef="#ctx0" brushRef="#br1" timeOffset="72602.5">15389 6014 1017 0,'0'0'225'0,"0"0"-74"15,0 0-64-15,0 0 6 16,0 0-59 0,0 0-17-16,-12 6-7 0,12 40 17 15,0 16 14-15,10 13-2 16,3 10-7-16,3 8-4 16,6-7-6-16,4-11-14 15,10-14-1-15,5-15-5 16,7-16-2-16,8-16 2 15,4-14-2-15,3-8 0 16,-3-32-16-16,-9-10-7 16,-11-10 0-16,-11-10 8 15,-14-4 14-15,-7-3-2 16,-8 13 6-16,0 20-1 16,0 16-1-16,-10 16 15 0,1 10 3 15,-1 2-11-15,0 8-8 16,1 26 1-16,5 13-1 15,2 10 4-15,2 3 3 16,0-3-2-16,9-9-1 16,13-8-4-16,7-7-1 15,13-3-21-15,12-16 0 16,10-5-46-16,-1-9-99 16,-5-2-134-16,-12-22-436 15</inkml:trace>
  <inkml:trace contextRef="#ctx0" brushRef="#br1" timeOffset="72985.6">16343 6300 1028 0,'0'0'254'0,"0"0"-100"16,0 0-83-16,0 0-46 16,0 0 27-16,-14 103-2 15,14-64-6-15,14-2-9 16,-3-7 4-16,1-4-19 15,0-4-8-15,-3-4-8 16,-1-7-1-16,0-5 1 16,1-6 0-16,6 0-1 15,7-7 2-15,3-21-5 16,2-12-17-16,-2-5-19 0,-6 2 2 16,1 3 22-1,1 14 10-15,-4 7 1 0,-3 13 1 16,-5 6 3-1,-5 0 1-15,-2 21 9 0,2 6 4 16,3 8 7-16,2 3 2 16,2-5-24-16,-4-2 4 15,2-6-6-15,2-4 0 16,-2-9-42-16,7-7-31 16,5-5-133-16,8 0 6 15,14-19-211-15</inkml:trace>
  <inkml:trace contextRef="#ctx0" brushRef="#br1" timeOffset="73470.32">17114 6368 101 0,'0'0'949'15,"0"0"-706"1,0 0-67-16,0 0-54 0,0 0-36 16,0 0-29-16,-46-50-15 15,22 50-37-15,-10 18-3 16,3 10 3-16,2 6 2 15,8 3-2-15,7 0-1 16,12 2-4-16,2-8 0 16,2 0 0-16,20-7-1 15,9-8-6-15,3-7-19 16,3-9-16-16,4 0 5 16,-1 0 20-16,-2-21 12 0,-9-2 5 15,-9-13-2-15,-7-8 2 16,-9-15 9-16,-1-21 30 15,-3-23-3-15,0-13-6 16,0-10-13-16,-18 3 0 16,-4 13-3-16,5 26 1 15,3 32 9-15,7 25 21 16,3 26-37-16,4 1-8 16,0 37-2-16,0 24 2 15,17 21 2-15,8 10 2 16,-1 7 8-16,3 1-8 15,-2-2 6-15,-1-4-5 16,3-7-5-16,2-13 7 0,-2-17-7 16,-3-10-2-16,-4-17-20 15,-4-10-32-15,2-16-56 16,-1-4-122-16,4-13-74 16,0-20-363-16</inkml:trace>
  <inkml:trace contextRef="#ctx0" brushRef="#br1" timeOffset="73835.1">17695 6306 256 0,'0'0'664'16,"0"0"-464"-16,0 0-59 0,0 0-40 16,0 0-21-16,0 0-30 15,20 61 7-15,-9-60 11 16,0-1-23-16,4 0 7 15,4-9 2-15,-1-14-34 16,-3-4-15-16,-4-6 0 16,-4-5-1-16,-7 0-1 15,0 8-3-15,-2 13-10 16,-27 14-11-16,-2 3 0 16,-6 22 10-16,4 20 6 15,9 5 0-15,4 10 5 16,9-1 0-16,4-3 0 15,7-8 2-15,0-4-1 0,9-9 0 16,20-4-1 0,13-6-17-16,12-12-18 0,4-8-96 15,-1-2-105-15,-3-12-253 16</inkml:trace>
  <inkml:trace contextRef="#ctx0" brushRef="#br1" timeOffset="74145.14">18145 6291 3 0,'0'0'1269'0,"0"0"-1114"16,0 0-57-16,0 0-70 15,0 0 10-15,0 0 2 0,114 107 22 16,-85-66-3-16,-5-1-38 16,-6-2-1-16,-7-4-3 15,-4-1-1-15,-7-8 3 16,0-5 1-16,0-8-3 15,-14-8-7-15,-3-4-5 16,-4 0 4-16,6-20-7 16,3-16-2-16,12-12-7 15,0-16-3-15,19-6-4 16,10 1 2-16,0 13-18 16,-2 18-15-16,-2 18-5 15,-2 10-8-15,2 10-32 16,-1 0-33-16,1 6-24 15,8 14-91-15,7 0-152 16</inkml:trace>
  <inkml:trace contextRef="#ctx0" brushRef="#br1" timeOffset="74784.61">18920 6330 958 0,'0'0'262'0,"0"0"-84"15,0 0-75-15,0 0-5 16,0 0-38-16,0 0-12 15,-62-69-15-15,38 69-21 16,-5 19-12-16,0 10 0 16,-2 4 3-16,6 3 0 15,4-4 0-15,9 0 4 16,7-6-5-16,5-3 0 0,0-5 1 16,13-6-1-1,23-5-2-15,9-7-1 0,8 0-9 16,2 0 0-16,-3 0 4 15,-8 0 5-15,-11 1 1 16,-10 17 12-16,-14 4 2 16,-9 4-9-16,0 10 15 15,-29-1 11-15,-11-2 10 16,-6-4-13-16,-4-10-8 16,1-3-9-16,7-12-2 15,8-4-9-15,14 0-1 16,14-20-17-16,6-16-14 0,18-18-32 15,26-14-46 1,10-8-64-16,6-5-58 0,-4 2-74 16,-4 2-26-16,4 7-104 15,-2 8 427 1,-2 11 9-16,-4 12 196 0,-8 5-30 16,-6 3-59-16,-10 9 86 15,-4 7-9-15,-9 4-1 16,-6 11-60-16,-2 0-22 15,-3 12-19-15,0 23 29 16,0 12-14-16,0 11-40 16,0 8-10-16,0-1-13 15,0 3-10-15,0-1-3 16,0-1-11-16,2-5-1 16,17 0-7-16,4-7-2 15,4-4-3-15,-3-12-13 16,-4-11-22-16,-4-14-44 0,-12-13-122 15,-4 0-95-15,-13-13-222 16</inkml:trace>
  <inkml:trace contextRef="#ctx0" brushRef="#br1" timeOffset="75651.28">19250 6517 664 0,'0'0'288'0,"0"0"-176"15,0 0-32-15,0 0-55 16,0 0 2-16,0 0-8 15,143-49 4-15,-99 49 7 16,8 0-2-16,6-3-2 0,2-1-1 16,0-4 9-16,-5-1-16 15,-10 1-14-15,-9 4 1 16,-12 1 1-16,-13 1-6 16,-11-4 19-16,0-1 52 15,0 0 29-15,-17 0-72 16,-8 7-15-16,0 0 3 15,1 0-7-15,-3 10-2 16,5 12 5-16,0 9-4 16,6-2 8-16,5 2-3 15,9 1-6-15,2-3-1 16,0-6-4-16,4-2-1 16,12-8 4-16,3-9-5 15,8-4-3-15,5 0-9 0,5-20-4 16,4-8-2-16,-3-4 3 15,-7 1-10-15,-9 0 18 16,-7 7 4-16,-8 12 3 16,-7 6 1-16,0 6 6 15,0 0 5-15,-2 10-11 16,-7 11 11-16,7 6-1 16,2 1 0-16,0 3 0 15,20-6-4-15,12-3 0 16,5-4 1-16,5-10-7 15,1-8-1-15,-1 0-2 16,-2-8-16-16,-5-18-1 0,-1-5 6 16,-7-2 1-16,-7-1 11 15,-7 7 1 1,-3 7 0-16,-6 13 3 0,0 5-3 16,-4 2 6-16,2 0-4 15,-2 9-1-15,2 10 8 16,1-1 2-16,3 2-3 15,6-4-3-15,3-2 2 16,10 0-4-16,10-3 3 16,8-6 0-16,3-3 3 15,0-2-9-15,-2-6-4 0,-2-18-7 16,-2-8 2 0,-6-5 0-16,-5 2 3 0,-12 3 5 15,-5 10 1-15,-8 11 4 16,-4 11 13-16,0 0 26 15,-2 5-32-15,-14 15-5 16,5 4 4-16,5 0-3 16,1 0 0-16,5 0-4 15,0 2-2-15,0 2-1 16,5 2-1-16,21 2-1 16,12-2-16-16,11-5 2 15,9-6-53-15,6-6-30 16,4-7-75-16,-2-5-68 15,-13-1-108-15,-16 0-73 0</inkml:trace>
  <inkml:trace contextRef="#ctx0" brushRef="#br1" timeOffset="76349.52">21262 6378 492 0,'0'0'655'0,"0"0"-482"16,0 0-8-16,0 0-80 15,0 0-43-15,0 0-15 16,-100-56-15-16,64 78-3 0,3 11 1 16,-1 4-3-1,8 3 3-15,5 4 4 0,8 0 1 16,11-1-6-16,2-6-4 15,2-8-5-15,25-11-2 16,11-9-10-16,6-9-23 16,3 0-25-16,-3-21-45 15,-1-14 29-15,-7-9-8 16,-5-6 38-16,-9-13 34 16,-4-13 12-16,-10-10 0 15,-8-11 5-15,0-3 6 16,0 1 23-16,-13 14 26 15,0 18 6-15,2 25-10 16,6 24 9-16,1 18-29 16,2 6-36-16,-5 35-2 0,3 18 2 15,-1 12 16-15,5 3 14 16,0 3 16-16,0 4-18 16,5-1-3-16,10-5 1 15,6-7-5-15,5-11-16 16,2-12-3-16,5-9-2 15,4-15-8-15,3-8-8 16,4-13-16-16,6 0 9 16,-5-7 5-16,-3-14 15 15,-9-8 0-15,-8-6-2 0,-10-1-1 16,-3 0-12 0,-12 5 7-16,0 12 6 0,0 6 5 15,0 9 6 1,0 4 10-16,-10 0 1 0,1 14-16 15,-1 14 3-15,3 3 7 16,4-4-1-16,3 2-9 16,0-7-1-16,3-5 0 15,12-2-10-15,3-9-43 16,2-6-96-16,-2 0-78 16,7-12-351-16</inkml:trace>
  <inkml:trace contextRef="#ctx0" brushRef="#br1" timeOffset="76478.39">21835 6006 455 0,'0'0'758'16,"0"0"-758"-16,0 0-2 16,0 0-154-16,0 0-212 15</inkml:trace>
  <inkml:trace contextRef="#ctx0" brushRef="#br1" timeOffset="77332">22165 6274 727 0,'0'0'301'0,"0"0"-91"15,0 0-75-15,0 0-74 0,0 0-32 16,0 0 6-16,44 44 46 15,-44-14-22-15,0 3-16 16,-2-4 4-16,-3 0-17 16,1-5-14-16,4-6-10 15,0-8-5-15,0-7 1 16,0-3 2-16,11 0-1 16,18-8-3-16,6-17-17 15,6-9-19-15,3-8-10 16,-6-2 0-16,-5 3-3 15,-6 15 9-15,-11 11 25 16,-5 12 10-16,-11 3 1 16,0 12 4-16,0 20 8 0,0 4 32 15,0 5 21-15,0-1-22 16,6 2-19-16,26-4 0 16,13 0 1-16,13-8-14 15,6-10-5-15,5-14 4 16,-4-6-6-16,-5-6 0 15,-11-26-2-15,-7-6-2 16,-11-10-6-16,-10-6 3 16,-15 1-2-16,-6 11 0 15,-24 18 8-15,-37 22-8 0,-19 2 7 16,0 32 2 0,13 12 0-16,24 5 5 0,31-1 1 15,12-12-5 1,0-6-1-16,29-8-3 0,8-12 2 15,7-10 0-15,4 0-2 16,-4-6-1-16,-1-17 4 16,-4-10-1-16,-1-9 1 15,1-7 0-15,-4 2-7 16,-6 6-10-16,-9 16 5 16,-6 19 11-16,-12 6-1 15,-2 13 4-15,0 27 18 16,-7 14 9-16,-7 20 11 15,10 32 2-15,4 29 12 16,20 36 9-16,18 22-10 16,-5-3-50-16,-14-14 5 0,-17-31-7 15,-2-39 1-15,-31-39-2 16,-21-31 3-16,-10-30 4 16,-5-6-2-16,0-37 3 15,9-16-5-15,21-10-3 16,27-13-7-16,17-20-10 15,58-27-23-15,37-33-39 16,25-15-65-16,0 23-79 16,-9 37 49-16,-20 59-159 15,-20 52 257-15,-15 5-57 16,-21 42-15-16,-17 16-151 0</inkml:trace>
  <inkml:trace contextRef="#ctx0" brushRef="#br1" timeOffset="78071.14">10679 7532 1186 0,'0'0'129'0,"0"0"-71"16,0 0 96-16,0 0-61 16,245-29-60-16,-35 0 48 15,72-10 18-15,70-10-44 16,67-2-36-16,43 2-19 15,14 10 0-15,-11 9 2 16,-45 16-2-16,-73 5-20 16,-93 9-55-16,-93 0-132 15,-84 0-167-15,-63 0-820 16</inkml:trace>
  <inkml:trace contextRef="#ctx0" brushRef="#br1" timeOffset="78763.67">15774 7317 954 0,'0'0'266'0,"0"0"-197"15,0 0 100-15,0 0-19 16,0 0-103-16,203-56-19 0,42 36 56 16,96-3 1-16,94 4-36 15,74 2-24-15,51 10-25 16,4 7-4-16,-32 0-4 16,-67 10-23-16,-83-1-13 15,-88-6-39-15,-87-3-107 16,-69 0-198-16,-51-11-543 15</inkml:trace>
  <inkml:trace contextRef="#ctx0" brushRef="#br1" timeOffset="81054.41">8080 2426 156 0,'0'0'0'15</inkml:trace>
  <inkml:trace contextRef="#ctx0" brushRef="#br1" timeOffset="83010.45">8643 1001 776 0,'0'0'160'16,"0"0"-84"-16,0 0-35 16,0 0 34-16,0 0-42 0,0 0-27 15,21-71 0-15,-21 68 11 16,0 0-9-16,-4 3-8 15,-21 0-1-15,-10 0-9 16,-12 20-23-16,-6 12 15 16,-5 8 5-16,-1 8 12 15,6 2 0-15,2 7 1 16,6-1 0-16,10 0 1 16,6 2 0-16,7 2 4 15,2 5 17-15,3 5-11 16,9 4 17-16,1 8-3 15,5 2 1-15,2 7-12 0,0 3 2 16,15 12-5-16,14 4 4 16,9 5 6-16,7 3 47 15,9 0-9-15,1 5-27 16,-2 1 3-16,-5 8-16 16,-15 0-10-16,-10 3-4 15,-13-5-3-15,-10-2 2 16,0 5-3-16,-4 0-1 15,-25-3 4-15,-6 1-3 16,-6-6 0-16,-1 6 7 16,-5-1-2-16,-4 3 35 15,-7-2-16-15,-7-8 1 16,-3-8-3-16,0-20-18 16,3-12 0-16,11-23 3 15,4-10-1-15,10-13-6 0,7-14 3 16,4-5-1-16,0-14-3 15,0-4 3-15,0 0-3 16,6-26-3-16,5-2-2 16,9-6 3-16,9 0 0 15,0 2-2-15,9 4-1 16,11 6-1-16,3 7 2 16,2 9 0-16,2 6 2 15,4 0-1-15,4 5 3 16,7 21 2-16,0 6 6 0,3 14 5 15,-1 10 1 1,2 22-3-16,-5 19 10 0,-3 15 24 16,-5 17 5-16,-6 2-46 15,-4 10 20-15,-10 6-11 16,-10 5-13-16,-3 8 13 16,-3 3-4-16,-21 19 2 15,-7 7-2-15,-8 7 3 16,-9 12 0-16,-8-1-11 15,-6 4 0-15,-3 1-1 16,7-9 0-16,9-16 0 16,17-27-2-16,22-33 2 15,10-27 0-15,0-27 0 16,18-21 0-16,9-23 0 16,1-13-3-16,3-16-10 15,10 0-9-15,-1-18-26 16,-1-16-71-16,-2-11-198 0,-13-2-607 15</inkml:trace>
  <inkml:trace contextRef="#ctx0" brushRef="#br1" timeOffset="84525.63">27831 1512 300 0,'0'0'207'0,"0"0"-101"15,0 0 4-15,0 0 31 16,0 0-20-16,86-109 7 16,-66 95-31-16,13-2-35 15,13-4-18-15,16 0 0 16,13 2-13-16,8 2-12 15,4 11-5-15,-5 5-8 16,-2 1-4-16,-6 31 6 16,-5 14-8-16,-8 14 7 0,-11 17-5 15,-16 13 3 1,-21 14-1-16,-13 16 4 0,-16 21-2 16,-26 24 5-1,-11 15 22-15,-10 14 3 0,-8 10 14 16,-9-3 0-16,0-2-27 15,-3-6-6-15,3-9-5 16,2-2-9-16,4-5-3 16,5-7 3-16,18-13 7 15,15-15 33-15,23-10-16 16,13-16-10-16,11-11-7 16,36-11-1-16,18-13-2 15,10-15-6-15,6-19 3 16,-10-17-2-16,-7-19 5 15,-10-11-2-15,-10 0-2 0,-5-11 2 16,-10-8-2-16,-10 1-2 16,-7 2 4-16,-12 2-3 15,0 0-1 1,-2 3 3-16,-23 5-4 0,-8 5 0 16,-12 1-3-16,-8 0 0 15,-1 19-1-15,5 13 3 16,2 9 0-16,12 16 1 15,6 16 0-15,4 13 0 16,5 27 3-16,5 17-3 16,3 15 4-16,10 15 3 15,2 2 2-15,0 2-1 0,14-1 2 16,7-4-1 0,4-7-7-16,4-2 10 0,-2 2-9 15,0-1 3-15,-8-7-3 16,-7-1-3-16,-12-13 6 15,0-8-6-15,0-11 13 16,-12-12 4-16,-12-20 4 16,-5-15-1-16,-2-12-10 15,-4-13 10-15,0-11-20 16,0-12 0-16,2-8 0 16,1-8 0-16,3 0 0 15,0-5 0-15,3-25-36 16,0-6-49-16,1-9-195 15,2-14-539-15</inkml:trace>
  <inkml:trace contextRef="#ctx0" brushRef="#br1" timeOffset="86307.59">3889 2537 912 0,'0'0'177'15,"0"0"3"-15,0 0-74 16,0 0-24-16,0 0 15 16,0 0-19-16,0 0-13 0,0-33-4 15,0 33-18 1,0 0-12-16,0 0-1 0,0 0-15 16,0 0-9-16,-4 12-6 15,-5 18 1-15,1 16-1 16,-2 14 1-16,8 1 0 15,2 1 0-15,0-4-1 16,10-8-1-16,13-7 0 16,9-12-6-16,3-11 2 15,8-8-9-15,-1-12-5 16,5 0-1-16,-3-22 14 16,-6-7 0-16,-5-6 4 15,-8 1 2-15,-9-2 1 16,-5-1 6-16,-9 4-5 15,-2 5 5-15,0 6 4 16,0 8 8-16,0 6-5 0,0 6 1 16,0 2-4-16,0 0-7 15,-2 0-4-15,2 2-1 16,-2 22-6-16,2 10 6 16,0 2 1-16,0 0 3 15,0-4 1-15,14-2-4 16,9-4-1-16,11-2-5 15,11-8-2-15,-1-9-26 16,3-7-78-16,-5 0-66 16,-11-17-73-16,-10-6-355 15</inkml:trace>
  <inkml:trace contextRef="#ctx0" brushRef="#br1" timeOffset="86707.83">4589 2652 1069 0,'0'0'247'0,"0"0"-110"16,0 0-90-16,0 0-23 15,0 0 0-15,0 0 57 16,13 100-34-16,-5-64-13 16,-6-5-23-16,-2-1-1 15,0-6 8-15,0-6 5 16,0-6-10-16,0-6-8 0,0-6-3 15,0 0 0-15,0 0 6 16,0-10 8-16,4-16-16 16,5-12-7-16,9-9-9 15,1-2-10-15,6 4 0 16,-2 5 6-16,-3 17 5 16,-3 11 11-16,-5 6 0 15,-1 6-2-15,-5 0 0 16,1 19 6-16,-3 12 11 15,-1 5 3-15,4 3 0 16,1-4-10-16,3-6-4 16,1-2-18-16,1-3-46 0,5-8-116 15,2-6-25 1,9-10-121-16,9 0-301 0</inkml:trace>
  <inkml:trace contextRef="#ctx0" brushRef="#br1" timeOffset="87164.19">5148 2671 945 0,'0'0'210'16,"0"0"-63"-16,0 0-42 15,0 0-48-15,0 0-15 16,0 0-20-16,-120-40-3 16,95 63-4-16,2 5-10 15,2 7 5-15,8 0-2 16,8-2-5-16,5-3 0 15,0-6-3-15,14-6-17 0,13-8-12 16,6-8-3-16,3-2-21 16,1-4-9-16,-1-20-69 15,-5-4 14-15,-4-6 61 16,-9-7 56-16,-5-12 10 16,-3-11 19-16,-10-11 20 15,0-13 5-15,0-7-23 16,-8-6-8-16,-5 15 19 15,-1 21 8-15,6 29 45 16,1 24-13-16,5 12-36 16,2 10-46-16,0 36-35 15,0 20 35-15,0 16 18 0,0 7 14 16,0 5 4-16,0-6-18 16,0-2-9-16,2-11-5 15,7-13-4-15,0-10-3 16,4-12-66-16,2-10-41 15,4-18-132-15,7-12-324 16</inkml:trace>
  <inkml:trace contextRef="#ctx0" brushRef="#br1" timeOffset="87508.63">5496 2599 601 0,'0'0'292'0,"0"0"-120"16,0 0-51-16,0 0-63 0,0 0-23 16,0 0 5-16,14 65-17 15,6-65 0-15,4 0 5 16,5-12-9-16,0-8-14 16,-5-2 9-16,-5-1 2 15,-8-4-1-15,-11 5-2 16,0 3-6-16,0 7-4 15,-11 7 1-15,-10 5-1 16,-1 0-3-16,-1 24-8 16,4 10 3-16,3 8 2 0,3 5 3 15,6-1 5 1,5-3 2-16,2-10 8 0,0-5-5 16,0-6-10-16,13-8-6 15,14-5-23-15,8-8-53 16,5-1-172-16,1-1-242 15</inkml:trace>
  <inkml:trace contextRef="#ctx0" brushRef="#br1" timeOffset="87838.84">5779 2581 639 0,'0'0'561'15,"0"0"-451"-15,0 0-61 0,0 0-7 16,0 0 8-1,0 0-17-15,142 101 44 0,-108-62-35 16,-5 3 11-16,-2-4-12 16,-9-1-23-16,-9-12-2 15,-5-6 6-15,-4-10 0 16,0-5-8-16,0-4-2 16,-17 0 3-16,-4 0-8 15,1-12-4-15,5-14-3 16,8-10-8-16,7-8-10 15,0 0-16-15,22-2 14 16,9 8 2-16,10 8-5 16,1 7-1-16,0 8-13 15,-2 11-15-15,-10 4-33 0,-15 0-94 16,-13 22-239-16</inkml:trace>
  <inkml:trace contextRef="#ctx0" brushRef="#br1" timeOffset="88726.11">4264 3421 245 0,'0'0'315'16,"0"0"-133"-16,0 0 65 0,0 0-69 16,0 0-66-16,0 0-25 15,0-10-23-15,0 18-21 16,7 16 14-16,4 10 28 15,0 6-39-15,3 6-14 16,1 6-17-16,-1-1-7 16,1-4-4-16,-4-4-3 15,-2-13 0-15,-3-12-1 16,-3-12-11-16,-3-6-2 16,0 0 3-16,0 0 8 15,-11-14-2-15,-7-18-16 16,-2-12-11-16,2-13-10 15,7-10-14-15,4 0-1 0,7 1 27 16,0 12 13-16,7 8 16 16,17 11-1-16,7 9 1 15,6 6-1-15,5 8-4 16,2 8 4-16,1 4-2 16,-5 0 3-16,-7 14 0 15,-8 15 0-15,-11 0 0 16,-8 4 4-16,-6-3 4 15,0 0 15-15,-29 0-10 16,-14-2-7-16,-10 0 0 16,-9-4 1-16,-6-4-5 15,9-8-2-15,7-6-1 0,19-6-2 16,15 0 2 0,11 0 0-16,5 0 1 0,2 0-1 15,5 0-8-15,24 0 6 16,10 0 3-16,4 10 26 15,4 6 4-15,-2 6 3 16,1 4-11-16,-1 5 2 16,1 1-10-16,0-6-12 15,-7-2-2-15,-5-4-45 16,-3-2-93-16,-6-10-121 16,-3-4-270-16</inkml:trace>
  <inkml:trace contextRef="#ctx0" brushRef="#br1" timeOffset="89107.1">5040 3639 788 0,'0'0'196'0,"0"0"-42"16,0 0-17-16,0 0-63 16,0 0-33-16,0 0-28 15,-37-38 4-15,16 38-3 16,-2 12-10-16,1 13 7 15,4 3 7-15,7 1-6 16,6-1 6-16,5-5-9 16,0-5-5-16,2-6-4 0,21-11-1 15,4-1-3-15,4 0 0 16,0-10 2-16,-2-14-4 16,-6 1-2-16,-6-4 8 15,-3 3 0-15,-8 3 1 16,1 5 14-16,-5 7 10 15,-2 5 29-15,0 4-20 16,0 0-20-16,2 0-14 16,3 8-11-16,2 13 11 15,-1 4 3-15,3 1-3 16,2-4-10-16,5-4-82 16,1-4-47-16,6-14-138 15,4 0-266-15</inkml:trace>
  <inkml:trace contextRef="#ctx0" brushRef="#br1" timeOffset="89326.6">5439 3260 1187 0,'0'0'139'16,"0"0"-6"-16,0 0-88 15,0 0-43-15,0 0 1 16,-12 135 25-16,8-78 49 15,4 2-39-15,0-1 0 16,0-4-23-16,0-4-11 16,0-6-4-16,0-9-29 15,0-10-101-15,2-10-54 0,-2-15-272 16</inkml:trace>
  <inkml:trace contextRef="#ctx0" brushRef="#br1" timeOffset="89476.95">5235 3579 1040 0,'0'0'90'0,"0"0"-90"16,141-12 0-16,-78 12-28 16,1 0-115-16,-4 0-264 15</inkml:trace>
  <inkml:trace contextRef="#ctx0" brushRef="#br1" timeOffset="89838.97">5657 3645 449 0,'0'0'543'15,"0"0"-449"-15,0 0 22 16,0 0-48-16,0 0-40 15,0 0-11-15,98 39 31 16,-65-46-6-16,-6-13-30 16,4-5-5-16,-6-2-1 0,-8 4-6 15,-10-2-3 1,-7 9-8-16,0 4-21 0,-20 6-3 16,-7 6 13-16,-2 0 8 15,0 12 14-15,5 14 0 16,4 2 13-16,8 4-8 15,8 0 0-15,4-3 8 16,0-4 2-16,0 0-2 16,20-9-13-16,7-7-34 15,9-6-38-15,12-3-143 16,12 0-177-16,15-8-128 16</inkml:trace>
  <inkml:trace contextRef="#ctx0" brushRef="#br1" timeOffset="90187.28">6216 3549 23 0,'0'0'1032'0,"0"0"-999"16,0 0 119-16,-127 8-103 15,109 14-41-15,9 6-2 16,9-1 9-16,0-2-1 16,0-5-14-16,25-6-6 15,10-8-9-15,5-6-4 16,8-1-7-16,-4-24 5 15,-2-7-9-15,-6-2 12 16,-7-6 6-16,-7-8 12 16,-6-4 0-16,-10-11-2 15,-6-10 2-15,0-4-25 16,-6 5-2-16,-8 17 27 16,5 26 89-16,3 21 58 0,-1 8-41 15,-2 29-77-15,-2 22-24 16,-2 19 23-16,5 6 27 15,6 6-16-15,2 5-31 16,0 7-8-16,0 4-11 16,0 4-101-16,10-10-163 15,5-21-18-15</inkml:trace>
  <inkml:trace contextRef="#ctx0" brushRef="#br1" timeOffset="90520.7">3524 4365 1316 0,'0'0'96'15,"122"-29"-71"-15,28 8 76 0,68-5 2 16,56-2-54-16,50 1-25 16,30 4-19-16,18 7-5 15,16 10-18-15,-21 6-81 16,-40 0-108-16,-68 0-208 15</inkml:trace>
  <inkml:trace contextRef="#ctx0" brushRef="#br1" timeOffset="90923.22">3411 4253 802 0,'0'0'410'0,"-156"0"-398"16,127 0 80-16,31 0 59 16,92 0-32-16,75-7-105 0,80-12 48 15,72-7 11-15,43 2-46 16,21 6-27-16,7 5-17 15,-18 9-23-15,-17 4-14 16,-45 0-86-16,-54 6-66 16,-61 3-288-16</inkml:trace>
  <inkml:trace contextRef="#ctx0" brushRef="#br2" timeOffset="126023.08">29332 6717 616 0,'0'0'116'16,"0"0"-26"-16,0 0 10 15,0 0-48-15,0 0 5 16,0 0 30-16,-13-20-24 15,11 18-7-15,2 2-5 16,-3 0 16-16,1 0-15 16,0 0-5-16,-5 0-8 15,2 0 13-15,-1 0-3 0,-3 0-22 16,3 2-14 0,-4 20-5-16,4 12 1 0,1 10-5 15,5 5 1-15,0 3-3 16,0 0 3-16,5-10-4 15,13-8 0-15,3-10 2 16,11-10-2-16,2-10-1 16,4-4 1-16,-3 0-2 15,-2-24-1-15,-1-9-6 16,-8-6-3-16,-4-3 2 16,-9-6 8-16,-4 0 2 15,-7 7 0-15,0 9 0 16,0 13 0-16,0 8 8 15,-2 8 1-15,-3 0-4 0,1 3-5 16,0 0-1 0,-1 17-1-16,0 14 1 0,5 12 5 15,0 4 1-15,0 3 5 16,0-3-7-16,0-3 2 16,12-10-2-16,3-6-4 15,3-10-8-15,0-8-25 16,2-10-42-16,3 0-44 15,-4-26-80-15,-1-6-262 16</inkml:trace>
  <inkml:trace contextRef="#ctx0" brushRef="#br2" timeOffset="126524.34">29733 6739 1076 0,'0'0'196'0,"0"0"-86"15,0 0-46-15,0 0-44 16,0 0 15-16,0 0 33 16,7 101-19-16,-5-65-15 15,-2-3-10-15,0-2 0 16,0-8-4-16,0-6-1 15,0-7-10-15,0-8-9 0,0-2 5 16,0 0 1-16,0 0 9 16,0-22 0-16,5-14-8 15,3-8-6-15,6-3-1 16,3 6 0-16,4 8-2 16,-4 7 2-16,6 8 0 15,-3 4 5-15,-1 6-4 16,2 7 2-16,-1 1 2 15,5 0 3-15,1 17 11 16,1 9 9-16,-5 8-1 16,-9 6-20-16,-5 4-4 15,-6 3 3-15,-2-4-2 16,0-10-4-16,0-9-6 16,0-8-15-16,0-6-17 0,0-8-48 15,0-2-59 1,0 0-51-16,0-16-150 0,0-6-331 15</inkml:trace>
  <inkml:trace contextRef="#ctx0" brushRef="#br2" timeOffset="126935.15">30252 6382 1020 0,'0'0'234'16,"0"0"-85"-16,0 0-40 15,0 0-41-15,0 0-46 16,0 0 23-16,18 112 37 0,-11-47-30 16,-5 5-7-16,-2 3-17 15,0 0-3-15,0-5-15 16,0-1-4-16,0-11-3 15,0-12-3-15,0-7-15 16,0-12-25-16,0-11-36 16,0-14-155-16,4 0-98 15,6-22-462-15</inkml:trace>
  <inkml:trace contextRef="#ctx0" brushRef="#br2" timeOffset="127339.99">30511 6802 1010 0,'0'0'168'0,"0"0"-75"16,0 0-31-16,0 0-26 15,0 0-6-15,0 0 6 16,46 20 3-16,-32-20-20 15,-1 0 1-15,-4-3 1 16,3-9-1-16,-6-2-3 16,0-1-4-16,-1-6-8 15,-5 6-5-15,0 4 0 16,0 2-15-16,-2 9-3 16,-13 0 10-16,-2 1-2 0,0 25 10 15,-1 7 4-15,1 7 12 16,1 5 8-16,9 1 4 15,3 0-1-15,4-5-12 16,0-7-4-16,11-7-4 16,22-6-7-16,12-6-9 15,6-12-35-15,5-3-64 16,-3-16-48-16,0-15-249 16</inkml:trace>
  <inkml:trace contextRef="#ctx0" brushRef="#br2" timeOffset="127748.46">30996 6731 761 0,'0'0'357'0,"0"0"-208"16,0 0-29-16,0 0-75 15,0 0-28-15,-123 66-2 16,108-35 1-16,4 1-5 15,2 0 11-15,2-1 2 16,7-1-12-16,0-11-6 16,0-3-3-16,14-7 4 15,10-9-3-15,7 0-4 16,6-3-18-16,-4-19-12 0,-4-4 1 16,-7-4 22-1,-2 0 7-15,-11 5 4 16,-5 7 7-16,-4 11 14 0,0 5 41 15,0 2-20-15,-2 0-28 16,-9 9-10-16,0 15 0 16,6 1 2-16,5-1-3 15,0-4-5-15,0 0-2 16,5-2-9-16,15-2-24 16,7-2-20-16,6-9-66 15,0-5-112-15,-2-3-246 16</inkml:trace>
  <inkml:trace contextRef="#ctx0" brushRef="#br2" timeOffset="128071.13">31253 6752 926 0,'0'0'240'0,"0"0"-145"15,0 0-30-15,0 0-11 16,0 0-27-16,0 0 8 15,40 134 0-15,-26-92-12 16,-4 0 2-16,1-3 42 16,-7-8-40-16,-4-7-12 15,0-8-3-15,0-5-5 0,0-8 0 16,-6-3 0 0,-5 0 4-16,3-10-2 0,2-21-3 15,6-12 2-15,0-13-8 16,21-6-7-16,8 4 1 15,-2 12-1-15,-3 14-4 16,-4 15-4-16,-2 7-21 16,-3 9-63-16,1 1-43 15,-1 0-143-15,6 0-214 16</inkml:trace>
  <inkml:trace contextRef="#ctx0" brushRef="#br2" timeOffset="128474.29">31725 6785 315 0,'0'0'942'0,"0"0"-760"15,0 0-13-15,0 0-93 16,0 0-73-16,0 0 3 16,-7 38 3-16,5-1 9 15,-2-1 3-15,4-9-2 16,0-4-11-16,0-9-1 15,0-7 0-15,0 0 2 16,0-7 2-16,9 0-2 16,6-7 1-16,9-22-10 15,-1-11-2-15,2-6-9 16,1 0 0-16,-2 6 7 16,-1 9 4-16,-5 12 2 0,-7 10 9 15,-7 9 8-15,4 0-7 16,-4 12-9-16,0 26 1 15,0 18 6-15,-1 15 2 16,-1 5 4-16,2-2-14 16,3-4-2-16,0-7-11 15,2-9-31-15,-1-14-91 16,2-15-130-16,-6-8-408 16</inkml:trace>
  <inkml:trace contextRef="#ctx0" brushRef="#br2" timeOffset="129104.26">29356 7560 792 0,'0'0'178'0,"0"0"-124"0,0 0 100 15,0 0-98-15,0 0-39 16,0 0 35-16,-87 12 19 16,112-9-42-16,35 1 1 15,36-4 41-15,40 0-28 16,33 0 1-16,34-4 5 15,26-5-32-15,19 0-16 16,9 4-1-16,-4-4-19 16,-19 4-1-16,-25-5-2 15,-30 4 5-15,-34 0-11 16,-27 1-11-16,-24 1 18 16,-32-1-88-16,-29 2-173 15,-30 3-164-15</inkml:trace>
  <inkml:trace contextRef="#ctx0" brushRef="#br2" timeOffset="129709.18">29570 7561 450 0,'0'0'375'0,"0"0"-268"0,0 0 44 16,-131 11-17-16,109-8-76 15,9 0 18-15,6-2 6 16,4-1-18-16,3 0-24 16,0 3-12-16,10-2-5 15,29 2-7-15,32-1 14 16,39-2 9-16,37 0-2 16,31 0-10-16,25 0 7 15,22 0-23-15,5 0-10 16,1 0-1-16,-19 0-3 15,-34 0-1-15,-33 0-32 0,-34 0-10 16,-26 0-19-16,-21-6-57 16,-18-2 23-16,-23-3-51 15,-21 1-244-15</inkml:trace>
  <inkml:trace contextRef="#ctx0" brushRef="#br2" timeOffset="130202.5">29379 7611 16 0,'0'0'904'0,"0"0"-820"0,-141 0 68 16,122 2-14-16,12 1-62 15,7-1-10-15,44-2 12 16,54 0-11-16,49 0 14 16,57 0-15-16,38-12-15 15,39 2-15-15,19 2 7 16,8-5-19-16,-32 1-11 15,-42 1-13-15,-53-8-3 16,-56 5-16-16,-44-2-25 16,-31 5-49-16,-30-3-54 15,-20 3-95-15,-35 3-375 16</inkml:trace>
  <inkml:trace contextRef="#ctx0" brushRef="#br2" timeOffset="134469.01">7718 1123 135 0,'0'0'0'16,"0"0"-68"-16</inkml:trace>
  <inkml:trace contextRef="#ctx0" brushRef="#br2" timeOffset="150812.53">13551 8074 555 0,'0'0'190'0,"0"0"-37"0,0 0-25 15,0 0-28-15,0 0-20 16,0 0-22-16,0 0 4 16,0 0-17-16,0-13-9 15,0 13 6-15,0 0-5 16,0 0 14-16,0 0-6 15,0 0-13-15,0 8-14 16,0 18 15-16,0 11 20 16,0 12-14-16,-7 12-9 15,-7 7-3-15,3 4-9 16,-2-3-1-16,4-8-10 16,0-11-5-16,1-11 2 15,3-12-2-15,0-11 0 0,3-7-2 16,0-8 0-16,2-1 4 15,-5 0 3-15,3-19 4 16,-2-22-8-16,0-19-1 16,1-17-2-16,1-8-3 15,2 6 1-15,0 15-7 16,0 24 5-16,0 20 4 16,0 10 2-16,0 8-2 15,0 2-1-15,0 2-8 16,0 25 1-16,0 18 6 15,13 7 2-15,0 3 0 16,8-5 0-16,1-8 0 0,1-12-1 16,6-12-3-16,-3-10 2 15,3-8 2-15,0 0-1 16,-3-23 2-16,-3-12-1 16,-4-11 1-16,0-12-1 15,-5-4 2-15,-4-7 0 16,-3 5-3-16,-3 10 3 15,-4 15-2-15,0 18 5 16,0 9-2-16,0 8 8 16,0 4-4-16,0 0-5 15,4 18 0-15,2 22-1 0,0 12 14 16,-1 8-1 0,-3 2 12-16,0 0-16 0,-2 1 3 15,2-9-8-15,-2-7-3 16,0-4-1-16,0-9-1 15,0-10-4-15,0-6-16 16,0-12-25-16,0-4-49 16,0-2-93-16,0 0-84 15,2 0-228-15</inkml:trace>
  <inkml:trace contextRef="#ctx0" brushRef="#br2" timeOffset="151235.59">14037 8424 869 0,'0'0'217'0,"0"0"-22"16,0 0-120-16,0 0-40 15,0 0-6-15,0 0 0 16,6-8 1-16,7 8-3 15,3 0 4-15,1 0-4 16,-1-15-7-16,-3-3-8 16,-3-2 4-16,-6 0 4 15,-4 1-1-15,0-2-7 16,0 11-5-16,-14 6-1 0,-5 4-5 16,-6 0-1-1,-2 27-4-15,5 8 4 0,5 10 0 16,3 5 1-16,9 1 1 15,5-5 4-15,0-7 8 16,2-3 4-16,23-4-6 16,8-7-2-16,7-7-2 15,5-11-8-15,-3-7-7 16,1 0-33-16,-7-12-53 16,-9-13-86-16,-8-10-146 15,-5-5-323-15</inkml:trace>
  <inkml:trace contextRef="#ctx0" brushRef="#br2" timeOffset="151493.62">14397 8081 1111 0,'0'0'182'0,"0"0"-21"16,0 0-92-16,0 0 68 15,0 114-51-15,0-58-12 16,0 9-15-16,0-3-27 16,0-4-15-16,0-6-5 15,0-10-4-15,0-4-8 16,0-6 0-16,0-10-15 16,0-6-15-16,0-8-55 0,7-8-136 15,0 0-70-15,-3-8-341 16</inkml:trace>
  <inkml:trace contextRef="#ctx0" brushRef="#br2" timeOffset="152017.92">14317 8494 924 0,'0'0'148'16,"0"0"58"-16,0 0-166 15,0 0-38-15,0 0-1 16,0 0-1-16,150-16-6 15,-104 12-47-15,5 0-77 0,1 2-40 16,-4 0 104-16,-2-1 66 16,-11 0 0-16,-8-3 1 15,-8 1 5-15,-5-6 44 16,-9-1 50-16,-5-2 60 16,0 1-50-16,0 0-29 15,-21 5-17-15,-4 6-3 16,-4 2 4-16,-4 7-32 15,2 23-12-15,5 7 1 16,6 3 2-16,11 0 3 16,7-4-5-16,2-3-8 15,0-10-4-15,15-4-1 16,12-6-6-16,2-9 3 16,0-4-2-16,-2 0 0 15,2-4 0-15,-8-15-4 0,2-8 0 16,-7-5-4-16,-5 3 1 15,-3-2-3-15,-5 12 6 16,-1 6 0-16,-2 13 11 16,0 0 9-16,2 0-10 15,0 20-5-15,3 6 8 16,6 4 1-16,7 3-6 16,8-4-3-16,5 3-1 15,6-5-4-15,1-5-4 16,4-7-57-16,5-8-130 0,1-7-174 15</inkml:trace>
  <inkml:trace contextRef="#ctx0" brushRef="#br2" timeOffset="153221">16171 8316 865 0,'0'0'141'0,"0"0"-3"16,0 0-55-16,0 0-35 15,0 0 12-15,0 0 18 0,73-109-11 16,-73 88-4-16,0 0-13 15,-13-5-7-15,-12-2-19 16,-8 2-7-16,-7 8-9 16,0 8 6-16,-1 10-6 15,4 8 6-15,1 26-13 16,1 12-1-16,6 16 0 16,8 10-1-16,15 9 0 15,6-1-1-15,6-10 2 16,26-12-2-16,11-20-3 15,5-18-8-15,6-18 5 16,2-2-1-16,-8-22 9 0,-7-18 1 16,-8-12 4-16,-7-8-2 15,-8-11 0-15,-2-6 8 16,-11-7-4-16,-5-9 0 16,0-4-1-16,-2 9-3 15,-19 14-3-15,3 24 12 16,5 23 10-16,2 12 10 15,6 13-3-15,3 2-9 16,0 10-18-16,2 28-2 16,0 20 0-16,0 13 7 15,2 7 4-15,14 2-1 16,-1-5-2-16,3-4 1 16,3-4-1-16,2-8-3 0,8-6-5 15,6-7 2-15,1-12-2 16,-1-13 0-16,-3-14-8 15,-3-7-10-15,-2-1 4 16,-2-28-8-16,-7-9 14 16,-7-4 8-16,-7 0 1 15,-1 7 3-15,-3 11 6 16,-2 10 7-16,0 13 5 16,0 1-5-16,0 1-9 15,0 26-8-15,-7 7 0 16,1 4 1-16,4 0 3 15,2-6-4-15,0-4 0 16,0-6 0-16,0-6-1 0,0-4-2 16,0-8-22-16,0-4-25 15,2 0-69-15,4-14-49 16,4-18-151-16,-1-14-475 16</inkml:trace>
  <inkml:trace contextRef="#ctx0" brushRef="#br2" timeOffset="153346.39">16567 8143 695 0,'0'0'493'0,"0"0"-431"16,0 0-62-16,0 0-5 0,0 0-214 16,0 0-164-16</inkml:trace>
  <inkml:trace contextRef="#ctx0" brushRef="#br2" timeOffset="153854.64">17089 8169 1072 0,'0'0'192'15,"0"0"-26"-15,0 0-96 16,0 0-28-16,0 0-9 0,0 0 14 15,-137 74-1 1,112-25-20-16,4 5 10 0,13 1-7 16,8 0-4-16,0-10-6 15,17-3-10-15,18-11-4 16,8-9-2-16,8-8-2 16,9-10-1-16,2-4-2 15,1-10-9-15,-1-22-42 16,-4-8-27-16,-6-12-13 15,-12-8-16-15,-14-6 9 16,-5-14 14-16,-8-8 31 16,-4 1-19-16,-9 3 22 15,0 13 52-15,0 18 29 0,-14 15 90 16,-3 15-14 0,3 11-15-16,6 8-5 0,3 4 23 15,5 0-49-15,0 22-33 16,0 23 12-16,0 17 5 15,0 3-1-15,7 8-1 16,4-1-18-16,0-3-8 16,2-6-8-16,5-5-7 15,4-11 0-15,1-9-12 16,1-12-20-16,-3-14-66 16,-8-8-83-16,-7-4-83 15,-6-10-297-15</inkml:trace>
  <inkml:trace contextRef="#ctx0" brushRef="#br2" timeOffset="154006.38">17320 8209 685 0,'0'0'683'0,"0"0"-490"16,0 0-135-16,125-48-39 16,-40 32 4-16,6-3-4 15,-2 4-19-15,-4 7-24 16,-9 0-182-16,-16-1-348 15</inkml:trace>
  <inkml:trace contextRef="#ctx0" brushRef="#br2" timeOffset="155041.82">13536 9399 150 0,'0'0'666'0,"0"0"-416"16,0 0-78-16,0 0-75 15,0 0-42-15,0 0-21 16,0 44 39-16,0-2-4 16,2 5-13-16,4 8-18 15,-2 1-11-15,1 0-19 16,-1-4-8-16,0-6 0 0,-1-7-32 15,4-6-85 1,-7-3-67-16,0-13-177 0,0-11-374 16</inkml:trace>
  <inkml:trace contextRef="#ctx0" brushRef="#br2" timeOffset="155446.73">13316 9472 538 0,'0'0'243'0,"0"0"-142"16,0 0 49-16,156-69-51 0,-98 54-32 15,2 8 15-15,-4 4 6 16,-4 3-26-16,-8 3-2 15,-6 24-3-15,-7 14 7 16,-9 9-24-16,-6 8-11 16,-9 0-4-16,-7 1-15 15,0-4 0-15,0-3 0 16,-23-8-6-16,-3-6 6 16,-1-7-3-16,1-9-1 15,-3-8 0-15,-2-4-4 16,-3-10 1-16,0 0-3 15,6-10-15-15,5-14-45 16,5 0-45-16,7-1-18 0,7 8-37 16,4 5-55-16,0 2-103 15,0 4-284-15</inkml:trace>
  <inkml:trace contextRef="#ctx0" brushRef="#br2" timeOffset="156101.5">14095 9771 563 0,'0'0'114'15,"0"0"62"-15,0 0 13 16,0 0-65-16,0 0-27 0,50-102-9 16,-50 84-26-16,-13 4-19 15,-7 3-13-15,0 10-2 16,-4 1 0-16,-1 0-15 15,2 18-5-15,-1 10 2 16,7 4-2-16,6 7 9 16,5-2 3-16,6 2-6 15,0-6 0-15,12-2-8 16,8-12-4-16,2-7 1 16,3-6-3-16,2-6-1 15,4 0-2-15,0-12 1 16,-2-15 1-16,-7-3-6 0,-4-5 1 15,-7 3 2 1,-6 6 3-16,-3 11 2 0,-2 6-1 16,0 9 12-16,0 0-12 15,0 16-11-15,0 13 7 16,0 6 3-16,0 6 1 16,13 1 0-16,20-6-1 15,13-2 0-15,0-14-2 16,5-10-6-16,-6-10-8 15,-3 0 5-15,-8-22-1 16,-10-14 12-16,-4-12 1 16,-4-6 2-16,-5-11 0 15,-7-13 5-15,-2-4 1 16,-2 0 2-16,0 7 3 16,0 25 7-16,-8 20 16 0,-1 16 5 15,7 14 2 1,0 0-26-16,-1 30-15 0,3 17 0 15,0 13 8-15,0 8 4 16,0-1 4-16,11 2-12 16,0-5-5-16,5-10-1 15,1 1-7-15,4-11-51 16,-1-8-16-16,-3-6-97 16,-8-15-108-16,-7-14-345 15</inkml:trace>
  <inkml:trace contextRef="#ctx0" brushRef="#br2" timeOffset="156633.18">14531 9837 889 0,'0'0'103'16,"0"0"82"-16,133 0-106 15,-72 0-25-15,3 0-13 16,3 0 26-16,-5-4-28 15,-8-10-18-15,-9 1-10 16,-14-4-5-16,-11-1 10 16,-9 3 16-16,-8-6 17 15,-3 1-9-15,-3-2 4 16,-21-2-25-16,-5 8-12 0,-2 10 1 16,1 6 3-16,1 2-11 15,3 24-1-15,1 12 0 16,8 11 1-16,3 7 0 15,5 6 14-15,9-2 10 16,0-7 1-16,4-9-7 16,21-13-8-16,2-9-6 15,4-12 8-15,0-10-4 16,5 0-3-16,-3-26 0 16,1-10-4-16,-8-9-1 15,-7-4-2-15,-9-3-3 16,-3 6 2-16,-3 12 3 0,-2 9 0 15,0 16 0 1,-2 9 0-16,0 0-1 0,4 11-6 16,0 18 7-16,2 7 7 15,5 4-3-15,10-2 1 16,3 2-2-16,10-2-3 16,1-5-1-16,3-6-12 15,5-7-74-15,-3-6-64 16,2-12-154-16,3-2-457 15</inkml:trace>
  <inkml:trace contextRef="#ctx0" brushRef="#br2" timeOffset="157632.54">16416 9643 516 0,'0'0'392'0,"0"0"-259"15,0 0 46-15,0 0-113 16,0 0-8-16,0 0-22 0,-118-84 6 16,82 92-7-16,-4 24-19 15,3 12-1-15,2 8 1 16,9 6-1-16,8 2 6 15,14-4 6-15,4-3-10 16,4-9-10-16,27-11-1 16,11-16-6-16,8-15-11 15,4-2-12-15,-4-24 2 16,-5-16-13-16,-7-7 5 16,-9-4 7-16,-9-8 13 15,-5-9 8-15,-10-10 2 16,-5-8 3-16,0-8 11 15,-13 4-1-15,-8 10 9 16,2 23 31-16,3 20 1 0,7 22 5 16,7 11 3-16,2 4-29 15,0 18-29-15,0 25-2 16,0 15 23-16,11 13 0 16,7 5-4-16,2 5-11 15,0-7-1-15,-3-7-2 16,4-8 5-16,-3-11-7 15,-1-7-6-15,1-9 0 16,0-8 0-16,0-10 0 16,4-12-5-16,0-2-9 15,0-4 1-15,3-23-7 16,-2-6 2-16,-2-7 2 16,-2-3 4-16,-3 3 1 0,-6 6 5 15,-7 12 6 1,-1 10 0-16,-2 6 10 0,0 6 4 15,0 0-6-15,0 8-7 16,0 18 0-16,0 6 9 16,0 4 3-16,0 2-1 15,0-1-6-15,0-6-2 16,0-2-3-16,0-7-1 16,0-9-4-16,0-8-31 15,4-5-85-15,5 0-109 16,0-13-179-16</inkml:trace>
  <inkml:trace contextRef="#ctx0" brushRef="#br2" timeOffset="157772.49">16821 9417 1002 0,'0'0'279'0,"0"0"-278"16,0 0 15-16,0 0-16 15,0 0-141-15,0 0-237 16</inkml:trace>
  <inkml:trace contextRef="#ctx0" brushRef="#br2" timeOffset="158095.19">17322 9521 1150 0,'0'0'71'16,"0"0"105"-16,0 0-84 15,0 0-45-15,0 0-16 16,-129 38 19-16,96 14-15 16,2 2-15-16,4 5-4 15,7-5 14-15,9-7 10 16,11-7-14-16,0-5-3 0,0-7-6 15,18-10-3-15,11-7-9 16,6-11-2-16,3 0-3 16,5-15-6-16,-5-14-10 15,-1-6-48-15,-3-1-45 16,-5 6-77-16,-15 5-35 16,-8 9-232-16</inkml:trace>
  <inkml:trace contextRef="#ctx0" brushRef="#br2" timeOffset="158485.59">17661 9236 1068 0,'0'0'139'0,"0"0"45"16,0 0-41-16,0 0-43 15,0 0-60-15,0 0 2 16,22 86 24-16,-15-26-25 15,-2 7-1-15,-5 3-4 0,0-2-2 16,0-8-15-16,0-8-10 16,0-9-8-16,0-11-1 15,0-9-13-15,0-7-20 16,13-8-38-16,2-8-89 16,-1 0-78-16,-9-3-84 15,-3-19-252-15</inkml:trace>
  <inkml:trace contextRef="#ctx0" brushRef="#br2" timeOffset="158657.13">17557 9637 585 0,'0'0'670'16,"0"0"-550"-16,0 0 91 0,0 0-84 16,0 0-76-1,135-56-46-15,-54 34-3 0,-1-5-2 16,-7 3-2-16,-8 3-52 15,-20 1-119-15,-12-1-143 16,-15 3-640-16</inkml:trace>
  <inkml:trace contextRef="#ctx0" brushRef="#br2" timeOffset="159730.54">13359 7816 175 0,'0'0'653'15,"0"0"-515"-15,0 0-35 16,-129-19 19-16,95 19-56 16,3 0-38-16,-3 11 10 15,-1 17 2-15,-1 13-11 16,-3 9-3-16,-2 9-13 0,1 8 3 16,7 5-2-16,8 8-6 15,18-3 8-15,7-2-7 16,0-8-6-1,23-13 1-15,4-2-3 0,2-6 2 16,0 2 1-16,-1 9-4 16,-3 3 4-16,-3 4 1 15,-4 6 12-15,-7-2-12 16,-4 5 13-16,-7 3 19 16,0-2-31-16,-15-4-1 15,-12-2 13-15,-7-4-11 16,-1-10-7-16,-2-5 6 0,4-15-6 15,4-13 1 1,5-10 3-16,4-11-3 0,2 0-1 16,3-20-11-16,10-12-10 15,5 1-5-15,0 8 5 16,9 6 16-16,11 9 3 16,2 6 1-16,3 2 1 15,-5 2-1-15,3 27 1 16,-6 11 5-16,-3 17 12 15,-1 18-2-15,0 17-5 16,1 15 30-16,-4 6-29 16,2-2-7-16,1-13-3 15,0-15-1-15,10-19-8 16,3-18-68-16,3-10-28 16,9-17-163-16,7-16-298 0</inkml:trace>
  <inkml:trace contextRef="#ctx0" brushRef="#br2" timeOffset="160726.04">17873 7858 726 0,'0'0'182'15,"0"0"-21"-15,58-122-45 16,-25 93-26-16,8 8-27 0,9 1-5 15,11 6-16-15,3 11-16 16,-1 3-4-16,-10 11 9 16,-5 35 16-16,-17 22 19 15,-14 21-19-15,-17 13 12 16,0 9-10-16,-15 10-16 16,-16 4-2-16,2-5-10 15,4-4-11-15,7-14 1 16,9-5-11-16,9-9 1 15,0-8 3-15,9-8-3 16,20-13 0-16,4-14 3 16,6-13-4-16,-2-14 4 15,3-13-3-15,-2-5 5 16,-9 0-2-16,-4-18 3 16,-11-2-4-16,-6-1 0 0,-6 6-1 15,-2 4 2 1,0 6-2-16,0 5-2 0,-22 0 0 15,-9 22-4-15,-5 12-2 16,1 12 5-16,8 2 1 16,8 4 1-16,11 2-1 15,8 0 0-15,0 7 0 16,0-4 3-16,8 2 2 16,6-5-2-16,-1-12 2 15,-5-4-4-15,-4-10 1 16,-4-10 4-16,0-4-6 15,-7-4 3-15,-15-2 5 0,-9-4-3 16,-5 1-5-16,-2-5 0 16,4 0 0-1,3 0-18-15,12-5-15 0,9-13-34 16,10-2-108-16,0-6-114 16,21-4-241-16</inkml:trace>
  <inkml:trace contextRef="#ctx0" brushRef="#br2" timeOffset="161191.54">19414 8530 593 0,'0'0'304'0,"0"0"-134"15,0 0-6-15,0 0-92 16,0 0 3-16,0 0-7 0,-33-56-24 15,6 56-2 1,-4 23 5-16,0 8 5 0,2 11-6 16,9 5-8-16,9 3-16 15,9 0-9-15,2-2-7 16,0-4 1-16,16-6 0 16,8-4-2-16,5-12 0 15,3-6 4-15,1-9-3 16,-4-7-2-16,0 0-4 15,-5-1-1-15,-2-17-34 16,-6 0-42-16,-7 0-53 16,-7 6-14-16,-2 0-105 15,0 3-214-15</inkml:trace>
  <inkml:trace contextRef="#ctx0" brushRef="#br2" timeOffset="161775.49">19850 8486 844 0,'0'0'195'15,"0"0"-36"-15,0 0-35 16,0 0-49-16,0 0-25 16,0 0-19-16,-18-64-16 15,-7 82-8-15,2 5-2 16,4 8 6-16,1 1-3 15,7-2-2-15,4-4 1 16,5-2-3-16,2-4 0 16,0-5-2-16,0-6 2 15,9-2 2-15,4-4 7 16,5-3 10-16,1 0-4 0,6 0-11 16,-2 0-5-16,-3 0-1 15,-3 0-2-15,-1 4-1 16,-5 13 1-16,0 1 5 15,-1 5 8-15,-8 6 4 16,-2 2 6-16,0 4 3 16,-9-1 5-16,-18-3 3 15,-6-1-4-15,0-7-5 16,-2-7-4-16,6-4-7 16,3-6-10-16,6-6-4 15,7 0 0-15,3-6-15 16,10-18-36-16,0-12-69 15,5 4-77-15,19-4-65 16,6 6-257-16</inkml:trace>
  <inkml:trace contextRef="#ctx0" brushRef="#br2" timeOffset="162191.39">20146 8566 956 0,'0'0'302'0,"0"0"-150"16,0 0-37-16,0 0-73 15,0 0-26-15,0 0-1 0,10-4 16 16,0 30 14 0,1 6 7-16,1 6 3 0,-2 8-20 15,1 5 1-15,-1 1 3 16,0 2-22-16,-1-6-2 15,-2-6-12-15,4-10-2 16,-6-9 0-16,-1-10 2 16,-2-8-3-16,-2-5 2 15,4 0 6-15,6-27 16 16,3-13-20-16,7-16 6 16,6-14-5-16,9-10-3 15,0-4-1-15,-2 8-1 16,-6 11 0-16,-7 25-7 15,-11 17 4-15,-2 20-13 0,-7 3-8 16,0 6-28 0,0 22-77-16,-2 16-31 0,-21 5-77 15,-2-4-204-15</inkml:trace>
  <inkml:trace contextRef="#ctx0" brushRef="#br2" timeOffset="162725.04">19239 9444 899 0,'0'0'82'16,"0"0"119"-16,0 0-52 16,0 0-73-16,0 0-4 15,0 0 4-15,-85-30-33 16,114 29-19-16,38-6 7 15,33-3 14-15,27-1-16 16,18-7-6-16,15 0-16 16,-2-1-7-16,-8 1-34 15,-26 6-89-15,-30 6-59 16,-29 2-99-16,-23 4-194 16</inkml:trace>
  <inkml:trace contextRef="#ctx0" brushRef="#br2" timeOffset="163145.46">19304 9408 686 0,'0'0'64'16,"0"0"60"-16,0 0 78 15,0 0-98-15,0 0-44 16,0 0-9-16,-52 0 15 16,88 0 27-16,24 0 13 15,23 0-15-15,19-2-24 16,20-8-6-16,13-4-16 0,9 0-15 16,-1-3-23-16,-14 3-7 15,-25 1-20-15,-23 3-65 16,-28 6-25-16,-19-2-102 15,-17-2-315-15</inkml:trace>
  <inkml:trace contextRef="#ctx0" brushRef="#br2" timeOffset="166010.72">21917 8383 110 0,'0'0'345'16,"0"0"-237"-16,0 0-16 0,0 0 1 16,0 0-8-16,0 0-21 15,0-36 23-15,-2 32-1 16,0 1-11-16,2 1 9 15,-3-3-41-15,1 4 10 16,0-2-10-16,-1 3-13 16,1 0-14-16,0 0-7 15,-2 0-6-15,-1 0-3 16,3 0 1-16,-2 11-1 16,-1 5 3-16,3 2-1 15,2 0 0-15,-3 0 5 16,3-6-2-16,0-4 1 0,0-4-5 15,0-4 2 1,0 0 2-16,0 0 4 0,0 0-1 16,0-6 11-16,0-9-2 15,0 2 0-15,0-4-3 16,0 6 13-16,0-1-4 16,-2 3-5-16,-2 8-5 15,0-2-9-15,-1 3-4 16,1 0 0-16,-6 0-3 15,4 16 2-15,-1 11 1 16,3 1 2-16,4 0-2 16,0-4 0-16,0-6 0 15,0-5 0-15,11-7 0 16,5-6-2-16,-1 0 2 16,1 0 0-16,-3-17 0 0,-2-5 4 15,-4-2-2-15,-2 0 2 16,-5 3 2-16,0-2 0 15,0 3-3-15,0 0-1 16,0 3 3-16,0 10-2 16,-5 7 1-16,-2 0-4 15,-2 0-3-15,1 4-6 16,-3 12 7-16,3 3 1 16,6 4 0-16,2-1 1 15,0-5 0-15,0-2-1 16,0-9 1-16,0-6 0 15,12 0 4-15,-1 0 0 0,-5-18 2 16,1 2 2-16,-7-1 9 16,0 6 5-16,0 2 0 15,0 3-1-15,-2 3-21 16,-5 0 0-16,1 3-21 16,-1 0-26-16,5 0-46 15,2 0-33-15,0 0-66 16,0 11-163-16,9 3-127 15</inkml:trace>
  <inkml:trace contextRef="#ctx0" brushRef="#br2" timeOffset="166432.76">22358 8238 134 0,'0'0'634'15,"0"0"-443"-15,0 0-13 16,0 0-70-16,0 0-25 16,0 0-18-16,0-45-8 15,-6 45-33-15,-10 4-13 16,-2 17 4-16,-2 8 19 15,2 7 4-15,0 10-2 0,8 7-2 16,0 3 3-16,8-4-14 16,2-4-9-16,0-8-4 15,4-10 0-15,19-6 7 16,-1-12-3-16,0-7-3 16,0-5 18-16,3 0-16 15,-4 0 3-15,-6-5-15 16,-7 4 1-16,-2-1-2 15,-4 2-9-15,-2 0-21 16,0-3-24-16,0 3-33 16,0 0-100-16,0 0-123 15,-2 0-277-15</inkml:trace>
  <inkml:trace contextRef="#ctx0" brushRef="#br2" timeOffset="166921.34">22743 8369 861 0,'0'0'191'0,"0"0"-18"16,0 0-78-16,0 0-28 15,0 0-5-15,0 0-14 0,-24-36 4 16,15 39-28-16,-4 18-8 16,2 5 1-16,1 4 8 15,8 1-1-15,2-3-7 16,0 0-2-16,0-4-3 16,16-4-7-16,6-6 2 15,7-10-3-15,7-4-1 16,0 0 5-16,-1-12-7 15,-1-14 5-15,-10-1-3 16,-6-8 4-16,-6-3-3 16,-8-3 15-16,-4 4 3 15,0 1-11-15,-12 9 2 16,-16 13-9-16,-15 14-3 16,-3 0-1-16,-4 10-3 15,8 8-3-15,13 1-24 0,11-3-35 16,12-2-8-16,4 2-43 15,2 2 22-15,0-4-48 16,20-2-49-16,13-6-118 16</inkml:trace>
  <inkml:trace contextRef="#ctx0" brushRef="#br2" timeOffset="167569.67">23138 8003 741 0,'0'0'223'0,"0"0"-12"0,0 0-67 15,0 0-84-15,0 0-20 16,0 0 8-16,-5-12 17 15,12 40 20-15,5 10-17 16,-2 4-7-16,1 12-18 16,-1 2-14-16,1 4-10 15,-3 0-2-15,6-6-11 0,6-3-6 16,0-7 2 0,5-8 3-16,2-6-2 15,-3-12-3-15,-2-6 0 0,-2-10 0 16,1-2-4-16,-4-6 3 15,-1-21 1 1,-1-9 0-16,1-5-1 0,-7-3 1 16,-3 2 1-16,-4 5-1 15,-2 12 0-15,0 8-1 16,0 12 2-16,0 1-1 16,0 1 1-16,0 3-1 15,0 0 0-15,0 0-3 16,0 8 2-16,0 19 1 15,0 6 1-15,0 4 1 0,0 1 0 16,8-2 0 0,3-5-2-16,6-4 0 0,3-3 0 15,1-8 4-15,0-6-3 16,0-6-2-16,-1-4 2 16,5 0 0-16,-4 0-1 15,0-12-3-15,-3-2-7 16,-7 4-10-16,-3 0-9 15,-6 0-3-15,1 0-19 16,-3 0-16-16,0 0-57 16,0 4-8-16,0 2-103 15,0-2-95-15,0 0-401 16</inkml:trace>
  <inkml:trace contextRef="#ctx0" brushRef="#br2" timeOffset="168161.53">23771 8319 248 0,'0'0'695'0,"0"0"-502"16,0 0-45-16,0 0-54 15,0 0-36-15,0 0-6 16,2-27-13-16,2 28-16 0,1 18 31 15,3 2-17 1,0 6-7-16,-2 3 7 0,1 0-5 16,-5-1-7-16,2-4-15 15,4-5-2-15,-4-7 3 16,2-6-4-16,-3-3-5 16,-1-4 3-16,4 0 5 15,2-11 0-15,-2-12-3 16,3-7-4-16,-5-8-1 15,0-2 3-15,-1 2-4 16,-1 6-2-16,1 15 1 16,-3 11 0-16,0 6-1 15,0 0 1-15,0 0-8 0,0 2 2 16,0 9 6 0,0 0-2-16,0 1 2 0,0 2 0 15,0-1 0-15,0-2 1 16,0 0 0-16,0-3-1 15,0-1 0-15,0 0 4 16,0-5-4-16,0-2 2 16,0 0 4-16,0 0-4 15,0 0 3-15,0 0-3 16,0 0 2-16,0 0-1 16,0 0-3-16,-5 0-6 15,0 0-12-15,-1 0-17 16,-3 0-44-16,0-4-20 15,-2 4-53-15,-2 0-52 0,-1 0-122 16,1 11-27-16</inkml:trace>
  <inkml:trace contextRef="#ctx0" brushRef="#br2" timeOffset="168508.33">23809 8328 665 0,'0'0'179'0,"0"0"-33"16,0 0-46-16,0 0-75 15,0 0 35-15,0 0 26 16,12-3-14-16,-12 18 10 0,0 2-13 16,0 8 10-1,0 0-25-15,0 2-10 0,0-1-19 16,0 0-10-16,0 0-6 15,0-1-4-15,-2-2-1 16,-4-3 4-16,-3-1 1 16,-2-5 9-16,-2-3-8 15,-5-4-6-15,0-6 0 16,-2-1-4-16,-4 0-13 16,-3 0-31-16,0 0-21 15,2-8-64-15,13 2 15 16,12-2-110-16,0-2-238 0</inkml:trace>
  <inkml:trace contextRef="#ctx0" brushRef="#br2" timeOffset="169185.63">24081 8342 1008 0,'0'0'162'16,"0"0"-17"-16,0 0-67 0,0 0-41 15,0 0-6-15,0 0 4 16,37-32-1-16,-28 55 8 15,0 6 7-15,2 3-15 16,-6 2 9 0,1-2-4-16,-1-4-17 0,2-4 0 15,-1-6-6-15,3-8-9 16,1-6-1-16,-4-4 3 16,0 0-6-16,1 0 2 15,3-14 1-15,2-17-3 16,-1-14-3-16,3-3 0 15,-3-1-1-15,-2 10 0 0,-2 14-2 16,-5 15 3 0,-2 10-2-16,0 0-6 0,2 13-2 15,1 10 2-15,1 5 8 16,2 1 0-16,4-5 1 16,3-2-1-16,2-8 2 15,5-4-3-15,5-6 3 16,-2-4-2-16,-2 0 0 15,2-18-1-15,-3-10 1 16,2-7 1-16,-4-2 0 16,0-2 0-16,-5 9 0 15,-4 6 0-15,0 11 0 16,-6 12 3-16,-1 1-2 16,0 0-2-16,2 28 0 0,0 8 2 15,1 8 2-15,-1 1-3 16,6-3 2-16,-2-5-3 15,1-4 0-15,3-9-17 16,1-1-73-16,3-11-96 16,1-10-101-16,6-2-308 15</inkml:trace>
  <inkml:trace contextRef="#ctx0" brushRef="#br2" timeOffset="169585.58">24872 8195 1195 0,'0'0'162'0,"0"0"-46"16,0 0-77-16,0 0-37 15,0 0 13-15,0 0 19 16,6 97 13-16,3-64-12 16,-5-2 9-16,1-5-14 15,0-7 0-15,-3-4-6 16,0-7-13-16,0-2-6 15,3-4-2-15,-3-2 1 16,2 0 5-16,0-19 6 16,8-16-7-16,-1-11-4 15,-2-7-3-15,5-7 0 16,-2 2-1-16,5 10 1 16,2 10-2-16,1 16 1 0,3 14 0 15,1 8-1-15,-2 0 0 16,1 29-2-16,-8 15 3 15,-1 12 6-15,-6 9 7 16,-3 6-6-16,-5 1-7 16,0-8-6-16,0 0-79 15,-5-4-85-15,-3-10-78 16,-6-10-285-16</inkml:trace>
  <inkml:trace contextRef="#ctx0" brushRef="#br2" timeOffset="170101.17">22260 9238 660 0,'0'0'338'0,"0"0"-101"16,0 0-57-16,0 0-142 15,208-14 6-15,-33-18 56 16,43-9-24-16,39-6-8 0,22-1-33 15,14-1-20 1,-2 4-7-16,-25 7-8 0,-27 5-33 16,-43 11-100-16,-39 10-76 15,-42 6-64-15,-33 4-203 16</inkml:trace>
  <inkml:trace contextRef="#ctx0" brushRef="#br2" timeOffset="170536.61">22200 9290 1128 0,'0'0'8'0,"0"0"47"15,0 0 108-15,0 0-83 0,0 0-61 16,218-3 41-16,-39-20 45 16,30-9 13-16,31-8-73 15,22-6-10-15,4 0-9 16,0 2-17-16,-17 4-5 16,-26 9-4-16,-38 9-19 15,-42 8-33-15,-39 8-47 16,-32 6 4-16,-24 0 8 15,-19 0-22-15,-21 12-77 16,-8 7-147-16,-41 0-189 16</inkml:trace>
  <inkml:trace contextRef="#ctx0" brushRef="#br2" timeOffset="170934.71">22362 9299 928 0,'0'0'166'0,"0"0"-134"0,0 0 92 16,143-23-62-16,-7 3 12 15,40-8-4-15,34-1-5 16,25-2 16-16,6 3-1 16,11 4-72-16,-14 5-8 15,-24 5-13-15,-26 6-37 16,-46 8-36-16,-33 0-5 15,-22 0-16-15,-20 0 26 16,-13 3-9-16,-15 2-107 16,-7 0-57-16,-10-5-213 15</inkml:trace>
  <inkml:trace contextRef="#ctx0" brushRef="#br2" timeOffset="171350.12">21937 9344 1009 0,'0'0'38'0,"0"0"59"15,0 0 80-15,0 0-130 16,0 0-41-16,134-16 9 16,-5 8 48-16,36-8-8 15,40-8 8-15,31-6 10 16,29-7-32-16,22 0 17 15,16-1-25-15,-2 0-20 16,-14 4-12-16,-30 7-1 16,-55 7-23-16,-52 11-44 15,-50 0-60-15,-32 9-10 16,-24 0-52-16,-24 0-142 16,-20 0-160-16</inkml:trace>
  <inkml:trace contextRef="#ctx0" brushRef="#br2" timeOffset="173615.79">21732 7943 179 0,'0'0'145'16,"0"0"-48"-16,0 0-31 15,0 0 62-15,-134-40-51 16,103 34 28-16,0 3-12 15,6 2 32-15,8-1-6 16,6 2-27-16,6-3-2 16,5 1-12-16,0 2-36 15,0-1-16-15,0-2-9 0,11 2-8 16,25-6 0-16,24 0 3 16,23-6 11-16,21 0 18 15,23-6-6-15,33 0-3 16,23-6-4-16,22 4-2 15,14 2-21-15,1 1-2 16,-4 4-2-16,-4 0-1 16,-16 2 0-16,-9 2 0 15,-11 1 4-15,-10 4-3 16,-10 1-2-16,-10 2 0 16,-10 2-1-16,-9 0-1 15,-4 0 0-15,-15 0-7 16,-9 0 4-16,-15 2 4 15,-14 2 2-15,-10 0 0 16,-9-1 1-16,-4 0 2 0,-5-1-1 16,-2 0 0-16,-2-2-2 15,-6 0 1-15,-13 0-1 16,-5 0 0-16,-10 2 2 16,-4-2-2-16,0 2 0 15,0-2 0-15,0 0-2 16,0 0 3-16,2 0-1 15,1 0 0-15,1 0 0 16,-2 2 2-16,2 0-2 16,-4 2 0-16,0 0 3 15,2 4 6-15,-2 2 4 16,4-1 6-16,-2 8 7 0,2 0-14 16,3 0 1-16,1 5 0 15,2 2 4-15,-2 9 2 16,1 5 6-16,-2 8 0 15,-5 4-2-15,-2 8-4 16,0 8 1-16,0 8-5 16,0 4-6-16,2 2 0 15,5-6-6-15,2-1-2 16,4-10 1-16,3-5 1 16,-3 4 7-16,5 0-5 15,-3 6-4-15,1-2 2 16,-1-1 2-16,2-8-3 15,-1-5 0-15,-6-7-2 16,3-7 1-16,-3-8 2 0,-4-8-2 16,-1-4 1-16,-3-8-2 15,0-5 2-15,0 0-2 16,-2-5 0-16,2 0 0 16,-2 0 3-16,0 0-2 15,0 0 1-15,0 0 0 16,0 0 1-16,0 0 2 15,0 0-1-15,0 0-4 16,0 0 0-16,0 0 0 16,0 0 0-16,0 0 0 15,0 0 0-15,0 0 0 16,-4 0 0-16,-7-5 0 0,-1 3 0 16,-5-3 0-16,-10 1-6 15,-12 0-3-15,-17 4-1 16,-25 0 3-16,-19 0-7 15,-23 0 3-15,-19 13-4 16,-21-2 4-16,-15 1 0 16,-12-2-1-16,-19 2 3 15,-12-2 2-15,-3 0 3 16,-4 0-12-16,12 0 5 16,16 2 11-16,19-1-4 15,21 2 4-15,19 1 1 16,16 2 1-16,17 1 1 0,7-3-3 15,17-2 4 1,17-6-2-16,11-1-2 0,13-3-3 16,8-2 3-1,10 0-1-15,6 0 2 0,3 0-2 16,3 0 0-16,-6 0 1 16,4 0 0-16,-5 0 1 15,3 4 0-15,-2 3-1 16,1-3 0-16,5 1 0 15,-1 1 0-15,1-1 1 16,-2 2-1-16,-5 2 0 16,-3 3 0-16,-6 2 0 15,-4 4-1-15,-5-3 0 16,-2-1 1-16,2-2-1 0,4-3 0 16,1-5 0-16,2-2 1 15,0-2-1-15,-7 0-1 16,0 0-2-16,3 0-5 15,1-2-3-15,8-2 12 16,5 0 3-16,5-1-1 16,8 4-1-16,3-4 7 15,5 4 0-15,0 1 1 16,0-2-3-16,0 2-1 16,0 0-3-16,0 0 0 15,0-4 1-15,3-2 2 16,5-2 0-16,4-6 0 15,-1-1-1-15,-1-4-1 16,4-7 0-16,1-5-2 16,2-11-1-16,3-8 3 0,-1-14-3 15,2-14 0-15,-4-15 0 16,-3-15 0-16,-3-12-1 16,-7-9-1-16,-2 1-2 15,-2 8-11-15,0 12 4 16,-4 17 6-16,-11 23 1 15,-1 22 4-15,5 17 0 16,0 15-2-16,6 5 2 16,3 5 0-16,2 2-4 15,0 2 4-15,0 0-13 0,0 0-25 16,0 19-74-16,0 12 14 16,4 15-74-16,8 2-76 15,1-6-182-15</inkml:trace>
  <inkml:trace contextRef="#ctx0" brushRef="#br2" timeOffset="187644.02">26503 8153 792 0,'0'0'132'0,"0"0"-47"15,0 0 12-15,0 0-64 16,0 0-6-16,0 0 49 15,0 0-3-15,-10-18-25 16,10 15 2-16,0 3-5 0,0-1-22 16,0-1-9-1,0 2-3-15,18-3-6 0,14 2 2 16,5-2 4-16,3-1-2 16,-3-1 3-16,-9 1 1 15,-6 0 4-15,-8 2 5 16,-5 0-1-16,-5 2-5 15,-4 0-4-15,0 0 2 16,0 0-4-16,0 2 0 16,-13 21-5-16,-9 10 6 15,-5 3-2-15,-2 4-3 16,4-1-3-16,1-6 0 16,4 0-1-16,4-4 2 15,3-6-2-15,6-5 1 16,3-8 0-16,1-8 3 0,3 0-3 15,0-2 6-15,0 0 2 16,0 0-2-16,18 0 0 16,9 0-6-16,0 0-2 15,0 0-2-15,-4 6 1 16,-4 6 0-16,-6 2-1 16,-2 8-2-16,-6 7 3 15,-5 7 0-15,0 1 0 16,0 5 2-16,-23 0 6 15,-2-3-2-15,-3-1 9 16,-8-4-2-16,0-10 10 16,1-4 2-16,-1-4-6 0,3-10-5 15,6-6-4 1,3 0-8-16,6-6-2 0,6-18-1 16,4-2-17-16,6 2-24 15,2 1-33-15,0 10-41 16,4 1-95-16,19 3-101 15,3-1-301-15</inkml:trace>
  <inkml:trace contextRef="#ctx0" brushRef="#br2" timeOffset="188085.63">26937 8576 1235 0,'0'0'101'16,"0"0"-6"-16,0 0-58 15,0 0-36-15,0 0 29 16,0 0 40-16,-16 82-21 16,16-59-22-16,0-4-7 15,0-4-9-15,2-5-2 16,14-3 10-16,9-7-4 15,3 0 6-15,9 0-7 16,-2-10-7-16,-2-16-1 0,-1-3 3 16,-10-7-6-16,-7-1 6 15,-8-1 12-15,-7 0 0 16,0-2 10-16,-22 4-2 16,-9 4-20-16,-2 8-2 15,-4 12-5-15,2 7-2 16,6 5-3-16,2 0-1 15,7 17-16-15,4 10-13 16,10 4-15-16,6 3-26 16,0 2-43-16,13 1-26 15,25-4-52-15,6-11-134 16,8-4-412-16</inkml:trace>
  <inkml:trace contextRef="#ctx0" brushRef="#br2" timeOffset="188408.3">27472 8520 878 0,'0'0'270'0,"0"0"-152"16,0 0-16 0,0 0-56-16,0 0-16 0,0 0 10 15,-7-6-10 1,11 6 1-16,15 0-1 0,2 4-11 16,6-2-8-16,4-2-8 15,-2 4-3-15,-4-2-4 16,0 0-30-16,-4 4-48 15,0 0-84-15,-5-2-209 16,-5-1-479-16</inkml:trace>
  <inkml:trace contextRef="#ctx0" brushRef="#br2" timeOffset="188938.39">27987 8307 855 0,'0'0'413'16,"0"0"-256"-16,0 0-39 16,0 0-46-16,0 0-43 15,0 0 6-15,0-15 4 16,-3 30-20-16,-6 14 15 15,-2 3-7-15,-4 7-4 16,3 3-10-16,3-7 0 0,3-1-9 16,6-5-1-1,0-10-3-15,0-7 2 0,0-2-2 16,6-7-7-16,15-3-4 16,5 0 8-16,3-15 2 15,0-3-10-15,-4 0 6 16,-7 4 4-16,-10 6 1 15,-5 4 0-15,-3 4 1 16,0 0 2-16,0 0 2 16,0 0-4-16,0 0 1 15,-7 6-1-15,3 8 5 16,-2 3 4-16,2 4 1 16,0 6-1-16,0 0 4 15,1 5 0-15,-3-2 0 16,-1 0-12-16,0-5-2 0,1-5 0 15,-3-2 0-15,5-6-17 16,-1-2-35-16,2-6-77 16,3-4-88-16,0 0-68 15,8-12-478-15</inkml:trace>
  <inkml:trace contextRef="#ctx0" brushRef="#br2" timeOffset="189567.46">28434 8363 1059 0,'0'0'207'0,"0"0"-70"16,0 0-42-16,0 0-51 15,0 0-22-15,0 0-13 16,43-56 4-16,-26 49-5 16,-1 3 5-16,-7 1 0 15,-7 3-5-15,-2 0 3 16,0 0-3-16,0 0 2 16,0 0 0-16,-9 0-9 15,-13 13 0-15,-7 5-1 0,0 4 0 16,0 8-1-16,-3 0 1 15,6 6 0-15,4-2 0 16,2-4 2-16,9-4-2 16,3-7 0-16,6-6 1 15,2-5 1-15,0-4 1 16,0-4 11-16,14 0 15 16,3 0 11-16,8 0-12 15,-2 0-10-15,1-2-17 16,-4 2 1-16,-4 0-2 15,-1 0 1-15,1 2 1 16,-3 10 2-16,-1 6 6 16,-4 4 4-16,-5 4 2 15,-3 5-4-15,0-1 7 0,-3 2-2 16,-19-3 2-16,-5 0 5 16,-2-3-5-16,0-6-7 15,5-3-5-15,4-6-6 16,2-9-1-16,5-2-4 15,0 0-6-15,-1-12-19 16,5-10-20-16,5-1-87 16,4 2-114-16,0 5-99 15,-2 5-462-15</inkml:trace>
  <inkml:trace contextRef="#ctx0" brushRef="#br2" timeOffset="190219.78">26300 9249 678 0,'0'0'38'15,"0"0"24"-15,0 0 7 0,0 0-47 16,0 0 6-16,0 0 44 15,-110 0-6-15,101 0 2 16,3 0-3-16,6 0 11 16,0 0-7-16,0 0 2 15,0 0-16-15,6 0-5 16,40 0-4-16,25 0 14 16,24-5-7-16,26-5-8 15,10-2 4-15,5 2-26 16,2-1-13-16,-5 6-10 15,-12-1-3-15,-20 4-10 16,-20 2-22-16,-18 0-17 0,-7 0-23 16,-5 0 7-1,5 0 3-15,1-4-36 0,6-4-9 16,-1 0-81-16,-8 2-98 16,-13 1-245-16</inkml:trace>
  <inkml:trace contextRef="#ctx0" brushRef="#br2" timeOffset="190742.56">26408 9210 718 0,'0'0'210'0,"0"0"-168"16,0 0 72-16,0 0-32 16,0 0-54-16,0 0 17 0,-46-32 2 15,75 32-19-15,20 0 2 16,22 0 38-16,12 0-26 16,13 0-8-16,4 6-14 15,2 0 3-15,12-2 1 16,2 1-7-16,9-5 1 15,12 0-10-15,9 0 0 16,7-5-8-16,3-3-5 16,2 2-16-16,-6 2-7 15,-9 4 19-15,-14 0 4 16,-25 0-31-16,-21 0-6 16,-14 0-44-16,-13 6-49 15,-16-4-74-15,-14-2-148 16</inkml:trace>
  <inkml:trace contextRef="#ctx0" brushRef="#br2" timeOffset="192133.62">26543 9288 747 0,'0'0'90'0,"0"0"62"16,0 0-57-16,0 0-14 15,0 0-60-15,0 0 17 16,-29-4 17-16,29 4-20 16,0 0-8-16,0 0-5 15,8 0-2-15,21 0 19 16,21 0 5-16,23 0 0 0,29 0 11 15,28 0-6 1,16 0-20-16,8-10-13 0,5 2 1 16,1-2-5-16,-4 4-6 15,-9 0-6-15,-13 0-2 16,-20 0-1-16,-16 0-1 16,-19 2 2-16,-19 0 2 15,-12-1 0-15,-17 5 3 16,-14 0-3-16,-9 0 6 15,-4 0-4-15,-4 0 2 16,0 0 0-16,0 0 3 16,0 0-2-16,0 0-4 0,0 0 1 15,0 0-1-15,0 0 1 16,0 0 0-16,2 0 4 16,-2 0 9-16,0 0 3 15,0 0-1-15,0 0-3 16,0 0-2-16,2 0-2 15,-2 0 1-15,0 0-1 16,0 0-1-16,0 0 0 16,0 0-3-16,0 0 1 15,0 0 3-15,0 0-7 16,0 0 3-16,0 0 3 16,0 0-6-16,0 0 1 15,0 0 0-15,0 0-1 16,0 0-1-16,0 0-1 15,0 0 1-15,0 0 0 0,0 0 1 16,0 0-3-16,0 0-2 16,0 0 2-16,0 0 0 15,0 0 1-15,0 0 2 16,0 0-1-16,0 0-2 16,0 0-2-16,0 0 2 15,0 0 2-15,0 0-2 16,0 0 0-16,0 0 2 15,0 0 1-15,0 0-3 16,0 0 1-16,0 0-1 16,0 0 1-16,0 0-1 15,0 0 0-15,0 0 0 0,0 0 0 16,0 0 0-16,0 0 1 16,0 0-1-16,0 0 0 15,0 0 0-15,0 0 0 16,0 0 0-16,0 0 0 15,0 0 0-15,0 0 0 16,0 0 0-16,0 0 0 16,0 0-1-16,0 0 1 15,0 0 1-15,0 0-1 16,0 0 2-16,0 0-2 16,0 0 0-16,0 0-3 0,0 0 2 15,0 0 1 1,0 0 0-16,0 0 0 0,0 0 0 15,0 0 0-15,0 0 0 16,0 0 0-16,0 0 0 16,0 0 3-16,0 0-3 15,0 0-1-15,0 0 1 16,0 0 1-16,0 0 0 16,0 0-1-16,0 0 1 15,0 0 0-15,0 0-1 16,0 0 0-16,0 0 0 15,0 0 0-15,0 0 0 16,0 0-1-16,0 0 1 16,0 0 0-16,0 0 0 0,0 0 0 15,0 0-1-15,0 0-5 16,0 0-9-16,0 0-14 16,0 0-30-16,0 0-48 15,0 0-92-15,-6 3-73 16,-10-3-247-16</inkml:trace>
  <inkml:trace contextRef="#ctx0" brushRef="#br2" timeOffset="200931.89">22242 10187 539 0,'0'0'88'16,"0"0"-22"-16,0 0 14 16,0 0-37-16,0 0-15 15,0 0 12-15,0 0 28 16,-4-15 0-16,2 15 18 16,-1 0 2-16,1 0-16 15,2 0-10-15,-2 0-22 16,-2 0 2-16,0 0-13 15,-4 0-13-15,2 10-4 16,1 7-6-16,-1 1-2 16,2-1-2-16,0 0 1 0,4-1-2 15,0-2 1-15,0-2 3 16,0-6-2-16,0-2 1 16,10-4 6-16,1 0 0 15,-3 0-1-15,4-4 0 16,-3-11-1-16,-3 0-1 15,-4-1 1-15,-2 0 19 16,0 4-6-16,0-1-2 16,-10 4 0-16,-1 0-4 0,-1 5-5 15,3 2-8 1,1 2 0-16,0 0-2 0,2 0-1 16,2 12-3-16,4 6 3 15,0 4 1-15,0-4-1 16,0 0 0-16,6-1 1 15,8-5 0-15,-1-2 0 16,1-8 0-16,-1 0 0 16,-2-2 2-16,0 0 1 15,-2-8-1-15,-3-9 10 16,-6-1-3-16,0-4 7 16,0 2 6-16,0 4 2 15,-8-2-9-15,1 8-6 0,-1 4-6 16,0 6-3-1,2 0-10-15,-1 0-26 0,1 9-26 16,2 9-72-16,4 5-3 16,0 0-147-16,4-5-169 15</inkml:trace>
  <inkml:trace contextRef="#ctx0" brushRef="#br2" timeOffset="201577.2">22848 9986 882 0,'0'0'132'0,"0"0"9"16,0 0-57-16,0 0-42 15,0 0-10-15,0 0 12 16,-66-50-19-16,50 65-13 15,5 10-3-15,4 3 0 16,7 0 3-16,0 0-6 16,0-6 0-16,0-4-3 15,16-10 3-15,0-6-2 16,1-2 1-16,3 0 1 16,-2-14-2-16,0-6 0 15,-5 0 2-15,-4 2 10 0,-2 4 10 16,-7 6 8-1,2 6 0-15,-2 2-10 16,0 0-3-16,0 20-9 0,0 18 5 16,0 18 12-16,0 12-13 15,0 12 1-15,0 12-7 16,0 2-7-16,9 3 5 16,0 3-7-16,0-9 9 15,-1-9 2-15,-1-11-1 16,-5-16-2-16,1-10-4 15,-3-17-5-15,0-11 2 16,0-6 0-16,0-11 0 16,0 0 4-16,-5-6 7 15,-10-30-13-15,-6-23-1 16,2-18-10-16,3-5-3 0,7 7 2 16,5 14 2-16,4 20 8 15,0 9-3-15,0 4-14 16,13 1-18-16,7 5 5 15,-2 4-10-15,0 6-5 16,-5 3 9-16,-1 9-32 16,0 0-81-16,5 0-33 15,0 0-104-15,1 0-95 16</inkml:trace>
  <inkml:trace contextRef="#ctx0" brushRef="#br2" timeOffset="201980.73">23136 10282 692 0,'0'0'245'0,"0"0"-64"16,0 0-49-16,0 0-68 16,0 0-7-16,0 0 8 15,0-31-27-15,0 31-8 16,0 3-15-16,0 18 16 15,0 5 25-15,0 4-19 16,0 0-12-16,0-2-10 16,0-5-11-16,2-9-2 15,9-1-2-15,2-9-5 0,3-4-7 16,0 0 7-16,2-8 1 16,-5-12 4-16,5-2 0 15,-7 0 2-15,-5-2 1 16,-6-2 8-16,0 2-2 15,0 1-3-15,-13-2-1 16,-5 8 0-16,-1 2-4 16,0 6-1-16,4 8-10 15,1 1-17-15,4 0-44 16,3 0-35-16,7 15-37 16,0 1-44-16,0 0-91 15,15-1-104-15</inkml:trace>
  <inkml:trace contextRef="#ctx0" brushRef="#br2" timeOffset="202406.64">23695 10118 729 0,'0'0'331'16,"0"0"-172"-16,0 0-45 15,0 0-68-15,0 0-26 16,0 0 4-16,-123-46 5 16,101 68-8-16,0 4-4 15,6 4-2-15,3 4-1 16,9 0 4-16,4 2-11 0,0-2-1 16,0-1-6-16,20-5-3 15,4-8-13-15,0-8-15 16,5-12 9-16,-2 0 3 15,0-6-2-15,-7-18 15 16,-9-1 6-16,-6 2 1 16,-5 1 16-16,0-5 10 15,0 2-7-15,-19-10-5 16,-2-1-3-16,-6 2-11 16,2 9-1-16,7 13-1 15,3 12-20-15,4 1-6 16,2 29-46-16,6 2-88 15,3 2-87-15,3-1-81 0</inkml:trace>
  <inkml:trace contextRef="#ctx0" brushRef="#br2" timeOffset="202972.53">24163 10187 834 0,'0'0'223'16,"0"0"-122"-16,0 0 6 16,-140-27-88-16,104 48-13 15,9 5-1-15,7 4-4 0,9 0-1 16,7-3 0-16,4-4-2 16,0-9 1-16,0-7-2 15,13-4-2-15,7-3 2 16,5 0 2-16,-1-10 1 15,2-14 2-15,-5-2-2 16,-3 2 1-16,-7 7 8 16,-5 9 35-16,-2 8 9 15,-4 0-16-15,3 11-22 16,-1 21 5-16,3 14 21 16,-3 14-13-16,3 16 13 15,1 20-13-15,3 13 6 16,5 5 43-16,3-3-39 15,-5-11 21-15,-10-14-34 16,-2-16-3-16,0-14-7 0,-14-16-5 16,1-11-6-16,-3-16 0 15,-1-9-1-15,-10-4 4 16,-2-14-7-16,0-28-8 16,2-22-19-16,12-25-32 15,10-20-26-15,5-12 27 16,0 9 21-16,7 18 31 15,10 22 6-15,8 17 0 16,2 10 5-16,4 2-4 16,-2 9-1-16,0 11 0 15,-9 10-8-15,0 13-67 16,-2 0-61-16,-1 10-92 0,-1 12-106 16,-3-4-349-16</inkml:trace>
  <inkml:trace contextRef="#ctx0" brushRef="#br2" timeOffset="203270.1">24430 9735 410 0,'0'0'678'0,"0"0"-520"0,0 0 2 15,0 0-101-15,0 0-48 16,0 0 54-16,-6 127 24 16,6-45-32-16,0 8-8 15,0-2-21-15,0-10-9 16,2-16-13-16,2-11-3 16,0-13-3-16,2-10 0 15,-2-10-26-15,-2-6-49 16,2-8-59-16,5-4-14 15,5 0-97-15,-1-24-299 16</inkml:trace>
  <inkml:trace contextRef="#ctx0" brushRef="#br2" timeOffset="203690.95">24615 10178 145 0,'0'0'682'0,"0"0"-543"15,0 0 16-15,0 0-77 16,0 0-11-16,0 0 4 16,39 91-4-16,-26-86-21 15,7-5-11-15,9-3-7 16,6-17 14-16,1-9-8 16,-5 0 7-16,-10-4-14 15,-11-1 4-15,-5-5-6 0,-5-2 2 16,0 7-10-16,-5 8-2 15,-13 20 11 1,-7 6-13-16,-1 10-7 0,-3 28-4 16,0 10 2-16,7 7 5 15,9-2 2-15,8 0-3 16,5-3 3-16,0-5-2 16,16-3 2-16,15-11-3 15,2-5 1-15,9-4-5 16,8-12-4-16,3-5 0 15,5-5-3-15,-7-6 3 16,-4-15-22-16,-11 1-61 16,-12 8-91-16,-13 10-31 0,-11 2-60 15,-2 0-156 1</inkml:trace>
  <inkml:trace contextRef="#ctx0" brushRef="#br2" timeOffset="204188.65">22472 11508 1053 0,'0'0'190'16,"0"0"-60"-16,0 0 17 15,0 0-58-15,0 0-52 16,0 0 28-16,-58-14-11 16,100 4-34-16,29-6-1 15,30-5 10-15,32-4-2 0,28-5 1 16,21 2-21-16,15 1 25 16,5 5-22-16,10 7-3 15,0-2-6-15,-12 2-1 16,-15 3-11-16,-20-3-10 15,-23 5-10-15,-17 0-16 16,-18-2-21-16,-19 4-86 16,-15 2-10-16,-17 0-46 15,-19-1-174-15</inkml:trace>
  <inkml:trace contextRef="#ctx0" brushRef="#br2" timeOffset="204647.56">22489 11506 242 0,'0'0'898'0,"0"0"-896"16,0 0 153-16,0 0-77 16,0 0-54-16,0 0 29 15,92 4 23-15,28-11 28 16,34-24-42-16,29-9-20 15,18-5-9-15,7 5-11 16,8 2-6-16,12 12-2 16,-3 5-1-16,-7 6-1 15,-12 7-12-15,-28 0 0 16,-18-1-1-16,-20 2-1 16,-13-1-14-16,-13 0-16 15,-21 2-33-15,-16 2-21 16,-22 4-34-16,-21 0 18 15,-21 0-132-15,-13 0-216 16</inkml:trace>
  <inkml:trace contextRef="#ctx0" brushRef="#br2" timeOffset="205104.66">22523 11721 881 0,'0'0'322'0,"0"0"-316"16,0 0 175-16,203-78-74 15,-63 31-69-15,34 1 46 16,22-3-13-16,11 7-9 16,11 5-24-16,14 1-17 15,-5 6-11-15,-4 3 6 16,-22 10-13-16,-37 5 6 15,-25 5-2-15,-30 7-3 0,-26 0-4 16,-21 0-6 0,-22 0-21-16,-16 8-38 0,-15 9-58 15,-9 2-68-15,-15 3-121 16,-37 6-551-16</inkml:trace>
  <inkml:trace contextRef="#ctx0" brushRef="#br2" timeOffset="-208630.9">25631 7100 296 0,'0'0'166'0,"0"0"-74"15,0 0-11-15,0 0 7 16,0 0-11-16,0 0-4 16,0 0 18-16,0 0-40 0,-27-40 15 15,27 36-28-15,-2 1-4 16,2-1-16-16,0-3-13 15,0-1 1-15,0 0-6 16,0-2 5-16,10 0 4 16,2 3-6-16,1-4 1 15,6 3-1-15,-1 2 0 16,3 4 0-16,2 2 2 16,2 0-2-16,4 0 2 15,0 0-3-15,6 16 5 16,-4 2 6-16,-2 8-1 15,-2 3 7-15,-7 7 0 16,-4 3 6-16,-8 10-9 0,-5 4 3 16,-3 8 0-16,0 7-8 15,0 4 0-15,0 0-5 16,0 3-5-16,-5 2 1 16,1 3-1-16,0 1 17 15,-1 2 3-15,3-5-10 16,0-2-1-16,2-1-3 15,0-2 1-15,0 0 3 16,0-1-4-16,9-8-7 16,4-10 1-16,3-10-1 15,-3-11 1-15,3-10 1 16,1-4-4-16,1-9 4 16,-1-3-1-16,0-7 3 15,-2 0-3-15,1 0 2 0,-1-9 10 16,-3-8-10-16,-4 1 7 15,-3 4-4-15,-5 5 12 16,0 4 9-16,0-1-6 16,0 4-10-16,0 0-6 15,0 0-4-15,0 0-1 16,0 0-2-16,0 24-2 16,0 11 4-16,0 12 1 15,0 11 2-15,4 9-2 16,1 13 2-16,2 6-3 15,-7 5 5-15,0 0 1 16,0 2-1-16,0 1-2 16,-5 0 10-16,-13 3-4 0,-2-1 11 15,2-8-3-15,2 2-9 16,6-4 12-16,3 6-8 16,5 2-2-16,2 3 1 15,0 1-2-15,0-2 18 16,0-1-9-16,0-3-11 15,0 0-1-15,0 1 1 16,0-9-4-16,0-4-3 16,-12-1 2-16,-3-4-1 15,-3-4 0-15,-2-1 7 16,0-4 0-16,4-4-7 16,-1-5 0-16,3-7 8 15,-1-10-4-15,1-2-4 16,-1-2 0-16,-6-7 8 0,2-2-3 15,-6-8 5-15,0-8-10 16,3-7 11-16,2-4-9 16,2 0-2-16,5-8-1 15,6-10-12-15,5 0-12 16,2-2-24-16,0-2-37 16,0 5-91-16,14-4-50 15,1 3-174-15,1-4-504 16</inkml:trace>
  <inkml:trace contextRef="#ctx0" brushRef="#br2" timeOffset="-206125.39">25575 7086 434 0,'0'0'95'16,"0"0"-10"-16,0 0-26 16,0 0-11-16,0 0-15 15,0 0-22-15,-9-56 27 16,9 50-13-16,0 0 0 16,12-3 10-16,3 0 14 0,4-1 4 15,0 0-11 1,1 0-15-16,3 0-8 0,-2 3-6 15,4-2 2-15,-2 5 8 16,-1 2-12-16,-2 2 1 16,-2 0 1-16,-1 2-2 15,-1 17 5-15,-1 6 16 16,-1 2 3-16,-1 4-12 16,1 1-6-16,1 3-1 15,-1-2-2-15,-3 3-7 16,-2 7-2-16,-2 1 10 15,0 4 3-15,-1 0 0 16,-2 2-1-16,1-2-7 0,-1-1 0 16,1-3-5-16,-3-4 1 15,3 0-4-15,-3-4 3 16,-2-2-5-16,2 2 1 16,-2 0 1-16,0 2-1 15,0 1 0-15,0-2 6 16,-6 2-2-16,-4-1 0 15,-1 0-1-15,0-3 0 16,0 3-2-16,0-1 5 16,-5 1-2-16,-2 2-3 15,-2 0 16-15,3 3-9 16,-1-2-5-16,5 2-1 16,1 1 14-16,3-6-13 15,5-6-2-15,2-3 12 0,0-6-9 16,2-5-1-16,0 0-2 15,0-4 7-15,0-6-4 16,6-4 1-16,7 0-2 16,5-1-2-16,5-3 8 15,1 0-7-15,2 0 5 16,3-4-4-16,0-9-1 16,-2-1 2-16,2 3 0 15,-4 2 1-15,-8 1 18 16,-3 6-16-16,-7 0-6 15,-5 2 1-15,0 0 0 16,-2 0-3-16,2 0 0 16,-2 0 0-16,0-2 3 15,0 2-1-15,0 0 4 0,0 0 5 16,0 0 1-16,0 0 2 16,0 0-2-16,0 0-8 15,0 0 4-15,0 0-2 16,0 0-3-16,0 0 2 15,0 0-3-15,-8 12 1 16,-1 1-2-16,-1 2 6 16,6-1-5-16,0 2 1 15,-1 5 0-15,3 5 1 16,-2 6 17-16,4 10-16 16,0 15 24-16,0 7-25 0,0 13 15 15,0 5-18-15,0 0 14 16,0 2-9-16,0 3 1 15,4 0-2-15,5-2 3 16,3 1 3-16,-2 5-3 16,3-3-4-16,-1-1 6 15,-1 1-4-15,-2 1-1 16,-5 6-2-16,-4-1 1 16,0 3-2-16,0-3-1 15,0 4 2-15,-7 1-1 16,-6-3 4-16,-3 0-3 15,1-4 5-15,-1-4-7 16,1-6 2-16,-1-5-1 0,1-4 3 16,-3 0-3-1,-2-3 3-15,0-6-2 0,-3-6 2 16,4-8-1 0,-2-4-4-16,1-6 7 0,5-3 3 15,1-7-2-15,1-6-8 16,-1-4 0-16,-3-8 0 15,1-4 0-15,-4-1 0 16,-2-7 0-16,-3 0 0 16,-2 0 0-16,-2 0 0 15,0-15 0-15,6 2 0 16,4-4 0-16,4 3-17 0,6 2-46 16,0 1-20-1,7 5-92-15,0-1-126 0,-3-1-252 16</inkml:trace>
  <inkml:trace contextRef="#ctx0" brushRef="#br2" timeOffset="-199248">9449 6641 131 0,'0'0'55'16,"0"0"19"-16,0 0 42 15,0 0 0-15,0 0-32 16,0 0-16-16,0 0-3 16,29-7-17-16,-20 7-5 15,-3-3-6-15,-2 3-3 16,-1 0 3-16,0-2 11 15,-3 2 12-15,0 0-7 16,0 0-3-16,0 0-9 0,0 0 6 16,0-1-7-16,0-2-4 15,0-3 6-15,0-2-20 16,-3 0-16-16,-2 2 8 16,1 4 4-16,2-1-2 15,0 3 1-15,-3 0-2 16,-1 0-9-16,-4 3-1 15,-1 9-3-15,5 9-2 16,-1-2 0-16,7 3 1 16,0 4-2-16,0-2 2 15,0-5-2-15,7-8 2 16,6-3-1-16,3-8 1 16,3 0 1-16,6-4-2 0,-5-20 3 15,0-6-2-15,-8-2-1 16,-6 4 0-16,-6 4 0 15,0 4 3-15,-4 4-2 16,-14 4 0-16,0 6 1 16,-2 6-2-16,0 0 0 15,0 0-2-15,2 0 2 16,3 6 0-16,1 6 0 16,-1 1-2-16,1 0 2 15,5-3-2-15,5 0 3 16,4-1-1-16,0 0 0 15,0-3 2-15,4 0-2 16,12-6 0-16,4 0 1 0,4 0 2 16,-3 0-1-16,-6-6-1 15,-1-8-1-15,-6 2 2 16,-5 0-1-16,-1 6 1 16,-2 2 1-16,0 4 1 15,0 0-3-15,0 0 0 16,0 0-1-16,0 0-5 15,-9 2 3-15,-3 12-3 16,-1 5 5-16,3 4-1 16,-2 2 2-16,5-4-2 15,5-1 1-15,2-3 0 16,0-7-2-16,0-5 1 0,2-2 1 16,5-3 0-1,2 0 1-15,2 0 7 0,-2-13 7 16,-3 4 4-16,-3 0 20 15,-3 5 16-15,0 2-22 16,0 1-13-16,0 1-10 16,0-3 0-16,0 3-5 15,0-2-1-15,-3-2-4 16,-1 2-7-16,2-4-26 16,0 3-52-16,2-6 1 15,0 2-74-15,11 0-166 16,11 0-169-16</inkml:trace>
  <inkml:trace contextRef="#ctx0" brushRef="#br2" timeOffset="-198365.71">9979 6609 176 0,'0'0'516'0,"0"0"-362"15,0 0 33-15,0 0-68 16,0 0-26-16,0 0-10 15,-46 10-15-15,46-10-15 16,0 0-26-16,0 0-17 0,0 0-1 16,8 0-3-16,24 0 8 15,14 0 30-15,10-8-9 16,8 0-13-16,1 0-7 16,-3 4-6-16,-10 4-3 15,-8 0-3-15,-10 0-3 16,-8 0 3-16,-6 0-2 15,-9 0-1-15,-1 0 1 16,-8 0-1-16,0 0 1 16,-2 0 2-16,0 0-2 15,0 0 3-15,0 0 4 16,0 0-1-16,0-2 2 0,-4-14-9 16,-12-2 2-16,-4-8-2 15,-2 0 1-15,-7-5 0 16,0 3-1-1,0 5 0-15,2 6 0 0,4 5 5 16,4 9-1-16,3 3 4 16,5 0-1-16,4 0 0 15,3 0-5-15,4 0-2 16,0 0-3-16,0 8 0 16,0 5 3-16,20 4 3 15,11-2-3-15,10 0 6 16,7-4 2-16,4 2 10 15,-2-5-2-15,0 1-5 16,-6 6-5-16,-6 1-2 16,-9 6 12-16,-11-2-9 0,-9 8 2 15,-9 7-3-15,0 9-1 16,-18 12 7-16,-13 6-10 16,-3 1-2-16,-1 1-45 15,4-3-91-15,-8-5-121 16,-11-4-515-16</inkml:trace>
  <inkml:trace contextRef="#ctx0" brushRef="#br2" timeOffset="-195501.15">12231 4747 352 0,'0'0'348'0,"0"0"-255"16,0 0-27-16,0 0 28 15,0 0 14-15,0 0-27 16,0 0-2-16,29 81-11 15,-26-42 0-15,-3 3-25 16,0 2-9-16,0 4-13 16,0 6-2-16,0 8-1 15,0 6 2-15,0-1 0 0,0-2 3 16,0-6-9-16,-3-12-9 16,1-6 0-1,2-15-3-15,0-10-2 0,0-8 0 16,0-8 1-16,0 2 1 15,0-2 3-15,0 0 6 16,-4 0-3-16,-5-18 2 16,-7-4-9-16,-1-1 0 15,-6-7-1-15,-3 3 0 16,1 1-1-16,0 8 3 16,6 4-2-16,5 8 0 15,3 3 1-15,2 3-2 16,0 0-1-16,0 11-2 0,1 13 1 15,5 6 3 1,3 2 0-16,0-2 0 0,0 0 0 16,18-5-2-16,2-4 1 15,3-3 1-15,-2-7 0 16,0-4 1-16,-1-5 0 16,-3-2-1-16,-1 0 3 15,-3 0 5-15,3-14 3 16,-3-1 8-16,3-4-2 15,-3-3-6-15,-2 4-3 16,-1 0-1-16,-4 2-3 16,1 2-1-16,-3 2-2 15,0 1 2-15,4 4-6 16,-2-1-4-16,3 2-24 16,3 2-76-16,7 0-30 0,-1 4-121 15,2 0-241-15</inkml:trace>
  <inkml:trace contextRef="#ctx0" brushRef="#br2" timeOffset="-194589.03">14616 4623 779 0,'0'0'171'0,"0"0"-31"16,0 0-26-16,0 0-35 16,0 0-23-1,0 0-25-15,-5-25-10 0,5 50 3 16,0 12 33-16,0 7 6 15,0 9-27-15,9 1-1 16,2 12-8-16,3 4-13 16,-3 2 21-16,-3 1-17 15,-1-2-9-15,-2-12 0 16,0-14-6-16,-1-8-3 16,-2-13 1-16,-2-10 1 15,0-6-2-15,0-6 1 16,0-2-1-16,0 0 4 15,0 0 6-15,0-20 6 16,0-6-15-16,-2-4 1 0,-14-4-2 16,1 1-1-16,-4 2 1 15,4 8 0-15,1 4 0 16,8 12 0-16,2 4-1 16,1 3 1-16,3 0-4 15,0 0 0-15,0 2-3 16,0 19 2-16,0 9 5 15,0 0 0-15,0 0 0 16,0-2 1-16,5-3-1 16,1-3 0-16,-4-4 2 15,3-6-2-15,0-6 0 16,-3-2 1-16,0-4 0 16,1 0 1-16,-1 0-2 15,0 0 7-15,2 0 7 16,-2 0 8-16,5-10-9 0,2-8-4 15,-4-1-2-15,1 1-2 16,1 2 1-16,-1 0 0 16,2-2-4-16,-2 1-1 15,0-2 1-15,1 5-2 16,0 4 0-16,-2 4-1 16,-3 2 1-16,-2 2 0 15,0 2 0-15,0 0-4 16,0 0-11-16,0 0-28 15,0 0-27-15,4 0-73 16,3 0-95-16,-3 5-188 16</inkml:trace>
  <inkml:trace contextRef="#ctx0" brushRef="#br2" timeOffset="-193650.26">17253 4560 544 0,'0'0'44'0,"0"0"-3"15,0 0-14-15,0 0 100 16,10-104-29-16,-10 93 56 0,0 5-21 15,0 2-45 1,0 3-9-16,0 1-7 0,0 0-12 16,0 0-15-16,0 0-6 15,0 11-21-15,0 20-3 16,0 10 23-16,0 12-8 16,0 3-10-16,0 8-4 15,0 5 2-15,0-1-6 16,2 0 11-16,3 8-7 15,-3-5-6-15,4 0-8 16,-4-12-1-16,3-20 0 16,1-8-1-16,-1-12 0 15,0-4 1-15,-3-7-1 16,-2-7 0-16,0-1 0 16,0 3 2-16,0-3 1 0,0 0 9 15,0 0-5 1,0-10-2-16,-12-7-4 0,3-2 4 15,1-3-5-15,-1 1 1 16,0 3-1-16,2 4 0 16,3 2 1-16,-1 4 1 15,1 0-2-15,2 3 2 16,0-1 1-16,2 0 3 16,0-1 3-16,0-1 2 15,0 2-4-15,0 2 2 16,0 2-5-16,0-1 7 15,0 3-7-15,0 0-4 0,0 0-3 16,0 15-4 0,4 12 7-16,9 5 0 0,3 0-1 15,-1-2 1-15,4-6 0 16,-2-4 0-16,1-7 0 16,-1-5 3-16,2-8-2 15,1 0 1-15,-3 0 1 16,4-17 5-16,-4-10-5 15,-1 0-2-15,-3-10 2 16,-6-1-1-16,2-2-1 16,-5-2-1-16,1 11-4 15,-3 6-12-15,0 13-21 0,-2 6-46 16,4 6-68-16,-1 0-147 16,-1 0-241-1</inkml:trace>
  <inkml:trace contextRef="#ctx0" brushRef="#br2" timeOffset="-192697.86">19769 4453 879 0,'0'0'188'0,"0"0"-48"0,0 0-29 16,0 0-46-16,0 0-14 15,0 0-1-15,0-12 13 16,0 23-28-16,0 16 9 16,5 10 3-16,-1 11 4 15,-4 8-9-15,2 8 6 16,0 3-17-16,2-2-13 16,2 8-5-16,0-3-3 15,1-4-9-15,-3 1 3 16,3-14-2-16,-2-5 1 15,-3-7-3-15,2-15 0 16,-4-4 2-16,0-6-3 16,0-7 1-16,0 0 0 0,0-8 0 15,0-1 1-15,0 0-1 16,0 0 0-16,0 0 0 16,-8 0-1-16,-6-13 0 15,-5-6-2-15,2 1 1 16,-3-1 0-16,0-3 2 15,2-1 2-15,5 4-2 16,1-2 0-16,6 5 2 16,0 4-1-16,3 5 0 15,1 2 2-15,2 5-1 16,0 0-2-16,0 0 0 0,0 0-3 16,0 5 1-1,0 18-8-15,0 11 10 0,5 3 3 16,5-2 0-16,4-3-2 15,1-4 0-15,4-5 3 16,0-7-2-16,1-8-1 16,3-8 1-16,-1 0 2 15,2 0 1-15,3-16 0 16,-4-9-5-16,1 0 2 16,0-9 0-16,1-7-2 15,-1 2-2-15,-1 0 2 16,-6 9-6-16,-5 6-6 0,-5 8-8 15,-3 6-27 1,-4 2-42-16,2 8-48 0,-2 0-68 16,-6 2-254-16</inkml:trace>
  <inkml:trace contextRef="#ctx0" brushRef="#br2" timeOffset="-191468.75">23408 4644 673 0,'0'0'156'0,"0"0"-32"0,0 0-6 15,-9-102-37-15,2 86-37 16,2 4 45-16,3 5 3 16,2 6-33-16,0-2-21 15,0 3-11-15,0 0 4 16,0 0 2-16,0 8-16 16,0 23-6-16,12 9 42 15,5 12-11-15,6 10-12 16,-1 3 7-16,0 10-9 0,0 2 2 15,-1 5-14 1,-6 4-11-16,1 0 0 0,-1-5-1 16,1-12-2-16,-3-13 0 15,-1-13 1-15,-4-6-3 16,-6-14 0-16,-2-7 1 16,0-5 0-16,0-5 2 15,0-5-2-15,0 0 0 16,0-1 0-16,0 3 1 15,0-3 1-15,0 0 4 16,-8 0-3-16,-8 0-4 16,-1 0 0-16,-8-4 0 15,2-6 2-15,-4-4-3 16,1-5 1-16,2 0 0 16,1-3 3-16,5-4-2 0,3-1 2 15,3 0-3-15,1-3 0 16,3 6 0-16,3 2 2 15,3 5-1-15,2 9 6 16,0 2 2-16,0 5-2 16,0 1-1-16,0 0-3 15,0 0-3-15,0 0-2 16,11 14-2-16,16 18 4 16,2 4 4-16,2 5-2 15,-2 1 1-15,-2-3 0 16,-8-3-3-16,2-4 0 15,-2-6 0-15,2-8 0 0,-3-4 0 16,1-9 6-16,2-5-3 16,6-3-1-16,6-20 4 15,2-8-1-15,-3-7 2 16,-6-4-7-16,-7 0 0 16,-13 8 0-16,-4 6-7 15,-2 10-6-15,-8 10-26 16,-27 8-78-16,-9 10-127 15,-14 18-116-15,-19 1-632 16</inkml:trace>
  <inkml:trace contextRef="#ctx0" brushRef="#br2" timeOffset="-189890.05">9464 9394 795 0,'0'0'176'0,"0"0"-82"0,0 0 3 16,0 0-31-16,0 0-8 15,0 0-8-15,-35 12-1 16,35-12-17-16,0 0-19 16,0 0-3-16,0 0 8 15,0 0 5-15,20-13 1 16,24-22 5-16,18-11-6 15,21-15-8-15,13-10-7 16,20-16-2-16,15-5 2 16,10-4 4-16,-6 10-5 15,-12 11-4-15,-27 16 0 16,-25 12-1-16,-20 13 0 16,-17 10-2-16,-10 10 2 0,-11 4-2 15,-5 3 1-15,-4 5 0 16,-4-1-1-16,0 3 0 15,0 0 0-15,0 0 0 16,0 0 1-16,0 0 0 16,0 0 1-16,0 0 1 15,0 0-1-15,0 0 2 16,-6 0-4-16,-8 0 0 16,1 0-2-16,-3 0 2 15,1 0 0-15,-2-4 0 16,-2-2 1-16,-1-2 0 15,-3 0 0-15,6 6 1 0,3-2 3 16,3 4 3-16,7 0 4 16,4 0 0-16,0 0-1 15,0 0-4-15,0 0-4 16,0 0-1-16,4 0-1 16,16 0 5-16,9 0 5 15,2 0 13-15,2-8 5 16,-4 1-1-16,-2 0-5 15,-7 3-8-15,-5 2-5 16,-3 2 2-16,-7 0-12 16,-3 13 0-16,-2 18-1 15,0 15 1-15,-7 11-28 0,-13 5-51 16,5-2-81-16,-1-2-124 16,1-6-459-16</inkml:trace>
  <inkml:trace contextRef="#ctx0" brushRef="#br2" timeOffset="-181626.92">10019 12759 688 0,'0'0'126'0,"0"0"-51"0,0 0 7 16,0 0-1-16,0 0-31 16,0 0-19-16,-40 5-7 15,34 10 2-15,1 3 6 16,5 3-8-16,0-3-8 15,0-1-10-15,0-2 0 16,0-5 1-16,15-5-2 16,-3-1-3-16,-1-4 4 15,-3 0 1-15,-1 0 10 16,0-1 13-16,-2-9-7 16,-5-2 5-16,0-2-8 15,0 1 1-15,0 4-7 16,-2 0-1-16,-6 8-5 15,4-2 7-15,-3 3-3 0,1 0-6 16,-1 0-6-16,0 8-4 16,3 6 4-16,1 1 0 15,3-2-1-15,0 1 1 16,0-2 0-16,0-1-2 16,7-5 1-16,3-2-1 15,-2-4 2-15,1 0 0 16,-2 0 1-16,0 0 1 15,-3-6 3-15,-4-6-3 16,0 0 3-16,0-2 8 16,0 5 10-16,-6 2 6 15,-6-2-5-15,3 7-15 0,3 2-9 16,-1 0-22-16,2 0-37 16,5 0-37-16,0 0-93 15,0 9-123-15,18 0-175 16</inkml:trace>
  <inkml:trace contextRef="#ctx0" brushRef="#br2" timeOffset="-180728.76">11138 12543 324 0,'0'0'154'0,"0"0"-45"16,0 0-19-1,0 0-10-15,0 0-20 0,0 0-8 16,-12-9 12 0,12 8 7-16,-2-1 14 0,2 2-10 15,0-3 1-15,-2 3-18 16,2 0 5-16,0 0-8 15,0 0-16-15,0 0-15 16,0 0-7-16,-2 5 0 16,2 21 5-16,-2 12 16 15,-1 14-3-15,-1 7-11 16,0 2-10-16,2 2-8 16,-4-4-4-16,2-6-2 15,2-7-2-15,2-10-39 16,0-10-82-16,0-10-81 15,0-10-258-15</inkml:trace>
  <inkml:trace contextRef="#ctx0" brushRef="#br2" timeOffset="-180231.22">10885 12593 771 0,'0'0'151'0,"0"0"-46"16,0 0-26-16,0 0-32 16,0 0-12-16,130-95 17 15,-83 91-11-15,0 4-6 16,-5 0-1-16,-2 13-17 16,-4 14 0-16,0 8 7 15,-7 7 3-15,-8 5 2 16,-5 0-8-16,-9 6-3 15,-7-2 2-15,0 4 7 16,-13-3-8-16,-14 2 5 0,-4-4-3 16,-5-4-9-16,0-2-6 15,3-6-5-15,3-12 3 16,7-11-4-16,2-14-6 16,5-1-26-16,3-18-42 15,5-18-48-15,8-4-54 16,0 2-56-16,0 10 13 15,13 8-4-15</inkml:trace>
  <inkml:trace contextRef="#ctx0" brushRef="#br2" timeOffset="-179480.51">11722 12997 805 0,'0'0'108'16,"0"0"-37"-16,0 0 36 16,0 0-62-16,0 0-13 15,0 0 21-15,15-57 3 16,-17 49-2-16,-9 4-1 0,-5 4 4 15,-1 0-24 1,-2 0-19-16,-1 9-7 0,3 16-3 16,-4 4 6-16,8 2-4 15,6 1-2-15,5-2-3 16,2 0-1-16,0-5 0 16,7-6 0-16,13-3-1 15,4-10-5-15,7-6-7 16,1 0-9-16,-1-20-15 15,0-7 5-15,-4-6 17 16,-5-1 13-16,-2-2 1 16,-6 0 1-16,-6 1 1 15,-3 8 0-15,-5 11-1 0,0 8 7 16,0 8 31-16,0 0-27 16,0 24-7-16,-5 8-2 15,1 6 6-15,4-1-8 16,0-4 1-16,0-5 1 15,23-10-1-15,6-8 0 16,8-10-1-16,10 0 3 16,2-20-3-16,-3-12-1 15,-1-8-8-15,-9-6 4 16,-5-7 5-16,-8-1 0 16,-10-8 0-16,-9-3 3 15,-4-4 1-15,0 9 1 16,-13 11 2-16,0 19 22 15,1 16 9-15,6 11 28 16,4 3-25-16,-1 6-39 16,1 28 3-16,0 17-2 0,2 14 11 15,0 7 7-15,0 1 9 16,2-3-9-16,7-4-13 16,2-6-8-16,3-10-2 15,3-10-22-15,1-12-33 16,3-16-74-16,-2-12-59 15,-1-8-243-15</inkml:trace>
  <inkml:trace contextRef="#ctx0" brushRef="#br2" timeOffset="-178926.16">12125 12903 1122 0,'0'0'104'0,"0"0"-86"15,0 0-4-15,0 0-11 16,0 0-3-16,120 31-3 16,-67-31-69-16,3 0-85 15,-2 0-34-15,-10-2 19 16,-3-7 50-16,-8 2-160 16,-4-3 243-16,-2-2 39 15,-3-3 45-15,-4 1 135 16,-9 5 23-16,-7 0-19 0,-4 8-16 15,0 1-14 1,0 0-39-16,-15 0-40 0,-8 10-61 16,2 16 16-16,-4 4 5 15,7 4-16-15,1 4-5 16,5-2-5-16,8 0-6 16,1-8-2-16,3-10 3 15,0-4 2-15,3-10-4 16,17-4 1-16,5-6 6 15,6-25-4-15,0-12-4 16,-5 3-1-16,-6 2-2 16,-7 6 2-16,-5 8 1 15,-4 9 2-15,-4 7 4 16,0 8 25-16,0 0 25 0,0 0-27 16,0 17-19-16,0 5 19 15,0 3-9-15,0 2-3 16,0-4-3-16,4 0-5 15,15-3-8-15,6-6 0 16,4-6-2-16,8-6-51 16,7-2-86-16,-6-6-127 15,-11-12-561-15</inkml:trace>
  <inkml:trace contextRef="#ctx0" brushRef="#br2" timeOffset="-178081.31">14527 12833 302 0,'0'0'328'15,"0"0"-274"-15,0 0 64 16,0 0 19-16,0 0-8 16,0 0-49-16,40-64-35 15,-36 42 24-15,-4 0-14 0,0 0 0 16,0 0 3-16,-13 5-6 16,-7 2-3-16,-5 5 11 15,-4 8-7-15,0 2-22 16,-7 10-16-16,5 24-2 15,0 16-5-15,6 10 2 16,12 5-3-16,11 1-4 16,2-2 0-16,0-10-2 15,17-10-1-15,15-10 1 16,8-13 0-16,9-16-1 16,9-5 2-16,2-3 0 15,-8-18 4-15,-13-2-5 16,-12 2-1-16,-11 7-20 15,-9 6-15-15,-7 1-33 0,2 6-58 16,-2 1-91 0,0 0-257-16</inkml:trace>
  <inkml:trace contextRef="#ctx0" brushRef="#br2" timeOffset="-177772.98">14907 12377 843 0,'0'0'270'0,"0"0"-129"16,0 0-35-16,0 0-47 16,0 0-26-16,0 0 19 15,0 73 44-15,0-19-40 16,0 8 3-16,0 5-17 15,0 1-3-15,3-3-28 16,1 1 3-16,6-8-10 16,-2-8-4-16,5-10 0 15,-1-8-15-15,1-10-45 16,5-12-45-16,6-10-79 16,10-3-79-16,4-24-258 15</inkml:trace>
  <inkml:trace contextRef="#ctx0" brushRef="#br2" timeOffset="-177349.4">15306 12779 1029 0,'0'0'110'16,"0"0"-62"-16,0 0 25 15,0 0-27-15,-20 107-29 16,20-91-1-16,0-6 0 16,12-6-5-16,-2-4 6 15,3 0 10-15,4-7 15 16,-5-12-15-16,0-3-14 0,-3-5-3 16,-5 1 1-16,-4-2-7 15,0 2 0-15,0 6-4 16,-4 8 0-16,-9 10-3 15,-3 2-2-15,1 8 0 16,1 21 2-16,3 6 1 16,-1 5 2-16,8 3 0 15,4-3 1-15,0-3 2 16,0 0 1-16,2-5 0 16,16-6-4-16,11-6 0 15,7-10-1-15,11-8-19 16,10-2-54-16,9-12-76 15,-4-15-127-15,-4 0-72 16</inkml:trace>
  <inkml:trace contextRef="#ctx0" brushRef="#br2" timeOffset="-176767.36">15841 12814 762 0,'0'0'176'15,"0"0"-46"-15,0 0-29 16,0 0-24-16,0 0-34 15,-121-8-27-15,100 35-7 16,-2 9 12-16,5 4 6 16,3 1-3-16,6-2-7 15,7-8-5-15,2-5-4 0,0-10-1 16,17-6-3-16,12-10 0 16,3 0 2-16,1-6-6 15,0-19-11-15,-2 2-9 16,-8-1-8-16,-5 0 23 15,-9 0 4-15,-5 4 1 16,-2 2 4-16,-2 10 2 16,0 8 12-16,0 0 22 15,-2 3-27-15,-9 22-5 16,-3 5 0-16,6 2 1 16,3 2 1-16,5-2-6 15,0-5 0-15,0-6-2 16,5-9-2-16,10-4 4 15,5-8-2-15,3 0 0 16,4-10-2-16,2-18-4 0,0-4-23 16,-3-4-7-16,-2 2-7 15,-5 0 33-15,-9 7-2 16,-3 7 7-16,-7 11 3 16,0 6 4-16,0 3 24 15,0 0-8-15,0 17-11 16,-2 7 20-16,-7 2-14 15,5-2 0-15,4 0-8 16,0-4 0-16,0-5-3 16,6-2-1-16,15-5 1 15,-2-4-4-15,8-4-2 16,2 0-20-16,6-19-77 16,4-6-102-16,-8-6-150 0</inkml:trace>
  <inkml:trace contextRef="#ctx0" brushRef="#br2" timeOffset="-175918.27">16211 12853 797 0,'0'0'85'15,"0"0"67"-15,0 0-39 0,0 0-16 16,0 0-22-16,0 0-15 16,-24-14 2-16,22 14-12 15,2 0-12-15,0 0-7 16,0 0-5-16,0 0-11 16,0 0-5-16,0 0-2 15,0 0 1-15,0 0-3 16,0 0-1-16,0 14 6 15,0 9 21-15,0 3-14 16,0 2-6-16,0 4 0 16,0-3-5-16,0 2-6 15,0-1 0-15,0-4 0 16,0-2-1-16,0-6 1 16,0-2 3-16,0-6-3 0,0-8 0 15,0-2-1-15,4 0 1 16,5 0 8-16,4-18 8 15,5-8-16-15,4 0 1 16,-2 4-2-16,-4 5-4 16,-3 8 4-16,-7 3 0 15,0 2 0-15,-4 4 1 16,0-2-1-16,-2 2 0 16,2 0 0-16,0 0-4 15,0 0-3-15,3 0 6 16,1 10 1-16,2 3 2 0,0 2-2 15,-1 3 3 1,1-2-3-16,2-2 0 0,-1-2-1 16,1-1 1-16,2-5 0 15,3-6 2-15,6 0 0 16,3 0-2-16,5-19-1 16,-1-6-5-16,-1-2-9 15,0 1-10-15,-4 2 4 16,-8 6 0-16,-3 4 0 15,-10 8 16-15,-2 2 4 16,0 0 1-16,0 2-5 16,0 0 0-16,0-1 4 15,0 3 1-15,0 0 0 16,0 0 0-16,-5 0 1 0,-1 7 4 16,-4 9 6-16,4 2-2 15,1 0 5-15,3 3-3 16,2-6-3-16,0-1-5 15,0-4-2-15,0-4 2 16,13-4-3-16,12-2-9 16,2 0-19-16,10-18-79 15,11-9-57-15,-6-2-94 16,-9 1-122-16</inkml:trace>
  <inkml:trace contextRef="#ctx0" brushRef="#br2" timeOffset="-175740.9">16636 12745 454 0,'0'0'844'16,"0"0"-828"-16,0 0-16 15,0 0-12-15,0 0-39 16,0 0-211-16,27 24-269 15</inkml:trace>
  <inkml:trace contextRef="#ctx0" brushRef="#br2" timeOffset="-174853.05">16927 12806 1212 0,'0'0'33'16,"0"0"12"-16,0 0 8 16,0 0-5-16,0 0-9 15,0 0-4-15,0 96-1 16,0-70 9-16,0-4-15 16,0-4 0-16,0-6-16 15,6-2-3-15,7-6-4 16,5-4 4-16,5 0 0 0,6-20-9 15,2-10-6 1,2-2-23-16,-7 3-1 0,-3 11 21 16,-12 9 9-16,-6 6 2 15,-5 3 7-15,0 0 2 16,0 3-8-16,0 20-1 16,-10 10 29-16,-3 5-16 15,0 1 9-15,6 0 14 16,5-1-1-16,2-7-15 15,4-1-8-15,25-17-4 16,14-9-1-16,3-4 16 16,6-16-17-16,2-22-3 15,-2-8 0-15,-4-8-3 16,-6-4 6-16,-11 2-1 0,-13 13-4 16,-9 16 1-16,-9 14 15 15,0 11 3-15,-18 2-14 16,-6 0-4-16,1 12-3 15,3 10-2-15,5 0-1 16,6-4 2-16,4-7-1 16,2-8 0-16,3 0-2 15,0-3 3-15,0 0 2 16,6 0 0-16,9-13 2 16,5-3-3-16,0 2-1 15,-2 4-1-15,2 0 1 16,-5 9 0-16,2 1-3 15,-5 0 2-15,-1 10-2 0,-1 15 2 16,-6 9 1-16,0 16 3 16,5 21 1-16,9 15 5 15,5 16 9-15,-2 0 23 16,-7-7-36-16,-14-7 21 16,0-10-12-16,-11-8-8 15,-18-9 2-15,-3-12-3 16,-5-18-5-16,-5-12 0 15,-10-14 0-15,1-5 0 16,7-3 0-16,12-32-16 16,22-24-11-16,10-15-10 15,8-8-6-15,32 5 29 0,12 2 3 16,10 1-3-16,11-1 11 16,1 7 3-16,-7 12-3 15,-11 18-3-15,-12 16-157 16,-13 7-138-16,-13 13-494 15</inkml:trace>
  <inkml:trace contextRef="#ctx0" brushRef="#br2" timeOffset="-173790.14">10068 14183 148 0,'0'0'773'16,"0"0"-663"-16,0 0-34 16,0 0-21-16,0 0-20 15,0 0-13-15,-64 33 7 16,57-16 4-16,-2-1 1 16,4 1 11-16,3 4-5 15,2-3-22-15,0-2-2 16,0-4 0-16,11-6-1 0,3-6-7 15,1 0 8 1,3-2 19-16,0-20 16 0,-2-2-33 16,-4 2-7-16,-6 2-6 15,-6 2 5-15,0 6 7 16,0 4-4-16,-6 6-2 16,-9 2-3-16,-3 0 0 15,1 0-7-15,5 0-1 16,3 5 0-16,5-3 0 15,2 1 0-15,2-3 0 16,0 0 0-16,0 0 1 16,0 0-1-16,0 0-1 0,0 2-43 15,0 4-113 1,0 2-83-16,0 2-409 0</inkml:trace>
  <inkml:trace contextRef="#ctx0" brushRef="#br2" timeOffset="-173228.46">11107 14258 677 0,'0'0'173'0,"0"0"-36"16,0 0-3-16,0 0-4 15,-27-109-33-15,25 103 15 16,0 6-4-16,-1 0-46 16,0 10-37-16,-1 22-11 15,0 14 17-15,-3 8-7 16,5 2-6-16,0 0-9 16,0-6-9-16,2-4-1 15,0-15 0-15,0-8-38 16,0-10-50-16,11-9-81 0,-1-4-66 15,2-11-206 1</inkml:trace>
  <inkml:trace contextRef="#ctx0" brushRef="#br2" timeOffset="-172964.47">11047 13997 993 0,'0'0'215'0,"0"0"-128"16,0 0-30-16,0 0-15 15,0 0-20-15,0 0-4 0,126-7-10 16,-88 21 6-16,-2-2-13 16,-1 0 0-16,-4-1 0 15,-4 1-1-15,-2-2-12 16,-14-5-19-16,0 6-60 15,-2-4-20-15,-9 2-213 16,0 3-224-16</inkml:trace>
  <inkml:trace contextRef="#ctx0" brushRef="#br2" timeOffset="-172687.84">11128 14275 995 0,'0'0'233'0,"0"0"-186"15,0 0-4-15,0 0 2 16,0 0 1-16,0 0-9 16,54 16-7-16,-25-10-4 15,0-4-1-15,2 4 1 16,-2 4-5-16,-4-6-14 15,0 4-5-15,-4-2-2 16,4-2-38-16,6-2-53 16,-2-2-150-16,-8 0-284 15</inkml:trace>
  <inkml:trace contextRef="#ctx0" brushRef="#br2" timeOffset="-172416.4">11165 14556 1113 0,'0'0'185'16,"0"0"-129"-16,0 0 23 15,0 0-21-15,0 0 27 16,0 0-40-16,75 10-10 0,-44-6-5 15,0-4-1 1,-1 0-27-16,-1 0-1 0,0 0-2 16,6 0-24-16,7 0-48 15,5-6-90-15,-3-6-180 16,-5-4-558-16</inkml:trace>
  <inkml:trace contextRef="#ctx0" brushRef="#br2" timeOffset="-171872.05">11853 14231 544 0,'0'0'833'0,"0"0"-769"16,0 0-9-16,0 0 17 15,0 0-55-15,0 0-16 16,0 4 9-16,0 22 2 15,0 4 14-15,0 2-1 16,0 0-3-16,0-1-6 16,0-8-7-16,0-5-1 15,0-8 3-15,0-6-5 16,0-4-1-16,0 0 3 16,0 0 8-16,0-5 3 15,-2-17-10-15,-5-10-8 16,-2-4 2-16,0-2-3 15,0-4 2-15,5 5-2 0,4 7 1 16,0 0 0-16,0 8-1 16,0 3 1-16,9 6 0 15,8 3-1-15,3 2 0 16,7 6 0-16,0 2-3 16,4 0 3-16,-2 16-3 15,-4 8 2-15,-3 7 2 16,-11 8-1-16,-6 1 2 15,-5 6 0-15,-2 2-1 16,-25 0 1-16,-7 1 0 16,-1-5 1-16,-4-4-3 15,-1-7 0-15,-2-6 0 0,7-10-30 16,6-4-21-16,9-13-21 16,20-13-77-16,0-24-81 15,15-11-270-15</inkml:trace>
  <inkml:trace contextRef="#ctx0" brushRef="#br2" timeOffset="-171342.63">12329 14069 1200 0,'0'0'90'0,"0"0"-28"0,0 0-6 16,0 0-38-16,0 0 4 15,0 0 14-15,25 62 12 16,-25-21 5-16,0 6-12 16,0 0-10-16,0 2-11 15,0-5-4-15,-4-6-5 16,4-8-9-16,0-14-2 15,0-10 2-15,0-2 1 16,0-4 0-16,0 0 10 16,0-27 7-16,0-16-20 15,0-13-16-15,4-12-6 16,14-6 6-16,2 3 4 0,-4 9-4 16,-3 22 12-1,-6 18 4-15,-5 16 10 0,-2 6-2 16,0 0-6-16,0 5 0 15,5 18 3-15,-3 9 10 16,4 7 1-16,1 2-2 16,-1 6 5-16,2-2-8 15,-4 4-4-15,2-3-3 16,1-5-4-16,-1-10 0 16,4-9 2-16,-4-8-2 15,1-7-2-15,-1-7-10 16,2 0-16-16,-2 0-28 15,3 0-93-15,-5 0-82 0,-2 0-241 16</inkml:trace>
  <inkml:trace contextRef="#ctx0" brushRef="#br2" timeOffset="-171131.69">12283 14233 1505 0,'0'0'57'0,"0"0"-54"15,0 0 24-15,0 0 8 0,169-61-7 16,-105 44-16-16,-6 3-12 16,-8 0-26-16,-13 6-162 15,-18 4-391-15</inkml:trace>
  <inkml:trace contextRef="#ctx0" brushRef="#br2" timeOffset="-170053.19">10155 15898 624 0,'0'0'344'0,"0"0"-294"16,0 0-38-16,0 0 19 15,0 0 10-15,0 0-17 16,-22 74-1-16,22-65-6 0,6 0-6 15,8-6-3 1,-1-3 6-16,1 0 19 0,1-12-2 16,-4-6-4-16,-4 1 8 15,-7-2-5-15,0 7 10 16,0 2-5-16,-16 4-6 16,-1 3-21-16,-1 3 1 15,0 0-7-15,0 0-2 16,2 13-1-16,5 1-1 15,5-1-2-15,4-3 4 16,2-2-3-16,0-4-16 16,0 1-26-16,21-5-62 15,11 0-146-15,10-14-192 16</inkml:trace>
  <inkml:trace contextRef="#ctx0" brushRef="#br2" timeOffset="-169373.63">10866 15873 901 0,'0'0'284'15,"0"0"-172"-15,0 0-35 0,0 0-41 16,0 0-20-16,0 0 17 16,-20 126-7-16,20-69-10 15,0-3-9-15,0-4 0 16,0-6 7-16,-7-8-6 16,3-9-2-16,-1-14 0 15,3-9-1-15,2-4-1 16,-5 0 3-16,3-17 1 15,2-20-8-15,0-7-28 16,0-11 0-16,2-6 12 16,5-1 16-16,-2 8-1 15,-3 9 1-15,2 17 0 16,-2 16 6-16,1 8 4 16,1 4 12-16,5 4-19 0,7 19 10 15,4 3 7-15,7 5 6 16,2-3-13-16,2-1-6 15,5-5 0-15,6-14-3 16,-1-8 5-16,0-4-1 16,-5-22-3-16,-9-10-2 15,-5-5 1-15,-5-9 2 16,-6 2-5-16,-3 2 2 16,-8 4 3-16,0 10 16 15,0 14 20-15,0 8 15 16,0 8-17-16,0 2-21 0,0 6-19 15,0 25 2 1,-2 12-2-16,2 13 9 0,0-2-2 16,0 4-2-16,0-4 0 15,0-1-5-15,2-11-1 16,8-6 0-16,-1-12-20 16,3-6-83-16,5-8-31 15,1-10-91-15,5 0-299 16</inkml:trace>
  <inkml:trace contextRef="#ctx0" brushRef="#br2" timeOffset="-168965.45">11674 15990 859 0,'0'0'304'15,"0"0"-195"-15,0 0 16 16,0 0-30-16,0 0-8 16,0 0-34-16,-39-27-33 15,25 45-12-15,5 13 1 16,-2 0-5-16,7 5 0 16,4-1-2-16,0 1 1 15,0-5 0-15,11-2-2 16,9-8 1-16,8-8 2 15,3-13-3-15,6 0 1 0,-2-13 3 16,-3-14-5-16,-8 4 4 16,-11-2 0-16,-11 5 9 15,-2 0 27-15,-2-4-18 16,-27-2-5-16,-8 3-16 16,-9 6 0-16,0 4-1 15,6 12-12-15,7 1-29 16,6 10-37-16,15 16-128 15,6 0-83-15,6 6-288 16</inkml:trace>
  <inkml:trace contextRef="#ctx0" brushRef="#br2" timeOffset="-168158.76">12198 15972 825 0,'0'0'48'16,"0"0"1"-16,0 0 47 0,0 0 13 15,-120-76-37-15,95 72 1 16,1 4-7-16,0 0-26 16,3 0-4-16,4 17-14 15,3 10-7-15,7 5-2 16,3 8-3-16,4 4-4 15,0-3 6-15,0-3-5 16,11-5 4-16,7-7-10 16,6-8 2-16,5-12 1 15,-2-6 4-15,2 0-6 16,-7-14 6-16,-1-13-3 16,-4-4 2-16,-1-9-4 15,-5-10 5-15,-5-9 7 16,-1-15-7-16,-5-4-4 15,0-7-2-15,0 8-1 0,0 13 1 16,0 20-1-16,0 21 7 16,0 15 31-16,0 8-29 15,0 0-10-15,0 21-17 16,0 20 11-16,9 22 6 16,2 9 2-16,3 6 9 15,3 3 11-15,4 3-3 16,-2-2 3-16,6-2-3 15,-1-4-5-15,-1-10-6 16,-1-3-6-16,-6-13-2 16,-1-16-2-16,-6-16-24 15,-4-12-32-15,-3-6-50 0,0 0-1 16,0-10-254-16,5-8-494 16</inkml:trace>
  <inkml:trace contextRef="#ctx0" brushRef="#br2" timeOffset="-167708.54">12613 16156 826 0,'0'0'306'16,"0"0"-212"-16,0 0 18 15,0 0-45-15,0 0-47 16,0 0-14-16,0 12 13 0,2 6 7 16,5 0-5-16,1-4-6 15,3-6-3-15,1-8-4 16,-1 0 5-16,7 0 15 16,1-12-4-16,2-10-12 15,-3-2-3-15,-7-2 10 16,-7-2-7-16,-4 6 1 15,0 4 5-15,-23 10-12 16,0 8-3-16,-4 0-3 16,2 18-3-16,3 8 1 15,4 14 2-15,7-4-1 16,6 4 0-16,5 1 1 0,0-10 1 16,7-5-1-16,20-3 0 15,13-19 3-15,9-4-2 16,9-4-1-16,2-26-14 15,-4-3-35-15,-5-7-105 16,-8 0-142-16,-10-4-220 16</inkml:trace>
  <inkml:trace contextRef="#ctx0" brushRef="#br2" timeOffset="-167376.26">13141 15756 919 0,'0'0'256'0,"0"0"-154"16,0 0 30-16,29-115-52 15,-25 98 22-15,-2 8-12 16,-2 5-13-16,0 4-25 16,0 0-23-16,0 0-13 15,0 0-8-15,0 22-4 16,0 13 22-16,0 9 2 15,0 10-12-15,0 1 4 16,0 3-10-16,0-1-5 16,0-7-4-16,5-2 0 15,-1-8 0-15,-2-4-1 16,0-4 0-16,-2-10-14 16,0-5-23-16,0-6-55 0,0-3-104 15,0-8-131-15,0 4-367 16</inkml:trace>
  <inkml:trace contextRef="#ctx0" brushRef="#br2" timeOffset="-166658.1">13615 15968 603 0,'0'0'354'16,"0"0"-209"-16,0 0-66 15,0 0-4-15,0 0-27 16,0 0 24-16,-13 62-25 15,13-26-11-15,0 0 4 16,0 4-14-16,-2-1-12 16,0-6-10-16,-1-3-4 15,1-7-1-15,2-10-53 0,0-9-64 16,0-4-133-16,0 0-254 16</inkml:trace>
  <inkml:trace contextRef="#ctx0" brushRef="#br2" timeOffset="-166475.48">13617 15829 957 0,'0'0'163'15,"0"0"-117"-15,0 0-40 0,0 0-6 16,0 0-45-16,0 0-84 15,16 10-161-15</inkml:trace>
  <inkml:trace contextRef="#ctx0" brushRef="#br2" timeOffset="-165609.58">14052 15986 945 0,'0'0'215'0,"0"0"-129"16,0 0-15-16,0 0-28 15,0 0-17-15,0 0 11 16,-25 101-12-16,23-59 0 0,2-11-6 16,0-5-2-16,0-12 10 15,12-6-17-15,0-8-4 16,9 0 8-16,10-22 7 15,13-14-14-15,8-8-6 16,2 0-1-16,-10 0-4 16,-11 12-4-16,-15 14 8 15,-9 13-1-15,-9 5 1 16,0 0-13-16,0 23 7 16,0 4 6-16,0 12 5 15,0-7-1-15,6 4 10 16,17-6-3-16,6-6 1 15,9-4-2-15,9-6-2 0,3-14 6 16,2 0-6-16,-3-4 2 16,-11-19-10-16,-11-2 6 15,-10-2-3-15,-13-9-2 16,-4 13 2-16,0 5 2 16,-17 14-5-16,-10 4 0 15,-4 6-6-15,0 27 0 16,2 0 2-16,12 1-1 15,7-7-23-15,10-4-14 16,0-9-2-16,0-14 9 16,20 0-2-16,7-4 23 15,2-20 13-15,-2-2 2 16,-5 8 1-16,-10 3-2 16,-4 13 8-16,-1 2 3 0,-3 0-10 15,0 7 0-15,4 25 4 16,-2 10-2-16,1 19 12 15,-3 15 49-15,0 18-20 16,-4 4 5-16,0 5-1 16,0-5-5-16,-13-4 14 15,-11-4-21-15,-8-16-13 16,1-20 5-16,-6-18-2 16,1-18-5-16,-2-18-6 15,-2 0-2-15,2-26-8 16,5-16-5-16,17-16 0 15,16-16-8-15,16 2-6 16,32-4-15-16,10 14 6 0,2 12 11 16,1 5 3-16,-3 9 9 15,-5 6 0-15,-6 12 0 16,-16 7 1-16,-11 9-1 16,-9 2-5-16,-11 0-91 15,0 27-35-15,-2 7-115 16,-27 2-478-16</inkml:trace>
  <inkml:trace contextRef="#ctx0" brushRef="#br1" timeOffset="-158183.43">9487 12009 81 0,'0'0'393'0,"0"0"-373"16,0 0-16-16,0 0 33 15,0 0 50-15,0 0-13 16,0 0 14-16,0 0-3 15,-76 14-30-15,58-9-6 16,2 0 5-16,3-3-14 16,2 2-2-16,4-4 34 15,5 2-22-15,2-2-21 16,0 0-13-16,0 0 26 16,0 0-5-16,0 2-22 15,7 2-11-15,19 2 5 0,17 0 21 16,15 0-8-16,17 0 2 15,21 1-9-15,20-2-12 16,11 3 1-16,12 1 1 16,10-1-4-16,5-2 1 15,8 2-2-15,7 2 2 16,5 2 4-16,5 2 4 16,10-3 4-16,16-2 10 15,6-5-16-15,15-2-7 16,7-2-1-16,6 0 0 15,6 0 0-15,-4 0 0 16,-3 0 4-16,-7 2-4 16,-8 6 7-16,1 1-6 15,-14 2 0-15,0 3 1 0,0-2-1 16,-3 1 0-16,-3 0 0 16,6 1 3-16,-7-3-4 15,-5 4 2-15,-3-1-2 16,-16 0-4-16,-5-1 3 15,-11 2 1-15,-7 1 0 16,-11-4 2-16,-10 1-1 16,0-4-1-16,-6 1 0 15,-5-1 5-15,-3-4-5 16,-12-1 0-16,-13-1-3 0,-12-3 2 16,-8 0 0-16,-11 0 1 15,-9 0 0-15,-12 0 0 16,-6 0 0-16,-4 0-3 15,-10 0 3-15,-2 0 0 16,-4 0-1-16,-5 0 1 16,-2 0-1-16,1 0 1 15,-1 0 0-15,3 0-1 16,5 0 0-16,6 0 1 16,4 0-2-16,6-3-4 15,5 2 0-15,1 1 3 16,1 0 3-16,-2 0-1 15,3 0 1-15,-4 0-1 16,1 4 0-16,-1-1 0 16,-2 4-1-16,-1-6 2 15,-3 2 1-15,-4-2-1 16,-4-1 0-16,-2 0 2 0,-4 0-1 16,-1 0 2-16,-3 0 0 15,-5 0-3-15,-4 0 4 16,-3 0 2-16,-3 0 3 15,0 0 4-15,0 0-6 16,0 0 9-16,0 0 1 16,0 0-2-16,0 0-8 15,0 0-6-15,0 0-1 16,0 13-2-16,2 6 2 16,0 7 3-16,4 6 3 0,-1 4 2 15,0 11 10 1,-1 3-9-16,-2 10-5 0,3 8 4 15,1 9-2-15,5 7 3 16,3 10 3-16,1 2 1 16,-1 9-9-16,-5 1 5 15,-9-5-1-15,0 4 1 16,0-2-4-16,-3-5 4 16,-10-4-3-16,0-4 2 15,-3-8-5-15,3-2 2 16,0-3-5-16,-3-3 4 15,0-6-2-15,2-3 2 16,-3-1-2-16,-1-8 3 16,1 0-2-16,-1 0 1 15,5-5-2-15,-1-2 1 0,3-5 4 16,-3-4-2-16,3-5-5 16,0-1 3-16,0-5 0 15,0-2 4-15,2 1 0 16,-3-1-1-16,4-2 1 15,-3 1-6-15,4-2-1 16,2 2 1-16,1-8-1 16,0-5 1-16,1-2-1 15,-1 1 0-15,2-6 0 16,0 5 0-16,0-1 1 16,-1-5-1-16,3 3 0 15,-3-3 0-15,3-4 0 16,0-1 0-16,0 3 1 15,-2-3-1-15,2 0 1 0,-2 0 0 16,0 0 0-16,0 0 0 16,-5 0 0-16,-4 0 0 15,0 0 4-15,-7 0-5 16,-2 0-3-16,-7 0 3 16,-4 0-3-16,-9 0-2 15,-7 0 3-15,-11 0 2 16,-9 0 0-16,-12 0-3 15,-20-3 3-15,-18 2-1 16,-18 1 0-16,-12 0-6 16,-9 0 7-16,-9 0 1 0,-9 0-1 15,-15 0-5-15,-4 0-1 16,-13 0-3-16,-10 4 4 16,-2 1 0-16,-11 4 4 15,-10-4-7-15,-4 2 8 16,-4-1-10-16,6-3 2 15,8 0 5-15,7-3-1 16,14 0 4-16,4 0 0 16,4 0 0-16,11 0 0 15,-1-6-7-15,6-12-14 16,1 1-1-16,-4-1 8 16,-3 0-3-16,1-2 4 0,-6 0-5 15,-3 2 4-15,9 0 9 16,8 0 5-16,12 4 3 15,5 2 11-15,0 6-5 16,-9 2-9-16,-3 2 2 16,1 2-1-16,0 0 1 15,-2 0-2-15,0 0 3 16,5 0-3-16,2 0-2 16,12 0 0-16,10 0 2 15,10-4 0-15,12-4 4 16,13-2-1-16,7-1 0 15,14-2 0-15,12 1 3 16,13-1 3-16,8 2 4 16,12 1-7-16,9-4-2 15,8 1-1-15,12 4 7 0,9-3 8 16,5 6-2-16,6 2-5 16,2 4-6-16,0 0-1 15,0 0-4-15,0 0 0 16,0 0-1-16,0 0-1 15,0 0 1-15,0 0 1 16,0-4 0-16,0-7 2 16,0-4 1-16,7-13-3 15,7-12 0-15,-4-15-3 16,2-11 1-16,-3-19-4 16,-3-16-1-16,1-17-9 0,-3-11-13 15,1-11 8-15,0-5 9 16,-1 1-9-16,2 6 5 15,3 13 4-15,-2 19 10 16,0 14 2-16,-3 9 0 16,-2 7 0-16,1 8 0 15,-3 4-1-15,0 6 2 16,0-2-1-16,0-3 0 16,0 4 1-16,0-2-1 15,2 1 2-15,2 2-1 16,6 1 0-16,0 4-1 15,1 0 4-15,-1 5-3 16,-4 7 2-16,-1 10-3 16,-3 9 1-16,-2 12 2 0,0 6 5 15,0 2-1-15,0 2 0 16,0 0-4-16,0 0-2 16,0 0 2-16,0 0 3 15,0 0 1-15,0 0 0 16,0 0-7-16,0 0 1 15,0 0-1-15,0 0 0 16,0 0 0-16,4 0 0 16,10 0-1-16,17-2-1 15,29-4 2-15,30-4 4 16,32-6 0-16,32-2 2 16,23 2-6-16,22 2 0 0,11 8-2 15,3 2 5 1,-3 4 1-16,-18 0-4 0,-23 0-4 15,-40 0-4-15,-38 0 1 16,-33 6-40-16,-31 10-87 16,-20 4-48-16,-7-1-79 15,-29 0-404-15</inkml:trace>
  <inkml:trace contextRef="#ctx0" brushRef="#br1" timeOffset="-154966.33">9264 15673 385 0,'0'0'42'15,"-156"0"-39"-15,80-5 68 16,5-4 2-16,4-3-25 16,7 2-20-16,2 0-7 0,14 1-8 15,7 2 13-15,16-3 67 16,9 2 13-16,8 2-26 16,1 2-50-16,3 0-14 15,0 4 8-15,0 0 2 16,0 0 8-16,0 0-10 15,0 0 2-15,0 0-1 16,0 0 6-16,0 0 0 16,0 0-6-16,0 0-8 15,0 0-3-15,5 0 1 16,22 0 14-16,15 1 6 16,16 2-4-16,12-3-3 15,9 0-7-15,12 0-12 0,12-3 0 16,17-3 1-16,12-2 0 15,22 3-6-15,17-4 1 16,14 4 3-16,25-2-5 16,10-3-2-16,12 3 3 15,9-4 2-15,-3 1-1 16,0 2 3-16,-1 0 5 16,-2 2-4-16,8-1 0 15,2-2 25-15,7 3-19 16,3 2-9-16,-4 4 5 15,3-4-5-15,-4 4-1 16,-5 0-4-16,-9 0 5 16,-13 0-2-16,-11 0 0 15,-21 4 2-15,-21 6-5 0,-16-1 5 16,-23 1-5-16,-17-3 3 16,-19 1-4-16,-21 1-2 15,-19-4 0-15,-17-1 1 16,-11 1 1-16,-12-2 0 15,-8 0-1-15,-2-1 1 16,-3-1-2-16,0-1 1 16,0 0 1-16,-2 0 0 15,0 0 0-15,2 0 0 16,1 0 1-16,-1 0-1 0,4 4 1 16,4-4-1-1,1 4 1-15,-3-4-1 0,2 0 0 16,-2 0 1-16,-1 0-1 15,-1 0 2-15,0 0-1 16,-4 0 0-16,0 0-1 16,-2 0 2-16,0 0 1 15,0 0 8-15,0 0-3 16,0 5-3-16,0 4-3 16,0 13 0-16,0 6 13 15,0 15-6-15,0 13 5 16,0 14-4-16,0 14 3 15,0 10-1-15,4 11 1 16,3 5 5-16,4 6 3 16,3 5-4-16,-6-5 1 0,1-6-5 15,-4-6-5-15,-3-5 0 16,-2-9-2-16,0 2-2 16,0-7 0-16,5-14 2 15,5-4 6-15,-1-13 2 16,1-8-10-16,0-8-2 15,-5-10 0-15,1-6 1 16,-1-12-2-16,-5-1 0 16,3-6-1-16,-3-3 1 15,0 0 1-15,0 0-1 16,0 0 0-16,0 0 0 16,0 0-1-16,0 0 0 0,0 0-2 15,-3 0 2 1,-15 0-2-16,-11 0-2 0,-11 0 0 15,-11 0 0-15,-16 4 1 16,-18-4 2-16,-26 6-6 16,-32-6 7-16,-26 4-5 15,-31 0-9-15,-21 5 6 16,-15-4 4-16,-14-1 3 16,-8-4 0-16,-12 5 2 15,-4-5 1-15,-4 0-2 16,-9 0-7-16,-4 0 4 15,2 0 3-15,-5 0 5 16,2 0-2-16,9 0-3 16,7 0-11-16,17-9 1 15,26-1 4-15,23 2 6 0,27-2 0 16,25 6 1 0,17-4 3-16,19 8-4 0,20-6-3 15,15 6 2-15,18-4-2 16,13 4 3-16,14 0 0 15,15 0 0-15,13 0 0 16,10 0 0-16,2 0 1 16,2 0-1-16,0 0-2 15,0 0-1-15,-3 0 3 16,-5 0-9-16,-8 0 4 16,-7 0-3-16,-5 0-8 0,-3 4 4 15,-3 2 3-15,-4-6 4 16,-13 0 3-16,-14 0-13 15,-8 0-31-15,2 0-3 16,6 0 47-16,5-10 2 16,-2-2 0-16,-10-2-2 15,-1 5-5-15,2-4-7 16,10 7 13-16,12-2 1 16,5-1 1-16,1 4-1 15,3-7 0-15,7 6 1 16,6-2-3-16,9 0 4 15,9 2-2-15,7 6 6 16,2-5 1-16,0 5 3 16,0 0-4-16,0-2-2 0,0 2 4 15,0 0 2-15,0 0 2 16,0-5 4-16,0-5 8 16,0-4-6-16,0-7-12 15,0-10-6-15,2-13 1 16,7-11-1-16,0-17 1 15,2-22-1-15,5-22 0 16,-1-21-1-16,6-14 0 16,-2-6-2-16,4 4 2 15,1 21 1-15,-3 36 0 16,-4 34-3-16,-3 23 1 16,-8 20 2-16,-1 10 0 0,-5 3 2 15,0 4-2 1,0 2 0-16,0-2 0 0,0 2 0 15,0-2 0-15,0 0 0 16,0 2 0-16,0 0 0 16,0 0 0-16,0 0 0 15,0 0-2-15,0 0 1 16,0-4 0-16,-2-4 1 16,-7 2-4-16,-1-1 4 15,-1-2 0-15,7 5-1 16,-2 2 1-16,4-2 0 15,-2 4 0-15,2-4 0 16,2 4 1-16,0-4 1 0,0 4 1 16,0-2-2-1,0-2-1-15,37-9-6 0,23-6 6 16,22-8 0-16,11-2 1 16,7-3 0-16,1-2 0 15,-5 10-1-15,-9 5-2 16,-14 6-16-16,-19 13-77 15,-25 0-115-15,-29 0-391 16</inkml:trace>
  <inkml:trace contextRef="#ctx0" brushRef="#br1" timeOffset="-150768.49">25284 14128 773 0,'0'0'206'0,"0"0"-37"15,0 0-53-15,0 0-40 0,0 0-34 16,0 0 39-16,0 0-28 16,0 0-2-16,0 13 1 15,0 27-2-15,0 10 5 16,0 10-25-16,0 8 0 15,4 3-16-15,-4 1-7 16,0-4-4-16,0-4-3 16,0-7-1-16,0-5-8 15,4-12-38-15,1-7-79 16,2-11-78-16,-3-13-166 16,-1-9-527-16</inkml:trace>
  <inkml:trace contextRef="#ctx0" brushRef="#br1" timeOffset="-150178.7">25695 14337 804 0,'0'0'220'16,"0"0"-77"-16,0 0-49 15,0 0-55-15,0 0 10 16,-62 118 6-16,62-74-20 16,0-2-1-16,10 1 2 15,7-7 9-15,10-6-5 16,0-12-9-16,4-12-10 15,7-6-8-15,-1 0 5 0,6-24-5 16,-5-12 1-16,-9-4-3 16,-11-4 1-16,-11-2 11 15,-7-2 2-15,-10-5-8 16,-28 2-9-16,-18 2-4 16,-8 13 0-1,-3 11-4-15,1 19-2 0,5 6-3 16,10 25-5-16,13 15-8 15,13 16-29-15,19 4-50 16,6 9-19-16,0 6-20 16,27-2-67-16,6-8-64 15,9-14-147-15</inkml:trace>
  <inkml:trace contextRef="#ctx0" brushRef="#br1" timeOffset="-149624.64">26221 13974 736 0,'0'0'318'0,"0"0"-137"16,0 0-62-16,0 0-57 16,0 0-25-16,0 0 71 15,8 104-20-15,-4-39-10 16,2 8-19-16,-1 2-27 16,-3-2-13-16,2-7 12 15,-4-3-20-15,0-15-3 16,0-5-4-16,0-13-2 15,0-11-1-15,0-16 0 16,0-3 0-16,0 0 1 16,8-22 6-16,5-28-5 0,5-17-3 15,3-4-4 1,6 6-3-16,-2 13 3 16,2 18 2-16,-5 6 2 15,-4 14-1-15,-2 10-1 0,-3 4-1 16,-3 16 3-16,0 22 1 15,-1 8 7-15,-3 8 0 16,-1 6-4-16,2 0-4 16,-1-1 4-16,-1-7-3 15,1-12-2-15,-1-8-6 16,2-6-11-16,-3-11-34 16,1-9-107-16,-1-6-84 15,2-3-73-15,8-23-376 16</inkml:trace>
  <inkml:trace contextRef="#ctx0" brushRef="#br1" timeOffset="-148671.58">26881 14315 610 0,'0'0'580'0,"0"0"-469"16,0 0 18-16,0 0-75 15,0 0-23-15,0 0 33 16,-22-36-28-16,9 36-23 16,-5 4-10-16,-3 15 4 15,0 6-4-15,2 6 7 16,4-2 8-16,6 3-8 0,2-4 0 16,7-7-6-16,0-5-1 15,0-10-3-15,12-3 1 16,1-3 4-16,0 0 3 15,1 0 2-15,-8 0 3 16,1-3 2-16,-3-3-2 16,-2-1 3-16,3 2-3 15,-5-8-8-15,0 1 1 16,0 2 0-16,0 5-5 16,0-1 0-16,0 3-1 15,0 2 0-15,0 1 0 16,0-3 0-16,0 3-1 0,0 0 0 15,0 0 0-15,0 0-3 16,0 0 3-16,0 0-8 16,-7 0 6-16,1 0-2 15,1 0-6-15,3 0-5 16,0 0-14-16,0 0-2 16,0 0-2-16,-1 0-8 15,1 0-20-15,-3 0 10 16,3-1 21-16,-2-3 26 15,1 4 1-15,-1 0 3 16,2-5 0-16,0 4-1 16,2-2-14-16,0-3 0 15,-2 3-23-15,2-6 18 16,0 1 18-16,0 2 3 0,0-2 9 16,0 2 20-16,0 2 0 15,0 1 0-15,0-3-2 16,0 1-8-16,0 1 12 15,0 0 7-15,4 3-1 16,2-2-6-16,3 3 0 16,1 0 2-16,0 0 0 15,4 8-6-15,1 13-3 16,4 3-6-16,-2 8-4 16,5 0-2-16,3 6-1 15,0 0-4-15,1 0 18 16,-6-5-15-16,-4-4 0 15,-7-7-4-15,-7-4 1 16,-2-8 0-16,0 1 2 0,0-8-4 16,-4 1-3-16,-10-4 6 15,3-4-4-15,5-26 0 16,6-16-4-16,0-8-5 16,12 0-6-16,13 5 8 15,0 15 2-15,-4 6 0 16,0 10-1-16,-7 4 0 15,-3 7-1-15,-5 4 0 16,1 3-17-16,4 0-16 16,0 6-44-16,3 16-103 15,-3 9-49-15,-5 1-169 16,1 0-319-16</inkml:trace>
  <inkml:trace contextRef="#ctx0" brushRef="#br1" timeOffset="-148192.14">27438 14249 1069 0,'0'0'144'0,"0"0"-40"16,0 0-10-16,0 0-82 15,0 0 6-15,0 0 7 16,-60 66-12-16,54-38-3 0,1 2-4 15,3-4 3-15,2-6 0 16,-3-3 9-16,3-13-2 16,0-3 2-16,0-1 25 15,0 0 22-15,0-5 2 16,12-9-47-16,3-3-14 16,3 8-1-16,-3-4 1 15,3 7-1-15,1 2 0 16,-4 4 2-16,5 0-2 15,-3 4 1-15,-1 16 3 16,2 6 3-16,-4 6 1 16,-10 9 20-16,-4 2-14 15,0 1 9-15,-23 0-16 16,-8-9 11-16,-4-6-19 0,-3-4 18 16,5-11-9-16,2-5-6 15,8-9-4-15,5 0-3 16,5-3-3-1,6-21-19-15,5-5-10 0,2-4-33 16,0 3-65-16,2 12-118 16,11 7-87-16,-1 6-260 15</inkml:trace>
  <inkml:trace contextRef="#ctx0" brushRef="#br1" timeOffset="-147621.86">25489 15096 670 0,'0'0'300'16,"0"0"-96"-16,0 0-24 15,0 0-69-15,0 0 1 16,0 0-13-16,-81 1-21 16,81 7-27-16,0-2-8 15,13 6-11-15,28-3 14 16,26-4 6-16,31-1-5 0,35-4-25 15,37 0-22 1,37 0 0-16,33 0 0 0,26 0 0 16,16-9 0-16,4 4 0 15,-5 1 0-15,-16 4 0 16,-25 0 0-16,-41 0 0 16,-48 0 0-16,-52 6-25 15,-51 11-91-15,-46 0-232 16,-10 2-416-16</inkml:trace>
  <inkml:trace contextRef="#ctx0" brushRef="#br1" timeOffset="-140931.55">19480 13487 461 0,'0'0'126'0,"0"0"-49"15,0 0 80-15,0 0-69 0,0 0 4 16,0 0 18-16,0 0-12 16,0-29-13-16,0 26-8 15,0 3-13-15,0-2-3 16,0 2 22-16,0 0-20 15,0 0-3-15,0 0-6 16,0 0-26-16,0 0-7 16,0 0-7-16,0 13-5 15,0 20-3-15,0 11 14 16,0 10-2-16,0 8 0 16,0 9-5-16,0 5-3 15,0-8-2-15,0-3-3 16,0-14-5-16,0-13 2 15,0-9 0-15,0-14-2 16,0-9-9-16,0-6-19 0,0 0-28 16,0 0-58-16,4-21-153 15,5-9-228-15</inkml:trace>
  <inkml:trace contextRef="#ctx0" brushRef="#br1" timeOffset="-140398.95">19366 13158 936 0,'0'0'114'16,"0"0"24"-16,0 0-24 16,-152 75-30-16,111-24-29 15,0 12 16-15,3 6 6 16,7 10-29-16,10 13-7 16,11 11 11-16,10 7-11 15,0-2-10-15,13-5-13 16,16-12-1-16,11-15 0 15,11-11-1-15,11-19 3 16,8-16-4-16,8-16-4 16,4-14 0-16,0-8-2 15,3-32-2-15,-4-14 5 0,-8-13 0 16,-11-6-1-16,-12-7-4 16,-15-7-1-16,-10-4 10 15,-14-15-5-15,-11-2-3 16,0-3-6-16,-29 0 0 15,-20 8 2-15,-15 16-2 16,-8 16-2-16,-8 25-3 16,-5 24-5-16,2 22-13 15,8 0-10-15,8 36-8 0,16 22-28 16,13 33-126-16,11 15-116 16,7 7-239-16</inkml:trace>
  <inkml:trace contextRef="#ctx0" brushRef="#br1" timeOffset="-139566.73">18159 16267 798 0,'0'0'246'0,"0"0"-142"16,0 0 36-16,0 0-32 15,0 0-31-15,0 0 22 16,-14-44-23-16,14 31-3 15,0 3-23-15,4-4-10 0,10 2-9 16,3 2-10-16,4 6-4 16,3-4-7-16,3 8-2 15,-5 0-5-15,-4 0 2 16,-7 21-3-16,-9 10-1 16,-2 9 4-16,-9 10-4 15,-20 4 1-15,-6 3 0 16,-5-7-2-16,-1-6 1 15,4-8 1-15,8-10-2 16,4-12 0-16,10-10 1 16,8 0-1-16,7-4 3 15,0 0-3-15,0 0-2 0,0 0 2 16,0 0-2 0,13-4 2-16,12-10 0 0,4-2 0 15,6 6 1-15,1-2-2 16,4 6 0-16,-2-3-24 15,2 3-11-15,-2-5-59 16,-1 3-48-16,4-2-55 16,-3-8-104-16,-3-4-114 15</inkml:trace>
  <inkml:trace contextRef="#ctx0" brushRef="#br1" timeOffset="-139149.39">18519 15972 771 0,'0'0'119'0,"0"0"-13"16,-123-80 44-16,79 67-83 16,-5 13 2-16,-6 2 18 15,-3 32-36-15,-7 19-22 16,-5 15-2-16,8 12 18 16,6 14 7-16,14 13-5 15,13 5-16-15,16 7-11 16,13-2 5-16,0-10 7 15,34-19-6-15,14-19-1 16,10-25-8-16,16-13-6 16,8-23-3-16,14-8-3 15,9-39 6-15,4-28-4 16,-2-13-1-16,-11-3-3 0,-16-5 7 16,-19 0-3-16,-17 6 5 15,-11 6 5-15,-15 5-7 16,-9 6 4-16,-9 2 1 15,-4 3-1-15,-32 3-6 16,-18 12-2-16,-17 1-1 16,-16 12-5-16,-14 9-2 15,-3 20-16-15,8 3-37 16,21 44-69-16,19 18-229 16,18 15-458-16</inkml:trace>
  <inkml:trace contextRef="#ctx0" brushRef="#br1" timeOffset="-84192.56">21357 13309 653 0,'0'0'185'0,"0"0"-48"15,0 0-22-15,0 0-57 16,0 0-9-16,0 0-13 16,0 0 0-16,0 0-2 15,0 0 9-15,0 6-8 16,0 16 13-16,0 10 0 16,0 10 18-16,0 8-28 15,0 5-4-15,0 4-5 16,0-2-8-16,0-3-7 15,0-1 1-15,0-2-6 16,0-5-3-16,0-8 2 16,0-8 0-16,0-12-7 15,0-6-1-15,0-7 1 16,0-5 3-16,0 0 9 0,0-9 4 16,0-27 5-16,-2-17-21 15,-7-12-1-15,-1-15 3 16,3-1-6-16,0 9 0 15,5 12 0-15,-1 24 3 16,3 11 2-16,0 12-2 16,0 5 1-16,0 6 0 15,0 2-1-15,0 0-11 16,5 22 3-16,15 16 8 16,7 11 2-16,2 2 10 0,2 4-4 15,0-7-4 1,-6-7 1-16,-1-10 0 0,-6-12-2 15,-5-6-2-15,-1-11 1 16,-1-2 5-16,3-2 1 16,1-28 15-16,1-20-10 15,-1-25-6-15,-7-13-5 16,2-4-1-16,-3 6 0 16,-3 24-1-16,0 23 2 15,-2 17 5-15,-2 11-2 16,2 4 8-16,1 6-9 15,-1 1-4-15,5 19-5 16,0 31 5-16,6 19 17 0,1 11-4 16,-2 8 5-1,5-1 2-15,-7-6-6 0,1-5-14 16,1-11 2-16,-3-9-2 16,-3-12 0-16,-2-14-3 15,-1-12-8-15,0-7-14 16,-1-10-14-16,-2-1-24 15,2 0-40-15,-2-14-100 16,4-9-12-16,1 4-63 16,-1 1-203-16</inkml:trace>
  <inkml:trace contextRef="#ctx0" brushRef="#br1" timeOffset="-83792.63">21961 13789 781 0,'0'0'287'0,"0"0"-123"16,0 0-41-16,0 0-43 15,0 0-27-15,0 0 21 16,0-9-30-16,0 9-28 16,-2 17-8-16,2 14 12 15,0 7-8-15,0 6 3 16,0 3-5-16,13-6-1 15,5-5-5-15,1-8 1 16,2-6-4-16,2-5 0 16,2-16 2-16,-3-1 0 0,-2 0 37 15,-4-11-14-15,-6-15-8 16,-5-9-11-16,-5-9 3 16,0-6-5-16,-11-2-4 15,-12 8 1-15,-6 12-2 16,0 13 0-16,6 10-3 15,-4 7 2-15,4 2-10 16,3 0-28-16,7 12-27 16,6 6-21-16,7 4-62 15,0-2 10-15,7-2-115 16,15-3-141-16</inkml:trace>
  <inkml:trace contextRef="#ctx0" brushRef="#br1" timeOffset="-83406.47">22333 13824 150 0,'0'0'819'15,"0"0"-690"-15,0 0-18 16,0 0-73-16,0 0-6 15,0 0 32-15,71 17-10 16,-52 19-6-16,-3 5 21 16,-5 9-15-16,-5-2-13 0,-4 1-17 15,-2-5-2-15,0-6 1 16,0-8 0-16,-2-8-13 16,-4-10-3-16,3-7-7 15,-1-5 3-15,0-8 11 16,4-35-3-16,0-17-11 15,0-11-13-15,0-1 5 16,13 14-3-16,3 10 5 16,-1 18 3-16,-2 16 2 15,1 8-16-15,1 6-64 16,7 0-58-16,1 0-39 16,6 4-269-16</inkml:trace>
  <inkml:trace contextRef="#ctx0" brushRef="#br1" timeOffset="-82981.98">22938 13794 1076 0,'0'0'186'15,"0"0"-117"-15,0 0-4 16,0 0-34-16,0 0-9 15,0 0 11-15,37 89-3 0,-10-89-4 16,0 0 5 0,2-17 4-16,0-15 5 0,-5-8-3 15,-6-2-7-15,-9-7-8 16,-9 1-5-16,0 7-10 16,-7 9-7-16,-17 15-1 15,-10 17-5-15,-10 8 4 16,-1 33 2-16,1 13 3 15,8 14-2-15,18 4 1 16,12 4 1-16,6-8-3 16,15-8-1-16,23-11 1 15,9-15 0-15,4-14 0 16,7-14-5-16,11-6-9 16,2-7-41-16,1-20 3 0,-12 1-107 15,-20-2-8-15,-21 16-180 16,-11 7-148-16</inkml:trace>
  <inkml:trace contextRef="#ctx0" brushRef="#br1" timeOffset="-82582.18">21159 14730 840 0,'0'0'302'0,"0"0"-203"16,0 0-20-16,123 3-19 15,-7-3 5-15,34 0 32 16,27-19 0-16,35-5-36 16,18-8 24-16,5-4-44 15,-3-2-35-15,-26-3-6 0,-42 10-18 16,-37 3-11-16,-38 10-46 15,-26 5-103-15,-21 6-62 16,-13 4-241-16</inkml:trace>
  <inkml:trace contextRef="#ctx0" brushRef="#br1" timeOffset="-82132.23">21104 14929 779 0,'0'0'275'0,"0"0"-156"0,0 0-24 15,0 0-26-15,138-48-10 16,-31 32 11-16,38-2 22 15,31-5-19-15,36 6 4 16,28-1-18-16,17 0-26 16,11 4-31-16,-6 1-2 15,-26 3-18-15,-36 3-19 16,-48-4-30-16,-50 7-52 16,-42 0-63-16,-29 4-52 15,-19 0-63-15,-12 0 18 16</inkml:trace>
  <inkml:trace contextRef="#ctx0" brushRef="#br1" timeOffset="-81696.94">21320 14780 254 0,'0'0'557'0,"132"-6"-362"16,-5-2-6-16,44-10-44 15,54 0-22-15,33-4 0 16,25-3-59-16,7 0-35 15,-29 1-29-15,-43 6-7 16,-62 4-69-16,-73 8-104 16,-54 3-289-16</inkml:trace>
  <inkml:trace contextRef="#ctx0" brushRef="#br1" timeOffset="-76330.75">7780 15448 778 0,'0'0'167'0,"0"0"-54"15,0 0-24-15,0 0-27 16,0 0-21-16,0 0-9 16,0 0 3-16,0 0-3 0,-31-8-16 15,13 8 3-15,-3 0 6 16,0 0-9-16,-6 0-7 16,0 14-5-16,0 5 5 15,0 2-5-15,5 8 2 16,0 9 0-16,2-2-2 15,7 5 1-15,6 4-3 16,4 3 2-16,3-4 5 16,0 0-4-16,14 2 6 15,9-6 1-15,5 4-6 16,1 0 0-16,0-3-1 16,0 9 5-16,-4 0 1 15,-5 2 3-15,-5 6-3 16,-8 0 14-16,-4-4-10 15,-3 1 1-15,0-4 1 0,0-4-7 16,-12-2-2-16,-1-12-4 16,-3-1-4-16,5-9 7 15,-1-10-7-15,4-9 7 16,3-4 0-16,3 0-1 16,0 0 5-16,2-13-1 15,0-10-10-15,0 1 1 16,0 4 0-16,2 0 5 15,11 7-5-15,1 0-1 16,1 11 0-16,4 0-4 0,1 0 2 16,-3 22 2-1,1 18 0-15,-2 14 0 16,-5 9 3-16,-4 8-2 16,-7 2 10-16,0-3-5 0,0 2 0 15,0 4 0-15,0-4 9 16,0 3 3-16,-7-11-3 15,2-3-13-15,1-12 7 16,4-9 0-16,0-12-6 16,0-6 0-16,2-4-1 15,7-1 1-15,4-8 8 16,1 0 1-16,-1 1-7 16,0-2-3-16,-1 2-1 15,-3-2-1-15,-1-5 0 16,0 3-3-16,-4-1-16 15,-4-1-48-15,0-4-62 16,0 0-101-16,-12-9-209 0</inkml:trace>
  <inkml:trace contextRef="#ctx0" brushRef="#br1" timeOffset="-61711.91">7795 15508 381 0,'0'0'218'16,"0"0"-127"-16,0 0 0 15,0 0-34-15,0 0-17 0,0 0-8 16,0 0-9 0,3-1 14-16,-3 1 5 0,0 0-12 15,0 0 1-15,0 0 5 16,0 0-7-16,0 0 1 16,0 0-1-16,0 0-2 15,0 0-1-15,0 0-1 16,0 0 4-16,0-3-6 15,0-1-3-15,-3 2-1 16,-3-2 7-16,-1 0-6 16,0 2 2-16,1 0-8 15,-1 2 2-15,-2-2-12 0,0 2 1 16,-2 0 1-16,0 0 4 16,-3 0-5-16,1 0 2 15,-3 6-1-15,-1 6-4 16,1 2 5-16,-3 4-2 15,2 5-1-15,0-6 3 16,1 2 2-16,5-1-2 16,0-2 2-16,4 2-4 15,3 2-1-15,4 6 1 16,0-1-2-16,0 13 4 16,0-3-3-16,0 5 3 15,0 0 6-15,6 0-7 16,3-3 3-16,0-3 2 0,2-2-11 15,0-8 10 1,1 2-6-16,1-4 2 0,1 4-3 16,-4 1 4-16,3 0 2 15,1-1-5-15,-1-2 1 16,1-2-2-16,-3 0 0 16,1 0 1-16,1-4-1 15,-3 1-3-15,2 2 2 16,-1 2 0-16,-4 3 4 15,-1-4-1-15,1 2-2 16,-2 5 2-16,-1-4-2 16,-4 0 1-16,0 6-2 15,0-9 1-15,0 2 2 16,0-2-3-16,-2-6 3 0,-7-1 2 16,0-6-6-16,0-5 7 15,3 0-4-15,-1-4 3 16,0 0 2-16,0 0-5 15,3 0 5-15,0-8-7 16,-1-1-2-16,3-8-1 16,0-2 1-16,2 6 3 15,0-1-3-15,0 6-1 16,0 2 1-16,0 6-1 16,0 0 1-16,0 0-3 15,0 0-3-15,0 0-1 16,0 0-1-16,0 0 1 15,4 14 6-15,5 0 2 0,-3 8-1 16,1-4 4 0,-2 4-4-16,2 4 3 0,-5 2-2 15,0 3 0-15,0 1 0 16,-2-2 1-16,0-2-2 16,0-2 4-16,0 5-1 15,0 2-3-15,0 5 2 16,0-2 3-16,0 8-4 15,0-3 3-15,0 4 2 16,0-1-2-16,0 5-3 16,0-4 5-16,0 4-5 15,0 1 4-15,0-2-5 0,0-2 0 16,2 3 0-16,3-5 2 16,1-5-1-16,4 4-1 15,-2-3 0-15,-1-10 1 16,2 0 0-16,0-12-1 15,0-8 1-15,-1-1 4 16,4-8-5-16,1-1 0 16,3 0 3-16,6 0 5 15,4-14 6-15,1-4-3 16,-4 5-6-16,-8-2 2 16,-5 7-4-16,-6 4-2 15,0 0-1-15,-4 4-4 16,0 0-19-16,0 0-38 15,0 0-38-15,0 0-92 16,-4 4-124-16,-17 0-265 0</inkml:trace>
  <inkml:trace contextRef="#ctx0" brushRef="#br1" timeOffset="-48428.13">29387 13416 711 0,'0'0'148'0,"0"0"-72"0,0 0 41 16,0 0-22-16,0 0-42 15,0 0-1-15,0 0-3 16,0 0 1-16,0-5 4 16,-4-7-26-16,2-6-10 15,0-2-2-15,2-2 2 16,0-1 1-16,4 5-8 15,12 3 1-15,6 1 0 16,5 2-6-16,6-1-4 16,6 3 2-16,3 1-3 15,2-2 4-15,-3 1-1 16,-2 0-3-16,-3 0 4 16,-7 3 2-16,-9 1 7 15,-9 1 6-15,-7 3 1 0,-4 0 2 16,0 2 6-16,0 0 8 15,0 0-13-15,0 0-6 16,0 2-16-16,0 34 1 16,0 25-1-16,0 23 13 15,0 10-10-15,0 6 11 16,0-2-4-16,0 1-2 16,0-7 3-16,0-4 7 15,-4-10-15-15,4-6 3 16,-2-11-8-16,2-7 1 0,0-13-2 15,-4-5 1 1,-1-13-19-16,-2-5-47 0,-4-2-68 16,-4-10-67-16,-1-2-137 15,1-4-567-15</inkml:trace>
  <inkml:trace contextRef="#ctx0" brushRef="#br1" timeOffset="-48200.92">29520 14034 1139 0,'0'0'208'0,"0"0"-146"0,0 0 12 15,0 0-2-15,113-95-52 16,-57 78-9-16,4 1-4 15,4 6-7-15,5 3-53 16,-4-4-54-16,-5 7-168 16,-2 0-435-16</inkml:trace>
  <inkml:trace contextRef="#ctx0" brushRef="#br1" timeOffset="-47762.21">30453 13682 1210 0,'0'0'75'0,"0"0"-12"16,0 0 40-16,0 0-70 15,-129 40-6-15,111-2 38 16,9 8-22-16,7 6-20 15,2 4-9-15,2-2-4 16,27-7 4-16,9-10-2 16,11-15-5-16,10-9 0 15,5-13-2-15,0 0 6 16,-7-15-3-16,-7-13 18 16,-13-8-5-16,-10-4-8 15,-13-6 3-15,-12-6 2 0,-2-6-2 16,-11-1-4-16,-27 5-5 15,-8 10-6-15,-10 16-1 16,-5 15-1-16,-1 13-3 16,6 0-2-16,7 18-11 15,13 18-30-15,14 1-21 16,13 5-56-16,9 2-43 16,7-7-64-16,31-7-189 15</inkml:trace>
  <inkml:trace contextRef="#ctx0" brushRef="#br1" timeOffset="-47419.58">31834 13471 1229 0,'0'0'146'16,"0"0"-131"-16,0 0 52 16,0 0-25-16,0 0-23 0,0 0 73 15,-134 144-10-15,90-90-33 16,2 3-24-16,3 1-7 15,10-6-9-15,8-5-9 16,5-8 0-16,9-13-5 16,3-6-25-16,4-8-46 15,0-9-75-15,0-3-92 16,0-12-243-16</inkml:trace>
  <inkml:trace contextRef="#ctx0" brushRef="#br1" timeOffset="-47232.42">31380 13611 1291 0,'0'0'219'0,"0"0"-197"16,0 0 43-16,0 0-56 15,0 0-9-15,0 0-66 16,13-18-20-16,16 18-148 15,6 9-308-15</inkml:trace>
  <inkml:trace contextRef="#ctx0" brushRef="#br1" timeOffset="-47012.88">31895 13922 403 0,'0'0'1044'0,"0"0"-898"16,0 0 1-16,0 0-37 16,0 0-61-16,0 0-21 15,0 0-9-15,0-6-17 16,-2 2-2-16,-10 0-53 16,-13 4-81-16,-8 0-206 15,-14 0-412-15</inkml:trace>
  <inkml:trace contextRef="#ctx0" brushRef="#br1" timeOffset="-44643.37">29778 16521 714 0,'0'0'116'0,"0"0"-92"16,0 0 61-16,0 0-37 15,127 0-13-15,-109 18 13 16,-5-1-1-16,-2 10-4 15,-4-5-5-15,-5 0-4 16,-2 2 1-16,0 2-9 16,0-7-2-16,-7-6 0 15,-4-4-10-15,2-5-2 16,3 0-4-16,4-4-3 0,2 0-3 16,0 0 5-16,0 0-4 15,0 0 3-15,0 0 2 16,0 0 1-16,8 0 0 15,7 0-6-15,6 0 0 16,4 5-1-16,1 18 2 16,0 7-3-16,-1 6 0 15,-2 4 2-15,-7 6-3 16,-10-2 4-16,-4-4 5 16,-2 0 6-16,0-3 3 15,-8-11 9-15,-13-4 15 16,-1-4 9-16,-3-4-5 0,1-14-19 15,-5 0 0 1,-2 0-10-16,0-23-7 0,2-4-9 16,6-8-1-16,13 3-26 15,4 6-30-15,6 8-44 16,0 5 7-16,2 0-68 16,17 7-154-16,3 2-222 15</inkml:trace>
  <inkml:trace contextRef="#ctx0" brushRef="#br1" timeOffset="-44199.45">30366 16798 1133 0,'0'0'196'15,"0"0"-98"-15,0 0-15 16,0 0-44-16,0 0-28 16,0 0 4-16,-16 44 20 15,16-2-15-15,0 3-14 16,0 2-5-16,9-6 3 16,9-2-4-16,4-11 5 15,5-6-5-15,0-10 3 16,6-10-3-16,7-2-7 15,7-5 2-15,2-26 4 16,-6-5 2-16,-12-12 0 16,-16 2 1-16,-11-6 3 0,-4 2-3 15,0 10 4-15,-15 4 0 16,-12 14 5-16,-10 11 1 16,-11 11-5-16,-2 0-7 15,3 0-1-15,5 20-3 16,13 1-17-16,8-1-62 15,10 2-28-15,11-6-76 16,0-2-142-16,11-10-260 16</inkml:trace>
  <inkml:trace contextRef="#ctx0" brushRef="#br1" timeOffset="-43820.8">31469 16686 896 0,'0'0'440'0,"0"0"-381"15,0 0 14-15,0 0-9 16,0 0 1-16,-54 104-9 16,32-57 11-16,-2 3-30 15,1-1-21-15,1-5-6 16,7-4-9-16,1-8-1 15,3-4-12-15,1-6-26 16,4-6-89-16,-3-14-80 16,-1-2-192-16,0-2-574 15</inkml:trace>
  <inkml:trace contextRef="#ctx0" brushRef="#br1" timeOffset="-43623.43">31161 16772 1034 0,'0'0'349'0,"0"0"-257"15,0 0 16-15,0 0-50 16,0 0-49-16,0 0-9 16,-33-36-6-16,53 36-110 15,9 0-41-15,9 13-117 16,0 6-316-16</inkml:trace>
  <inkml:trace contextRef="#ctx0" brushRef="#br1" timeOffset="-43412.88">31729 17124 1099 0,'0'0'297'0,"0"0"-216"16,0 0-38-16,0 0-33 15,0 0-10-15,0 0-45 16,-6-4-120-16,-9 4-587 0</inkml:trace>
  <inkml:trace contextRef="#ctx0" brushRef="#br1" timeOffset="-31459.23">7125 16037 941 0,'0'0'189'0,"0"0"-88"16,0 0-14-16,0 0-19 15,0 0 1-15,0 0-6 16,0 0 1-16,0 0-33 16,-16 0-11-16,-6 3 4 15,-9 5-4-15,-7 0 1 16,-5 2 11-16,-5 0-6 0,-10 1-2 15,-13 4 0 1,-8-3-1-16,2 3-6 16,7-2-3-16,17-5 8 0,20-2-4 15,17-2-7-15,9 0-4 16,5-4-3-16,2 0-4 16,0 0 0-16,0 0-1 15,0 0 1-15,0 0 0 16,0 0 0-16,0 0 0 15,0 0-3-15,0 0 3 16,0 0 4-16,0 0-2 16,0-18-1-16,0-8 0 15,0-7 1-15,2-2 1 16,0-1-4-16,-2-4 3 0,0 0-1 16,3-9-1-16,1-1 0 15,-2-2 0-15,5 2 1 16,-2 10-1-16,-3 7 0 15,-2 12-2-15,2 3 2 16,-2 6 2-16,0-2-2 16,0 0 5-16,0 5-5 15,0 1 3-15,0 3 4 16,0 1-4-16,0 4-3 16,0-5 0-16,0 1 0 15,0 4 1-15,0 0-1 16,0 0 0-16,0 0 1 15,0-1 2-15,0-2-4 16,0 2 3-16,0-4-1 16,0 1-1-16,0-3 0 0,0 1 1 15,0-3 0 1,0-3-1-16,0-2-1 0,0 1 1 16,0-10 0-1,2 2 1-15,-2-8-1 0,0-9 0 16,0-4 0-16,0-8 3 15,0-7-3-15,0-1-2 16,-4-6 2-16,-10-12 0 16,-3-12 0-16,-4-6 0 15,-3 0 1-15,1 9-1 0,6 9 0 16,1 16 0 0,7 14 0-16,3 14 1 0,1 14 0 15,5 10-1-15,-2 3 0 16,2-1-2-16,-2 2 2 15,2 1 2-15,0-6-2 16,0 5-4-16,0 3 4 16,0 1 0-16,-2 0 0 15,2 0 1-15,0 0 0 16,0 0-1-16,0 0 0 16,0 0 1-16,0 0-1 15,0 0 0-15,0 0 0 16,-3 0 0-16,3 0 0 0,0 0 0 15,-2 0 2 1,2 0 0-16,-5 0 1 0,-1 0 0 16,-5 0 3-16,-12 0-1 15,-14-5-4-15,-15 1 0 16,-10-4-1-16,-5 8 0 16,3 0-1-16,10 0-3 15,12 0 0-15,13 0 3 16,15 3 1-16,8-2 2 15,3-1-1-15,3 0-1 16,0 0 0-16,0 0-1 16,0 0-1-16,0 0-3 0,0 0-2 15,0-17 6 1,5-8-1-16,6-11 1 16,2-3 1-16,0-4 0 0,1 3 0 15,-3 2 0 1,-4 8-2-16,0 3 2 0,-5 14 0 15,-2 4-1-15,0 9 1 16,0 0-1-16,0 0-6 16,0 0 0-16,-12 13 1 15,-9 11 4-15,-8 6 0 16,-5 4 2-16,-4 4 0 16,-4 0 0-16,0-1 0 15,-1-1 0-15,5-9-2 16,9-4 2-16,9-10 1 15,9-5 0-15,9-8-1 0,2 0 2 16,0 0 0 0,0 0-2-16,0 0-2 0,0 0 2 15,0 9-1-15,6 6-1 16,21 11 2-16,11 13 1 16,9 2 1-16,9 2 6 15,6 0-5-15,3-5 0 16,-3-9-3-16,1-6-26 15,-3-12-83-15,-10-10-201 16,-16-1-475-16</inkml:trace>
  <inkml:trace contextRef="#ctx0" brushRef="#br1" timeOffset="-30593.93">2121 14332 935 0,'0'0'158'0,"0"0"-15"16,0 0-27-16,0 0-68 16,0 0-13-16,0 0-2 15,-134 7-7-15,102 31-6 16,1 8 1-16,5 13 27 15,6 11-2-15,9 2 5 16,9 0 1-16,2-6-24 16,4-12-11-16,23-11-7 15,9-15-6-15,3-14 1 0,3-14 2 16,1 0-1 0,-3-14-6-16,-9-14-1 0,-4 2-2 15,-9 4-20-15,-3 0-40 16,-6 7-49-16,1 7-65 15,-6 4-128-15,-2 4-372 16</inkml:trace>
  <inkml:trace contextRef="#ctx0" brushRef="#br1" timeOffset="-29958.73">2482 14564 873 0,'0'0'327'0,"0"0"-240"16,0 0 11-16,0 0-34 16,0 0-30-16,0 0 2 15,-66 88 13-15,66-54-17 16,8 2-12-16,13-6-8 15,4-3-5-15,4-12-2 16,2-8 0-16,3-7-5 16,3-8 0-16,2-23-2 15,-3-4-1-15,-10-6 2 16,-13 1-1-16,-11 4 2 0,-2 9 3 16,0 8 2-16,0 11 3 15,0 8 19-15,0 0 8 16,-2 0-30-16,-2 24-5 15,4 10 0-15,0 2 1 16,0-2 3-16,2-6-4 16,21-4-3-16,6-12-8 15,4-8 4-15,3-4 3 16,-1-12-1-16,1-20 4 16,-5-14-6-16,-7-6 3 15,-7-5 4-15,-13-6 0 16,-4-8 4-16,0-7-4 15,-14-2 3-15,-10 10 2 0,2 14 11 16,1 22 20 0,8 17 26-16,7 13-18 0,3 4-8 15,3 4-30-15,0 31-3 16,0 15-3-16,0 16 4 16,0 7 2-1,16 1-4-15,-3-7-2 0,1-4-4 16,-1-17-28-16,-2-11-66 15,0-10-89-15,-7-9-106 16,-1-11-226-16</inkml:trace>
  <inkml:trace contextRef="#ctx0" brushRef="#br1" timeOffset="-29477.04">2860 14524 844 0,'0'0'449'0,"0"0"-317"0,0 0-29 15,0 0-28-15,0 0-47 16,0 0-22-16,45-21-6 16,-10 20-3-16,6 1-77 15,5 0-67-15,6 0-70 16,6-6 129-16,-8 0-146 16,-13-2-24-16,-13 2 110 15,-15-4 148-15,-2 2 156 16,-5-1 90-16,-2 1-6 0,0 4-70 15,0 3-45-15,0 1-15 16,-2 0 0-16,-5 0-53 16,-2 0-26-1,0 11-22-15,-2 19-5 0,5 9 8 16,0 1 4-16,6-3-10 16,0-1 0-16,0-11-5 15,0-5 0-15,14-4 1 16,4-10-2-16,2-6-6 15,5 0 1-15,-3-5 0 16,-2-14 5-16,-6-12 3 16,-10 4 3-16,-4 2 5 15,0-4 20-15,-14 3 0 16,-10 8-7-16,-7-1-14 0,0 15-10 16,2 4-8-1,4 0-27-15,11 15-49 0,10 7-95 16,4 0-91-1,4-12-309-15</inkml:trace>
  <inkml:trace contextRef="#ctx0" brushRef="#br1" timeOffset="-28394.95">3721 14261 734 0,'0'0'123'15,"0"0"-33"-15,0 0-7 16,0 0-37-16,0 0 16 16,-21-112 11-16,13 82-2 15,-1-5 7-15,-1 3-19 16,2 10 19-16,-1 8 40 16,5 10-26-16,-2 3 2 0,4 1-45 15,2 0-26-15,0 22-22 16,0 23-1-16,10 22 7 15,1 10 10-15,-3 17 0 16,-3 12 0-16,2 2 9 16,0 2-10-16,1 2 11 15,1-13 6-15,0-1-20 16,0-14-13-16,0-15 0 16,0-19 0-16,0-16 0 15,0-16 0-15,-1-14-10 16,4-4-9-16,1-9-3 15,7-31 18-15,1-17-6 16,-6-8-6-16,-9-6 12 0,-6 4 3 16,0 6 1-16,-21 12-6 15,-6 18-11-15,-4 17 4 16,-3 10 3-16,3 4 4 16,4 0 0-16,9 4-10 15,9 6-32-15,5-7-14 16,4-3-10-16,0 0 19 15,4 0-2-15,23 0 44 16,9-17 10-16,8-11 1 16,5-7 0-16,5-9 0 15,4-13 0-15,-1-3 0 16,-3-9 1-16,-11 5 3 0,-12 0-3 16,-7 3-1-16,-10 4 1 15,-8 9 4-15,-6 16 12 16,0 13 24-16,0 14 9 15,-13 5 3-15,-3 0-42 16,3 5-8-16,1 20-1 16,6 12-2-16,2 8 2 15,4 7 13-15,0 8 3 16,0 5 6-16,0 2-3 16,0 4 5-16,10 1-3 15,4 4-2-15,1-9 2 16,1-4-7-16,-3-10-8 15,-2-9-2-15,-6-14-5 16,-2-14 1-16,-3-7-2 0,0-9 0 16,0 0 1-16,0-13-2 15,-8-19 1-15,-13-9-11 16,-6-9-2-16,2 6-1 16,2 13-1-16,6 15 5 15,9 10 10-15,0 3 2 16,6 3-1-16,2-2-1 15,0 2 1-15,0-2-3 16,0 0-3-16,23-10-11 16,10-4 13-16,14-8 3 15,4-7-6-15,-2-2-41 0,-5 1-60 16,-8 9-46 0,-14 10-143-16,-15 13-361 0</inkml:trace>
  <inkml:trace contextRef="#ctx0" brushRef="#br1" timeOffset="-27200.84">2025 15615 729 0,'0'0'231'0,"0"0"-121"15,0 0-11 1,0 0-24-16,0 0-49 0,0 0 58 16,-4 151-19-16,4-84-24 15,0-1-7-15,4 3-29 16,0-11-2-16,1-10-3 15,1-6-24-15,1-8-68 16,-2-10-89-16,-3-12-167 16,-2-12-467-16</inkml:trace>
  <inkml:trace contextRef="#ctx0" brushRef="#br1" timeOffset="-26884.25">1849 15661 529 0,'0'0'256'0,"0"0"-194"16,0 0-18-16,78-109 2 16,-42 95-2-16,1 10-9 15,-1 4-1-15,-7 0-11 16,-4 31-10-16,-6 10 22 15,-7 8 21-15,-10 1-21 16,-2 1 3-16,0-1-7 16,-9-8-3-16,-7-7-16 15,3-5-10-15,-1-12-2 0,4-7-7 16,-1-7-23-16,1-4-27 16,-1 0-98-16,5 0-154 15,2-6-104-15</inkml:trace>
  <inkml:trace contextRef="#ctx0" brushRef="#br1" timeOffset="-26514.61">2252 15869 839 0,'0'0'303'15,"0"0"-240"-15,0 0-7 0,0 0-33 16,0 0-17-16,0 0 6 16,33 23 15-16,-14-2-1 15,-4 2-4-15,-4-5-8 16,2 1 2-16,-4 1-2 16,-2-9 0-16,-2-3-8 15,-3-2 2-15,-2-2-3 16,0-4-2-16,0 0 3 15,0-4 3-15,0-18-9 16,0-6-10-16,-4-9 4 16,1 2 0-16,3 4 4 0,0 3-6 15,0 7-3 1,0 9-12-16,3 6-35 0,3 6-56 16,5 0-126-16,-2 0-129 15</inkml:trace>
  <inkml:trace contextRef="#ctx0" brushRef="#br1" timeOffset="-26140.5">2630 15811 818 0,'0'0'246'0,"0"0"-167"15,0 0-34-15,0 0 4 16,0 0-20-16,0 0-12 15,-2 70 14-15,16-59-3 16,1-7-6-16,1-4 7 16,-3 0-4-16,3-4-2 0,-1-19 2 15,-1 2-8-15,-5-11-14 16,-5 9 0-16,-4 1 6 16,0 0-8-16,0 4 0 15,-13 8 1-15,2 10 2 16,-2 0-3-16,-1 14-1 15,-6 17-2-15,2 7 2 16,5-1 2-16,7 1-1 16,6-4-1-16,0-7 0 15,8-4-1-15,13-9-13 0,2-5-39 16,2-2-70-16,6-7-103 16,9-7-173-16,7-16-109 15</inkml:trace>
  <inkml:trace contextRef="#ctx0" brushRef="#br1" timeOffset="-25769.38">2989 15771 487 0,'0'0'653'0,"0"0"-557"16,0 0-38-16,0 0-14 15,0 0-26-15,0 0-10 16,-20 44-3-16,20-34-5 0,5-2 4 15,10-6 5 1,2-2-2-16,-2 0 3 0,3-2-6 16,1-15-1-16,0-1-3 15,-2-5 0-15,-3 2 1 16,-6 2-1-16,-3 2 4 16,-3 8-2-16,-2 5 7 15,0 4 35-15,0 0 8 16,0 0 4-16,0 0-21 15,0 7-31-15,0 12 4 16,0 4 2-16,0-2-1 16,5 2-8-16,-1-6-1 0,1 3 0 15,-1-3-19 1,0-13-53-16,1 1-26 0,4-5-83 16,0 0-202-16,2-20-351 15</inkml:trace>
  <inkml:trace contextRef="#ctx0" brushRef="#br1" timeOffset="-25615.38">3206 15512 1219 0,'0'0'74'0,"0"0"-10"16,0 0-44-16,0 0-20 15,0 0-49-15,0 0-53 16,-16 59-120-16,16-37-202 15</inkml:trace>
  <inkml:trace contextRef="#ctx0" brushRef="#br1" timeOffset="-24842.47">4373 14899 1143 0,'0'0'132'0,"0"0"-69"15,-87 153 33-15,56-37 17 16,-2 22-13-16,1 10-17 16,3 4-35-16,5-9-25 15,6-19-19-15,12-20-4 16,3-19-21-16,3-18-84 15,0-28-98-15,18-26-233 16</inkml:trace>
  <inkml:trace contextRef="#ctx0" brushRef="#br1" timeOffset="-24147.72">4750 15266 1075 0,'0'0'230'16,"0"0"-193"-16,0 0-25 16,0 0 25-16,0 140 22 15,0-66-27-15,0 7 7 16,0-5-8-16,-5-4-5 16,1-15-17-16,0-8-1 15,-1-23-4-15,3-12-2 16,2-8 0-16,-2-6 1 0,-3 0 0 15,-2-20-3 1,1-22-25-16,1-22-5 0,5-20 0 16,0-10 4-16,0-1 11 15,13 19-4-15,10 23 17 16,-1 22 2-16,0 13 1 16,-2 14-1-16,-1 4-3 15,-4 0 0-15,-7 22 3 16,-2 13 8-16,-6 7 8 15,0 2-3-15,-8 1-10 16,-11 3-3-16,-4-7 1 16,-1-10 1-16,1-4-4 15,1-15-8-15,2-10-2 16,2-2 8-16,3 0-12 0,6-5 2 16,5-1 12-16,1 3 2 15,3 3 14-15,0 0-14 16,0 0 0-16,24 0 0 15,5 18 5-15,9 0 8 16,1-1-5-16,-2 0-6 16,1 2-2-16,0-7-4 15,-5-1-26-15,-2-7-70 16,-2-4-95-16,-2 0-124 16,-4-4-204-16</inkml:trace>
  <inkml:trace contextRef="#ctx0" brushRef="#br1" timeOffset="-23779.44">5092 15512 977 0,'0'0'231'16,"0"0"-176"-16,0 0 5 16,0 0-4-16,0 0-13 15,0 0-8-15,39 72-21 16,-17-72-7-16,0 0 2 15,-1-18 4-15,-4-10 0 16,-5 2-2-16,-8-6 1 16,-4 6 0-16,0 1 2 15,0 10-1-15,-10 5-3 0,-3 10 16 16,-5 4-9-16,3 29-17 16,-3 14 0-16,5 8 0 15,6-1 3-15,7-8 6 16,0-8-8-16,0-10 0 15,20-6 5-15,2-10-4 16,3-6 2-16,4-1-2 16,4-5-2-16,1-9-41 15,-1-13-7-15,-6 3-74 16,-7 2-187-16,-9 9-219 16</inkml:trace>
  <inkml:trace contextRef="#ctx0" brushRef="#br1" timeOffset="-21207.36">2343 16918 588 0,'0'0'254'15,"0"0"-154"-15,0 0-3 16,0 0-3-16,0 0-24 0,0 0-22 16,-17 68-8-16,10-14 5 15,0 12-17-15,3 7-14 16,0 2-12-16,-1-4-2 15,5 2-31-15,0-8-57 16,0-6-98-16,0-15-211 16</inkml:trace>
  <inkml:trace contextRef="#ctx0" brushRef="#br1" timeOffset="-20686.13">2078 17008 672 0,'0'0'81'0,"0"0"-74"15,87-121 43-15,-44 82 11 16,-1 3 16-16,0 10 16 15,-4 8-29-15,-4 12-38 16,-5 6 0-16,-6 1 2 16,0 29-2-16,-3 11 27 15,-4 9-20-15,-5 8-11 0,-9 4-8 16,-2 1 4-16,0-6-13 16,-8-4 4-16,-15-12-6 15,-1-10 0-15,-5-9 1 16,-3-8-3-16,-3-10 6 15,-3-4-1-15,5 0 0 16,6-8 6-16,11-6-7 16,7 6 3-16,9 5 7 15,0 1-2-15,0 2-13 16,0-5-2-16,11 5-5 16,18 0 7-16,7 0 2 15,7 13 10-15,3 10-3 16,5 9-1-16,1-6-5 15,-4 4-2-15,0-5-1 16,0-4-14-16,-3 2-26 0,-3-11-43 16,-2-11-178-16,-13-1-131 15</inkml:trace>
  <inkml:trace contextRef="#ctx0" brushRef="#br1" timeOffset="-20269.97">2977 17048 959 0,'0'0'170'16,"0"0"-73"-16,0 0-10 15,0 0-40-15,0 0-18 16,0 0-10-16,-52 31 0 15,52 10 3-15,0 7-5 16,9 2-5-16,13 3-2 16,3-13-9-16,4-8 2 15,2-14-3-15,2-6 0 16,-1-12 0-16,-3 0 1 16,-5-22 3-16,-6-12 3 15,-12-12-2-15,-6 2 3 16,0 0 9-16,-19-2 24 15,-10 2-21-15,-7 7-13 0,0 11 2 16,10 13-6 0,1 13 0-16,0 0-3 0,3 9-21 15,5 13-52 1,3 4-9-16,14 2-68 0,0-10-138 16,9-5-73-16</inkml:trace>
  <inkml:trace contextRef="#ctx0" brushRef="#br1" timeOffset="-19887.61">3520 16834 913 0,'0'0'180'0,"0"0"-53"15,0 0-32-15,0 0-52 16,0 0 11-16,0 0-6 15,-129 45-13-15,111-14 23 16,4 9-16-16,6 8-14 16,3 2 7-16,5 0 10 15,0-6-16-15,9-3-7 16,16-12-8-16,6-6-1 16,7-9-5-16,6-7 12 15,1-7-2-15,-8 0-5 16,-3 0 32-16,-7-2-28 15,-9-7-3-15,-3-1 0 16,-3 6-6-16,-4 0-7 0,-3 0 1 16,-3 4-2-16,0 0-5 15,-2 0-11-15,0 0-20 16,0 0-33-16,0 0-66 16,-11 0-87-16,-16 14-275 15</inkml:trace>
  <inkml:trace contextRef="#ctx0" brushRef="#br1" timeOffset="-18508.73">2520 17726 607 0,'0'0'231'0,"0"0"-154"15,0 0 16-15,0 0-6 16,0 0-11-16,0 0-4 16,0 0-12-16,-5-3-14 15,5 3-19-15,18 13 30 16,4 18-9-16,5 4 14 15,6 10-10-15,1-4-21 16,-3 4-11-16,2-1-12 16,-10-16-4-16,-4-2 0 15,-7-12-4-15,-6-10 3 0,-3-4-2 16,-3 0 4-16,0 0 3 16,0 0 7-16,0-18 21 15,0-9-12-15,0-12-19 16,0-3 1-16,0 7-4 15,0 8 0-15,0 4-2 16,0 9 0-16,4 2-2 16,2 2-1-16,-3 6-12 15,2 4-11-15,-3 0-8 16,-2 0-38-16,6 0-44 16,3 0-2-16,5 4-50 15,8 2-108-15,2-2-101 16</inkml:trace>
  <inkml:trace contextRef="#ctx0" brushRef="#br1" timeOffset="-18248.45">3045 17740 337 0,'0'0'853'15,"0"0"-736"-15,0 0-32 16,0 0-38-16,0 0-13 15,0 0-7-15,-22 4-9 16,22 20 14-16,0 6-6 16,4 1-14-16,4-8 1 15,-4-1-7-15,2-4-6 16,-3-9 0-16,-1-4-20 0,2-5-53 16,-2 0-16-1,5 0-75-15,-4-18-135 0,1-9-528 16</inkml:trace>
  <inkml:trace contextRef="#ctx0" brushRef="#br1" timeOffset="-18078.3">3045 17740 76 0,'-4'-84'1067'15,"0"84"-986"-15,4 0-49 16,0 0-32-16,0 0-11 15,0 0-23-15,0 0-32 16,0 0-116-16,6 0-75 16,5 0-268-16</inkml:trace>
  <inkml:trace contextRef="#ctx0" brushRef="#br1" timeOffset="-17500.18">3308 17602 834 0,'0'0'346'16,"0"0"-275"-16,0 0-22 15,0 0-27-15,0 0 4 16,0 0-4-16,-5 4 11 16,19 24 28-16,4 8-12 15,0 4-8-15,-1 4-9 16,4 4-6-16,-3-2-17 16,3-6 8-16,-2 1-9 15,1-15-8-15,-5-8 1 16,-6-10-1-16,-2-2 3 15,-3-6-3-15,-1 0 2 16,1-10 9-16,-2-12 4 0,-2-4-10 16,0-2 1-16,0 6-2 15,0 4 0-15,-15 4 7 16,-8 1-3-16,1 6-8 16,-5 4 0-16,2 3-5 15,-1 0 5-15,6 0-1 16,4 0 1-16,7 3 1 15,7-1-1-15,2-2 1 16,0 0 1-16,0 0-2 16,0 0-1-16,16-2-9 0,6-13 10 15,9 5 3 1,8-8-1-16,-4 2-2 16,3 2-5-16,-1 0-41 15,1 0-97-15,7-2-1 0,-1 2-252 16</inkml:trace>
  <inkml:trace contextRef="#ctx0" brushRef="#br1" timeOffset="-16884.68">4331 17773 1303 0,'0'0'154'0,"0"0"-134"16,0 0-15-16,0 0-5 15,0 0 0-15,-36 132-1 16,27-69-5-16,5 12-70 16,4-12-117-16,0-18-179 15</inkml:trace>
  <inkml:trace contextRef="#ctx0" brushRef="#br1" timeOffset="-16321.79">4670 17348 1087 0,'0'0'281'0,"0"0"-240"15,0 0-29-15,0 0-4 16,0 0-8-16,0 0 4 16,6 57 9-16,12-13 2 15,-2 6-6-15,-1-1-2 16,-6 1 5-16,2-6-7 15,-2-5-1-15,0-10-3 0,-2-13-1 16,-3-6-3-16,-2-10-11 16,-2 0 11-1,0-5 3-15,0-22 15 16,-6-21-14-16,-14-10-2 0,-2-14 1 16,-3 0-5-1,5 10-10-15,2 13 15 0,9 27 10 16,2 7 1-16,7 8-8 15,0 1-3-15,0 2 0 16,0 0-7-16,21 0 0 16,3 4 6-16,2 0-3 15,-3 0 4-15,-3 0-2 0,-2 4 2 16,-4 10 5 0,-6 4 10-16,-1 0 5 0,-7 3 10 15,0 6 4-15,0-1-7 16,-9 7-27-16,-9-3-12 15,-2-7-71-15,0-5-54 16,0-9-146-16,-2-9-259 16</inkml:trace>
  <inkml:trace contextRef="#ctx0" brushRef="#br1" timeOffset="-15421.59">4959 17277 663 0,'0'0'187'0,"0"0"-117"16,0 0 20-16,0 0-31 15,0 0 5-15,0 0-9 16,7-18 2-16,2 18-17 15,-4-3-15-15,-5 3-3 0,2 0 1 16,-2 0-17-16,0 0-3 16,2 0-3-16,2 0-2 15,0 0-1-15,3 0 1 16,-3 0-8-16,2 0-8 16,-2 0 3-16,-4 0 12 15,2 0 3-15,-2 0 1 16,0 0 4-16,0 0 5 15,0 0 9-15,0 0 6 16,0 0 9-16,0 0 2 16,0 0-6-16,2 0-15 15,5 0-6-15,3 0-3 16,7 11 12-16,7 11 9 16,1 6 23-16,4 3-14 0,-3 8-9 15,3 1-3-15,-2-4-3 16,2 0-11-16,-7-9-5 15,-1-5 0-15,-6-12 2 16,-7-6-7-16,-3-4 3 16,-2 0 3-16,-3 0 7 15,0-14 14-15,0-26-2 16,0-14-20-16,0-13-5 16,0-3-5-16,0 12-1 15,0 17 2-15,0 20-1 16,0 11-12-16,0 10-24 15,0 0-5-15,0 0-26 16,0 0-43-16,2 8-34 0,13 15 9 16,8 4-96-16,4-5-106 15,8 0-174-15</inkml:trace>
  <inkml:trace contextRef="#ctx0" brushRef="#br1" timeOffset="-14367.13">5701 17369 739 0,'0'0'267'0,"0"0"-124"16,0 0-36-16,0 0-9 0,0 0-22 15,0 0-23 1,-13-21-20-16,1 16-1 0,-1 5-7 16,-1 0-15-1,1 0 0-15,-2 5-1 0,1 8 0 16,6 5-2-16,1 1-3 15,7-2 2-15,0-1-6 16,0-2 0-16,0-5-6 16,9-4-10-16,4-5-7 15,3 0 4-15,1-4-4 16,4-18 7-16,-3-6 3 16,-5 2-1-16,-2-2 8 15,-6 6 6-15,-1 8 0 16,-4 5 1-16,0 7 4 15,0 2 11-15,0 0-11 0,0 0-5 16,0 2-8-16,0 13-1 16,0 3 9-16,7-1 0 15,3 6 1-15,2-4-1 16,3-8 0-16,-1-5 0 16,4-2 0-16,0-4 1 15,-1 0 3-15,3-21 0 16,-1-8 1-16,-4-7-2 15,-4-4 0-15,-6-4-2 16,-5 0 0-16,0-6 0 16,-5 1-2-16,-13 1 1 15,0 13 0-15,3 12 2 16,5 17 5-16,4 6 16 16,-1 0-17-16,1 4-6 0,4 18-9 15,0 2 8-15,2 6 1 16,0 7 5-16,4-1-2 15,9 0-2-15,5-1 1 16,2-4 0-16,4 1-1 16,3-9-1-16,0-2 2 15,-2-13-2-15,-1-2-10 16,-4-6-3-16,0 0 4 16,-5 0 3-16,-3-6 5 15,-3-2 1-15,-7 4 4 16,2 0 2-16,-4 4 12 15,0 0-2-15,0 0-7 16,0 0-9-16,2 0-12 0,0 0 2 16,6 0 2-16,3 4 8 15,-1 8 1-15,7 6 1 16,-4-4 8-16,3 8-3 16,-1-8 4-16,1 0-5 15,-1-6-5-15,3-8 9 16,3 0-2-16,2-22 0 15,2-6-8-15,-5-6-21 16,-5 6 21-16,-5 6 16 16,-8 4 23-16,0 1-10 15,-2-6-5-15,0 1 7 16,0 0-8-16,0-9-13 0,0 4-7 16,0 9-1-16,-4 5-1 15,-3 12 3-15,4 1 3 16,-3 0-3-16,0 21-3 15,-3 12 3-15,4 7 4 16,5-4-1-16,0-1 1 16,0-8-6-16,7-5 0 15,12-8-2-15,10-6 1 16,7-8-2-16,5 0-11 16,5-22 12-16,1-18-42 15,2-8-96-15,-2-7-150 16,-12 7-492-16</inkml:trace>
  <inkml:trace contextRef="#ctx0" brushRef="#br1" timeOffset="-13568.59">2630 12493 971 0,'0'0'190'0,"0"0"-144"15,-48 182 24-15,34-70 3 16,1 20-21-16,0 19-18 16,1 7-10-16,-1-5-11 15,2-15-10-15,6-30-3 16,5-30-54-16,0-27-84 15,3-29-156-15,13-22-207 0</inkml:trace>
  <inkml:trace contextRef="#ctx0" brushRef="#br1" timeOffset="-13209.18">2601 12647 732 0,'0'0'243'0,"0"0"-107"16,126-92-69-16,-82 84 2 15,-4 8-15-15,-7 6-8 16,-4 30 4-16,-4 14 7 16,-11 16-23-16,-10 8-8 15,-4 0-16-15,-2 1-3 16,-23-12 4-16,-1-4-1 16,-8-5-10-16,-3-5 0 0,-8-9-1 15,-2-12-8-15,-2-16-4 16,7-12 10-16,6 0-14 15,12-21-9-15,10 7 1 16,9 6 25-16,5 8 4 16,0 0-4-16,29 0 0 15,21 10 1-15,6 18 11 16,6 6 8-16,-3 11-4 16,-1 7 2-16,3 3-12 15,-6 0 2-15,1-8-8 16,-9-8-23-16,-7-7-33 15,-4-10-73-15,-7-12-141 16,-10-10-667-16</inkml:trace>
  <inkml:trace contextRef="#ctx0" brushRef="#br1" timeOffset="-12725.18">3373 13102 1095 0,'0'0'126'16,"0"0"-62"-16,0 0-21 15,0 0 31-15,0 102-27 16,0-52-18-16,0 1-9 15,5-1 2-15,-1-8 0 16,0-10-12-16,-2-8 10 16,-2-11-11-16,0-7-2 15,0-6 0-15,0 0 0 16,0 0 8-16,0-21-1 16,-10-22-12-16,-7-24-2 15,2-20-16-15,-1-13-1 16,3-2 5-16,6 9 7 15,5 20 4-15,2 19 1 0,0 15 0 16,14 7 0-16,13 2 0 16,6 2-1-16,7 2 0 15,-3 7-2-15,0 6-2 16,-6 9-5-16,-7 4-25 16,-6 0-18-16,-3 12-15 15,-5 10-22-15,-8 8-23 16,-2 2-59-16,0 0-149 15</inkml:trace>
  <inkml:trace contextRef="#ctx0" brushRef="#br1" timeOffset="-12462.12">3401 13141 898 0,'0'0'236'0,"0"0"-131"15,0 0-3-15,0 0-24 16,0 0-20-16,0 0-7 16,54 5-8-16,-25-5-12 15,0 0-18-15,-2 0-13 16,-4 0-1-16,-2-6-36 15,4 0-41-15,4-1-20 16,0-4-169-16,0 3-409 0</inkml:trace>
  <inkml:trace contextRef="#ctx0" brushRef="#br1" timeOffset="-12175.17">3964 12926 1220 0,'0'0'53'0,"0"0"-1"0,0 0 52 16,0 0-55-16,15 118-17 15,-13-62 14-15,0 4-15 16,2 2-10-16,2 0-19 15,-2-7-2-15,2-13 0 16,-1-9-15-16,-1-16-53 16,-2-9-7-16,2-8-89 15,2-4-73-15,-4-32-205 16</inkml:trace>
  <inkml:trace contextRef="#ctx0" brushRef="#br1" timeOffset="-11967.31">3952 12861 400 0,'0'0'593'16,"0"0"-417"-16,0 0-43 16,0 0-77-16,0 0-33 15,0 0-2-15,43-52-6 16,-10 45-3-16,3 1-4 16,-3 1-5-16,-2 3 1 15,-2 2-3-15,-2 0-1 16,-4 0-7-16,-4 0-49 15,-3 7-39-15,-5 6-173 16,-11 7-70-16</inkml:trace>
  <inkml:trace contextRef="#ctx0" brushRef="#br1" timeOffset="-11739.97">4028 13114 649 0,'0'0'452'15,"0"0"-326"-15,0 0-18 16,0 0-10-16,0 0-22 16,0 0 0-16,40 0-30 15,-13 0-22-15,2-6-18 16,0-5-6-16,-2 3-7 16,-4 3-37-16,-4 4-57 15,-9 1-38-15,-4 0-89 16,-6 21-111-16,0 5-62 0</inkml:trace>
  <inkml:trace contextRef="#ctx0" brushRef="#br1" timeOffset="-11541.87">4037 13519 519 0,'0'0'361'16,"0"0"-135"-16,0 0-64 15,0 0-32-15,0 0-36 16,0 0-9-16,147-20-17 15,-89-10 22-15,-7 0-54 16,-6 5-27-16,-10 4-9 16,-8 5-10-16,-10 11-35 15,-7 5-97-15,-6 0-71 16,-4 15-233-16</inkml:trace>
  <inkml:trace contextRef="#ctx0" brushRef="#br1" timeOffset="-10179.4">5614 12283 811 0,'0'0'231'0,"0"0"-133"16,0 0-28-16,0 0-1 15,0 0-18-15,91-110-18 16,-48 109 6-16,4 1-8 15,2 24 0-15,2 27 11 16,0 24 18-16,-1 17-15 16,-11 13-15-16,-7 11-3 15,-10 8-3-15,-9 13 2 16,-4 8-8-16,-2 17-4 16,-5 6 4-16,-2 10 18 15,0 9-16-15,-9 4 1 16,-13 1-6-16,-5-2-1 15,7-6 1-15,13-9-8 0,7-14-3 16,29-28-4-16,32-18 1 16,10-29 1-16,7-22-2 15,-1-19-6-15,-8-19 4 16,-13-22-2-16,-13-4 4 16,-12-9 2-16,-16-8 5 15,-6 3-1-15,-6 1 7 16,-3 10 5-16,0 3 0 15,0 0-11-15,0 0-4 16,-14 24 2-16,-6 16 4 16,-4 16 0-16,6 11-7 15,5 8 2-15,9 4 3 16,4 7-3-16,0 0-1 0,6 7 4 16,16 1-5-16,5 3 0 15,4 6-1-15,-2 5 2 16,-2 6 1-16,-3-1-3 15,-3-5 5-15,-8-5 0 16,-7-11 1-16,-6-10-7 16,0-8 0-16,0-10 0 15,-17-12 0-15,-6-11 0 16,-10-14 0-16,-2-4 0 16,-6-14 0-16,1-4 0 15,4-5 0-15,10 0 0 16,3-14 0-16,8-4 0 0,6 4 0 15,2-3-37-15,0 3-11 16,5 0-32-16,2 0-83 16,0 6-81-16,0-2-137 15,9 6-521-15</inkml:trace>
  <inkml:trace contextRef="#ctx0" brushRef="#br1" timeOffset="-7476.07">29911 17459 1062 0,'0'0'159'16,"0"0"-106"-16,0 0-1 15,0 0 3-15,0 0-14 16,0 0 8-16,0 0 27 15,-21 0-7-15,21 0-32 0,0 0-16 16,0 0 14 0,17 0 12-16,25 0-24 0,20-14 0 15,19-8-4-15,17-14-14 16,9 0 1-16,0 0 0 16,-7 2-6-16,-13 12-12 15,-21 8-19-15,-18 10-24 16,-26 4-3-16,-22 18-147 15,-6 22-340-15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2:16:57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3457 7560 395 0,'0'0'305'16,"0"0"-132"-16,0 0-13 0,0 0-70 16,0 0-10-1,0 0-28-15,0 0 5 0,0 0-12 16,-8 0-12-16,8 0-4 16,0 1-1-16,0-1-4 15,0 0 14-15,0 0-7 16,0 0-7-16,0 0-11 15,0 2 0-15,0-2 3 16,2 3-7-16,16-2 1 16,4 6 6-16,7-2-2 15,6 2 2-15,6 3 3 16,5-2-6-16,8 1-1 16,6 2 4-16,11 1 2 15,7-2-11-15,4-2 1 16,3-2 9-16,0-3-13 0,6-3 0 15,7 0-1-15,0 0 3 16,-2 0-6-16,-5 3 1 16,-10 1-1-16,-8 2 0 15,-3 0 0-15,-6-2 2 16,1 2 0-16,-3-4 6 16,1 3 3-16,-3-4 0 15,-4 2-5-15,-8-2 2 16,-3 1 1-16,-5-2-3 15,0 0-3-15,-7 0 0 16,-6 0 0-16,-4 0-1 16,-8 0-1-16,-4 0 1 0,-4 0 1 15,-3 0 2-15,-2 0-2 16,1 0 3-16,-1 0-2 16,0 0 0-16,-2 0 1 15,0 0-4-15,0 0 3 16,0 0-4-16,0 0 2 15,0 0-2-15,0 0 1 16,0 0-1-16,0 0 0 16,0 0 0-16,0 0-1 15,0 0-1-15,0 0-2 16,0 0-17-16,-2 0-28 16,-9 5-37-16,2 4-58 15,9-5-78-15,0-4-179 0</inkml:trace>
  <inkml:trace contextRef="#ctx0" brushRef="#br0" timeOffset="877.71">7348 7666 279 0,'0'0'166'0,"0"0"-25"15,0 0 14-15,-116-6-49 16,93 3-5-16,-1 0 8 16,0 1-17-16,1 0-15 15,3 1-9-15,7-2-7 16,1 1-22-16,10 2-18 15,2-2 0-15,0 2-4 16,0 0-2-16,29 0 5 16,21 0 40-16,18 0-21 15,20 0-12-15,18 0-4 16,17 0-12-16,17-6 1 16,16 2 0-16,4 0-2 15,-4 4-5-15,-2 0-4 16,-7 0 4-16,-1 0 5 0,-11 0 19 15,-10 0-17-15,-13 0-11 16,-17 0 3-16,-12 0-4 16,-16 0 3-16,-19 0-6 15,-19 0 3-15,-13 0-20 16,-11 0-16-16,-5 0-17 16,0 0-72-16,-17 0-41 15,-20 0-285-15</inkml:trace>
  <inkml:trace contextRef="#ctx0" brushRef="#br0" timeOffset="1842.08">10118 7529 769 0,'0'0'197'0,"0"0"-84"15,0 0 50-15,0 0-56 16,0 0-60-16,0 0 2 16,-21 0 10-16,70 0-15 15,29 0-1-15,22-5 10 16,16-2-16-16,7 0-2 16,-3 0-9-16,-8 3-10 15,-10 2-7-15,-17 2-4 0,-18 0-1 16,-17 0-1-1,-11 0 0-15,-12 0 2 0,-14 0-1 16,-5 0 1-16,-5 0 2 16,-3 0 5-16,0 0 1 15,0 0 5-15,0 0-6 16,0 0 0-16,0 0-8 16,0 0 2-16,0 0-5 15,0 0 2-15,0 0-1 16,0 0-2-16,0 0 2 15,0 0-1-15,0 0 0 16,0 0 0-16,0 0 1 16,0 0-2-16,0 0 2 15,0 0 0-15,0 0-2 0,0 0 0 16,0 0-1-16,0 0 2 16,0 0-2-16,0 0 1 15,0 0 0-15,0 0 0 16,0 0-1-16,0 0 1 15,0 0-3-15,0 0-2 16,0 0-4-16,-3 0-13 16,-3 0-18-16,-1 5-31 15,3 3-43-15,2-5-65 16,2 0-147-16,-2-3-587 16</inkml:trace>
  <inkml:trace contextRef="#ctx0" brushRef="#br0" timeOffset="2742.61">12732 7546 302 0,'0'0'140'16,"0"0"-6"-16,0 0 30 0,0 0-38 16,0 0-10-1,-117 0-41-15,105 0-2 0,2 0-1 16,3 0 6-16,-2-3-15 16,4 2-8-16,-3 1-6 15,-1 0 7-15,2 0-17 16,0 0-22-16,7-3 7 15,0 3-12-15,0 0-8 16,29 0 4-16,21 0 6 16,21 4 12-16,26 5 0 15,15-5-6-15,15 0 0 16,11-3-6-16,2 1-4 16,1-2-6-16,-5 0-3 15,-7 0-1-15,-7 0-1 16,-10-6-1-16,-12-4 0 0,-15-2 0 15,-20 2-2 1,-17 1-9-16,-14 3 4 0,-14 2-2 16,-11 4-9-16,-4 0-27 15,-5 0-32-15,0 0-13 16,0 0-22-16,0 0-78 16,0 0-91-16,0 5-155 15</inkml:trace>
  <inkml:trace contextRef="#ctx0" brushRef="#br0" timeOffset="3176.9">15284 7553 767 0,'0'0'133'0,"0"0"-98"16,0 0 158-16,0 0-87 15,-115 0-57-15,112 0-3 0,3 0 5 16,9 0-28-1,35 0-8-15,21 0 9 0,15 0-5 16,14 0-10-16,6-3-9 16,10 0 3-16,5 3-3 15,3 0 0-15,-2 0 0 16,-6 0 1-16,-10 0-1 16,-5 3-7-16,-8 3-12 15,-11-2-9-15,-10-1-31 16,-12 1-39-16,-14 1-11 15,-9-5-31-15,-15 2-62 16,-12-2-83-16</inkml:trace>
  <inkml:trace contextRef="#ctx0" brushRef="#br0" timeOffset="3658.96">17002 7566 7 0,'0'0'770'16,"0"0"-760"-16,0 0 123 15,0 0 12-15,0 0-89 16,0 0-16-16,-36 1-14 15,36 1 9-15,0 1-6 16,23-1-2-16,17-2 14 16,11 0-18-16,16 0-15 0,8 0-2 15,17 0-6-15,17 0 4 16,12 0-5-16,6 1 1 16,-7 3-3-16,-11 0-17 15,-9 1-22-15,-6-3-30 16,-6 1-71-16,-9-3-79 15,-15 0-76-15</inkml:trace>
  <inkml:trace contextRef="#ctx0" brushRef="#br0" timeOffset="3991.67">18464 7593 729 0,'0'0'106'0,"0"0"-70"16,0 0 74-16,0 0-51 16,0 0-47-16,0 0-4 15,100 0 2-15,-46 0 5 16,10 0-3-16,20 0-8 15,12 0-4-15,7 3 5 16,-1 1-5-16,-8 2-6 16,-5-2 5-16,4-3-10 15,-3 1-27-15,-5-2-40 0,-12 0-15 16,-13 0-18-16,-11 0-8 16,-9 0-140-16</inkml:trace>
  <inkml:trace contextRef="#ctx0" brushRef="#br0" timeOffset="4658.79">21226 7517 938 0,'0'0'48'15,"0"0"60"-15,0 0 79 0,0 0-149 16,0 0 20-16,0 0-6 16,-69-4-10-16,90 4-17 15,25 0-15-15,21 0-4 16,22 0-2-16,18 0-4 16,20-3 0-16,9 0-13 15,2 2-13-15,-2-2-37 16,-11 3-69-16,-12 0-100 15,-17-1-97-15,-15-4-278 16</inkml:trace>
  <inkml:trace contextRef="#ctx0" brushRef="#br0" timeOffset="5018.17">23204 7489 1163 0,'0'0'49'0,"0"0"65"0,0 0-94 16,0 0 4-16,130 10-15 15,-59-7-7-15,10-3 2 16,1 0-4-16,-2 0-8 16,0 0-43-16,1 0-61 15,6 0-2-15,6 0-58 16,7-5-75-16,0 1-199 15</inkml:trace>
  <inkml:trace contextRef="#ctx0" brushRef="#br0" timeOffset="5311.07">24889 7474 853 0,'0'0'20'0,"0"0"250"15,0 0-241-15,0 0 46 16,0 0-41-16,0 0-8 16,98 7 6-16,-53-7-20 15,3 0-12-15,8 0-1 0,5 0 0 16,7 0-12-16,13 0 3 15,2 0-3-15,-4 0-46 16,-4 0-131-16,-7 0-83 16,-1 0-65-16</inkml:trace>
  <inkml:trace contextRef="#ctx0" brushRef="#br0" timeOffset="5676.94">26065 7475 771 0,'0'0'150'16,"0"0"2"-16,0 0-77 16,0 0-37-16,0 0-8 15,0 0 22-15,19 0-18 16,7 0-6-16,10 0-8 16,6 0-8-16,9 0-8 15,12 0-1-15,6 0-3 16,22 0-8-16,21 0-21 0,13 0 2 15,1 0 18-15,-16 0-218 16,-33-6-189-16</inkml:trace>
  <inkml:trace contextRef="#ctx0" brushRef="#br0" timeOffset="8011.91">9382 5220 219 0,'0'0'172'16,"0"0"-55"-16,0 0-11 15,0 0-18-15,0 0 30 16,0 0-3-16,0 0 8 16,0 0-36-16,-2-25-15 15,-3 23-17-15,3-2-8 16,-3 4 10-16,1-4-11 16,2 3 22-16,2 1-15 15,0 0-5-15,0 0-7 16,0 0-1-16,0 0 1 15,0 0-4-15,0 0-18 0,0 14-15 16,0 22-2-16,-2 9 22 16,2 12-1-16,-2-1-11 15,2-2-8-15,-3-3-3 16,1-7-1-16,-2-8-3 16,-1-9-21-16,2-4-57 15,3-9-51-15,0-10-89 16,0-4-265-16</inkml:trace>
  <inkml:trace contextRef="#ctx0" brushRef="#br0" timeOffset="8688.5">9413 5061 67 0,'0'0'620'0,"0"0"-446"16,0 0 50-16,0 0-113 15,0 0-29-15,0 0-21 16,-82-92-13-16,63 92 0 15,-4 0-1-15,-8 0-1 16,-10 8 3-16,-6 16-13 16,-4 9-2-16,7 12 15 15,3 12 8-15,8 18-21 16,6 7-8-16,10 7-17 0,8-1 7 16,9-8-1-16,4-3-7 15,34-9-2-15,16-8-5 16,23-18-2-16,25-16 4 15,24-21-5-15,18-5 4 16,8-33 8-16,-12-17-9 16,-19-10 11-16,-35-5-3 15,-32 1-5-15,-25 0 2 16,-23-2 11-16,-6-6 6 16,-35 0 4-16,-30-1-12 15,-18 5-11-15,-8 11-3 16,-3 8-3-16,11 15-15 15,6 22-12-15,8 12-43 0,9 24-17 16,9 30-114 0,9 8-155-16,15 2-238 0</inkml:trace>
  <inkml:trace contextRef="#ctx0" brushRef="#br0" timeOffset="15100.89">3743 6417 532 0,'0'0'262'16,"0"0"-119"-16,0 0 16 16,0 0-92-16,0 0-43 15,0 0-3-15,0 0-9 16,-132 12-2-16,99-6-7 0,-3-2 0 15,-4 1-2 1,2-1 1-16,-2 2-2 0,0 1 2 16,0 0-2-16,-1 4 0 15,2-1-1-15,7-2 1 16,6-2 3-16,10-2 1 16,11-4 20-16,1 2-6 15,4-2 0-15,0 0 4 16,0 2 0-16,0-2-1 15,0 2 2-15,0 2-5 16,0 7-6-16,0 3 13 16,-2 9 24-16,2 7-2 0,0 6-11 15,0 8-5 1,0 4 0-16,0 8-13 0,0 1-4 16,0-1 1-16,0 0-1 15,0-1-7-15,0-5-1 16,0 0 0-1,0-4-3-15,0-1 2 0,0-3 4 16,0-1-1-16,2 1-3 16,0 0 7-16,0-2-1 15,0-2-1-15,-2-3 1 16,3-3-1-16,-3-6 1 16,0-2-4-16,0-5-1 15,0 2-2-15,0-6-2 16,0 2 0-16,3-3 1 15,-3-2-3-15,0-3 1 16,0-2 1-16,0-1-1 16,0-2 1-16,0 0 2 15,0-4 4-15,0 2-1 16,0-2 4-16,0 0-1 0,0 0 1 16,0 0-2-16,0 0 1 15,0 0 1-15,0 0 1 16,0 0 0-16,0 0-7 15,0 0 0-15,0 0-5 16,0 0-2-16,8 0 2 16,5 2 0-16,12 0 4 15,6 0-1-15,7 2-1 16,7-1 0-16,3 1-1 16,12-1-1-16,10-2-1 0,6 3 1 15,6 1 2-15,5-1 0 16,-3 2-2-16,-7 2 1 15,-9-2-1-15,-3 1 1 16,-3-4 2-16,1 1-3 16,1-2 1-16,1-1 0 15,-1 2 0-15,2 1-2 16,-9 2 0-16,-1 0-3 16,-3 0 4-16,-3 0 2 15,-4 0-2-15,-1 0 0 16,-3 0 0-16,0-1 0 15,-1 2-3-15,1-1 3 16,-2-2 1-16,1-2 0 16,-2 2-1-16,1-2 1 15,1 0-1-15,-3 1 0 0,-1-1 1 16,5-2 0-16,1 0-1 16,-3 0 0-16,2 0 0 15,-1 0-4-15,3 0 3 16,7-7-7-16,3 1 8 15,-1 3-11-15,3 0 11 16,0 1-1-16,-3 2-3 16,0 0-8-16,1 0 3 0,0 0 2 15,-3 0 6 1,0 0-6-16,0 0-5 0,-2-2 1 16,0 2 5-1,3 0-3-15,1 0 2 0,12 0-2 16,10 0 2-16,19 0 6 15,8-2-1-15,16-5-1 16,9 2 2-16,10-2 1 16,7-4 3-16,5 1-3 15,5 0 1-15,4-2 2 16,5 0 1-16,4-4-2 16,5-2-2-16,-1 0 1 15,-1 2-4-15,-3 1 3 16,0 3-2-16,-4-1 2 15,-3 3 5-15,-6 0-5 0,-7 0 0 16,0 1 2-16,-9 2 3 16,-5-1-5-16,-7 0 0 15,-17 3-1-15,-14 2 1 16,-10 0-3-16,-16 1 0 16,-17 2 1-16,-19 0 2 15,-16 0-1-15,-9 0-1 16,-6 0-2-16,-2 0 4 15,2 0 0-15,-2 0 1 16,0 0-1-16,0 0 1 16,0 0-1-16,0 0-5 15,2 0 3-15,2 0-6 16,1 0 2-16,-1 0 3 16,3 0-3-16,0 0-5 0,-1 0 3 15,1 0 0-15,-3 0 6 16,4 0-4-16,-4 0-2 15,-2 0-3-15,0 0 1 16,0 0-13-16,3 0-12 16,1 0 8-16,2 2 17 15,-2 1-4-15,1-2 6 16,-3 1 0-16,5 3-5 16,-2-1 1-16,6 1-6 15,9 2 18-15,14-4-3 16,8 4 3-16,14-3 1 15,7-1-1-15,4 3 0 16,2-1 3-16,3 1-2 0,2-2-1 16,-3 0 0-1,-2 2 0-15,1 0-1 0,1 0-3 16,10 0-3-16,6-1-8 16,7 4 2-16,0-1 9 15,-3 2 3-15,3 1-4 16,2-3 4-16,7 3 1 15,4-1 0-15,0-2 1 16,4 0-3-16,3 1 3 16,-2-5-1-16,4 3 0 0,1-3 2 15,-2-2 0-15,3-2-2 16,1 2 1-16,1-2 2 16,-1 0-3-16,-5 0 0 15,0 0-2-15,-3 0 1 16,-1 0-1-16,-1 0 1 15,-2 0 1-15,-4 0 2 16,0 2-2-16,-3-2 1 16,-1 0-3-16,-5 0 5 15,-1 0-3-15,-3 0 2 16,1-2-2-16,1-4-2 16,1-3 2-16,-3 2 0 15,-5 0-2-15,-5-4-19 16,-6 3-11-16,-1-3 17 15,2 4-12-15,-2 0 8 16,-1-4 2-16,1 3-4 0,4 0-9 16,-2-1 11-16,4 3 8 15,-4 1 10-15,2 2 0 16,-4 0 1-16,-6 1-1 16,-2 2 1-16,-4 0-1 15,1 0 1-15,3 0 0 16,6 0 1-16,8 0 1 15,2 0-2-15,-2 0-2 16,-2 0 2-16,-2 0 0 16,-1 0 2-16,6 0-2 15,7 0 0-15,10 0 1 16,10 0-1-16,5-2-3 16,4 0 2-16,7 0 1 0,2 0 0 15,2-1 1-15,-2 2 0 16,4-1 1-16,3 0-3 15,2 0 2-15,-3 0-1 16,-1 2 0-16,-11-2-2 16,-1-1 1-16,-7 0 1 15,-1-2-4-15,-6 0-6 16,0-1-1-16,-4-1 2 16,0 2-3-16,-3-1 10 15,-4-2 1-15,-5 0 1 16,1 2-1-16,3-1 1 15,1 1 0-15,1-2 0 16,-2 1-2-16,-7-1-7 16,0 0-3-16,-3-1-8 0,-2 5 0 15,3-2 18-15,1 2-1 16,-1 0-2-16,0-2-20 16,-2 2-17-16,-1 3 32 15,0-3 10-15,3-1 1 16,0 2 0-16,-1-4 0 15,1 1-1-15,0 0 0 16,4 0 0-16,5 0 0 16,4 0-2-16,2-1-8 0,-5 0 0 15,-1 3-8 1,-1-2-4-16,-1 2 13 16,4 0-18-16,2-2 14 15,2 1-17-15,5 0 24 0,2-2-13 16,0 0 7-16,0 1 12 15,-5 0 0-15,-6 2 1 16,-2-2 0-16,-1 2-1 16,1-1 1-16,1 1 0 15,6 1-1-15,-5-1-1 16,-5 0-4-16,3 0-15 16,-5 0 6-16,3 2 2 15,-1-2 8-15,2 2 2 16,3 2 2-16,2 0 0 15,2 0 0-15,4 0 1 16,4 0-1-16,-6 0 1 16,-4 0 0-16,-1 0 6 0,-6 0-1 15,-3 0-2-15,-5 0 1 16,-12 0-5-16,-9 0-4 16,-12 0 3-16,-15 0-3 15,-8 0 2-15,-9-2-1 16,-7 2 3-16,-4 0 0 15,2 0 0-15,0 0 1 16,-3 0 1-16,1 0 4 16,2 0 0-16,-4 0 8 15,1 0 9-15,5 0 2 0,-1 0-12 16,5-2-6 0,3 0-6-16,-1 2 3 0,6 0 1 15,-3 0 1-15,2 0 4 16,-2 0-2-16,3 0 4 15,-2 0-1-15,2 0 9 16,-3 0 9-16,3 0-18 16,3 0-5-16,-2 0 3 15,3 2-1-15,0 2 8 16,-2 0-10-16,-1 0-6 16,0-2 2-16,3 2 1 15,-4 1-2-15,-3-1 2 16,-5-3-1-16,-4-1-2 15,-2 0 7-15,-2 0 9 16,-1 0-2-16,-1 0 0 16,-3 0-5-16,0 0-9 15,-2 0-15-15,0-1-47 0,0-8-115 16,0-1-165-16</inkml:trace>
  <inkml:trace contextRef="#ctx0" brushRef="#br0" timeOffset="20346.38">13459 3381 783 0,'0'0'187'0,"0"0"-18"16,0 0-49-16,0 0 19 15,0 0-79-15,0 0-8 16,0 0 22-16,-6-24-25 16,6 24-2-16,0 0 10 15,-2 0-8-15,2 0-10 16,0 0-21-16,0 14-4 16,0 16-5-16,0 15 14 15,0 16-5-15,0 11-4 16,0 2-8-16,2 2-2 15,-2-9-4-15,0-9 0 16,0-8-5-16,0-10-14 0,0-10-23 16,0-6-53-16,2-6-66 15,4-10-54-15,1-8-204 16,0 0-493-16</inkml:trace>
  <inkml:trace contextRef="#ctx0" brushRef="#br0" timeOffset="21224.6">13047 3546 586 0,'0'0'276'0,"0"0"-146"15,0 0-5-15,0 0-38 16,127-119-29-16,-83 99-2 15,6 0 1-15,4 2-21 16,-2 3-7-16,4 2 0 16,-4 4 0-16,-4 5-2 15,-1 4 14-15,-7 0-17 0,-9 3-12 16,-4 14-1-16,-11 9 0 16,-5 2-3-16,-9 5 5 15,-2 3-8-15,0 0 3 16,-2 8 0-16,-18 1-1 15,-9 2 2-15,-2-1-7 16,-3-6 1-16,-3-5-2 16,1-7 2-16,1-8-3 15,1-6 1-15,5-8 3 16,7-6-1-16,3 0-1 16,4 0 3-16,1-6 0 15,4-8 0-15,3 0-1 16,3 4-3-16,4 1 2 0,0 6 0 15,0-2 3 1,0 4 1-16,0-2 3 0,4 3-1 16,19 0 0-16,6 0 3 15,4 10 11-15,5 11 1 16,-1 4-1-16,-3 2-13 16,-1 1 1-16,-2 3 0 15,0-6 3-15,-2 1 0 16,3-4-8-16,-3-6-2 15,-2-1-3-15,-7-10 1 16,-7 0-2-16,-5-5-2 16,0 0-12-16,-4 0-13 15,-2 0-44-15,-2 0-43 16,0 0-95-16,0 0-144 0,0-3-337 16</inkml:trace>
  <inkml:trace contextRef="#ctx0" brushRef="#br0" timeOffset="21810.86">14012 3786 565 0,'0'0'233'0,"0"0"-91"15,0 0-11-15,0 0-73 16,0 0-44-16,0 0 6 16,-54-16 10-16,43 30 5 15,1 9-10-15,-2 4 20 16,3 3-2-16,3-4-9 15,6 0-2-15,0-6-8 16,0-2-7-16,0-8-6 16,8-3 0-16,5-7-2 15,1 0-2-15,1 0 1 0,1 0 0 16,-1-12-3-16,2-7-3 16,-5 0 0-16,0 1 2 15,-3-5 2-15,-3 6 7 16,-1-2 16-16,-3 4 15 15,0 3-1-15,-2 5-4 16,0 3 0-16,0 2-5 16,0 2-13-16,2 0-12 15,-2 0-9-15,3 2 1 16,-1 15 4-16,1 4 10 16,-3 1 2-16,2 0-9 15,-2 3-4-15,2-4-4 16,4 2-2-16,5-6-21 0,3-3-34 15,3-6-28-15,8-8-121 16,4 0-25-16,-2 0-125 16,-5-18-329-16</inkml:trace>
  <inkml:trace contextRef="#ctx0" brushRef="#br0" timeOffset="22526.5">14272 3810 516 0,'0'0'300'15,"0"0"-60"-15,0 0-59 16,0 0-72-16,0 0-32 16,0 0-27-16,0-6-7 15,-2 22 22-15,2 4-21 16,0 0-6-16,0 2-14 0,0 2-7 16,0-4-6-16,0 2 2 15,4-4-7-15,10-4 18 16,-1-4-9-16,3-6-11 15,1-4 1-15,0 0-4 16,1-4 0-16,-3-16 0 16,-2-2-1-16,-1-2 0 15,-6 3 0-15,-2 2 4 16,-2 6-3-16,-2 9 8 16,0 3-2-16,0 1 5 15,0 0-9-15,0 0-2 16,0 0-1-16,0 0-11 15,0 12 9-15,0 8 2 0,0 3 6 16,3 6-1-16,4-5 3 16,2-2-8-16,4-2 21 15,1-8-16-15,-1-6-2 16,3-6-2-16,-1 0 4 16,3-10-5-16,-3-16-2 15,1-5-5-15,-5 0 2 16,-5-2 5-16,0-3 0 15,0 9 0-15,-4 7 0 16,0 12 0-16,1 8 0 16,-3 0 0-16,0 2-6 15,0 20 6-15,0 6 0 0,0 2 3 16,0-3-3 0,0-2 5-16,0-4-5 0,8-2 0 15,11-7 0 1,0-6 6-16,-1-6 2 0,-5 0-4 15,3-6-3-15,-5-16 7 16,1-1-8-16,-6-6 7 16,-1-5 2-16,-3-6 2 15,-2-6-10-15,0-5 0 16,0 7-1-16,0 11-10 16,0 12-6-16,0 14-20 15,0 7-54-15,-5 1-72 16,-1 26-85-16,-4 4-178 15,-1 1-495-15</inkml:trace>
  <inkml:trace contextRef="#ctx0" brushRef="#br0" timeOffset="22908.88">13279 4361 778 0,'0'0'456'0,"0"0"-353"16,0 0 23-16,0 0-17 15,0 0-54-15,174 12 14 16,2-12 34-16,40 0-51 16,20 0-42-16,11 0-10 15,-11 0-15-15,-15 0-91 16,-32 3-163-16,-44 3-421 15</inkml:trace>
  <inkml:trace contextRef="#ctx0" brushRef="#br0" timeOffset="27023.7">15150 3102 377 0,'0'0'323'16,"0"0"-211"-16,0 0-33 16,0 0-7-16,0 0-22 15,0 0-8-15,94-69 10 16,-69 62-6-16,2-2-17 0,-2 6 2 16,4-1 3-16,-4 4-10 15,0 0 0-15,-5 0-4 16,-2 17 2-16,-7 8-2 15,-4 6 7-15,-5 7-5 16,-2 7-5-16,0 3 10 16,-9 4-16-16,-11 1 4 15,-3-1-7-15,2-2 0 16,3-4-3-16,1-6-1 16,5-6 1-16,7-6-4 0,3-8 2 15,2-2 0 1,0-6 1-16,0-5 2 0,4-4 0 15,7-3 4 1,3 0 6-16,-1 0 5 0,-1-3-5 16,-4-6-5-16,-3 3 2 15,-5 0 3-15,0 4 3 16,0 0 5-16,0 0-2 16,0 2-7-16,-7 0-12 15,-7 0-3-15,1 0 0 16,-5 14-2-16,-1 11 1 15,-2 8 1-15,-1 8 0 16,7 7 1-16,1 6 0 16,3 3 0-16,7 8 1 15,1 9 2-15,3 3 1 0,0 0-4 16,0 4 9-16,0-7 1 16,3-8-5-16,1-6 3 15,-2-12 4-15,-2-9 0 16,0-11-2-16,0-9 2 15,0-8 2-15,0-5 8 16,-11-2 5-16,-9-2 2 16,-9-2-7-16,-7 0-9 15,-1 0-5-15,3 0-8 16,10-6-1-16,8-2 0 16,7-2-7-16,7-2-17 15,2 0-28-15,0-4-70 16,20-2-79-16,6 1-78 15,1 3-268-15</inkml:trace>
  <inkml:trace contextRef="#ctx0" brushRef="#br0" timeOffset="35814.99">16171 3186 696 0,'0'0'164'0,"0"0"-15"15,0 0-76-15,0 0 69 16,0 0-72-16,0 0-35 16,0 0-11-16,0 0-12 15,-13-17-9-15,13 19-2 16,11 21 17-16,-3 9 7 16,2 8 7-16,-8 8-2 15,0 11-15-15,-2 0-7 16,0 1-8-16,0-3 0 15,0-10-4-15,0 0-21 16,0-6-48-16,0-12-79 16,-2-7-84-16,-2-11-142 15</inkml:trace>
  <inkml:trace contextRef="#ctx0" brushRef="#br0" timeOffset="36299.49">16000 3220 685 0,'0'0'247'16,"0"0"-161"-16,0 0-34 16,0 0 27-16,0 0-46 15,0 0-5-15,113-100 6 16,-66 93-6-16,-5 4-13 15,-4 3-3-15,-9 0-8 16,-9 17 6-16,-5 12 6 16,-5 5 8-16,-10 6-9 15,0 0-1-15,0 0-9 16,-14-4 3-16,-6-4-6 0,-2-6 1 16,-3-5-1-16,3-3-2 15,2-9-3-15,4-4-21 16,3-5-48-16,7 0-49 15,2-9-150-15,4-8-223 16</inkml:trace>
  <inkml:trace contextRef="#ctx0" brushRef="#br0" timeOffset="36741.17">16351 3502 64 0,'0'0'790'15,"0"0"-673"-15,0 0-58 16,0 0-38-16,0 0 7 15,0 0 5-15,65 32 22 16,-47-20-9-16,-5 7-3 16,0 1-2-16,-1 6-1 15,-8 1-9-15,-2-2-4 16,-2 3-6-16,0-3-7 16,0-6-10-16,-6-1-3 0,-3-9 1 15,0-4-1-15,-2-5 1 16,4 0 6-16,0-10-1 15,2-13 0-15,5-8-3 16,0-1-1-16,0 0-3 16,14 4 0-16,6 6 0 15,-2 4-1-15,-3 8 1 16,-3 4-10-16,-3 2-53 16,-3 4-67-16,-2 0-162 15,0 0-216-15</inkml:trace>
  <inkml:trace contextRef="#ctx0" brushRef="#br0" timeOffset="37162.58">16806 3546 645 0,'0'0'264'0,"0"0"-125"15,0 0-19-15,0 0-43 16,0 0-41-16,0 0-5 16,-39 3 1-16,24 9 0 15,-1 4-7-15,3 2-15 0,5 6 0 16,8 2 1-16,0-2-3 16,0-2-3-16,13-4-3 15,5-6 0-15,9-6-2 16,-1-6 2-16,5 0 0 15,-2-6-1-15,-4-13 0 16,-3-4 2-16,-9-1-2 16,-3 3 5-16,-8-4 3 15,-2 0 14-15,0-2 12 16,-12 4-8-16,-7 2-9 16,-6 9-15-16,-2 9-3 15,-2 3-22-15,4 0-24 16,10 13-59-16,7 1-104 0,8-1-165 15,0-6-135-15</inkml:trace>
  <inkml:trace contextRef="#ctx0" brushRef="#br0" timeOffset="37629.66">17305 3517 783 0,'0'0'250'0,"0"0"-132"16,0 0-15-16,0 0-71 15,-118-19-22-15,91 42-10 16,2 2 1-16,6 6-1 16,7 1 0-16,6 0 0 0,6-2 1 15,0-3-1-15,4-5 1 16,18-7-1-16,7-7-2 15,5-8-7-15,1 0 1 16,1-14-3-16,0-13 9 16,-5-8 1-16,-5-3 1 15,-7-7 0-15,-9-10 11 16,-8-9 23-16,-2-6 1 16,-2-1 1-16,-19 11-8 15,-2 17 0-15,3 20 23 16,9 15-10-16,2 8-13 15,-2 0-25-15,4 24-3 16,1 25 0-16,4 12 6 16,2 10 10-16,0 1-2 0,2-1-11 15,11-8-3-15,1-2-21 16,1-11-39-16,5-2-27 16,9-15-112-16,4-9-48 15,3-15-76-15</inkml:trace>
  <inkml:trace contextRef="#ctx0" brushRef="#br0" timeOffset="38212.35">16090 4269 295 0,'0'0'868'0,"0"0"-750"0,0 0 6 15,0 0-25-15,0 0-22 16,164-24-58-16,-25 8 33 15,46 0 2-15,31 6-11 16,21 5-26-16,2 5-17 16,-23 6-59-16,-36 15-184 15,-49 7-432-15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2:27:19.6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26680 6461 481 0,'0'0'390'16,"0"0"-228"-16,0 0-52 15,0 0-64-15,0 0 18 16,0 0-35-16,0 0-15 15,0 0-6-15,-42-52-8 16,47 46 0-16,22 1-3 16,10-4 1-16,15-2 0 0,4 1 2 15,2 1 0-15,-1 0-1 16,-6 7 1-16,-6 2 1 16,-7 0 1-16,-5 0 1 15,-6 0 2-15,-2 6 4 16,-6 8 12-16,0 9-2 15,-2 3 3-15,1 7-4 16,-5 11 6-16,-1 10 13 16,-4 15-7-16,-3 9 1 15,-5 6 1-15,0 6-2 16,0-3-2-16,0-1-11 16,0 3 3-16,0-3-2 15,8-4-7-15,13-7 15 16,-1-8 2-16,0-9-16 0,-4-10-2 15,-3-5-9-15,-4-11 6 16,-2-5-6-16,-3-6 0 16,-4-9 0-16,0-6 4 15,0-2-3-15,0-4 0 16,0 2 9-16,0-2-1 16,0 0 4-16,0 0 1 15,-6 0-1-15,-21 2 2 16,-13 2-9-16,-12 2-5 15,-10-1 2-15,-9 4-2 16,-5-1 0-16,0 0-2 16,7 3-6-16,4-4-42 15,14-7-178-15,2 0-465 0</inkml:trace>
  <inkml:trace contextRef="#ctx0" brushRef="#br0" timeOffset="2123.9">27739 5573 547 0,'0'0'528'0,"0"0"-411"16,0 0-2-16,0 0-36 0,0 0-42 16,0 0-16-16,0 0 4 15,-47-7 1-15,34 22-8 16,1 1 5-16,6 1-6 15,1 0 0-15,5-3-4 16,0-2-9-16,0-2 1 16,5-4 1-16,13-6-2 15,4 0-2-15,4-2 6 16,-3-15-1-16,-7-2-3 16,-5 2-1-16,-7 5 12 15,-4 4 9-15,0 5 7 16,0 0-6-16,-2 3-14 15,-11 0-8-15,-3 0-3 0,-2 12-3 16,3 7 2 0,2-1 1-16,3-2-3 0,8-6 1 15,2-2-8-15,0-4 1 16,0-4 8-16,9 0 1 16,5 0 2-16,1-15 5 15,-1-2 7-15,-8 2 8 16,-4 3-4-16,-2 5 4 15,0 4-10-15,-2 2-12 16,-16 1-3-16,1 0-45 16,0 9-30-16,7 5-70 15,8-5-95-15,2-5-288 0</inkml:trace>
  <inkml:trace contextRef="#ctx0" brushRef="#br0" timeOffset="2408.31">28078 5206 1205 0,'0'0'146'15,"0"0"-57"-15,0 0 41 16,0 0-81-16,0 0-47 15,0 0-1-15,164-95 10 16,-79 68-4-16,7 0-3 0,-1-1-4 16,-11 4-4-16,-18 10-30 15,-25 4-25-15,-22 10-34 16,-15 0-28-16,0 0-84 16,-13 5-84-16,-16 7-265 15</inkml:trace>
  <inkml:trace contextRef="#ctx0" brushRef="#br0" timeOffset="2620.42">28425 5039 864 0,'0'0'330'15,"0"0"-157"-15,0 0-39 16,0 0-54-16,0 0-18 0,-11 104 40 16,27-48-34-16,2 6-19 15,-3 6-22-15,-1 3-13 16,-6-7-4-16,-1-6-9 15,-3-10-1-15,-2-8-1 16,1-9-14-16,0-13-28 16,1-9-70-16,5-9-110 15,4 0-187-15</inkml:trace>
  <inkml:trace contextRef="#ctx0" brushRef="#br0" timeOffset="2978.49">28668 5311 493 0,'0'0'759'15,"0"0"-598"-15,0 0-24 16,0 0-89-16,0 0-28 16,0 0 15-16,69 53-3 15,-53-19-7-15,-3 2 0 16,-2-4 7-16,-2-4 13 15,-4-2-21-15,-5-5-12 16,0-6-7-16,0-3-3 16,0-6-2-16,-7-6 0 15,-4 0 3-15,0 0 1 0,2-26-1 16,7-12-3 0,2-12-1-16,0-1-1 0,2 2 2 15,15 6-8 1,2 14 8-16,-4 7-5 0,-4 5-22 15,0 11-38-15,2 6-47 16,5 0-103-16,3 0-183 16</inkml:trace>
  <inkml:trace contextRef="#ctx0" brushRef="#br0" timeOffset="3344.8">29047 5285 1118 0,'0'0'186'0,"0"0"-85"0,0 0-25 16,0 0-52-16,0 0-9 15,0 0 4-15,-9 99-2 16,26-99-1-16,4 0 10 16,1-4 0-16,-2-17 0 15,0-6-1-15,-4-3-9 16,-7 4-4-16,-7-1-5 15,-2 4-1-15,0-1-4 16,-2 3-1-16,-12 9-2 16,-1 10 1-16,-1 2-10 15,-2 2 7-15,0 24-1 16,5 5 4-16,5 9 0 0,8 0-2 16,0 2 2-16,0-4-1 15,25-7-38-15,21-6-44 16,16-7-75-16,13-11 108 15,8-7-38-15,-10 0-186 16,-15-17-84-16</inkml:trace>
  <inkml:trace contextRef="#ctx0" brushRef="#br0" timeOffset="3863.31">29575 5248 730 0,'0'0'242'16,"0"0"-45"-16,0 0-68 15,0 0-64-15,-116-57-43 16,92 77-5-16,3 14 0 15,4 10 2-15,5 1 5 0,10-1 1 16,2-6-10-16,0-10-11 16,27-6 1-16,6-12-5 15,3-10-12-15,-1 0-20 16,-1-15 16-16,-7-14 0 16,-3-9 4-16,-5-2 2 15,-9-3 10-15,-8 4 0 16,-2 9 11-16,0 11 10 15,0 16 4-15,-10 3 13 16,-4 9-31-16,3 15 1 16,7 2-8-16,4-1 0 15,0-3 0-15,6-8-4 16,12-4-6-16,4-10-4 16,0 0 5-16,3-8 4 0,4-20 5 15,-2-4 0-15,-3-11 11 16,-6-10 5-16,-11-10 4 15,-5-21-9-15,-2-19-11 16,0-23 0-16,-20-4 0 16,-11 20 13-16,0 28 19 15,2 37-14-15,8 36 70 16,3 9-44-16,5 27-29 16,5 29-4-16,3 23 5 15,5 7 0-15,0 10 5 16,20 0-17-16,7-3-4 0,2-9-2 15,2-9-45 1,-2-16-54-16,0-16-100 16,-7-18-107-16,-4-14-482 15</inkml:trace>
  <inkml:trace contextRef="#ctx0" brushRef="#br0" timeOffset="4004.59">29610 5015 1215 0,'0'0'82'0,"0"0"-32"16,0 0-18-16,161-86-32 15,-88 67-17-15,6 4-63 16,-10-2-262-16</inkml:trace>
  <inkml:trace contextRef="#ctx0" brushRef="#br0" timeOffset="4300.56">30929 4365 1333 0,'0'0'175'16,"0"0"-67"-16,0 0-39 0,0 0 0 16,39 164-16-16,-28-91-22 15,-3-2-8-15,-3-4-20 16,-1-9-3-16,-1-9-34 16,-1-7-74-16,3-8-64 15,-5-15-31-15,0-7-316 16</inkml:trace>
  <inkml:trace contextRef="#ctx0" brushRef="#br0" timeOffset="5326.48">30692 4810 1140 0,'0'0'121'0,"0"0"-26"15,0 0-9-15,164-50-63 16,-93 34-14-16,8-6 12 15,-4-8-16-15,-11-8-5 16,-10-14-13-16,-10-15-5 16,-9-9 12-16,-14-7 6 15,-7-4 0-15,-12 9 4 16,-2 15 4-16,-6 16 16 16,-15 16 12-16,1 14 10 15,7 6 4-15,7 11-3 16,-2 2-25-16,4 35-16 15,2 19-5-15,2 18 15 16,0 11 11-16,6 5 15 0,12 2 1 16,5-3-20-16,2 0-8 15,-2-7-6-15,6-6 15 16,-4-13-21-16,-2-17 1 16,-8-12-3-16,-4-18-1 15,-2-10-4-15,-2-6 2 16,-1-8 2-16,1-24 4 15,-2-12-4-15,-1-9-2 16,-4 3-3-16,0 9-6 16,0 14 9-16,0 13 1 15,2 11 0-15,0 3 0 16,1 0 0-16,5 0-11 0,4 9 0 16,3 13 11-16,10 1 1 15,-1 0 0-15,6-4-1 16,1-11 0-16,-2-5-1 15,6-3 1-15,-1 0 1 16,-3-22 2-16,-7-4-2 16,-11-6 1-16,-6-4 4 15,-7-1-5-15,0 6 1 16,-4 5 4-16,-9 12-4 16,2 6-1-16,3 8-1 15,4 0-1-15,2 0-5 16,0 18 0-16,2 8 7 15,0 1 0-15,0-2 1 0,16 0-1 16,5-6 0 0,2-7 0-16,4-6 0 0,4-6-1 15,2 0 1-15,3-8 1 16,-5-10 0-16,-6-2 3 16,-8-1-2-16,-5 7-1 15,-6 1 6-15,-4 7 6 16,-2 6-2-16,2 0-6 15,1 0-5-15,-1 13-4 16,5 6 4-16,0 3 4 16,4 0-1-16,7-4 0 15,3-4-1-15,8-5 1 16,3-7 0-16,-1-2 2 16,-2 0-5-16,0-21 6 0,-5-10-6 15,1-10-3-15,0-11 0 16,-6-10-2-16,0-11 0 15,-7 3 5-15,0 10 0 16,-5 20 3-16,-3 22 13 16,-2 13 10-16,0 5-16 15,3 6-10-15,-5 31-9 16,2 16 7-16,3 14 2 16,4 12 0-16,4 4-10 15,9 15-13-15,12 3-59 16,5-1-90-16,-5-3-130 15,-14-9-656-15</inkml:trace>
  <inkml:trace contextRef="#ctx0" brushRef="#br0" timeOffset="6075.79">29591 6159 1010 0,'0'0'209'16,"0"0"-132"-16,0 0 31 16,0 0-59-16,0 0-39 15,0 0-1-15,0 0-5 16,-110-9 1-16,93 41-4 16,5 0 1-16,10-2-2 15,2-6 1-15,0-4 1 16,4-10-2-16,19-8 1 15,4-2-1-15,-1 0 4 0,1-20-4 16,-5-6 0-16,-2-8 0 16,1 0 1-16,-11 7 3 15,-1 8-2-15,-7 9 5 16,1 10 8-16,0 0-15 16,1 2-1-16,4 19-3 15,3-1 4-15,5 5 0 16,5-6 0-16,5-2-6 15,1-4-2-15,4-12-1 16,0-1 9-16,-2 0 0 16,0-16-3-16,-7-6 3 15,-3-6 0-15,-9-6 1 16,-5-5 2-16,-5-4 2 16,0 2 2-16,0 8 3 0,0 8 1 15,0 11-1-15,0 4 0 16,22 3-9-16,10 6-1 15,7 1 0-15,15 0 9 16,11 12 19-16,1 14 43 16,-1 4 16-16,-16 6-20 15,-15 3-22-15,-22-3-15 16,-9-2-6-16,-3-2-5 16,-18-2 2-16,-25-6-9 15,-5-4-5-15,-4-8-7 16,1-8-31-16,2-4-41 15,-2 0-163-15,-3-16-354 16</inkml:trace>
  <inkml:trace contextRef="#ctx0" brushRef="#br0" timeOffset="8024.13">28714 7251 592 0,'0'0'294'0,"0"0"-195"16,0 0 46-16,0 0-78 15,0 0-45-15,0 0 16 16,-10-2 7-16,10 2-17 15,0 0-10-15,0 0-3 0,0 0-1 16,0 0 0 0,-2 0 0-16,2 0-9 0,0 0 4 15,0 0 4-15,0 0 1 16,0 0-3-16,0 0-2 16,0 0 0-16,0 0 0 15,0 0-4-15,0 0 3 16,0-2 3-16,0 2-2 15,0 0 4-15,0 0-5 16,0 0 2-16,0 0-4 16,0 0 0-16,0 0-4 15,0 0 6-15,-3 0-3 0,3 0 4 16,0 0-6-16,0 0 3 16,0 0-3-16,0 0 3 15,0 0-2-15,0 0-1 16,0 0-2-16,0 0 0 15,0 0 2-15,0 0-2 16,0 0 0-16,0 0 0 16,0 0 3-16,0 0 1 15,0 0 3-15,0 0 3 16,0 0-4-16,0 0 2 16,0 0 0-16,-2 0 0 15,2 0 9-15,0 0 1 16,-2 0 0-16,2 0-1 15,0 0-3-15,0 0-7 16,0 0 0-16,0 0-4 0,0 0-4 16,0 0 2-16,0 0-4 15,0 0 1-15,-4 24-11 16,-6 16 12-16,-1 12 3 16,1 4 2-16,-4 0 7 15,5-9-10-15,3-9 3 16,0-12-5-16,4-10 0 15,2-7 2-15,0-7-2 16,0-2 3-16,-2 0 1 16,2-21 4-16,-2-19-8 15,0-15-11-15,-3-9 3 16,1-4-1-16,-2 2-4 0,-2 9 11 16,4 22 0-16,-1 14 1 15,3 13 1-15,2 8 0 16,0 0-3-16,0 14-16 15,0 19 2-15,9 9 17 16,11 4 1-16,9-2 6 16,5-4-1-16,5-6 2 15,4-10-6-15,-1-10 4 16,-4-9 0-16,-7-5-4 16,-4-5-1-16,-4-28 7 15,-5-6-2-15,-7-9-2 16,-11-6 0-16,0-5-1 15,0-5-2-15,-7 1-2 16,-9 7-3-16,3 14-10 16,4 21-14-16,0 11-7 0,2 10-20 15,-1 0-90-15,0 26-16 16,8 4-153-16,0 6-146 16</inkml:trace>
  <inkml:trace contextRef="#ctx0" brushRef="#br0" timeOffset="8806.96">29310 7236 1198 0,'0'0'178'0,"0"0"-60"0,0 0 0 15,0 0-103-15,0 0-9 16,0 0 17-16,-93 119-8 15,93-85-4-15,0-6-5 16,4-6-5-16,11-8-2 16,10-6-1-16,-3-8-2 15,1 0 3-15,6-16 1 16,-6-12-11-16,4-7-14 16,-8-2 6-16,-9-5 7 15,-3 4 12-15,-7 9 3 16,0 10 0-16,0 15 8 15,0 4-1-15,0 0-10 16,-4 20-12-16,-3 10 12 0,7 10 2 16,0-1 4-16,0 4-6 15,18-3-3-15,16-4 3 16,5-5-11-16,11-13 9 16,0-11-4-16,2-7-5 15,-4-4-27-15,-2-26 1 16,-11-14-10-16,-8-6 15 15,-10-10 22-15,-7-11 10 16,-10-10 5-16,0-12 10 16,-21-3 7-16,-14 6 4 15,-1 9 15-15,3 27-6 16,8 20 3-16,9 22-12 0,3 12-1 16,3 25-25-16,-2 26-5 15,3 25 5-15,9 11 5 16,0 1 11-16,7-8 0 15,15-7-6-15,9-13-5 16,9-14-5-16,10-13-2 16,8-14-13-16,6-17-7 15,1-2 14-15,-1-25 8 16,-8-19 0-16,-12-11-2 16,-13-14-6-16,-12-11 7 15,-15-10 1-15,-4 5 8 16,-2 14 6-16,-23 26 8 15,0 25 5-15,-2 20 10 16,6 11-17-16,1 33-17 0,9 18 5 16,11 9 0-16,0 2 0 15,6-4-4-15,21-12-4 16,4-4-3-16,7-8-17 16,6-8-48-16,8-8-1 15,12-18-84-15,1-11-200 16</inkml:trace>
  <inkml:trace contextRef="#ctx0" brushRef="#br0" timeOffset="9491.87">31230 6634 472 0,'0'0'639'0,"0"0"-467"0,0 0-4 16,0 0-57-16,0 0-95 15,0 0-10-15,0 41 7 16,5 12 11-16,13 4 8 15,3 5 5-15,2-5-17 16,0-7-1-16,-1-10-6 16,-3-14-2-16,2-8 6 15,-6-12-2-15,3-6-6 16,0 0 3-16,4-20 9 16,-2-20-14-16,3-10 1 15,-8-18-5-15,-3-6-3 16,-8-11-2-16,-2 0-21 15,-2 10-23-15,0 17-52 16,0 23-4-16,0 25-1 0,0 10-53 16,0 0-240-16,13 19-423 15</inkml:trace>
  <inkml:trace contextRef="#ctx0" brushRef="#br0" timeOffset="10623.87">32019 6649 1025 0,'0'0'220'0,"0"0"-105"16,0 0-1-16,0 0-70 0,0 0-39 16,-116-60-5-16,89 80 0 15,1 12 0-15,1 5 3 16,5 1 5-16,7-2-3 15,6-4 12-15,7-5-8 16,0-6-7-16,11-7-2 16,16-10-4-16,6-4-7 15,6-3 1-15,-2-19-6 16,-3-7-11-16,-7-4 10 16,-8 5 13-16,-7 6 4 15,-8 11 4-15,-4 6 19 16,0 5 11-16,0 0-34 0,0 0-11 15,0 19 4 1,0 0 7-16,2-2 2 0,9-2 0 16,5-4 1-16,4-10-3 15,2-1-3-15,3 0 3 16,-1-13 2-16,5-11 0 16,-4-11 3-16,-5-9 10 15,-4-12 5-15,-8-17-7 16,-3-25-8-16,-5-18-5 15,0-12-21-15,-13-4-7 16,-16 8 0-16,-3 33 28 16,6 31 48-16,7 32-47 15,6 28 44-15,3 4-45 16,-4 40 0-16,-1 23 0 0,5 14 2 16,10 12-2-16,0 3 18 15,18 0-2-15,9-4-2 16,6-9-9-16,-1-11 5 15,1-12-9-15,-2-14 0 16,-4-14 4-16,-4-14-1 16,-6-14 6-16,3-4-6 15,-3-6 11-15,6-20 8 16,0-8-6-16,-8 0-9 16,-1 0-3-16,-6 7 2 15,-1 10-5-15,-5 9 0 16,-2 8 1-16,0 0-3 15,0 0-14-15,0 9-13 16,0 12 27-16,0-1 0 16,2 0 0-16,5-2 0 0,0-4 1 15,-1-4 2-15,1-6-3 16,2-4 1-16,2 0 2 16,10 0 4-16,-2-14 1 15,8-8-3-15,0-2-2 16,0-2-3-16,-12 8-1 15,-1 4 1-15,-8 5 1 16,-2 9-1-16,-1 0 0 16,-3 0-8-16,0 0-8 15,2 19 13-15,5 3 3 0,6 2 2 16,2-2 13 0,12-4-4-16,-2-8-6 0,2-8-3 15,6-2 4-15,0-2 0 16,3-20-1-16,-1-6-4 15,-3-6 3-15,-12-4 1 16,-11-9-3-16,-9 0 1 16,0-2 5-16,-3 11 1 15,-10 12-4-15,-3 16 0 16,-1 10 6-16,-3 6-11 16,0 25-5-16,2 14 5 15,9 3 3-15,9 1 4 16,0-4 1-16,9-2-2 15,16-9-6-15,6-6-27 16,9-8 15-16,9-7-44 0,2-7 24 16,3-6-117-16,-9 0-109 15,-17 0-205 1</inkml:trace>
  <inkml:trace contextRef="#ctx0" brushRef="#br0" timeOffset="10972.34">30230 7457 1193 0,'0'0'158'0,"0"0"-53"15,0 0 79-15,216-40-139 16,-26 4 18-16,51-4 6 16,27-9-21-16,25-8-28 15,8-14-20-15,-14-7-22 16,-36 6-70-16,-41 14-97 15,-48 13-23-15,-48 16 106 16,-43 6-303-16</inkml:trace>
  <inkml:trace contextRef="#ctx0" brushRef="#br0" timeOffset="28378.45">1521 7251 214 0,'0'0'385'15,"0"0"-273"-15,0 0-1 0,0 0 44 16,0 0-33-16,0 0-27 16,0 0-9-16,0 0 8 15,0 0-34-15,-4 0 7 16,-1 0 14-16,3 0-10 16,0 0 3-16,2 0-24 15,0 0-10-15,0 0-14 16,0 0-5-16,0 0-5 15,0 0-7-15,0 14-1 16,2 22-3-16,16 14 21 0,2 10-2 16,2 7-6-1,3-6 4-15,-6 0-10 0,4-7-5 16,-3-5 1-16,-2-5 0 16,-2-9-2-16,-6-7-1 15,0-8 0-15,-6-7-4 16,1-7 2-16,-3-6-3 15,-2 0 0-15,2 0 0 16,-2 0 0-16,0 0 0 16,0 0 0-16,0 0 0 15,0 0 0-15,0 0 0 16,0 0 0-16,0 0 0 16,0 0 0-16,0 0 0 15,0 0 0-15,0 0 0 16,0 0 0-16,0 0 0 15,0 0 0-15,0 0 0 0,6-2 0 16,19-21 0-16,17-17 0 16,32-22 0-16,28-20 0 15,30-16 0-15,31-15 0 16,28-3 0-16,15-3 0 16,-4 9 0-16,-26 18 0 15,-47 17 0-15,-40 27 0 16,-37 17 0-16,-21 9-21 15,-14 9-11-15,-5 6-7 16,-7 3-19-16,-5 4-47 16,0 0-130-16,-12 0-232 0,-22 11-623 15</inkml:trace>
  <inkml:trace contextRef="#ctx0" brushRef="#br0" timeOffset="29054.11">1470 7269 1029 0,'0'0'178'0,"0"0"-56"15,0 0-21-15,0 0-57 0,0 0-20 16,0 0-10-16,25 56 43 16,6 10 23-16,-3 12-39 15,-1 6 8-15,0-4-11 16,-2-3-18-16,-3-13-7 15,3-6-4-15,-8-9-1 16,1-9-3-16,-5-8 1 16,-2-6-2-16,-1-8-3 15,-6-8 3-15,-2-4-4 16,0-6 3-16,1 0 0 16,-1 0 0-16,0 0 10 15,0 0-1-15,0 0-1 0,12-10-2 16,11-25-5-16,17-15 2 15,22-15-6 1,21-22 2-16,22-16 1 0,29-17-3 16,31-8 2-16,20-8-4 15,16-2-13-15,-12 11 0 16,-35 26-1-16,-50 35 1 16,-51 35-18-16,-35 21-45 15,-18 10-40-15,-2 0-90 16,0 11-253-16</inkml:trace>
  <inkml:trace contextRef="#ctx0" brushRef="#br0" timeOffset="31170.34">1499 8189 312 0,'0'0'257'16,"0"0"-184"-16,0 0 45 16,0 0 1-16,0 0-35 15,0 0-30-15,27-13 7 16,-23 11 10-16,-1 0-28 15,-3-1-9-15,0 3 2 16,0 0 11-16,0 0-4 16,0 0-8-16,0 0-6 0,0 0-7 15,0 0-4-15,-10 0-9 16,-5 0-7-16,-3 6-2 16,-4 8-1-16,0 2 1 15,3 4 1-15,6 4 0 16,-1 5-1-16,4 0 3 15,5 2-1-15,5 0 0 16,0-1 3-16,0-5 3 16,21-3 4-16,0 0-1 15,6 3 15-15,-6-2 4 16,1 5-14-16,-5 0 9 16,-3 1-4-16,-3 2-6 15,-4 4-4-15,-5-3-4 16,-2 1 1-16,0-2 4 15,0-3-1-15,-2-4-3 0,-9-7 1 16,2-8-4-16,4-5 0 16,3-4 1-16,0 0 4 15,-7 0 11-15,2-7 0 16,-4-10-12-16,2-5-6 16,7-2 3-16,2 0-5 15,0 4 4-15,0 2-3 16,0 8 1-16,0 6 3 15,0 4-3-15,0 0-3 16,0 0-2-16,0 8-4 16,0 20-5-16,0 12 11 15,2 10 1-15,-2 10 5 0,0 6-4 16,0 2-2-16,0-1 8 16,0-9-7-16,0-8 0 15,0-10 0-15,0-8-1 16,0-10 1-16,4-6-1 15,8-8 3-15,-1-2-1 16,0-2-2-16,5-4 2 16,-3 0 0-16,-4 0 3 15,-2 0-5-15,-5 0-16 16,-2 0-25-16,0 4-69 16,0 2-90-16,0 0-144 0,-9 5-396 15</inkml:trace>
  <inkml:trace contextRef="#ctx0" brushRef="#br0" timeOffset="32190.93">1715 10196 604 0,'0'0'282'0,"0"0"-185"15,0 0 2-15,0 0-38 0,0 0-41 16,0 0-10-16,-78 33 6 16,65-13-1-16,-1 6-8 15,5 0-1-15,1 2 5 16,6 0 0-16,2 2 6 15,0 1-2-15,0 0 3 16,10 3-5-16,7 2 14 16,-2 2 9-16,-2 1-16 15,-2-2 2-15,-4 4 0 16,-5 1 4-16,-2 4-3 16,0 2 10-16,-13 0-7 15,-12 0-10-15,-2-4-3 0,1-5-3 16,1-9 1-16,5-8-6 15,7-10-1-15,6-8 3 16,1-4 3-16,1 0 9 16,3-18-3-16,0-4-12 15,2-2 0-15,0 7-4 16,0 8 0-16,0 3 2 16,0 6-2-16,0 0-1 15,0 0-6-15,2 15-10 16,0 16 16-16,0 9 1 15,-2 8 1-15,0 8 4 16,0 5-5-16,0 5 2 16,0-2-2-16,0 0 0 15,-4-8-1-15,4-8 0 16,0-11 1-16,0-6-2 0,0-8 0 16,9-2-25-16,2 0-56 15,0-6-29-15,-2 5-120 16,-5 2-195-16</inkml:trace>
  <inkml:trace contextRef="#ctx0" brushRef="#br0" timeOffset="32918.35">1618 12643 931 0,'0'0'174'0,"0"0"-161"16,0 0 43-16,0 0-26 15,0 0-19-15,0 0-7 0,-81-28-4 16,63 54-3-16,-4 8 3 16,4 0 0-16,5 0 0 15,1-4 1-15,12-1 12 16,0-6-3-16,0 4 2 15,12-1-3-15,3-1-6 16,5 4 1-16,2-2 5 16,-2 8 3-16,3-1 6 15,-8 2-8-15,-3 2-9 16,-6-1 29-16,-6 2-17 16,0 1 10-16,0-4-6 15,-8 3-11-15,-15-10 8 0,1 0-11 16,-1-8-2-16,-1-6 3 15,4-13-1-15,2-2 2 16,5-4-5 0,6-16-8-16,3 2-3 0,4-1 9 15,0 7 2-15,0 5 0 16,11-1 1-16,-5 5-1 16,4 3 0-16,-6 0-1 15,0 18 1-15,3 21 6 16,-7 11 1-16,0 9-5 15,0 2 0-15,0 1 4 16,0-5-6-16,0-5-2 16,0-8 2-16,0-8 1 0,0-4-1 15,0-6-5-15,0 4-17 16,0-8-48-16,0 6-40 16,0-1-128-16,0 4-149 15</inkml:trace>
  <inkml:trace contextRef="#ctx0" brushRef="#br0" timeOffset="33621.46">1504 14418 1018 0,'0'0'86'0,"0"0"-71"15,0 0 22-15,0 0-35 16,0 0-2-16,0 0 0 15,-32 75 2-15,14-34 0 16,3-1-2-16,-3 0 1 0,7 0 12 16,7-4 37-1,4-10-16-15,0-3-6 0,0-4-11 16,11 0-2-16,7-6-5 16,1 4-4-16,-1 0-2 15,0-4-1-15,0 1 6 16,2-4 2-16,-5 1-3 15,2 5-1-15,-9 5-6 16,-1-1 26-16,-7 13 0 16,0 4 6-16,0 7-16 15,0 0-8-15,-9-8-5 16,-9 0 5-16,3-9-4 16,-4-5-3-16,2-8-1 15,-1-6-1-15,5-2 0 0,1-2 0 16,6-4 0-1,4 0 2-15,2 0-1 0,0 0 2 16,0 0-1-16,0 0 0 16,0 0-1-16,0 0-1 15,0 12 2-15,0 12 4 16,0 8 13-16,0 8-7 16,4 3 3-16,0 6 4 15,0-9-6-15,6-4-9 16,1-8 0-16,0-7 1 15,5-6-5-15,-5-2 0 16,-2-8-38-16,-2-1 27 16,-3-1-67-16,-4-3-60 0,0 0-277 15</inkml:trace>
  <inkml:trace contextRef="#ctx0" brushRef="#br1" timeOffset="135704.35">3825 8086 274 0,'0'0'134'15,"0"0"-80"-15,0 0 12 16,0 0-21-16,0 0-1 16,0 0-24-16,27-100 21 15,-25 89 30-15,0-1-7 16,-2-1 3-16,0 6 2 15,0-1-2-15,0 0-3 0,0 2-16 16,0-2-10-16,-6-1-20 16,-9 4 3-16,-6-1 13 15,-8 4-12-15,-6 2-10 16,-8 0-10-16,-10 0 1 16,-7 3-3-16,-10 13 1 15,-3 2 1-15,-5 4-1 16,6 0 1-16,10 0 2 15,10 1-1-15,17-5 3 16,8-2 0-16,12 2 10 16,6-2-6-16,0 8 5 15,2 6-7-15,5 5 2 16,0 4 7-16,2 5-10 16,0 0-2-16,0 2 4 0,0 1-6 15,0-3 7-15,4 0 7 16,3-2-13-16,0-6 4 15,0-2-3-15,-1-8 4 16,3-2-7-16,0-5 4 16,0-1 2-16,0-5 4 15,-3 1 2-15,-1-4-8 16,0 3 5-16,-1-3 5 16,0-2-8-16,1 4 6 15,-1-4-11-15,-2 2 2 16,2-1 0-16,2 0-3 15,-2-3-2-15,0-2 3 0,3 2-2 16,-3-2 0-16,0 0 1 16,4 0 1-1,-2-3-2-15,3 2 1 0,5 0 0 16,-1 0 1-16,3 0 3 16,3 0-6-16,4-1 2 15,2-2 1-15,-1 2 2 16,2-2-5-16,1 0 3 15,4 0 2-15,-2 0-5 16,5 0 2-16,-3 0 0 16,2 0 2-16,0 0 2 15,4 0 2-15,-4 0 1 16,1 0-2-16,-3 4-6 16,-2 0 0-16,2-2 1 15,2 0-2-15,3-2 0 0,4 2 1 16,-2-2 1-16,0 0-1 15,-7 0 2-15,-2 0-1 16,-2 0-1-16,-3 2 2 16,5-2-2-16,-2 0 0 15,2 0 1-15,4 0 1 16,-2 0-2-16,2 0 0 16,-1 0 4-16,-1 0-3 15,2 0-2-15,4 0 2 16,0 0 0-16,-1 0 0 15,-3 0-2-15,3-4 1 0,1 0 0 16,2-2 0 0,-1 0-1-16,-3 2 0 0,1-1 0 15,-3-1 0-15,0 4 0 16,1-1 0-16,0 1 0 16,8 0 1-16,0 0-1 15,5 2 0-15,5-2 0 16,-8 2 1-16,5-2-1 15,2 2 1-15,-2-2 2 16,2 2-3-16,-2-2 1 16,-5 2-1-16,-3 0 1 15,-3 0-1-15,2 0 0 0,0 0 0 16,7 0 3 0,2 0-3-16,2 0 1 0,2 0 3 15,1 0-3-15,2 2 0 16,-5 0 2-16,0 0-3 15,-1 0 4-15,-2-2-2 16,1 2-1-16,0 0-1 16,0-2 3-16,1 0-2 15,-2 0 0-15,-1 2 0 16,0-2 0-16,2 0-1 16,-3 4-1-16,-3-3 0 15,-3 2 2-15,-4 0 0 16,-1 0 0-16,-2 0-1 15,-1 2 1-15,-6-1 0 16,4 0 0-16,1-2 0 0,6 0-1 16,6-2 3-16,1 0-2 15,2 2 0-15,-5 2-1 16,-1 0 0-16,-1 0 0 16,-4-2 1-16,1 1-1 15,2-3 0-15,-1 0 1 16,6 0-1-16,-1 0 0 15,1 0 4-15,1 0-3 16,0 0-1-16,1 0-1 16,-3 0 1-16,-1 0 1 15,-3 0-1-15,-3 0 2 16,3 0-3-16,0 0 1 16,5 0 0-16,-1 0 5 15,3 0-5-15,1 0 2 0,8 0-2 16,-1 0 0-1,4-5 1-15,-3 1-2 0,0 2 1 16,0 2 0-16,-2 0 0 16,9-2 0-16,3-2 0 15,8-4 0-15,1 2 1 16,1-2-1-16,-9 2 0 16,-5 1 0-16,-9 2 1 15,-8 1 0-15,-6 2-1 16,-3 0 0-16,-1 0 2 0,0 0 0 15,1-2-2 1,1 0 2-16,6 0 1 16,1 0-1-16,2 2 1 0,3-2 0 15,-3 2-3-15,-5 0 1 16,-3 0 1-16,-3 0-2 16,-4 0 2-16,0 0-3 15,-2 0 3-15,0 0-3 16,1 0 1-16,3 0 0 15,5 0 3-15,0 0-3 16,-1 0 0-16,5 0 1 16,1 0 1-16,3 0-1 15,0 0-1-15,-1 2-1 16,-7 4-3-16,-3-2 4 16,-6-1 0-16,-2-3 0 0,-6 0 0 15,4 0 0-15,1 0 0 16,5 0 1-16,5 0 0 15,-1 0 0-15,2 0-1 16,1 0 0-16,-3 0 1 16,4 0 0-16,-4-3-2 15,-4 3 2-15,2 0 0 16,5 0-1-16,1 0 0 16,3 0 1-16,5 0-1 15,-1-2 0-15,2 2 1 16,-2 0-1-16,-2 0 0 15,3 0 0-15,-3 0 0 16,1 0 0-16,-1 0 0 0,0 0 1 16,-2 2 0-16,-2 2-1 15,-7-3 0-15,0-1 0 16,1 0 0-16,-6 3 1 16,1-3 1-16,0 0-2 15,-3 0 0-15,3 0 0 16,0 0 0-16,-3 0 0 15,3 2 0-15,-2 2 0 16,-1-1 0-16,5 0 0 16,2 1 0-16,2 0 0 15,2 0 0-15,-7 0 3 16,-4-2-3-16,-1 0 0 0,-3 0-1 16,2-2-1-1,5 5 0-15,2-2 2 0,0 1-1 16,-2 2 1-16,-1-5-1 15,3 4 1-15,3-1 0 16,-1 0 0-16,-6 0-2 16,-6 0 3-16,-1-4-2 15,-3 2 2-15,6 0-1 16,8 0 1-16,6 2-1 16,5 1 0-16,5 1 0 15,-7-4-1-15,-5 3 1 16,-4-4 0-16,-4 4 1 0,-3-3-1 15,2-2 1 1,1 0-1-16,2 0 0 0,4 0 1 16,2 2 0-16,3-2-1 15,-3 0 0-15,-2 0 0 16,0 0 0-16,-2 0 0 16,-4 0 1-16,-2 0-1 15,-6 0 0-15,1 0 1 16,0 0-1-16,0 0 0 15,4 0-1-15,1 0 2 16,-2 0-1-16,2 0 0 16,-3 0 0-16,-2 0 0 15,-2 0 0-15,-3 0 0 16,5 0-1-16,1 0 2 16,10 0-1-16,0 0 2 15,0 0-1-15,-2 0-2 16,0 0 0-16,-2 0 1 0,4 0 0 15,0 4 0-15,-2-2 0 16,4 0 1-16,4 0-2 16,3 0 2-16,2 2-1 15,-5-2 2-15,-4-2-1 16,4 3-1-16,0 1 0 16,9-1-2-16,-1 4 2 15,-7 0-4-15,-5-2 3 16,-2 0 1-16,4-3-1 15,5 4 1-15,4-4 0 16,1 5 0-16,-1-1 0 0,3-1 0 16,6 2-2-16,2-2 2 15,3 1 2-15,-3-2-2 16,-6 0 0-16,-7 0 0 16,1-2-2-16,1-2 2 15,4 3 4-15,6-2-3 16,-3-1 0-16,-1 0-1 15,4 0 0-15,4 0 1 16,8 0-1-16,1 0 0 16,-3 0 1-16,-12 0-1 15,-10 0 1-15,-1 0-1 16,9 0-1-16,2 0 1 16,2 0 1-16,-5-4 2 15,-5-3-3-15,-4-1 0 0,-3 2 0 16,2-1 0-16,-4 1-3 15,-7 3 3-15,3-3-3 16,0-1-1-16,4 1 1 16,10 1-1-16,3 2 2 15,2 3-2-15,-4 0-6 16,5 0 6-16,0 0-1 16,2 0 0-16,-1 0 5 15,-6 0-3-15,-7 0 3 16,2 0 0-16,-3 0-1 15,1 0 2-15,1-1-1 16,1-2 0-16,-4 3 1 16,1 0-1-16,1 0 0 0,3 0 0 15,5 0 0 1,-1 0 1-16,-3 0 0 16,-5 0-1-16,-5 0 1 0,-2 0-3 15,2 0 2-15,2 0 0 16,1 0 3-16,-5 0 0 15,0 0-1-15,-6 0-2 16,-2 3 2-16,1-2 1 16,-1-1-2-16,0 0 0 15,10 3 0-15,7-2 0 16,14 5 0-16,8 5 9 16,4-3-2-16,-8 2-7 0,-6-3-1 15,-10 0 0 1,-9-3 0-16,-4 0 0 0,-5-4 1 15,0 0 4-15,5 1 0 16,6 1 4-16,2 1 0 16,4-2-4-16,1 4-1 15,0-1 0-15,5 1-4 16,-1 2 1-16,-6-2 0 16,-7 0 0-16,-4-1 0 15,4-3 0-15,6-1 1 16,11 0-2-16,8 0 4 15,-1 0-1-15,6 3-2 16,-9-2 1-16,0 3 0 0,-8 1-2 16,-1-4 1-16,-1 2 1 15,-11-3-2-15,-8 0 1 16,-8 0-1-16,-6 0 0 16,-4 0 0-16,-1 0-36 15,-2 0 36-15,-2 0-74 16,0 0-114-16,-33 2-147 15,-12-1-274-15</inkml:trace>
  <inkml:trace contextRef="#ctx0" brushRef="#br1" timeOffset="137352.83">18853 8999 789 0,'0'0'161'0,"0"0"-51"16,0 0 20-16,0 0-43 15,0 0-32-15,0 0-1 16,0 0 14-16,-15 11-43 16,15-11-9-16,0 3-10 15,27 2-1-15,17-2 18 16,23 0 4-16,26-3-10 16,30 0 13-16,26 0-1 15,25 0-5-15,14-12 2 16,5-1-8-16,8 2-1 15,3-2-2-15,0 1-4 16,-4-2-4-16,-6 2-4 16,-7 0 2-16,0 6 1 0,-4 5 7 15,-2 1 13-15,-10 0-1 16,-13 0-13-16,-17 0 0 16,-17 0 0-16,-13 3-2 15,-12 2-6-15,-15-2-2 16,-6 0 0-16,-9 2 4 15,-4-5 1-15,-5 2 5 16,-4-2 3-16,-12 0-8 16,-5 0 10-16,-6 0-9 15,-11 0-5-15,-4 0 2 16,-4 0-3-16,-4 0 3 16,-3 0-3-16,-5 0 1 0,2 0-1 15,1 0-1-15,4 0 1 16,-2 0-1-16,-1 0-1 15,-4 0 0-15,3 0 0 16,-3 0 0-16,1 0 1 16,-1 0-1-16,-2 0 0 15,0 0 0-15,0 0 0 16,0 0 0-16,0 0 0 16,0 0 0-16,0 0-3 15,0 0 3-15,0 0-1 16,0 0 1-16,0 0 0 15,0 0 0-15,0 0 1 16,0 0-1-16,0 0-1 0,0 0 1 16,0 0 0-1,0 0-1-15,0 0 1 0,0 0-1 16,0 0 0-16,0 0-2 16,0 0-1-16,0 0 3 15,0 0-1-15,0 0-2 16,0 0 0-16,0 0 0 15,0 0-1-15,0 0-3 16,0 0 1-16,0 0-2 16,0 0 1-16,0 0-2 15,0 0-5-15,0 0-1 16,0 0-5-16,0 0-8 16,0 0 0-16,0 0-14 0,0 0-20 15,0-4-27-15,-10 1-32 16,0 2-6-16,1 1-37 15,2 0-56-15,2 0-83 16,1 0-345-16</inkml:trace>
  <inkml:trace contextRef="#ctx0" brushRef="#br1" timeOffset="138542.42">24664 9330 501 0,'0'0'275'0,"0"0"-187"16,-133-12-32-16,106 12 6 0,13-2 30 15,14 2-15-15,0 0-26 16,0 0-36-16,12 0-11 16,30 4-4-16,29 8 16 15,32 2 1-15,41-2 2 16,49 2 34-16,38-1-12 15,52-5-7-15,38-2-2 16,31-5-10-16,20 3-19 16,-9 0 4-16,-18 5-4 15,-44-1 1-15,-45-2-4 16,-44-5 0-16,-42-1 0 16,-30 0 1-16,-24 0 0 0,-19 0 6 15,-14 0 3-15,-16-6 5 16,-9 2 2-16,-12-1-9 15,-9 2-4-15,-11 2-3 16,-8 1 1-16,-12 0-4 16,-6 0-2-16,0 0-16 15,-4 0-32-15,-27 4-38 16,-11 14-43-16,-10 1-142 16,-6 3-199-16</inkml:trace>
  <inkml:trace contextRef="#ctx0" brushRef="#br1" timeOffset="140425.83">3291 10010 236 0,'0'0'295'0,"0"0"-184"16,0 0 1-16,0 0-14 15,0 0-26-15,0 0-24 16,-5-20-22-16,20 20 4 15,21 0 33-15,15 0-2 16,18 0-4-16,16 0-26 0,25 4 8 16,27-2 3-16,40-2-8 15,45 0 16 1,50-8-13-16,47-14-7 0,37-4-17 16,23-1-2-16,18 8 0 15,-1 1-6-15,-6 1-5 16,-7 4-1-16,-11-1 1 15,-10-5 0-15,-15-2 4 16,-15-3-4-16,-20-2-2 16,-27-1 1-16,-29 3 1 15,-24 4 0-15,-31 4 0 16,-34 0 3-16,-32 3-3 0,-30 2-2 16,-23 1 1-16,-8 2 1 15,-7 2 0-15,-7-3 1 16,-4 6 9-16,-5-1-4 15,-8 0-1-15,-12 0 12 16,-12 0-14-16,-7 0-2 16,-8 2 0-16,-4 0-1 15,3 0-4-15,-3 2-17 16,2 0-3-16,-2 0-19 16,0 0-35-16,0 0-51 15,0 0-76-15,0 0-175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2:51:00.5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10964 8999 546 0,'0'0'160'16,"0"0"-19"-16,0 0-105 16,0 0 71-16,0 0 12 15,0 0-58-15,0 0 6 16,-56-16-34-16,56 16-19 16,0 0-2-16,0 0 5 15,9 0 34-15,15 0-7 0,15 5-3 16,14-4-5-16,13-1-9 15,17 0 5-15,21 0-8 16,24 0-9-16,21 0 3 16,10-4-5-16,1-6-13 15,-8 1 0-15,-5-4 0 16,-12 3-15-16,-12-1-15 16,-19 10-20-16,-21 1 14 15,-21 0 5-15,-20 0-21 16,-15 0-19-16,-11 6-1 15,-7 2-9-15,-7 0-38 16,-2 1-7-16,0 0 24 16,0-1-90-16,-13-4-141 15</inkml:trace>
  <inkml:trace contextRef="#ctx0" brushRef="#br0" timeOffset="516.16">11160 8953 552 0,'0'0'80'16,"-116"15"38"-16,61-7 54 15,5 8-44-15,15-7-56 16,12 2-1-16,14-10 8 16,9 2-41-16,0 0-21 15,9 2-7-15,36-4 25 16,30 2 26-16,33-3-7 15,30 0 17-15,22-4-22 16,14-7-19-16,11-1-19 16,8 0-10-16,2-1-1 15,5 3-4-15,3-1 4 16,-7-1-1-16,-13 4-6 0,-19 2-8 16,-17 1-6-16,-22 2-16 15,-22 1-9-15,-25 2 16 16,-18 0 9-16,-16 0-14 15,-13 0-11-15,-6 0-21 16,-9 0-55-16,-9 5-41 16,-5 0-28-16,-2 1-73 15,-9-2-309-15</inkml:trace>
  <inkml:trace contextRef="#ctx0" brushRef="#br0" timeOffset="936.36">12651 9024 854 0,'0'0'68'16,"0"0"-31"-16,0 0 132 15,0 0-127-15,0 0-19 16,144 0 35-16,-41 0-13 16,22 0 3-16,22 0-21 0,13 0-16 15,11 0-6 1,3 0-3-16,0 0-2 16,-5 0-2-16,8 0 2 0,3 0 0 15,-1 5 0-15,-4 5 0 16,-12-2 4-16,-19-2-2 15,-23-2-2-15,-23-4-3 16,-24 0-21-16,-21 0-1 16,-13 0-18-16,-11 0-17 15,-9 0-17-15,-8 0-19 16,-12 0 6-16,0 0 40 16,-25 0-21-16,-20 0-113 0,-12 0-31 15,-13 0-59 1</inkml:trace>
  <inkml:trace contextRef="#ctx0" brushRef="#br0" timeOffset="1265.58">14583 9110 388 0,'0'0'187'16,"0"0"-78"-16,0 0 71 15,0 0-52-15,0 0-60 16,0 0-7-16,37 14 24 15,61-14-18-15,25 0-15 16,17-2-20-16,9-7-9 16,3 6-3-16,8 3-15 15,14 0-4-15,11 0 22 0,2 18 11 16,-11-2-32-16,-20 0 0 16,-25-2 1-16,-15-6-3 15,-20-2-1-15,-23-2-8 16,-21-4-29-16,-23 0-7 15,-20 0 2-15,-9 0 0 16,-13 0 2-16,-37 0-75 16,-23 0-36-16,-23 0-52 15,-15 0-113-15</inkml:trace>
  <inkml:trace contextRef="#ctx0" brushRef="#br0" timeOffset="1433.4">16023 9224 684 0,'0'0'226'15,"0"0"-53"-15,201-4 23 0,-84-3-101 16,9 0-40-16,6 2-1 16,-1 0-17-16,-2 5 6 15,1 0-30-15,-13 0-9 16,-20 0-4-16,-26 0-36 16,-29 0-41-16,-15 0-48 15,-17 0-174-15</inkml:trace>
  <inkml:trace contextRef="#ctx0" brushRef="#br0" timeOffset="2730.43">18562 9062 817 0,'0'0'48'16,"0"0"23"-16,0 0 66 15,0 0-50-15,0 0-30 16,0 0-15-16,-52-24 27 16,52 24-24-16,-2 0-12 15,2 0 7-15,0 0 1 0,0 0 7 16,31 0 4-16,42-9-15 15,48-2 1-15,51-8 18 16,46-1-21-16,34 3-12 16,28 0-8-16,15 3-9 15,8 7-1-15,-12 1-2 16,-16 1-3-16,-32 4-5 16,-41-6-7-16,-37 1 6 15,-38-4 1-15,-31-3 5 16,-23 2 1-16,-19-1 0 15,-14 2 1-15,-11 2 7 16,-9 4-4-16,-9-1-3 16,-6 3 2-16,-5 2-2 0,0 0 1 15,0 0-3 1,0 0-1-16,0 0 0 0,0 0 1 16,0-3 0-16,0 3 0 15,2 0 3-15,-2 0-5 16,0 0 2-16,0 0 0 15,0 0 0-15,0 0 0 16,0 0 0-16,0 0 2 16,0 0-2-16,0 0-2 15,0 4 1-15,0 0 1 16,0-2 1-16,0-1-1 16,0 2 1-16,0-3-1 0,0 2 2 15,0-1-1 1,0-1-1-16,0 0 1 0,0 0 1 15,0 0 1-15,0 0 1 16,0 0 4-16,0 0-4 16,0 3-3-16,0-3 1 15,0 0 0-15,0 4 0 16,11 2-1-16,7 0-1 16,6 2 3-16,7-2-1 15,14-1-1-15,18 4 1 16,24-1-2-16,23-2 2 15,17 0 1-15,5 1-3 16,-2-4 0-16,-14 1-2 16,-16-4-2-16,-18 0 4 15,-17 0 0-15,-19 0 1 0,-12 0 1 16,-18-1-1-16,-12-4-1 16,-4-1 0-16,0 2 0 15,-29 0-14-15,-18 0-50 16,-13 4-63-16,5 0-40 15,9 0-46-15,17 2-316 16</inkml:trace>
  <inkml:trace contextRef="#ctx0" brushRef="#br0" timeOffset="3996.69">25155 8937 638 0,'0'0'59'0,"-123"-8"-35"15,51 8 116-15,3 0-50 16,-4 6-45-16,2 6 30 16,6 0-6-16,8-2-11 15,14 0-11-15,9-4-1 0,17-2 0 16,3-1 2-16,8-3-7 16,3 0-6-16,3 0-1 15,0 0-9-15,0 0-17 16,0 0 0-16,23 3 3 15,19 1 28-15,22-2-3 16,24-2-14-16,20 0 1 16,19 0 1-16,25 0-7 15,20-4 2-15,19-4-5 16,21 0-3-16,6 3-7 16,5 3-4-16,-9-1 0 15,-18-2-1-15,-2-4 1 16,-7 1 0-16,-4-2 0 15,2 0 3-15,0 5-3 0,-7-4 5 16,-7 3 2-16,-8 2 7 16,-13-2-12-16,-13 2 2 15,-3 0-4-15,-9 0 0 16,-7-2 3-16,-9 1-3 16,-4 3 3-16,-5-1-3 15,-4 1 3-15,0 2-2 16,-2 0 4-16,-3 0 3 15,-7 0 3-15,-8 0-6 16,-7 0-2-16,-9 0-3 16,-4 0-2-16,4-4 1 15,-4 4 1-15,5 0 2 16,-1 0 1-16,-10 0 0 0,-5 0 4 16,0 0-2-1,0 0-1-15,-3 0-1 0,-5 0 14 16,-12 0-12-16,-10 0 0 15,-3 0 7-15,-4 0-4 16,1 0 6-16,-1 0-7 16,-2 0 0-16,-2 0-3 15,-2 0-2-15,-2 0 1 16,3 0-2-16,-3 0-1 16,0 0-2-16,0 0 2 0,0 0 1 15,0 0-1 1,0 0-13-16,-9 0-14 0,-16 0-25 15,-10 0-70-15,-5 0-53 16,-7 0-53-16,-1 0-213 16</inkml:trace>
  <inkml:trace contextRef="#ctx0" brushRef="#br0" timeOffset="5052.01">3502 10038 453 0,'0'0'318'15,"0"0"-225"-15,0 0 12 16,0 0 47-16,0 0-74 16,0 0-31-16,0 0-7 15,-22-18 17-15,22 18-29 0,0 0-2 16,22 0-7-16,22 0 9 16,21 0 18-16,28 0 6 15,28 0 10-15,30 0 1 16,34 0-4-16,29 0-25 15,19 0-8-15,14 0-23 16,-2-6-3-16,-10-2-2 16,-16-2-7-16,-32-4-24 15,-28 0-42-15,-30-3-50 16,-23 4-17-16,-21 1-68 16,-27-1-85-16,-24 4-120 15</inkml:trace>
  <inkml:trace contextRef="#ctx0" brushRef="#br0" timeOffset="5628.45">3754 10057 559 0,'0'0'416'0,"0"0"-385"15,0 0 50-15,0 0 32 16,0 0-63-16,0 0-22 16,83-1 13-16,15-5 29 0,31-1-22 15,35-2-11 1,25-1 8-16,21 0 1 0,8 3-19 15,4 1-9 1,2 5-5-16,3 1-4 0,-2 0-9 16,3 0 4-16,-6 0 0 15,-3 0-3-15,5 0-1 16,-2 0-3-16,-6 0-12 16,-14 0-17-16,-23 0 4 15,-24-7-5-15,-21-2-7 16,-18 1 23-16,-18-2-39 15,-24 1 15-15,-18 1-57 16,-25-3-58-16,-16 3-15 16,-15 0-84-16,0-1-217 0</inkml:trace>
  <inkml:trace contextRef="#ctx0" brushRef="#br0" timeOffset="6195.06">5748 9909 1013 0,'0'0'15'0,"0"0"4"15,0 0 30-15,171-3 18 16,-63-2-2-16,25 3 11 15,21-3 7-15,18 3-24 16,13-3-25-16,13 1-9 16,9 3-15-16,7-1 7 15,-7 0-5-15,-6 2-8 16,-4 0-1-16,-2 0 2 0,3 0-4 16,-5 9 58-1,-10 0-42-15,-17 2-16 0,-22 0 3 16,-12-3 8-16,-17 2 5 15,-12-4 6-15,-21 1-1 16,-14-6-19-16,-16-1 0 16,-11 0-2-16,-7 0-2 15,-13 0-2-15,-7 0-20 16,-8 0-13-16,-3 0-19 16,-3 0-34-16,0 0-4 0,0 0-62 15,0 6-112 1,0-3-128-16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B1F9-4DF2-FE6C-0778-BD59B32A6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D3072-C974-5A79-8EFE-6EF4BB0F2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A0354-EA20-A3CD-7A77-6454A971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CF3-79F6-4325-833B-187B80DEC56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48BC-AECF-E68C-97BA-2CDF197A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66D95-05F1-6398-E23F-4C86C270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F25D-96DC-4CE4-93E0-2C8A6719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BDE9-1EAA-4990-4DB0-44ABC3C6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1BAAE-2F7C-47DC-9E6F-5A7216A01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9A6F-7929-A4AD-187E-0C5E78DA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CF3-79F6-4325-833B-187B80DEC56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2113-3C6C-928A-C202-D01E8B55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18D8E-E3F9-BBAD-6B54-C6FC31B4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F25D-96DC-4CE4-93E0-2C8A6719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6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3B97B-2E64-9D8D-72E5-67A4BB224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C5A3C-FF6A-443C-0AB1-8D3B7973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E6F4-9059-672E-F50D-C5BAF89D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CF3-79F6-4325-833B-187B80DEC56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4E1C-9C7F-5E47-FA53-37C6ED1C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1616D-A3B1-4D5A-1518-AC8D1BE0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F25D-96DC-4CE4-93E0-2C8A6719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EFBE-7D84-65A8-5C51-DC5CBD65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56C0-4BA4-8CB2-8CC0-3349ABCE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5359-4742-1E32-83FB-217610CE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CF3-79F6-4325-833B-187B80DEC56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DF75E-6BE8-B3F0-A7BB-5B174176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DDE2-240E-2906-4652-C7D7E27E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F25D-96DC-4CE4-93E0-2C8A6719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9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201F-FED3-85CC-E833-A6936840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314A5-4F3D-D643-54D0-665DC46F4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9F11-45F8-A9DD-595A-F27902F8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CF3-79F6-4325-833B-187B80DEC56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CADBA-C7BE-1BA1-860A-E9E61070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9709B-A190-D4B4-4D86-BF8A9EC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F25D-96DC-4CE4-93E0-2C8A6719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9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D98-3CBF-BDD5-F009-85D53E11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4CFB-7821-8CB3-9D33-16FBC0E78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C69D6-F61E-CC79-7714-204896065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80653-D6F9-AB9B-7411-2328924D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CF3-79F6-4325-833B-187B80DEC56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0A35A-0B65-584F-6463-2A86AD08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FDB8D-C330-6E0F-8372-6904A168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F25D-96DC-4CE4-93E0-2C8A6719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0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29F1-86EB-8651-9CE1-BA2AB614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9131D-644F-3938-4AA4-88D696C9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8856F-4CD2-56DA-2CE7-F123E009A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392A9-B591-EB58-A585-B19718D30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F0D1B-CA80-BCD4-4F55-63EDAD612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C3F89-566E-9548-3300-2B707B60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CF3-79F6-4325-833B-187B80DEC56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04FE1-2F92-DBF9-EEAA-7048AAAF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B99EF-F576-8C60-1CFD-C37B44BF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F25D-96DC-4CE4-93E0-2C8A6719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A0F7-B8B8-A078-2A46-C9D7A298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32047-FACB-2FA3-3BBE-B3188D9A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CF3-79F6-4325-833B-187B80DEC56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32FA7-228C-CDCB-D545-78DACD4E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585D1-D854-4AF3-FE59-56F048CA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F25D-96DC-4CE4-93E0-2C8A6719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0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5A766-CDDD-0A46-7682-ABAFE154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CF3-79F6-4325-833B-187B80DEC56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8B305-6C13-5BAF-F4FB-A4DC0802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13CB6-4C26-EE22-26E9-4B291ECF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F25D-96DC-4CE4-93E0-2C8A6719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3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E87B-A5C6-F130-768D-8819043A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D6AB4-16FF-3D8C-B124-2F9C5EA41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B116A-E592-F380-6B31-9421D6267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B07D-87F0-2F34-FE3F-85EF9C7B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CF3-79F6-4325-833B-187B80DEC56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6C36A-63F3-05D3-44E8-04E827D7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1FC55-6A45-46B8-7412-F3CB6961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F25D-96DC-4CE4-93E0-2C8A6719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5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6F3A-2275-BA64-68A9-2D6BE29C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D4504-6FE1-1C08-02E4-B53367089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7A17A-4659-808B-10BF-420CD83D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7FEE8-BA96-BD50-9E9A-315501AC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CCF3-79F6-4325-833B-187B80DEC56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284F2-BE3C-7FA9-7C81-50F74015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0A7A1-76AA-D134-3493-495EE5A9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F25D-96DC-4CE4-93E0-2C8A6719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2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3769B-834B-D3C9-928C-1A2A8B42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57EFA-ACF3-B986-2490-635802780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09373-7908-5C4B-3D58-D6E67B6CC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CCF3-79F6-4325-833B-187B80DEC56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D00D6-8C76-76AE-E2E5-19D77D7AC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BFD0-DDA4-4A2E-7CD1-6C675F789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F25D-96DC-4CE4-93E0-2C8A6719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9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customXml" Target="../ink/ink2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5" Type="http://schemas.openxmlformats.org/officeDocument/2006/relationships/image" Target="../media/image30.png"/><Relationship Id="rId4" Type="http://schemas.openxmlformats.org/officeDocument/2006/relationships/customXml" Target="../ink/ink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customXml" Target="../ink/ink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0.xml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87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2E0B33-4385-C70D-AD8F-5EE7A85C7477}"/>
                  </a:ext>
                </a:extLst>
              </p14:cNvPr>
              <p14:cNvContentPartPr/>
              <p14:nvPr/>
            </p14:nvContentPartPr>
            <p14:xfrm>
              <a:off x="1362600" y="259560"/>
              <a:ext cx="10312920" cy="654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2E0B33-4385-C70D-AD8F-5EE7A85C74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240" y="250200"/>
                <a:ext cx="10331640" cy="65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138E51-98BE-F871-C410-C7B9F0363899}"/>
                  </a:ext>
                </a:extLst>
              </p14:cNvPr>
              <p14:cNvContentPartPr/>
              <p14:nvPr/>
            </p14:nvContentPartPr>
            <p14:xfrm>
              <a:off x="1013400" y="627840"/>
              <a:ext cx="5877720" cy="5778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138E51-98BE-F871-C410-C7B9F03638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040" y="618480"/>
                <a:ext cx="5896440" cy="57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78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25FBF9-FD07-1C7B-BDF3-CCAF361E2619}"/>
                  </a:ext>
                </a:extLst>
              </p14:cNvPr>
              <p14:cNvContentPartPr/>
              <p14:nvPr/>
            </p14:nvContentPartPr>
            <p14:xfrm>
              <a:off x="534600" y="334800"/>
              <a:ext cx="11232360" cy="642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25FBF9-FD07-1C7B-BDF3-CCAF361E2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240" y="325440"/>
                <a:ext cx="11251080" cy="64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10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F2EAEF-AD8A-72C7-E31C-9AF883E2FF18}"/>
                  </a:ext>
                </a:extLst>
              </p14:cNvPr>
              <p14:cNvContentPartPr/>
              <p14:nvPr/>
            </p14:nvContentPartPr>
            <p14:xfrm>
              <a:off x="55800" y="23760"/>
              <a:ext cx="11793240" cy="664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F2EAEF-AD8A-72C7-E31C-9AF883E2FF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40" y="14400"/>
                <a:ext cx="11811960" cy="66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23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C6BC03-991C-D649-B8C5-01FDB13290E0}"/>
                  </a:ext>
                </a:extLst>
              </p14:cNvPr>
              <p14:cNvContentPartPr/>
              <p14:nvPr/>
            </p14:nvContentPartPr>
            <p14:xfrm>
              <a:off x="4091400" y="688680"/>
              <a:ext cx="7893720" cy="377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C6BC03-991C-D649-B8C5-01FDB13290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2040" y="679320"/>
                <a:ext cx="7912440" cy="37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590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ss - html form select state and city - Stack Overflow">
            <a:extLst>
              <a:ext uri="{FF2B5EF4-FFF2-40B4-BE49-F238E27FC236}">
                <a16:creationId xmlns:a16="http://schemas.microsoft.com/office/drawing/2014/main" id="{2F5003F2-3302-B3C7-E803-0C72B3CA4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71" y="1645142"/>
            <a:ext cx="5432209" cy="32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B5CFB-47F0-AC4D-F038-3A6938D5B463}"/>
              </a:ext>
            </a:extLst>
          </p:cNvPr>
          <p:cNvSpPr txBox="1"/>
          <p:nvPr/>
        </p:nvSpPr>
        <p:spPr>
          <a:xfrm>
            <a:off x="3198181" y="41812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https://stackoverflow.com/questions/20857556/html-form-select-state-and-city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01BECE-AD5E-47CF-56E2-8393FC43CF01}"/>
                  </a:ext>
                </a:extLst>
              </p14:cNvPr>
              <p14:cNvContentPartPr/>
              <p14:nvPr/>
            </p14:nvContentPartPr>
            <p14:xfrm>
              <a:off x="906120" y="1648080"/>
              <a:ext cx="10073160" cy="5039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01BECE-AD5E-47CF-56E2-8393FC43CF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760" y="1638720"/>
                <a:ext cx="10091880" cy="50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709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4CD7A-9F66-CCA6-B748-65BCC785F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627"/>
            <a:ext cx="12192000" cy="54107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04087E-8EB2-4115-6B20-F4359E61854E}"/>
                  </a:ext>
                </a:extLst>
              </p14:cNvPr>
              <p14:cNvContentPartPr/>
              <p14:nvPr/>
            </p14:nvContentPartPr>
            <p14:xfrm>
              <a:off x="2254320" y="2316600"/>
              <a:ext cx="4601160" cy="234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04087E-8EB2-4115-6B20-F4359E6185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4960" y="2307240"/>
                <a:ext cx="4619880" cy="23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3470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29735-31AB-B5FF-19F8-63403931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69"/>
            <a:ext cx="12192000" cy="67776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8496EF-F6D3-7963-7C9D-D7DE7B116724}"/>
                  </a:ext>
                </a:extLst>
              </p14:cNvPr>
              <p14:cNvContentPartPr/>
              <p14:nvPr/>
            </p14:nvContentPartPr>
            <p14:xfrm>
              <a:off x="2328480" y="1291680"/>
              <a:ext cx="7391880" cy="208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8496EF-F6D3-7963-7C9D-D7DE7B1167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9120" y="1282320"/>
                <a:ext cx="7410600" cy="20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889DFB-68C1-90E1-D930-63FBE496492A}"/>
                  </a:ext>
                </a:extLst>
              </p14:cNvPr>
              <p14:cNvContentPartPr/>
              <p14:nvPr/>
            </p14:nvContentPartPr>
            <p14:xfrm>
              <a:off x="1284120" y="952560"/>
              <a:ext cx="10907280" cy="548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889DFB-68C1-90E1-D930-63FBE49649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4760" y="943200"/>
                <a:ext cx="10926000" cy="55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38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2256EA-8006-5127-9298-298F361E9DF6}"/>
                  </a:ext>
                </a:extLst>
              </p14:cNvPr>
              <p14:cNvContentPartPr/>
              <p14:nvPr/>
            </p14:nvContentPartPr>
            <p14:xfrm>
              <a:off x="676800" y="461520"/>
              <a:ext cx="10917720" cy="551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2256EA-8006-5127-9298-298F361E9D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440" y="452160"/>
                <a:ext cx="10936440" cy="55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AB7132-B1F2-FD9B-7F4C-4A5291E642F3}"/>
                  </a:ext>
                </a:extLst>
              </p14:cNvPr>
              <p14:cNvContentPartPr/>
              <p14:nvPr/>
            </p14:nvContentPartPr>
            <p14:xfrm>
              <a:off x="6899400" y="1739160"/>
              <a:ext cx="2765520" cy="327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AB7132-B1F2-FD9B-7F4C-4A5291E642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0040" y="1729800"/>
                <a:ext cx="2784240" cy="32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3AC524-AB7D-EA37-3842-6A0588DAB17C}"/>
                  </a:ext>
                </a:extLst>
              </p14:cNvPr>
              <p14:cNvContentPartPr/>
              <p14:nvPr/>
            </p14:nvContentPartPr>
            <p14:xfrm>
              <a:off x="3630600" y="5664600"/>
              <a:ext cx="3432240" cy="101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3AC524-AB7D-EA37-3842-6A0588DAB1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1240" y="5655240"/>
                <a:ext cx="3450960" cy="10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60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EE01F8-937C-C2E6-A05E-9EA533C3ED30}"/>
                  </a:ext>
                </a:extLst>
              </p14:cNvPr>
              <p14:cNvContentPartPr/>
              <p14:nvPr/>
            </p14:nvContentPartPr>
            <p14:xfrm>
              <a:off x="2345400" y="134640"/>
              <a:ext cx="7216560" cy="597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EE01F8-937C-C2E6-A05E-9EA533C3E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6040" y="125280"/>
                <a:ext cx="7235280" cy="599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47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C26467-F2E1-78B9-4399-DF892A9D91B5}"/>
                  </a:ext>
                </a:extLst>
              </p14:cNvPr>
              <p14:cNvContentPartPr/>
              <p14:nvPr/>
            </p14:nvContentPartPr>
            <p14:xfrm>
              <a:off x="3229920" y="352800"/>
              <a:ext cx="6880680" cy="348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C26467-F2E1-78B9-4399-DF892A9D91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0560" y="343440"/>
                <a:ext cx="6899400" cy="35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7BA7CD-C732-26E0-A248-B242E287D8A7}"/>
                  </a:ext>
                </a:extLst>
              </p14:cNvPr>
              <p14:cNvContentPartPr/>
              <p14:nvPr/>
            </p14:nvContentPartPr>
            <p14:xfrm>
              <a:off x="5390640" y="1817280"/>
              <a:ext cx="1198080" cy="607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7BA7CD-C732-26E0-A248-B242E287D8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1280" y="1807920"/>
                <a:ext cx="1216800" cy="6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78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2FF9E0-0C7B-7EF7-B45C-E2624295223E}"/>
              </a:ext>
            </a:extLst>
          </p:cNvPr>
          <p:cNvSpPr/>
          <p:nvPr/>
        </p:nvSpPr>
        <p:spPr>
          <a:xfrm>
            <a:off x="3743729" y="1330396"/>
            <a:ext cx="438613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  <a:p>
            <a:pPr marL="914400" indent="-914400" algn="ctr">
              <a:buAutoNum type="arabicPeriod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Assignment</a:t>
            </a:r>
          </a:p>
          <a:p>
            <a:pPr marL="914400" indent="-914400" algn="ctr">
              <a:buAutoNum type="arabicPeriod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5486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F5823C-5850-F138-0011-5578991E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5"/>
            <a:ext cx="12192000" cy="68218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C74DF7-5C70-5D66-6FF6-54559BA347DD}"/>
                  </a:ext>
                </a:extLst>
              </p14:cNvPr>
              <p14:cNvContentPartPr/>
              <p14:nvPr/>
            </p14:nvContentPartPr>
            <p14:xfrm>
              <a:off x="267840" y="1081080"/>
              <a:ext cx="11839320" cy="522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C74DF7-5C70-5D66-6FF6-54559BA347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480" y="1071720"/>
                <a:ext cx="11858040" cy="52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570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ACC33-72FC-4EB2-886C-10C09405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96"/>
            <a:ext cx="12192000" cy="68134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1C1508-0C61-0692-FF18-1377610B3557}"/>
                  </a:ext>
                </a:extLst>
              </p14:cNvPr>
              <p14:cNvContentPartPr/>
              <p14:nvPr/>
            </p14:nvContentPartPr>
            <p14:xfrm>
              <a:off x="1368720" y="910800"/>
              <a:ext cx="4612680" cy="579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1C1508-0C61-0692-FF18-1377610B35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9360" y="901440"/>
                <a:ext cx="4631400" cy="58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129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28EFB-D84D-087B-AD63-1DC5C8D6A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" y="0"/>
            <a:ext cx="12173919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A86E28-4929-1B59-0201-4057D44767B2}"/>
                  </a:ext>
                </a:extLst>
              </p14:cNvPr>
              <p14:cNvContentPartPr/>
              <p14:nvPr/>
            </p14:nvContentPartPr>
            <p14:xfrm>
              <a:off x="654480" y="2699640"/>
              <a:ext cx="10431720" cy="104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A86E28-4929-1B59-0201-4057D44767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120" y="2690280"/>
                <a:ext cx="10450440" cy="10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21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FECE0-DCDA-BC36-5F60-944B7A099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" y="0"/>
            <a:ext cx="12059553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573F1C-4F0E-CA3A-B364-91B01F57C942}"/>
                  </a:ext>
                </a:extLst>
              </p14:cNvPr>
              <p14:cNvContentPartPr/>
              <p14:nvPr/>
            </p14:nvContentPartPr>
            <p14:xfrm>
              <a:off x="4012920" y="1299960"/>
              <a:ext cx="7087680" cy="409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573F1C-4F0E-CA3A-B364-91B01F57C9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3560" y="1290600"/>
                <a:ext cx="7106400" cy="41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1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48DD4-F94F-1294-C5FA-F94F5EC0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7" y="0"/>
            <a:ext cx="1202498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5A6B82-33D2-D83A-BFD4-5A71B8BC15C5}"/>
                  </a:ext>
                </a:extLst>
              </p14:cNvPr>
              <p14:cNvContentPartPr/>
              <p14:nvPr/>
            </p14:nvContentPartPr>
            <p14:xfrm>
              <a:off x="451440" y="1095120"/>
              <a:ext cx="11541240" cy="5351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5A6B82-33D2-D83A-BFD4-5A71B8BC15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080" y="1085760"/>
                <a:ext cx="11559960" cy="53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65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F44FAE-9A75-E882-4A29-48F52891D4D0}"/>
                  </a:ext>
                </a:extLst>
              </p14:cNvPr>
              <p14:cNvContentPartPr/>
              <p14:nvPr/>
            </p14:nvContentPartPr>
            <p14:xfrm>
              <a:off x="713520" y="705960"/>
              <a:ext cx="11182680" cy="584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F44FAE-9A75-E882-4A29-48F52891D4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160" y="696600"/>
                <a:ext cx="11201400" cy="58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D867FC-EC32-3AE7-061E-2EECAE9F090D}"/>
                  </a:ext>
                </a:extLst>
              </p14:cNvPr>
              <p14:cNvContentPartPr/>
              <p14:nvPr/>
            </p14:nvContentPartPr>
            <p14:xfrm>
              <a:off x="8465400" y="1554120"/>
              <a:ext cx="3181320" cy="1440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D867FC-EC32-3AE7-061E-2EECAE9F09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56040" y="1544760"/>
                <a:ext cx="3200040" cy="14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669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3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FC8F6E-F016-8CE2-E762-B66EBA73C9F9}"/>
                  </a:ext>
                </a:extLst>
              </p14:cNvPr>
              <p14:cNvContentPartPr/>
              <p14:nvPr/>
            </p14:nvContentPartPr>
            <p14:xfrm>
              <a:off x="665640" y="332640"/>
              <a:ext cx="10862640" cy="620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FC8F6E-F016-8CE2-E762-B66EBA73C9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280" y="323280"/>
                <a:ext cx="10881360" cy="622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59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348CBA-29C9-D85F-A097-B385FA92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" y="0"/>
            <a:ext cx="12146002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2AFF6F-8F19-3F57-FFA0-19B0D40B83B7}"/>
                  </a:ext>
                </a:extLst>
              </p14:cNvPr>
              <p14:cNvContentPartPr/>
              <p14:nvPr/>
            </p14:nvContentPartPr>
            <p14:xfrm>
              <a:off x="1144440" y="1083600"/>
              <a:ext cx="8580240" cy="174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2AFF6F-8F19-3F57-FFA0-19B0D40B83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080" y="1074240"/>
                <a:ext cx="8598960" cy="17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99A853-E623-67DB-3154-35C4CABF6749}"/>
                  </a:ext>
                </a:extLst>
              </p14:cNvPr>
              <p14:cNvContentPartPr/>
              <p14:nvPr/>
            </p14:nvContentPartPr>
            <p14:xfrm>
              <a:off x="498600" y="1455120"/>
              <a:ext cx="11447280" cy="416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99A853-E623-67DB-3154-35C4CABF67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240" y="1445760"/>
                <a:ext cx="11466000" cy="41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3BA6A6-D2F9-107B-BA3A-ADD702187765}"/>
                  </a:ext>
                </a:extLst>
              </p14:cNvPr>
              <p14:cNvContentPartPr/>
              <p14:nvPr/>
            </p14:nvContentPartPr>
            <p14:xfrm>
              <a:off x="1252800" y="3175560"/>
              <a:ext cx="9647280" cy="44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3BA6A6-D2F9-107B-BA3A-ADD7021877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3440" y="3166200"/>
                <a:ext cx="966600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7C64BC-D14D-377E-5606-178C645B3FC7}"/>
                  </a:ext>
                </a:extLst>
              </p14:cNvPr>
              <p14:cNvContentPartPr/>
              <p14:nvPr/>
            </p14:nvContentPartPr>
            <p14:xfrm>
              <a:off x="729720" y="3021120"/>
              <a:ext cx="10420560" cy="1482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7C64BC-D14D-377E-5606-178C645B3F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0360" y="3011760"/>
                <a:ext cx="10439280" cy="15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1D28DA-3FA9-E0C1-3AF0-4EBAF1394375}"/>
                  </a:ext>
                </a:extLst>
              </p14:cNvPr>
              <p14:cNvContentPartPr/>
              <p14:nvPr/>
            </p14:nvContentPartPr>
            <p14:xfrm>
              <a:off x="1267200" y="4871160"/>
              <a:ext cx="8877240" cy="129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1D28DA-3FA9-E0C1-3AF0-4EBAF139437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57840" y="4861800"/>
                <a:ext cx="88959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58711A-F11C-2DFA-C635-2BCA37879AB1}"/>
                  </a:ext>
                </a:extLst>
              </p14:cNvPr>
              <p14:cNvContentPartPr/>
              <p14:nvPr/>
            </p14:nvContentPartPr>
            <p14:xfrm>
              <a:off x="1222200" y="1891080"/>
              <a:ext cx="8949240" cy="4214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58711A-F11C-2DFA-C635-2BCA37879A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12840" y="1881720"/>
                <a:ext cx="8967960" cy="42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005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14</Words>
  <Application>Microsoft Office PowerPoint</Application>
  <PresentationFormat>Widescreen</PresentationFormat>
  <Paragraphs>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rajpuria</dc:creator>
  <cp:lastModifiedBy>akash rajpuria</cp:lastModifiedBy>
  <cp:revision>5</cp:revision>
  <dcterms:created xsi:type="dcterms:W3CDTF">2022-08-05T18:32:07Z</dcterms:created>
  <dcterms:modified xsi:type="dcterms:W3CDTF">2022-08-06T13:45:51Z</dcterms:modified>
</cp:coreProperties>
</file>