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4" autoAdjust="0"/>
    <p:restoredTop sz="94660"/>
  </p:normalViewPr>
  <p:slideViewPr>
    <p:cSldViewPr snapToGrid="0">
      <p:cViewPr varScale="1">
        <p:scale>
          <a:sx n="70" d="100"/>
          <a:sy n="70"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B17D1-2C06-4797-9E4D-21099DADF1DF}" type="doc">
      <dgm:prSet loTypeId="urn:microsoft.com/office/officeart/2005/8/layout/process1" loCatId="process" qsTypeId="urn:microsoft.com/office/officeart/2005/8/quickstyle/simple1" qsCatId="simple" csTypeId="urn:microsoft.com/office/officeart/2005/8/colors/accent1_2" csCatId="accent1" phldr="1"/>
      <dgm:spPr/>
    </dgm:pt>
    <dgm:pt modelId="{BE17A2DA-8AC6-4364-A944-F8A2AD03D880}">
      <dgm:prSet phldrT="[Text]" custT="1"/>
      <dgm:spPr/>
      <dgm:t>
        <a:bodyPr/>
        <a:lstStyle/>
        <a:p>
          <a:r>
            <a:rPr lang="en-IN" sz="1400" dirty="0"/>
            <a:t>Basic Understanding of the Data</a:t>
          </a:r>
        </a:p>
      </dgm:t>
    </dgm:pt>
    <dgm:pt modelId="{07D03A84-2F67-4DB6-8352-ADEA83D6E51D}" type="parTrans" cxnId="{A40C0EB0-7DC8-43FB-AE5F-2BD01A685DDF}">
      <dgm:prSet/>
      <dgm:spPr/>
      <dgm:t>
        <a:bodyPr/>
        <a:lstStyle/>
        <a:p>
          <a:endParaRPr lang="en-IN"/>
        </a:p>
      </dgm:t>
    </dgm:pt>
    <dgm:pt modelId="{8002CA57-221B-4A9A-B263-7EE8FE805D5B}" type="sibTrans" cxnId="{A40C0EB0-7DC8-43FB-AE5F-2BD01A685DDF}">
      <dgm:prSet/>
      <dgm:spPr/>
      <dgm:t>
        <a:bodyPr/>
        <a:lstStyle/>
        <a:p>
          <a:endParaRPr lang="en-IN"/>
        </a:p>
      </dgm:t>
    </dgm:pt>
    <dgm:pt modelId="{7D6D61AE-AA53-4382-8064-8DCFBA9417B9}">
      <dgm:prSet phldrT="[Text]" custT="1"/>
      <dgm:spPr/>
      <dgm:t>
        <a:bodyPr/>
        <a:lstStyle/>
        <a:p>
          <a:r>
            <a:rPr lang="en-IN" sz="1400" dirty="0"/>
            <a:t>Data Preparation And Cleaning</a:t>
          </a:r>
        </a:p>
      </dgm:t>
    </dgm:pt>
    <dgm:pt modelId="{0CADC7F4-7E43-48CF-8494-1EB2D87D1A6A}" type="parTrans" cxnId="{AA7F7D4C-568A-4E93-936D-BC3CD12A3774}">
      <dgm:prSet/>
      <dgm:spPr/>
      <dgm:t>
        <a:bodyPr/>
        <a:lstStyle/>
        <a:p>
          <a:endParaRPr lang="en-IN"/>
        </a:p>
      </dgm:t>
    </dgm:pt>
    <dgm:pt modelId="{BA5120A1-E0EC-4D06-9009-CA65780C4128}" type="sibTrans" cxnId="{AA7F7D4C-568A-4E93-936D-BC3CD12A3774}">
      <dgm:prSet/>
      <dgm:spPr/>
      <dgm:t>
        <a:bodyPr/>
        <a:lstStyle/>
        <a:p>
          <a:endParaRPr lang="en-IN"/>
        </a:p>
      </dgm:t>
    </dgm:pt>
    <dgm:pt modelId="{F93CB512-25BF-453D-B851-8BA5C49394C3}">
      <dgm:prSet phldrT="[Text]" custT="1"/>
      <dgm:spPr/>
      <dgm:t>
        <a:bodyPr/>
        <a:lstStyle/>
        <a:p>
          <a:r>
            <a:rPr lang="en-IN" sz="1400" dirty="0"/>
            <a:t>Eliminate features possessing  multicollinearity issues using VIF method and looking at their p-values</a:t>
          </a:r>
        </a:p>
      </dgm:t>
    </dgm:pt>
    <dgm:pt modelId="{969EEDAF-D4F2-461E-B0C1-4E5BD589D7D0}" type="parTrans" cxnId="{3AEB242B-FFE6-4A66-AFB2-216B027BEB3D}">
      <dgm:prSet/>
      <dgm:spPr/>
      <dgm:t>
        <a:bodyPr/>
        <a:lstStyle/>
        <a:p>
          <a:endParaRPr lang="en-IN"/>
        </a:p>
      </dgm:t>
    </dgm:pt>
    <dgm:pt modelId="{C21ADFAB-CBC6-464A-AC03-BD063DB2737F}" type="sibTrans" cxnId="{3AEB242B-FFE6-4A66-AFB2-216B027BEB3D}">
      <dgm:prSet/>
      <dgm:spPr/>
      <dgm:t>
        <a:bodyPr/>
        <a:lstStyle/>
        <a:p>
          <a:endParaRPr lang="en-IN"/>
        </a:p>
      </dgm:t>
    </dgm:pt>
    <dgm:pt modelId="{A3BF30FC-7DFD-4C15-B795-7A03479D1886}">
      <dgm:prSet phldrT="[Text]" custT="1"/>
      <dgm:spPr/>
      <dgm:t>
        <a:bodyPr/>
        <a:lstStyle/>
        <a:p>
          <a:r>
            <a:rPr lang="en-IN" sz="1400" dirty="0"/>
            <a:t>Building the model, and ,using RFE to find the best performing features </a:t>
          </a:r>
        </a:p>
      </dgm:t>
    </dgm:pt>
    <dgm:pt modelId="{BB55DA76-9B30-468C-81F4-A51865E53798}" type="parTrans" cxnId="{B636ACFD-D5AD-41DE-B17C-998A6D675416}">
      <dgm:prSet/>
      <dgm:spPr/>
      <dgm:t>
        <a:bodyPr/>
        <a:lstStyle/>
        <a:p>
          <a:endParaRPr lang="en-IN"/>
        </a:p>
      </dgm:t>
    </dgm:pt>
    <dgm:pt modelId="{53721ADC-2636-4FB6-AD81-94F123840B3D}" type="sibTrans" cxnId="{B636ACFD-D5AD-41DE-B17C-998A6D675416}">
      <dgm:prSet/>
      <dgm:spPr/>
      <dgm:t>
        <a:bodyPr/>
        <a:lstStyle/>
        <a:p>
          <a:endParaRPr lang="en-IN"/>
        </a:p>
      </dgm:t>
    </dgm:pt>
    <dgm:pt modelId="{9CA3560E-F8F7-47E6-91F8-526DA219065A}">
      <dgm:prSet phldrT="[Text]" custT="1"/>
      <dgm:spPr/>
      <dgm:t>
        <a:bodyPr/>
        <a:lstStyle/>
        <a:p>
          <a:r>
            <a:rPr lang="en-IN" sz="1400" dirty="0"/>
            <a:t>Model Evaluation, looking at various metrics to know whether the model is good or bad.</a:t>
          </a:r>
        </a:p>
      </dgm:t>
    </dgm:pt>
    <dgm:pt modelId="{95FCD979-DE32-4BF1-9DC6-A6C00001A8A4}" type="parTrans" cxnId="{626B13B4-21F6-4BE2-BEAA-505B67A99B44}">
      <dgm:prSet/>
      <dgm:spPr/>
      <dgm:t>
        <a:bodyPr/>
        <a:lstStyle/>
        <a:p>
          <a:endParaRPr lang="en-IN"/>
        </a:p>
      </dgm:t>
    </dgm:pt>
    <dgm:pt modelId="{6DAB344A-2417-4E14-A23C-F16B54D188D1}" type="sibTrans" cxnId="{626B13B4-21F6-4BE2-BEAA-505B67A99B44}">
      <dgm:prSet/>
      <dgm:spPr/>
      <dgm:t>
        <a:bodyPr/>
        <a:lstStyle/>
        <a:p>
          <a:endParaRPr lang="en-IN"/>
        </a:p>
      </dgm:t>
    </dgm:pt>
    <dgm:pt modelId="{B008241C-00A6-451E-A485-CD17216EAAF6}">
      <dgm:prSet phldrT="[Text]" custT="1"/>
      <dgm:spPr/>
      <dgm:t>
        <a:bodyPr/>
        <a:lstStyle/>
        <a:p>
          <a:r>
            <a:rPr lang="en-IN" sz="1400" dirty="0"/>
            <a:t>Deciding the Probability threshold value based on optimal cut off point and predict the dependent variable for the training data</a:t>
          </a:r>
        </a:p>
      </dgm:t>
    </dgm:pt>
    <dgm:pt modelId="{53156F0A-437C-4B09-89A2-5057DE0EEA88}" type="parTrans" cxnId="{A19E9512-A9F4-4BA1-89FE-8FC029D9EC45}">
      <dgm:prSet/>
      <dgm:spPr/>
      <dgm:t>
        <a:bodyPr/>
        <a:lstStyle/>
        <a:p>
          <a:endParaRPr lang="en-IN"/>
        </a:p>
      </dgm:t>
    </dgm:pt>
    <dgm:pt modelId="{1313C82E-185C-4581-B92B-AB945C33B98B}" type="sibTrans" cxnId="{A19E9512-A9F4-4BA1-89FE-8FC029D9EC45}">
      <dgm:prSet/>
      <dgm:spPr/>
      <dgm:t>
        <a:bodyPr/>
        <a:lstStyle/>
        <a:p>
          <a:endParaRPr lang="en-IN"/>
        </a:p>
      </dgm:t>
    </dgm:pt>
    <dgm:pt modelId="{F2E8A97B-0DC1-495C-8B2F-BEF70030A535}">
      <dgm:prSet phldrT="[Text]" custT="1"/>
      <dgm:spPr/>
      <dgm:t>
        <a:bodyPr/>
        <a:lstStyle/>
        <a:p>
          <a:r>
            <a:rPr lang="en-IN" sz="1700" dirty="0"/>
            <a:t> </a:t>
          </a:r>
          <a:r>
            <a:rPr lang="en-IN" sz="1400" dirty="0"/>
            <a:t>Use the Model for prediction on the test dataset and perform model evaluation for the test set</a:t>
          </a:r>
          <a:r>
            <a:rPr lang="en-IN" sz="1700" dirty="0"/>
            <a:t>.</a:t>
          </a:r>
        </a:p>
      </dgm:t>
    </dgm:pt>
    <dgm:pt modelId="{0FD07E83-A7D9-4087-B8CE-9A79B9B86321}" type="parTrans" cxnId="{22DCF5CF-C801-4722-A41A-DF5FF5515CBF}">
      <dgm:prSet/>
      <dgm:spPr/>
      <dgm:t>
        <a:bodyPr/>
        <a:lstStyle/>
        <a:p>
          <a:endParaRPr lang="en-IN"/>
        </a:p>
      </dgm:t>
    </dgm:pt>
    <dgm:pt modelId="{703DDC04-6A02-4C6F-B875-91AABCEFA93F}" type="sibTrans" cxnId="{22DCF5CF-C801-4722-A41A-DF5FF5515CBF}">
      <dgm:prSet/>
      <dgm:spPr/>
      <dgm:t>
        <a:bodyPr/>
        <a:lstStyle/>
        <a:p>
          <a:endParaRPr lang="en-IN"/>
        </a:p>
      </dgm:t>
    </dgm:pt>
    <dgm:pt modelId="{FB06F780-FFBC-4AED-BAC2-36D1C302CA5B}" type="pres">
      <dgm:prSet presAssocID="{551B17D1-2C06-4797-9E4D-21099DADF1DF}" presName="Name0" presStyleCnt="0">
        <dgm:presLayoutVars>
          <dgm:dir/>
          <dgm:resizeHandles val="exact"/>
        </dgm:presLayoutVars>
      </dgm:prSet>
      <dgm:spPr/>
    </dgm:pt>
    <dgm:pt modelId="{D09FF30C-11AA-41FD-B72C-A34C65ABE005}" type="pres">
      <dgm:prSet presAssocID="{BE17A2DA-8AC6-4364-A944-F8A2AD03D880}" presName="node" presStyleLbl="node1" presStyleIdx="0" presStyleCnt="7">
        <dgm:presLayoutVars>
          <dgm:bulletEnabled val="1"/>
        </dgm:presLayoutVars>
      </dgm:prSet>
      <dgm:spPr/>
    </dgm:pt>
    <dgm:pt modelId="{E9F910C7-56D4-4A86-B35B-AF9D341C7468}" type="pres">
      <dgm:prSet presAssocID="{8002CA57-221B-4A9A-B263-7EE8FE805D5B}" presName="sibTrans" presStyleLbl="sibTrans2D1" presStyleIdx="0" presStyleCnt="6"/>
      <dgm:spPr/>
    </dgm:pt>
    <dgm:pt modelId="{F43C3FF1-FE82-4031-AFB2-868553B88E20}" type="pres">
      <dgm:prSet presAssocID="{8002CA57-221B-4A9A-B263-7EE8FE805D5B}" presName="connectorText" presStyleLbl="sibTrans2D1" presStyleIdx="0" presStyleCnt="6"/>
      <dgm:spPr/>
    </dgm:pt>
    <dgm:pt modelId="{1D770E44-1E1C-4034-A09C-C747F8729AE9}" type="pres">
      <dgm:prSet presAssocID="{7D6D61AE-AA53-4382-8064-8DCFBA9417B9}" presName="node" presStyleLbl="node1" presStyleIdx="1" presStyleCnt="7">
        <dgm:presLayoutVars>
          <dgm:bulletEnabled val="1"/>
        </dgm:presLayoutVars>
      </dgm:prSet>
      <dgm:spPr/>
    </dgm:pt>
    <dgm:pt modelId="{E48C40D9-C3A1-470A-940F-C8C16E4153D4}" type="pres">
      <dgm:prSet presAssocID="{BA5120A1-E0EC-4D06-9009-CA65780C4128}" presName="sibTrans" presStyleLbl="sibTrans2D1" presStyleIdx="1" presStyleCnt="6"/>
      <dgm:spPr/>
    </dgm:pt>
    <dgm:pt modelId="{2B660E4A-92E0-40E1-8E9F-C99F837697DB}" type="pres">
      <dgm:prSet presAssocID="{BA5120A1-E0EC-4D06-9009-CA65780C4128}" presName="connectorText" presStyleLbl="sibTrans2D1" presStyleIdx="1" presStyleCnt="6"/>
      <dgm:spPr/>
    </dgm:pt>
    <dgm:pt modelId="{7C2A9717-340A-4B0E-98D0-AF7A069E6726}" type="pres">
      <dgm:prSet presAssocID="{A3BF30FC-7DFD-4C15-B795-7A03479D1886}" presName="node" presStyleLbl="node1" presStyleIdx="2" presStyleCnt="7">
        <dgm:presLayoutVars>
          <dgm:bulletEnabled val="1"/>
        </dgm:presLayoutVars>
      </dgm:prSet>
      <dgm:spPr/>
    </dgm:pt>
    <dgm:pt modelId="{8007DC50-29C5-435F-B7B2-FEF188AD33A5}" type="pres">
      <dgm:prSet presAssocID="{53721ADC-2636-4FB6-AD81-94F123840B3D}" presName="sibTrans" presStyleLbl="sibTrans2D1" presStyleIdx="2" presStyleCnt="6"/>
      <dgm:spPr/>
    </dgm:pt>
    <dgm:pt modelId="{DED0ED0C-CBF0-4CB0-A3FB-0F41B85C2F73}" type="pres">
      <dgm:prSet presAssocID="{53721ADC-2636-4FB6-AD81-94F123840B3D}" presName="connectorText" presStyleLbl="sibTrans2D1" presStyleIdx="2" presStyleCnt="6"/>
      <dgm:spPr/>
    </dgm:pt>
    <dgm:pt modelId="{AC3544CB-616D-434A-B3D8-6EA2334C17BD}" type="pres">
      <dgm:prSet presAssocID="{F93CB512-25BF-453D-B851-8BA5C49394C3}" presName="node" presStyleLbl="node1" presStyleIdx="3" presStyleCnt="7">
        <dgm:presLayoutVars>
          <dgm:bulletEnabled val="1"/>
        </dgm:presLayoutVars>
      </dgm:prSet>
      <dgm:spPr/>
    </dgm:pt>
    <dgm:pt modelId="{9B36FA52-68E6-47E7-8F00-DA8FFB2B32A0}" type="pres">
      <dgm:prSet presAssocID="{C21ADFAB-CBC6-464A-AC03-BD063DB2737F}" presName="sibTrans" presStyleLbl="sibTrans2D1" presStyleIdx="3" presStyleCnt="6"/>
      <dgm:spPr/>
    </dgm:pt>
    <dgm:pt modelId="{CC7B7E58-1098-4EA0-B446-7311972BFC7F}" type="pres">
      <dgm:prSet presAssocID="{C21ADFAB-CBC6-464A-AC03-BD063DB2737F}" presName="connectorText" presStyleLbl="sibTrans2D1" presStyleIdx="3" presStyleCnt="6"/>
      <dgm:spPr/>
    </dgm:pt>
    <dgm:pt modelId="{9404DDD0-D2C5-4A18-B414-6ED63BB74FEA}" type="pres">
      <dgm:prSet presAssocID="{9CA3560E-F8F7-47E6-91F8-526DA219065A}" presName="node" presStyleLbl="node1" presStyleIdx="4" presStyleCnt="7">
        <dgm:presLayoutVars>
          <dgm:bulletEnabled val="1"/>
        </dgm:presLayoutVars>
      </dgm:prSet>
      <dgm:spPr/>
    </dgm:pt>
    <dgm:pt modelId="{287C6931-D154-4FF5-AFED-E36732DF6A87}" type="pres">
      <dgm:prSet presAssocID="{6DAB344A-2417-4E14-A23C-F16B54D188D1}" presName="sibTrans" presStyleLbl="sibTrans2D1" presStyleIdx="4" presStyleCnt="6"/>
      <dgm:spPr/>
    </dgm:pt>
    <dgm:pt modelId="{16E16ADA-9F46-4B82-B766-0CCDFC980497}" type="pres">
      <dgm:prSet presAssocID="{6DAB344A-2417-4E14-A23C-F16B54D188D1}" presName="connectorText" presStyleLbl="sibTrans2D1" presStyleIdx="4" presStyleCnt="6"/>
      <dgm:spPr/>
    </dgm:pt>
    <dgm:pt modelId="{F2954F28-0624-4EDD-A173-89A81AF98E81}" type="pres">
      <dgm:prSet presAssocID="{B008241C-00A6-451E-A485-CD17216EAAF6}" presName="node" presStyleLbl="node1" presStyleIdx="5" presStyleCnt="7">
        <dgm:presLayoutVars>
          <dgm:bulletEnabled val="1"/>
        </dgm:presLayoutVars>
      </dgm:prSet>
      <dgm:spPr/>
    </dgm:pt>
    <dgm:pt modelId="{D63691D1-9927-4A19-ACBD-D931C1A4861C}" type="pres">
      <dgm:prSet presAssocID="{1313C82E-185C-4581-B92B-AB945C33B98B}" presName="sibTrans" presStyleLbl="sibTrans2D1" presStyleIdx="5" presStyleCnt="6"/>
      <dgm:spPr/>
    </dgm:pt>
    <dgm:pt modelId="{A6950AE7-AC44-4328-90F0-A3DB91989F11}" type="pres">
      <dgm:prSet presAssocID="{1313C82E-185C-4581-B92B-AB945C33B98B}" presName="connectorText" presStyleLbl="sibTrans2D1" presStyleIdx="5" presStyleCnt="6"/>
      <dgm:spPr/>
    </dgm:pt>
    <dgm:pt modelId="{E85FECF3-AD7F-40B6-920C-D8595B6931F1}" type="pres">
      <dgm:prSet presAssocID="{F2E8A97B-0DC1-495C-8B2F-BEF70030A535}" presName="node" presStyleLbl="node1" presStyleIdx="6" presStyleCnt="7">
        <dgm:presLayoutVars>
          <dgm:bulletEnabled val="1"/>
        </dgm:presLayoutVars>
      </dgm:prSet>
      <dgm:spPr/>
    </dgm:pt>
  </dgm:ptLst>
  <dgm:cxnLst>
    <dgm:cxn modelId="{8FF93F05-06EA-44AE-9927-611F2362C7B7}" type="presOf" srcId="{B008241C-00A6-451E-A485-CD17216EAAF6}" destId="{F2954F28-0624-4EDD-A173-89A81AF98E81}" srcOrd="0" destOrd="0" presId="urn:microsoft.com/office/officeart/2005/8/layout/process1"/>
    <dgm:cxn modelId="{5F58F905-C0C3-4750-8B7C-635B24D045D3}" type="presOf" srcId="{8002CA57-221B-4A9A-B263-7EE8FE805D5B}" destId="{F43C3FF1-FE82-4031-AFB2-868553B88E20}" srcOrd="1" destOrd="0" presId="urn:microsoft.com/office/officeart/2005/8/layout/process1"/>
    <dgm:cxn modelId="{A19E9512-A9F4-4BA1-89FE-8FC029D9EC45}" srcId="{551B17D1-2C06-4797-9E4D-21099DADF1DF}" destId="{B008241C-00A6-451E-A485-CD17216EAAF6}" srcOrd="5" destOrd="0" parTransId="{53156F0A-437C-4B09-89A2-5057DE0EEA88}" sibTransId="{1313C82E-185C-4581-B92B-AB945C33B98B}"/>
    <dgm:cxn modelId="{A1BBCE16-BFCD-4776-B894-29E47C742A72}" type="presOf" srcId="{1313C82E-185C-4581-B92B-AB945C33B98B}" destId="{A6950AE7-AC44-4328-90F0-A3DB91989F11}" srcOrd="1" destOrd="0" presId="urn:microsoft.com/office/officeart/2005/8/layout/process1"/>
    <dgm:cxn modelId="{921CB025-968D-4C54-AB64-09D327C462B2}" type="presOf" srcId="{8002CA57-221B-4A9A-B263-7EE8FE805D5B}" destId="{E9F910C7-56D4-4A86-B35B-AF9D341C7468}" srcOrd="0" destOrd="0" presId="urn:microsoft.com/office/officeart/2005/8/layout/process1"/>
    <dgm:cxn modelId="{DE7A3728-5FAA-461D-BCE4-E68691D4908C}" type="presOf" srcId="{551B17D1-2C06-4797-9E4D-21099DADF1DF}" destId="{FB06F780-FFBC-4AED-BAC2-36D1C302CA5B}" srcOrd="0" destOrd="0" presId="urn:microsoft.com/office/officeart/2005/8/layout/process1"/>
    <dgm:cxn modelId="{3AEB242B-FFE6-4A66-AFB2-216B027BEB3D}" srcId="{551B17D1-2C06-4797-9E4D-21099DADF1DF}" destId="{F93CB512-25BF-453D-B851-8BA5C49394C3}" srcOrd="3" destOrd="0" parTransId="{969EEDAF-D4F2-461E-B0C1-4E5BD589D7D0}" sibTransId="{C21ADFAB-CBC6-464A-AC03-BD063DB2737F}"/>
    <dgm:cxn modelId="{A8024E2F-E3C1-4774-A3FD-6B38B251BC4F}" type="presOf" srcId="{53721ADC-2636-4FB6-AD81-94F123840B3D}" destId="{8007DC50-29C5-435F-B7B2-FEF188AD33A5}" srcOrd="0" destOrd="0" presId="urn:microsoft.com/office/officeart/2005/8/layout/process1"/>
    <dgm:cxn modelId="{6419B135-07E9-443C-B363-67664D56FDE4}" type="presOf" srcId="{C21ADFAB-CBC6-464A-AC03-BD063DB2737F}" destId="{9B36FA52-68E6-47E7-8F00-DA8FFB2B32A0}" srcOrd="0" destOrd="0" presId="urn:microsoft.com/office/officeart/2005/8/layout/process1"/>
    <dgm:cxn modelId="{9EBD773C-EA7C-4095-B3F0-6E5DBD06A5CB}" type="presOf" srcId="{BE17A2DA-8AC6-4364-A944-F8A2AD03D880}" destId="{D09FF30C-11AA-41FD-B72C-A34C65ABE005}" srcOrd="0" destOrd="0" presId="urn:microsoft.com/office/officeart/2005/8/layout/process1"/>
    <dgm:cxn modelId="{95F5165D-78F2-48FB-AF2A-2E35D757B56B}" type="presOf" srcId="{A3BF30FC-7DFD-4C15-B795-7A03479D1886}" destId="{7C2A9717-340A-4B0E-98D0-AF7A069E6726}" srcOrd="0" destOrd="0" presId="urn:microsoft.com/office/officeart/2005/8/layout/process1"/>
    <dgm:cxn modelId="{55D68B41-D7A0-40EB-A248-F201A1131D8A}" type="presOf" srcId="{F93CB512-25BF-453D-B851-8BA5C49394C3}" destId="{AC3544CB-616D-434A-B3D8-6EA2334C17BD}" srcOrd="0" destOrd="0" presId="urn:microsoft.com/office/officeart/2005/8/layout/process1"/>
    <dgm:cxn modelId="{B3D08248-C1BD-42CF-8E9E-7E5AF441B05F}" type="presOf" srcId="{1313C82E-185C-4581-B92B-AB945C33B98B}" destId="{D63691D1-9927-4A19-ACBD-D931C1A4861C}" srcOrd="0" destOrd="0" presId="urn:microsoft.com/office/officeart/2005/8/layout/process1"/>
    <dgm:cxn modelId="{E9B62349-55FA-4305-977E-50C52ED90AC5}" type="presOf" srcId="{BA5120A1-E0EC-4D06-9009-CA65780C4128}" destId="{2B660E4A-92E0-40E1-8E9F-C99F837697DB}" srcOrd="1" destOrd="0" presId="urn:microsoft.com/office/officeart/2005/8/layout/process1"/>
    <dgm:cxn modelId="{9D636C49-1654-46B7-91C5-399B00040897}" type="presOf" srcId="{6DAB344A-2417-4E14-A23C-F16B54D188D1}" destId="{16E16ADA-9F46-4B82-B766-0CCDFC980497}" srcOrd="1" destOrd="0" presId="urn:microsoft.com/office/officeart/2005/8/layout/process1"/>
    <dgm:cxn modelId="{AA7F7D4C-568A-4E93-936D-BC3CD12A3774}" srcId="{551B17D1-2C06-4797-9E4D-21099DADF1DF}" destId="{7D6D61AE-AA53-4382-8064-8DCFBA9417B9}" srcOrd="1" destOrd="0" parTransId="{0CADC7F4-7E43-48CF-8494-1EB2D87D1A6A}" sibTransId="{BA5120A1-E0EC-4D06-9009-CA65780C4128}"/>
    <dgm:cxn modelId="{0A747194-4B59-4857-BFEA-4CDABBA704AF}" type="presOf" srcId="{6DAB344A-2417-4E14-A23C-F16B54D188D1}" destId="{287C6931-D154-4FF5-AFED-E36732DF6A87}" srcOrd="0" destOrd="0" presId="urn:microsoft.com/office/officeart/2005/8/layout/process1"/>
    <dgm:cxn modelId="{F502689F-519A-4942-8927-C4ABE67EF966}" type="presOf" srcId="{9CA3560E-F8F7-47E6-91F8-526DA219065A}" destId="{9404DDD0-D2C5-4A18-B414-6ED63BB74FEA}" srcOrd="0" destOrd="0" presId="urn:microsoft.com/office/officeart/2005/8/layout/process1"/>
    <dgm:cxn modelId="{88C3EEA6-D39E-47BE-9964-6F5F268E7254}" type="presOf" srcId="{BA5120A1-E0EC-4D06-9009-CA65780C4128}" destId="{E48C40D9-C3A1-470A-940F-C8C16E4153D4}" srcOrd="0" destOrd="0" presId="urn:microsoft.com/office/officeart/2005/8/layout/process1"/>
    <dgm:cxn modelId="{A40C0EB0-7DC8-43FB-AE5F-2BD01A685DDF}" srcId="{551B17D1-2C06-4797-9E4D-21099DADF1DF}" destId="{BE17A2DA-8AC6-4364-A944-F8A2AD03D880}" srcOrd="0" destOrd="0" parTransId="{07D03A84-2F67-4DB6-8352-ADEA83D6E51D}" sibTransId="{8002CA57-221B-4A9A-B263-7EE8FE805D5B}"/>
    <dgm:cxn modelId="{DC6B5BB0-9CDA-4B04-846B-C4DF8644C9BE}" type="presOf" srcId="{F2E8A97B-0DC1-495C-8B2F-BEF70030A535}" destId="{E85FECF3-AD7F-40B6-920C-D8595B6931F1}" srcOrd="0" destOrd="0" presId="urn:microsoft.com/office/officeart/2005/8/layout/process1"/>
    <dgm:cxn modelId="{626B13B4-21F6-4BE2-BEAA-505B67A99B44}" srcId="{551B17D1-2C06-4797-9E4D-21099DADF1DF}" destId="{9CA3560E-F8F7-47E6-91F8-526DA219065A}" srcOrd="4" destOrd="0" parTransId="{95FCD979-DE32-4BF1-9DC6-A6C00001A8A4}" sibTransId="{6DAB344A-2417-4E14-A23C-F16B54D188D1}"/>
    <dgm:cxn modelId="{033416CE-3C3E-43B1-8E47-AA32EB0B48B3}" type="presOf" srcId="{53721ADC-2636-4FB6-AD81-94F123840B3D}" destId="{DED0ED0C-CBF0-4CB0-A3FB-0F41B85C2F73}" srcOrd="1" destOrd="0" presId="urn:microsoft.com/office/officeart/2005/8/layout/process1"/>
    <dgm:cxn modelId="{22DCF5CF-C801-4722-A41A-DF5FF5515CBF}" srcId="{551B17D1-2C06-4797-9E4D-21099DADF1DF}" destId="{F2E8A97B-0DC1-495C-8B2F-BEF70030A535}" srcOrd="6" destOrd="0" parTransId="{0FD07E83-A7D9-4087-B8CE-9A79B9B86321}" sibTransId="{703DDC04-6A02-4C6F-B875-91AABCEFA93F}"/>
    <dgm:cxn modelId="{1433B1E3-3262-49BA-B85C-108B9659090D}" type="presOf" srcId="{C21ADFAB-CBC6-464A-AC03-BD063DB2737F}" destId="{CC7B7E58-1098-4EA0-B446-7311972BFC7F}" srcOrd="1" destOrd="0" presId="urn:microsoft.com/office/officeart/2005/8/layout/process1"/>
    <dgm:cxn modelId="{44F408FB-828B-4E9D-AFD0-C3195FD82376}" type="presOf" srcId="{7D6D61AE-AA53-4382-8064-8DCFBA9417B9}" destId="{1D770E44-1E1C-4034-A09C-C747F8729AE9}" srcOrd="0" destOrd="0" presId="urn:microsoft.com/office/officeart/2005/8/layout/process1"/>
    <dgm:cxn modelId="{B636ACFD-D5AD-41DE-B17C-998A6D675416}" srcId="{551B17D1-2C06-4797-9E4D-21099DADF1DF}" destId="{A3BF30FC-7DFD-4C15-B795-7A03479D1886}" srcOrd="2" destOrd="0" parTransId="{BB55DA76-9B30-468C-81F4-A51865E53798}" sibTransId="{53721ADC-2636-4FB6-AD81-94F123840B3D}"/>
    <dgm:cxn modelId="{7645C4A8-9B86-4122-9183-09F3DE948EDB}" type="presParOf" srcId="{FB06F780-FFBC-4AED-BAC2-36D1C302CA5B}" destId="{D09FF30C-11AA-41FD-B72C-A34C65ABE005}" srcOrd="0" destOrd="0" presId="urn:microsoft.com/office/officeart/2005/8/layout/process1"/>
    <dgm:cxn modelId="{72EE8A5D-7448-48FA-B1E0-9A011259ACDB}" type="presParOf" srcId="{FB06F780-FFBC-4AED-BAC2-36D1C302CA5B}" destId="{E9F910C7-56D4-4A86-B35B-AF9D341C7468}" srcOrd="1" destOrd="0" presId="urn:microsoft.com/office/officeart/2005/8/layout/process1"/>
    <dgm:cxn modelId="{623FA5CA-A1A9-4750-B267-73D2C6344CD4}" type="presParOf" srcId="{E9F910C7-56D4-4A86-B35B-AF9D341C7468}" destId="{F43C3FF1-FE82-4031-AFB2-868553B88E20}" srcOrd="0" destOrd="0" presId="urn:microsoft.com/office/officeart/2005/8/layout/process1"/>
    <dgm:cxn modelId="{B484FD5B-6F0B-416C-AD82-F0E533449504}" type="presParOf" srcId="{FB06F780-FFBC-4AED-BAC2-36D1C302CA5B}" destId="{1D770E44-1E1C-4034-A09C-C747F8729AE9}" srcOrd="2" destOrd="0" presId="urn:microsoft.com/office/officeart/2005/8/layout/process1"/>
    <dgm:cxn modelId="{191B510B-A539-4BA7-9312-C2035AD38989}" type="presParOf" srcId="{FB06F780-FFBC-4AED-BAC2-36D1C302CA5B}" destId="{E48C40D9-C3A1-470A-940F-C8C16E4153D4}" srcOrd="3" destOrd="0" presId="urn:microsoft.com/office/officeart/2005/8/layout/process1"/>
    <dgm:cxn modelId="{F7B75E5A-FF7A-4248-A3A3-F83F122A4549}" type="presParOf" srcId="{E48C40D9-C3A1-470A-940F-C8C16E4153D4}" destId="{2B660E4A-92E0-40E1-8E9F-C99F837697DB}" srcOrd="0" destOrd="0" presId="urn:microsoft.com/office/officeart/2005/8/layout/process1"/>
    <dgm:cxn modelId="{651FFB64-6186-4A6A-899C-EBF85A180891}" type="presParOf" srcId="{FB06F780-FFBC-4AED-BAC2-36D1C302CA5B}" destId="{7C2A9717-340A-4B0E-98D0-AF7A069E6726}" srcOrd="4" destOrd="0" presId="urn:microsoft.com/office/officeart/2005/8/layout/process1"/>
    <dgm:cxn modelId="{40796CCE-5767-4FFB-B999-CD22C31C3BD4}" type="presParOf" srcId="{FB06F780-FFBC-4AED-BAC2-36D1C302CA5B}" destId="{8007DC50-29C5-435F-B7B2-FEF188AD33A5}" srcOrd="5" destOrd="0" presId="urn:microsoft.com/office/officeart/2005/8/layout/process1"/>
    <dgm:cxn modelId="{89966EBA-E84C-420F-997E-A0BBC0D353EE}" type="presParOf" srcId="{8007DC50-29C5-435F-B7B2-FEF188AD33A5}" destId="{DED0ED0C-CBF0-4CB0-A3FB-0F41B85C2F73}" srcOrd="0" destOrd="0" presId="urn:microsoft.com/office/officeart/2005/8/layout/process1"/>
    <dgm:cxn modelId="{8C51FFB2-F24D-41BA-B6AE-CF04EE05A6C2}" type="presParOf" srcId="{FB06F780-FFBC-4AED-BAC2-36D1C302CA5B}" destId="{AC3544CB-616D-434A-B3D8-6EA2334C17BD}" srcOrd="6" destOrd="0" presId="urn:microsoft.com/office/officeart/2005/8/layout/process1"/>
    <dgm:cxn modelId="{33D78465-817D-4E82-82D6-0189EBB835EB}" type="presParOf" srcId="{FB06F780-FFBC-4AED-BAC2-36D1C302CA5B}" destId="{9B36FA52-68E6-47E7-8F00-DA8FFB2B32A0}" srcOrd="7" destOrd="0" presId="urn:microsoft.com/office/officeart/2005/8/layout/process1"/>
    <dgm:cxn modelId="{931F81D9-70CF-41AD-8C23-0798B8FAF7F9}" type="presParOf" srcId="{9B36FA52-68E6-47E7-8F00-DA8FFB2B32A0}" destId="{CC7B7E58-1098-4EA0-B446-7311972BFC7F}" srcOrd="0" destOrd="0" presId="urn:microsoft.com/office/officeart/2005/8/layout/process1"/>
    <dgm:cxn modelId="{580FAD60-0963-4C53-AA9B-DB8C3B55D6BA}" type="presParOf" srcId="{FB06F780-FFBC-4AED-BAC2-36D1C302CA5B}" destId="{9404DDD0-D2C5-4A18-B414-6ED63BB74FEA}" srcOrd="8" destOrd="0" presId="urn:microsoft.com/office/officeart/2005/8/layout/process1"/>
    <dgm:cxn modelId="{20496BF9-688B-4CEB-B5DB-F423881C79EB}" type="presParOf" srcId="{FB06F780-FFBC-4AED-BAC2-36D1C302CA5B}" destId="{287C6931-D154-4FF5-AFED-E36732DF6A87}" srcOrd="9" destOrd="0" presId="urn:microsoft.com/office/officeart/2005/8/layout/process1"/>
    <dgm:cxn modelId="{838B34DF-C677-4A66-AC74-D314B3F109D1}" type="presParOf" srcId="{287C6931-D154-4FF5-AFED-E36732DF6A87}" destId="{16E16ADA-9F46-4B82-B766-0CCDFC980497}" srcOrd="0" destOrd="0" presId="urn:microsoft.com/office/officeart/2005/8/layout/process1"/>
    <dgm:cxn modelId="{7A6B7EAE-AD96-480E-86F2-088B945DC0E8}" type="presParOf" srcId="{FB06F780-FFBC-4AED-BAC2-36D1C302CA5B}" destId="{F2954F28-0624-4EDD-A173-89A81AF98E81}" srcOrd="10" destOrd="0" presId="urn:microsoft.com/office/officeart/2005/8/layout/process1"/>
    <dgm:cxn modelId="{691D14E0-E24B-4851-8E89-E0ED29B36482}" type="presParOf" srcId="{FB06F780-FFBC-4AED-BAC2-36D1C302CA5B}" destId="{D63691D1-9927-4A19-ACBD-D931C1A4861C}" srcOrd="11" destOrd="0" presId="urn:microsoft.com/office/officeart/2005/8/layout/process1"/>
    <dgm:cxn modelId="{75D521B7-9BDB-4003-86D6-5D28872B19DA}" type="presParOf" srcId="{D63691D1-9927-4A19-ACBD-D931C1A4861C}" destId="{A6950AE7-AC44-4328-90F0-A3DB91989F11}" srcOrd="0" destOrd="0" presId="urn:microsoft.com/office/officeart/2005/8/layout/process1"/>
    <dgm:cxn modelId="{9F4E72D4-E0CF-441E-8E39-C5ACDF631E1B}" type="presParOf" srcId="{FB06F780-FFBC-4AED-BAC2-36D1C302CA5B}" destId="{E85FECF3-AD7F-40B6-920C-D8595B6931F1}"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3F6378-5554-44F4-B4AE-45721F9D9B01}"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C8B73C63-1A4E-4238-B698-9135616DD645}">
      <dgm:prSet phldrT="[Text]" custT="1"/>
      <dgm:spPr/>
      <dgm:t>
        <a:bodyPr/>
        <a:lstStyle/>
        <a:p>
          <a:r>
            <a:rPr lang="en-IN" sz="2400" b="1" dirty="0"/>
            <a:t>Deleting Redundant columns</a:t>
          </a:r>
        </a:p>
      </dgm:t>
    </dgm:pt>
    <dgm:pt modelId="{5927626F-CEDD-4EDB-AA76-18FCE3AF6402}" type="parTrans" cxnId="{A8539188-DD04-4248-B63E-DEFC7E81A166}">
      <dgm:prSet/>
      <dgm:spPr/>
      <dgm:t>
        <a:bodyPr/>
        <a:lstStyle/>
        <a:p>
          <a:endParaRPr lang="en-IN"/>
        </a:p>
      </dgm:t>
    </dgm:pt>
    <dgm:pt modelId="{2C7121C6-B845-4416-AC71-7E99505CFB17}" type="sibTrans" cxnId="{A8539188-DD04-4248-B63E-DEFC7E81A166}">
      <dgm:prSet/>
      <dgm:spPr/>
      <dgm:t>
        <a:bodyPr/>
        <a:lstStyle/>
        <a:p>
          <a:endParaRPr lang="en-IN"/>
        </a:p>
      </dgm:t>
    </dgm:pt>
    <dgm:pt modelId="{C166CC0C-D8C6-40F7-AF27-D9A8B91366CA}">
      <dgm:prSet phldrT="[Text]" custT="1"/>
      <dgm:spPr/>
      <dgm:t>
        <a:bodyPr/>
        <a:lstStyle/>
        <a:p>
          <a:pPr algn="l"/>
          <a:r>
            <a:rPr lang="en-IN" sz="1600" dirty="0"/>
            <a:t>Columns with Single Value, </a:t>
          </a:r>
          <a:r>
            <a:rPr lang="en-IN" sz="1600" dirty="0" err="1"/>
            <a:t>i.e</a:t>
          </a:r>
          <a:r>
            <a:rPr lang="en-IN" sz="1600" dirty="0"/>
            <a:t> </a:t>
          </a:r>
          <a:r>
            <a:rPr lang="en-US" sz="1600" b="1" i="0" dirty="0"/>
            <a:t>Receive More Updates About Our Courses</a:t>
          </a:r>
          <a:r>
            <a:rPr lang="en-US" sz="1600" b="0" i="0" dirty="0"/>
            <a:t>(only no),</a:t>
          </a:r>
          <a:r>
            <a:rPr lang="en-IN" sz="1600" b="1" i="0" dirty="0"/>
            <a:t>Update me on Supply Chain Content</a:t>
          </a:r>
          <a:r>
            <a:rPr lang="en-IN" sz="1600" b="0" i="0" dirty="0"/>
            <a:t>,</a:t>
          </a:r>
          <a:r>
            <a:rPr lang="en-US" sz="1600" b="1" i="0" dirty="0"/>
            <a:t>I agree to pay the amount through cheque,</a:t>
          </a:r>
          <a:r>
            <a:rPr lang="en-IN" sz="1600" b="1" i="0" dirty="0"/>
            <a:t>Magazine</a:t>
          </a:r>
          <a:r>
            <a:rPr lang="en-IN" sz="1600" b="0" i="0" dirty="0"/>
            <a:t>,</a:t>
          </a:r>
          <a:r>
            <a:rPr lang="en-US" sz="1600" b="1" i="0" dirty="0"/>
            <a:t>Get updates on DM Content</a:t>
          </a:r>
          <a:r>
            <a:rPr lang="en-US" sz="1600" b="0" i="0" dirty="0"/>
            <a:t> were deleted because they contained only one value  and not help in predicting</a:t>
          </a:r>
          <a:r>
            <a:rPr lang="en-US" sz="1400" b="0" i="0" dirty="0"/>
            <a:t> cases. </a:t>
          </a:r>
          <a:endParaRPr lang="en-IN" sz="1600" dirty="0"/>
        </a:p>
      </dgm:t>
    </dgm:pt>
    <dgm:pt modelId="{47314C3F-21FD-4962-B455-88DC3961AE5C}" type="parTrans" cxnId="{7A6B6F5F-4346-4EC0-B043-DC36321E3E40}">
      <dgm:prSet/>
      <dgm:spPr/>
      <dgm:t>
        <a:bodyPr/>
        <a:lstStyle/>
        <a:p>
          <a:endParaRPr lang="en-IN"/>
        </a:p>
      </dgm:t>
    </dgm:pt>
    <dgm:pt modelId="{0D34F275-DE49-4226-80BC-C3D4349E51CE}" type="sibTrans" cxnId="{7A6B6F5F-4346-4EC0-B043-DC36321E3E40}">
      <dgm:prSet/>
      <dgm:spPr/>
      <dgm:t>
        <a:bodyPr/>
        <a:lstStyle/>
        <a:p>
          <a:endParaRPr lang="en-IN"/>
        </a:p>
      </dgm:t>
    </dgm:pt>
    <dgm:pt modelId="{6670A876-1307-49A6-ACA5-33CF6F17B3C2}">
      <dgm:prSet phldrT="[Text]" custT="1"/>
      <dgm:spPr/>
      <dgm:t>
        <a:bodyPr/>
        <a:lstStyle/>
        <a:p>
          <a:r>
            <a:rPr lang="en-IN" sz="2400" b="1" dirty="0"/>
            <a:t>Removing</a:t>
          </a:r>
          <a:r>
            <a:rPr lang="en-IN" sz="2400" b="1" baseline="0" dirty="0"/>
            <a:t> Rows where columns have high missing values</a:t>
          </a:r>
          <a:endParaRPr lang="en-IN" sz="2400" b="1" dirty="0"/>
        </a:p>
      </dgm:t>
    </dgm:pt>
    <dgm:pt modelId="{8D1D47ED-142D-408D-B4CB-F7859ABE0E13}" type="parTrans" cxnId="{980FC28C-060A-456E-ACA2-02D093259077}">
      <dgm:prSet/>
      <dgm:spPr/>
      <dgm:t>
        <a:bodyPr/>
        <a:lstStyle/>
        <a:p>
          <a:endParaRPr lang="en-IN"/>
        </a:p>
      </dgm:t>
    </dgm:pt>
    <dgm:pt modelId="{F56E05B7-CC10-4AA7-B10F-5B9BC1F9D27B}" type="sibTrans" cxnId="{980FC28C-060A-456E-ACA2-02D093259077}">
      <dgm:prSet/>
      <dgm:spPr/>
      <dgm:t>
        <a:bodyPr/>
        <a:lstStyle/>
        <a:p>
          <a:endParaRPr lang="en-IN"/>
        </a:p>
      </dgm:t>
    </dgm:pt>
    <dgm:pt modelId="{03A55802-02A2-4BD5-93A2-3A847C3A5FD1}">
      <dgm:prSet phldrT="[Text]" custT="1"/>
      <dgm:spPr/>
      <dgm:t>
        <a:bodyPr/>
        <a:lstStyle/>
        <a:p>
          <a:pPr>
            <a:buFont typeface="Arial" panose="020B0604020202020204" pitchFamily="34" charset="0"/>
            <a:buChar char="•"/>
          </a:pPr>
          <a:r>
            <a:rPr lang="en-IN" sz="1600" dirty="0"/>
            <a:t>Columns </a:t>
          </a:r>
          <a:r>
            <a:rPr lang="en-IN" sz="1600" b="1" dirty="0" err="1"/>
            <a:t>Asymmetrique</a:t>
          </a:r>
          <a:r>
            <a:rPr lang="en-IN" sz="1600" b="1" dirty="0"/>
            <a:t>  Activity Index</a:t>
          </a:r>
          <a:r>
            <a:rPr lang="en-IN" sz="1600" dirty="0"/>
            <a:t>, </a:t>
          </a:r>
          <a:r>
            <a:rPr lang="en-IN" sz="1600" b="1" dirty="0" err="1"/>
            <a:t>Asymmetrique</a:t>
          </a:r>
          <a:r>
            <a:rPr lang="en-IN" sz="1600" b="1" dirty="0"/>
            <a:t> Profile Index</a:t>
          </a:r>
          <a:r>
            <a:rPr lang="en-IN" sz="1600" dirty="0"/>
            <a:t> , </a:t>
          </a:r>
          <a:r>
            <a:rPr lang="en-IN" sz="1600" b="1" dirty="0" err="1"/>
            <a:t>Asymmetrique</a:t>
          </a:r>
          <a:r>
            <a:rPr lang="en-IN" sz="1600" b="1" dirty="0"/>
            <a:t> Activity Score</a:t>
          </a:r>
          <a:r>
            <a:rPr lang="en-IN" sz="1600" dirty="0"/>
            <a:t>, </a:t>
          </a:r>
          <a:r>
            <a:rPr lang="en-IN" sz="1600" b="1" dirty="0" err="1"/>
            <a:t>Asymmetrique</a:t>
          </a:r>
          <a:r>
            <a:rPr lang="en-IN" sz="1600" b="1" dirty="0"/>
            <a:t> Profile Score</a:t>
          </a:r>
          <a:r>
            <a:rPr lang="en-IN" sz="1600" dirty="0"/>
            <a:t> , </a:t>
          </a:r>
          <a:r>
            <a:rPr lang="en-IN" sz="1600" b="1" dirty="0"/>
            <a:t>Lead Quality</a:t>
          </a:r>
          <a:r>
            <a:rPr lang="en-IN" sz="1600" dirty="0"/>
            <a:t> were having null values with  null values greater than 40% hence were deleted.</a:t>
          </a:r>
        </a:p>
      </dgm:t>
    </dgm:pt>
    <dgm:pt modelId="{FAA8B800-2687-4AB3-84A0-BDD14B83464E}" type="parTrans" cxnId="{643BE5B3-73A3-4917-A8F1-5D76C1631890}">
      <dgm:prSet/>
      <dgm:spPr/>
      <dgm:t>
        <a:bodyPr/>
        <a:lstStyle/>
        <a:p>
          <a:endParaRPr lang="en-IN"/>
        </a:p>
      </dgm:t>
    </dgm:pt>
    <dgm:pt modelId="{A22E88E1-767C-4E7F-A7A2-1C320855846F}" type="sibTrans" cxnId="{643BE5B3-73A3-4917-A8F1-5D76C1631890}">
      <dgm:prSet/>
      <dgm:spPr/>
      <dgm:t>
        <a:bodyPr/>
        <a:lstStyle/>
        <a:p>
          <a:endParaRPr lang="en-IN"/>
        </a:p>
      </dgm:t>
    </dgm:pt>
    <dgm:pt modelId="{D341E976-91F1-4BD0-8F2A-88453A81C213}" type="pres">
      <dgm:prSet presAssocID="{AB3F6378-5554-44F4-B4AE-45721F9D9B01}" presName="Name0" presStyleCnt="0">
        <dgm:presLayoutVars>
          <dgm:dir/>
          <dgm:animLvl val="lvl"/>
          <dgm:resizeHandles/>
        </dgm:presLayoutVars>
      </dgm:prSet>
      <dgm:spPr/>
    </dgm:pt>
    <dgm:pt modelId="{86127DD0-7483-4A56-B57D-41096EBB00EB}" type="pres">
      <dgm:prSet presAssocID="{C8B73C63-1A4E-4238-B698-9135616DD645}" presName="linNode" presStyleCnt="0"/>
      <dgm:spPr/>
    </dgm:pt>
    <dgm:pt modelId="{66C58868-E734-4B0A-92D8-E52141325952}" type="pres">
      <dgm:prSet presAssocID="{C8B73C63-1A4E-4238-B698-9135616DD645}" presName="parentShp" presStyleLbl="node1" presStyleIdx="0" presStyleCnt="2" custScaleX="79708" custScaleY="16589" custLinFactNeighborX="-272" custLinFactNeighborY="-23064">
        <dgm:presLayoutVars>
          <dgm:bulletEnabled val="1"/>
        </dgm:presLayoutVars>
      </dgm:prSet>
      <dgm:spPr/>
    </dgm:pt>
    <dgm:pt modelId="{3C7D89E5-CE02-44E9-80AE-7B0FD84EFCFD}" type="pres">
      <dgm:prSet presAssocID="{C8B73C63-1A4E-4238-B698-9135616DD645}" presName="childShp" presStyleLbl="bgAccFollowNode1" presStyleIdx="0" presStyleCnt="2" custScaleX="107284" custScaleY="19664" custLinFactNeighborX="1427" custLinFactNeighborY="-23412">
        <dgm:presLayoutVars>
          <dgm:bulletEnabled val="1"/>
        </dgm:presLayoutVars>
      </dgm:prSet>
      <dgm:spPr/>
    </dgm:pt>
    <dgm:pt modelId="{9E132F3A-9C81-4721-BF66-DD350CBA0C5C}" type="pres">
      <dgm:prSet presAssocID="{2C7121C6-B845-4416-AC71-7E99505CFB17}" presName="spacing" presStyleCnt="0"/>
      <dgm:spPr/>
    </dgm:pt>
    <dgm:pt modelId="{A8597EDD-8616-4E47-8C4A-5393F1C9B3EC}" type="pres">
      <dgm:prSet presAssocID="{6670A876-1307-49A6-ACA5-33CF6F17B3C2}" presName="linNode" presStyleCnt="0"/>
      <dgm:spPr/>
    </dgm:pt>
    <dgm:pt modelId="{FB0C5F3B-CBDA-43A6-A5F7-6CCC539F4B18}" type="pres">
      <dgm:prSet presAssocID="{6670A876-1307-49A6-ACA5-33CF6F17B3C2}" presName="parentShp" presStyleLbl="node1" presStyleIdx="1" presStyleCnt="2" custScaleX="80427" custScaleY="15603" custLinFactNeighborX="-912" custLinFactNeighborY="-31791">
        <dgm:presLayoutVars>
          <dgm:bulletEnabled val="1"/>
        </dgm:presLayoutVars>
      </dgm:prSet>
      <dgm:spPr/>
    </dgm:pt>
    <dgm:pt modelId="{C8C3F095-96EB-4045-BDFB-038001962D72}" type="pres">
      <dgm:prSet presAssocID="{6670A876-1307-49A6-ACA5-33CF6F17B3C2}" presName="childShp" presStyleLbl="bgAccFollowNode1" presStyleIdx="1" presStyleCnt="2" custScaleX="104972" custScaleY="18349" custLinFactNeighborX="755" custLinFactNeighborY="-32038">
        <dgm:presLayoutVars>
          <dgm:bulletEnabled val="1"/>
        </dgm:presLayoutVars>
      </dgm:prSet>
      <dgm:spPr/>
    </dgm:pt>
  </dgm:ptLst>
  <dgm:cxnLst>
    <dgm:cxn modelId="{7A6B6F5F-4346-4EC0-B043-DC36321E3E40}" srcId="{C8B73C63-1A4E-4238-B698-9135616DD645}" destId="{C166CC0C-D8C6-40F7-AF27-D9A8B91366CA}" srcOrd="0" destOrd="0" parTransId="{47314C3F-21FD-4962-B455-88DC3961AE5C}" sibTransId="{0D34F275-DE49-4226-80BC-C3D4349E51CE}"/>
    <dgm:cxn modelId="{90023C45-DD10-462A-A486-8FFD34FB234B}" type="presOf" srcId="{C166CC0C-D8C6-40F7-AF27-D9A8B91366CA}" destId="{3C7D89E5-CE02-44E9-80AE-7B0FD84EFCFD}" srcOrd="0" destOrd="0" presId="urn:microsoft.com/office/officeart/2005/8/layout/vList6"/>
    <dgm:cxn modelId="{F1457C4A-CED4-4E26-8543-DAC36E94BD17}" type="presOf" srcId="{AB3F6378-5554-44F4-B4AE-45721F9D9B01}" destId="{D341E976-91F1-4BD0-8F2A-88453A81C213}" srcOrd="0" destOrd="0" presId="urn:microsoft.com/office/officeart/2005/8/layout/vList6"/>
    <dgm:cxn modelId="{A8539188-DD04-4248-B63E-DEFC7E81A166}" srcId="{AB3F6378-5554-44F4-B4AE-45721F9D9B01}" destId="{C8B73C63-1A4E-4238-B698-9135616DD645}" srcOrd="0" destOrd="0" parTransId="{5927626F-CEDD-4EDB-AA76-18FCE3AF6402}" sibTransId="{2C7121C6-B845-4416-AC71-7E99505CFB17}"/>
    <dgm:cxn modelId="{980FC28C-060A-456E-ACA2-02D093259077}" srcId="{AB3F6378-5554-44F4-B4AE-45721F9D9B01}" destId="{6670A876-1307-49A6-ACA5-33CF6F17B3C2}" srcOrd="1" destOrd="0" parTransId="{8D1D47ED-142D-408D-B4CB-F7859ABE0E13}" sibTransId="{F56E05B7-CC10-4AA7-B10F-5B9BC1F9D27B}"/>
    <dgm:cxn modelId="{643BE5B3-73A3-4917-A8F1-5D76C1631890}" srcId="{6670A876-1307-49A6-ACA5-33CF6F17B3C2}" destId="{03A55802-02A2-4BD5-93A2-3A847C3A5FD1}" srcOrd="0" destOrd="0" parTransId="{FAA8B800-2687-4AB3-84A0-BDD14B83464E}" sibTransId="{A22E88E1-767C-4E7F-A7A2-1C320855846F}"/>
    <dgm:cxn modelId="{E3B34AB5-7E75-44F3-8FF3-EDFFF9F75873}" type="presOf" srcId="{03A55802-02A2-4BD5-93A2-3A847C3A5FD1}" destId="{C8C3F095-96EB-4045-BDFB-038001962D72}" srcOrd="0" destOrd="0" presId="urn:microsoft.com/office/officeart/2005/8/layout/vList6"/>
    <dgm:cxn modelId="{6B9E25BA-D99D-4362-8815-D23B041ECCD4}" type="presOf" srcId="{C8B73C63-1A4E-4238-B698-9135616DD645}" destId="{66C58868-E734-4B0A-92D8-E52141325952}" srcOrd="0" destOrd="0" presId="urn:microsoft.com/office/officeart/2005/8/layout/vList6"/>
    <dgm:cxn modelId="{625AB9BE-DF52-40AC-AE64-85226D2F6DA0}" type="presOf" srcId="{6670A876-1307-49A6-ACA5-33CF6F17B3C2}" destId="{FB0C5F3B-CBDA-43A6-A5F7-6CCC539F4B18}" srcOrd="0" destOrd="0" presId="urn:microsoft.com/office/officeart/2005/8/layout/vList6"/>
    <dgm:cxn modelId="{8F146402-7A0A-4BED-BA27-E58750549C74}" type="presParOf" srcId="{D341E976-91F1-4BD0-8F2A-88453A81C213}" destId="{86127DD0-7483-4A56-B57D-41096EBB00EB}" srcOrd="0" destOrd="0" presId="urn:microsoft.com/office/officeart/2005/8/layout/vList6"/>
    <dgm:cxn modelId="{0665B14C-557D-48C6-9907-17BE18606738}" type="presParOf" srcId="{86127DD0-7483-4A56-B57D-41096EBB00EB}" destId="{66C58868-E734-4B0A-92D8-E52141325952}" srcOrd="0" destOrd="0" presId="urn:microsoft.com/office/officeart/2005/8/layout/vList6"/>
    <dgm:cxn modelId="{F34D1E76-EB3C-4AF1-880C-A5F1A081158E}" type="presParOf" srcId="{86127DD0-7483-4A56-B57D-41096EBB00EB}" destId="{3C7D89E5-CE02-44E9-80AE-7B0FD84EFCFD}" srcOrd="1" destOrd="0" presId="urn:microsoft.com/office/officeart/2005/8/layout/vList6"/>
    <dgm:cxn modelId="{9DB27DB5-2C95-46F2-9D5C-7B71AE14225F}" type="presParOf" srcId="{D341E976-91F1-4BD0-8F2A-88453A81C213}" destId="{9E132F3A-9C81-4721-BF66-DD350CBA0C5C}" srcOrd="1" destOrd="0" presId="urn:microsoft.com/office/officeart/2005/8/layout/vList6"/>
    <dgm:cxn modelId="{0A4FB8C8-25F3-44E4-B5F9-E4539DDE4922}" type="presParOf" srcId="{D341E976-91F1-4BD0-8F2A-88453A81C213}" destId="{A8597EDD-8616-4E47-8C4A-5393F1C9B3EC}" srcOrd="2" destOrd="0" presId="urn:microsoft.com/office/officeart/2005/8/layout/vList6"/>
    <dgm:cxn modelId="{2F54CB3A-C2F5-4496-8EA4-8A774F313B4C}" type="presParOf" srcId="{A8597EDD-8616-4E47-8C4A-5393F1C9B3EC}" destId="{FB0C5F3B-CBDA-43A6-A5F7-6CCC539F4B18}" srcOrd="0" destOrd="0" presId="urn:microsoft.com/office/officeart/2005/8/layout/vList6"/>
    <dgm:cxn modelId="{E58AA5C0-49BF-4763-8940-50301C5BF0EC}" type="presParOf" srcId="{A8597EDD-8616-4E47-8C4A-5393F1C9B3EC}" destId="{C8C3F095-96EB-4045-BDFB-038001962D7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3DFC87-734F-4605-BBF4-3E2D820F94E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5552FB2F-14CB-4C99-A410-B3F5B3B2F85E}">
      <dgm:prSet phldrT="[Text]" custT="1"/>
      <dgm:spPr/>
      <dgm:t>
        <a:bodyPr/>
        <a:lstStyle/>
        <a:p>
          <a:r>
            <a:rPr lang="en-IN" sz="2400" b="1" dirty="0"/>
            <a:t>Imputing NULL values with mode values </a:t>
          </a:r>
        </a:p>
      </dgm:t>
    </dgm:pt>
    <dgm:pt modelId="{348A9223-6924-4A68-8B21-C5E3542BF859}" type="parTrans" cxnId="{3DF550E2-2AF1-4FF4-9809-DAD7430694EC}">
      <dgm:prSet/>
      <dgm:spPr/>
      <dgm:t>
        <a:bodyPr/>
        <a:lstStyle/>
        <a:p>
          <a:endParaRPr lang="en-IN"/>
        </a:p>
      </dgm:t>
    </dgm:pt>
    <dgm:pt modelId="{4C32252C-0C87-421C-8F93-33A78CEE96B0}" type="sibTrans" cxnId="{3DF550E2-2AF1-4FF4-9809-DAD7430694EC}">
      <dgm:prSet/>
      <dgm:spPr/>
      <dgm:t>
        <a:bodyPr/>
        <a:lstStyle/>
        <a:p>
          <a:endParaRPr lang="en-IN"/>
        </a:p>
      </dgm:t>
    </dgm:pt>
    <dgm:pt modelId="{5A256F05-DBAD-4FAE-95A3-A3AFE1A1ED65}">
      <dgm:prSet phldrT="[Text]" custT="1"/>
      <dgm:spPr/>
      <dgm:t>
        <a:bodyPr/>
        <a:lstStyle/>
        <a:p>
          <a:r>
            <a:rPr lang="en-IN" sz="1600" b="1" dirty="0"/>
            <a:t>Lead Profile </a:t>
          </a:r>
          <a:r>
            <a:rPr lang="en-IN" sz="1600" b="0" dirty="0"/>
            <a:t>, </a:t>
          </a:r>
          <a:r>
            <a:rPr lang="en-IN" sz="1600" b="1" dirty="0"/>
            <a:t>What is your current occupation</a:t>
          </a:r>
          <a:r>
            <a:rPr lang="en-IN" sz="1600" b="0" dirty="0"/>
            <a:t>, </a:t>
          </a:r>
          <a:r>
            <a:rPr lang="en-IN" sz="1600" b="1" dirty="0"/>
            <a:t>What matters most to you in choosing a course</a:t>
          </a:r>
          <a:r>
            <a:rPr lang="en-IN" sz="1600" b="0" dirty="0"/>
            <a:t> , </a:t>
          </a:r>
          <a:r>
            <a:rPr lang="en-IN" sz="1600" b="1" dirty="0"/>
            <a:t>Country , Last Activity, Lead Source </a:t>
          </a:r>
          <a:r>
            <a:rPr lang="en-IN" sz="1600" b="0" dirty="0"/>
            <a:t>where null values are replaced with mode values </a:t>
          </a:r>
          <a:endParaRPr lang="en-IN" sz="1600" b="1" dirty="0"/>
        </a:p>
      </dgm:t>
    </dgm:pt>
    <dgm:pt modelId="{6D21789B-8918-40B0-A776-779EEA53AE5D}" type="parTrans" cxnId="{7FCD0DCE-56C0-40F2-971F-DD80A70AC399}">
      <dgm:prSet/>
      <dgm:spPr/>
      <dgm:t>
        <a:bodyPr/>
        <a:lstStyle/>
        <a:p>
          <a:endParaRPr lang="en-IN"/>
        </a:p>
      </dgm:t>
    </dgm:pt>
    <dgm:pt modelId="{E627847D-4E8F-449E-B6F8-39B904B8A315}" type="sibTrans" cxnId="{7FCD0DCE-56C0-40F2-971F-DD80A70AC399}">
      <dgm:prSet/>
      <dgm:spPr/>
      <dgm:t>
        <a:bodyPr/>
        <a:lstStyle/>
        <a:p>
          <a:endParaRPr lang="en-IN"/>
        </a:p>
      </dgm:t>
    </dgm:pt>
    <dgm:pt modelId="{7F8EAF32-7A42-4695-A817-ACB3FB3AE495}">
      <dgm:prSet phldrT="[Text]" custT="1"/>
      <dgm:spPr/>
      <dgm:t>
        <a:bodyPr/>
        <a:lstStyle/>
        <a:p>
          <a:r>
            <a:rPr lang="en-IN" sz="2400" b="1" dirty="0"/>
            <a:t>Imputing NULL values with median values</a:t>
          </a:r>
        </a:p>
      </dgm:t>
    </dgm:pt>
    <dgm:pt modelId="{DE23279E-020A-42BD-870E-8E7D6B148533}" type="parTrans" cxnId="{51488BDE-F374-49C0-826C-3C872E283526}">
      <dgm:prSet/>
      <dgm:spPr/>
      <dgm:t>
        <a:bodyPr/>
        <a:lstStyle/>
        <a:p>
          <a:endParaRPr lang="en-IN"/>
        </a:p>
      </dgm:t>
    </dgm:pt>
    <dgm:pt modelId="{8A7ED1FB-AFCB-498E-9DA6-22C628BA47C5}" type="sibTrans" cxnId="{51488BDE-F374-49C0-826C-3C872E283526}">
      <dgm:prSet/>
      <dgm:spPr/>
      <dgm:t>
        <a:bodyPr/>
        <a:lstStyle/>
        <a:p>
          <a:endParaRPr lang="en-IN"/>
        </a:p>
      </dgm:t>
    </dgm:pt>
    <dgm:pt modelId="{B8AEE947-61D4-44E8-9C39-53CFAB574F4A}">
      <dgm:prSet phldrT="[Text]" custT="1"/>
      <dgm:spPr/>
      <dgm:t>
        <a:bodyPr/>
        <a:lstStyle/>
        <a:p>
          <a:r>
            <a:rPr lang="en-IN" sz="1600" b="1" dirty="0" err="1"/>
            <a:t>TotalVisits</a:t>
          </a:r>
          <a:r>
            <a:rPr lang="en-IN" sz="1600" b="1" dirty="0"/>
            <a:t> ,</a:t>
          </a:r>
          <a:r>
            <a:rPr lang="en-IN" sz="1600" b="0" dirty="0"/>
            <a:t> </a:t>
          </a:r>
          <a:r>
            <a:rPr lang="en-IN" sz="1600" b="1" dirty="0"/>
            <a:t>Page Views Per Visit  </a:t>
          </a:r>
          <a:r>
            <a:rPr lang="en-IN" sz="1600" b="0" dirty="0"/>
            <a:t>were columns where NULL values are replaced with median values.</a:t>
          </a:r>
          <a:r>
            <a:rPr lang="en-IN" sz="1600" b="1" dirty="0"/>
            <a:t> </a:t>
          </a:r>
        </a:p>
      </dgm:t>
    </dgm:pt>
    <dgm:pt modelId="{824BCD5E-71D1-4F4C-B752-EF9B7DF4EB47}" type="parTrans" cxnId="{893F7430-CAC7-4F21-9810-B37141C92B77}">
      <dgm:prSet/>
      <dgm:spPr/>
      <dgm:t>
        <a:bodyPr/>
        <a:lstStyle/>
        <a:p>
          <a:endParaRPr lang="en-IN"/>
        </a:p>
      </dgm:t>
    </dgm:pt>
    <dgm:pt modelId="{C37842D1-F9C3-49FC-9F7E-BB7C31103775}" type="sibTrans" cxnId="{893F7430-CAC7-4F21-9810-B37141C92B77}">
      <dgm:prSet/>
      <dgm:spPr/>
      <dgm:t>
        <a:bodyPr/>
        <a:lstStyle/>
        <a:p>
          <a:endParaRPr lang="en-IN"/>
        </a:p>
      </dgm:t>
    </dgm:pt>
    <dgm:pt modelId="{22D14880-25B1-4BC0-8ACE-76E21DC9E52F}" type="pres">
      <dgm:prSet presAssocID="{E93DFC87-734F-4605-BBF4-3E2D820F94ED}" presName="Name0" presStyleCnt="0">
        <dgm:presLayoutVars>
          <dgm:dir/>
          <dgm:animLvl val="lvl"/>
          <dgm:resizeHandles/>
        </dgm:presLayoutVars>
      </dgm:prSet>
      <dgm:spPr/>
    </dgm:pt>
    <dgm:pt modelId="{6C1C5AD6-E110-4A7F-849E-8D529D587582}" type="pres">
      <dgm:prSet presAssocID="{5552FB2F-14CB-4C99-A410-B3F5B3B2F85E}" presName="linNode" presStyleCnt="0"/>
      <dgm:spPr/>
    </dgm:pt>
    <dgm:pt modelId="{6CAEE935-A08C-4F62-928C-C71B82F570D8}" type="pres">
      <dgm:prSet presAssocID="{5552FB2F-14CB-4C99-A410-B3F5B3B2F85E}" presName="parentShp" presStyleLbl="node1" presStyleIdx="0" presStyleCnt="2" custScaleX="79363" custScaleY="65447">
        <dgm:presLayoutVars>
          <dgm:bulletEnabled val="1"/>
        </dgm:presLayoutVars>
      </dgm:prSet>
      <dgm:spPr/>
    </dgm:pt>
    <dgm:pt modelId="{A4BAC967-6B4F-43BD-B4D8-60A6265408D8}" type="pres">
      <dgm:prSet presAssocID="{5552FB2F-14CB-4C99-A410-B3F5B3B2F85E}" presName="childShp" presStyleLbl="bgAccFollowNode1" presStyleIdx="0" presStyleCnt="2" custScaleX="104943" custScaleY="80351" custLinFactNeighborX="3512" custLinFactNeighborY="-679">
        <dgm:presLayoutVars>
          <dgm:bulletEnabled val="1"/>
        </dgm:presLayoutVars>
      </dgm:prSet>
      <dgm:spPr/>
    </dgm:pt>
    <dgm:pt modelId="{3C374F79-F7B7-4574-BD36-0D219D32D236}" type="pres">
      <dgm:prSet presAssocID="{4C32252C-0C87-421C-8F93-33A78CEE96B0}" presName="spacing" presStyleCnt="0"/>
      <dgm:spPr/>
    </dgm:pt>
    <dgm:pt modelId="{B611368F-2993-40E3-8036-C1C5E9FD1EAF}" type="pres">
      <dgm:prSet presAssocID="{7F8EAF32-7A42-4695-A817-ACB3FB3AE495}" presName="linNode" presStyleCnt="0"/>
      <dgm:spPr/>
    </dgm:pt>
    <dgm:pt modelId="{A14BA227-86D6-44E1-B4C3-7B71655B2656}" type="pres">
      <dgm:prSet presAssocID="{7F8EAF32-7A42-4695-A817-ACB3FB3AE495}" presName="parentShp" presStyleLbl="node1" presStyleIdx="1" presStyleCnt="2" custScaleX="78925" custScaleY="71915" custLinFactNeighborX="-551" custLinFactNeighborY="-7139">
        <dgm:presLayoutVars>
          <dgm:bulletEnabled val="1"/>
        </dgm:presLayoutVars>
      </dgm:prSet>
      <dgm:spPr/>
    </dgm:pt>
    <dgm:pt modelId="{7261E7DE-F337-47E2-9278-EB41CD67A52D}" type="pres">
      <dgm:prSet presAssocID="{7F8EAF32-7A42-4695-A817-ACB3FB3AE495}" presName="childShp" presStyleLbl="bgAccFollowNode1" presStyleIdx="1" presStyleCnt="2" custScaleX="104683" custScaleY="75480" custLinFactNeighborX="3719" custLinFactNeighborY="-7523">
        <dgm:presLayoutVars>
          <dgm:bulletEnabled val="1"/>
        </dgm:presLayoutVars>
      </dgm:prSet>
      <dgm:spPr/>
    </dgm:pt>
  </dgm:ptLst>
  <dgm:cxnLst>
    <dgm:cxn modelId="{123B600E-AEA6-4707-B29D-F2D049AD4034}" type="presOf" srcId="{7F8EAF32-7A42-4695-A817-ACB3FB3AE495}" destId="{A14BA227-86D6-44E1-B4C3-7B71655B2656}" srcOrd="0" destOrd="0" presId="urn:microsoft.com/office/officeart/2005/8/layout/vList6"/>
    <dgm:cxn modelId="{893F7430-CAC7-4F21-9810-B37141C92B77}" srcId="{7F8EAF32-7A42-4695-A817-ACB3FB3AE495}" destId="{B8AEE947-61D4-44E8-9C39-53CFAB574F4A}" srcOrd="0" destOrd="0" parTransId="{824BCD5E-71D1-4F4C-B752-EF9B7DF4EB47}" sibTransId="{C37842D1-F9C3-49FC-9F7E-BB7C31103775}"/>
    <dgm:cxn modelId="{8D6C9048-CDA7-4A89-A3B0-1ECCAAB44705}" type="presOf" srcId="{B8AEE947-61D4-44E8-9C39-53CFAB574F4A}" destId="{7261E7DE-F337-47E2-9278-EB41CD67A52D}" srcOrd="0" destOrd="0" presId="urn:microsoft.com/office/officeart/2005/8/layout/vList6"/>
    <dgm:cxn modelId="{537BC48E-A4AF-4F7D-90A9-2B7924D6F2C9}" type="presOf" srcId="{5552FB2F-14CB-4C99-A410-B3F5B3B2F85E}" destId="{6CAEE935-A08C-4F62-928C-C71B82F570D8}" srcOrd="0" destOrd="0" presId="urn:microsoft.com/office/officeart/2005/8/layout/vList6"/>
    <dgm:cxn modelId="{EE3426A8-C542-4311-8A17-25D4E63D1995}" type="presOf" srcId="{E93DFC87-734F-4605-BBF4-3E2D820F94ED}" destId="{22D14880-25B1-4BC0-8ACE-76E21DC9E52F}" srcOrd="0" destOrd="0" presId="urn:microsoft.com/office/officeart/2005/8/layout/vList6"/>
    <dgm:cxn modelId="{5AA66CAC-56B7-49D6-B718-9126A9660BA3}" type="presOf" srcId="{5A256F05-DBAD-4FAE-95A3-A3AFE1A1ED65}" destId="{A4BAC967-6B4F-43BD-B4D8-60A6265408D8}" srcOrd="0" destOrd="0" presId="urn:microsoft.com/office/officeart/2005/8/layout/vList6"/>
    <dgm:cxn modelId="{7FCD0DCE-56C0-40F2-971F-DD80A70AC399}" srcId="{5552FB2F-14CB-4C99-A410-B3F5B3B2F85E}" destId="{5A256F05-DBAD-4FAE-95A3-A3AFE1A1ED65}" srcOrd="0" destOrd="0" parTransId="{6D21789B-8918-40B0-A776-779EEA53AE5D}" sibTransId="{E627847D-4E8F-449E-B6F8-39B904B8A315}"/>
    <dgm:cxn modelId="{51488BDE-F374-49C0-826C-3C872E283526}" srcId="{E93DFC87-734F-4605-BBF4-3E2D820F94ED}" destId="{7F8EAF32-7A42-4695-A817-ACB3FB3AE495}" srcOrd="1" destOrd="0" parTransId="{DE23279E-020A-42BD-870E-8E7D6B148533}" sibTransId="{8A7ED1FB-AFCB-498E-9DA6-22C628BA47C5}"/>
    <dgm:cxn modelId="{3DF550E2-2AF1-4FF4-9809-DAD7430694EC}" srcId="{E93DFC87-734F-4605-BBF4-3E2D820F94ED}" destId="{5552FB2F-14CB-4C99-A410-B3F5B3B2F85E}" srcOrd="0" destOrd="0" parTransId="{348A9223-6924-4A68-8B21-C5E3542BF859}" sibTransId="{4C32252C-0C87-421C-8F93-33A78CEE96B0}"/>
    <dgm:cxn modelId="{198E3715-E5D4-4C06-A3A7-751C9A0AE58F}" type="presParOf" srcId="{22D14880-25B1-4BC0-8ACE-76E21DC9E52F}" destId="{6C1C5AD6-E110-4A7F-849E-8D529D587582}" srcOrd="0" destOrd="0" presId="urn:microsoft.com/office/officeart/2005/8/layout/vList6"/>
    <dgm:cxn modelId="{2B4ED8DB-743C-47B9-9BD1-0D6BD431B69B}" type="presParOf" srcId="{6C1C5AD6-E110-4A7F-849E-8D529D587582}" destId="{6CAEE935-A08C-4F62-928C-C71B82F570D8}" srcOrd="0" destOrd="0" presId="urn:microsoft.com/office/officeart/2005/8/layout/vList6"/>
    <dgm:cxn modelId="{8EE18EEC-8A0F-4F0F-AD67-4B1B8D573485}" type="presParOf" srcId="{6C1C5AD6-E110-4A7F-849E-8D529D587582}" destId="{A4BAC967-6B4F-43BD-B4D8-60A6265408D8}" srcOrd="1" destOrd="0" presId="urn:microsoft.com/office/officeart/2005/8/layout/vList6"/>
    <dgm:cxn modelId="{689BB907-5CE7-486C-80E7-CFDF638B6133}" type="presParOf" srcId="{22D14880-25B1-4BC0-8ACE-76E21DC9E52F}" destId="{3C374F79-F7B7-4574-BD36-0D219D32D236}" srcOrd="1" destOrd="0" presId="urn:microsoft.com/office/officeart/2005/8/layout/vList6"/>
    <dgm:cxn modelId="{5CFD3455-3F1E-451F-8A97-D024248D5646}" type="presParOf" srcId="{22D14880-25B1-4BC0-8ACE-76E21DC9E52F}" destId="{B611368F-2993-40E3-8036-C1C5E9FD1EAF}" srcOrd="2" destOrd="0" presId="urn:microsoft.com/office/officeart/2005/8/layout/vList6"/>
    <dgm:cxn modelId="{55E26386-BC26-4D3F-B376-3DA4D56B3FFA}" type="presParOf" srcId="{B611368F-2993-40E3-8036-C1C5E9FD1EAF}" destId="{A14BA227-86D6-44E1-B4C3-7B71655B2656}" srcOrd="0" destOrd="0" presId="urn:microsoft.com/office/officeart/2005/8/layout/vList6"/>
    <dgm:cxn modelId="{24C21383-3D69-4EA5-8ADE-AB30D39EECF5}" type="presParOf" srcId="{B611368F-2993-40E3-8036-C1C5E9FD1EAF}" destId="{7261E7DE-F337-47E2-9278-EB41CD67A52D}"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3DFC87-734F-4605-BBF4-3E2D820F94E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5552FB2F-14CB-4C99-A410-B3F5B3B2F85E}">
      <dgm:prSet phldrT="[Text]" custT="1"/>
      <dgm:spPr/>
      <dgm:t>
        <a:bodyPr/>
        <a:lstStyle/>
        <a:p>
          <a:r>
            <a:rPr lang="en-IN" sz="2400" b="1" dirty="0"/>
            <a:t>Removing unnecessary columns </a:t>
          </a:r>
        </a:p>
      </dgm:t>
    </dgm:pt>
    <dgm:pt modelId="{348A9223-6924-4A68-8B21-C5E3542BF859}" type="parTrans" cxnId="{3DF550E2-2AF1-4FF4-9809-DAD7430694EC}">
      <dgm:prSet/>
      <dgm:spPr/>
      <dgm:t>
        <a:bodyPr/>
        <a:lstStyle/>
        <a:p>
          <a:endParaRPr lang="en-IN"/>
        </a:p>
      </dgm:t>
    </dgm:pt>
    <dgm:pt modelId="{4C32252C-0C87-421C-8F93-33A78CEE96B0}" type="sibTrans" cxnId="{3DF550E2-2AF1-4FF4-9809-DAD7430694EC}">
      <dgm:prSet/>
      <dgm:spPr/>
      <dgm:t>
        <a:bodyPr/>
        <a:lstStyle/>
        <a:p>
          <a:endParaRPr lang="en-IN"/>
        </a:p>
      </dgm:t>
    </dgm:pt>
    <dgm:pt modelId="{5A256F05-DBAD-4FAE-95A3-A3AFE1A1ED65}">
      <dgm:prSet phldrT="[Text]"/>
      <dgm:spPr/>
      <dgm:t>
        <a:bodyPr/>
        <a:lstStyle/>
        <a:p>
          <a:r>
            <a:rPr lang="en-IN" b="1" dirty="0"/>
            <a:t>Country, What matters most to you in choosing a course, Last Notable Activity , Last </a:t>
          </a:r>
          <a:r>
            <a:rPr lang="en-IN" b="1" dirty="0" err="1"/>
            <a:t>Activity,Tags</a:t>
          </a:r>
          <a:r>
            <a:rPr lang="en-IN" b="1" dirty="0"/>
            <a:t> </a:t>
          </a:r>
          <a:r>
            <a:rPr lang="en-IN" b="0" dirty="0"/>
            <a:t>were dropped because they were not giving </a:t>
          </a:r>
          <a:endParaRPr lang="en-IN" b="1" dirty="0"/>
        </a:p>
      </dgm:t>
    </dgm:pt>
    <dgm:pt modelId="{6D21789B-8918-40B0-A776-779EEA53AE5D}" type="parTrans" cxnId="{7FCD0DCE-56C0-40F2-971F-DD80A70AC399}">
      <dgm:prSet/>
      <dgm:spPr/>
      <dgm:t>
        <a:bodyPr/>
        <a:lstStyle/>
        <a:p>
          <a:endParaRPr lang="en-IN"/>
        </a:p>
      </dgm:t>
    </dgm:pt>
    <dgm:pt modelId="{E627847D-4E8F-449E-B6F8-39B904B8A315}" type="sibTrans" cxnId="{7FCD0DCE-56C0-40F2-971F-DD80A70AC399}">
      <dgm:prSet/>
      <dgm:spPr/>
      <dgm:t>
        <a:bodyPr/>
        <a:lstStyle/>
        <a:p>
          <a:endParaRPr lang="en-IN"/>
        </a:p>
      </dgm:t>
    </dgm:pt>
    <dgm:pt modelId="{7F8EAF32-7A42-4695-A817-ACB3FB3AE495}">
      <dgm:prSet phldrT="[Text]" custT="1"/>
      <dgm:spPr/>
      <dgm:t>
        <a:bodyPr/>
        <a:lstStyle/>
        <a:p>
          <a:r>
            <a:rPr lang="en-IN" sz="2400" b="1" dirty="0"/>
            <a:t>Handling ‘Select’ values in columns</a:t>
          </a:r>
        </a:p>
      </dgm:t>
    </dgm:pt>
    <dgm:pt modelId="{DE23279E-020A-42BD-870E-8E7D6B148533}" type="parTrans" cxnId="{51488BDE-F374-49C0-826C-3C872E283526}">
      <dgm:prSet/>
      <dgm:spPr/>
      <dgm:t>
        <a:bodyPr/>
        <a:lstStyle/>
        <a:p>
          <a:endParaRPr lang="en-IN"/>
        </a:p>
      </dgm:t>
    </dgm:pt>
    <dgm:pt modelId="{8A7ED1FB-AFCB-498E-9DA6-22C628BA47C5}" type="sibTrans" cxnId="{51488BDE-F374-49C0-826C-3C872E283526}">
      <dgm:prSet/>
      <dgm:spPr/>
      <dgm:t>
        <a:bodyPr/>
        <a:lstStyle/>
        <a:p>
          <a:endParaRPr lang="en-IN"/>
        </a:p>
      </dgm:t>
    </dgm:pt>
    <dgm:pt modelId="{B8AEE947-61D4-44E8-9C39-53CFAB574F4A}">
      <dgm:prSet phldrT="[Text]"/>
      <dgm:spPr/>
      <dgm:t>
        <a:bodyPr/>
        <a:lstStyle/>
        <a:p>
          <a:r>
            <a:rPr lang="en-IN" b="1" dirty="0"/>
            <a:t>Lead Profile , How did you hear about X Education, Specialization , City </a:t>
          </a:r>
          <a:r>
            <a:rPr lang="en-IN" b="0" dirty="0"/>
            <a:t>Select values were lumped with NULL values and imputed with values unique to their categories.</a:t>
          </a:r>
          <a:endParaRPr lang="en-IN" b="1" dirty="0"/>
        </a:p>
      </dgm:t>
    </dgm:pt>
    <dgm:pt modelId="{824BCD5E-71D1-4F4C-B752-EF9B7DF4EB47}" type="parTrans" cxnId="{893F7430-CAC7-4F21-9810-B37141C92B77}">
      <dgm:prSet/>
      <dgm:spPr/>
      <dgm:t>
        <a:bodyPr/>
        <a:lstStyle/>
        <a:p>
          <a:endParaRPr lang="en-IN"/>
        </a:p>
      </dgm:t>
    </dgm:pt>
    <dgm:pt modelId="{C37842D1-F9C3-49FC-9F7E-BB7C31103775}" type="sibTrans" cxnId="{893F7430-CAC7-4F21-9810-B37141C92B77}">
      <dgm:prSet/>
      <dgm:spPr/>
      <dgm:t>
        <a:bodyPr/>
        <a:lstStyle/>
        <a:p>
          <a:endParaRPr lang="en-IN"/>
        </a:p>
      </dgm:t>
    </dgm:pt>
    <dgm:pt modelId="{22D14880-25B1-4BC0-8ACE-76E21DC9E52F}" type="pres">
      <dgm:prSet presAssocID="{E93DFC87-734F-4605-BBF4-3E2D820F94ED}" presName="Name0" presStyleCnt="0">
        <dgm:presLayoutVars>
          <dgm:dir/>
          <dgm:animLvl val="lvl"/>
          <dgm:resizeHandles/>
        </dgm:presLayoutVars>
      </dgm:prSet>
      <dgm:spPr/>
    </dgm:pt>
    <dgm:pt modelId="{6C1C5AD6-E110-4A7F-849E-8D529D587582}" type="pres">
      <dgm:prSet presAssocID="{5552FB2F-14CB-4C99-A410-B3F5B3B2F85E}" presName="linNode" presStyleCnt="0"/>
      <dgm:spPr/>
    </dgm:pt>
    <dgm:pt modelId="{6CAEE935-A08C-4F62-928C-C71B82F570D8}" type="pres">
      <dgm:prSet presAssocID="{5552FB2F-14CB-4C99-A410-B3F5B3B2F85E}" presName="parentShp" presStyleLbl="node1" presStyleIdx="0" presStyleCnt="2" custScaleX="79363" custScaleY="65447">
        <dgm:presLayoutVars>
          <dgm:bulletEnabled val="1"/>
        </dgm:presLayoutVars>
      </dgm:prSet>
      <dgm:spPr/>
    </dgm:pt>
    <dgm:pt modelId="{A4BAC967-6B4F-43BD-B4D8-60A6265408D8}" type="pres">
      <dgm:prSet presAssocID="{5552FB2F-14CB-4C99-A410-B3F5B3B2F85E}" presName="childShp" presStyleLbl="bgAccFollowNode1" presStyleIdx="0" presStyleCnt="2" custScaleX="104943" custScaleY="80351" custLinFactNeighborX="3512" custLinFactNeighborY="-679">
        <dgm:presLayoutVars>
          <dgm:bulletEnabled val="1"/>
        </dgm:presLayoutVars>
      </dgm:prSet>
      <dgm:spPr/>
    </dgm:pt>
    <dgm:pt modelId="{3C374F79-F7B7-4574-BD36-0D219D32D236}" type="pres">
      <dgm:prSet presAssocID="{4C32252C-0C87-421C-8F93-33A78CEE96B0}" presName="spacing" presStyleCnt="0"/>
      <dgm:spPr/>
    </dgm:pt>
    <dgm:pt modelId="{B611368F-2993-40E3-8036-C1C5E9FD1EAF}" type="pres">
      <dgm:prSet presAssocID="{7F8EAF32-7A42-4695-A817-ACB3FB3AE495}" presName="linNode" presStyleCnt="0"/>
      <dgm:spPr/>
    </dgm:pt>
    <dgm:pt modelId="{A14BA227-86D6-44E1-B4C3-7B71655B2656}" type="pres">
      <dgm:prSet presAssocID="{7F8EAF32-7A42-4695-A817-ACB3FB3AE495}" presName="parentShp" presStyleLbl="node1" presStyleIdx="1" presStyleCnt="2" custScaleX="78925" custScaleY="58389" custLinFactNeighborX="-551" custLinFactNeighborY="-7139">
        <dgm:presLayoutVars>
          <dgm:bulletEnabled val="1"/>
        </dgm:presLayoutVars>
      </dgm:prSet>
      <dgm:spPr/>
    </dgm:pt>
    <dgm:pt modelId="{7261E7DE-F337-47E2-9278-EB41CD67A52D}" type="pres">
      <dgm:prSet presAssocID="{7F8EAF32-7A42-4695-A817-ACB3FB3AE495}" presName="childShp" presStyleLbl="bgAccFollowNode1" presStyleIdx="1" presStyleCnt="2" custScaleX="102480" custScaleY="63865" custLinFactNeighborX="3719" custLinFactNeighborY="-7523">
        <dgm:presLayoutVars>
          <dgm:bulletEnabled val="1"/>
        </dgm:presLayoutVars>
      </dgm:prSet>
      <dgm:spPr/>
    </dgm:pt>
  </dgm:ptLst>
  <dgm:cxnLst>
    <dgm:cxn modelId="{123B600E-AEA6-4707-B29D-F2D049AD4034}" type="presOf" srcId="{7F8EAF32-7A42-4695-A817-ACB3FB3AE495}" destId="{A14BA227-86D6-44E1-B4C3-7B71655B2656}" srcOrd="0" destOrd="0" presId="urn:microsoft.com/office/officeart/2005/8/layout/vList6"/>
    <dgm:cxn modelId="{893F7430-CAC7-4F21-9810-B37141C92B77}" srcId="{7F8EAF32-7A42-4695-A817-ACB3FB3AE495}" destId="{B8AEE947-61D4-44E8-9C39-53CFAB574F4A}" srcOrd="0" destOrd="0" parTransId="{824BCD5E-71D1-4F4C-B752-EF9B7DF4EB47}" sibTransId="{C37842D1-F9C3-49FC-9F7E-BB7C31103775}"/>
    <dgm:cxn modelId="{8D6C9048-CDA7-4A89-A3B0-1ECCAAB44705}" type="presOf" srcId="{B8AEE947-61D4-44E8-9C39-53CFAB574F4A}" destId="{7261E7DE-F337-47E2-9278-EB41CD67A52D}" srcOrd="0" destOrd="0" presId="urn:microsoft.com/office/officeart/2005/8/layout/vList6"/>
    <dgm:cxn modelId="{537BC48E-A4AF-4F7D-90A9-2B7924D6F2C9}" type="presOf" srcId="{5552FB2F-14CB-4C99-A410-B3F5B3B2F85E}" destId="{6CAEE935-A08C-4F62-928C-C71B82F570D8}" srcOrd="0" destOrd="0" presId="urn:microsoft.com/office/officeart/2005/8/layout/vList6"/>
    <dgm:cxn modelId="{EE3426A8-C542-4311-8A17-25D4E63D1995}" type="presOf" srcId="{E93DFC87-734F-4605-BBF4-3E2D820F94ED}" destId="{22D14880-25B1-4BC0-8ACE-76E21DC9E52F}" srcOrd="0" destOrd="0" presId="urn:microsoft.com/office/officeart/2005/8/layout/vList6"/>
    <dgm:cxn modelId="{5AA66CAC-56B7-49D6-B718-9126A9660BA3}" type="presOf" srcId="{5A256F05-DBAD-4FAE-95A3-A3AFE1A1ED65}" destId="{A4BAC967-6B4F-43BD-B4D8-60A6265408D8}" srcOrd="0" destOrd="0" presId="urn:microsoft.com/office/officeart/2005/8/layout/vList6"/>
    <dgm:cxn modelId="{7FCD0DCE-56C0-40F2-971F-DD80A70AC399}" srcId="{5552FB2F-14CB-4C99-A410-B3F5B3B2F85E}" destId="{5A256F05-DBAD-4FAE-95A3-A3AFE1A1ED65}" srcOrd="0" destOrd="0" parTransId="{6D21789B-8918-40B0-A776-779EEA53AE5D}" sibTransId="{E627847D-4E8F-449E-B6F8-39B904B8A315}"/>
    <dgm:cxn modelId="{51488BDE-F374-49C0-826C-3C872E283526}" srcId="{E93DFC87-734F-4605-BBF4-3E2D820F94ED}" destId="{7F8EAF32-7A42-4695-A817-ACB3FB3AE495}" srcOrd="1" destOrd="0" parTransId="{DE23279E-020A-42BD-870E-8E7D6B148533}" sibTransId="{8A7ED1FB-AFCB-498E-9DA6-22C628BA47C5}"/>
    <dgm:cxn modelId="{3DF550E2-2AF1-4FF4-9809-DAD7430694EC}" srcId="{E93DFC87-734F-4605-BBF4-3E2D820F94ED}" destId="{5552FB2F-14CB-4C99-A410-B3F5B3B2F85E}" srcOrd="0" destOrd="0" parTransId="{348A9223-6924-4A68-8B21-C5E3542BF859}" sibTransId="{4C32252C-0C87-421C-8F93-33A78CEE96B0}"/>
    <dgm:cxn modelId="{198E3715-E5D4-4C06-A3A7-751C9A0AE58F}" type="presParOf" srcId="{22D14880-25B1-4BC0-8ACE-76E21DC9E52F}" destId="{6C1C5AD6-E110-4A7F-849E-8D529D587582}" srcOrd="0" destOrd="0" presId="urn:microsoft.com/office/officeart/2005/8/layout/vList6"/>
    <dgm:cxn modelId="{2B4ED8DB-743C-47B9-9BD1-0D6BD431B69B}" type="presParOf" srcId="{6C1C5AD6-E110-4A7F-849E-8D529D587582}" destId="{6CAEE935-A08C-4F62-928C-C71B82F570D8}" srcOrd="0" destOrd="0" presId="urn:microsoft.com/office/officeart/2005/8/layout/vList6"/>
    <dgm:cxn modelId="{8EE18EEC-8A0F-4F0F-AD67-4B1B8D573485}" type="presParOf" srcId="{6C1C5AD6-E110-4A7F-849E-8D529D587582}" destId="{A4BAC967-6B4F-43BD-B4D8-60A6265408D8}" srcOrd="1" destOrd="0" presId="urn:microsoft.com/office/officeart/2005/8/layout/vList6"/>
    <dgm:cxn modelId="{689BB907-5CE7-486C-80E7-CFDF638B6133}" type="presParOf" srcId="{22D14880-25B1-4BC0-8ACE-76E21DC9E52F}" destId="{3C374F79-F7B7-4574-BD36-0D219D32D236}" srcOrd="1" destOrd="0" presId="urn:microsoft.com/office/officeart/2005/8/layout/vList6"/>
    <dgm:cxn modelId="{5CFD3455-3F1E-451F-8A97-D024248D5646}" type="presParOf" srcId="{22D14880-25B1-4BC0-8ACE-76E21DC9E52F}" destId="{B611368F-2993-40E3-8036-C1C5E9FD1EAF}" srcOrd="2" destOrd="0" presId="urn:microsoft.com/office/officeart/2005/8/layout/vList6"/>
    <dgm:cxn modelId="{55E26386-BC26-4D3F-B376-3DA4D56B3FFA}" type="presParOf" srcId="{B611368F-2993-40E3-8036-C1C5E9FD1EAF}" destId="{A14BA227-86D6-44E1-B4C3-7B71655B2656}" srcOrd="0" destOrd="0" presId="urn:microsoft.com/office/officeart/2005/8/layout/vList6"/>
    <dgm:cxn modelId="{24C21383-3D69-4EA5-8ADE-AB30D39EECF5}" type="presParOf" srcId="{B611368F-2993-40E3-8036-C1C5E9FD1EAF}" destId="{7261E7DE-F337-47E2-9278-EB41CD67A52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3DFC87-734F-4605-BBF4-3E2D820F94E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5A256F05-DBAD-4FAE-95A3-A3AFE1A1ED65}">
      <dgm:prSet phldrT="[Text]" custT="1"/>
      <dgm:spPr/>
      <dgm:t>
        <a:bodyPr/>
        <a:lstStyle/>
        <a:p>
          <a:r>
            <a:rPr lang="en-IN" sz="2000" b="0" dirty="0"/>
            <a:t>Handling Categorical columns with either Yes/No values 0/1</a:t>
          </a:r>
          <a:endParaRPr lang="en-IN" sz="3200" b="0" dirty="0"/>
        </a:p>
      </dgm:t>
    </dgm:pt>
    <dgm:pt modelId="{6D21789B-8918-40B0-A776-779EEA53AE5D}" type="parTrans" cxnId="{7FCD0DCE-56C0-40F2-971F-DD80A70AC399}">
      <dgm:prSet/>
      <dgm:spPr/>
      <dgm:t>
        <a:bodyPr/>
        <a:lstStyle/>
        <a:p>
          <a:endParaRPr lang="en-IN" b="1"/>
        </a:p>
      </dgm:t>
    </dgm:pt>
    <dgm:pt modelId="{E627847D-4E8F-449E-B6F8-39B904B8A315}" type="sibTrans" cxnId="{7FCD0DCE-56C0-40F2-971F-DD80A70AC399}">
      <dgm:prSet/>
      <dgm:spPr/>
      <dgm:t>
        <a:bodyPr/>
        <a:lstStyle/>
        <a:p>
          <a:endParaRPr lang="en-IN" b="1"/>
        </a:p>
      </dgm:t>
    </dgm:pt>
    <dgm:pt modelId="{FD7A4258-2D67-4C5E-AF00-4A6294ACD7D3}">
      <dgm:prSet phldrT="[Text]" phldr="1"/>
      <dgm:spPr/>
      <dgm:t>
        <a:bodyPr/>
        <a:lstStyle/>
        <a:p>
          <a:endParaRPr lang="en-IN" sz="3300" b="1"/>
        </a:p>
      </dgm:t>
    </dgm:pt>
    <dgm:pt modelId="{6EF36D80-7187-4122-9103-913535AB93DD}" type="parTrans" cxnId="{80990765-BAFD-43E8-A05C-9B8EEFBE9400}">
      <dgm:prSet/>
      <dgm:spPr/>
      <dgm:t>
        <a:bodyPr/>
        <a:lstStyle/>
        <a:p>
          <a:endParaRPr lang="en-IN" b="1"/>
        </a:p>
      </dgm:t>
    </dgm:pt>
    <dgm:pt modelId="{04457B61-5228-43AD-8703-B2C546F995FF}" type="sibTrans" cxnId="{80990765-BAFD-43E8-A05C-9B8EEFBE9400}">
      <dgm:prSet/>
      <dgm:spPr/>
      <dgm:t>
        <a:bodyPr/>
        <a:lstStyle/>
        <a:p>
          <a:endParaRPr lang="en-IN" b="1"/>
        </a:p>
      </dgm:t>
    </dgm:pt>
    <dgm:pt modelId="{7F8EAF32-7A42-4695-A817-ACB3FB3AE495}">
      <dgm:prSet phldrT="[Text]" custT="1"/>
      <dgm:spPr/>
      <dgm:t>
        <a:bodyPr/>
        <a:lstStyle/>
        <a:p>
          <a:r>
            <a:rPr lang="en-IN" sz="2400" b="1" dirty="0"/>
            <a:t>Dummy Encoding</a:t>
          </a:r>
        </a:p>
      </dgm:t>
    </dgm:pt>
    <dgm:pt modelId="{DE23279E-020A-42BD-870E-8E7D6B148533}" type="parTrans" cxnId="{51488BDE-F374-49C0-826C-3C872E283526}">
      <dgm:prSet/>
      <dgm:spPr/>
      <dgm:t>
        <a:bodyPr/>
        <a:lstStyle/>
        <a:p>
          <a:endParaRPr lang="en-IN" b="1"/>
        </a:p>
      </dgm:t>
    </dgm:pt>
    <dgm:pt modelId="{8A7ED1FB-AFCB-498E-9DA6-22C628BA47C5}" type="sibTrans" cxnId="{51488BDE-F374-49C0-826C-3C872E283526}">
      <dgm:prSet/>
      <dgm:spPr/>
      <dgm:t>
        <a:bodyPr/>
        <a:lstStyle/>
        <a:p>
          <a:endParaRPr lang="en-IN" b="1"/>
        </a:p>
      </dgm:t>
    </dgm:pt>
    <dgm:pt modelId="{B8AEE947-61D4-44E8-9C39-53CFAB574F4A}">
      <dgm:prSet phldrT="[Text]" custT="1"/>
      <dgm:spPr/>
      <dgm:t>
        <a:bodyPr/>
        <a:lstStyle/>
        <a:p>
          <a:r>
            <a:rPr lang="en-IN" sz="2000" b="0" dirty="0"/>
            <a:t>For the following categorical variables with multiple values, dummy features were created</a:t>
          </a:r>
        </a:p>
      </dgm:t>
    </dgm:pt>
    <dgm:pt modelId="{824BCD5E-71D1-4F4C-B752-EF9B7DF4EB47}" type="parTrans" cxnId="{893F7430-CAC7-4F21-9810-B37141C92B77}">
      <dgm:prSet/>
      <dgm:spPr/>
      <dgm:t>
        <a:bodyPr/>
        <a:lstStyle/>
        <a:p>
          <a:endParaRPr lang="en-IN" b="1"/>
        </a:p>
      </dgm:t>
    </dgm:pt>
    <dgm:pt modelId="{C37842D1-F9C3-49FC-9F7E-BB7C31103775}" type="sibTrans" cxnId="{893F7430-CAC7-4F21-9810-B37141C92B77}">
      <dgm:prSet/>
      <dgm:spPr/>
      <dgm:t>
        <a:bodyPr/>
        <a:lstStyle/>
        <a:p>
          <a:endParaRPr lang="en-IN" b="1"/>
        </a:p>
      </dgm:t>
    </dgm:pt>
    <dgm:pt modelId="{3F673425-7AB5-403E-9A6B-58E11AD4520A}">
      <dgm:prSet phldrT="[Text]" custT="1"/>
      <dgm:spPr/>
      <dgm:t>
        <a:bodyPr/>
        <a:lstStyle/>
        <a:p>
          <a:r>
            <a:rPr lang="en-IN" sz="1600" b="1" dirty="0"/>
            <a:t>Lead Origin, Lead Source ,</a:t>
          </a:r>
          <a:r>
            <a:rPr lang="en-IN" sz="1600" b="1" dirty="0" err="1"/>
            <a:t>TotalVisits</a:t>
          </a:r>
          <a:r>
            <a:rPr lang="en-IN" sz="1600" b="1" dirty="0"/>
            <a:t>, Page Views Per Visit , Last Activity , Specialization, How did you hear about X education,, hat is </a:t>
          </a:r>
          <a:r>
            <a:rPr lang="en-IN" sz="1600" b="1" dirty="0" err="1"/>
            <a:t>youtr</a:t>
          </a:r>
          <a:r>
            <a:rPr lang="en-IN" sz="1600" b="1" dirty="0"/>
            <a:t> current occupation, tags, Lead Profile, City</a:t>
          </a:r>
          <a:endParaRPr lang="en-IN" sz="2000" b="1" dirty="0"/>
        </a:p>
      </dgm:t>
    </dgm:pt>
    <dgm:pt modelId="{6C364356-0918-40FB-B666-5587B1812084}" type="parTrans" cxnId="{82DF30C0-98C5-4A32-9063-C510D3B707C9}">
      <dgm:prSet/>
      <dgm:spPr/>
      <dgm:t>
        <a:bodyPr/>
        <a:lstStyle/>
        <a:p>
          <a:endParaRPr lang="en-IN" b="1"/>
        </a:p>
      </dgm:t>
    </dgm:pt>
    <dgm:pt modelId="{2CFC9F0A-DECE-48D2-89EB-919C78ADD6B0}" type="sibTrans" cxnId="{82DF30C0-98C5-4A32-9063-C510D3B707C9}">
      <dgm:prSet/>
      <dgm:spPr/>
      <dgm:t>
        <a:bodyPr/>
        <a:lstStyle/>
        <a:p>
          <a:endParaRPr lang="en-IN" b="1"/>
        </a:p>
      </dgm:t>
    </dgm:pt>
    <dgm:pt modelId="{5552FB2F-14CB-4C99-A410-B3F5B3B2F85E}">
      <dgm:prSet phldrT="[Text]" custT="1"/>
      <dgm:spPr/>
      <dgm:t>
        <a:bodyPr/>
        <a:lstStyle/>
        <a:p>
          <a:r>
            <a:rPr lang="en-IN" sz="2400" b="1" dirty="0"/>
            <a:t>Binary</a:t>
          </a:r>
          <a:r>
            <a:rPr lang="en-IN" sz="2400" b="1" baseline="0" dirty="0"/>
            <a:t> Encoding</a:t>
          </a:r>
          <a:endParaRPr lang="en-IN" sz="2400" b="1" dirty="0"/>
        </a:p>
      </dgm:t>
    </dgm:pt>
    <dgm:pt modelId="{4C32252C-0C87-421C-8F93-33A78CEE96B0}" type="sibTrans" cxnId="{3DF550E2-2AF1-4FF4-9809-DAD7430694EC}">
      <dgm:prSet/>
      <dgm:spPr/>
      <dgm:t>
        <a:bodyPr/>
        <a:lstStyle/>
        <a:p>
          <a:endParaRPr lang="en-IN" b="1"/>
        </a:p>
      </dgm:t>
    </dgm:pt>
    <dgm:pt modelId="{348A9223-6924-4A68-8B21-C5E3542BF859}" type="parTrans" cxnId="{3DF550E2-2AF1-4FF4-9809-DAD7430694EC}">
      <dgm:prSet/>
      <dgm:spPr/>
      <dgm:t>
        <a:bodyPr/>
        <a:lstStyle/>
        <a:p>
          <a:endParaRPr lang="en-IN" b="1"/>
        </a:p>
      </dgm:t>
    </dgm:pt>
    <dgm:pt modelId="{E5CA8860-CB20-425C-879B-77C271D082A0}">
      <dgm:prSet phldrT="[Text]" custT="1"/>
      <dgm:spPr/>
      <dgm:t>
        <a:bodyPr/>
        <a:lstStyle/>
        <a:p>
          <a:endParaRPr lang="en-IN" sz="3200" b="1" dirty="0"/>
        </a:p>
      </dgm:t>
    </dgm:pt>
    <dgm:pt modelId="{40DB02A9-36B7-47F5-8614-142F4EA7931F}" type="parTrans" cxnId="{64692B14-5B49-4608-984B-8FA8BF01F986}">
      <dgm:prSet/>
      <dgm:spPr/>
      <dgm:t>
        <a:bodyPr/>
        <a:lstStyle/>
        <a:p>
          <a:endParaRPr lang="en-IN" b="1"/>
        </a:p>
      </dgm:t>
    </dgm:pt>
    <dgm:pt modelId="{62A33842-FEF0-433F-A6FE-0F977BA444C8}" type="sibTrans" cxnId="{64692B14-5B49-4608-984B-8FA8BF01F986}">
      <dgm:prSet/>
      <dgm:spPr/>
      <dgm:t>
        <a:bodyPr/>
        <a:lstStyle/>
        <a:p>
          <a:endParaRPr lang="en-IN" b="1"/>
        </a:p>
      </dgm:t>
    </dgm:pt>
    <dgm:pt modelId="{21A7E9DC-168D-4345-BD36-C290760044B0}">
      <dgm:prSet phldrT="[Text]" custT="1"/>
      <dgm:spPr/>
      <dgm:t>
        <a:bodyPr/>
        <a:lstStyle/>
        <a:p>
          <a:r>
            <a:rPr lang="en-IN" sz="1600" b="1" dirty="0"/>
            <a:t>A free copy of Mastering The Interview, Through Recommendations, Digital Advertisement , Newspaper , Newspaper Article, X Education Forums , Search , Do Not Email, Do Not Call </a:t>
          </a:r>
          <a:r>
            <a:rPr lang="en-IN" sz="1600" b="0" dirty="0"/>
            <a:t>were converted to 0/1</a:t>
          </a:r>
          <a:r>
            <a:rPr lang="en-IN" sz="2000" b="0" dirty="0"/>
            <a:t>.</a:t>
          </a:r>
          <a:endParaRPr lang="en-IN" sz="2000" b="1" dirty="0"/>
        </a:p>
      </dgm:t>
    </dgm:pt>
    <dgm:pt modelId="{CF5AF7B8-3DF4-4107-BD23-F3BED6CCC1E3}" type="parTrans" cxnId="{2358D9D2-B2C8-4EF3-BDFB-B0B6E78D7300}">
      <dgm:prSet/>
      <dgm:spPr/>
      <dgm:t>
        <a:bodyPr/>
        <a:lstStyle/>
        <a:p>
          <a:endParaRPr lang="en-IN" b="1"/>
        </a:p>
      </dgm:t>
    </dgm:pt>
    <dgm:pt modelId="{4BB37BAF-EE13-4006-A0FA-F9ABC17C08F6}" type="sibTrans" cxnId="{2358D9D2-B2C8-4EF3-BDFB-B0B6E78D7300}">
      <dgm:prSet/>
      <dgm:spPr/>
      <dgm:t>
        <a:bodyPr/>
        <a:lstStyle/>
        <a:p>
          <a:endParaRPr lang="en-IN" b="1"/>
        </a:p>
      </dgm:t>
    </dgm:pt>
    <dgm:pt modelId="{22D14880-25B1-4BC0-8ACE-76E21DC9E52F}" type="pres">
      <dgm:prSet presAssocID="{E93DFC87-734F-4605-BBF4-3E2D820F94ED}" presName="Name0" presStyleCnt="0">
        <dgm:presLayoutVars>
          <dgm:dir/>
          <dgm:animLvl val="lvl"/>
          <dgm:resizeHandles/>
        </dgm:presLayoutVars>
      </dgm:prSet>
      <dgm:spPr/>
    </dgm:pt>
    <dgm:pt modelId="{6C1C5AD6-E110-4A7F-849E-8D529D587582}" type="pres">
      <dgm:prSet presAssocID="{5552FB2F-14CB-4C99-A410-B3F5B3B2F85E}" presName="linNode" presStyleCnt="0"/>
      <dgm:spPr/>
    </dgm:pt>
    <dgm:pt modelId="{6CAEE935-A08C-4F62-928C-C71B82F570D8}" type="pres">
      <dgm:prSet presAssocID="{5552FB2F-14CB-4C99-A410-B3F5B3B2F85E}" presName="parentShp" presStyleLbl="node1" presStyleIdx="0" presStyleCnt="2" custScaleX="79363" custScaleY="65447">
        <dgm:presLayoutVars>
          <dgm:bulletEnabled val="1"/>
        </dgm:presLayoutVars>
      </dgm:prSet>
      <dgm:spPr/>
    </dgm:pt>
    <dgm:pt modelId="{A4BAC967-6B4F-43BD-B4D8-60A6265408D8}" type="pres">
      <dgm:prSet presAssocID="{5552FB2F-14CB-4C99-A410-B3F5B3B2F85E}" presName="childShp" presStyleLbl="bgAccFollowNode1" presStyleIdx="0" presStyleCnt="2" custScaleX="104943" custScaleY="80351" custLinFactNeighborX="3512" custLinFactNeighborY="-679">
        <dgm:presLayoutVars>
          <dgm:bulletEnabled val="1"/>
        </dgm:presLayoutVars>
      </dgm:prSet>
      <dgm:spPr/>
    </dgm:pt>
    <dgm:pt modelId="{3C374F79-F7B7-4574-BD36-0D219D32D236}" type="pres">
      <dgm:prSet presAssocID="{4C32252C-0C87-421C-8F93-33A78CEE96B0}" presName="spacing" presStyleCnt="0"/>
      <dgm:spPr/>
    </dgm:pt>
    <dgm:pt modelId="{B611368F-2993-40E3-8036-C1C5E9FD1EAF}" type="pres">
      <dgm:prSet presAssocID="{7F8EAF32-7A42-4695-A817-ACB3FB3AE495}" presName="linNode" presStyleCnt="0"/>
      <dgm:spPr/>
    </dgm:pt>
    <dgm:pt modelId="{A14BA227-86D6-44E1-B4C3-7B71655B2656}" type="pres">
      <dgm:prSet presAssocID="{7F8EAF32-7A42-4695-A817-ACB3FB3AE495}" presName="parentShp" presStyleLbl="node1" presStyleIdx="1" presStyleCnt="2" custScaleX="78925" custScaleY="71915" custLinFactNeighborX="-551" custLinFactNeighborY="-7139">
        <dgm:presLayoutVars>
          <dgm:bulletEnabled val="1"/>
        </dgm:presLayoutVars>
      </dgm:prSet>
      <dgm:spPr/>
    </dgm:pt>
    <dgm:pt modelId="{7261E7DE-F337-47E2-9278-EB41CD67A52D}" type="pres">
      <dgm:prSet presAssocID="{7F8EAF32-7A42-4695-A817-ACB3FB3AE495}" presName="childShp" presStyleLbl="bgAccFollowNode1" presStyleIdx="1" presStyleCnt="2" custScaleX="104683" custScaleY="105498" custLinFactNeighborX="3719" custLinFactNeighborY="-7523">
        <dgm:presLayoutVars>
          <dgm:bulletEnabled val="1"/>
        </dgm:presLayoutVars>
      </dgm:prSet>
      <dgm:spPr/>
    </dgm:pt>
  </dgm:ptLst>
  <dgm:cxnLst>
    <dgm:cxn modelId="{123B600E-AEA6-4707-B29D-F2D049AD4034}" type="presOf" srcId="{7F8EAF32-7A42-4695-A817-ACB3FB3AE495}" destId="{A14BA227-86D6-44E1-B4C3-7B71655B2656}" srcOrd="0" destOrd="0" presId="urn:microsoft.com/office/officeart/2005/8/layout/vList6"/>
    <dgm:cxn modelId="{64692B14-5B49-4608-984B-8FA8BF01F986}" srcId="{5552FB2F-14CB-4C99-A410-B3F5B3B2F85E}" destId="{E5CA8860-CB20-425C-879B-77C271D082A0}" srcOrd="2" destOrd="0" parTransId="{40DB02A9-36B7-47F5-8614-142F4EA7931F}" sibTransId="{62A33842-FEF0-433F-A6FE-0F977BA444C8}"/>
    <dgm:cxn modelId="{85B71F1A-8186-4238-B856-C71DEC99CBCF}" type="presOf" srcId="{3F673425-7AB5-403E-9A6B-58E11AD4520A}" destId="{7261E7DE-F337-47E2-9278-EB41CD67A52D}" srcOrd="0" destOrd="1" presId="urn:microsoft.com/office/officeart/2005/8/layout/vList6"/>
    <dgm:cxn modelId="{893F7430-CAC7-4F21-9810-B37141C92B77}" srcId="{7F8EAF32-7A42-4695-A817-ACB3FB3AE495}" destId="{B8AEE947-61D4-44E8-9C39-53CFAB574F4A}" srcOrd="0" destOrd="0" parTransId="{824BCD5E-71D1-4F4C-B752-EF9B7DF4EB47}" sibTransId="{C37842D1-F9C3-49FC-9F7E-BB7C31103775}"/>
    <dgm:cxn modelId="{80990765-BAFD-43E8-A05C-9B8EEFBE9400}" srcId="{5552FB2F-14CB-4C99-A410-B3F5B3B2F85E}" destId="{FD7A4258-2D67-4C5E-AF00-4A6294ACD7D3}" srcOrd="3" destOrd="0" parTransId="{6EF36D80-7187-4122-9103-913535AB93DD}" sibTransId="{04457B61-5228-43AD-8703-B2C546F995FF}"/>
    <dgm:cxn modelId="{8D6C9048-CDA7-4A89-A3B0-1ECCAAB44705}" type="presOf" srcId="{B8AEE947-61D4-44E8-9C39-53CFAB574F4A}" destId="{7261E7DE-F337-47E2-9278-EB41CD67A52D}" srcOrd="0" destOrd="0" presId="urn:microsoft.com/office/officeart/2005/8/layout/vList6"/>
    <dgm:cxn modelId="{E9DE0D8B-F1E6-4471-85D6-8023336679A2}" type="presOf" srcId="{E5CA8860-CB20-425C-879B-77C271D082A0}" destId="{A4BAC967-6B4F-43BD-B4D8-60A6265408D8}" srcOrd="0" destOrd="2" presId="urn:microsoft.com/office/officeart/2005/8/layout/vList6"/>
    <dgm:cxn modelId="{537BC48E-A4AF-4F7D-90A9-2B7924D6F2C9}" type="presOf" srcId="{5552FB2F-14CB-4C99-A410-B3F5B3B2F85E}" destId="{6CAEE935-A08C-4F62-928C-C71B82F570D8}" srcOrd="0" destOrd="0" presId="urn:microsoft.com/office/officeart/2005/8/layout/vList6"/>
    <dgm:cxn modelId="{EE3426A8-C542-4311-8A17-25D4E63D1995}" type="presOf" srcId="{E93DFC87-734F-4605-BBF4-3E2D820F94ED}" destId="{22D14880-25B1-4BC0-8ACE-76E21DC9E52F}" srcOrd="0" destOrd="0" presId="urn:microsoft.com/office/officeart/2005/8/layout/vList6"/>
    <dgm:cxn modelId="{95D671AB-7BEB-46FB-8E7C-4AD37F2ACDDD}" type="presOf" srcId="{FD7A4258-2D67-4C5E-AF00-4A6294ACD7D3}" destId="{A4BAC967-6B4F-43BD-B4D8-60A6265408D8}" srcOrd="0" destOrd="3" presId="urn:microsoft.com/office/officeart/2005/8/layout/vList6"/>
    <dgm:cxn modelId="{5AA66CAC-56B7-49D6-B718-9126A9660BA3}" type="presOf" srcId="{5A256F05-DBAD-4FAE-95A3-A3AFE1A1ED65}" destId="{A4BAC967-6B4F-43BD-B4D8-60A6265408D8}" srcOrd="0" destOrd="0" presId="urn:microsoft.com/office/officeart/2005/8/layout/vList6"/>
    <dgm:cxn modelId="{82DF30C0-98C5-4A32-9063-C510D3B707C9}" srcId="{7F8EAF32-7A42-4695-A817-ACB3FB3AE495}" destId="{3F673425-7AB5-403E-9A6B-58E11AD4520A}" srcOrd="1" destOrd="0" parTransId="{6C364356-0918-40FB-B666-5587B1812084}" sibTransId="{2CFC9F0A-DECE-48D2-89EB-919C78ADD6B0}"/>
    <dgm:cxn modelId="{78DAC1C0-803C-4B5B-90E7-936E629A45BE}" type="presOf" srcId="{21A7E9DC-168D-4345-BD36-C290760044B0}" destId="{A4BAC967-6B4F-43BD-B4D8-60A6265408D8}" srcOrd="0" destOrd="1" presId="urn:microsoft.com/office/officeart/2005/8/layout/vList6"/>
    <dgm:cxn modelId="{7FCD0DCE-56C0-40F2-971F-DD80A70AC399}" srcId="{5552FB2F-14CB-4C99-A410-B3F5B3B2F85E}" destId="{5A256F05-DBAD-4FAE-95A3-A3AFE1A1ED65}" srcOrd="0" destOrd="0" parTransId="{6D21789B-8918-40B0-A776-779EEA53AE5D}" sibTransId="{E627847D-4E8F-449E-B6F8-39B904B8A315}"/>
    <dgm:cxn modelId="{2358D9D2-B2C8-4EF3-BDFB-B0B6E78D7300}" srcId="{5552FB2F-14CB-4C99-A410-B3F5B3B2F85E}" destId="{21A7E9DC-168D-4345-BD36-C290760044B0}" srcOrd="1" destOrd="0" parTransId="{CF5AF7B8-3DF4-4107-BD23-F3BED6CCC1E3}" sibTransId="{4BB37BAF-EE13-4006-A0FA-F9ABC17C08F6}"/>
    <dgm:cxn modelId="{51488BDE-F374-49C0-826C-3C872E283526}" srcId="{E93DFC87-734F-4605-BBF4-3E2D820F94ED}" destId="{7F8EAF32-7A42-4695-A817-ACB3FB3AE495}" srcOrd="1" destOrd="0" parTransId="{DE23279E-020A-42BD-870E-8E7D6B148533}" sibTransId="{8A7ED1FB-AFCB-498E-9DA6-22C628BA47C5}"/>
    <dgm:cxn modelId="{3DF550E2-2AF1-4FF4-9809-DAD7430694EC}" srcId="{E93DFC87-734F-4605-BBF4-3E2D820F94ED}" destId="{5552FB2F-14CB-4C99-A410-B3F5B3B2F85E}" srcOrd="0" destOrd="0" parTransId="{348A9223-6924-4A68-8B21-C5E3542BF859}" sibTransId="{4C32252C-0C87-421C-8F93-33A78CEE96B0}"/>
    <dgm:cxn modelId="{198E3715-E5D4-4C06-A3A7-751C9A0AE58F}" type="presParOf" srcId="{22D14880-25B1-4BC0-8ACE-76E21DC9E52F}" destId="{6C1C5AD6-E110-4A7F-849E-8D529D587582}" srcOrd="0" destOrd="0" presId="urn:microsoft.com/office/officeart/2005/8/layout/vList6"/>
    <dgm:cxn modelId="{2B4ED8DB-743C-47B9-9BD1-0D6BD431B69B}" type="presParOf" srcId="{6C1C5AD6-E110-4A7F-849E-8D529D587582}" destId="{6CAEE935-A08C-4F62-928C-C71B82F570D8}" srcOrd="0" destOrd="0" presId="urn:microsoft.com/office/officeart/2005/8/layout/vList6"/>
    <dgm:cxn modelId="{8EE18EEC-8A0F-4F0F-AD67-4B1B8D573485}" type="presParOf" srcId="{6C1C5AD6-E110-4A7F-849E-8D529D587582}" destId="{A4BAC967-6B4F-43BD-B4D8-60A6265408D8}" srcOrd="1" destOrd="0" presId="urn:microsoft.com/office/officeart/2005/8/layout/vList6"/>
    <dgm:cxn modelId="{689BB907-5CE7-486C-80E7-CFDF638B6133}" type="presParOf" srcId="{22D14880-25B1-4BC0-8ACE-76E21DC9E52F}" destId="{3C374F79-F7B7-4574-BD36-0D219D32D236}" srcOrd="1" destOrd="0" presId="urn:microsoft.com/office/officeart/2005/8/layout/vList6"/>
    <dgm:cxn modelId="{5CFD3455-3F1E-451F-8A97-D024248D5646}" type="presParOf" srcId="{22D14880-25B1-4BC0-8ACE-76E21DC9E52F}" destId="{B611368F-2993-40E3-8036-C1C5E9FD1EAF}" srcOrd="2" destOrd="0" presId="urn:microsoft.com/office/officeart/2005/8/layout/vList6"/>
    <dgm:cxn modelId="{55E26386-BC26-4D3F-B376-3DA4D56B3FFA}" type="presParOf" srcId="{B611368F-2993-40E3-8036-C1C5E9FD1EAF}" destId="{A14BA227-86D6-44E1-B4C3-7B71655B2656}" srcOrd="0" destOrd="0" presId="urn:microsoft.com/office/officeart/2005/8/layout/vList6"/>
    <dgm:cxn modelId="{24C21383-3D69-4EA5-8ADE-AB30D39EECF5}" type="presParOf" srcId="{B611368F-2993-40E3-8036-C1C5E9FD1EAF}" destId="{7261E7DE-F337-47E2-9278-EB41CD67A52D}"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3DFC87-734F-4605-BBF4-3E2D820F94E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5552FB2F-14CB-4C99-A410-B3F5B3B2F85E}">
      <dgm:prSet phldrT="[Text]" custT="1"/>
      <dgm:spPr/>
      <dgm:t>
        <a:bodyPr/>
        <a:lstStyle/>
        <a:p>
          <a:r>
            <a:rPr lang="en-IN" sz="2400" b="1" dirty="0"/>
            <a:t>Test- Train Split</a:t>
          </a:r>
        </a:p>
      </dgm:t>
    </dgm:pt>
    <dgm:pt modelId="{348A9223-6924-4A68-8B21-C5E3542BF859}" type="parTrans" cxnId="{3DF550E2-2AF1-4FF4-9809-DAD7430694EC}">
      <dgm:prSet/>
      <dgm:spPr/>
      <dgm:t>
        <a:bodyPr/>
        <a:lstStyle/>
        <a:p>
          <a:endParaRPr lang="en-IN"/>
        </a:p>
      </dgm:t>
    </dgm:pt>
    <dgm:pt modelId="{4C32252C-0C87-421C-8F93-33A78CEE96B0}" type="sibTrans" cxnId="{3DF550E2-2AF1-4FF4-9809-DAD7430694EC}">
      <dgm:prSet/>
      <dgm:spPr/>
      <dgm:t>
        <a:bodyPr/>
        <a:lstStyle/>
        <a:p>
          <a:endParaRPr lang="en-IN"/>
        </a:p>
      </dgm:t>
    </dgm:pt>
    <dgm:pt modelId="{5A256F05-DBAD-4FAE-95A3-A3AFE1A1ED65}">
      <dgm:prSet phldrT="[Text]" custT="1"/>
      <dgm:spPr/>
      <dgm:t>
        <a:bodyPr/>
        <a:lstStyle/>
        <a:p>
          <a:r>
            <a:rPr lang="en-IN" sz="2000" dirty="0"/>
            <a:t>The original </a:t>
          </a:r>
          <a:r>
            <a:rPr lang="en-IN" sz="2000" dirty="0" err="1"/>
            <a:t>dataframe</a:t>
          </a:r>
          <a:r>
            <a:rPr lang="en-IN" sz="2000" dirty="0"/>
            <a:t> was split into Test and test dataset. The train dataset was used to train the model and test dataset was  used to evaluate the model.</a:t>
          </a:r>
        </a:p>
      </dgm:t>
    </dgm:pt>
    <dgm:pt modelId="{6D21789B-8918-40B0-A776-779EEA53AE5D}" type="parTrans" cxnId="{7FCD0DCE-56C0-40F2-971F-DD80A70AC399}">
      <dgm:prSet/>
      <dgm:spPr/>
      <dgm:t>
        <a:bodyPr/>
        <a:lstStyle/>
        <a:p>
          <a:endParaRPr lang="en-IN"/>
        </a:p>
      </dgm:t>
    </dgm:pt>
    <dgm:pt modelId="{E627847D-4E8F-449E-B6F8-39B904B8A315}" type="sibTrans" cxnId="{7FCD0DCE-56C0-40F2-971F-DD80A70AC399}">
      <dgm:prSet/>
      <dgm:spPr/>
      <dgm:t>
        <a:bodyPr/>
        <a:lstStyle/>
        <a:p>
          <a:endParaRPr lang="en-IN"/>
        </a:p>
      </dgm:t>
    </dgm:pt>
    <dgm:pt modelId="{7F8EAF32-7A42-4695-A817-ACB3FB3AE495}">
      <dgm:prSet phldrT="[Text]" custT="1"/>
      <dgm:spPr/>
      <dgm:t>
        <a:bodyPr/>
        <a:lstStyle/>
        <a:p>
          <a:r>
            <a:rPr lang="en-IN" sz="2400" b="1" dirty="0"/>
            <a:t>Feature Scaling</a:t>
          </a:r>
        </a:p>
      </dgm:t>
    </dgm:pt>
    <dgm:pt modelId="{DE23279E-020A-42BD-870E-8E7D6B148533}" type="parTrans" cxnId="{51488BDE-F374-49C0-826C-3C872E283526}">
      <dgm:prSet/>
      <dgm:spPr/>
      <dgm:t>
        <a:bodyPr/>
        <a:lstStyle/>
        <a:p>
          <a:endParaRPr lang="en-IN"/>
        </a:p>
      </dgm:t>
    </dgm:pt>
    <dgm:pt modelId="{8A7ED1FB-AFCB-498E-9DA6-22C628BA47C5}" type="sibTrans" cxnId="{51488BDE-F374-49C0-826C-3C872E283526}">
      <dgm:prSet/>
      <dgm:spPr/>
      <dgm:t>
        <a:bodyPr/>
        <a:lstStyle/>
        <a:p>
          <a:endParaRPr lang="en-IN"/>
        </a:p>
      </dgm:t>
    </dgm:pt>
    <dgm:pt modelId="{B8AEE947-61D4-44E8-9C39-53CFAB574F4A}">
      <dgm:prSet phldrT="[Text]" custT="1"/>
      <dgm:spPr/>
      <dgm:t>
        <a:bodyPr/>
        <a:lstStyle/>
        <a:p>
          <a:r>
            <a:rPr lang="en-IN" sz="2000" dirty="0"/>
            <a:t>Scaling helps in interpretation. It is important to have all variables ( specially the categorical features ) on the same scale for the model to be easily interpretable.</a:t>
          </a:r>
        </a:p>
      </dgm:t>
    </dgm:pt>
    <dgm:pt modelId="{824BCD5E-71D1-4F4C-B752-EF9B7DF4EB47}" type="parTrans" cxnId="{893F7430-CAC7-4F21-9810-B37141C92B77}">
      <dgm:prSet/>
      <dgm:spPr/>
      <dgm:t>
        <a:bodyPr/>
        <a:lstStyle/>
        <a:p>
          <a:endParaRPr lang="en-IN"/>
        </a:p>
      </dgm:t>
    </dgm:pt>
    <dgm:pt modelId="{C37842D1-F9C3-49FC-9F7E-BB7C31103775}" type="sibTrans" cxnId="{893F7430-CAC7-4F21-9810-B37141C92B77}">
      <dgm:prSet/>
      <dgm:spPr/>
      <dgm:t>
        <a:bodyPr/>
        <a:lstStyle/>
        <a:p>
          <a:endParaRPr lang="en-IN"/>
        </a:p>
      </dgm:t>
    </dgm:pt>
    <dgm:pt modelId="{7159450A-3300-4A3A-8281-76780474D868}">
      <dgm:prSet phldrT="[Text]" custT="1"/>
      <dgm:spPr/>
      <dgm:t>
        <a:bodyPr/>
        <a:lstStyle/>
        <a:p>
          <a:r>
            <a:rPr lang="en-IN" sz="2000" b="1" dirty="0"/>
            <a:t>Standardisation </a:t>
          </a:r>
          <a:r>
            <a:rPr lang="en-IN" sz="2000" b="0" dirty="0"/>
            <a:t>was used to scale the data for modelling. It basically brings all of the data into a standard normal distribution with mean at zero and standard deviation one.</a:t>
          </a:r>
          <a:endParaRPr lang="en-IN" sz="2000" b="1" dirty="0"/>
        </a:p>
      </dgm:t>
    </dgm:pt>
    <dgm:pt modelId="{CFB3071D-28B3-4DA1-80B5-F54DFFB624ED}" type="parTrans" cxnId="{0135973B-CFD1-445B-8174-A9D5B99CE312}">
      <dgm:prSet/>
      <dgm:spPr/>
      <dgm:t>
        <a:bodyPr/>
        <a:lstStyle/>
        <a:p>
          <a:endParaRPr lang="en-IN"/>
        </a:p>
      </dgm:t>
    </dgm:pt>
    <dgm:pt modelId="{C9206C1C-39CA-4A93-9150-690F89BADD20}" type="sibTrans" cxnId="{0135973B-CFD1-445B-8174-A9D5B99CE312}">
      <dgm:prSet/>
      <dgm:spPr/>
      <dgm:t>
        <a:bodyPr/>
        <a:lstStyle/>
        <a:p>
          <a:endParaRPr lang="en-IN"/>
        </a:p>
      </dgm:t>
    </dgm:pt>
    <dgm:pt modelId="{22D14880-25B1-4BC0-8ACE-76E21DC9E52F}" type="pres">
      <dgm:prSet presAssocID="{E93DFC87-734F-4605-BBF4-3E2D820F94ED}" presName="Name0" presStyleCnt="0">
        <dgm:presLayoutVars>
          <dgm:dir/>
          <dgm:animLvl val="lvl"/>
          <dgm:resizeHandles/>
        </dgm:presLayoutVars>
      </dgm:prSet>
      <dgm:spPr/>
    </dgm:pt>
    <dgm:pt modelId="{6C1C5AD6-E110-4A7F-849E-8D529D587582}" type="pres">
      <dgm:prSet presAssocID="{5552FB2F-14CB-4C99-A410-B3F5B3B2F85E}" presName="linNode" presStyleCnt="0"/>
      <dgm:spPr/>
    </dgm:pt>
    <dgm:pt modelId="{6CAEE935-A08C-4F62-928C-C71B82F570D8}" type="pres">
      <dgm:prSet presAssocID="{5552FB2F-14CB-4C99-A410-B3F5B3B2F85E}" presName="parentShp" presStyleLbl="node1" presStyleIdx="0" presStyleCnt="2" custScaleX="79363" custScaleY="65447">
        <dgm:presLayoutVars>
          <dgm:bulletEnabled val="1"/>
        </dgm:presLayoutVars>
      </dgm:prSet>
      <dgm:spPr/>
    </dgm:pt>
    <dgm:pt modelId="{A4BAC967-6B4F-43BD-B4D8-60A6265408D8}" type="pres">
      <dgm:prSet presAssocID="{5552FB2F-14CB-4C99-A410-B3F5B3B2F85E}" presName="childShp" presStyleLbl="bgAccFollowNode1" presStyleIdx="0" presStyleCnt="2" custScaleX="104943" custScaleY="80351" custLinFactNeighborX="3512" custLinFactNeighborY="-679">
        <dgm:presLayoutVars>
          <dgm:bulletEnabled val="1"/>
        </dgm:presLayoutVars>
      </dgm:prSet>
      <dgm:spPr/>
    </dgm:pt>
    <dgm:pt modelId="{3C374F79-F7B7-4574-BD36-0D219D32D236}" type="pres">
      <dgm:prSet presAssocID="{4C32252C-0C87-421C-8F93-33A78CEE96B0}" presName="spacing" presStyleCnt="0"/>
      <dgm:spPr/>
    </dgm:pt>
    <dgm:pt modelId="{B611368F-2993-40E3-8036-C1C5E9FD1EAF}" type="pres">
      <dgm:prSet presAssocID="{7F8EAF32-7A42-4695-A817-ACB3FB3AE495}" presName="linNode" presStyleCnt="0"/>
      <dgm:spPr/>
    </dgm:pt>
    <dgm:pt modelId="{A14BA227-86D6-44E1-B4C3-7B71655B2656}" type="pres">
      <dgm:prSet presAssocID="{7F8EAF32-7A42-4695-A817-ACB3FB3AE495}" presName="parentShp" presStyleLbl="node1" presStyleIdx="1" presStyleCnt="2" custScaleX="78925" custScaleY="71915" custLinFactNeighborX="-551" custLinFactNeighborY="-7139">
        <dgm:presLayoutVars>
          <dgm:bulletEnabled val="1"/>
        </dgm:presLayoutVars>
      </dgm:prSet>
      <dgm:spPr/>
    </dgm:pt>
    <dgm:pt modelId="{7261E7DE-F337-47E2-9278-EB41CD67A52D}" type="pres">
      <dgm:prSet presAssocID="{7F8EAF32-7A42-4695-A817-ACB3FB3AE495}" presName="childShp" presStyleLbl="bgAccFollowNode1" presStyleIdx="1" presStyleCnt="2" custScaleX="104683" custScaleY="75480" custLinFactNeighborX="3719" custLinFactNeighborY="-7523">
        <dgm:presLayoutVars>
          <dgm:bulletEnabled val="1"/>
        </dgm:presLayoutVars>
      </dgm:prSet>
      <dgm:spPr/>
    </dgm:pt>
  </dgm:ptLst>
  <dgm:cxnLst>
    <dgm:cxn modelId="{123B600E-AEA6-4707-B29D-F2D049AD4034}" type="presOf" srcId="{7F8EAF32-7A42-4695-A817-ACB3FB3AE495}" destId="{A14BA227-86D6-44E1-B4C3-7B71655B2656}" srcOrd="0" destOrd="0" presId="urn:microsoft.com/office/officeart/2005/8/layout/vList6"/>
    <dgm:cxn modelId="{893F7430-CAC7-4F21-9810-B37141C92B77}" srcId="{7F8EAF32-7A42-4695-A817-ACB3FB3AE495}" destId="{B8AEE947-61D4-44E8-9C39-53CFAB574F4A}" srcOrd="0" destOrd="0" parTransId="{824BCD5E-71D1-4F4C-B752-EF9B7DF4EB47}" sibTransId="{C37842D1-F9C3-49FC-9F7E-BB7C31103775}"/>
    <dgm:cxn modelId="{0135973B-CFD1-445B-8174-A9D5B99CE312}" srcId="{7F8EAF32-7A42-4695-A817-ACB3FB3AE495}" destId="{7159450A-3300-4A3A-8281-76780474D868}" srcOrd="1" destOrd="0" parTransId="{CFB3071D-28B3-4DA1-80B5-F54DFFB624ED}" sibTransId="{C9206C1C-39CA-4A93-9150-690F89BADD20}"/>
    <dgm:cxn modelId="{8D6C9048-CDA7-4A89-A3B0-1ECCAAB44705}" type="presOf" srcId="{B8AEE947-61D4-44E8-9C39-53CFAB574F4A}" destId="{7261E7DE-F337-47E2-9278-EB41CD67A52D}" srcOrd="0" destOrd="0" presId="urn:microsoft.com/office/officeart/2005/8/layout/vList6"/>
    <dgm:cxn modelId="{537BC48E-A4AF-4F7D-90A9-2B7924D6F2C9}" type="presOf" srcId="{5552FB2F-14CB-4C99-A410-B3F5B3B2F85E}" destId="{6CAEE935-A08C-4F62-928C-C71B82F570D8}" srcOrd="0" destOrd="0" presId="urn:microsoft.com/office/officeart/2005/8/layout/vList6"/>
    <dgm:cxn modelId="{EE3426A8-C542-4311-8A17-25D4E63D1995}" type="presOf" srcId="{E93DFC87-734F-4605-BBF4-3E2D820F94ED}" destId="{22D14880-25B1-4BC0-8ACE-76E21DC9E52F}" srcOrd="0" destOrd="0" presId="urn:microsoft.com/office/officeart/2005/8/layout/vList6"/>
    <dgm:cxn modelId="{AA1BB4AA-CC64-49E1-A4AC-C29F30437E85}" type="presOf" srcId="{7159450A-3300-4A3A-8281-76780474D868}" destId="{7261E7DE-F337-47E2-9278-EB41CD67A52D}" srcOrd="0" destOrd="1" presId="urn:microsoft.com/office/officeart/2005/8/layout/vList6"/>
    <dgm:cxn modelId="{5AA66CAC-56B7-49D6-B718-9126A9660BA3}" type="presOf" srcId="{5A256F05-DBAD-4FAE-95A3-A3AFE1A1ED65}" destId="{A4BAC967-6B4F-43BD-B4D8-60A6265408D8}" srcOrd="0" destOrd="0" presId="urn:microsoft.com/office/officeart/2005/8/layout/vList6"/>
    <dgm:cxn modelId="{7FCD0DCE-56C0-40F2-971F-DD80A70AC399}" srcId="{5552FB2F-14CB-4C99-A410-B3F5B3B2F85E}" destId="{5A256F05-DBAD-4FAE-95A3-A3AFE1A1ED65}" srcOrd="0" destOrd="0" parTransId="{6D21789B-8918-40B0-A776-779EEA53AE5D}" sibTransId="{E627847D-4E8F-449E-B6F8-39B904B8A315}"/>
    <dgm:cxn modelId="{51488BDE-F374-49C0-826C-3C872E283526}" srcId="{E93DFC87-734F-4605-BBF4-3E2D820F94ED}" destId="{7F8EAF32-7A42-4695-A817-ACB3FB3AE495}" srcOrd="1" destOrd="0" parTransId="{DE23279E-020A-42BD-870E-8E7D6B148533}" sibTransId="{8A7ED1FB-AFCB-498E-9DA6-22C628BA47C5}"/>
    <dgm:cxn modelId="{3DF550E2-2AF1-4FF4-9809-DAD7430694EC}" srcId="{E93DFC87-734F-4605-BBF4-3E2D820F94ED}" destId="{5552FB2F-14CB-4C99-A410-B3F5B3B2F85E}" srcOrd="0" destOrd="0" parTransId="{348A9223-6924-4A68-8B21-C5E3542BF859}" sibTransId="{4C32252C-0C87-421C-8F93-33A78CEE96B0}"/>
    <dgm:cxn modelId="{198E3715-E5D4-4C06-A3A7-751C9A0AE58F}" type="presParOf" srcId="{22D14880-25B1-4BC0-8ACE-76E21DC9E52F}" destId="{6C1C5AD6-E110-4A7F-849E-8D529D587582}" srcOrd="0" destOrd="0" presId="urn:microsoft.com/office/officeart/2005/8/layout/vList6"/>
    <dgm:cxn modelId="{2B4ED8DB-743C-47B9-9BD1-0D6BD431B69B}" type="presParOf" srcId="{6C1C5AD6-E110-4A7F-849E-8D529D587582}" destId="{6CAEE935-A08C-4F62-928C-C71B82F570D8}" srcOrd="0" destOrd="0" presId="urn:microsoft.com/office/officeart/2005/8/layout/vList6"/>
    <dgm:cxn modelId="{8EE18EEC-8A0F-4F0F-AD67-4B1B8D573485}" type="presParOf" srcId="{6C1C5AD6-E110-4A7F-849E-8D529D587582}" destId="{A4BAC967-6B4F-43BD-B4D8-60A6265408D8}" srcOrd="1" destOrd="0" presId="urn:microsoft.com/office/officeart/2005/8/layout/vList6"/>
    <dgm:cxn modelId="{689BB907-5CE7-486C-80E7-CFDF638B6133}" type="presParOf" srcId="{22D14880-25B1-4BC0-8ACE-76E21DC9E52F}" destId="{3C374F79-F7B7-4574-BD36-0D219D32D236}" srcOrd="1" destOrd="0" presId="urn:microsoft.com/office/officeart/2005/8/layout/vList6"/>
    <dgm:cxn modelId="{5CFD3455-3F1E-451F-8A97-D024248D5646}" type="presParOf" srcId="{22D14880-25B1-4BC0-8ACE-76E21DC9E52F}" destId="{B611368F-2993-40E3-8036-C1C5E9FD1EAF}" srcOrd="2" destOrd="0" presId="urn:microsoft.com/office/officeart/2005/8/layout/vList6"/>
    <dgm:cxn modelId="{55E26386-BC26-4D3F-B376-3DA4D56B3FFA}" type="presParOf" srcId="{B611368F-2993-40E3-8036-C1C5E9FD1EAF}" destId="{A14BA227-86D6-44E1-B4C3-7B71655B2656}" srcOrd="0" destOrd="0" presId="urn:microsoft.com/office/officeart/2005/8/layout/vList6"/>
    <dgm:cxn modelId="{24C21383-3D69-4EA5-8ADE-AB30D39EECF5}" type="presParOf" srcId="{B611368F-2993-40E3-8036-C1C5E9FD1EAF}" destId="{7261E7DE-F337-47E2-9278-EB41CD67A52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D3C4A8-1456-4C71-911B-28CB562CCAE0}"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CF80DF14-D71C-43EF-B2E2-27CD8329124A}">
      <dgm:prSet phldrT="[Text]"/>
      <dgm:spPr/>
      <dgm:t>
        <a:bodyPr/>
        <a:lstStyle/>
        <a:p>
          <a:r>
            <a:rPr lang="en-IN" dirty="0"/>
            <a:t>Receiver Operating Characteristics (ROC) Curve</a:t>
          </a:r>
        </a:p>
      </dgm:t>
    </dgm:pt>
    <dgm:pt modelId="{238AB03B-550C-49BE-8222-EA0955A87F47}" type="parTrans" cxnId="{AF5976B6-FB1C-4475-8DEE-602E9A8E3E1B}">
      <dgm:prSet/>
      <dgm:spPr/>
      <dgm:t>
        <a:bodyPr/>
        <a:lstStyle/>
        <a:p>
          <a:endParaRPr lang="en-IN"/>
        </a:p>
      </dgm:t>
    </dgm:pt>
    <dgm:pt modelId="{85EF5005-7433-44DA-902D-80FDA13DB367}" type="sibTrans" cxnId="{AF5976B6-FB1C-4475-8DEE-602E9A8E3E1B}">
      <dgm:prSet/>
      <dgm:spPr/>
      <dgm:t>
        <a:bodyPr/>
        <a:lstStyle/>
        <a:p>
          <a:endParaRPr lang="en-IN"/>
        </a:p>
      </dgm:t>
    </dgm:pt>
    <dgm:pt modelId="{4D1E265C-9137-4CDD-8E08-DFF1F6307FDF}">
      <dgm:prSet phldrT="[Text]" custT="1"/>
      <dgm:spPr/>
      <dgm:t>
        <a:bodyPr/>
        <a:lstStyle/>
        <a:p>
          <a:r>
            <a:rPr lang="en-IN" sz="1800" b="1" dirty="0"/>
            <a:t>It Shows the </a:t>
          </a:r>
          <a:r>
            <a:rPr lang="en-IN" sz="1800" b="1" dirty="0" err="1"/>
            <a:t>tradeoff</a:t>
          </a:r>
          <a:r>
            <a:rPr lang="en-IN" sz="1800" b="1" dirty="0"/>
            <a:t> between sensitivity and specificity </a:t>
          </a:r>
        </a:p>
      </dgm:t>
    </dgm:pt>
    <dgm:pt modelId="{62A78533-7E24-4042-B12F-3D2C40A9B1A6}" type="parTrans" cxnId="{C22517C1-9F31-4BD1-BB44-A0F097DC26AC}">
      <dgm:prSet/>
      <dgm:spPr/>
      <dgm:t>
        <a:bodyPr/>
        <a:lstStyle/>
        <a:p>
          <a:endParaRPr lang="en-IN"/>
        </a:p>
      </dgm:t>
    </dgm:pt>
    <dgm:pt modelId="{B6A97DE8-F999-434A-AE67-47ADC5C177F1}" type="sibTrans" cxnId="{C22517C1-9F31-4BD1-BB44-A0F097DC26AC}">
      <dgm:prSet/>
      <dgm:spPr/>
      <dgm:t>
        <a:bodyPr/>
        <a:lstStyle/>
        <a:p>
          <a:endParaRPr lang="en-IN"/>
        </a:p>
      </dgm:t>
    </dgm:pt>
    <dgm:pt modelId="{297BD271-46F2-48C8-B91C-AEC5FB7A29FF}">
      <dgm:prSet phldrT="[Text]"/>
      <dgm:spPr/>
      <dgm:t>
        <a:bodyPr/>
        <a:lstStyle/>
        <a:p>
          <a:r>
            <a:rPr lang="en-IN" dirty="0"/>
            <a:t>Area under the curve (GINI)</a:t>
          </a:r>
        </a:p>
      </dgm:t>
    </dgm:pt>
    <dgm:pt modelId="{350B947B-B0C2-490F-8468-DBF00971DEBD}" type="parTrans" cxnId="{8E5DEC66-2FB2-4E25-A740-6361677CF292}">
      <dgm:prSet/>
      <dgm:spPr/>
      <dgm:t>
        <a:bodyPr/>
        <a:lstStyle/>
        <a:p>
          <a:endParaRPr lang="en-IN"/>
        </a:p>
      </dgm:t>
    </dgm:pt>
    <dgm:pt modelId="{66F3F660-0EAC-4B64-88E4-4F0AF8CFA9B4}" type="sibTrans" cxnId="{8E5DEC66-2FB2-4E25-A740-6361677CF292}">
      <dgm:prSet/>
      <dgm:spPr/>
      <dgm:t>
        <a:bodyPr/>
        <a:lstStyle/>
        <a:p>
          <a:endParaRPr lang="en-IN"/>
        </a:p>
      </dgm:t>
    </dgm:pt>
    <dgm:pt modelId="{806A2BB1-92D2-43A5-BD77-C4FF576AE95B}">
      <dgm:prSet phldrT="[Text]"/>
      <dgm:spPr/>
      <dgm:t>
        <a:bodyPr/>
        <a:lstStyle/>
        <a:p>
          <a:r>
            <a:rPr lang="en-IN" sz="1600" b="1" dirty="0"/>
            <a:t>By determining the area under the curve of the ROC curve, the goodness of the model is determined. Since the ROC curve is more towards the upper left corner of the graph, it means that the model is very good. The larger the AUC, the better will is the model</a:t>
          </a:r>
        </a:p>
      </dgm:t>
    </dgm:pt>
    <dgm:pt modelId="{348AFC60-1217-407C-899C-FA52B3E6B8DB}" type="parTrans" cxnId="{E54D00A4-A8C4-46AD-B737-9E081B63D81F}">
      <dgm:prSet/>
      <dgm:spPr/>
      <dgm:t>
        <a:bodyPr/>
        <a:lstStyle/>
        <a:p>
          <a:endParaRPr lang="en-IN"/>
        </a:p>
      </dgm:t>
    </dgm:pt>
    <dgm:pt modelId="{42D84B26-A458-4DCD-BE29-148CD2EAEE84}" type="sibTrans" cxnId="{E54D00A4-A8C4-46AD-B737-9E081B63D81F}">
      <dgm:prSet/>
      <dgm:spPr/>
      <dgm:t>
        <a:bodyPr/>
        <a:lstStyle/>
        <a:p>
          <a:endParaRPr lang="en-IN"/>
        </a:p>
      </dgm:t>
    </dgm:pt>
    <dgm:pt modelId="{7E3A6D0F-A408-4049-9178-B4C6FFACF86E}">
      <dgm:prSet phldrT="[Text]" custT="1"/>
      <dgm:spPr/>
      <dgm:t>
        <a:bodyPr/>
        <a:lstStyle/>
        <a:p>
          <a:r>
            <a:rPr lang="en-IN" sz="1600" b="1" dirty="0"/>
            <a:t>The value of AUC for our model is </a:t>
          </a:r>
          <a:r>
            <a:rPr lang="en-IN" sz="2000" b="1" dirty="0"/>
            <a:t>0.86</a:t>
          </a:r>
          <a:r>
            <a:rPr lang="en-IN" sz="1600" dirty="0"/>
            <a:t> </a:t>
          </a:r>
        </a:p>
      </dgm:t>
    </dgm:pt>
    <dgm:pt modelId="{F13BB131-BC42-4FB8-AFE4-2048FD52115A}" type="parTrans" cxnId="{12F9E50E-2F38-4B1B-9D9F-6185CE66265B}">
      <dgm:prSet/>
      <dgm:spPr/>
      <dgm:t>
        <a:bodyPr/>
        <a:lstStyle/>
        <a:p>
          <a:endParaRPr lang="en-IN"/>
        </a:p>
      </dgm:t>
    </dgm:pt>
    <dgm:pt modelId="{0928A87E-DA43-4932-B271-2ACD030EE398}" type="sibTrans" cxnId="{12F9E50E-2F38-4B1B-9D9F-6185CE66265B}">
      <dgm:prSet/>
      <dgm:spPr/>
      <dgm:t>
        <a:bodyPr/>
        <a:lstStyle/>
        <a:p>
          <a:endParaRPr lang="en-IN"/>
        </a:p>
      </dgm:t>
    </dgm:pt>
    <dgm:pt modelId="{4074E907-CC51-4063-872C-DC81E029E229}" type="pres">
      <dgm:prSet presAssocID="{B8D3C4A8-1456-4C71-911B-28CB562CCAE0}" presName="Name0" presStyleCnt="0">
        <dgm:presLayoutVars>
          <dgm:dir/>
          <dgm:animLvl val="lvl"/>
          <dgm:resizeHandles/>
        </dgm:presLayoutVars>
      </dgm:prSet>
      <dgm:spPr/>
    </dgm:pt>
    <dgm:pt modelId="{D4ACF185-0CBD-4DDE-90A1-3C4F2B022CA8}" type="pres">
      <dgm:prSet presAssocID="{CF80DF14-D71C-43EF-B2E2-27CD8329124A}" presName="linNode" presStyleCnt="0"/>
      <dgm:spPr/>
    </dgm:pt>
    <dgm:pt modelId="{43CA2036-8876-4D6D-8962-C2061822C53A}" type="pres">
      <dgm:prSet presAssocID="{CF80DF14-D71C-43EF-B2E2-27CD8329124A}" presName="parentShp" presStyleLbl="node1" presStyleIdx="0" presStyleCnt="2" custScaleX="98199" custScaleY="99372">
        <dgm:presLayoutVars>
          <dgm:bulletEnabled val="1"/>
        </dgm:presLayoutVars>
      </dgm:prSet>
      <dgm:spPr/>
    </dgm:pt>
    <dgm:pt modelId="{B53339D9-7BD2-4DF5-A039-9D6878966994}" type="pres">
      <dgm:prSet presAssocID="{CF80DF14-D71C-43EF-B2E2-27CD8329124A}" presName="childShp" presStyleLbl="bgAccFollowNode1" presStyleIdx="0" presStyleCnt="2">
        <dgm:presLayoutVars>
          <dgm:bulletEnabled val="1"/>
        </dgm:presLayoutVars>
      </dgm:prSet>
      <dgm:spPr/>
    </dgm:pt>
    <dgm:pt modelId="{C9C30CC1-EB10-4362-83D5-9744FB6B173A}" type="pres">
      <dgm:prSet presAssocID="{85EF5005-7433-44DA-902D-80FDA13DB367}" presName="spacing" presStyleCnt="0"/>
      <dgm:spPr/>
    </dgm:pt>
    <dgm:pt modelId="{44CF57FA-39BB-4AE7-9C4F-11BBDF9B5F15}" type="pres">
      <dgm:prSet presAssocID="{297BD271-46F2-48C8-B91C-AEC5FB7A29FF}" presName="linNode" presStyleCnt="0"/>
      <dgm:spPr/>
    </dgm:pt>
    <dgm:pt modelId="{C6E21E97-948C-4B80-B7D5-8101912B9822}" type="pres">
      <dgm:prSet presAssocID="{297BD271-46F2-48C8-B91C-AEC5FB7A29FF}" presName="parentShp" presStyleLbl="node1" presStyleIdx="1" presStyleCnt="2" custScaleY="200590">
        <dgm:presLayoutVars>
          <dgm:bulletEnabled val="1"/>
        </dgm:presLayoutVars>
      </dgm:prSet>
      <dgm:spPr/>
    </dgm:pt>
    <dgm:pt modelId="{491753B6-3D59-470B-B1AF-6853A1A4ED3B}" type="pres">
      <dgm:prSet presAssocID="{297BD271-46F2-48C8-B91C-AEC5FB7A29FF}" presName="childShp" presStyleLbl="bgAccFollowNode1" presStyleIdx="1" presStyleCnt="2" custScaleY="256932">
        <dgm:presLayoutVars>
          <dgm:bulletEnabled val="1"/>
        </dgm:presLayoutVars>
      </dgm:prSet>
      <dgm:spPr/>
    </dgm:pt>
  </dgm:ptLst>
  <dgm:cxnLst>
    <dgm:cxn modelId="{87ADAA00-4EEF-4514-AF94-82E6D90B7614}" type="presOf" srcId="{297BD271-46F2-48C8-B91C-AEC5FB7A29FF}" destId="{C6E21E97-948C-4B80-B7D5-8101912B9822}" srcOrd="0" destOrd="0" presId="urn:microsoft.com/office/officeart/2005/8/layout/vList6"/>
    <dgm:cxn modelId="{12F9E50E-2F38-4B1B-9D9F-6185CE66265B}" srcId="{297BD271-46F2-48C8-B91C-AEC5FB7A29FF}" destId="{7E3A6D0F-A408-4049-9178-B4C6FFACF86E}" srcOrd="1" destOrd="0" parTransId="{F13BB131-BC42-4FB8-AFE4-2048FD52115A}" sibTransId="{0928A87E-DA43-4932-B271-2ACD030EE398}"/>
    <dgm:cxn modelId="{3082BF27-AAA9-4BC5-9228-A140281AC6AE}" type="presOf" srcId="{806A2BB1-92D2-43A5-BD77-C4FF576AE95B}" destId="{491753B6-3D59-470B-B1AF-6853A1A4ED3B}" srcOrd="0" destOrd="0" presId="urn:microsoft.com/office/officeart/2005/8/layout/vList6"/>
    <dgm:cxn modelId="{B388843B-AA0A-43B2-8FA3-67C044F2AB6F}" type="presOf" srcId="{4D1E265C-9137-4CDD-8E08-DFF1F6307FDF}" destId="{B53339D9-7BD2-4DF5-A039-9D6878966994}" srcOrd="0" destOrd="0" presId="urn:microsoft.com/office/officeart/2005/8/layout/vList6"/>
    <dgm:cxn modelId="{8E5DEC66-2FB2-4E25-A740-6361677CF292}" srcId="{B8D3C4A8-1456-4C71-911B-28CB562CCAE0}" destId="{297BD271-46F2-48C8-B91C-AEC5FB7A29FF}" srcOrd="1" destOrd="0" parTransId="{350B947B-B0C2-490F-8468-DBF00971DEBD}" sibTransId="{66F3F660-0EAC-4B64-88E4-4F0AF8CFA9B4}"/>
    <dgm:cxn modelId="{70AE976D-13E9-4CFE-86AD-C9197A32694B}" type="presOf" srcId="{B8D3C4A8-1456-4C71-911B-28CB562CCAE0}" destId="{4074E907-CC51-4063-872C-DC81E029E229}" srcOrd="0" destOrd="0" presId="urn:microsoft.com/office/officeart/2005/8/layout/vList6"/>
    <dgm:cxn modelId="{FF85248A-56D7-4A1A-BFE8-B1943D91BCC3}" type="presOf" srcId="{7E3A6D0F-A408-4049-9178-B4C6FFACF86E}" destId="{491753B6-3D59-470B-B1AF-6853A1A4ED3B}" srcOrd="0" destOrd="1" presId="urn:microsoft.com/office/officeart/2005/8/layout/vList6"/>
    <dgm:cxn modelId="{FB761993-45E0-4C39-8AC1-2E33B074622A}" type="presOf" srcId="{CF80DF14-D71C-43EF-B2E2-27CD8329124A}" destId="{43CA2036-8876-4D6D-8962-C2061822C53A}" srcOrd="0" destOrd="0" presId="urn:microsoft.com/office/officeart/2005/8/layout/vList6"/>
    <dgm:cxn modelId="{E54D00A4-A8C4-46AD-B737-9E081B63D81F}" srcId="{297BD271-46F2-48C8-B91C-AEC5FB7A29FF}" destId="{806A2BB1-92D2-43A5-BD77-C4FF576AE95B}" srcOrd="0" destOrd="0" parTransId="{348AFC60-1217-407C-899C-FA52B3E6B8DB}" sibTransId="{42D84B26-A458-4DCD-BE29-148CD2EAEE84}"/>
    <dgm:cxn modelId="{AF5976B6-FB1C-4475-8DEE-602E9A8E3E1B}" srcId="{B8D3C4A8-1456-4C71-911B-28CB562CCAE0}" destId="{CF80DF14-D71C-43EF-B2E2-27CD8329124A}" srcOrd="0" destOrd="0" parTransId="{238AB03B-550C-49BE-8222-EA0955A87F47}" sibTransId="{85EF5005-7433-44DA-902D-80FDA13DB367}"/>
    <dgm:cxn modelId="{C22517C1-9F31-4BD1-BB44-A0F097DC26AC}" srcId="{CF80DF14-D71C-43EF-B2E2-27CD8329124A}" destId="{4D1E265C-9137-4CDD-8E08-DFF1F6307FDF}" srcOrd="0" destOrd="0" parTransId="{62A78533-7E24-4042-B12F-3D2C40A9B1A6}" sibTransId="{B6A97DE8-F999-434A-AE67-47ADC5C177F1}"/>
    <dgm:cxn modelId="{17D163E2-429E-4690-9962-2BE47CA71DDD}" type="presParOf" srcId="{4074E907-CC51-4063-872C-DC81E029E229}" destId="{D4ACF185-0CBD-4DDE-90A1-3C4F2B022CA8}" srcOrd="0" destOrd="0" presId="urn:microsoft.com/office/officeart/2005/8/layout/vList6"/>
    <dgm:cxn modelId="{79FF50BA-D024-42B0-B54F-3FBACB7CD1FA}" type="presParOf" srcId="{D4ACF185-0CBD-4DDE-90A1-3C4F2B022CA8}" destId="{43CA2036-8876-4D6D-8962-C2061822C53A}" srcOrd="0" destOrd="0" presId="urn:microsoft.com/office/officeart/2005/8/layout/vList6"/>
    <dgm:cxn modelId="{FF6D143E-8DD2-4FDF-B161-E381079F121D}" type="presParOf" srcId="{D4ACF185-0CBD-4DDE-90A1-3C4F2B022CA8}" destId="{B53339D9-7BD2-4DF5-A039-9D6878966994}" srcOrd="1" destOrd="0" presId="urn:microsoft.com/office/officeart/2005/8/layout/vList6"/>
    <dgm:cxn modelId="{889D21A8-0F44-4506-9EDA-D06E7DE33D76}" type="presParOf" srcId="{4074E907-CC51-4063-872C-DC81E029E229}" destId="{C9C30CC1-EB10-4362-83D5-9744FB6B173A}" srcOrd="1" destOrd="0" presId="urn:microsoft.com/office/officeart/2005/8/layout/vList6"/>
    <dgm:cxn modelId="{566C33D7-C191-4BDA-8D4C-98231198270D}" type="presParOf" srcId="{4074E907-CC51-4063-872C-DC81E029E229}" destId="{44CF57FA-39BB-4AE7-9C4F-11BBDF9B5F15}" srcOrd="2" destOrd="0" presId="urn:microsoft.com/office/officeart/2005/8/layout/vList6"/>
    <dgm:cxn modelId="{E27BA437-9AA8-42CF-AAB3-E67669A49093}" type="presParOf" srcId="{44CF57FA-39BB-4AE7-9C4F-11BBDF9B5F15}" destId="{C6E21E97-948C-4B80-B7D5-8101912B9822}" srcOrd="0" destOrd="0" presId="urn:microsoft.com/office/officeart/2005/8/layout/vList6"/>
    <dgm:cxn modelId="{709B238E-0A3E-4307-8715-881C361C2212}" type="presParOf" srcId="{44CF57FA-39BB-4AE7-9C4F-11BBDF9B5F15}" destId="{491753B6-3D59-470B-B1AF-6853A1A4ED3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5E2344-2FE9-4687-B0AC-FA157EF5337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0E9C3449-7AFC-4EE0-821C-887CA0C09059}">
      <dgm:prSet phldrT="[Text]"/>
      <dgm:spPr/>
      <dgm:t>
        <a:bodyPr/>
        <a:lstStyle/>
        <a:p>
          <a:r>
            <a:rPr lang="en-IN" dirty="0"/>
            <a:t>Accuracy</a:t>
          </a:r>
        </a:p>
      </dgm:t>
    </dgm:pt>
    <dgm:pt modelId="{E8875292-FF33-432D-92E9-C6160B7CAF26}" type="parTrans" cxnId="{008834EC-BED8-46BE-A4AC-1B30272882CC}">
      <dgm:prSet/>
      <dgm:spPr/>
      <dgm:t>
        <a:bodyPr/>
        <a:lstStyle/>
        <a:p>
          <a:endParaRPr lang="en-IN"/>
        </a:p>
      </dgm:t>
    </dgm:pt>
    <dgm:pt modelId="{EC793542-162C-4793-BB76-F965BD54A112}" type="sibTrans" cxnId="{008834EC-BED8-46BE-A4AC-1B30272882CC}">
      <dgm:prSet/>
      <dgm:spPr/>
      <dgm:t>
        <a:bodyPr/>
        <a:lstStyle/>
        <a:p>
          <a:endParaRPr lang="en-IN"/>
        </a:p>
      </dgm:t>
    </dgm:pt>
    <dgm:pt modelId="{B9E9B852-51CD-49F7-9F29-A7D43544080E}">
      <dgm:prSet phldrT="[Text]"/>
      <dgm:spPr/>
      <dgm:t>
        <a:bodyPr/>
        <a:lstStyle/>
        <a:p>
          <a:r>
            <a:rPr lang="en-IN" dirty="0">
              <a:latin typeface="Calibri" panose="020F0502020204030204" pitchFamily="34" charset="0"/>
              <a:cs typeface="Calibri" panose="020F0502020204030204" pitchFamily="34" charset="0"/>
            </a:rPr>
            <a:t>79.87</a:t>
          </a:r>
        </a:p>
      </dgm:t>
    </dgm:pt>
    <dgm:pt modelId="{1D9EA824-7E78-4907-A7EE-414E41F573DE}" type="parTrans" cxnId="{241415D7-79A9-4F1E-B6AF-DC66759C6B35}">
      <dgm:prSet/>
      <dgm:spPr/>
      <dgm:t>
        <a:bodyPr/>
        <a:lstStyle/>
        <a:p>
          <a:endParaRPr lang="en-IN"/>
        </a:p>
      </dgm:t>
    </dgm:pt>
    <dgm:pt modelId="{4F98A920-1BA7-40CB-A0FA-213DE685FD9C}" type="sibTrans" cxnId="{241415D7-79A9-4F1E-B6AF-DC66759C6B35}">
      <dgm:prSet/>
      <dgm:spPr/>
      <dgm:t>
        <a:bodyPr/>
        <a:lstStyle/>
        <a:p>
          <a:endParaRPr lang="en-IN"/>
        </a:p>
      </dgm:t>
    </dgm:pt>
    <dgm:pt modelId="{68A5EA5F-A0A4-4E27-A9EE-8CAD808D2AF2}">
      <dgm:prSet phldrT="[Text]"/>
      <dgm:spPr/>
      <dgm:t>
        <a:bodyPr/>
        <a:lstStyle/>
        <a:p>
          <a:r>
            <a:rPr lang="en-IN" dirty="0"/>
            <a:t>Sensitivity</a:t>
          </a:r>
        </a:p>
      </dgm:t>
    </dgm:pt>
    <dgm:pt modelId="{A28ACC11-6742-4A6D-806F-24B4A9336CD5}" type="parTrans" cxnId="{4DDC0607-F0AE-4B4B-BBFF-42DB1D6D52DE}">
      <dgm:prSet/>
      <dgm:spPr/>
      <dgm:t>
        <a:bodyPr/>
        <a:lstStyle/>
        <a:p>
          <a:endParaRPr lang="en-IN"/>
        </a:p>
      </dgm:t>
    </dgm:pt>
    <dgm:pt modelId="{426DDA0B-5936-4A20-9203-27EC2886B334}" type="sibTrans" cxnId="{4DDC0607-F0AE-4B4B-BBFF-42DB1D6D52DE}">
      <dgm:prSet/>
      <dgm:spPr/>
      <dgm:t>
        <a:bodyPr/>
        <a:lstStyle/>
        <a:p>
          <a:endParaRPr lang="en-IN"/>
        </a:p>
      </dgm:t>
    </dgm:pt>
    <dgm:pt modelId="{DA5B939D-AB9D-486B-B57E-97A1A9A66077}">
      <dgm:prSet phldrT="[Text]"/>
      <dgm:spPr/>
      <dgm:t>
        <a:bodyPr/>
        <a:lstStyle/>
        <a:p>
          <a:r>
            <a:rPr lang="en-IN" dirty="0">
              <a:latin typeface="Calibri" panose="020F0502020204030204" pitchFamily="34" charset="0"/>
              <a:cs typeface="Calibri" panose="020F0502020204030204" pitchFamily="34" charset="0"/>
            </a:rPr>
            <a:t>80.09</a:t>
          </a:r>
        </a:p>
      </dgm:t>
    </dgm:pt>
    <dgm:pt modelId="{EE1D52CF-ADE9-47F6-8440-97B4079A818C}" type="parTrans" cxnId="{36B9323C-F2E6-43D2-A5C3-8C6FAD991B38}">
      <dgm:prSet/>
      <dgm:spPr/>
      <dgm:t>
        <a:bodyPr/>
        <a:lstStyle/>
        <a:p>
          <a:endParaRPr lang="en-IN"/>
        </a:p>
      </dgm:t>
    </dgm:pt>
    <dgm:pt modelId="{F9E33D55-67BA-424A-B32E-FB86ACA6C395}" type="sibTrans" cxnId="{36B9323C-F2E6-43D2-A5C3-8C6FAD991B38}">
      <dgm:prSet/>
      <dgm:spPr/>
      <dgm:t>
        <a:bodyPr/>
        <a:lstStyle/>
        <a:p>
          <a:endParaRPr lang="en-IN"/>
        </a:p>
      </dgm:t>
    </dgm:pt>
    <dgm:pt modelId="{24578F1D-20E0-4B27-9161-96EFAFFC7030}">
      <dgm:prSet phldrT="[Text]"/>
      <dgm:spPr/>
      <dgm:t>
        <a:bodyPr/>
        <a:lstStyle/>
        <a:p>
          <a:r>
            <a:rPr lang="en-IN" dirty="0"/>
            <a:t>Specificity</a:t>
          </a:r>
        </a:p>
      </dgm:t>
    </dgm:pt>
    <dgm:pt modelId="{BCC1CF25-1F78-439A-B552-6634338E054B}" type="parTrans" cxnId="{98E07D3F-1D63-4D43-A19C-1F25EF2E8086}">
      <dgm:prSet/>
      <dgm:spPr/>
      <dgm:t>
        <a:bodyPr/>
        <a:lstStyle/>
        <a:p>
          <a:endParaRPr lang="en-IN"/>
        </a:p>
      </dgm:t>
    </dgm:pt>
    <dgm:pt modelId="{528C125A-FFA6-410B-9B6C-C0DB05098F29}" type="sibTrans" cxnId="{98E07D3F-1D63-4D43-A19C-1F25EF2E8086}">
      <dgm:prSet/>
      <dgm:spPr/>
      <dgm:t>
        <a:bodyPr/>
        <a:lstStyle/>
        <a:p>
          <a:endParaRPr lang="en-IN"/>
        </a:p>
      </dgm:t>
    </dgm:pt>
    <dgm:pt modelId="{1D12CE62-DE1F-4869-8D51-0C5AC229E4F5}">
      <dgm:prSet phldrT="[Text]"/>
      <dgm:spPr/>
      <dgm:t>
        <a:bodyPr/>
        <a:lstStyle/>
        <a:p>
          <a:r>
            <a:rPr lang="en-IN" dirty="0">
              <a:latin typeface="Calibri" panose="020F0502020204030204" pitchFamily="34" charset="0"/>
              <a:cs typeface="Calibri" panose="020F0502020204030204" pitchFamily="34" charset="0"/>
            </a:rPr>
            <a:t>79.74</a:t>
          </a:r>
        </a:p>
      </dgm:t>
    </dgm:pt>
    <dgm:pt modelId="{B56C02BC-1031-489C-9342-12F79BFE3002}" type="parTrans" cxnId="{58D35A90-BA2F-43A1-B903-DC0CB902F133}">
      <dgm:prSet/>
      <dgm:spPr/>
      <dgm:t>
        <a:bodyPr/>
        <a:lstStyle/>
        <a:p>
          <a:endParaRPr lang="en-IN"/>
        </a:p>
      </dgm:t>
    </dgm:pt>
    <dgm:pt modelId="{4EC38B1C-E475-40A1-895B-615AB4B46381}" type="sibTrans" cxnId="{58D35A90-BA2F-43A1-B903-DC0CB902F133}">
      <dgm:prSet/>
      <dgm:spPr/>
      <dgm:t>
        <a:bodyPr/>
        <a:lstStyle/>
        <a:p>
          <a:endParaRPr lang="en-IN"/>
        </a:p>
      </dgm:t>
    </dgm:pt>
    <dgm:pt modelId="{30BB5C64-F685-40DE-85FF-F3BA5F153674}">
      <dgm:prSet phldrT="[Text]"/>
      <dgm:spPr/>
      <dgm:t>
        <a:bodyPr/>
        <a:lstStyle/>
        <a:p>
          <a:r>
            <a:rPr lang="en-IN" dirty="0"/>
            <a:t>Precision</a:t>
          </a:r>
        </a:p>
      </dgm:t>
    </dgm:pt>
    <dgm:pt modelId="{F24F20BA-3641-4C5E-8977-3E48F3D5A0B0}" type="parTrans" cxnId="{499C262E-D8D5-4B19-8E15-48BB87D1930B}">
      <dgm:prSet/>
      <dgm:spPr/>
    </dgm:pt>
    <dgm:pt modelId="{7B7EFE0B-7D73-4763-88D8-FCBCCB4B2C9B}" type="sibTrans" cxnId="{499C262E-D8D5-4B19-8E15-48BB87D1930B}">
      <dgm:prSet/>
      <dgm:spPr/>
    </dgm:pt>
    <dgm:pt modelId="{7CDF4CC9-80BE-4742-B928-F1649DA7BF14}">
      <dgm:prSet phldrT="[Text]"/>
      <dgm:spPr/>
      <dgm:t>
        <a:bodyPr/>
        <a:lstStyle/>
        <a:p>
          <a:r>
            <a:rPr lang="en-IN" dirty="0">
              <a:latin typeface="Calibri" panose="020F0502020204030204" pitchFamily="34" charset="0"/>
              <a:cs typeface="Calibri" panose="020F0502020204030204" pitchFamily="34" charset="0"/>
            </a:rPr>
            <a:t>70.89</a:t>
          </a:r>
        </a:p>
      </dgm:t>
    </dgm:pt>
    <dgm:pt modelId="{0D1276B9-186D-4E64-9284-554F802CDCEE}" type="parTrans" cxnId="{E4488D0F-B33F-4762-919B-A5FBC30FD167}">
      <dgm:prSet/>
      <dgm:spPr/>
    </dgm:pt>
    <dgm:pt modelId="{CDB65AE5-64F8-4C97-BF68-E1EF24DB62D6}" type="sibTrans" cxnId="{E4488D0F-B33F-4762-919B-A5FBC30FD167}">
      <dgm:prSet/>
      <dgm:spPr/>
    </dgm:pt>
    <dgm:pt modelId="{8EDC0468-10DA-4C20-A32B-CFFAA88452F8}">
      <dgm:prSet phldrT="[Text]"/>
      <dgm:spPr/>
      <dgm:t>
        <a:bodyPr/>
        <a:lstStyle/>
        <a:p>
          <a:r>
            <a:rPr lang="en-IN" dirty="0"/>
            <a:t>Recall</a:t>
          </a:r>
        </a:p>
      </dgm:t>
    </dgm:pt>
    <dgm:pt modelId="{FAF311B5-45B4-4017-99F9-E2D1C8664009}" type="parTrans" cxnId="{50B3B2CF-8BD7-4DA0-B3D2-1126B1F93DBB}">
      <dgm:prSet/>
      <dgm:spPr/>
    </dgm:pt>
    <dgm:pt modelId="{4D2A13F3-A68C-47F4-BB6D-0F7CD6F88245}" type="sibTrans" cxnId="{50B3B2CF-8BD7-4DA0-B3D2-1126B1F93DBB}">
      <dgm:prSet/>
      <dgm:spPr/>
    </dgm:pt>
    <dgm:pt modelId="{2A94011F-AF69-437A-8EA1-C3A06991A792}">
      <dgm:prSet phldrT="[Text]"/>
      <dgm:spPr/>
      <dgm:t>
        <a:bodyPr/>
        <a:lstStyle/>
        <a:p>
          <a:r>
            <a:rPr lang="en-IN" dirty="0">
              <a:latin typeface="Calibri" panose="020F0502020204030204" pitchFamily="34" charset="0"/>
              <a:cs typeface="Calibri" panose="020F0502020204030204" pitchFamily="34" charset="0"/>
            </a:rPr>
            <a:t>80.09</a:t>
          </a:r>
        </a:p>
      </dgm:t>
    </dgm:pt>
    <dgm:pt modelId="{9FD37D18-D4EE-42D4-B4C5-CA0258CDAFC6}" type="parTrans" cxnId="{A9A33278-8C3D-4ADB-A373-FEF2EA48513A}">
      <dgm:prSet/>
      <dgm:spPr/>
    </dgm:pt>
    <dgm:pt modelId="{77EC0C07-C43C-4F12-A18B-71521CD1153F}" type="sibTrans" cxnId="{A9A33278-8C3D-4ADB-A373-FEF2EA48513A}">
      <dgm:prSet/>
      <dgm:spPr/>
    </dgm:pt>
    <dgm:pt modelId="{D9B9B820-5A59-42D5-A678-036E750DBF72}" type="pres">
      <dgm:prSet presAssocID="{405E2344-2FE9-4687-B0AC-FA157EF53379}" presName="Name0" presStyleCnt="0">
        <dgm:presLayoutVars>
          <dgm:dir/>
          <dgm:animLvl val="lvl"/>
          <dgm:resizeHandles val="exact"/>
        </dgm:presLayoutVars>
      </dgm:prSet>
      <dgm:spPr/>
    </dgm:pt>
    <dgm:pt modelId="{565D7046-F994-489A-974C-5519D5568A99}" type="pres">
      <dgm:prSet presAssocID="{0E9C3449-7AFC-4EE0-821C-887CA0C09059}" presName="composite" presStyleCnt="0"/>
      <dgm:spPr/>
    </dgm:pt>
    <dgm:pt modelId="{7789C3D5-8D60-4EFB-B1DA-37E0DB7B1F2A}" type="pres">
      <dgm:prSet presAssocID="{0E9C3449-7AFC-4EE0-821C-887CA0C09059}" presName="parTx" presStyleLbl="alignNode1" presStyleIdx="0" presStyleCnt="5">
        <dgm:presLayoutVars>
          <dgm:chMax val="0"/>
          <dgm:chPref val="0"/>
          <dgm:bulletEnabled val="1"/>
        </dgm:presLayoutVars>
      </dgm:prSet>
      <dgm:spPr/>
    </dgm:pt>
    <dgm:pt modelId="{4577A70B-7E96-41C8-A32E-523DCB4CC475}" type="pres">
      <dgm:prSet presAssocID="{0E9C3449-7AFC-4EE0-821C-887CA0C09059}" presName="desTx" presStyleLbl="alignAccFollowNode1" presStyleIdx="0" presStyleCnt="5">
        <dgm:presLayoutVars>
          <dgm:bulletEnabled val="1"/>
        </dgm:presLayoutVars>
      </dgm:prSet>
      <dgm:spPr/>
    </dgm:pt>
    <dgm:pt modelId="{BE22AF3B-8508-463C-9DA8-215F0EDD4107}" type="pres">
      <dgm:prSet presAssocID="{EC793542-162C-4793-BB76-F965BD54A112}" presName="space" presStyleCnt="0"/>
      <dgm:spPr/>
    </dgm:pt>
    <dgm:pt modelId="{E5964D2A-BB24-4E30-8996-6E4B91293492}" type="pres">
      <dgm:prSet presAssocID="{68A5EA5F-A0A4-4E27-A9EE-8CAD808D2AF2}" presName="composite" presStyleCnt="0"/>
      <dgm:spPr/>
    </dgm:pt>
    <dgm:pt modelId="{03763D5B-F78A-47CC-AA4F-342AD4C0C606}" type="pres">
      <dgm:prSet presAssocID="{68A5EA5F-A0A4-4E27-A9EE-8CAD808D2AF2}" presName="parTx" presStyleLbl="alignNode1" presStyleIdx="1" presStyleCnt="5">
        <dgm:presLayoutVars>
          <dgm:chMax val="0"/>
          <dgm:chPref val="0"/>
          <dgm:bulletEnabled val="1"/>
        </dgm:presLayoutVars>
      </dgm:prSet>
      <dgm:spPr/>
    </dgm:pt>
    <dgm:pt modelId="{EC8E83C8-19DE-49CF-9D7F-70D51FBB545C}" type="pres">
      <dgm:prSet presAssocID="{68A5EA5F-A0A4-4E27-A9EE-8CAD808D2AF2}" presName="desTx" presStyleLbl="alignAccFollowNode1" presStyleIdx="1" presStyleCnt="5">
        <dgm:presLayoutVars>
          <dgm:bulletEnabled val="1"/>
        </dgm:presLayoutVars>
      </dgm:prSet>
      <dgm:spPr/>
    </dgm:pt>
    <dgm:pt modelId="{1E7B1E84-FE1B-4ED0-A5D9-D64507825AB4}" type="pres">
      <dgm:prSet presAssocID="{426DDA0B-5936-4A20-9203-27EC2886B334}" presName="space" presStyleCnt="0"/>
      <dgm:spPr/>
    </dgm:pt>
    <dgm:pt modelId="{2BB817FC-5F19-4EC4-842D-E3A444EF6313}" type="pres">
      <dgm:prSet presAssocID="{24578F1D-20E0-4B27-9161-96EFAFFC7030}" presName="composite" presStyleCnt="0"/>
      <dgm:spPr/>
    </dgm:pt>
    <dgm:pt modelId="{5BEE5B82-20E5-4FC4-B710-58FF2CB7907B}" type="pres">
      <dgm:prSet presAssocID="{24578F1D-20E0-4B27-9161-96EFAFFC7030}" presName="parTx" presStyleLbl="alignNode1" presStyleIdx="2" presStyleCnt="5">
        <dgm:presLayoutVars>
          <dgm:chMax val="0"/>
          <dgm:chPref val="0"/>
          <dgm:bulletEnabled val="1"/>
        </dgm:presLayoutVars>
      </dgm:prSet>
      <dgm:spPr/>
    </dgm:pt>
    <dgm:pt modelId="{91D2A607-AC5F-4AA5-BA74-7C6FC711C095}" type="pres">
      <dgm:prSet presAssocID="{24578F1D-20E0-4B27-9161-96EFAFFC7030}" presName="desTx" presStyleLbl="alignAccFollowNode1" presStyleIdx="2" presStyleCnt="5">
        <dgm:presLayoutVars>
          <dgm:bulletEnabled val="1"/>
        </dgm:presLayoutVars>
      </dgm:prSet>
      <dgm:spPr/>
    </dgm:pt>
    <dgm:pt modelId="{6FF08B3E-BECA-496E-B9C9-747745EA2D62}" type="pres">
      <dgm:prSet presAssocID="{528C125A-FFA6-410B-9B6C-C0DB05098F29}" presName="space" presStyleCnt="0"/>
      <dgm:spPr/>
    </dgm:pt>
    <dgm:pt modelId="{B37433BE-C377-4ABB-B540-1DBA4E5A9A42}" type="pres">
      <dgm:prSet presAssocID="{30BB5C64-F685-40DE-85FF-F3BA5F153674}" presName="composite" presStyleCnt="0"/>
      <dgm:spPr/>
    </dgm:pt>
    <dgm:pt modelId="{98F84A4B-5A9B-47D2-A8DB-641B3B6630EA}" type="pres">
      <dgm:prSet presAssocID="{30BB5C64-F685-40DE-85FF-F3BA5F153674}" presName="parTx" presStyleLbl="alignNode1" presStyleIdx="3" presStyleCnt="5">
        <dgm:presLayoutVars>
          <dgm:chMax val="0"/>
          <dgm:chPref val="0"/>
          <dgm:bulletEnabled val="1"/>
        </dgm:presLayoutVars>
      </dgm:prSet>
      <dgm:spPr/>
    </dgm:pt>
    <dgm:pt modelId="{8B0BDDBF-DE09-4C59-96CE-237E7C53F795}" type="pres">
      <dgm:prSet presAssocID="{30BB5C64-F685-40DE-85FF-F3BA5F153674}" presName="desTx" presStyleLbl="alignAccFollowNode1" presStyleIdx="3" presStyleCnt="5">
        <dgm:presLayoutVars>
          <dgm:bulletEnabled val="1"/>
        </dgm:presLayoutVars>
      </dgm:prSet>
      <dgm:spPr/>
    </dgm:pt>
    <dgm:pt modelId="{01529899-3412-4052-BAE2-58CB5543BD8B}" type="pres">
      <dgm:prSet presAssocID="{7B7EFE0B-7D73-4763-88D8-FCBCCB4B2C9B}" presName="space" presStyleCnt="0"/>
      <dgm:spPr/>
    </dgm:pt>
    <dgm:pt modelId="{08040F92-0AAB-4FB8-8996-EA59E166198F}" type="pres">
      <dgm:prSet presAssocID="{8EDC0468-10DA-4C20-A32B-CFFAA88452F8}" presName="composite" presStyleCnt="0"/>
      <dgm:spPr/>
    </dgm:pt>
    <dgm:pt modelId="{4A7DB3E2-2030-4B6C-88F6-2C1938044B7A}" type="pres">
      <dgm:prSet presAssocID="{8EDC0468-10DA-4C20-A32B-CFFAA88452F8}" presName="parTx" presStyleLbl="alignNode1" presStyleIdx="4" presStyleCnt="5">
        <dgm:presLayoutVars>
          <dgm:chMax val="0"/>
          <dgm:chPref val="0"/>
          <dgm:bulletEnabled val="1"/>
        </dgm:presLayoutVars>
      </dgm:prSet>
      <dgm:spPr/>
    </dgm:pt>
    <dgm:pt modelId="{717D8317-EA7A-47D1-9CCB-34706A7BBA96}" type="pres">
      <dgm:prSet presAssocID="{8EDC0468-10DA-4C20-A32B-CFFAA88452F8}" presName="desTx" presStyleLbl="alignAccFollowNode1" presStyleIdx="4" presStyleCnt="5">
        <dgm:presLayoutVars>
          <dgm:bulletEnabled val="1"/>
        </dgm:presLayoutVars>
      </dgm:prSet>
      <dgm:spPr/>
    </dgm:pt>
  </dgm:ptLst>
  <dgm:cxnLst>
    <dgm:cxn modelId="{4DDC0607-F0AE-4B4B-BBFF-42DB1D6D52DE}" srcId="{405E2344-2FE9-4687-B0AC-FA157EF53379}" destId="{68A5EA5F-A0A4-4E27-A9EE-8CAD808D2AF2}" srcOrd="1" destOrd="0" parTransId="{A28ACC11-6742-4A6D-806F-24B4A9336CD5}" sibTransId="{426DDA0B-5936-4A20-9203-27EC2886B334}"/>
    <dgm:cxn modelId="{E4488D0F-B33F-4762-919B-A5FBC30FD167}" srcId="{30BB5C64-F685-40DE-85FF-F3BA5F153674}" destId="{7CDF4CC9-80BE-4742-B928-F1649DA7BF14}" srcOrd="0" destOrd="0" parTransId="{0D1276B9-186D-4E64-9284-554F802CDCEE}" sibTransId="{CDB65AE5-64F8-4C97-BF68-E1EF24DB62D6}"/>
    <dgm:cxn modelId="{499C262E-D8D5-4B19-8E15-48BB87D1930B}" srcId="{405E2344-2FE9-4687-B0AC-FA157EF53379}" destId="{30BB5C64-F685-40DE-85FF-F3BA5F153674}" srcOrd="3" destOrd="0" parTransId="{F24F20BA-3641-4C5E-8977-3E48F3D5A0B0}" sibTransId="{7B7EFE0B-7D73-4763-88D8-FCBCCB4B2C9B}"/>
    <dgm:cxn modelId="{D7F3593A-77A2-4B18-8C80-EA1CBE1D27FE}" type="presOf" srcId="{DA5B939D-AB9D-486B-B57E-97A1A9A66077}" destId="{EC8E83C8-19DE-49CF-9D7F-70D51FBB545C}" srcOrd="0" destOrd="0" presId="urn:microsoft.com/office/officeart/2005/8/layout/hList1"/>
    <dgm:cxn modelId="{36B9323C-F2E6-43D2-A5C3-8C6FAD991B38}" srcId="{68A5EA5F-A0A4-4E27-A9EE-8CAD808D2AF2}" destId="{DA5B939D-AB9D-486B-B57E-97A1A9A66077}" srcOrd="0" destOrd="0" parTransId="{EE1D52CF-ADE9-47F6-8440-97B4079A818C}" sibTransId="{F9E33D55-67BA-424A-B32E-FB86ACA6C395}"/>
    <dgm:cxn modelId="{98E07D3F-1D63-4D43-A19C-1F25EF2E8086}" srcId="{405E2344-2FE9-4687-B0AC-FA157EF53379}" destId="{24578F1D-20E0-4B27-9161-96EFAFFC7030}" srcOrd="2" destOrd="0" parTransId="{BCC1CF25-1F78-439A-B552-6634338E054B}" sibTransId="{528C125A-FFA6-410B-9B6C-C0DB05098F29}"/>
    <dgm:cxn modelId="{70A1EB4E-7D77-412C-99D0-A0A6AF7EB3DE}" type="presOf" srcId="{24578F1D-20E0-4B27-9161-96EFAFFC7030}" destId="{5BEE5B82-20E5-4FC4-B710-58FF2CB7907B}" srcOrd="0" destOrd="0" presId="urn:microsoft.com/office/officeart/2005/8/layout/hList1"/>
    <dgm:cxn modelId="{A9A33278-8C3D-4ADB-A373-FEF2EA48513A}" srcId="{8EDC0468-10DA-4C20-A32B-CFFAA88452F8}" destId="{2A94011F-AF69-437A-8EA1-C3A06991A792}" srcOrd="0" destOrd="0" parTransId="{9FD37D18-D4EE-42D4-B4C5-CA0258CDAFC6}" sibTransId="{77EC0C07-C43C-4F12-A18B-71521CD1153F}"/>
    <dgm:cxn modelId="{66E47A84-A8D7-460E-A4F7-F0B8D9770ED5}" type="presOf" srcId="{2A94011F-AF69-437A-8EA1-C3A06991A792}" destId="{717D8317-EA7A-47D1-9CCB-34706A7BBA96}" srcOrd="0" destOrd="0" presId="urn:microsoft.com/office/officeart/2005/8/layout/hList1"/>
    <dgm:cxn modelId="{58D35A90-BA2F-43A1-B903-DC0CB902F133}" srcId="{24578F1D-20E0-4B27-9161-96EFAFFC7030}" destId="{1D12CE62-DE1F-4869-8D51-0C5AC229E4F5}" srcOrd="0" destOrd="0" parTransId="{B56C02BC-1031-489C-9342-12F79BFE3002}" sibTransId="{4EC38B1C-E475-40A1-895B-615AB4B46381}"/>
    <dgm:cxn modelId="{A1859491-0381-45B9-92C3-D8AC89C555FB}" type="presOf" srcId="{B9E9B852-51CD-49F7-9F29-A7D43544080E}" destId="{4577A70B-7E96-41C8-A32E-523DCB4CC475}" srcOrd="0" destOrd="0" presId="urn:microsoft.com/office/officeart/2005/8/layout/hList1"/>
    <dgm:cxn modelId="{8A4358A4-45D2-42E5-90E8-2DCCE6955FE1}" type="presOf" srcId="{0E9C3449-7AFC-4EE0-821C-887CA0C09059}" destId="{7789C3D5-8D60-4EFB-B1DA-37E0DB7B1F2A}" srcOrd="0" destOrd="0" presId="urn:microsoft.com/office/officeart/2005/8/layout/hList1"/>
    <dgm:cxn modelId="{26981CB8-5EE4-454D-A47C-B6CA482A433B}" type="presOf" srcId="{8EDC0468-10DA-4C20-A32B-CFFAA88452F8}" destId="{4A7DB3E2-2030-4B6C-88F6-2C1938044B7A}" srcOrd="0" destOrd="0" presId="urn:microsoft.com/office/officeart/2005/8/layout/hList1"/>
    <dgm:cxn modelId="{31645BC8-7659-4E38-862D-DA0C3B398163}" type="presOf" srcId="{405E2344-2FE9-4687-B0AC-FA157EF53379}" destId="{D9B9B820-5A59-42D5-A678-036E750DBF72}" srcOrd="0" destOrd="0" presId="urn:microsoft.com/office/officeart/2005/8/layout/hList1"/>
    <dgm:cxn modelId="{50B3B2CF-8BD7-4DA0-B3D2-1126B1F93DBB}" srcId="{405E2344-2FE9-4687-B0AC-FA157EF53379}" destId="{8EDC0468-10DA-4C20-A32B-CFFAA88452F8}" srcOrd="4" destOrd="0" parTransId="{FAF311B5-45B4-4017-99F9-E2D1C8664009}" sibTransId="{4D2A13F3-A68C-47F4-BB6D-0F7CD6F88245}"/>
    <dgm:cxn modelId="{241415D7-79A9-4F1E-B6AF-DC66759C6B35}" srcId="{0E9C3449-7AFC-4EE0-821C-887CA0C09059}" destId="{B9E9B852-51CD-49F7-9F29-A7D43544080E}" srcOrd="0" destOrd="0" parTransId="{1D9EA824-7E78-4907-A7EE-414E41F573DE}" sibTransId="{4F98A920-1BA7-40CB-A0FA-213DE685FD9C}"/>
    <dgm:cxn modelId="{2C6BE6D9-C52C-4C85-A8FD-777C94A5BD1A}" type="presOf" srcId="{30BB5C64-F685-40DE-85FF-F3BA5F153674}" destId="{98F84A4B-5A9B-47D2-A8DB-641B3B6630EA}" srcOrd="0" destOrd="0" presId="urn:microsoft.com/office/officeart/2005/8/layout/hList1"/>
    <dgm:cxn modelId="{9D6248DA-B27E-43CB-B932-81A07A8D6D08}" type="presOf" srcId="{1D12CE62-DE1F-4869-8D51-0C5AC229E4F5}" destId="{91D2A607-AC5F-4AA5-BA74-7C6FC711C095}" srcOrd="0" destOrd="0" presId="urn:microsoft.com/office/officeart/2005/8/layout/hList1"/>
    <dgm:cxn modelId="{4852A3E1-1B3A-4C69-87F3-F87E1B239981}" type="presOf" srcId="{68A5EA5F-A0A4-4E27-A9EE-8CAD808D2AF2}" destId="{03763D5B-F78A-47CC-AA4F-342AD4C0C606}" srcOrd="0" destOrd="0" presId="urn:microsoft.com/office/officeart/2005/8/layout/hList1"/>
    <dgm:cxn modelId="{C49DAFE7-4512-4816-8AC8-703B77C25231}" type="presOf" srcId="{7CDF4CC9-80BE-4742-B928-F1649DA7BF14}" destId="{8B0BDDBF-DE09-4C59-96CE-237E7C53F795}" srcOrd="0" destOrd="0" presId="urn:microsoft.com/office/officeart/2005/8/layout/hList1"/>
    <dgm:cxn modelId="{008834EC-BED8-46BE-A4AC-1B30272882CC}" srcId="{405E2344-2FE9-4687-B0AC-FA157EF53379}" destId="{0E9C3449-7AFC-4EE0-821C-887CA0C09059}" srcOrd="0" destOrd="0" parTransId="{E8875292-FF33-432D-92E9-C6160B7CAF26}" sibTransId="{EC793542-162C-4793-BB76-F965BD54A112}"/>
    <dgm:cxn modelId="{882E659B-06EE-427E-B7D9-159EE120B5FB}" type="presParOf" srcId="{D9B9B820-5A59-42D5-A678-036E750DBF72}" destId="{565D7046-F994-489A-974C-5519D5568A99}" srcOrd="0" destOrd="0" presId="urn:microsoft.com/office/officeart/2005/8/layout/hList1"/>
    <dgm:cxn modelId="{46D94434-6917-4F95-8C79-059BA81933C7}" type="presParOf" srcId="{565D7046-F994-489A-974C-5519D5568A99}" destId="{7789C3D5-8D60-4EFB-B1DA-37E0DB7B1F2A}" srcOrd="0" destOrd="0" presId="urn:microsoft.com/office/officeart/2005/8/layout/hList1"/>
    <dgm:cxn modelId="{5C5E03E7-CFEE-42BC-86D8-AA4AE5A0A002}" type="presParOf" srcId="{565D7046-F994-489A-974C-5519D5568A99}" destId="{4577A70B-7E96-41C8-A32E-523DCB4CC475}" srcOrd="1" destOrd="0" presId="urn:microsoft.com/office/officeart/2005/8/layout/hList1"/>
    <dgm:cxn modelId="{B035390E-54B4-4461-BA3F-B9EC125D0393}" type="presParOf" srcId="{D9B9B820-5A59-42D5-A678-036E750DBF72}" destId="{BE22AF3B-8508-463C-9DA8-215F0EDD4107}" srcOrd="1" destOrd="0" presId="urn:microsoft.com/office/officeart/2005/8/layout/hList1"/>
    <dgm:cxn modelId="{B38E30D6-A301-4457-B536-A288A8793103}" type="presParOf" srcId="{D9B9B820-5A59-42D5-A678-036E750DBF72}" destId="{E5964D2A-BB24-4E30-8996-6E4B91293492}" srcOrd="2" destOrd="0" presId="urn:microsoft.com/office/officeart/2005/8/layout/hList1"/>
    <dgm:cxn modelId="{41FF0C3F-8E2A-4E87-8A0F-A7328EBF47B1}" type="presParOf" srcId="{E5964D2A-BB24-4E30-8996-6E4B91293492}" destId="{03763D5B-F78A-47CC-AA4F-342AD4C0C606}" srcOrd="0" destOrd="0" presId="urn:microsoft.com/office/officeart/2005/8/layout/hList1"/>
    <dgm:cxn modelId="{C423F603-9E92-47BA-A65B-7F47A863422B}" type="presParOf" srcId="{E5964D2A-BB24-4E30-8996-6E4B91293492}" destId="{EC8E83C8-19DE-49CF-9D7F-70D51FBB545C}" srcOrd="1" destOrd="0" presId="urn:microsoft.com/office/officeart/2005/8/layout/hList1"/>
    <dgm:cxn modelId="{F4F1A598-A1F7-41B2-B42B-2D7ED4B79D60}" type="presParOf" srcId="{D9B9B820-5A59-42D5-A678-036E750DBF72}" destId="{1E7B1E84-FE1B-4ED0-A5D9-D64507825AB4}" srcOrd="3" destOrd="0" presId="urn:microsoft.com/office/officeart/2005/8/layout/hList1"/>
    <dgm:cxn modelId="{C0772C27-CEDE-47C1-927D-9C99191E2638}" type="presParOf" srcId="{D9B9B820-5A59-42D5-A678-036E750DBF72}" destId="{2BB817FC-5F19-4EC4-842D-E3A444EF6313}" srcOrd="4" destOrd="0" presId="urn:microsoft.com/office/officeart/2005/8/layout/hList1"/>
    <dgm:cxn modelId="{0CB14BB4-9A89-4478-8931-5BDEB4CB406E}" type="presParOf" srcId="{2BB817FC-5F19-4EC4-842D-E3A444EF6313}" destId="{5BEE5B82-20E5-4FC4-B710-58FF2CB7907B}" srcOrd="0" destOrd="0" presId="urn:microsoft.com/office/officeart/2005/8/layout/hList1"/>
    <dgm:cxn modelId="{1EA13E7F-43B6-492B-AF5C-4B97C24CBE9B}" type="presParOf" srcId="{2BB817FC-5F19-4EC4-842D-E3A444EF6313}" destId="{91D2A607-AC5F-4AA5-BA74-7C6FC711C095}" srcOrd="1" destOrd="0" presId="urn:microsoft.com/office/officeart/2005/8/layout/hList1"/>
    <dgm:cxn modelId="{E298169E-3F27-485F-8373-D3668A4617CD}" type="presParOf" srcId="{D9B9B820-5A59-42D5-A678-036E750DBF72}" destId="{6FF08B3E-BECA-496E-B9C9-747745EA2D62}" srcOrd="5" destOrd="0" presId="urn:microsoft.com/office/officeart/2005/8/layout/hList1"/>
    <dgm:cxn modelId="{5227F253-AFC8-417B-845C-77DEB898B264}" type="presParOf" srcId="{D9B9B820-5A59-42D5-A678-036E750DBF72}" destId="{B37433BE-C377-4ABB-B540-1DBA4E5A9A42}" srcOrd="6" destOrd="0" presId="urn:microsoft.com/office/officeart/2005/8/layout/hList1"/>
    <dgm:cxn modelId="{A37070A3-D349-4C9E-8B0B-985EFE30E62E}" type="presParOf" srcId="{B37433BE-C377-4ABB-B540-1DBA4E5A9A42}" destId="{98F84A4B-5A9B-47D2-A8DB-641B3B6630EA}" srcOrd="0" destOrd="0" presId="urn:microsoft.com/office/officeart/2005/8/layout/hList1"/>
    <dgm:cxn modelId="{A64699EE-B444-43BC-86A0-90FF63B1439F}" type="presParOf" srcId="{B37433BE-C377-4ABB-B540-1DBA4E5A9A42}" destId="{8B0BDDBF-DE09-4C59-96CE-237E7C53F795}" srcOrd="1" destOrd="0" presId="urn:microsoft.com/office/officeart/2005/8/layout/hList1"/>
    <dgm:cxn modelId="{75B05FA0-B8F7-4F4D-99F8-BCFE191891D0}" type="presParOf" srcId="{D9B9B820-5A59-42D5-A678-036E750DBF72}" destId="{01529899-3412-4052-BAE2-58CB5543BD8B}" srcOrd="7" destOrd="0" presId="urn:microsoft.com/office/officeart/2005/8/layout/hList1"/>
    <dgm:cxn modelId="{4CE08B17-EE0C-479D-AF1E-EA9B59F9E337}" type="presParOf" srcId="{D9B9B820-5A59-42D5-A678-036E750DBF72}" destId="{08040F92-0AAB-4FB8-8996-EA59E166198F}" srcOrd="8" destOrd="0" presId="urn:microsoft.com/office/officeart/2005/8/layout/hList1"/>
    <dgm:cxn modelId="{13A52F98-8733-4987-9463-028D56B5CA62}" type="presParOf" srcId="{08040F92-0AAB-4FB8-8996-EA59E166198F}" destId="{4A7DB3E2-2030-4B6C-88F6-2C1938044B7A}" srcOrd="0" destOrd="0" presId="urn:microsoft.com/office/officeart/2005/8/layout/hList1"/>
    <dgm:cxn modelId="{A6E3034D-DC08-48B2-B8D8-B4D1A1B8C8FB}" type="presParOf" srcId="{08040F92-0AAB-4FB8-8996-EA59E166198F}" destId="{717D8317-EA7A-47D1-9CCB-34706A7BBA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FF30C-11AA-41FD-B72C-A34C65ABE005}">
      <dsp:nvSpPr>
        <dsp:cNvPr id="0" name=""/>
        <dsp:cNvSpPr/>
      </dsp:nvSpPr>
      <dsp:spPr>
        <a:xfrm>
          <a:off x="8098" y="797900"/>
          <a:ext cx="1118903" cy="25163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Basic Understanding of the Data</a:t>
          </a:r>
        </a:p>
      </dsp:txBody>
      <dsp:txXfrm>
        <a:off x="40870" y="830672"/>
        <a:ext cx="1053359" cy="2450770"/>
      </dsp:txXfrm>
    </dsp:sp>
    <dsp:sp modelId="{E9F910C7-56D4-4A86-B35B-AF9D341C7468}">
      <dsp:nvSpPr>
        <dsp:cNvPr id="0" name=""/>
        <dsp:cNvSpPr/>
      </dsp:nvSpPr>
      <dsp:spPr>
        <a:xfrm>
          <a:off x="1238891" y="1917313"/>
          <a:ext cx="237207" cy="277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238891" y="1972811"/>
        <a:ext cx="166045" cy="166492"/>
      </dsp:txXfrm>
    </dsp:sp>
    <dsp:sp modelId="{1D770E44-1E1C-4034-A09C-C747F8729AE9}">
      <dsp:nvSpPr>
        <dsp:cNvPr id="0" name=""/>
        <dsp:cNvSpPr/>
      </dsp:nvSpPr>
      <dsp:spPr>
        <a:xfrm>
          <a:off x="1574562" y="797900"/>
          <a:ext cx="1118903" cy="25163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Data Preparation And Cleaning</a:t>
          </a:r>
        </a:p>
      </dsp:txBody>
      <dsp:txXfrm>
        <a:off x="1607334" y="830672"/>
        <a:ext cx="1053359" cy="2450770"/>
      </dsp:txXfrm>
    </dsp:sp>
    <dsp:sp modelId="{E48C40D9-C3A1-470A-940F-C8C16E4153D4}">
      <dsp:nvSpPr>
        <dsp:cNvPr id="0" name=""/>
        <dsp:cNvSpPr/>
      </dsp:nvSpPr>
      <dsp:spPr>
        <a:xfrm>
          <a:off x="2805356" y="1917313"/>
          <a:ext cx="237207" cy="277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805356" y="1972811"/>
        <a:ext cx="166045" cy="166492"/>
      </dsp:txXfrm>
    </dsp:sp>
    <dsp:sp modelId="{7C2A9717-340A-4B0E-98D0-AF7A069E6726}">
      <dsp:nvSpPr>
        <dsp:cNvPr id="0" name=""/>
        <dsp:cNvSpPr/>
      </dsp:nvSpPr>
      <dsp:spPr>
        <a:xfrm>
          <a:off x="3141027" y="797900"/>
          <a:ext cx="1118903" cy="25163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Building the model, and ,using RFE to find the best performing features </a:t>
          </a:r>
        </a:p>
      </dsp:txBody>
      <dsp:txXfrm>
        <a:off x="3173799" y="830672"/>
        <a:ext cx="1053359" cy="2450770"/>
      </dsp:txXfrm>
    </dsp:sp>
    <dsp:sp modelId="{8007DC50-29C5-435F-B7B2-FEF188AD33A5}">
      <dsp:nvSpPr>
        <dsp:cNvPr id="0" name=""/>
        <dsp:cNvSpPr/>
      </dsp:nvSpPr>
      <dsp:spPr>
        <a:xfrm>
          <a:off x="4371821" y="1917313"/>
          <a:ext cx="237207" cy="277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371821" y="1972811"/>
        <a:ext cx="166045" cy="166492"/>
      </dsp:txXfrm>
    </dsp:sp>
    <dsp:sp modelId="{AC3544CB-616D-434A-B3D8-6EA2334C17BD}">
      <dsp:nvSpPr>
        <dsp:cNvPr id="0" name=""/>
        <dsp:cNvSpPr/>
      </dsp:nvSpPr>
      <dsp:spPr>
        <a:xfrm>
          <a:off x="4707492" y="797900"/>
          <a:ext cx="1118903" cy="25163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Eliminate features possessing  multicollinearity issues using VIF method and looking at their p-values</a:t>
          </a:r>
        </a:p>
      </dsp:txBody>
      <dsp:txXfrm>
        <a:off x="4740264" y="830672"/>
        <a:ext cx="1053359" cy="2450770"/>
      </dsp:txXfrm>
    </dsp:sp>
    <dsp:sp modelId="{9B36FA52-68E6-47E7-8F00-DA8FFB2B32A0}">
      <dsp:nvSpPr>
        <dsp:cNvPr id="0" name=""/>
        <dsp:cNvSpPr/>
      </dsp:nvSpPr>
      <dsp:spPr>
        <a:xfrm>
          <a:off x="5938286" y="1917313"/>
          <a:ext cx="237207" cy="277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938286" y="1972811"/>
        <a:ext cx="166045" cy="166492"/>
      </dsp:txXfrm>
    </dsp:sp>
    <dsp:sp modelId="{9404DDD0-D2C5-4A18-B414-6ED63BB74FEA}">
      <dsp:nvSpPr>
        <dsp:cNvPr id="0" name=""/>
        <dsp:cNvSpPr/>
      </dsp:nvSpPr>
      <dsp:spPr>
        <a:xfrm>
          <a:off x="6273957" y="797900"/>
          <a:ext cx="1118903" cy="25163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Model Evaluation, looking at various metrics to know whether the model is good or bad.</a:t>
          </a:r>
        </a:p>
      </dsp:txBody>
      <dsp:txXfrm>
        <a:off x="6306729" y="830672"/>
        <a:ext cx="1053359" cy="2450770"/>
      </dsp:txXfrm>
    </dsp:sp>
    <dsp:sp modelId="{287C6931-D154-4FF5-AFED-E36732DF6A87}">
      <dsp:nvSpPr>
        <dsp:cNvPr id="0" name=""/>
        <dsp:cNvSpPr/>
      </dsp:nvSpPr>
      <dsp:spPr>
        <a:xfrm>
          <a:off x="7504750" y="1917313"/>
          <a:ext cx="237207" cy="277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504750" y="1972811"/>
        <a:ext cx="166045" cy="166492"/>
      </dsp:txXfrm>
    </dsp:sp>
    <dsp:sp modelId="{F2954F28-0624-4EDD-A173-89A81AF98E81}">
      <dsp:nvSpPr>
        <dsp:cNvPr id="0" name=""/>
        <dsp:cNvSpPr/>
      </dsp:nvSpPr>
      <dsp:spPr>
        <a:xfrm>
          <a:off x="7840421" y="797900"/>
          <a:ext cx="1118903" cy="25163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Deciding the Probability threshold value based on optimal cut off point and predict the dependent variable for the training data</a:t>
          </a:r>
        </a:p>
      </dsp:txBody>
      <dsp:txXfrm>
        <a:off x="7873193" y="830672"/>
        <a:ext cx="1053359" cy="2450770"/>
      </dsp:txXfrm>
    </dsp:sp>
    <dsp:sp modelId="{D63691D1-9927-4A19-ACBD-D931C1A4861C}">
      <dsp:nvSpPr>
        <dsp:cNvPr id="0" name=""/>
        <dsp:cNvSpPr/>
      </dsp:nvSpPr>
      <dsp:spPr>
        <a:xfrm>
          <a:off x="9071215" y="1917313"/>
          <a:ext cx="237207" cy="277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9071215" y="1972811"/>
        <a:ext cx="166045" cy="166492"/>
      </dsp:txXfrm>
    </dsp:sp>
    <dsp:sp modelId="{E85FECF3-AD7F-40B6-920C-D8595B6931F1}">
      <dsp:nvSpPr>
        <dsp:cNvPr id="0" name=""/>
        <dsp:cNvSpPr/>
      </dsp:nvSpPr>
      <dsp:spPr>
        <a:xfrm>
          <a:off x="9406886" y="797900"/>
          <a:ext cx="1118903" cy="25163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 </a:t>
          </a:r>
          <a:r>
            <a:rPr lang="en-IN" sz="1400" kern="1200" dirty="0"/>
            <a:t>Use the Model for prediction on the test dataset and perform model evaluation for the test set</a:t>
          </a:r>
          <a:r>
            <a:rPr lang="en-IN" sz="1700" kern="1200" dirty="0"/>
            <a:t>.</a:t>
          </a:r>
        </a:p>
      </dsp:txBody>
      <dsp:txXfrm>
        <a:off x="9439658" y="830672"/>
        <a:ext cx="1053359" cy="2450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D89E5-CE02-44E9-80AE-7B0FD84EFCFD}">
      <dsp:nvSpPr>
        <dsp:cNvPr id="0" name=""/>
        <dsp:cNvSpPr/>
      </dsp:nvSpPr>
      <dsp:spPr>
        <a:xfrm>
          <a:off x="4050806" y="167947"/>
          <a:ext cx="7596076" cy="1255533"/>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Columns with Single Value, </a:t>
          </a:r>
          <a:r>
            <a:rPr lang="en-IN" sz="1600" kern="1200" dirty="0" err="1"/>
            <a:t>i.e</a:t>
          </a:r>
          <a:r>
            <a:rPr lang="en-IN" sz="1600" kern="1200" dirty="0"/>
            <a:t> </a:t>
          </a:r>
          <a:r>
            <a:rPr lang="en-US" sz="1600" b="1" i="0" kern="1200" dirty="0"/>
            <a:t>Receive More Updates About Our Courses</a:t>
          </a:r>
          <a:r>
            <a:rPr lang="en-US" sz="1600" b="0" i="0" kern="1200" dirty="0"/>
            <a:t>(only no),</a:t>
          </a:r>
          <a:r>
            <a:rPr lang="en-IN" sz="1600" b="1" i="0" kern="1200" dirty="0"/>
            <a:t>Update me on Supply Chain Content</a:t>
          </a:r>
          <a:r>
            <a:rPr lang="en-IN" sz="1600" b="0" i="0" kern="1200" dirty="0"/>
            <a:t>,</a:t>
          </a:r>
          <a:r>
            <a:rPr lang="en-US" sz="1600" b="1" i="0" kern="1200" dirty="0"/>
            <a:t>I agree to pay the amount through cheque,</a:t>
          </a:r>
          <a:r>
            <a:rPr lang="en-IN" sz="1600" b="1" i="0" kern="1200" dirty="0"/>
            <a:t>Magazine</a:t>
          </a:r>
          <a:r>
            <a:rPr lang="en-IN" sz="1600" b="0" i="0" kern="1200" dirty="0"/>
            <a:t>,</a:t>
          </a:r>
          <a:r>
            <a:rPr lang="en-US" sz="1600" b="1" i="0" kern="1200" dirty="0"/>
            <a:t>Get updates on DM Content</a:t>
          </a:r>
          <a:r>
            <a:rPr lang="en-US" sz="1600" b="0" i="0" kern="1200" dirty="0"/>
            <a:t> were deleted because they contained only one value  and not help in predicting</a:t>
          </a:r>
          <a:r>
            <a:rPr lang="en-US" sz="1400" b="0" i="0" kern="1200" dirty="0"/>
            <a:t> cases. </a:t>
          </a:r>
          <a:endParaRPr lang="en-IN" sz="1600" kern="1200" dirty="0"/>
        </a:p>
      </dsp:txBody>
      <dsp:txXfrm>
        <a:off x="4050806" y="324889"/>
        <a:ext cx="7125251" cy="941649"/>
      </dsp:txXfrm>
    </dsp:sp>
    <dsp:sp modelId="{66C58868-E734-4B0A-92D8-E52141325952}">
      <dsp:nvSpPr>
        <dsp:cNvPr id="0" name=""/>
        <dsp:cNvSpPr/>
      </dsp:nvSpPr>
      <dsp:spPr>
        <a:xfrm>
          <a:off x="201789" y="288335"/>
          <a:ext cx="3762400" cy="105919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Deleting Redundant columns</a:t>
          </a:r>
        </a:p>
      </dsp:txBody>
      <dsp:txXfrm>
        <a:off x="253495" y="340041"/>
        <a:ext cx="3658988" cy="955784"/>
      </dsp:txXfrm>
    </dsp:sp>
    <dsp:sp modelId="{C8C3F095-96EB-4045-BDFB-038001962D72}">
      <dsp:nvSpPr>
        <dsp:cNvPr id="0" name=""/>
        <dsp:cNvSpPr/>
      </dsp:nvSpPr>
      <dsp:spPr>
        <a:xfrm>
          <a:off x="4117904" y="1511209"/>
          <a:ext cx="7432378" cy="1171571"/>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t>Columns </a:t>
          </a:r>
          <a:r>
            <a:rPr lang="en-IN" sz="1600" b="1" kern="1200" dirty="0" err="1"/>
            <a:t>Asymmetrique</a:t>
          </a:r>
          <a:r>
            <a:rPr lang="en-IN" sz="1600" b="1" kern="1200" dirty="0"/>
            <a:t>  Activity Index</a:t>
          </a:r>
          <a:r>
            <a:rPr lang="en-IN" sz="1600" kern="1200" dirty="0"/>
            <a:t>, </a:t>
          </a:r>
          <a:r>
            <a:rPr lang="en-IN" sz="1600" b="1" kern="1200" dirty="0" err="1"/>
            <a:t>Asymmetrique</a:t>
          </a:r>
          <a:r>
            <a:rPr lang="en-IN" sz="1600" b="1" kern="1200" dirty="0"/>
            <a:t> Profile Index</a:t>
          </a:r>
          <a:r>
            <a:rPr lang="en-IN" sz="1600" kern="1200" dirty="0"/>
            <a:t> , </a:t>
          </a:r>
          <a:r>
            <a:rPr lang="en-IN" sz="1600" b="1" kern="1200" dirty="0" err="1"/>
            <a:t>Asymmetrique</a:t>
          </a:r>
          <a:r>
            <a:rPr lang="en-IN" sz="1600" b="1" kern="1200" dirty="0"/>
            <a:t> Activity Score</a:t>
          </a:r>
          <a:r>
            <a:rPr lang="en-IN" sz="1600" kern="1200" dirty="0"/>
            <a:t>, </a:t>
          </a:r>
          <a:r>
            <a:rPr lang="en-IN" sz="1600" b="1" kern="1200" dirty="0" err="1"/>
            <a:t>Asymmetrique</a:t>
          </a:r>
          <a:r>
            <a:rPr lang="en-IN" sz="1600" b="1" kern="1200" dirty="0"/>
            <a:t> Profile Score</a:t>
          </a:r>
          <a:r>
            <a:rPr lang="en-IN" sz="1600" kern="1200" dirty="0"/>
            <a:t> , </a:t>
          </a:r>
          <a:r>
            <a:rPr lang="en-IN" sz="1600" b="1" kern="1200" dirty="0"/>
            <a:t>Lead Quality</a:t>
          </a:r>
          <a:r>
            <a:rPr lang="en-IN" sz="1600" kern="1200" dirty="0"/>
            <a:t> were having null values with  null values greater than 40% hence were deleted.</a:t>
          </a:r>
        </a:p>
      </dsp:txBody>
      <dsp:txXfrm>
        <a:off x="4117904" y="1657655"/>
        <a:ext cx="6993039" cy="878679"/>
      </dsp:txXfrm>
    </dsp:sp>
    <dsp:sp modelId="{FB0C5F3B-CBDA-43A6-A5F7-6CCC539F4B18}">
      <dsp:nvSpPr>
        <dsp:cNvPr id="0" name=""/>
        <dsp:cNvSpPr/>
      </dsp:nvSpPr>
      <dsp:spPr>
        <a:xfrm>
          <a:off x="221355" y="1614645"/>
          <a:ext cx="3796338" cy="99624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Removing</a:t>
          </a:r>
          <a:r>
            <a:rPr lang="en-IN" sz="2400" b="1" kern="1200" baseline="0" dirty="0"/>
            <a:t> Rows where columns have high missing values</a:t>
          </a:r>
          <a:endParaRPr lang="en-IN" sz="2400" b="1" kern="1200" dirty="0"/>
        </a:p>
      </dsp:txBody>
      <dsp:txXfrm>
        <a:off x="269987" y="1663277"/>
        <a:ext cx="3699074" cy="8989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C967-6B4F-43BD-B4D8-60A6265408D8}">
      <dsp:nvSpPr>
        <dsp:cNvPr id="0" name=""/>
        <dsp:cNvSpPr/>
      </dsp:nvSpPr>
      <dsp:spPr>
        <a:xfrm>
          <a:off x="4168830" y="0"/>
          <a:ext cx="7333354" cy="1410738"/>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b="1" kern="1200" dirty="0"/>
            <a:t>Lead Profile </a:t>
          </a:r>
          <a:r>
            <a:rPr lang="en-IN" sz="1600" b="0" kern="1200" dirty="0"/>
            <a:t>, </a:t>
          </a:r>
          <a:r>
            <a:rPr lang="en-IN" sz="1600" b="1" kern="1200" dirty="0"/>
            <a:t>What is your current occupation</a:t>
          </a:r>
          <a:r>
            <a:rPr lang="en-IN" sz="1600" b="0" kern="1200" dirty="0"/>
            <a:t>, </a:t>
          </a:r>
          <a:r>
            <a:rPr lang="en-IN" sz="1600" b="1" kern="1200" dirty="0"/>
            <a:t>What matters most to you in choosing a course</a:t>
          </a:r>
          <a:r>
            <a:rPr lang="en-IN" sz="1600" b="0" kern="1200" dirty="0"/>
            <a:t> , </a:t>
          </a:r>
          <a:r>
            <a:rPr lang="en-IN" sz="1600" b="1" kern="1200" dirty="0"/>
            <a:t>Country , Last Activity, Lead Source </a:t>
          </a:r>
          <a:r>
            <a:rPr lang="en-IN" sz="1600" b="0" kern="1200" dirty="0"/>
            <a:t>where null values are replaced with mode values </a:t>
          </a:r>
          <a:endParaRPr lang="en-IN" sz="1600" b="1" kern="1200" dirty="0"/>
        </a:p>
      </dsp:txBody>
      <dsp:txXfrm>
        <a:off x="4168830" y="176342"/>
        <a:ext cx="6804327" cy="1058054"/>
      </dsp:txXfrm>
    </dsp:sp>
    <dsp:sp modelId="{6CAEE935-A08C-4F62-928C-C71B82F570D8}">
      <dsp:nvSpPr>
        <dsp:cNvPr id="0" name=""/>
        <dsp:cNvSpPr/>
      </dsp:nvSpPr>
      <dsp:spPr>
        <a:xfrm>
          <a:off x="307993" y="132006"/>
          <a:ext cx="3697226" cy="114906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Imputing NULL values with mode values </a:t>
          </a:r>
        </a:p>
      </dsp:txBody>
      <dsp:txXfrm>
        <a:off x="364086" y="188099"/>
        <a:ext cx="3585040" cy="1036880"/>
      </dsp:txXfrm>
    </dsp:sp>
    <dsp:sp modelId="{7261E7DE-F337-47E2-9278-EB41CD67A52D}">
      <dsp:nvSpPr>
        <dsp:cNvPr id="0" name=""/>
        <dsp:cNvSpPr/>
      </dsp:nvSpPr>
      <dsp:spPr>
        <a:xfrm>
          <a:off x="4177356" y="1455398"/>
          <a:ext cx="7315186" cy="1325217"/>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b="1" kern="1200" dirty="0" err="1"/>
            <a:t>TotalVisits</a:t>
          </a:r>
          <a:r>
            <a:rPr lang="en-IN" sz="1600" b="1" kern="1200" dirty="0"/>
            <a:t> ,</a:t>
          </a:r>
          <a:r>
            <a:rPr lang="en-IN" sz="1600" b="0" kern="1200" dirty="0"/>
            <a:t> </a:t>
          </a:r>
          <a:r>
            <a:rPr lang="en-IN" sz="1600" b="1" kern="1200" dirty="0"/>
            <a:t>Page Views Per Visit  </a:t>
          </a:r>
          <a:r>
            <a:rPr lang="en-IN" sz="1600" b="0" kern="1200" dirty="0"/>
            <a:t>were columns where NULL values are replaced with median values.</a:t>
          </a:r>
          <a:r>
            <a:rPr lang="en-IN" sz="1600" b="1" kern="1200" dirty="0"/>
            <a:t> </a:t>
          </a:r>
        </a:p>
      </dsp:txBody>
      <dsp:txXfrm>
        <a:off x="4177356" y="1621050"/>
        <a:ext cx="6818230" cy="993913"/>
      </dsp:txXfrm>
    </dsp:sp>
    <dsp:sp modelId="{A14BA227-86D6-44E1-B4C3-7B71655B2656}">
      <dsp:nvSpPr>
        <dsp:cNvPr id="0" name=""/>
        <dsp:cNvSpPr/>
      </dsp:nvSpPr>
      <dsp:spPr>
        <a:xfrm>
          <a:off x="288776" y="1493436"/>
          <a:ext cx="3676821" cy="126262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Imputing NULL values with median values</a:t>
          </a:r>
        </a:p>
      </dsp:txBody>
      <dsp:txXfrm>
        <a:off x="350412" y="1555072"/>
        <a:ext cx="3553549" cy="11393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C967-6B4F-43BD-B4D8-60A6265408D8}">
      <dsp:nvSpPr>
        <dsp:cNvPr id="0" name=""/>
        <dsp:cNvSpPr/>
      </dsp:nvSpPr>
      <dsp:spPr>
        <a:xfrm>
          <a:off x="4168830" y="0"/>
          <a:ext cx="7333354" cy="1518202"/>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b="1" kern="1200" dirty="0"/>
            <a:t>Country, What matters most to you in choosing a course, Last Notable Activity , Last </a:t>
          </a:r>
          <a:r>
            <a:rPr lang="en-IN" sz="2000" b="1" kern="1200" dirty="0" err="1"/>
            <a:t>Activity,Tags</a:t>
          </a:r>
          <a:r>
            <a:rPr lang="en-IN" sz="2000" b="1" kern="1200" dirty="0"/>
            <a:t> </a:t>
          </a:r>
          <a:r>
            <a:rPr lang="en-IN" sz="2000" b="0" kern="1200" dirty="0"/>
            <a:t>were dropped because they were not giving </a:t>
          </a:r>
          <a:endParaRPr lang="en-IN" sz="2000" b="1" kern="1200" dirty="0"/>
        </a:p>
      </dsp:txBody>
      <dsp:txXfrm>
        <a:off x="4168830" y="189775"/>
        <a:ext cx="6764028" cy="1138652"/>
      </dsp:txXfrm>
    </dsp:sp>
    <dsp:sp modelId="{6CAEE935-A08C-4F62-928C-C71B82F570D8}">
      <dsp:nvSpPr>
        <dsp:cNvPr id="0" name=""/>
        <dsp:cNvSpPr/>
      </dsp:nvSpPr>
      <dsp:spPr>
        <a:xfrm>
          <a:off x="307993" y="140810"/>
          <a:ext cx="3697226" cy="123659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Removing unnecessary columns </a:t>
          </a:r>
        </a:p>
      </dsp:txBody>
      <dsp:txXfrm>
        <a:off x="368359" y="201176"/>
        <a:ext cx="3576494" cy="1115864"/>
      </dsp:txXfrm>
    </dsp:sp>
    <dsp:sp modelId="{7261E7DE-F337-47E2-9278-EB41CD67A52D}">
      <dsp:nvSpPr>
        <dsp:cNvPr id="0" name=""/>
        <dsp:cNvSpPr/>
      </dsp:nvSpPr>
      <dsp:spPr>
        <a:xfrm>
          <a:off x="4254328" y="1565012"/>
          <a:ext cx="7161241" cy="1206705"/>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b="1" kern="1200" dirty="0"/>
            <a:t>Lead Profile , How did you hear about X Education, Specialization , City </a:t>
          </a:r>
          <a:r>
            <a:rPr lang="en-IN" sz="2000" b="0" kern="1200" dirty="0"/>
            <a:t>Select values were lumped with NULL values and imputed with values unique to their categories.</a:t>
          </a:r>
          <a:endParaRPr lang="en-IN" sz="2000" b="1" kern="1200" dirty="0"/>
        </a:p>
      </dsp:txBody>
      <dsp:txXfrm>
        <a:off x="4254328" y="1715850"/>
        <a:ext cx="6708727" cy="905029"/>
      </dsp:txXfrm>
    </dsp:sp>
    <dsp:sp modelId="{A14BA227-86D6-44E1-B4C3-7B71655B2656}">
      <dsp:nvSpPr>
        <dsp:cNvPr id="0" name=""/>
        <dsp:cNvSpPr/>
      </dsp:nvSpPr>
      <dsp:spPr>
        <a:xfrm>
          <a:off x="365748" y="1624001"/>
          <a:ext cx="3676821" cy="110323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Handling ‘Select’ values in columns</a:t>
          </a:r>
        </a:p>
      </dsp:txBody>
      <dsp:txXfrm>
        <a:off x="419604" y="1677857"/>
        <a:ext cx="3569109" cy="9955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C967-6B4F-43BD-B4D8-60A6265408D8}">
      <dsp:nvSpPr>
        <dsp:cNvPr id="0" name=""/>
        <dsp:cNvSpPr/>
      </dsp:nvSpPr>
      <dsp:spPr>
        <a:xfrm>
          <a:off x="4168830" y="0"/>
          <a:ext cx="7333354" cy="1351885"/>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b="0" kern="1200" dirty="0"/>
            <a:t>Handling Categorical columns with either Yes/No values 0/1</a:t>
          </a:r>
          <a:endParaRPr lang="en-IN" sz="3200" b="0" kern="1200" dirty="0"/>
        </a:p>
        <a:p>
          <a:pPr marL="171450" lvl="1" indent="-171450" algn="l" defTabSz="711200">
            <a:lnSpc>
              <a:spcPct val="90000"/>
            </a:lnSpc>
            <a:spcBef>
              <a:spcPct val="0"/>
            </a:spcBef>
            <a:spcAft>
              <a:spcPct val="15000"/>
            </a:spcAft>
            <a:buChar char="•"/>
          </a:pPr>
          <a:r>
            <a:rPr lang="en-IN" sz="1600" b="1" kern="1200" dirty="0"/>
            <a:t>A free copy of Mastering The Interview, Through Recommendations, Digital Advertisement , Newspaper , Newspaper Article, X Education Forums , Search , Do Not Email, Do Not Call </a:t>
          </a:r>
          <a:r>
            <a:rPr lang="en-IN" sz="1600" b="0" kern="1200" dirty="0"/>
            <a:t>were converted to 0/1</a:t>
          </a:r>
          <a:r>
            <a:rPr lang="en-IN" sz="2000" b="0" kern="1200" dirty="0"/>
            <a:t>.</a:t>
          </a:r>
          <a:endParaRPr lang="en-IN" sz="2000" b="1" kern="1200" dirty="0"/>
        </a:p>
        <a:p>
          <a:pPr marL="285750" lvl="1" indent="-285750" algn="l" defTabSz="1422400">
            <a:lnSpc>
              <a:spcPct val="90000"/>
            </a:lnSpc>
            <a:spcBef>
              <a:spcPct val="0"/>
            </a:spcBef>
            <a:spcAft>
              <a:spcPct val="15000"/>
            </a:spcAft>
            <a:buChar char="•"/>
          </a:pPr>
          <a:endParaRPr lang="en-IN" sz="3200" b="1" kern="1200" dirty="0"/>
        </a:p>
        <a:p>
          <a:pPr marL="285750" lvl="1" indent="-285750" algn="l" defTabSz="1466850">
            <a:lnSpc>
              <a:spcPct val="90000"/>
            </a:lnSpc>
            <a:spcBef>
              <a:spcPct val="0"/>
            </a:spcBef>
            <a:spcAft>
              <a:spcPct val="15000"/>
            </a:spcAft>
            <a:buChar char="•"/>
          </a:pPr>
          <a:endParaRPr lang="en-IN" sz="3300" b="1" kern="1200"/>
        </a:p>
      </dsp:txBody>
      <dsp:txXfrm>
        <a:off x="4168830" y="168986"/>
        <a:ext cx="6826397" cy="1013913"/>
      </dsp:txXfrm>
    </dsp:sp>
    <dsp:sp modelId="{6CAEE935-A08C-4F62-928C-C71B82F570D8}">
      <dsp:nvSpPr>
        <dsp:cNvPr id="0" name=""/>
        <dsp:cNvSpPr/>
      </dsp:nvSpPr>
      <dsp:spPr>
        <a:xfrm>
          <a:off x="307993" y="128066"/>
          <a:ext cx="3697226" cy="11011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Binary</a:t>
          </a:r>
          <a:r>
            <a:rPr lang="en-IN" sz="2400" b="1" kern="1200" baseline="0" dirty="0"/>
            <a:t> Encoding</a:t>
          </a:r>
          <a:endParaRPr lang="en-IN" sz="2400" b="1" kern="1200" dirty="0"/>
        </a:p>
      </dsp:txBody>
      <dsp:txXfrm>
        <a:off x="361746" y="181819"/>
        <a:ext cx="3589720" cy="993623"/>
      </dsp:txXfrm>
    </dsp:sp>
    <dsp:sp modelId="{7261E7DE-F337-47E2-9278-EB41CD67A52D}">
      <dsp:nvSpPr>
        <dsp:cNvPr id="0" name=""/>
        <dsp:cNvSpPr/>
      </dsp:nvSpPr>
      <dsp:spPr>
        <a:xfrm>
          <a:off x="4178963" y="1396248"/>
          <a:ext cx="7308042" cy="1774977"/>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b="0" kern="1200" dirty="0"/>
            <a:t>For the following categorical variables with multiple values, dummy features were created</a:t>
          </a:r>
        </a:p>
        <a:p>
          <a:pPr marL="171450" lvl="1" indent="-171450" algn="l" defTabSz="711200">
            <a:lnSpc>
              <a:spcPct val="90000"/>
            </a:lnSpc>
            <a:spcBef>
              <a:spcPct val="0"/>
            </a:spcBef>
            <a:spcAft>
              <a:spcPct val="15000"/>
            </a:spcAft>
            <a:buChar char="•"/>
          </a:pPr>
          <a:r>
            <a:rPr lang="en-IN" sz="1600" b="1" kern="1200" dirty="0"/>
            <a:t>Lead Origin, Lead Source ,</a:t>
          </a:r>
          <a:r>
            <a:rPr lang="en-IN" sz="1600" b="1" kern="1200" dirty="0" err="1"/>
            <a:t>TotalVisits</a:t>
          </a:r>
          <a:r>
            <a:rPr lang="en-IN" sz="1600" b="1" kern="1200" dirty="0"/>
            <a:t>, Page Views Per Visit , Last Activity , Specialization, How did you hear about X education,, hat is </a:t>
          </a:r>
          <a:r>
            <a:rPr lang="en-IN" sz="1600" b="1" kern="1200" dirty="0" err="1"/>
            <a:t>youtr</a:t>
          </a:r>
          <a:r>
            <a:rPr lang="en-IN" sz="1600" b="1" kern="1200" dirty="0"/>
            <a:t> current occupation, tags, Lead Profile, City</a:t>
          </a:r>
          <a:endParaRPr lang="en-IN" sz="2000" b="1" kern="1200" dirty="0"/>
        </a:p>
      </dsp:txBody>
      <dsp:txXfrm>
        <a:off x="4178963" y="1618120"/>
        <a:ext cx="6642426" cy="1331233"/>
      </dsp:txXfrm>
    </dsp:sp>
    <dsp:sp modelId="{A14BA227-86D6-44E1-B4C3-7B71655B2656}">
      <dsp:nvSpPr>
        <dsp:cNvPr id="0" name=""/>
        <dsp:cNvSpPr/>
      </dsp:nvSpPr>
      <dsp:spPr>
        <a:xfrm>
          <a:off x="294181" y="1685222"/>
          <a:ext cx="3673230" cy="120995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Dummy Encoding</a:t>
          </a:r>
        </a:p>
      </dsp:txBody>
      <dsp:txXfrm>
        <a:off x="353246" y="1744287"/>
        <a:ext cx="3555100" cy="10918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C967-6B4F-43BD-B4D8-60A6265408D8}">
      <dsp:nvSpPr>
        <dsp:cNvPr id="0" name=""/>
        <dsp:cNvSpPr/>
      </dsp:nvSpPr>
      <dsp:spPr>
        <a:xfrm>
          <a:off x="4168830" y="0"/>
          <a:ext cx="7333354" cy="2432380"/>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The original </a:t>
          </a:r>
          <a:r>
            <a:rPr lang="en-IN" sz="2000" kern="1200" dirty="0" err="1"/>
            <a:t>dataframe</a:t>
          </a:r>
          <a:r>
            <a:rPr lang="en-IN" sz="2000" kern="1200" dirty="0"/>
            <a:t> was split into Test and test dataset. The train dataset was used to train the model and test dataset was  used to evaluate the model.</a:t>
          </a:r>
        </a:p>
      </dsp:txBody>
      <dsp:txXfrm>
        <a:off x="4168830" y="304048"/>
        <a:ext cx="6421212" cy="1824285"/>
      </dsp:txXfrm>
    </dsp:sp>
    <dsp:sp modelId="{6CAEE935-A08C-4F62-928C-C71B82F570D8}">
      <dsp:nvSpPr>
        <dsp:cNvPr id="0" name=""/>
        <dsp:cNvSpPr/>
      </dsp:nvSpPr>
      <dsp:spPr>
        <a:xfrm>
          <a:off x="307993" y="227604"/>
          <a:ext cx="3697226" cy="198120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Test- Train Split</a:t>
          </a:r>
        </a:p>
      </dsp:txBody>
      <dsp:txXfrm>
        <a:off x="404708" y="324319"/>
        <a:ext cx="3503796" cy="1787777"/>
      </dsp:txXfrm>
    </dsp:sp>
    <dsp:sp modelId="{7261E7DE-F337-47E2-9278-EB41CD67A52D}">
      <dsp:nvSpPr>
        <dsp:cNvPr id="0" name=""/>
        <dsp:cNvSpPr/>
      </dsp:nvSpPr>
      <dsp:spPr>
        <a:xfrm>
          <a:off x="4177356" y="2509382"/>
          <a:ext cx="7315186" cy="2284926"/>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Scaling helps in interpretation. It is important to have all variables ( specially the categorical features ) on the same scale for the model to be easily interpretable.</a:t>
          </a:r>
        </a:p>
        <a:p>
          <a:pPr marL="228600" lvl="1" indent="-228600" algn="l" defTabSz="889000">
            <a:lnSpc>
              <a:spcPct val="90000"/>
            </a:lnSpc>
            <a:spcBef>
              <a:spcPct val="0"/>
            </a:spcBef>
            <a:spcAft>
              <a:spcPct val="15000"/>
            </a:spcAft>
            <a:buChar char="•"/>
          </a:pPr>
          <a:r>
            <a:rPr lang="en-IN" sz="2000" b="1" kern="1200" dirty="0"/>
            <a:t>Standardisation </a:t>
          </a:r>
          <a:r>
            <a:rPr lang="en-IN" sz="2000" b="0" kern="1200" dirty="0"/>
            <a:t>was used to scale the data for modelling. It basically brings all of the data into a standard normal distribution with mean at zero and standard deviation one.</a:t>
          </a:r>
          <a:endParaRPr lang="en-IN" sz="2000" b="1" kern="1200" dirty="0"/>
        </a:p>
      </dsp:txBody>
      <dsp:txXfrm>
        <a:off x="4177356" y="2794998"/>
        <a:ext cx="6458339" cy="1713694"/>
      </dsp:txXfrm>
    </dsp:sp>
    <dsp:sp modelId="{A14BA227-86D6-44E1-B4C3-7B71655B2656}">
      <dsp:nvSpPr>
        <dsp:cNvPr id="0" name=""/>
        <dsp:cNvSpPr/>
      </dsp:nvSpPr>
      <dsp:spPr>
        <a:xfrm>
          <a:off x="288776" y="2574966"/>
          <a:ext cx="3676821" cy="217700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Feature Scaling</a:t>
          </a:r>
        </a:p>
      </dsp:txBody>
      <dsp:txXfrm>
        <a:off x="395049" y="2681239"/>
        <a:ext cx="3464275" cy="19644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339D9-7BD2-4DF5-A039-9D6878966994}">
      <dsp:nvSpPr>
        <dsp:cNvPr id="0" name=""/>
        <dsp:cNvSpPr/>
      </dsp:nvSpPr>
      <dsp:spPr>
        <a:xfrm>
          <a:off x="2756382" y="591"/>
          <a:ext cx="4172143" cy="1269872"/>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t>It Shows the </a:t>
          </a:r>
          <a:r>
            <a:rPr lang="en-IN" sz="1800" b="1" kern="1200" dirty="0" err="1"/>
            <a:t>tradeoff</a:t>
          </a:r>
          <a:r>
            <a:rPr lang="en-IN" sz="1800" b="1" kern="1200" dirty="0"/>
            <a:t> between sensitivity and specificity </a:t>
          </a:r>
        </a:p>
      </dsp:txBody>
      <dsp:txXfrm>
        <a:off x="2756382" y="159325"/>
        <a:ext cx="3695941" cy="952404"/>
      </dsp:txXfrm>
    </dsp:sp>
    <dsp:sp modelId="{43CA2036-8876-4D6D-8962-C2061822C53A}">
      <dsp:nvSpPr>
        <dsp:cNvPr id="0" name=""/>
        <dsp:cNvSpPr/>
      </dsp:nvSpPr>
      <dsp:spPr>
        <a:xfrm>
          <a:off x="25046" y="4578"/>
          <a:ext cx="2731335" cy="12618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Receiver Operating Characteristics (ROC) Curve</a:t>
          </a:r>
        </a:p>
      </dsp:txBody>
      <dsp:txXfrm>
        <a:off x="86647" y="66179"/>
        <a:ext cx="2608133" cy="1138695"/>
      </dsp:txXfrm>
    </dsp:sp>
    <dsp:sp modelId="{491753B6-3D59-470B-B1AF-6853A1A4ED3B}">
      <dsp:nvSpPr>
        <dsp:cNvPr id="0" name=""/>
        <dsp:cNvSpPr/>
      </dsp:nvSpPr>
      <dsp:spPr>
        <a:xfrm>
          <a:off x="2782108" y="1397450"/>
          <a:ext cx="4168069" cy="3262707"/>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b="1" kern="1200" dirty="0"/>
            <a:t>By determining the area under the curve of the ROC curve, the goodness of the model is determined. Since the ROC curve is more towards the upper left corner of the graph, it means that the model is very good. The larger the AUC, the better will is the model</a:t>
          </a:r>
        </a:p>
        <a:p>
          <a:pPr marL="171450" lvl="1" indent="-171450" algn="l" defTabSz="711200">
            <a:lnSpc>
              <a:spcPct val="90000"/>
            </a:lnSpc>
            <a:spcBef>
              <a:spcPct val="0"/>
            </a:spcBef>
            <a:spcAft>
              <a:spcPct val="15000"/>
            </a:spcAft>
            <a:buChar char="•"/>
          </a:pPr>
          <a:r>
            <a:rPr lang="en-IN" sz="1600" b="1" kern="1200" dirty="0"/>
            <a:t>The value of AUC for our model is </a:t>
          </a:r>
          <a:r>
            <a:rPr lang="en-IN" sz="2000" b="1" kern="1200" dirty="0"/>
            <a:t>0.86</a:t>
          </a:r>
          <a:r>
            <a:rPr lang="en-IN" sz="1600" kern="1200" dirty="0"/>
            <a:t> </a:t>
          </a:r>
        </a:p>
      </dsp:txBody>
      <dsp:txXfrm>
        <a:off x="2782108" y="1805288"/>
        <a:ext cx="2944554" cy="2447031"/>
      </dsp:txXfrm>
    </dsp:sp>
    <dsp:sp modelId="{C6E21E97-948C-4B80-B7D5-8101912B9822}">
      <dsp:nvSpPr>
        <dsp:cNvPr id="0" name=""/>
        <dsp:cNvSpPr/>
      </dsp:nvSpPr>
      <dsp:spPr>
        <a:xfrm>
          <a:off x="3395" y="1755185"/>
          <a:ext cx="2778712" cy="254723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Area under the curve (GINI)</a:t>
          </a:r>
        </a:p>
      </dsp:txBody>
      <dsp:txXfrm>
        <a:off x="127741" y="1879531"/>
        <a:ext cx="2530020" cy="22985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9C3D5-8D60-4EFB-B1DA-37E0DB7B1F2A}">
      <dsp:nvSpPr>
        <dsp:cNvPr id="0" name=""/>
        <dsp:cNvSpPr/>
      </dsp:nvSpPr>
      <dsp:spPr>
        <a:xfrm>
          <a:off x="5368" y="276663"/>
          <a:ext cx="2058005" cy="82320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t>Accuracy</a:t>
          </a:r>
        </a:p>
      </dsp:txBody>
      <dsp:txXfrm>
        <a:off x="5368" y="276663"/>
        <a:ext cx="2058005" cy="823202"/>
      </dsp:txXfrm>
    </dsp:sp>
    <dsp:sp modelId="{4577A70B-7E96-41C8-A32E-523DCB4CC475}">
      <dsp:nvSpPr>
        <dsp:cNvPr id="0" name=""/>
        <dsp:cNvSpPr/>
      </dsp:nvSpPr>
      <dsp:spPr>
        <a:xfrm>
          <a:off x="5368" y="1099866"/>
          <a:ext cx="2058005" cy="12736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latin typeface="Calibri" panose="020F0502020204030204" pitchFamily="34" charset="0"/>
              <a:cs typeface="Calibri" panose="020F0502020204030204" pitchFamily="34" charset="0"/>
            </a:rPr>
            <a:t>79.87</a:t>
          </a:r>
        </a:p>
      </dsp:txBody>
      <dsp:txXfrm>
        <a:off x="5368" y="1099866"/>
        <a:ext cx="2058005" cy="1273680"/>
      </dsp:txXfrm>
    </dsp:sp>
    <dsp:sp modelId="{03763D5B-F78A-47CC-AA4F-342AD4C0C606}">
      <dsp:nvSpPr>
        <dsp:cNvPr id="0" name=""/>
        <dsp:cNvSpPr/>
      </dsp:nvSpPr>
      <dsp:spPr>
        <a:xfrm>
          <a:off x="2351494" y="276663"/>
          <a:ext cx="2058005" cy="82320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t>Sensitivity</a:t>
          </a:r>
        </a:p>
      </dsp:txBody>
      <dsp:txXfrm>
        <a:off x="2351494" y="276663"/>
        <a:ext cx="2058005" cy="823202"/>
      </dsp:txXfrm>
    </dsp:sp>
    <dsp:sp modelId="{EC8E83C8-19DE-49CF-9D7F-70D51FBB545C}">
      <dsp:nvSpPr>
        <dsp:cNvPr id="0" name=""/>
        <dsp:cNvSpPr/>
      </dsp:nvSpPr>
      <dsp:spPr>
        <a:xfrm>
          <a:off x="2351494" y="1099866"/>
          <a:ext cx="2058005" cy="12736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latin typeface="Calibri" panose="020F0502020204030204" pitchFamily="34" charset="0"/>
              <a:cs typeface="Calibri" panose="020F0502020204030204" pitchFamily="34" charset="0"/>
            </a:rPr>
            <a:t>80.09</a:t>
          </a:r>
        </a:p>
      </dsp:txBody>
      <dsp:txXfrm>
        <a:off x="2351494" y="1099866"/>
        <a:ext cx="2058005" cy="1273680"/>
      </dsp:txXfrm>
    </dsp:sp>
    <dsp:sp modelId="{5BEE5B82-20E5-4FC4-B710-58FF2CB7907B}">
      <dsp:nvSpPr>
        <dsp:cNvPr id="0" name=""/>
        <dsp:cNvSpPr/>
      </dsp:nvSpPr>
      <dsp:spPr>
        <a:xfrm>
          <a:off x="4697621" y="276663"/>
          <a:ext cx="2058005" cy="82320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t>Specificity</a:t>
          </a:r>
        </a:p>
      </dsp:txBody>
      <dsp:txXfrm>
        <a:off x="4697621" y="276663"/>
        <a:ext cx="2058005" cy="823202"/>
      </dsp:txXfrm>
    </dsp:sp>
    <dsp:sp modelId="{91D2A607-AC5F-4AA5-BA74-7C6FC711C095}">
      <dsp:nvSpPr>
        <dsp:cNvPr id="0" name=""/>
        <dsp:cNvSpPr/>
      </dsp:nvSpPr>
      <dsp:spPr>
        <a:xfrm>
          <a:off x="4697621" y="1099866"/>
          <a:ext cx="2058005" cy="12736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latin typeface="Calibri" panose="020F0502020204030204" pitchFamily="34" charset="0"/>
              <a:cs typeface="Calibri" panose="020F0502020204030204" pitchFamily="34" charset="0"/>
            </a:rPr>
            <a:t>79.74</a:t>
          </a:r>
        </a:p>
      </dsp:txBody>
      <dsp:txXfrm>
        <a:off x="4697621" y="1099866"/>
        <a:ext cx="2058005" cy="1273680"/>
      </dsp:txXfrm>
    </dsp:sp>
    <dsp:sp modelId="{98F84A4B-5A9B-47D2-A8DB-641B3B6630EA}">
      <dsp:nvSpPr>
        <dsp:cNvPr id="0" name=""/>
        <dsp:cNvSpPr/>
      </dsp:nvSpPr>
      <dsp:spPr>
        <a:xfrm>
          <a:off x="7043747" y="276663"/>
          <a:ext cx="2058005" cy="82320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t>Precision</a:t>
          </a:r>
        </a:p>
      </dsp:txBody>
      <dsp:txXfrm>
        <a:off x="7043747" y="276663"/>
        <a:ext cx="2058005" cy="823202"/>
      </dsp:txXfrm>
    </dsp:sp>
    <dsp:sp modelId="{8B0BDDBF-DE09-4C59-96CE-237E7C53F795}">
      <dsp:nvSpPr>
        <dsp:cNvPr id="0" name=""/>
        <dsp:cNvSpPr/>
      </dsp:nvSpPr>
      <dsp:spPr>
        <a:xfrm>
          <a:off x="7043747" y="1099866"/>
          <a:ext cx="2058005" cy="12736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latin typeface="Calibri" panose="020F0502020204030204" pitchFamily="34" charset="0"/>
              <a:cs typeface="Calibri" panose="020F0502020204030204" pitchFamily="34" charset="0"/>
            </a:rPr>
            <a:t>70.89</a:t>
          </a:r>
        </a:p>
      </dsp:txBody>
      <dsp:txXfrm>
        <a:off x="7043747" y="1099866"/>
        <a:ext cx="2058005" cy="1273680"/>
      </dsp:txXfrm>
    </dsp:sp>
    <dsp:sp modelId="{4A7DB3E2-2030-4B6C-88F6-2C1938044B7A}">
      <dsp:nvSpPr>
        <dsp:cNvPr id="0" name=""/>
        <dsp:cNvSpPr/>
      </dsp:nvSpPr>
      <dsp:spPr>
        <a:xfrm>
          <a:off x="9389873" y="276663"/>
          <a:ext cx="2058005" cy="82320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dirty="0"/>
            <a:t>Recall</a:t>
          </a:r>
        </a:p>
      </dsp:txBody>
      <dsp:txXfrm>
        <a:off x="9389873" y="276663"/>
        <a:ext cx="2058005" cy="823202"/>
      </dsp:txXfrm>
    </dsp:sp>
    <dsp:sp modelId="{717D8317-EA7A-47D1-9CCB-34706A7BBA96}">
      <dsp:nvSpPr>
        <dsp:cNvPr id="0" name=""/>
        <dsp:cNvSpPr/>
      </dsp:nvSpPr>
      <dsp:spPr>
        <a:xfrm>
          <a:off x="9389873" y="1099866"/>
          <a:ext cx="2058005" cy="12736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IN" sz="2900" kern="1200" dirty="0">
              <a:latin typeface="Calibri" panose="020F0502020204030204" pitchFamily="34" charset="0"/>
              <a:cs typeface="Calibri" panose="020F0502020204030204" pitchFamily="34" charset="0"/>
            </a:rPr>
            <a:t>80.09</a:t>
          </a:r>
        </a:p>
      </dsp:txBody>
      <dsp:txXfrm>
        <a:off x="9389873" y="1099866"/>
        <a:ext cx="2058005" cy="12736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95822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95696-8373-4508-ABF1-C62B2A1A7CE8}"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49051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3889885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230543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1616197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4219863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13471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203100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84716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405098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95696-8373-4508-ABF1-C62B2A1A7CE8}"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12411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795696-8373-4508-ABF1-C62B2A1A7CE8}"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234525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795696-8373-4508-ABF1-C62B2A1A7CE8}"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6069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795696-8373-4508-ABF1-C62B2A1A7CE8}"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295194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95696-8373-4508-ABF1-C62B2A1A7CE8}"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219518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95696-8373-4508-ABF1-C62B2A1A7CE8}"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40159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95696-8373-4508-ABF1-C62B2A1A7CE8}"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AD006-29B7-4FD6-8247-94513D966CC1}" type="slidenum">
              <a:rPr lang="en-IN" smtClean="0"/>
              <a:t>‹#›</a:t>
            </a:fld>
            <a:endParaRPr lang="en-IN"/>
          </a:p>
        </p:txBody>
      </p:sp>
    </p:spTree>
    <p:extLst>
      <p:ext uri="{BB962C8B-B14F-4D97-AF65-F5344CB8AC3E}">
        <p14:creationId xmlns:p14="http://schemas.microsoft.com/office/powerpoint/2010/main" val="257146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795696-8373-4508-ABF1-C62B2A1A7CE8}" type="datetimeFigureOut">
              <a:rPr lang="en-IN" smtClean="0"/>
              <a:t>08-08-2022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FAD006-29B7-4FD6-8247-94513D966CC1}" type="slidenum">
              <a:rPr lang="en-IN" smtClean="0"/>
              <a:t>‹#›</a:t>
            </a:fld>
            <a:endParaRPr lang="en-IN"/>
          </a:p>
        </p:txBody>
      </p:sp>
    </p:spTree>
    <p:extLst>
      <p:ext uri="{BB962C8B-B14F-4D97-AF65-F5344CB8AC3E}">
        <p14:creationId xmlns:p14="http://schemas.microsoft.com/office/powerpoint/2010/main" val="6718891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1E43-0C51-5CE7-7659-B178D32582DB}"/>
              </a:ext>
            </a:extLst>
          </p:cNvPr>
          <p:cNvSpPr>
            <a:spLocks noGrp="1"/>
          </p:cNvSpPr>
          <p:nvPr>
            <p:ph type="ctrTitle"/>
          </p:nvPr>
        </p:nvSpPr>
        <p:spPr>
          <a:xfrm>
            <a:off x="1657539" y="245534"/>
            <a:ext cx="8648833" cy="2515953"/>
          </a:xfrm>
        </p:spPr>
        <p:txBody>
          <a:bodyPr>
            <a:normAutofit/>
          </a:bodyPr>
          <a:lstStyle/>
          <a:p>
            <a:r>
              <a:rPr lang="en-IN" b="1" dirty="0">
                <a:solidFill>
                  <a:schemeClr val="bg2">
                    <a:lumMod val="25000"/>
                  </a:schemeClr>
                </a:solidFill>
              </a:rPr>
              <a:t>Leads Scoring Case Study</a:t>
            </a:r>
            <a:br>
              <a:rPr lang="en-IN" dirty="0"/>
            </a:br>
            <a:endParaRPr lang="en-IN" dirty="0"/>
          </a:p>
        </p:txBody>
      </p:sp>
      <p:sp>
        <p:nvSpPr>
          <p:cNvPr id="3" name="Subtitle 2">
            <a:extLst>
              <a:ext uri="{FF2B5EF4-FFF2-40B4-BE49-F238E27FC236}">
                <a16:creationId xmlns:a16="http://schemas.microsoft.com/office/drawing/2014/main" id="{B05FE9E3-ECEC-7D8F-0406-EE54D4756C9F}"/>
              </a:ext>
            </a:extLst>
          </p:cNvPr>
          <p:cNvSpPr>
            <a:spLocks noGrp="1"/>
          </p:cNvSpPr>
          <p:nvPr>
            <p:ph type="subTitle" idx="1"/>
          </p:nvPr>
        </p:nvSpPr>
        <p:spPr>
          <a:xfrm>
            <a:off x="4167905" y="4709160"/>
            <a:ext cx="6987645" cy="1388873"/>
          </a:xfrm>
        </p:spPr>
        <p:txBody>
          <a:bodyPr>
            <a:normAutofit fontScale="92500" lnSpcReduction="20000"/>
          </a:bodyPr>
          <a:lstStyle/>
          <a:p>
            <a:r>
              <a:rPr lang="en-IN" sz="2800" b="1" dirty="0">
                <a:solidFill>
                  <a:schemeClr val="tx2">
                    <a:lumMod val="50000"/>
                  </a:schemeClr>
                </a:solidFill>
              </a:rPr>
              <a:t>By:-</a:t>
            </a:r>
          </a:p>
          <a:p>
            <a:r>
              <a:rPr lang="en-IN" sz="2800" b="1" dirty="0" err="1">
                <a:solidFill>
                  <a:schemeClr val="tx2">
                    <a:lumMod val="50000"/>
                  </a:schemeClr>
                </a:solidFill>
              </a:rPr>
              <a:t>Vasvi</a:t>
            </a:r>
            <a:r>
              <a:rPr lang="en-IN" sz="2800" b="1" dirty="0">
                <a:solidFill>
                  <a:schemeClr val="tx2">
                    <a:lumMod val="50000"/>
                  </a:schemeClr>
                </a:solidFill>
              </a:rPr>
              <a:t> </a:t>
            </a:r>
            <a:r>
              <a:rPr lang="en-IN" sz="2800" b="1" dirty="0" err="1">
                <a:solidFill>
                  <a:schemeClr val="tx2">
                    <a:lumMod val="50000"/>
                  </a:schemeClr>
                </a:solidFill>
              </a:rPr>
              <a:t>Bhangalia</a:t>
            </a:r>
            <a:r>
              <a:rPr lang="en-IN" sz="2800" b="1" dirty="0">
                <a:solidFill>
                  <a:schemeClr val="tx2">
                    <a:lumMod val="50000"/>
                  </a:schemeClr>
                </a:solidFill>
              </a:rPr>
              <a:t> </a:t>
            </a:r>
          </a:p>
          <a:p>
            <a:r>
              <a:rPr lang="en-IN" sz="2800" b="1" dirty="0">
                <a:solidFill>
                  <a:schemeClr val="tx2">
                    <a:lumMod val="50000"/>
                  </a:schemeClr>
                </a:solidFill>
              </a:rPr>
              <a:t>Ashish Prasad Maharana</a:t>
            </a:r>
          </a:p>
        </p:txBody>
      </p:sp>
      <p:sp>
        <p:nvSpPr>
          <p:cNvPr id="4" name="TextBox 3">
            <a:extLst>
              <a:ext uri="{FF2B5EF4-FFF2-40B4-BE49-F238E27FC236}">
                <a16:creationId xmlns:a16="http://schemas.microsoft.com/office/drawing/2014/main" id="{20262B49-3621-24CB-BE85-C59E9DAEEDF8}"/>
              </a:ext>
            </a:extLst>
          </p:cNvPr>
          <p:cNvSpPr txBox="1"/>
          <p:nvPr/>
        </p:nvSpPr>
        <p:spPr>
          <a:xfrm>
            <a:off x="1963167" y="2188299"/>
            <a:ext cx="8037576" cy="1569660"/>
          </a:xfrm>
          <a:prstGeom prst="rect">
            <a:avLst/>
          </a:prstGeom>
          <a:noFill/>
        </p:spPr>
        <p:txBody>
          <a:bodyPr wrap="square" rtlCol="0">
            <a:spAutoFit/>
          </a:bodyPr>
          <a:lstStyle/>
          <a:p>
            <a:pPr algn="ctr"/>
            <a:r>
              <a:rPr lang="en-US" sz="2400" b="1" dirty="0">
                <a:solidFill>
                  <a:schemeClr val="tx1">
                    <a:lumMod val="85000"/>
                    <a:lumOff val="15000"/>
                  </a:schemeClr>
                </a:solidFill>
              </a:rPr>
              <a:t> To create a Logistic Regression Model to determine whether ran education company's lead for online courses the conversion of designated X Education would be successful or not.</a:t>
            </a:r>
            <a:r>
              <a:rPr lang="en-IN" sz="2400" b="1" dirty="0">
                <a:solidFill>
                  <a:schemeClr val="tx1">
                    <a:lumMod val="85000"/>
                    <a:lumOff val="15000"/>
                  </a:schemeClr>
                </a:solidFill>
              </a:rPr>
              <a:t> </a:t>
            </a:r>
          </a:p>
        </p:txBody>
      </p:sp>
    </p:spTree>
    <p:extLst>
      <p:ext uri="{BB962C8B-B14F-4D97-AF65-F5344CB8AC3E}">
        <p14:creationId xmlns:p14="http://schemas.microsoft.com/office/powerpoint/2010/main" val="81056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FA244-0379-5EDA-79D5-6E5FE7C5B233}"/>
              </a:ext>
            </a:extLst>
          </p:cNvPr>
          <p:cNvSpPr txBox="1"/>
          <p:nvPr/>
        </p:nvSpPr>
        <p:spPr>
          <a:xfrm>
            <a:off x="247973" y="464949"/>
            <a:ext cx="11716717" cy="1323439"/>
          </a:xfrm>
          <a:prstGeom prst="rect">
            <a:avLst/>
          </a:prstGeom>
          <a:noFill/>
        </p:spPr>
        <p:txBody>
          <a:bodyPr wrap="square" rtlCol="0">
            <a:spAutoFit/>
          </a:bodyPr>
          <a:lstStyle/>
          <a:p>
            <a:r>
              <a:rPr lang="en-IN" sz="4000" b="1" dirty="0">
                <a:solidFill>
                  <a:schemeClr val="bg2">
                    <a:lumMod val="25000"/>
                  </a:schemeClr>
                </a:solidFill>
              </a:rPr>
              <a:t>Predicting the Conversion Probability and Predicted Column</a:t>
            </a:r>
            <a:endParaRPr lang="en-IN" b="1" dirty="0">
              <a:solidFill>
                <a:schemeClr val="bg2">
                  <a:lumMod val="25000"/>
                </a:schemeClr>
              </a:solidFill>
            </a:endParaRPr>
          </a:p>
        </p:txBody>
      </p:sp>
      <p:sp>
        <p:nvSpPr>
          <p:cNvPr id="3" name="Rectangle: Rounded Corners 2">
            <a:extLst>
              <a:ext uri="{FF2B5EF4-FFF2-40B4-BE49-F238E27FC236}">
                <a16:creationId xmlns:a16="http://schemas.microsoft.com/office/drawing/2014/main" id="{FA4DC68B-B840-D9E2-0289-7AADE62A5823}"/>
              </a:ext>
            </a:extLst>
          </p:cNvPr>
          <p:cNvSpPr/>
          <p:nvPr/>
        </p:nvSpPr>
        <p:spPr>
          <a:xfrm>
            <a:off x="340963" y="2034032"/>
            <a:ext cx="5470901"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CA3D6452-C43C-2D98-063D-F4F1F15934A4}"/>
              </a:ext>
            </a:extLst>
          </p:cNvPr>
          <p:cNvSpPr/>
          <p:nvPr/>
        </p:nvSpPr>
        <p:spPr>
          <a:xfrm>
            <a:off x="6578913" y="4373016"/>
            <a:ext cx="5315919" cy="1813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63961A3-49C5-A274-0FF6-3CA3C34479AD}"/>
              </a:ext>
            </a:extLst>
          </p:cNvPr>
          <p:cNvSpPr txBox="1"/>
          <p:nvPr/>
        </p:nvSpPr>
        <p:spPr>
          <a:xfrm>
            <a:off x="697423" y="2209768"/>
            <a:ext cx="4757980" cy="1477328"/>
          </a:xfrm>
          <a:prstGeom prst="rect">
            <a:avLst/>
          </a:prstGeom>
          <a:noFill/>
        </p:spPr>
        <p:txBody>
          <a:bodyPr wrap="square" rtlCol="0">
            <a:spAutoFit/>
          </a:bodyPr>
          <a:lstStyle/>
          <a:p>
            <a:r>
              <a:rPr lang="en-IN" dirty="0">
                <a:solidFill>
                  <a:schemeClr val="bg1"/>
                </a:solidFill>
              </a:rPr>
              <a:t>Creating a </a:t>
            </a:r>
            <a:r>
              <a:rPr lang="en-IN" dirty="0" err="1">
                <a:solidFill>
                  <a:schemeClr val="bg1"/>
                </a:solidFill>
              </a:rPr>
              <a:t>dataframe</a:t>
            </a:r>
            <a:r>
              <a:rPr lang="en-IN" dirty="0">
                <a:solidFill>
                  <a:schemeClr val="bg1"/>
                </a:solidFill>
              </a:rPr>
              <a:t> with the actual Converted Flag and the predicted Probabilities </a:t>
            </a:r>
          </a:p>
          <a:p>
            <a:endParaRPr lang="en-IN" dirty="0">
              <a:solidFill>
                <a:schemeClr val="bg1"/>
              </a:solidFill>
            </a:endParaRPr>
          </a:p>
          <a:p>
            <a:r>
              <a:rPr lang="en-IN" dirty="0">
                <a:solidFill>
                  <a:schemeClr val="bg1"/>
                </a:solidFill>
              </a:rPr>
              <a:t>Showing top 5 record of the </a:t>
            </a:r>
            <a:r>
              <a:rPr lang="en-IN" dirty="0" err="1">
                <a:solidFill>
                  <a:schemeClr val="bg1"/>
                </a:solidFill>
              </a:rPr>
              <a:t>dataframe</a:t>
            </a:r>
            <a:r>
              <a:rPr lang="en-IN" dirty="0">
                <a:solidFill>
                  <a:schemeClr val="bg1"/>
                </a:solidFill>
              </a:rPr>
              <a:t> in the picture on the right</a:t>
            </a:r>
            <a:r>
              <a:rPr lang="en-IN" dirty="0"/>
              <a:t>.</a:t>
            </a:r>
          </a:p>
        </p:txBody>
      </p:sp>
      <p:sp>
        <p:nvSpPr>
          <p:cNvPr id="6" name="TextBox 5">
            <a:extLst>
              <a:ext uri="{FF2B5EF4-FFF2-40B4-BE49-F238E27FC236}">
                <a16:creationId xmlns:a16="http://schemas.microsoft.com/office/drawing/2014/main" id="{8F3F0825-9F14-B7B4-C1BD-C88CFB4F9F6B}"/>
              </a:ext>
            </a:extLst>
          </p:cNvPr>
          <p:cNvSpPr txBox="1"/>
          <p:nvPr/>
        </p:nvSpPr>
        <p:spPr>
          <a:xfrm>
            <a:off x="6865983" y="4498429"/>
            <a:ext cx="4804475" cy="1477328"/>
          </a:xfrm>
          <a:prstGeom prst="rect">
            <a:avLst/>
          </a:prstGeom>
          <a:noFill/>
        </p:spPr>
        <p:txBody>
          <a:bodyPr wrap="square" rtlCol="0">
            <a:spAutoFit/>
          </a:bodyPr>
          <a:lstStyle/>
          <a:p>
            <a:r>
              <a:rPr lang="en-IN" dirty="0">
                <a:solidFill>
                  <a:schemeClr val="bg1"/>
                </a:solidFill>
              </a:rPr>
              <a:t>Creating new column ‘Final Predicted’ </a:t>
            </a:r>
            <a:r>
              <a:rPr lang="en-IN" dirty="0" err="1">
                <a:solidFill>
                  <a:schemeClr val="bg1"/>
                </a:solidFill>
              </a:rPr>
              <a:t>witrh</a:t>
            </a:r>
            <a:r>
              <a:rPr lang="en-IN" dirty="0">
                <a:solidFill>
                  <a:schemeClr val="bg1"/>
                </a:solidFill>
              </a:rPr>
              <a:t> 1 if </a:t>
            </a:r>
            <a:r>
              <a:rPr lang="en-IN" dirty="0" err="1">
                <a:solidFill>
                  <a:schemeClr val="bg1"/>
                </a:solidFill>
              </a:rPr>
              <a:t>Conversion_Prob</a:t>
            </a:r>
            <a:r>
              <a:rPr lang="en-IN" dirty="0">
                <a:solidFill>
                  <a:schemeClr val="bg1"/>
                </a:solidFill>
              </a:rPr>
              <a:t>&gt;0.5 else 0 </a:t>
            </a:r>
          </a:p>
          <a:p>
            <a:endParaRPr lang="en-IN" dirty="0">
              <a:solidFill>
                <a:schemeClr val="bg1"/>
              </a:solidFill>
            </a:endParaRPr>
          </a:p>
          <a:p>
            <a:r>
              <a:rPr lang="en-IN" dirty="0">
                <a:solidFill>
                  <a:schemeClr val="bg1"/>
                </a:solidFill>
              </a:rPr>
              <a:t>Showing all the records of the </a:t>
            </a:r>
            <a:r>
              <a:rPr lang="en-IN" dirty="0" err="1">
                <a:solidFill>
                  <a:schemeClr val="bg1"/>
                </a:solidFill>
              </a:rPr>
              <a:t>dataframe</a:t>
            </a:r>
            <a:r>
              <a:rPr lang="en-IN" dirty="0">
                <a:solidFill>
                  <a:schemeClr val="bg1"/>
                </a:solidFill>
              </a:rPr>
              <a:t> in the picture on the left.</a:t>
            </a:r>
          </a:p>
        </p:txBody>
      </p:sp>
      <p:pic>
        <p:nvPicPr>
          <p:cNvPr id="8" name="Picture 7">
            <a:extLst>
              <a:ext uri="{FF2B5EF4-FFF2-40B4-BE49-F238E27FC236}">
                <a16:creationId xmlns:a16="http://schemas.microsoft.com/office/drawing/2014/main" id="{FF89D3C3-266D-1D32-D0A6-CF1154497182}"/>
              </a:ext>
            </a:extLst>
          </p:cNvPr>
          <p:cNvPicPr>
            <a:picLocks noChangeAspect="1"/>
          </p:cNvPicPr>
          <p:nvPr/>
        </p:nvPicPr>
        <p:blipFill>
          <a:blip r:embed="rId2"/>
          <a:stretch>
            <a:fillRect/>
          </a:stretch>
        </p:blipFill>
        <p:spPr>
          <a:xfrm>
            <a:off x="7407955" y="2138766"/>
            <a:ext cx="3332369" cy="1619333"/>
          </a:xfrm>
          <a:prstGeom prst="rect">
            <a:avLst/>
          </a:prstGeom>
        </p:spPr>
      </p:pic>
      <p:pic>
        <p:nvPicPr>
          <p:cNvPr id="10" name="Picture 9">
            <a:extLst>
              <a:ext uri="{FF2B5EF4-FFF2-40B4-BE49-F238E27FC236}">
                <a16:creationId xmlns:a16="http://schemas.microsoft.com/office/drawing/2014/main" id="{B6B6E752-6A67-75AB-009D-D8C9FFA4C144}"/>
              </a:ext>
            </a:extLst>
          </p:cNvPr>
          <p:cNvPicPr>
            <a:picLocks noChangeAspect="1"/>
          </p:cNvPicPr>
          <p:nvPr/>
        </p:nvPicPr>
        <p:blipFill>
          <a:blip r:embed="rId3"/>
          <a:stretch>
            <a:fillRect/>
          </a:stretch>
        </p:blipFill>
        <p:spPr>
          <a:xfrm>
            <a:off x="340963" y="4038568"/>
            <a:ext cx="5470900" cy="2354483"/>
          </a:xfrm>
          <a:prstGeom prst="rect">
            <a:avLst/>
          </a:prstGeom>
        </p:spPr>
      </p:pic>
      <p:sp>
        <p:nvSpPr>
          <p:cNvPr id="11" name="Arrow: Chevron 10">
            <a:extLst>
              <a:ext uri="{FF2B5EF4-FFF2-40B4-BE49-F238E27FC236}">
                <a16:creationId xmlns:a16="http://schemas.microsoft.com/office/drawing/2014/main" id="{34808593-2C86-577E-13B3-D4F8BB935BB5}"/>
              </a:ext>
            </a:extLst>
          </p:cNvPr>
          <p:cNvSpPr/>
          <p:nvPr/>
        </p:nvSpPr>
        <p:spPr>
          <a:xfrm>
            <a:off x="6292312" y="2634712"/>
            <a:ext cx="573202" cy="79428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BBCCDF53-51DB-201D-8520-007D7EB9D32A}"/>
              </a:ext>
            </a:extLst>
          </p:cNvPr>
          <p:cNvSpPr/>
          <p:nvPr/>
        </p:nvSpPr>
        <p:spPr>
          <a:xfrm rot="10800000">
            <a:off x="5850726" y="4839949"/>
            <a:ext cx="573202" cy="79428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5041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7E4BD64-3335-DD35-A883-4DB786F77B38}"/>
              </a:ext>
            </a:extLst>
          </p:cNvPr>
          <p:cNvSpPr/>
          <p:nvPr/>
        </p:nvSpPr>
        <p:spPr>
          <a:xfrm>
            <a:off x="294468" y="1425844"/>
            <a:ext cx="4324027" cy="161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8323369-61A3-8A1C-574E-401601AA76A4}"/>
              </a:ext>
            </a:extLst>
          </p:cNvPr>
          <p:cNvSpPr txBox="1"/>
          <p:nvPr/>
        </p:nvSpPr>
        <p:spPr>
          <a:xfrm>
            <a:off x="588935" y="1754701"/>
            <a:ext cx="3735091" cy="954107"/>
          </a:xfrm>
          <a:prstGeom prst="rect">
            <a:avLst/>
          </a:prstGeom>
          <a:noFill/>
        </p:spPr>
        <p:txBody>
          <a:bodyPr wrap="square" rtlCol="0">
            <a:spAutoFit/>
          </a:bodyPr>
          <a:lstStyle/>
          <a:p>
            <a:pPr algn="ctr"/>
            <a:r>
              <a:rPr lang="en-IN" sz="2800" b="1" dirty="0">
                <a:solidFill>
                  <a:schemeClr val="bg1"/>
                </a:solidFill>
              </a:rPr>
              <a:t>Optimal Probability Threshold</a:t>
            </a:r>
            <a:endParaRPr lang="en-IN" b="1" dirty="0">
              <a:solidFill>
                <a:schemeClr val="bg1"/>
              </a:solidFill>
            </a:endParaRPr>
          </a:p>
        </p:txBody>
      </p:sp>
      <p:sp>
        <p:nvSpPr>
          <p:cNvPr id="7" name="TextBox 6">
            <a:extLst>
              <a:ext uri="{FF2B5EF4-FFF2-40B4-BE49-F238E27FC236}">
                <a16:creationId xmlns:a16="http://schemas.microsoft.com/office/drawing/2014/main" id="{FEB2E7CE-1AB5-7003-40C8-9010056DF305}"/>
              </a:ext>
            </a:extLst>
          </p:cNvPr>
          <p:cNvSpPr txBox="1"/>
          <p:nvPr/>
        </p:nvSpPr>
        <p:spPr>
          <a:xfrm>
            <a:off x="511444" y="247973"/>
            <a:ext cx="11003797" cy="830997"/>
          </a:xfrm>
          <a:prstGeom prst="rect">
            <a:avLst/>
          </a:prstGeom>
          <a:noFill/>
        </p:spPr>
        <p:txBody>
          <a:bodyPr wrap="square" rtlCol="0">
            <a:spAutoFit/>
          </a:bodyPr>
          <a:lstStyle/>
          <a:p>
            <a:r>
              <a:rPr lang="en-IN" sz="4800" b="1" dirty="0"/>
              <a:t>Finding Optimal Probability Threshold</a:t>
            </a:r>
            <a:endParaRPr lang="en-IN" b="1" dirty="0"/>
          </a:p>
        </p:txBody>
      </p:sp>
      <p:pic>
        <p:nvPicPr>
          <p:cNvPr id="9" name="Picture 8">
            <a:extLst>
              <a:ext uri="{FF2B5EF4-FFF2-40B4-BE49-F238E27FC236}">
                <a16:creationId xmlns:a16="http://schemas.microsoft.com/office/drawing/2014/main" id="{153975B7-BE2D-1A48-46DB-1D3E525ED646}"/>
              </a:ext>
            </a:extLst>
          </p:cNvPr>
          <p:cNvPicPr>
            <a:picLocks noChangeAspect="1"/>
          </p:cNvPicPr>
          <p:nvPr/>
        </p:nvPicPr>
        <p:blipFill>
          <a:blip r:embed="rId2"/>
          <a:stretch>
            <a:fillRect/>
          </a:stretch>
        </p:blipFill>
        <p:spPr>
          <a:xfrm>
            <a:off x="5529219" y="1264125"/>
            <a:ext cx="6202998" cy="3888047"/>
          </a:xfrm>
          <a:prstGeom prst="rect">
            <a:avLst/>
          </a:prstGeom>
        </p:spPr>
      </p:pic>
      <p:sp>
        <p:nvSpPr>
          <p:cNvPr id="10" name="TextBox 9">
            <a:extLst>
              <a:ext uri="{FF2B5EF4-FFF2-40B4-BE49-F238E27FC236}">
                <a16:creationId xmlns:a16="http://schemas.microsoft.com/office/drawing/2014/main" id="{5C0835DD-C52F-1A33-B87A-29CF5F60F5EA}"/>
              </a:ext>
            </a:extLst>
          </p:cNvPr>
          <p:cNvSpPr txBox="1"/>
          <p:nvPr/>
        </p:nvSpPr>
        <p:spPr>
          <a:xfrm>
            <a:off x="867903" y="3193707"/>
            <a:ext cx="4541005" cy="3416320"/>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tx2">
                    <a:lumMod val="50000"/>
                  </a:schemeClr>
                </a:solidFill>
              </a:rPr>
              <a:t>The accuracy ,sensitivity and specificity was calculated for various values of probability threshold and plotted in the graph to the right</a:t>
            </a:r>
          </a:p>
          <a:p>
            <a:pPr marL="285750" indent="-285750">
              <a:buFont typeface="Arial" panose="020B0604020202020204" pitchFamily="34" charset="0"/>
              <a:buChar char="•"/>
            </a:pPr>
            <a:endParaRPr lang="en-IN" b="1" dirty="0">
              <a:solidFill>
                <a:schemeClr val="tx2">
                  <a:lumMod val="50000"/>
                </a:schemeClr>
              </a:solidFill>
            </a:endParaRPr>
          </a:p>
          <a:p>
            <a:pPr marL="285750" indent="-285750">
              <a:buFont typeface="Arial" panose="020B0604020202020204" pitchFamily="34" charset="0"/>
              <a:buChar char="•"/>
            </a:pPr>
            <a:r>
              <a:rPr lang="en-IN" b="1" dirty="0">
                <a:solidFill>
                  <a:schemeClr val="tx2">
                    <a:lumMod val="50000"/>
                  </a:schemeClr>
                </a:solidFill>
              </a:rPr>
              <a:t>For the curve above 0.3 it is found to be the optimum point for cut off frequency.</a:t>
            </a:r>
          </a:p>
          <a:p>
            <a:pPr marL="285750" indent="-285750">
              <a:buFont typeface="Arial" panose="020B0604020202020204" pitchFamily="34" charset="0"/>
              <a:buChar char="•"/>
            </a:pPr>
            <a:endParaRPr lang="en-IN" b="1" dirty="0">
              <a:solidFill>
                <a:schemeClr val="tx2">
                  <a:lumMod val="50000"/>
                </a:schemeClr>
              </a:solidFill>
            </a:endParaRPr>
          </a:p>
          <a:p>
            <a:pPr marL="285750" indent="-285750">
              <a:buFont typeface="Arial" panose="020B0604020202020204" pitchFamily="34" charset="0"/>
              <a:buChar char="•"/>
            </a:pPr>
            <a:r>
              <a:rPr lang="en-IN" b="1" dirty="0">
                <a:solidFill>
                  <a:schemeClr val="tx2">
                    <a:lumMod val="50000"/>
                  </a:schemeClr>
                </a:solidFill>
              </a:rPr>
              <a:t>At this threshold value, all the 3 metrics-accuracy , sensitivity and specificity were found above 80% which is a well accepted value </a:t>
            </a:r>
          </a:p>
        </p:txBody>
      </p:sp>
    </p:spTree>
    <p:extLst>
      <p:ext uri="{BB962C8B-B14F-4D97-AF65-F5344CB8AC3E}">
        <p14:creationId xmlns:p14="http://schemas.microsoft.com/office/powerpoint/2010/main" val="73217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B90584-42F1-E1F1-25CC-B12E83997884}"/>
              </a:ext>
            </a:extLst>
          </p:cNvPr>
          <p:cNvGraphicFramePr/>
          <p:nvPr>
            <p:extLst>
              <p:ext uri="{D42A27DB-BD31-4B8C-83A1-F6EECF244321}">
                <p14:modId xmlns:p14="http://schemas.microsoft.com/office/powerpoint/2010/main" val="3266442265"/>
              </p:ext>
            </p:extLst>
          </p:nvPr>
        </p:nvGraphicFramePr>
        <p:xfrm>
          <a:off x="402955" y="1673815"/>
          <a:ext cx="6953573" cy="4660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84CEE8A-E632-1F24-2DCB-961677DD153F}"/>
              </a:ext>
            </a:extLst>
          </p:cNvPr>
          <p:cNvPicPr>
            <a:picLocks noChangeAspect="1"/>
          </p:cNvPicPr>
          <p:nvPr/>
        </p:nvPicPr>
        <p:blipFill>
          <a:blip r:embed="rId7"/>
          <a:stretch>
            <a:fillRect/>
          </a:stretch>
        </p:blipFill>
        <p:spPr>
          <a:xfrm>
            <a:off x="7935782" y="2109507"/>
            <a:ext cx="4115011" cy="3568883"/>
          </a:xfrm>
          <a:prstGeom prst="rect">
            <a:avLst/>
          </a:prstGeom>
        </p:spPr>
      </p:pic>
      <p:sp>
        <p:nvSpPr>
          <p:cNvPr id="5" name="TextBox 4">
            <a:extLst>
              <a:ext uri="{FF2B5EF4-FFF2-40B4-BE49-F238E27FC236}">
                <a16:creationId xmlns:a16="http://schemas.microsoft.com/office/drawing/2014/main" id="{C3B26F10-5FB3-8BCE-ACB8-C7F251A71A05}"/>
              </a:ext>
            </a:extLst>
          </p:cNvPr>
          <p:cNvSpPr txBox="1"/>
          <p:nvPr/>
        </p:nvSpPr>
        <p:spPr>
          <a:xfrm>
            <a:off x="976393" y="0"/>
            <a:ext cx="10352868" cy="769441"/>
          </a:xfrm>
          <a:prstGeom prst="rect">
            <a:avLst/>
          </a:prstGeom>
          <a:noFill/>
        </p:spPr>
        <p:txBody>
          <a:bodyPr wrap="square" rtlCol="0">
            <a:spAutoFit/>
          </a:bodyPr>
          <a:lstStyle/>
          <a:p>
            <a:r>
              <a:rPr lang="en-IN" sz="4400" b="1" dirty="0">
                <a:solidFill>
                  <a:schemeClr val="tx2">
                    <a:lumMod val="50000"/>
                  </a:schemeClr>
                </a:solidFill>
              </a:rPr>
              <a:t>Plotting the ROC Curve &amp; Calculating AUC</a:t>
            </a:r>
            <a:endParaRPr lang="en-IN" b="1" dirty="0">
              <a:solidFill>
                <a:schemeClr val="tx2">
                  <a:lumMod val="50000"/>
                </a:schemeClr>
              </a:solidFill>
            </a:endParaRPr>
          </a:p>
        </p:txBody>
      </p:sp>
    </p:spTree>
    <p:extLst>
      <p:ext uri="{BB962C8B-B14F-4D97-AF65-F5344CB8AC3E}">
        <p14:creationId xmlns:p14="http://schemas.microsoft.com/office/powerpoint/2010/main" val="188341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25253B-542C-A0B6-1634-5723DE855EF9}"/>
              </a:ext>
            </a:extLst>
          </p:cNvPr>
          <p:cNvSpPr txBox="1"/>
          <p:nvPr/>
        </p:nvSpPr>
        <p:spPr>
          <a:xfrm>
            <a:off x="1392264" y="302217"/>
            <a:ext cx="9407471" cy="769441"/>
          </a:xfrm>
          <a:prstGeom prst="rect">
            <a:avLst/>
          </a:prstGeom>
          <a:noFill/>
        </p:spPr>
        <p:txBody>
          <a:bodyPr wrap="square" rtlCol="0">
            <a:spAutoFit/>
          </a:bodyPr>
          <a:lstStyle/>
          <a:p>
            <a:r>
              <a:rPr lang="en-IN" sz="4400" b="1" dirty="0">
                <a:solidFill>
                  <a:schemeClr val="tx2">
                    <a:lumMod val="75000"/>
                  </a:schemeClr>
                </a:solidFill>
              </a:rPr>
              <a:t>Evaluating the model on the Train Set</a:t>
            </a:r>
            <a:endParaRPr lang="en-IN" b="1" dirty="0">
              <a:solidFill>
                <a:schemeClr val="tx2">
                  <a:lumMod val="75000"/>
                </a:schemeClr>
              </a:solidFill>
            </a:endParaRPr>
          </a:p>
        </p:txBody>
      </p:sp>
      <p:sp>
        <p:nvSpPr>
          <p:cNvPr id="3" name="Rectangle: Rounded Corners 2">
            <a:extLst>
              <a:ext uri="{FF2B5EF4-FFF2-40B4-BE49-F238E27FC236}">
                <a16:creationId xmlns:a16="http://schemas.microsoft.com/office/drawing/2014/main" id="{5709AD05-F8AB-E57E-0E7A-26761AEF2CF2}"/>
              </a:ext>
            </a:extLst>
          </p:cNvPr>
          <p:cNvSpPr/>
          <p:nvPr/>
        </p:nvSpPr>
        <p:spPr>
          <a:xfrm>
            <a:off x="56829" y="1201119"/>
            <a:ext cx="6679770" cy="2123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Confusion Matrix</a:t>
            </a:r>
          </a:p>
          <a:p>
            <a:r>
              <a:rPr lang="en-IN" dirty="0"/>
              <a:t>#</a:t>
            </a:r>
            <a:r>
              <a:rPr lang="en-IN" sz="2000" dirty="0"/>
              <a:t>Predicted           </a:t>
            </a:r>
            <a:r>
              <a:rPr lang="en-IN" sz="2400" dirty="0"/>
              <a:t>Not Converted           </a:t>
            </a:r>
            <a:r>
              <a:rPr lang="en-IN" sz="2400" dirty="0" err="1"/>
              <a:t>Converted</a:t>
            </a:r>
            <a:endParaRPr lang="en-IN" sz="2000" dirty="0"/>
          </a:p>
          <a:p>
            <a:r>
              <a:rPr lang="en-IN" dirty="0"/>
              <a:t>#Actual   </a:t>
            </a:r>
          </a:p>
          <a:p>
            <a:r>
              <a:rPr lang="en-IN" sz="2400" dirty="0"/>
              <a:t>Not Converted             </a:t>
            </a:r>
            <a:r>
              <a:rPr lang="en-IN" sz="2400" b="1" dirty="0">
                <a:latin typeface="Arial" panose="020B0604020202020204" pitchFamily="34" charset="0"/>
                <a:cs typeface="Arial" panose="020B0604020202020204" pitchFamily="34" charset="0"/>
              </a:rPr>
              <a:t>3191 		811          </a:t>
            </a:r>
            <a:endParaRPr lang="en-IN" b="1" dirty="0">
              <a:latin typeface="Arial" panose="020B0604020202020204" pitchFamily="34" charset="0"/>
              <a:cs typeface="Arial" panose="020B0604020202020204" pitchFamily="34" charset="0"/>
            </a:endParaRPr>
          </a:p>
          <a:p>
            <a:r>
              <a:rPr lang="en-IN" sz="2400" dirty="0"/>
              <a:t>Converted </a:t>
            </a:r>
            <a:r>
              <a:rPr lang="en-IN" dirty="0"/>
              <a:t>          	       </a:t>
            </a:r>
            <a:r>
              <a:rPr lang="en-IN" sz="2400" b="1" dirty="0">
                <a:latin typeface="Arial" panose="020B0604020202020204" pitchFamily="34" charset="0"/>
                <a:cs typeface="Arial" panose="020B0604020202020204" pitchFamily="34" charset="0"/>
              </a:rPr>
              <a:t>491			1975</a:t>
            </a:r>
            <a:endParaRPr lang="en-IN" b="1"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B15D0F01-5AF8-DF3D-7E21-1795165A45DE}"/>
              </a:ext>
            </a:extLst>
          </p:cNvPr>
          <p:cNvSpPr/>
          <p:nvPr/>
        </p:nvSpPr>
        <p:spPr>
          <a:xfrm>
            <a:off x="8834034" y="1679629"/>
            <a:ext cx="2572719" cy="1166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Probability Threshold</a:t>
            </a:r>
          </a:p>
          <a:p>
            <a:pPr algn="ctr"/>
            <a:r>
              <a:rPr lang="en-IN" sz="2000" b="1" dirty="0"/>
              <a:t>= 0.33</a:t>
            </a:r>
          </a:p>
        </p:txBody>
      </p:sp>
      <p:graphicFrame>
        <p:nvGraphicFramePr>
          <p:cNvPr id="7" name="Diagram 6">
            <a:extLst>
              <a:ext uri="{FF2B5EF4-FFF2-40B4-BE49-F238E27FC236}">
                <a16:creationId xmlns:a16="http://schemas.microsoft.com/office/drawing/2014/main" id="{38F10CA4-9EA1-47B4-BBFA-94F06DD7823F}"/>
              </a:ext>
            </a:extLst>
          </p:cNvPr>
          <p:cNvGraphicFramePr/>
          <p:nvPr>
            <p:extLst>
              <p:ext uri="{D42A27DB-BD31-4B8C-83A1-F6EECF244321}">
                <p14:modId xmlns:p14="http://schemas.microsoft.com/office/powerpoint/2010/main" val="488605892"/>
              </p:ext>
            </p:extLst>
          </p:nvPr>
        </p:nvGraphicFramePr>
        <p:xfrm>
          <a:off x="170481" y="3905573"/>
          <a:ext cx="11453248" cy="2650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411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B9F190-1529-1A5E-5FBC-02FC1F44D463}"/>
              </a:ext>
            </a:extLst>
          </p:cNvPr>
          <p:cNvSpPr txBox="1"/>
          <p:nvPr/>
        </p:nvSpPr>
        <p:spPr>
          <a:xfrm>
            <a:off x="1627322" y="263471"/>
            <a:ext cx="8942522" cy="769441"/>
          </a:xfrm>
          <a:prstGeom prst="rect">
            <a:avLst/>
          </a:prstGeom>
          <a:noFill/>
        </p:spPr>
        <p:txBody>
          <a:bodyPr wrap="square" rtlCol="0">
            <a:spAutoFit/>
          </a:bodyPr>
          <a:lstStyle/>
          <a:p>
            <a:r>
              <a:rPr lang="en-IN" sz="4400" b="1" dirty="0"/>
              <a:t>Making Predictions on the test set</a:t>
            </a:r>
            <a:endParaRPr lang="en-IN" b="1" dirty="0"/>
          </a:p>
        </p:txBody>
      </p:sp>
      <p:sp>
        <p:nvSpPr>
          <p:cNvPr id="3" name="Rectangle: Rounded Corners 2">
            <a:extLst>
              <a:ext uri="{FF2B5EF4-FFF2-40B4-BE49-F238E27FC236}">
                <a16:creationId xmlns:a16="http://schemas.microsoft.com/office/drawing/2014/main" id="{F0A23555-1B95-65D6-E073-D91B556B5237}"/>
              </a:ext>
            </a:extLst>
          </p:cNvPr>
          <p:cNvSpPr/>
          <p:nvPr/>
        </p:nvSpPr>
        <p:spPr>
          <a:xfrm>
            <a:off x="650929" y="1766807"/>
            <a:ext cx="6509288" cy="40605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t>The final model on the train dataset is used to make predictions for the test dataset</a:t>
            </a:r>
          </a:p>
          <a:p>
            <a:pPr marL="285750" indent="-285750">
              <a:buFont typeface="Arial" panose="020B0604020202020204" pitchFamily="34" charset="0"/>
              <a:buChar char="•"/>
            </a:pPr>
            <a:r>
              <a:rPr lang="en-IN" b="1" dirty="0"/>
              <a:t>The train data set was scaled using the scaler transform function that was used to scale the train dataset</a:t>
            </a:r>
          </a:p>
          <a:p>
            <a:pPr marL="285750" indent="-285750">
              <a:buFont typeface="Arial" panose="020B0604020202020204" pitchFamily="34" charset="0"/>
              <a:buChar char="•"/>
            </a:pPr>
            <a:r>
              <a:rPr lang="en-IN" b="1" dirty="0"/>
              <a:t>The predicted probabilities were added to the leads in the test data frame</a:t>
            </a:r>
          </a:p>
          <a:p>
            <a:pPr marL="285750" indent="-285750">
              <a:buFont typeface="Arial" panose="020B0604020202020204" pitchFamily="34" charset="0"/>
              <a:buChar char="•"/>
            </a:pPr>
            <a:r>
              <a:rPr lang="en-IN" b="1" dirty="0"/>
              <a:t>Using the probability threshold value of 0.3, the leads from the test dataset were predicted if they will convert or not.</a:t>
            </a:r>
          </a:p>
        </p:txBody>
      </p:sp>
      <p:pic>
        <p:nvPicPr>
          <p:cNvPr id="5" name="Picture 4">
            <a:extLst>
              <a:ext uri="{FF2B5EF4-FFF2-40B4-BE49-F238E27FC236}">
                <a16:creationId xmlns:a16="http://schemas.microsoft.com/office/drawing/2014/main" id="{42D6D52F-6BEC-6E9D-81EB-C75CB0FDA9BF}"/>
              </a:ext>
            </a:extLst>
          </p:cNvPr>
          <p:cNvPicPr>
            <a:picLocks noChangeAspect="1"/>
          </p:cNvPicPr>
          <p:nvPr/>
        </p:nvPicPr>
        <p:blipFill>
          <a:blip r:embed="rId2"/>
          <a:stretch>
            <a:fillRect/>
          </a:stretch>
        </p:blipFill>
        <p:spPr>
          <a:xfrm>
            <a:off x="7387431" y="1999280"/>
            <a:ext cx="4370384" cy="3192651"/>
          </a:xfrm>
          <a:prstGeom prst="rect">
            <a:avLst/>
          </a:prstGeom>
        </p:spPr>
      </p:pic>
    </p:spTree>
    <p:extLst>
      <p:ext uri="{BB962C8B-B14F-4D97-AF65-F5344CB8AC3E}">
        <p14:creationId xmlns:p14="http://schemas.microsoft.com/office/powerpoint/2010/main" val="416509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D9CC1-9474-1A20-70C1-6A981EB9579D}"/>
              </a:ext>
            </a:extLst>
          </p:cNvPr>
          <p:cNvSpPr txBox="1"/>
          <p:nvPr/>
        </p:nvSpPr>
        <p:spPr>
          <a:xfrm>
            <a:off x="1658319" y="278969"/>
            <a:ext cx="8896027" cy="769441"/>
          </a:xfrm>
          <a:prstGeom prst="rect">
            <a:avLst/>
          </a:prstGeom>
          <a:noFill/>
        </p:spPr>
        <p:txBody>
          <a:bodyPr wrap="square" rtlCol="0">
            <a:spAutoFit/>
          </a:bodyPr>
          <a:lstStyle/>
          <a:p>
            <a:r>
              <a:rPr lang="en-IN" sz="4400" b="1" dirty="0">
                <a:solidFill>
                  <a:schemeClr val="tx2">
                    <a:lumMod val="75000"/>
                  </a:schemeClr>
                </a:solidFill>
              </a:rPr>
              <a:t>Lead Score Calculation</a:t>
            </a:r>
            <a:endParaRPr lang="en-IN" b="1" dirty="0">
              <a:solidFill>
                <a:schemeClr val="tx2">
                  <a:lumMod val="75000"/>
                </a:schemeClr>
              </a:solidFill>
            </a:endParaRPr>
          </a:p>
        </p:txBody>
      </p:sp>
      <p:sp>
        <p:nvSpPr>
          <p:cNvPr id="3" name="TextBox 2">
            <a:extLst>
              <a:ext uri="{FF2B5EF4-FFF2-40B4-BE49-F238E27FC236}">
                <a16:creationId xmlns:a16="http://schemas.microsoft.com/office/drawing/2014/main" id="{AF42D930-8C37-ADB0-A0A8-049E5C69CE46}"/>
              </a:ext>
            </a:extLst>
          </p:cNvPr>
          <p:cNvSpPr txBox="1"/>
          <p:nvPr/>
        </p:nvSpPr>
        <p:spPr>
          <a:xfrm>
            <a:off x="1038386" y="1301858"/>
            <a:ext cx="6152828" cy="1569660"/>
          </a:xfrm>
          <a:prstGeom prst="rect">
            <a:avLst/>
          </a:prstGeom>
          <a:noFill/>
        </p:spPr>
        <p:txBody>
          <a:bodyPr wrap="square" rtlCol="0">
            <a:spAutoFit/>
          </a:bodyPr>
          <a:lstStyle/>
          <a:p>
            <a:r>
              <a:rPr lang="en-IN" sz="2400" dirty="0">
                <a:solidFill>
                  <a:schemeClr val="tx2">
                    <a:lumMod val="50000"/>
                  </a:schemeClr>
                </a:solidFill>
              </a:rPr>
              <a:t>Lead Score is calculated for all the leads in the original </a:t>
            </a:r>
            <a:r>
              <a:rPr lang="en-IN" sz="2400" dirty="0" err="1">
                <a:solidFill>
                  <a:schemeClr val="tx2">
                    <a:lumMod val="50000"/>
                  </a:schemeClr>
                </a:solidFill>
              </a:rPr>
              <a:t>dataframe</a:t>
            </a:r>
            <a:r>
              <a:rPr lang="en-IN" sz="2400" dirty="0">
                <a:solidFill>
                  <a:schemeClr val="tx2">
                    <a:lumMod val="50000"/>
                  </a:schemeClr>
                </a:solidFill>
              </a:rPr>
              <a:t>.</a:t>
            </a:r>
          </a:p>
          <a:p>
            <a:endParaRPr lang="en-IN" sz="2400" dirty="0">
              <a:solidFill>
                <a:schemeClr val="tx2">
                  <a:lumMod val="50000"/>
                </a:schemeClr>
              </a:solidFill>
            </a:endParaRPr>
          </a:p>
          <a:p>
            <a:r>
              <a:rPr lang="en-IN" sz="2400" dirty="0">
                <a:solidFill>
                  <a:schemeClr val="tx2">
                    <a:lumMod val="50000"/>
                  </a:schemeClr>
                </a:solidFill>
              </a:rPr>
              <a:t>Formula for the Lead Score conversion is:</a:t>
            </a:r>
          </a:p>
        </p:txBody>
      </p:sp>
      <p:sp>
        <p:nvSpPr>
          <p:cNvPr id="4" name="Rectangle: Rounded Corners 3">
            <a:extLst>
              <a:ext uri="{FF2B5EF4-FFF2-40B4-BE49-F238E27FC236}">
                <a16:creationId xmlns:a16="http://schemas.microsoft.com/office/drawing/2014/main" id="{C751B122-3870-8BBF-3382-2E466BDBF161}"/>
              </a:ext>
            </a:extLst>
          </p:cNvPr>
          <p:cNvSpPr/>
          <p:nvPr/>
        </p:nvSpPr>
        <p:spPr>
          <a:xfrm>
            <a:off x="650929" y="2871518"/>
            <a:ext cx="6152828" cy="557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Lead Score = 100 * Conversion Probability</a:t>
            </a:r>
            <a:endParaRPr lang="en-IN" b="1" dirty="0"/>
          </a:p>
        </p:txBody>
      </p:sp>
      <p:sp>
        <p:nvSpPr>
          <p:cNvPr id="5" name="Rectangle: Rounded Corners 4">
            <a:extLst>
              <a:ext uri="{FF2B5EF4-FFF2-40B4-BE49-F238E27FC236}">
                <a16:creationId xmlns:a16="http://schemas.microsoft.com/office/drawing/2014/main" id="{5E3673AE-3B8B-731C-8220-6BCEABF088B6}"/>
              </a:ext>
            </a:extLst>
          </p:cNvPr>
          <p:cNvSpPr/>
          <p:nvPr/>
        </p:nvSpPr>
        <p:spPr>
          <a:xfrm>
            <a:off x="7423688" y="2603715"/>
            <a:ext cx="4479010" cy="3812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t>The train and test data set is concatenated to get the entire list of leads available</a:t>
            </a:r>
          </a:p>
          <a:p>
            <a:pPr marL="285750" indent="-285750">
              <a:buFont typeface="Arial" panose="020B0604020202020204" pitchFamily="34" charset="0"/>
              <a:buChar char="•"/>
            </a:pPr>
            <a:r>
              <a:rPr lang="en-IN" b="1" dirty="0"/>
              <a:t>The conversion Probability is multiplied by 100 to obtain the lead score for each lead.</a:t>
            </a:r>
          </a:p>
          <a:p>
            <a:pPr marL="285750" indent="-285750">
              <a:buFont typeface="Arial" panose="020B0604020202020204" pitchFamily="34" charset="0"/>
              <a:buChar char="•"/>
            </a:pPr>
            <a:r>
              <a:rPr lang="en-IN" b="1" dirty="0"/>
              <a:t>Higher the Lead Score, higher is the probability of a lead getting converted and vice versa.</a:t>
            </a:r>
          </a:p>
          <a:p>
            <a:pPr marL="285750" indent="-285750">
              <a:buFont typeface="Arial" panose="020B0604020202020204" pitchFamily="34" charset="0"/>
              <a:buChar char="•"/>
            </a:pPr>
            <a:r>
              <a:rPr lang="en-IN" b="1" dirty="0"/>
              <a:t>As the threshold value is 0.3. Any lead with a lead score of 30 or above will have a value of 1 in the final predicted column.</a:t>
            </a:r>
          </a:p>
        </p:txBody>
      </p:sp>
      <p:pic>
        <p:nvPicPr>
          <p:cNvPr id="8" name="Picture 7">
            <a:extLst>
              <a:ext uri="{FF2B5EF4-FFF2-40B4-BE49-F238E27FC236}">
                <a16:creationId xmlns:a16="http://schemas.microsoft.com/office/drawing/2014/main" id="{8017F6E2-DFA3-ADE0-28C5-A4D4A9B7765D}"/>
              </a:ext>
            </a:extLst>
          </p:cNvPr>
          <p:cNvPicPr>
            <a:picLocks noChangeAspect="1"/>
          </p:cNvPicPr>
          <p:nvPr/>
        </p:nvPicPr>
        <p:blipFill>
          <a:blip r:embed="rId2"/>
          <a:stretch>
            <a:fillRect/>
          </a:stretch>
        </p:blipFill>
        <p:spPr>
          <a:xfrm>
            <a:off x="589388" y="3626603"/>
            <a:ext cx="6404942" cy="2952428"/>
          </a:xfrm>
          <a:prstGeom prst="rect">
            <a:avLst/>
          </a:prstGeom>
        </p:spPr>
      </p:pic>
    </p:spTree>
    <p:extLst>
      <p:ext uri="{BB962C8B-B14F-4D97-AF65-F5344CB8AC3E}">
        <p14:creationId xmlns:p14="http://schemas.microsoft.com/office/powerpoint/2010/main" val="224130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A7D0F-A3EC-3F71-6342-10B820F6CCD6}"/>
              </a:ext>
            </a:extLst>
          </p:cNvPr>
          <p:cNvSpPr txBox="1"/>
          <p:nvPr/>
        </p:nvSpPr>
        <p:spPr>
          <a:xfrm>
            <a:off x="1751308" y="216976"/>
            <a:ext cx="8694550" cy="769441"/>
          </a:xfrm>
          <a:prstGeom prst="rect">
            <a:avLst/>
          </a:prstGeom>
          <a:noFill/>
        </p:spPr>
        <p:txBody>
          <a:bodyPr wrap="square" rtlCol="0">
            <a:spAutoFit/>
          </a:bodyPr>
          <a:lstStyle/>
          <a:p>
            <a:r>
              <a:rPr lang="en-IN" sz="4400" b="1" dirty="0"/>
              <a:t>Deciding Feature Importance</a:t>
            </a:r>
            <a:endParaRPr lang="en-IN" b="1" dirty="0"/>
          </a:p>
        </p:txBody>
      </p:sp>
      <p:sp>
        <p:nvSpPr>
          <p:cNvPr id="3" name="Rectangle: Rounded Corners 2">
            <a:extLst>
              <a:ext uri="{FF2B5EF4-FFF2-40B4-BE49-F238E27FC236}">
                <a16:creationId xmlns:a16="http://schemas.microsoft.com/office/drawing/2014/main" id="{B6E68206-9E95-5487-3A91-50D69D140580}"/>
              </a:ext>
            </a:extLst>
          </p:cNvPr>
          <p:cNvSpPr/>
          <p:nvPr/>
        </p:nvSpPr>
        <p:spPr>
          <a:xfrm>
            <a:off x="139484" y="2247254"/>
            <a:ext cx="6633275" cy="3115160"/>
          </a:xfrm>
          <a:prstGeom prst="roundRect">
            <a:avLst>
              <a:gd name="adj" fmla="val 15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t>A total of 10 features has been used by our model to successfully predict if a lead will get converted or not.</a:t>
            </a:r>
          </a:p>
          <a:p>
            <a:pPr marL="285750" indent="-285750">
              <a:buFont typeface="Arial" panose="020B0604020202020204" pitchFamily="34" charset="0"/>
              <a:buChar char="•"/>
            </a:pPr>
            <a:r>
              <a:rPr lang="en-IN" dirty="0"/>
              <a:t>The coefficient values for each of these features from the model parameters are  used to determine the order of importance of these features.</a:t>
            </a:r>
          </a:p>
          <a:p>
            <a:pPr marL="285750" indent="-285750">
              <a:buFont typeface="Arial" panose="020B0604020202020204" pitchFamily="34" charset="0"/>
              <a:buChar char="•"/>
            </a:pPr>
            <a:r>
              <a:rPr lang="en-IN" dirty="0"/>
              <a:t>Features with high positive beta values are the ones that contribute most towards the probability of a lead getting converted.</a:t>
            </a:r>
          </a:p>
          <a:p>
            <a:pPr marL="285750" indent="-285750">
              <a:buFont typeface="Arial" panose="020B0604020202020204" pitchFamily="34" charset="0"/>
              <a:buChar char="•"/>
            </a:pPr>
            <a:r>
              <a:rPr lang="en-IN" dirty="0"/>
              <a:t>Similarly, features with high negative values contribute the least.</a:t>
            </a:r>
          </a:p>
        </p:txBody>
      </p:sp>
      <p:pic>
        <p:nvPicPr>
          <p:cNvPr id="5" name="Picture 4">
            <a:extLst>
              <a:ext uri="{FF2B5EF4-FFF2-40B4-BE49-F238E27FC236}">
                <a16:creationId xmlns:a16="http://schemas.microsoft.com/office/drawing/2014/main" id="{CD2DE56B-7C25-0CD3-FFCA-40E9912A344F}"/>
              </a:ext>
            </a:extLst>
          </p:cNvPr>
          <p:cNvPicPr>
            <a:picLocks noChangeAspect="1"/>
          </p:cNvPicPr>
          <p:nvPr/>
        </p:nvPicPr>
        <p:blipFill>
          <a:blip r:embed="rId2"/>
          <a:stretch>
            <a:fillRect/>
          </a:stretch>
        </p:blipFill>
        <p:spPr>
          <a:xfrm>
            <a:off x="7656163" y="2058772"/>
            <a:ext cx="3812583" cy="3143412"/>
          </a:xfrm>
          <a:prstGeom prst="rect">
            <a:avLst/>
          </a:prstGeom>
        </p:spPr>
      </p:pic>
    </p:spTree>
    <p:extLst>
      <p:ext uri="{BB962C8B-B14F-4D97-AF65-F5344CB8AC3E}">
        <p14:creationId xmlns:p14="http://schemas.microsoft.com/office/powerpoint/2010/main" val="150792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39ADC2-C81C-37C0-046D-8F65A2EBFBE4}"/>
              </a:ext>
            </a:extLst>
          </p:cNvPr>
          <p:cNvSpPr txBox="1"/>
          <p:nvPr/>
        </p:nvSpPr>
        <p:spPr>
          <a:xfrm>
            <a:off x="2101516" y="497305"/>
            <a:ext cx="7186863" cy="769441"/>
          </a:xfrm>
          <a:prstGeom prst="rect">
            <a:avLst/>
          </a:prstGeom>
          <a:noFill/>
        </p:spPr>
        <p:txBody>
          <a:bodyPr wrap="square" rtlCol="0">
            <a:spAutoFit/>
          </a:bodyPr>
          <a:lstStyle/>
          <a:p>
            <a:pPr algn="ctr"/>
            <a:r>
              <a:rPr lang="en-IN" sz="4400" b="1" dirty="0"/>
              <a:t>Inference</a:t>
            </a:r>
            <a:endParaRPr lang="en-IN" b="1" dirty="0"/>
          </a:p>
        </p:txBody>
      </p:sp>
      <p:sp>
        <p:nvSpPr>
          <p:cNvPr id="3" name="TextBox 2">
            <a:extLst>
              <a:ext uri="{FF2B5EF4-FFF2-40B4-BE49-F238E27FC236}">
                <a16:creationId xmlns:a16="http://schemas.microsoft.com/office/drawing/2014/main" id="{BB51D4D6-40B2-98E5-94B3-DE4DF8501A56}"/>
              </a:ext>
            </a:extLst>
          </p:cNvPr>
          <p:cNvSpPr txBox="1"/>
          <p:nvPr/>
        </p:nvSpPr>
        <p:spPr>
          <a:xfrm>
            <a:off x="1347536" y="1636295"/>
            <a:ext cx="9946105" cy="5078313"/>
          </a:xfrm>
          <a:prstGeom prst="rect">
            <a:avLst/>
          </a:prstGeom>
          <a:noFill/>
        </p:spPr>
        <p:txBody>
          <a:bodyPr wrap="square" rtlCol="0">
            <a:spAutoFit/>
          </a:bodyPr>
          <a:lstStyle/>
          <a:p>
            <a:r>
              <a:rPr lang="en-IN" b="1" dirty="0"/>
              <a:t>After trying several models , we finally choose a model with the following characteristics:</a:t>
            </a:r>
          </a:p>
          <a:p>
            <a:endParaRPr lang="en-IN" b="1" dirty="0"/>
          </a:p>
          <a:p>
            <a:pPr marL="342900" indent="-342900">
              <a:buAutoNum type="arabicPeriod"/>
            </a:pPr>
            <a:r>
              <a:rPr lang="en-IN" b="1" dirty="0"/>
              <a:t>All variables have a p-value&lt;0.5</a:t>
            </a:r>
          </a:p>
          <a:p>
            <a:pPr marL="342900" indent="-342900">
              <a:buAutoNum type="arabicPeriod"/>
            </a:pPr>
            <a:r>
              <a:rPr lang="en-IN" b="1" dirty="0"/>
              <a:t>All the feature have very low VIF values.</a:t>
            </a:r>
          </a:p>
          <a:p>
            <a:pPr marL="342900" indent="-342900">
              <a:buAutoNum type="arabicPeriod"/>
            </a:pPr>
            <a:r>
              <a:rPr lang="en-IN" b="1" dirty="0"/>
              <a:t>The  overall accuracy of 79.87 at a probability threshold of 0.3 on the test dataset is also very acceptable.</a:t>
            </a:r>
          </a:p>
          <a:p>
            <a:pPr marL="342900" indent="-342900">
              <a:buAutoNum type="arabicPeriod"/>
            </a:pPr>
            <a:endParaRPr lang="en-IN" b="1" dirty="0"/>
          </a:p>
          <a:p>
            <a:pPr marL="342900" indent="-342900">
              <a:buAutoNum type="arabicPeriod"/>
            </a:pPr>
            <a:endParaRPr lang="en-IN" b="1" dirty="0"/>
          </a:p>
          <a:p>
            <a:r>
              <a:rPr lang="en-IN" b="1" dirty="0"/>
              <a:t>Based on our model some features are identified which contribute most to a lead getting converted successfully.</a:t>
            </a:r>
          </a:p>
          <a:p>
            <a:endParaRPr lang="en-IN" b="1" dirty="0"/>
          </a:p>
          <a:p>
            <a:pPr marL="342900" indent="-342900">
              <a:buAutoNum type="arabicPeriod"/>
            </a:pPr>
            <a:r>
              <a:rPr lang="en-IN" b="1" dirty="0"/>
              <a:t>The conversion probability of a lead increases in the values of the following features:- What is your current occupation _Working Professional, Lead Profile _ Potential Lead ,  Lead Origin _ Lead Add Form</a:t>
            </a:r>
          </a:p>
          <a:p>
            <a:pPr marL="342900" indent="-342900">
              <a:buFontTx/>
              <a:buAutoNum type="arabicPeriod"/>
            </a:pPr>
            <a:r>
              <a:rPr lang="en-IN" b="1" dirty="0"/>
              <a:t>The conversion probability of a lead decreases in the values of the following features:- Do not </a:t>
            </a:r>
            <a:r>
              <a:rPr lang="en-IN" b="1" dirty="0" err="1"/>
              <a:t>email,Specialization_Hospitality</a:t>
            </a:r>
            <a:r>
              <a:rPr lang="en-IN" b="1" dirty="0"/>
              <a:t> </a:t>
            </a:r>
            <a:r>
              <a:rPr lang="en-IN" b="1" dirty="0" err="1"/>
              <a:t>Management,Lead</a:t>
            </a:r>
            <a:r>
              <a:rPr lang="en-IN" b="1" dirty="0"/>
              <a:t> </a:t>
            </a:r>
            <a:r>
              <a:rPr lang="en-IN" b="1" dirty="0" err="1"/>
              <a:t>Profile_student</a:t>
            </a:r>
            <a:r>
              <a:rPr lang="en-IN" b="1" dirty="0"/>
              <a:t> of some </a:t>
            </a:r>
            <a:r>
              <a:rPr lang="en-IN" b="1" dirty="0" err="1"/>
              <a:t>school,Toatal</a:t>
            </a:r>
            <a:r>
              <a:rPr lang="en-IN" b="1" dirty="0"/>
              <a:t> Vists_1-2_Visits, TotalVisits_3-4_Visits,Page Views Per Visit_5-6_Page_views_peer_visit</a:t>
            </a:r>
          </a:p>
          <a:p>
            <a:pPr marL="342900" indent="-342900">
              <a:buAutoNum type="arabicPeriod"/>
            </a:pPr>
            <a:endParaRPr lang="en-IN" b="1" dirty="0"/>
          </a:p>
        </p:txBody>
      </p:sp>
    </p:spTree>
    <p:extLst>
      <p:ext uri="{BB962C8B-B14F-4D97-AF65-F5344CB8AC3E}">
        <p14:creationId xmlns:p14="http://schemas.microsoft.com/office/powerpoint/2010/main" val="386323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F746-C11A-10D3-A709-48B2386DD127}"/>
              </a:ext>
            </a:extLst>
          </p:cNvPr>
          <p:cNvSpPr>
            <a:spLocks noGrp="1"/>
          </p:cNvSpPr>
          <p:nvPr>
            <p:ph type="title"/>
          </p:nvPr>
        </p:nvSpPr>
        <p:spPr>
          <a:xfrm>
            <a:off x="1285919" y="790018"/>
            <a:ext cx="8930747" cy="860401"/>
          </a:xfrm>
        </p:spPr>
        <p:txBody>
          <a:bodyPr>
            <a:noAutofit/>
          </a:bodyPr>
          <a:lstStyle/>
          <a:p>
            <a:pPr algn="ctr"/>
            <a:r>
              <a:rPr lang="en-IN" sz="6000" b="1" dirty="0">
                <a:solidFill>
                  <a:schemeClr val="bg2">
                    <a:lumMod val="25000"/>
                  </a:schemeClr>
                </a:solidFill>
              </a:rPr>
              <a:t>Sub Objectives</a:t>
            </a:r>
          </a:p>
        </p:txBody>
      </p:sp>
      <p:sp>
        <p:nvSpPr>
          <p:cNvPr id="3" name="Text Placeholder 2">
            <a:extLst>
              <a:ext uri="{FF2B5EF4-FFF2-40B4-BE49-F238E27FC236}">
                <a16:creationId xmlns:a16="http://schemas.microsoft.com/office/drawing/2014/main" id="{73CC3B2E-2C28-9016-F3BB-1FCD212918D3}"/>
              </a:ext>
            </a:extLst>
          </p:cNvPr>
          <p:cNvSpPr>
            <a:spLocks noGrp="1"/>
          </p:cNvSpPr>
          <p:nvPr>
            <p:ph type="body" idx="1"/>
          </p:nvPr>
        </p:nvSpPr>
        <p:spPr>
          <a:xfrm>
            <a:off x="1078992" y="2568599"/>
            <a:ext cx="10012680" cy="2908657"/>
          </a:xfrm>
        </p:spPr>
        <p:txBody>
          <a:bodyPr>
            <a:normAutofit/>
          </a:bodyPr>
          <a:lstStyle/>
          <a:p>
            <a:pPr marL="342900" indent="-342900" algn="l">
              <a:buFont typeface="Arial" panose="020B0604020202020204" pitchFamily="34" charset="0"/>
              <a:buChar char="•"/>
            </a:pPr>
            <a:r>
              <a:rPr lang="en-IN" sz="2400" dirty="0">
                <a:solidFill>
                  <a:schemeClr val="tx2">
                    <a:lumMod val="75000"/>
                  </a:schemeClr>
                </a:solidFill>
              </a:rPr>
              <a:t>A Logistic Regression model which predicts the conversion probabilities of each lead.</a:t>
            </a:r>
          </a:p>
          <a:p>
            <a:pPr marL="342900" indent="-342900" algn="l">
              <a:buFont typeface="Arial" panose="020B0604020202020204" pitchFamily="34" charset="0"/>
              <a:buChar char="•"/>
            </a:pPr>
            <a:r>
              <a:rPr lang="en-IN" sz="2400" dirty="0">
                <a:solidFill>
                  <a:schemeClr val="tx2">
                    <a:lumMod val="75000"/>
                  </a:schemeClr>
                </a:solidFill>
              </a:rPr>
              <a:t>Decide a threshold value,  which denotes whether a lead probabilistic value will be classified as converted or not , depending whether the lead probabilistic value is greater than or lower than threshold value. </a:t>
            </a:r>
          </a:p>
          <a:p>
            <a:pPr marL="342900" indent="-342900" algn="l">
              <a:buFont typeface="Arial" panose="020B0604020202020204" pitchFamily="34" charset="0"/>
              <a:buChar char="•"/>
            </a:pPr>
            <a:r>
              <a:rPr lang="en-IN" sz="2400" dirty="0">
                <a:solidFill>
                  <a:schemeClr val="tx2">
                    <a:lumMod val="75000"/>
                  </a:schemeClr>
                </a:solidFill>
              </a:rPr>
              <a:t>Multiply the Probability of each respective lead to get a Lead Score value </a:t>
            </a:r>
          </a:p>
          <a:p>
            <a:pPr algn="l"/>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9229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ECA0-06A1-4504-DCF9-DCEF2F91F336}"/>
              </a:ext>
            </a:extLst>
          </p:cNvPr>
          <p:cNvSpPr>
            <a:spLocks noGrp="1"/>
          </p:cNvSpPr>
          <p:nvPr>
            <p:ph type="title"/>
          </p:nvPr>
        </p:nvSpPr>
        <p:spPr>
          <a:xfrm>
            <a:off x="1205599" y="658367"/>
            <a:ext cx="9780801" cy="1134659"/>
          </a:xfrm>
        </p:spPr>
        <p:txBody>
          <a:bodyPr>
            <a:normAutofit/>
          </a:bodyPr>
          <a:lstStyle/>
          <a:p>
            <a:pPr algn="ctr"/>
            <a:r>
              <a:rPr lang="en-IN" sz="4800" b="1" dirty="0">
                <a:solidFill>
                  <a:schemeClr val="bg2">
                    <a:lumMod val="25000"/>
                  </a:schemeClr>
                </a:solidFill>
              </a:rPr>
              <a:t>Problem Solving Methodology</a:t>
            </a:r>
          </a:p>
        </p:txBody>
      </p:sp>
      <p:graphicFrame>
        <p:nvGraphicFramePr>
          <p:cNvPr id="4" name="Diagram 3">
            <a:extLst>
              <a:ext uri="{FF2B5EF4-FFF2-40B4-BE49-F238E27FC236}">
                <a16:creationId xmlns:a16="http://schemas.microsoft.com/office/drawing/2014/main" id="{057C7AE1-E0AB-9822-19F4-A0C271E60BE2}"/>
              </a:ext>
            </a:extLst>
          </p:cNvPr>
          <p:cNvGraphicFramePr/>
          <p:nvPr>
            <p:extLst>
              <p:ext uri="{D42A27DB-BD31-4B8C-83A1-F6EECF244321}">
                <p14:modId xmlns:p14="http://schemas.microsoft.com/office/powerpoint/2010/main" val="3537562295"/>
              </p:ext>
            </p:extLst>
          </p:nvPr>
        </p:nvGraphicFramePr>
        <p:xfrm>
          <a:off x="749808" y="2295144"/>
          <a:ext cx="10533888" cy="4112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42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354E-39E7-68D7-2422-8654CA59E351}"/>
              </a:ext>
            </a:extLst>
          </p:cNvPr>
          <p:cNvSpPr>
            <a:spLocks noGrp="1"/>
          </p:cNvSpPr>
          <p:nvPr>
            <p:ph type="title"/>
          </p:nvPr>
        </p:nvSpPr>
        <p:spPr>
          <a:xfrm>
            <a:off x="1630626" y="374904"/>
            <a:ext cx="8930747" cy="1363319"/>
          </a:xfrm>
        </p:spPr>
        <p:txBody>
          <a:bodyPr/>
          <a:lstStyle/>
          <a:p>
            <a:pPr algn="ctr"/>
            <a:r>
              <a:rPr lang="en-IN" b="1" dirty="0"/>
              <a:t>Data Preparation &amp; Feature Engineering</a:t>
            </a:r>
          </a:p>
        </p:txBody>
      </p:sp>
      <p:sp>
        <p:nvSpPr>
          <p:cNvPr id="5" name="TextBox 4">
            <a:extLst>
              <a:ext uri="{FF2B5EF4-FFF2-40B4-BE49-F238E27FC236}">
                <a16:creationId xmlns:a16="http://schemas.microsoft.com/office/drawing/2014/main" id="{E30EA3AB-0E14-25FE-08EC-8893CADB24F2}"/>
              </a:ext>
            </a:extLst>
          </p:cNvPr>
          <p:cNvSpPr txBox="1"/>
          <p:nvPr/>
        </p:nvSpPr>
        <p:spPr>
          <a:xfrm>
            <a:off x="1630626" y="2774388"/>
            <a:ext cx="9278166" cy="707886"/>
          </a:xfrm>
          <a:prstGeom prst="rect">
            <a:avLst/>
          </a:prstGeom>
          <a:noFill/>
        </p:spPr>
        <p:txBody>
          <a:bodyPr wrap="square" rtlCol="0">
            <a:spAutoFit/>
          </a:bodyPr>
          <a:lstStyle/>
          <a:p>
            <a:r>
              <a:rPr lang="en-IN" sz="2000" dirty="0"/>
              <a:t>The Following data preparation processes ere applied to make the data dependable so that it can provide significant business value by improving Decision making process:</a:t>
            </a:r>
          </a:p>
        </p:txBody>
      </p:sp>
    </p:spTree>
    <p:extLst>
      <p:ext uri="{BB962C8B-B14F-4D97-AF65-F5344CB8AC3E}">
        <p14:creationId xmlns:p14="http://schemas.microsoft.com/office/powerpoint/2010/main" val="419214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A1F5C85-F4AC-ACBA-2508-8B0AA44268C7}"/>
              </a:ext>
            </a:extLst>
          </p:cNvPr>
          <p:cNvGraphicFramePr/>
          <p:nvPr>
            <p:extLst>
              <p:ext uri="{D42A27DB-BD31-4B8C-83A1-F6EECF244321}">
                <p14:modId xmlns:p14="http://schemas.microsoft.com/office/powerpoint/2010/main" val="1865311759"/>
              </p:ext>
            </p:extLst>
          </p:nvPr>
        </p:nvGraphicFramePr>
        <p:xfrm>
          <a:off x="105878" y="134755"/>
          <a:ext cx="11800573" cy="639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8C40021C-E235-A1CC-25B1-AD9CC259AB8A}"/>
              </a:ext>
            </a:extLst>
          </p:cNvPr>
          <p:cNvGraphicFramePr/>
          <p:nvPr>
            <p:extLst>
              <p:ext uri="{D42A27DB-BD31-4B8C-83A1-F6EECF244321}">
                <p14:modId xmlns:p14="http://schemas.microsoft.com/office/powerpoint/2010/main" val="2485139197"/>
              </p:ext>
            </p:extLst>
          </p:nvPr>
        </p:nvGraphicFramePr>
        <p:xfrm>
          <a:off x="105878" y="2945330"/>
          <a:ext cx="11646568" cy="29138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702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A79F8C5-4752-B2EA-DB8C-688D682BA4EF}"/>
              </a:ext>
            </a:extLst>
          </p:cNvPr>
          <p:cNvGraphicFramePr/>
          <p:nvPr>
            <p:extLst>
              <p:ext uri="{D42A27DB-BD31-4B8C-83A1-F6EECF244321}">
                <p14:modId xmlns:p14="http://schemas.microsoft.com/office/powerpoint/2010/main" val="1013294732"/>
              </p:ext>
            </p:extLst>
          </p:nvPr>
        </p:nvGraphicFramePr>
        <p:xfrm>
          <a:off x="115503" y="163629"/>
          <a:ext cx="11646568" cy="2913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3A4201B4-F6D6-53ED-4795-51945E186C1D}"/>
              </a:ext>
            </a:extLst>
          </p:cNvPr>
          <p:cNvGraphicFramePr/>
          <p:nvPr>
            <p:extLst>
              <p:ext uri="{D42A27DB-BD31-4B8C-83A1-F6EECF244321}">
                <p14:modId xmlns:p14="http://schemas.microsoft.com/office/powerpoint/2010/main" val="299292285"/>
              </p:ext>
            </p:extLst>
          </p:nvPr>
        </p:nvGraphicFramePr>
        <p:xfrm>
          <a:off x="105878" y="2945329"/>
          <a:ext cx="11646568" cy="33004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779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124507F-DAD3-E68F-30EC-BF785B6D4AF8}"/>
              </a:ext>
            </a:extLst>
          </p:cNvPr>
          <p:cNvGraphicFramePr/>
          <p:nvPr>
            <p:extLst>
              <p:ext uri="{D42A27DB-BD31-4B8C-83A1-F6EECF244321}">
                <p14:modId xmlns:p14="http://schemas.microsoft.com/office/powerpoint/2010/main" val="2623767282"/>
              </p:ext>
            </p:extLst>
          </p:nvPr>
        </p:nvGraphicFramePr>
        <p:xfrm>
          <a:off x="144379" y="105876"/>
          <a:ext cx="11646568" cy="502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782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0353338-970B-A14B-B0C3-FA44CBEFAC17}"/>
              </a:ext>
            </a:extLst>
          </p:cNvPr>
          <p:cNvSpPr/>
          <p:nvPr/>
        </p:nvSpPr>
        <p:spPr>
          <a:xfrm>
            <a:off x="1664207" y="338328"/>
            <a:ext cx="8332199" cy="1737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A03049E-CD63-374E-AC02-7DEED0D7982D}"/>
              </a:ext>
            </a:extLst>
          </p:cNvPr>
          <p:cNvSpPr txBox="1"/>
          <p:nvPr/>
        </p:nvSpPr>
        <p:spPr>
          <a:xfrm>
            <a:off x="1875295" y="338328"/>
            <a:ext cx="7904136" cy="2031325"/>
          </a:xfrm>
          <a:prstGeom prst="rect">
            <a:avLst/>
          </a:prstGeom>
          <a:noFill/>
        </p:spPr>
        <p:txBody>
          <a:bodyPr wrap="square" rtlCol="0">
            <a:spAutoFit/>
          </a:bodyPr>
          <a:lstStyle/>
          <a:p>
            <a:r>
              <a:rPr lang="en-IN" dirty="0">
                <a:solidFill>
                  <a:srgbClr val="FFFF00"/>
                </a:solidFill>
              </a:rPr>
              <a:t>Recursive Feature Elimination</a:t>
            </a:r>
            <a:r>
              <a:rPr lang="en-IN" dirty="0"/>
              <a:t> </a:t>
            </a:r>
            <a:r>
              <a:rPr lang="en-IN" dirty="0">
                <a:solidFill>
                  <a:schemeClr val="bg1"/>
                </a:solidFill>
              </a:rPr>
              <a:t>is an optimization technique for finding the best performing subset of features. It is based on the idea of repeatedly constructing a model and choosing either the best sets of features aside and then repeating the process with the rest of the features. This processes is applied until all the features in the </a:t>
            </a:r>
            <a:r>
              <a:rPr lang="en-IN" dirty="0" err="1">
                <a:solidFill>
                  <a:schemeClr val="bg1"/>
                </a:solidFill>
              </a:rPr>
              <a:t>datset</a:t>
            </a:r>
            <a:r>
              <a:rPr lang="en-IN" dirty="0">
                <a:solidFill>
                  <a:schemeClr val="bg1"/>
                </a:solidFill>
              </a:rPr>
              <a:t> are exhausted. Features are then ranked according to hen they were eliminated.</a:t>
            </a:r>
          </a:p>
          <a:p>
            <a:endParaRPr lang="en-IN" dirty="0"/>
          </a:p>
        </p:txBody>
      </p:sp>
      <p:sp>
        <p:nvSpPr>
          <p:cNvPr id="5" name="Rectangle: Rounded Corners 4">
            <a:extLst>
              <a:ext uri="{FF2B5EF4-FFF2-40B4-BE49-F238E27FC236}">
                <a16:creationId xmlns:a16="http://schemas.microsoft.com/office/drawing/2014/main" id="{540F624A-4747-8407-4CBC-A00D843A5276}"/>
              </a:ext>
            </a:extLst>
          </p:cNvPr>
          <p:cNvSpPr/>
          <p:nvPr/>
        </p:nvSpPr>
        <p:spPr>
          <a:xfrm>
            <a:off x="8154589" y="2929179"/>
            <a:ext cx="3952068" cy="2417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3D07244-4F4B-7FCF-BF5B-92B2ED64E25C}"/>
              </a:ext>
            </a:extLst>
          </p:cNvPr>
          <p:cNvSpPr txBox="1"/>
          <p:nvPr/>
        </p:nvSpPr>
        <p:spPr>
          <a:xfrm>
            <a:off x="8384119" y="3223144"/>
            <a:ext cx="3493008" cy="1569660"/>
          </a:xfrm>
          <a:prstGeom prst="rect">
            <a:avLst/>
          </a:prstGeom>
          <a:noFill/>
        </p:spPr>
        <p:txBody>
          <a:bodyPr wrap="square" rtlCol="0">
            <a:spAutoFit/>
          </a:bodyPr>
          <a:lstStyle/>
          <a:p>
            <a:pPr algn="ctr"/>
            <a:endParaRPr lang="en-IN" dirty="0"/>
          </a:p>
          <a:p>
            <a:pPr algn="ctr"/>
            <a:endParaRPr lang="en-IN" dirty="0"/>
          </a:p>
          <a:p>
            <a:pPr algn="ctr"/>
            <a:r>
              <a:rPr lang="en-IN" sz="2000" dirty="0">
                <a:solidFill>
                  <a:schemeClr val="bg1"/>
                </a:solidFill>
              </a:rPr>
              <a:t>Running RFE with the output number of the variables equal to 30.</a:t>
            </a:r>
          </a:p>
        </p:txBody>
      </p:sp>
      <p:pic>
        <p:nvPicPr>
          <p:cNvPr id="8" name="Picture 7">
            <a:extLst>
              <a:ext uri="{FF2B5EF4-FFF2-40B4-BE49-F238E27FC236}">
                <a16:creationId xmlns:a16="http://schemas.microsoft.com/office/drawing/2014/main" id="{E19C3DFE-4D21-6FEB-7D2A-BE324C9D376A}"/>
              </a:ext>
            </a:extLst>
          </p:cNvPr>
          <p:cNvPicPr>
            <a:picLocks noChangeAspect="1"/>
          </p:cNvPicPr>
          <p:nvPr/>
        </p:nvPicPr>
        <p:blipFill>
          <a:blip r:embed="rId2"/>
          <a:stretch>
            <a:fillRect/>
          </a:stretch>
        </p:blipFill>
        <p:spPr>
          <a:xfrm>
            <a:off x="431629" y="2392577"/>
            <a:ext cx="6372127" cy="1073205"/>
          </a:xfrm>
          <a:prstGeom prst="rect">
            <a:avLst/>
          </a:prstGeom>
        </p:spPr>
      </p:pic>
      <p:pic>
        <p:nvPicPr>
          <p:cNvPr id="10" name="Picture 9">
            <a:extLst>
              <a:ext uri="{FF2B5EF4-FFF2-40B4-BE49-F238E27FC236}">
                <a16:creationId xmlns:a16="http://schemas.microsoft.com/office/drawing/2014/main" id="{A4A45956-FE65-64DD-FA8C-E1B66545E146}"/>
              </a:ext>
            </a:extLst>
          </p:cNvPr>
          <p:cNvPicPr>
            <a:picLocks noChangeAspect="1"/>
          </p:cNvPicPr>
          <p:nvPr/>
        </p:nvPicPr>
        <p:blipFill>
          <a:blip r:embed="rId3"/>
          <a:stretch>
            <a:fillRect/>
          </a:stretch>
        </p:blipFill>
        <p:spPr>
          <a:xfrm>
            <a:off x="441394" y="3465782"/>
            <a:ext cx="6372127" cy="3237178"/>
          </a:xfrm>
          <a:prstGeom prst="rect">
            <a:avLst/>
          </a:prstGeom>
        </p:spPr>
      </p:pic>
      <p:sp>
        <p:nvSpPr>
          <p:cNvPr id="11" name="Arrow: Chevron 10">
            <a:extLst>
              <a:ext uri="{FF2B5EF4-FFF2-40B4-BE49-F238E27FC236}">
                <a16:creationId xmlns:a16="http://schemas.microsoft.com/office/drawing/2014/main" id="{22A2E804-CB43-51AE-701E-9CF8DC9D620E}"/>
              </a:ext>
            </a:extLst>
          </p:cNvPr>
          <p:cNvSpPr/>
          <p:nvPr/>
        </p:nvSpPr>
        <p:spPr>
          <a:xfrm rot="10800000">
            <a:off x="6850099" y="3456638"/>
            <a:ext cx="1051559" cy="136717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9132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F9FF7A-0407-11E1-7074-DA81F91C0C36}"/>
              </a:ext>
            </a:extLst>
          </p:cNvPr>
          <p:cNvSpPr/>
          <p:nvPr/>
        </p:nvSpPr>
        <p:spPr>
          <a:xfrm>
            <a:off x="255721" y="222701"/>
            <a:ext cx="6586779" cy="2239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2FC2CDF-1131-336E-3B68-CA4B3EA39588}"/>
              </a:ext>
            </a:extLst>
          </p:cNvPr>
          <p:cNvSpPr txBox="1"/>
          <p:nvPr/>
        </p:nvSpPr>
        <p:spPr>
          <a:xfrm>
            <a:off x="162730" y="434479"/>
            <a:ext cx="6772759" cy="1815882"/>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Generalized Linear Models from </a:t>
            </a:r>
            <a:r>
              <a:rPr lang="en-IN" sz="1600" b="1" dirty="0" err="1">
                <a:solidFill>
                  <a:schemeClr val="bg1"/>
                </a:solidFill>
              </a:rPr>
              <a:t>StatsModel</a:t>
            </a:r>
            <a:r>
              <a:rPr lang="en-IN" sz="1600" b="1" dirty="0">
                <a:solidFill>
                  <a:schemeClr val="bg1"/>
                </a:solidFill>
              </a:rPr>
              <a:t> is used to build the Logistic Regression Model</a:t>
            </a:r>
          </a:p>
          <a:p>
            <a:pPr marL="285750" indent="-285750">
              <a:buFont typeface="Arial" panose="020B0604020202020204" pitchFamily="34" charset="0"/>
              <a:buChar char="•"/>
            </a:pPr>
            <a:r>
              <a:rPr lang="en-IN" sz="1600" b="1" dirty="0">
                <a:solidFill>
                  <a:schemeClr val="bg1"/>
                </a:solidFill>
              </a:rPr>
              <a:t>The Model is built initially with the 30 variables selected by the RFE</a:t>
            </a:r>
          </a:p>
          <a:p>
            <a:pPr marL="285750" indent="-285750">
              <a:buFont typeface="Arial" panose="020B0604020202020204" pitchFamily="34" charset="0"/>
              <a:buChar char="•"/>
            </a:pPr>
            <a:r>
              <a:rPr lang="en-IN" sz="1600" b="1" dirty="0">
                <a:solidFill>
                  <a:schemeClr val="bg1"/>
                </a:solidFill>
              </a:rPr>
              <a:t>Unwanted features are dropped serially after checking  p values (&lt;0.5) and VIF (&lt;5) and model is built </a:t>
            </a:r>
            <a:r>
              <a:rPr lang="en-IN" sz="1600" b="1" dirty="0" err="1">
                <a:solidFill>
                  <a:schemeClr val="bg1"/>
                </a:solidFill>
              </a:rPr>
              <a:t>multiplr</a:t>
            </a:r>
            <a:r>
              <a:rPr lang="en-IN" sz="1600" b="1" dirty="0">
                <a:solidFill>
                  <a:schemeClr val="bg1"/>
                </a:solidFill>
              </a:rPr>
              <a:t> times</a:t>
            </a:r>
          </a:p>
          <a:p>
            <a:pPr marL="285750" indent="-285750">
              <a:buFont typeface="Arial" panose="020B0604020202020204" pitchFamily="34" charset="0"/>
              <a:buChar char="•"/>
            </a:pPr>
            <a:r>
              <a:rPr lang="en-IN" sz="1600" b="1" dirty="0">
                <a:solidFill>
                  <a:schemeClr val="bg1"/>
                </a:solidFill>
              </a:rPr>
              <a:t>The final model with 17 features, passes </a:t>
            </a:r>
            <a:r>
              <a:rPr lang="en-IN" sz="1600" b="1" dirty="0" err="1">
                <a:solidFill>
                  <a:schemeClr val="bg1"/>
                </a:solidFill>
              </a:rPr>
              <a:t>botht</a:t>
            </a:r>
            <a:r>
              <a:rPr lang="en-IN" sz="1600" b="1" dirty="0">
                <a:solidFill>
                  <a:schemeClr val="bg1"/>
                </a:solidFill>
              </a:rPr>
              <a:t> the significances test and the multi-collinearity test</a:t>
            </a:r>
          </a:p>
        </p:txBody>
      </p:sp>
      <p:sp>
        <p:nvSpPr>
          <p:cNvPr id="9" name="Rectangle: Rounded Corners 8">
            <a:extLst>
              <a:ext uri="{FF2B5EF4-FFF2-40B4-BE49-F238E27FC236}">
                <a16:creationId xmlns:a16="http://schemas.microsoft.com/office/drawing/2014/main" id="{71AE9693-73D2-D59C-45B4-59518210D658}"/>
              </a:ext>
            </a:extLst>
          </p:cNvPr>
          <p:cNvSpPr/>
          <p:nvPr/>
        </p:nvSpPr>
        <p:spPr>
          <a:xfrm>
            <a:off x="7501179" y="5426432"/>
            <a:ext cx="4370522" cy="1208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DB5992-459E-3A92-BB38-DCC5D4457777}"/>
              </a:ext>
            </a:extLst>
          </p:cNvPr>
          <p:cNvSpPr txBox="1"/>
          <p:nvPr/>
        </p:nvSpPr>
        <p:spPr>
          <a:xfrm>
            <a:off x="7687159" y="5477373"/>
            <a:ext cx="3998563" cy="1200329"/>
          </a:xfrm>
          <a:prstGeom prst="rect">
            <a:avLst/>
          </a:prstGeom>
          <a:noFill/>
        </p:spPr>
        <p:txBody>
          <a:bodyPr wrap="square" rtlCol="0">
            <a:spAutoFit/>
          </a:bodyPr>
          <a:lstStyle/>
          <a:p>
            <a:r>
              <a:rPr lang="en-IN" dirty="0">
                <a:solidFill>
                  <a:schemeClr val="bg1"/>
                </a:solidFill>
              </a:rPr>
              <a:t>A heat map consists of final 17 features proves that there is no significant correlation between the independent variables.</a:t>
            </a:r>
          </a:p>
        </p:txBody>
      </p:sp>
      <p:pic>
        <p:nvPicPr>
          <p:cNvPr id="12" name="Picture 11">
            <a:extLst>
              <a:ext uri="{FF2B5EF4-FFF2-40B4-BE49-F238E27FC236}">
                <a16:creationId xmlns:a16="http://schemas.microsoft.com/office/drawing/2014/main" id="{438CFB53-987A-7000-4DAE-A053E9D67B42}"/>
              </a:ext>
            </a:extLst>
          </p:cNvPr>
          <p:cNvPicPr>
            <a:picLocks noChangeAspect="1"/>
          </p:cNvPicPr>
          <p:nvPr/>
        </p:nvPicPr>
        <p:blipFill>
          <a:blip r:embed="rId2"/>
          <a:stretch>
            <a:fillRect/>
          </a:stretch>
        </p:blipFill>
        <p:spPr>
          <a:xfrm>
            <a:off x="7291951" y="287801"/>
            <a:ext cx="3359323" cy="4502257"/>
          </a:xfrm>
          <a:prstGeom prst="rect">
            <a:avLst/>
          </a:prstGeom>
        </p:spPr>
      </p:pic>
      <p:pic>
        <p:nvPicPr>
          <p:cNvPr id="1028" name="Picture 4">
            <a:extLst>
              <a:ext uri="{FF2B5EF4-FFF2-40B4-BE49-F238E27FC236}">
                <a16:creationId xmlns:a16="http://schemas.microsoft.com/office/drawing/2014/main" id="{416561E1-1F58-E12E-AC22-52C82E056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17" y="2773867"/>
            <a:ext cx="7796771" cy="501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51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907</TotalTime>
  <Words>1536</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Leads Scoring Case Study </vt:lpstr>
      <vt:lpstr>Sub Objectives</vt:lpstr>
      <vt:lpstr>Problem Solving Methodology</vt:lpstr>
      <vt:lpstr>Data Preparation &amp; 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Case Study </dc:title>
  <dc:creator>Ashish Maharana</dc:creator>
  <cp:lastModifiedBy>Ashish Maharana</cp:lastModifiedBy>
  <cp:revision>2</cp:revision>
  <dcterms:created xsi:type="dcterms:W3CDTF">2022-08-08T13:02:38Z</dcterms:created>
  <dcterms:modified xsi:type="dcterms:W3CDTF">2022-08-09T04:13:06Z</dcterms:modified>
</cp:coreProperties>
</file>