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1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758309" y="1326952"/>
            <a:ext cx="13113782" cy="4605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4800" b="1" u="sng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Animal Rescue Platform: Saving Lives Together</a:t>
            </a:r>
            <a:endParaRPr lang="en-US" sz="48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758308" y="3735659"/>
            <a:ext cx="13236471" cy="2543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Welcome to our innovative animal rescue platform, designed to connect NGOs, animal lovers to provide critical care, and ultimately save lives.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758309" y="6539508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1213128" y="6523315"/>
            <a:ext cx="2560796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  <p:pic>
        <p:nvPicPr>
          <p:cNvPr id="1026" name="Picture 2" descr="Top 45 Best Dog Rescues in the World (2021) - Dharamsala Animal Rescue">
            <a:extLst>
              <a:ext uri="{FF2B5EF4-FFF2-40B4-BE49-F238E27FC236}">
                <a16:creationId xmlns:a16="http://schemas.microsoft.com/office/drawing/2014/main" id="{DE2B7848-594C-BB78-3240-AA6CADBB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89" y="5013423"/>
            <a:ext cx="4808944" cy="30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imal Rescue Organizations | HowStuffWorks">
            <a:extLst>
              <a:ext uri="{FF2B5EF4-FFF2-40B4-BE49-F238E27FC236}">
                <a16:creationId xmlns:a16="http://schemas.microsoft.com/office/drawing/2014/main" id="{EDD628D8-B304-3963-1DC7-D2786362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91" y="5024568"/>
            <a:ext cx="4625898" cy="302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PA Trauma &amp; Rescue Centre - CUPA">
            <a:extLst>
              <a:ext uri="{FF2B5EF4-FFF2-40B4-BE49-F238E27FC236}">
                <a16:creationId xmlns:a16="http://schemas.microsoft.com/office/drawing/2014/main" id="{F11A8817-CDAE-A3BA-3C4E-66D6DBAE6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440" y="4556708"/>
            <a:ext cx="2821258" cy="34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628" y="2321957"/>
            <a:ext cx="4955024" cy="358830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3783" y="584359"/>
            <a:ext cx="7656433" cy="1398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Problem Statement: </a:t>
            </a:r>
          </a:p>
        </p:txBody>
      </p:sp>
      <p:sp>
        <p:nvSpPr>
          <p:cNvPr id="7" name="Text 2"/>
          <p:cNvSpPr/>
          <p:nvPr/>
        </p:nvSpPr>
        <p:spPr>
          <a:xfrm>
            <a:off x="743783" y="1609486"/>
            <a:ext cx="7656433" cy="1613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Every year, countless animals face life-threatening situations due to accidents, illness, and neglect. Many die because they lack timely first aid and access to veterinary care. Our platform tackles this critical problem by providing a network of rescuers, vets, and adopters.</a:t>
            </a:r>
          </a:p>
        </p:txBody>
      </p:sp>
      <p:sp>
        <p:nvSpPr>
          <p:cNvPr id="8" name="Shape 3"/>
          <p:cNvSpPr/>
          <p:nvPr/>
        </p:nvSpPr>
        <p:spPr>
          <a:xfrm>
            <a:off x="743783" y="3900368"/>
            <a:ext cx="3722013" cy="1937504"/>
          </a:xfrm>
          <a:prstGeom prst="roundRect">
            <a:avLst>
              <a:gd name="adj" fmla="val 460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963930" y="4120515"/>
            <a:ext cx="307240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Lack of Resources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963930" y="4597598"/>
            <a:ext cx="3281720" cy="102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Limited availability of animal shelters and veterinary clinics, especially in remote areas.</a:t>
            </a:r>
            <a:endParaRPr lang="en-US" sz="1650" dirty="0"/>
          </a:p>
        </p:txBody>
      </p:sp>
      <p:sp>
        <p:nvSpPr>
          <p:cNvPr id="11" name="Shape 6"/>
          <p:cNvSpPr/>
          <p:nvPr/>
        </p:nvSpPr>
        <p:spPr>
          <a:xfrm>
            <a:off x="4678323" y="3900368"/>
            <a:ext cx="3722013" cy="1937504"/>
          </a:xfrm>
          <a:prstGeom prst="roundRect">
            <a:avLst>
              <a:gd name="adj" fmla="val 460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98469" y="4120515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Time is Critical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4898469" y="4597598"/>
            <a:ext cx="3281720" cy="102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Prompt first aid and veterinary care are crucial for survival, but access is often limited.</a:t>
            </a:r>
            <a:endParaRPr lang="en-US" sz="1650" dirty="0"/>
          </a:p>
        </p:txBody>
      </p:sp>
      <p:sp>
        <p:nvSpPr>
          <p:cNvPr id="14" name="Shape 9"/>
          <p:cNvSpPr/>
          <p:nvPr/>
        </p:nvSpPr>
        <p:spPr>
          <a:xfrm>
            <a:off x="743783" y="6050399"/>
            <a:ext cx="7656433" cy="1597462"/>
          </a:xfrm>
          <a:prstGeom prst="roundRect">
            <a:avLst>
              <a:gd name="adj" fmla="val 5588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963930" y="6270546"/>
            <a:ext cx="345983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Lack of Coordination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63930" y="6747629"/>
            <a:ext cx="7216140" cy="680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disconnect between rescuers, vets, and potential adopters hampers efficient rescue efforts.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527" y="571857"/>
            <a:ext cx="5061347" cy="708588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95074" y="883801"/>
            <a:ext cx="7953851" cy="1118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How Our Platform Works: A Seamless Solution</a:t>
            </a:r>
          </a:p>
        </p:txBody>
      </p:sp>
      <p:sp>
        <p:nvSpPr>
          <p:cNvPr id="7" name="Text 2"/>
          <p:cNvSpPr/>
          <p:nvPr/>
        </p:nvSpPr>
        <p:spPr>
          <a:xfrm>
            <a:off x="595074" y="2257544"/>
            <a:ext cx="7953851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Our platform streamlines animal rescue by connecting rescuers, veterinarians, and adopters through a user-friendly interface. Rescuers can quickly report emergencies, find nearby vets, and connect with potential adopters</a:t>
            </a:r>
            <a:r>
              <a:rPr lang="en-US" sz="13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3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4" y="3264575"/>
            <a:ext cx="850225" cy="13604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700332" y="3434596"/>
            <a:ext cx="2863929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Emergency Reporting</a:t>
            </a:r>
          </a:p>
        </p:txBody>
      </p:sp>
      <p:sp>
        <p:nvSpPr>
          <p:cNvPr id="10" name="Text 4"/>
          <p:cNvSpPr/>
          <p:nvPr/>
        </p:nvSpPr>
        <p:spPr>
          <a:xfrm>
            <a:off x="1700332" y="3816072"/>
            <a:ext cx="6848594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Rescuers can easily submit details about the animal by uploading photo,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Tagging  location, and describing condition so rescuers have an idea and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Necessary information. </a:t>
            </a:r>
            <a:endParaRPr lang="en-US" sz="13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4" y="4624983"/>
            <a:ext cx="850225" cy="136040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700332" y="4795004"/>
            <a:ext cx="2237542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Vet Locator &amp; First aid info:</a:t>
            </a:r>
          </a:p>
        </p:txBody>
      </p:sp>
      <p:sp>
        <p:nvSpPr>
          <p:cNvPr id="13" name="Text 6"/>
          <p:cNvSpPr/>
          <p:nvPr/>
        </p:nvSpPr>
        <p:spPr>
          <a:xfrm>
            <a:off x="1700332" y="5190280"/>
            <a:ext cx="6848594" cy="808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The platform identifies the nearest available veterinarians based on the reported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location</a:t>
            </a:r>
            <a:r>
              <a:rPr lang="en-US" sz="130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and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 also guide people who present on ground to provide 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basic first-aid.</a:t>
            </a:r>
            <a:endParaRPr lang="en-US" b="1" dirty="0">
              <a:solidFill>
                <a:schemeClr val="bg2">
                  <a:lumMod val="10000"/>
                </a:schemeClr>
              </a:solidFill>
              <a:ea typeface="Dela Gothic One" pitchFamily="34" charset="-122"/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74" y="5985391"/>
            <a:ext cx="850225" cy="136040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700332" y="6155412"/>
            <a:ext cx="2386013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Adoption Network</a:t>
            </a:r>
          </a:p>
        </p:txBody>
      </p:sp>
      <p:sp>
        <p:nvSpPr>
          <p:cNvPr id="16" name="Text 8"/>
          <p:cNvSpPr/>
          <p:nvPr/>
        </p:nvSpPr>
        <p:spPr>
          <a:xfrm>
            <a:off x="1700332" y="6536888"/>
            <a:ext cx="6848594" cy="808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Potential adopters can browse profiles of animals in need and connect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ea typeface="Dela Gothic One" pitchFamily="34" charset="-122"/>
              </a:rPr>
              <a:t>with rescuers.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118" y="266581"/>
            <a:ext cx="2844165" cy="213312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6522" y="3253740"/>
            <a:ext cx="13137356" cy="140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Basic Front-End Website Development: User-Friendly Interface</a:t>
            </a:r>
            <a:endParaRPr 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746522" y="4976932"/>
            <a:ext cx="13137356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platform features a user-friendly interface designed for seamless navigation. Rescuers, vets, and adopters can easily access information, report emergencies, and connect with each other.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746522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887373" y="6210895"/>
            <a:ext cx="198001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5"/>
          <p:cNvSpPr/>
          <p:nvPr/>
        </p:nvSpPr>
        <p:spPr>
          <a:xfrm>
            <a:off x="1439585" y="6139458"/>
            <a:ext cx="2806541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Intuitive Design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1439585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website is designed with clear navigation and easy-to-understand features.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Shape 7"/>
          <p:cNvSpPr/>
          <p:nvPr/>
        </p:nvSpPr>
        <p:spPr>
          <a:xfrm>
            <a:off x="5196721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5296019" y="6210895"/>
            <a:ext cx="281226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9"/>
          <p:cNvSpPr/>
          <p:nvPr/>
        </p:nvSpPr>
        <p:spPr>
          <a:xfrm>
            <a:off x="5889784" y="6139458"/>
            <a:ext cx="3093720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Mobile Responsive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5889784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platform is accessible on all devices, including smartphones and tablets.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Shape 11"/>
          <p:cNvSpPr/>
          <p:nvPr/>
        </p:nvSpPr>
        <p:spPr>
          <a:xfrm>
            <a:off x="9646920" y="6139458"/>
            <a:ext cx="479822" cy="479822"/>
          </a:xfrm>
          <a:prstGeom prst="roundRect">
            <a:avLst>
              <a:gd name="adj" fmla="val 18671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9738479" y="6210895"/>
            <a:ext cx="296704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3"/>
          <p:cNvSpPr/>
          <p:nvPr/>
        </p:nvSpPr>
        <p:spPr>
          <a:xfrm>
            <a:off x="10339983" y="6139458"/>
            <a:ext cx="3266837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Secure and Reliable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 14"/>
          <p:cNvSpPr/>
          <p:nvPr/>
        </p:nvSpPr>
        <p:spPr>
          <a:xfrm>
            <a:off x="10339983" y="6618089"/>
            <a:ext cx="3543895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website is built on a secure platform to ensure data privacy and reliability.</a:t>
            </a:r>
            <a:endParaRPr lang="en-US" sz="165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737116" y="717591"/>
            <a:ext cx="13156168" cy="9550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</a:rPr>
              <a:t>Google Locator API: Guiding Rescuers and Vets</a:t>
            </a:r>
          </a:p>
        </p:txBody>
      </p:sp>
      <p:sp>
        <p:nvSpPr>
          <p:cNvPr id="7" name="Text 2"/>
          <p:cNvSpPr/>
          <p:nvPr/>
        </p:nvSpPr>
        <p:spPr>
          <a:xfrm>
            <a:off x="737116" y="1806629"/>
            <a:ext cx="13156168" cy="108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Our platform leverages Google's Location API to provide precise locations of animal shelters, veterinary clinics, and potential rescuers in the vicinity of an emergency.</a:t>
            </a:r>
          </a:p>
        </p:txBody>
      </p:sp>
      <p:sp>
        <p:nvSpPr>
          <p:cNvPr id="8" name="Shape 3"/>
          <p:cNvSpPr/>
          <p:nvPr/>
        </p:nvSpPr>
        <p:spPr>
          <a:xfrm>
            <a:off x="737116" y="5823823"/>
            <a:ext cx="13156168" cy="1829753"/>
          </a:xfrm>
          <a:prstGeom prst="roundRect">
            <a:avLst>
              <a:gd name="adj" fmla="val 483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835016" y="2889979"/>
            <a:ext cx="6179102" cy="4402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>
              <a:lnSpc>
                <a:spcPts val="2650"/>
              </a:lnSpc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Rescuers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2)   Veterinarians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3)   Adopters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4)   Navigate to the rescue location efficiently.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5)    Find animals in need within their area.</a:t>
            </a:r>
          </a:p>
          <a:p>
            <a:pPr>
              <a:lnSpc>
                <a:spcPts val="2650"/>
              </a:lnSpc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DM Sans" pitchFamily="34" charset="0"/>
            </a:endParaRPr>
          </a:p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6)    Locate nearby vets and shelters.</a:t>
            </a:r>
          </a:p>
        </p:txBody>
      </p:sp>
      <p:sp>
        <p:nvSpPr>
          <p:cNvPr id="15" name="Shape 10"/>
          <p:cNvSpPr/>
          <p:nvPr/>
        </p:nvSpPr>
        <p:spPr>
          <a:xfrm>
            <a:off x="744736" y="7041118"/>
            <a:ext cx="13140928" cy="6048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27" y="2100143"/>
            <a:ext cx="5127427" cy="40293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02325" y="1212771"/>
            <a:ext cx="8139351" cy="944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Connecting Rescuers, Veterinarians, and Adopters: A Unified Network</a:t>
            </a:r>
            <a:endParaRPr lang="en-US" sz="295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502325" y="2372439"/>
            <a:ext cx="8139351" cy="459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platform fosters collaboration and communication between rescuers, veterinarians, and potential adopters. This unified network streamlines rescue efforts and improves the chances of survival for animals in need.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25" y="3246779"/>
            <a:ext cx="358854" cy="35885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02325" y="3725227"/>
            <a:ext cx="3104793" cy="389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Compassionate Community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 4"/>
          <p:cNvSpPr/>
          <p:nvPr/>
        </p:nvSpPr>
        <p:spPr>
          <a:xfrm>
            <a:off x="502325" y="4086820"/>
            <a:ext cx="8139351" cy="462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Connect with like-minded individuals who share a passion for animal welfare.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25" y="4477941"/>
            <a:ext cx="358854" cy="35885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02325" y="4980265"/>
            <a:ext cx="2533531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Efficient Collaboration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 6"/>
          <p:cNvSpPr/>
          <p:nvPr/>
        </p:nvSpPr>
        <p:spPr>
          <a:xfrm>
            <a:off x="502325" y="5302329"/>
            <a:ext cx="8139351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Streamline rescue efforts through communication and coordinated action.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25" y="5962650"/>
            <a:ext cx="358854" cy="35885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02325" y="6464975"/>
            <a:ext cx="1888807" cy="235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Forever Homes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 8"/>
          <p:cNvSpPr/>
          <p:nvPr/>
        </p:nvSpPr>
        <p:spPr>
          <a:xfrm>
            <a:off x="502325" y="6787039"/>
            <a:ext cx="8139351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Find loving homes for rescued animals through a dedicated adoption network.</a:t>
            </a:r>
            <a:endParaRPr 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1009279" y="316706"/>
            <a:ext cx="11117580" cy="1050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Conclusion and Next Steps: Building a Brighter Future for Animals</a:t>
            </a:r>
            <a:endParaRPr 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2"/>
          <p:cNvSpPr/>
          <p:nvPr/>
        </p:nvSpPr>
        <p:spPr>
          <a:xfrm>
            <a:off x="1009279" y="2053709"/>
            <a:ext cx="11117580" cy="1420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By combining innovative technology, compassionate individuals, and a commitment to animal welfare, our platform has the potential to transform animal rescue. We are committed to continually improving and expanding our services to create a brighter future for animals in need.</a:t>
            </a:r>
          </a:p>
        </p:txBody>
      </p:sp>
      <p:sp>
        <p:nvSpPr>
          <p:cNvPr id="8" name="Shape 3"/>
          <p:cNvSpPr/>
          <p:nvPr/>
        </p:nvSpPr>
        <p:spPr>
          <a:xfrm>
            <a:off x="1984534" y="4543901"/>
            <a:ext cx="22860" cy="3119318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9" name="Shape 4"/>
          <p:cNvSpPr/>
          <p:nvPr/>
        </p:nvSpPr>
        <p:spPr>
          <a:xfrm>
            <a:off x="2152769" y="4891802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10" name="Shape 5"/>
          <p:cNvSpPr/>
          <p:nvPr/>
        </p:nvSpPr>
        <p:spPr>
          <a:xfrm>
            <a:off x="1816298" y="4723567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921788" y="4777145"/>
            <a:ext cx="14823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2874407" y="4703564"/>
            <a:ext cx="2596991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</a:rPr>
              <a:t>Phase 1: Pilot Launch</a:t>
            </a:r>
          </a:p>
        </p:txBody>
      </p:sp>
      <p:sp>
        <p:nvSpPr>
          <p:cNvPr id="13" name="Text 8"/>
          <p:cNvSpPr/>
          <p:nvPr/>
        </p:nvSpPr>
        <p:spPr>
          <a:xfrm>
            <a:off x="2874407" y="5061942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Test the platform with a select group of rescuers, vets, and adopters in a specific region.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Shape 9"/>
          <p:cNvSpPr/>
          <p:nvPr/>
        </p:nvSpPr>
        <p:spPr>
          <a:xfrm>
            <a:off x="2152769" y="5984796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15" name="Shape 10"/>
          <p:cNvSpPr/>
          <p:nvPr/>
        </p:nvSpPr>
        <p:spPr>
          <a:xfrm>
            <a:off x="1816298" y="5816560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890713" y="5870138"/>
            <a:ext cx="2105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1950" dirty="0"/>
          </a:p>
        </p:txBody>
      </p:sp>
      <p:sp>
        <p:nvSpPr>
          <p:cNvPr id="17" name="Text 12"/>
          <p:cNvSpPr/>
          <p:nvPr/>
        </p:nvSpPr>
        <p:spPr>
          <a:xfrm>
            <a:off x="2874407" y="5796558"/>
            <a:ext cx="3505914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Phase 2: National Expansion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 13"/>
          <p:cNvSpPr/>
          <p:nvPr/>
        </p:nvSpPr>
        <p:spPr>
          <a:xfrm>
            <a:off x="2874407" y="6154936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Expand the platform's reach to a wider audience across the country.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Shape 14"/>
          <p:cNvSpPr/>
          <p:nvPr/>
        </p:nvSpPr>
        <p:spPr>
          <a:xfrm>
            <a:off x="2152769" y="7077789"/>
            <a:ext cx="558998" cy="22860"/>
          </a:xfrm>
          <a:prstGeom prst="roundRect">
            <a:avLst>
              <a:gd name="adj" fmla="val 293456"/>
            </a:avLst>
          </a:prstGeom>
          <a:solidFill>
            <a:srgbClr val="8D2424"/>
          </a:solidFill>
          <a:ln/>
        </p:spPr>
      </p:sp>
      <p:sp>
        <p:nvSpPr>
          <p:cNvPr id="20" name="Shape 15"/>
          <p:cNvSpPr/>
          <p:nvPr/>
        </p:nvSpPr>
        <p:spPr>
          <a:xfrm>
            <a:off x="1816298" y="6909554"/>
            <a:ext cx="359331" cy="359331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1" name="Text 16"/>
          <p:cNvSpPr/>
          <p:nvPr/>
        </p:nvSpPr>
        <p:spPr>
          <a:xfrm>
            <a:off x="1884878" y="6963132"/>
            <a:ext cx="222171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1950" dirty="0"/>
          </a:p>
        </p:txBody>
      </p:sp>
      <p:sp>
        <p:nvSpPr>
          <p:cNvPr id="22" name="Text 17"/>
          <p:cNvSpPr/>
          <p:nvPr/>
        </p:nvSpPr>
        <p:spPr>
          <a:xfrm>
            <a:off x="2874407" y="6889552"/>
            <a:ext cx="2887028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Phase 3: Global Impact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Text 18"/>
          <p:cNvSpPr/>
          <p:nvPr/>
        </p:nvSpPr>
        <p:spPr>
          <a:xfrm>
            <a:off x="2874407" y="7247930"/>
            <a:ext cx="99995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 partnerships and resources to make the platform accessible globally.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620</Words>
  <Application>Microsoft Office PowerPoint</Application>
  <PresentationFormat>Custom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ASHISH JHAJHARIA</cp:lastModifiedBy>
  <cp:revision>5</cp:revision>
  <dcterms:created xsi:type="dcterms:W3CDTF">2024-08-29T09:24:53Z</dcterms:created>
  <dcterms:modified xsi:type="dcterms:W3CDTF">2024-08-29T10:40:16Z</dcterms:modified>
</cp:coreProperties>
</file>