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477867-7919-4F84-9825-D026F666A2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1C439F-8835-45CD-A077-859E0F82E2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9B0B9E-CF0A-482A-ACCC-2C2A7E24F9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A41B0A-540F-4D01-931F-3907DE593D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F3B068-D628-498C-9809-28EF5F02E7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B91412-66F9-4814-B45B-AFEF1213BC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292CD8-715E-4ED9-8F06-CB644AEC17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38CEF-7AB5-41E8-99C1-F778CE0DC3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75AF1-16D1-4D8D-A0C8-ED664ABFCF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9A1E22-07AF-4910-A05A-5F6710DCC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FA821B-EEF2-439C-91D8-AA53D69D7D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69AE4F-4365-4737-8D76-6DF985D1A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D060CB-361F-4090-B2A8-F3649612F50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57680"/>
            <a:ext cx="9143640" cy="203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Internet Programming Site Project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2441160"/>
            <a:ext cx="9143640" cy="4017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Added SQL database for Login &amp; Registration.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Read CSV files for plotting charts.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Implemented a date range slider to filter displayed chart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Used PHP query string everywhere to insert pages at a required location to avoid code duplication.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 actual user send email request to the site.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-312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Live update database daily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12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LibreOffice/7.4.3.2$Windows_X86_64 LibreOffice_project/1048a8393ae2eeec98dff31b5c133c5f1d08b890</Application>
  <AppVersion>15.0000</AppVersion>
  <Words>47</Words>
  <Paragraphs>8</Paragraphs>
  <Company>University of Nebraska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2023-05-12T13:42:59Z</dcterms:created>
  <dc:creator>Ashish Masih</dc:creator>
  <dc:description/>
  <dc:language>en-US</dc:language>
  <cp:lastModifiedBy/>
  <dcterms:modified xsi:type="dcterms:W3CDTF">2023-05-12T09:39:51Z</dcterms:modified>
  <cp:revision>3</cp:revision>
  <dc:subject/>
  <dc:title>Internet Programming Site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