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8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1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5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6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9C60-FF17-4B37-B9C9-455C8AE8D28E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6E9A-ADD5-4BA3-B6D0-8ACC67AD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0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017" y="548640"/>
            <a:ext cx="6544492" cy="849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Customer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7967" y="1915889"/>
            <a:ext cx="2599508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Primary User contact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35863" y="3257009"/>
            <a:ext cx="2599508" cy="84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Assign </a:t>
            </a:r>
            <a:r>
              <a:rPr lang="en-IN" b="1" i="1" dirty="0" smtClean="0"/>
              <a:t>Coop-Customer </a:t>
            </a:r>
            <a:r>
              <a:rPr lang="en-IN" dirty="0" smtClean="0"/>
              <a:t>Role to the User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88115" y="4942122"/>
            <a:ext cx="2599508" cy="115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with that user, You should go to desk &gt; </a:t>
            </a:r>
            <a:r>
              <a:rPr lang="en-IN" dirty="0" err="1" smtClean="0"/>
              <a:t>Empowery</a:t>
            </a:r>
            <a:r>
              <a:rPr lang="en-IN" dirty="0" smtClean="0"/>
              <a:t> app icon</a:t>
            </a:r>
            <a:r>
              <a:rPr lang="en-IN" dirty="0" smtClean="0"/>
              <a:t> &gt; </a:t>
            </a:r>
            <a:r>
              <a:rPr lang="en-IN" b="1" i="1" dirty="0" smtClean="0"/>
              <a:t>Linked Supplier</a:t>
            </a:r>
            <a:endParaRPr lang="en-IN" b="1" i="1" dirty="0"/>
          </a:p>
        </p:txBody>
      </p:sp>
      <p:sp>
        <p:nvSpPr>
          <p:cNvPr id="6" name="Down Arrow 5"/>
          <p:cNvSpPr/>
          <p:nvPr/>
        </p:nvSpPr>
        <p:spPr>
          <a:xfrm>
            <a:off x="1815729" y="1423854"/>
            <a:ext cx="219888" cy="4920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1902814" y="2778036"/>
            <a:ext cx="219888" cy="4920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68129" y="4136576"/>
            <a:ext cx="154573" cy="8055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76" y="2948484"/>
            <a:ext cx="7803832" cy="1477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3335371" y="3681552"/>
            <a:ext cx="957005" cy="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569" y="4953547"/>
            <a:ext cx="866775" cy="11049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4" idx="1"/>
          </p:cNvCxnSpPr>
          <p:nvPr/>
        </p:nvCxnSpPr>
        <p:spPr>
          <a:xfrm flipV="1">
            <a:off x="3283116" y="5505997"/>
            <a:ext cx="707453" cy="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24682" y="5521238"/>
            <a:ext cx="535608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91" y="4795124"/>
            <a:ext cx="6635918" cy="1616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94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1" y="566044"/>
            <a:ext cx="8438606" cy="525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0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09" y="548640"/>
            <a:ext cx="6622873" cy="849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Supplier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83460" y="1915889"/>
            <a:ext cx="2599508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Primary User contact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356" y="3257009"/>
            <a:ext cx="2599508" cy="84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Assign </a:t>
            </a:r>
            <a:r>
              <a:rPr lang="en-IN" b="1" i="1" dirty="0" smtClean="0"/>
              <a:t>Coop-Supplier </a:t>
            </a:r>
            <a:r>
              <a:rPr lang="en-IN" dirty="0" smtClean="0"/>
              <a:t>Role to the User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3608" y="4942122"/>
            <a:ext cx="2599508" cy="115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with that user, You should go to desk &gt; </a:t>
            </a:r>
            <a:r>
              <a:rPr lang="en-IN" dirty="0" err="1" smtClean="0"/>
              <a:t>Empowery</a:t>
            </a:r>
            <a:r>
              <a:rPr lang="en-IN" dirty="0" smtClean="0"/>
              <a:t> app icon &gt; </a:t>
            </a:r>
            <a:r>
              <a:rPr lang="en-IN" b="1" i="1" dirty="0" smtClean="0"/>
              <a:t>Linked Customer</a:t>
            </a:r>
            <a:endParaRPr lang="en-IN" b="1" i="1" dirty="0"/>
          </a:p>
        </p:txBody>
      </p:sp>
      <p:sp>
        <p:nvSpPr>
          <p:cNvPr id="6" name="Down Arrow 5"/>
          <p:cNvSpPr/>
          <p:nvPr/>
        </p:nvSpPr>
        <p:spPr>
          <a:xfrm>
            <a:off x="1711222" y="1423854"/>
            <a:ext cx="219888" cy="4920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1798307" y="2778036"/>
            <a:ext cx="219888" cy="49203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863622" y="4136576"/>
            <a:ext cx="154573" cy="8055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3230864" y="3674338"/>
            <a:ext cx="2074290" cy="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77" y="2948534"/>
            <a:ext cx="3619500" cy="145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4977839"/>
            <a:ext cx="5649549" cy="1012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151" y="5018862"/>
            <a:ext cx="866775" cy="11049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601926" y="5510451"/>
            <a:ext cx="890314" cy="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8" idx="1"/>
          </p:cNvCxnSpPr>
          <p:nvPr/>
        </p:nvCxnSpPr>
        <p:spPr>
          <a:xfrm>
            <a:off x="3283116" y="5521238"/>
            <a:ext cx="1452035" cy="5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7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4" y="431074"/>
            <a:ext cx="11210700" cy="59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cp:lastPrinted>2018-04-18T05:08:55Z</cp:lastPrinted>
  <dcterms:created xsi:type="dcterms:W3CDTF">2018-04-18T04:20:44Z</dcterms:created>
  <dcterms:modified xsi:type="dcterms:W3CDTF">2018-04-18T05:20:52Z</dcterms:modified>
</cp:coreProperties>
</file>