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ERPNext</a:t>
            </a:r>
            <a:r>
              <a:rPr lang="en-IN" dirty="0" smtClean="0"/>
              <a:t> </a:t>
            </a:r>
            <a:r>
              <a:rPr lang="en-IN" smtClean="0"/>
              <a:t>Plaid Integration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Greycube</a:t>
            </a:r>
            <a:r>
              <a:rPr lang="en-IN" dirty="0" smtClean="0"/>
              <a:t> Technologies</a:t>
            </a:r>
          </a:p>
          <a:p>
            <a:r>
              <a:rPr lang="en-IN" dirty="0" smtClean="0"/>
              <a:t>www.greycube.in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2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Setup 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IN" sz="2800" dirty="0" smtClean="0"/>
              <a:t>Plaid Settings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800" dirty="0" smtClean="0"/>
              <a:t>Plaid Accounts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800" dirty="0" smtClean="0"/>
              <a:t>Plaid Bank Account Mapping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800" dirty="0" smtClean="0"/>
              <a:t>Plaid Category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800" dirty="0" smtClean="0"/>
              <a:t>Plaid Category Account Mapping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698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22960"/>
            <a:ext cx="9601196" cy="992777"/>
          </a:xfrm>
        </p:spPr>
        <p:txBody>
          <a:bodyPr/>
          <a:lstStyle/>
          <a:p>
            <a:r>
              <a:rPr lang="en-IN" dirty="0" smtClean="0"/>
              <a:t>Setup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86447"/>
            <a:ext cx="9601197" cy="352697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Go To </a:t>
            </a:r>
            <a:r>
              <a:rPr lang="en-IN" b="1" i="1" dirty="0" smtClean="0"/>
              <a:t>Plaid Settings</a:t>
            </a:r>
            <a:r>
              <a:rPr lang="en-IN" dirty="0" smtClean="0"/>
              <a:t>, put all the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Click on </a:t>
            </a:r>
            <a:r>
              <a:rPr lang="en-IN" b="1" i="1" dirty="0" smtClean="0"/>
              <a:t>Sync Transaction</a:t>
            </a:r>
            <a:r>
              <a:rPr lang="en-IN" dirty="0" smtClean="0"/>
              <a:t> button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Plaid will fetch all </a:t>
            </a:r>
            <a:r>
              <a:rPr lang="en-IN" b="1" i="1" dirty="0" smtClean="0"/>
              <a:t>Accounts</a:t>
            </a:r>
            <a:r>
              <a:rPr lang="en-IN" dirty="0" smtClean="0"/>
              <a:t> linked to the </a:t>
            </a:r>
            <a:r>
              <a:rPr lang="en-IN" b="1" i="1" dirty="0" smtClean="0"/>
              <a:t>bank</a:t>
            </a:r>
            <a:r>
              <a:rPr lang="en-IN" dirty="0" smtClean="0"/>
              <a:t> in the </a:t>
            </a:r>
            <a:r>
              <a:rPr lang="en-IN" b="1" i="1" dirty="0" smtClean="0"/>
              <a:t>plaid settings</a:t>
            </a:r>
            <a:r>
              <a:rPr lang="en-IN" dirty="0" smtClean="0"/>
              <a:t> and all </a:t>
            </a:r>
            <a:r>
              <a:rPr lang="en-IN" b="1" i="1" dirty="0" smtClean="0"/>
              <a:t>Transactions</a:t>
            </a:r>
            <a:r>
              <a:rPr lang="en-IN" dirty="0" smtClean="0"/>
              <a:t> linked to those accounts.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Map </a:t>
            </a:r>
            <a:r>
              <a:rPr lang="en-IN" b="1" i="1" dirty="0" smtClean="0"/>
              <a:t>Plaid Account</a:t>
            </a:r>
            <a:r>
              <a:rPr lang="en-IN" dirty="0" smtClean="0"/>
              <a:t> with </a:t>
            </a:r>
            <a:r>
              <a:rPr lang="en-IN" b="1" i="1" dirty="0" smtClean="0"/>
              <a:t>local bank Accounts</a:t>
            </a:r>
            <a:r>
              <a:rPr lang="en-IN" dirty="0" smtClean="0"/>
              <a:t> in </a:t>
            </a:r>
            <a:r>
              <a:rPr lang="en-IN" b="1" i="1" dirty="0" smtClean="0"/>
              <a:t>Plaid Bank Account Mapping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1" dirty="0" smtClean="0"/>
              <a:t>Plaid Category</a:t>
            </a:r>
            <a:r>
              <a:rPr lang="en-IN" dirty="0" smtClean="0"/>
              <a:t> has the list of all standard plaid category till date.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Map </a:t>
            </a:r>
            <a:r>
              <a:rPr lang="en-IN" b="1" i="1" dirty="0" smtClean="0"/>
              <a:t>Plaid Category</a:t>
            </a:r>
            <a:r>
              <a:rPr lang="en-IN" dirty="0" smtClean="0"/>
              <a:t>  with local account in </a:t>
            </a:r>
            <a:r>
              <a:rPr lang="en-IN" b="1" i="1" dirty="0" smtClean="0"/>
              <a:t>Plaid Category Account Mapping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9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22960"/>
            <a:ext cx="9601196" cy="992777"/>
          </a:xfrm>
        </p:spPr>
        <p:txBody>
          <a:bodyPr/>
          <a:lstStyle/>
          <a:p>
            <a:r>
              <a:rPr lang="en-IN" dirty="0" smtClean="0"/>
              <a:t>Usage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86447"/>
            <a:ext cx="9601197" cy="352697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Go To </a:t>
            </a:r>
            <a:r>
              <a:rPr lang="en-IN" b="1" i="1" dirty="0" smtClean="0"/>
              <a:t>Plaid Transaction</a:t>
            </a:r>
            <a:r>
              <a:rPr lang="en-IN" dirty="0" smtClean="0"/>
              <a:t> List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Select any </a:t>
            </a:r>
            <a:r>
              <a:rPr lang="en-IN" b="1" i="1" dirty="0" smtClean="0"/>
              <a:t>Plaid Transaction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Click on </a:t>
            </a:r>
            <a:r>
              <a:rPr lang="en-IN" b="1" i="1" dirty="0" smtClean="0"/>
              <a:t>Journal Entry</a:t>
            </a:r>
            <a:r>
              <a:rPr lang="en-IN" dirty="0" smtClean="0"/>
              <a:t> button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Based on below mapping </a:t>
            </a:r>
            <a:r>
              <a:rPr lang="en-IN" b="1" i="1" dirty="0"/>
              <a:t>Journal Entry</a:t>
            </a:r>
            <a:r>
              <a:rPr lang="en-IN" dirty="0"/>
              <a:t> Form will be auto populated.</a:t>
            </a:r>
            <a:endParaRPr lang="en-IN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IN" b="1" i="1" dirty="0" smtClean="0"/>
              <a:t>Plaid Bank Account Mapping</a:t>
            </a:r>
            <a:r>
              <a:rPr lang="en-IN" dirty="0" smtClean="0"/>
              <a:t> 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b="1" i="1" dirty="0" smtClean="0"/>
              <a:t>Plaid Category Mapping</a:t>
            </a:r>
            <a:r>
              <a:rPr lang="en-IN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Verify and Submit the </a:t>
            </a:r>
            <a:r>
              <a:rPr lang="en-IN" b="1" i="1" dirty="0" smtClean="0"/>
              <a:t>Journal Entry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Go back to the same </a:t>
            </a:r>
            <a:r>
              <a:rPr lang="en-IN" b="1" i="1" dirty="0" smtClean="0"/>
              <a:t>Plaid Transaction</a:t>
            </a:r>
            <a:r>
              <a:rPr lang="en-IN" dirty="0" smtClean="0"/>
              <a:t> ,it </a:t>
            </a:r>
            <a:r>
              <a:rPr lang="en-IN" dirty="0"/>
              <a:t>will be linked to the </a:t>
            </a:r>
            <a:r>
              <a:rPr lang="en-IN" b="1" i="1" dirty="0"/>
              <a:t>Journal </a:t>
            </a:r>
            <a:r>
              <a:rPr lang="en-IN" b="1" i="1" dirty="0" smtClean="0"/>
              <a:t>Entry</a:t>
            </a:r>
            <a:endParaRPr lang="en-IN" b="1" i="1" dirty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98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</TotalTime>
  <Words>153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ERPNext Plaid Integration</vt:lpstr>
      <vt:lpstr>Setup Section</vt:lpstr>
      <vt:lpstr>Setup Steps</vt:lpstr>
      <vt:lpstr>Usage Steps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2018-04-20T05:50:16Z</dcterms:created>
  <dcterms:modified xsi:type="dcterms:W3CDTF">2018-04-20T07:48:43Z</dcterms:modified>
</cp:coreProperties>
</file>