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93f531c00_0_2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93f531c00_0_2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93f531c00_0_2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893f531c00_0_2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93f531c00_0_2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93f531c00_0_2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93f531c00_0_2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93f531c00_0_2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93f531c00_0_2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93f531c00_0_2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93f531c00_0_2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93f531c00_0_2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893f531c00_0_2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893f531c00_0_2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893f531c00_0_2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893f531c00_0_2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93f531c00_0_2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893f531c00_0_2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93f531c00_0_2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893f531c00_0_2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93f531c00_0_2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93f531c00_0_2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93f531c00_0_2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93f531c00_0_2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93f531c00_0_2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93f531c00_0_2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93f531c00_0_2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93f531c00_0_2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93f531c00_0_2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93f531c00_0_2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93f531c00_0_2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93f531c00_0_2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93f531c00_0_2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93f531c00_0_2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93f531c00_0_2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93f531c00_0_2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14500" y="1116725"/>
            <a:ext cx="6944400" cy="5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EMPLOYEE MANAGEMENT SYSTEM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382850" y="3645775"/>
            <a:ext cx="24852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ASHISH KUMAR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206634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476250" y="434125"/>
            <a:ext cx="3864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VIEW EMPLOYEES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550" y="1990718"/>
            <a:ext cx="4530301" cy="2161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476250" y="492900"/>
            <a:ext cx="3504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UPDATE EMPLOYEE DETAILS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675" y="244925"/>
            <a:ext cx="4820326" cy="46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845600"/>
            <a:ext cx="3560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DELETE EMPLOYEE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300" y="2145575"/>
            <a:ext cx="5998549" cy="22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22325" y="5224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OUTPUTS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465527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275" y="829750"/>
            <a:ext cx="4166400" cy="3483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OUTPUTS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425" y="845600"/>
            <a:ext cx="3479350" cy="14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525" y="2710875"/>
            <a:ext cx="8038249" cy="17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623225" y="492900"/>
            <a:ext cx="2433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OUTPUTS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850" y="1283425"/>
            <a:ext cx="7157175" cy="32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OUTPUTS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099" y="2571750"/>
            <a:ext cx="7577751" cy="1552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OUTPUTS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500" y="1475100"/>
            <a:ext cx="5801274" cy="346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OUTPUTS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550" y="803925"/>
            <a:ext cx="4644300" cy="36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313525" y="414525"/>
            <a:ext cx="3282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4387975" y="747750"/>
            <a:ext cx="45861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Employee Management System is a basic console-based application that helps manage employee data using Python and MySQL.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470775" y="639125"/>
            <a:ext cx="195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644675" y="6391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Functionalities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Structure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Walkthrough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512600" y="629250"/>
            <a:ext cx="3275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4634800" y="6292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implements an Employee Management System using Python and MySQL.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allows administrators to perform CRUD operations on employee data.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523550" y="589775"/>
            <a:ext cx="3538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FUNCTIONALITIES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4644675" y="5897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Login/Signup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Employee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All Employees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Employee Details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Employee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437925" y="457150"/>
            <a:ext cx="2496300" cy="13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DATABASE STRUCTURE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4120375" y="802675"/>
            <a:ext cx="47148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 used: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(username, password, name)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Employees (emp_id, name, email, age, salary, department)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66900" y="610150"/>
            <a:ext cx="4205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CODE WALKTHROUGH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4654600" y="845600"/>
            <a:ext cx="4205100" cy="4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to MySQL Database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Authentication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(Login/Signup)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CRUD Operations on Employee Data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380350" y="503100"/>
            <a:ext cx="3928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CONNECT TO MYSQL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75" y="212000"/>
            <a:ext cx="4546300" cy="473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0" y="500925"/>
            <a:ext cx="42699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LOGIN AND PASSWORD VERIFICATION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825" y="199700"/>
            <a:ext cx="4558476" cy="47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421275" y="561475"/>
            <a:ext cx="3405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ADD EMPLOYEE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250" y="205750"/>
            <a:ext cx="4819750" cy="4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