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276" r:id="rId70"/>
    <p:sldId id="277" r:id="rId71"/>
    <p:sldId id="278" r:id="rId72"/>
    <p:sldId id="279" r:id="rId73"/>
    <p:sldId id="280" r:id="rId74"/>
    <p:sldId id="281" r:id="rId75"/>
    <p:sldId id="282" r:id="rId76"/>
    <p:sldId id="283" r:id="rId77"/>
    <p:sldId id="284" r:id="rId78"/>
    <p:sldId id="285" r:id="rId79"/>
    <p:sldId id="286" r:id="rId80"/>
    <p:sldId id="287" r:id="rId81"/>
    <p:sldId id="288" r:id="rId82"/>
    <p:sldId id="289" r:id="rId83"/>
    <p:sldId id="290" r:id="rId84"/>
    <p:sldId id="291" r:id="rId85"/>
    <p:sldId id="292" r:id="rId86"/>
    <p:sldId id="293" r:id="rId87"/>
    <p:sldId id="294" r:id="rId88"/>
    <p:sldId id="295" r:id="rId89"/>
    <p:sldId id="296" r:id="rId90"/>
    <p:sldId id="297" r:id="rId91"/>
    <p:sldId id="298" r:id="rId92"/>
    <p:sldId id="299" r:id="rId93"/>
    <p:sldId id="300" r:id="rId94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slide" Target="slides/slide14.xml"/><Relationship Id="rId64" Type="http://schemas.openxmlformats.org/officeDocument/2006/relationships/slide" Target="slides/slide15.xml"/><Relationship Id="rId65" Type="http://schemas.openxmlformats.org/officeDocument/2006/relationships/slide" Target="slides/slide16.xml"/><Relationship Id="rId66" Type="http://schemas.openxmlformats.org/officeDocument/2006/relationships/slide" Target="slides/slide17.xml"/><Relationship Id="rId67" Type="http://schemas.openxmlformats.org/officeDocument/2006/relationships/slide" Target="slides/slide18.xml"/><Relationship Id="rId68" Type="http://schemas.openxmlformats.org/officeDocument/2006/relationships/slide" Target="slides/slide19.xml"/><Relationship Id="rId69" Type="http://schemas.openxmlformats.org/officeDocument/2006/relationships/slide" Target="slides/slide20.xml"/><Relationship Id="rId70" Type="http://schemas.openxmlformats.org/officeDocument/2006/relationships/slide" Target="slides/slide21.xml"/><Relationship Id="rId71" Type="http://schemas.openxmlformats.org/officeDocument/2006/relationships/slide" Target="slides/slide22.xml"/><Relationship Id="rId72" Type="http://schemas.openxmlformats.org/officeDocument/2006/relationships/slide" Target="slides/slide23.xml"/><Relationship Id="rId73" Type="http://schemas.openxmlformats.org/officeDocument/2006/relationships/slide" Target="slides/slide24.xml"/><Relationship Id="rId74" Type="http://schemas.openxmlformats.org/officeDocument/2006/relationships/slide" Target="slides/slide25.xml"/><Relationship Id="rId75" Type="http://schemas.openxmlformats.org/officeDocument/2006/relationships/slide" Target="slides/slide26.xml"/><Relationship Id="rId76" Type="http://schemas.openxmlformats.org/officeDocument/2006/relationships/slide" Target="slides/slide27.xml"/><Relationship Id="rId77" Type="http://schemas.openxmlformats.org/officeDocument/2006/relationships/slide" Target="slides/slide28.xml"/><Relationship Id="rId78" Type="http://schemas.openxmlformats.org/officeDocument/2006/relationships/slide" Target="slides/slide29.xml"/><Relationship Id="rId79" Type="http://schemas.openxmlformats.org/officeDocument/2006/relationships/slide" Target="slides/slide30.xml"/><Relationship Id="rId80" Type="http://schemas.openxmlformats.org/officeDocument/2006/relationships/slide" Target="slides/slide31.xml"/><Relationship Id="rId81" Type="http://schemas.openxmlformats.org/officeDocument/2006/relationships/slide" Target="slides/slide32.xml"/><Relationship Id="rId82" Type="http://schemas.openxmlformats.org/officeDocument/2006/relationships/slide" Target="slides/slide33.xml"/><Relationship Id="rId83" Type="http://schemas.openxmlformats.org/officeDocument/2006/relationships/slide" Target="slides/slide34.xml"/><Relationship Id="rId84" Type="http://schemas.openxmlformats.org/officeDocument/2006/relationships/slide" Target="slides/slide35.xml"/><Relationship Id="rId85" Type="http://schemas.openxmlformats.org/officeDocument/2006/relationships/slide" Target="slides/slide36.xml"/><Relationship Id="rId86" Type="http://schemas.openxmlformats.org/officeDocument/2006/relationships/slide" Target="slides/slide37.xml"/><Relationship Id="rId87" Type="http://schemas.openxmlformats.org/officeDocument/2006/relationships/slide" Target="slides/slide38.xml"/><Relationship Id="rId88" Type="http://schemas.openxmlformats.org/officeDocument/2006/relationships/slide" Target="slides/slide39.xml"/><Relationship Id="rId89" Type="http://schemas.openxmlformats.org/officeDocument/2006/relationships/slide" Target="slides/slide40.xml"/><Relationship Id="rId90" Type="http://schemas.openxmlformats.org/officeDocument/2006/relationships/slide" Target="slides/slide41.xml"/><Relationship Id="rId91" Type="http://schemas.openxmlformats.org/officeDocument/2006/relationships/slide" Target="slides/slide42.xml"/><Relationship Id="rId92" Type="http://schemas.openxmlformats.org/officeDocument/2006/relationships/slide" Target="slides/slide43.xml"/><Relationship Id="rId93" Type="http://schemas.openxmlformats.org/officeDocument/2006/relationships/slide" Target="slides/slide44.xml"/><Relationship Id="rId94" Type="http://schemas.openxmlformats.org/officeDocument/2006/relationships/slide" Target="slides/slide45.xml"/><Relationship Id="rId9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4F9F8F-4308-4312-8153-17948F5EE6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911B8FC-F1C9-4925-A234-7A1290D492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1711DA3E-5E16-4250-96BA-B552F543C1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B03AD1EA-2061-4772-9D9E-C8EA5C08D9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0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2A9F1D3-73C7-43D0-8308-3F839EA0D6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7E98329E-CAFF-446F-BB37-482446051F9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2C317E5-B4ED-442D-A1C7-E30B5207DF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12D96ECE-A94C-427F-A1E8-502080714F7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7D5CDE3C-9BDB-4416-8FE7-92C4DC0F6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703160B-1D62-4BCB-8FE5-51926E2CCA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DC79875A-0073-4670-AA65-A2F4D2E34E8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C2ED8C-DEBF-46F4-8FAB-F5CC97F974C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6F4C4EF-52A7-4F1A-AD0A-7685C2DF75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7C638EB9-0C0D-4E26-8C6A-384C76DC0B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3B6A55F3-31CD-46DD-8D82-D026FA882E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42004736-EE83-4D29-B1F3-FC2B528B05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9A0B5FD-05F7-478C-B32D-E89522F25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B4F75FF-2318-41D6-B036-63FAB09BA7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27F33937-E873-4F93-8972-BFF794C686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0AE6EBB-FA8D-4178-830B-04F3BD3420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0209992D-6DCC-4C54-AB58-D56716F45A1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9F8252B5-A5C9-4AD8-99CD-EC643A3EBE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8E3B5F9-10DD-4206-84E0-7026499A4B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538576D4-7B9E-4D37-B42D-866595DC76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6AD6037B-5B95-411D-AF11-5E50FF373D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F9663CD9-309E-4549-BA40-0CDDDEC48E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88BEC9BD-66A3-4A27-9EFC-0E5070A07AA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4CD3026D-5385-41D2-9F27-6511969055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5B2BD897-19BA-4F5E-B214-97DAFFD02B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9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6C18CCF5-0AAE-46CB-92C9-3D6338E207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1B05663D-F248-49B7-A202-170983B756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7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6FDADD2D-CFDF-4E37-8211-F92261E1DD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9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1220CD01-E305-4EDF-B488-EB002C4AFF5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420E56E-118C-4370-BE73-B35E46CE01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FCBE846B-E6A9-4CE7-BDF3-F154DC46B9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88F26601-D98C-45CE-8AEC-67C3700CAF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015F1018-B962-4594-995C-932017AA4A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DF2D5CA8-3554-4E63-9B76-D0A42671CB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AE17D781-2D64-4217-A9A6-A0ED115272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2A6F624D-0E62-438A-A3C2-CCD213CD40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0BB20857-A763-4870-AAEE-0D2A04F84A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82CA847D-6E3E-4FEB-8558-415B68342D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2F1DCFB5-A94D-4800-B904-04E20BAEB1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FA5C507-A145-4DA1-B812-E88790F075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C5F6142-E1E8-41E7-9616-BC6ED1E3234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4BB6A22-76CF-4821-9914-0B755B45B1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C22C9E0-442E-4865-9DA6-83B2788536B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BC5C0AD-8230-475C-BBB2-1E2221B1DC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2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7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8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A1201B4-B43A-43DC-B9F6-8F798527D11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5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896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7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8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9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0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1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2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3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4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5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6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7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8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09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0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1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2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3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4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5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6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7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18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19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920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1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2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3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4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5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6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7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8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29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0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1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2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3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4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5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6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7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8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39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0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1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42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43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4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5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6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7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8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9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0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1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2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3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4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5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6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7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8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9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0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1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2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3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4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5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6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967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968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69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0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1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2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3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4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5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976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977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8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79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0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1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2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3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4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85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86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A5DEA3C-9213-4623-8BC4-583FD7D7F05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89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990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1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2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3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4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5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6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7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8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99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0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1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2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3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4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5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6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7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8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09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0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1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2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13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1014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5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6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7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8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19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0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1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2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3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4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5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6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7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8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9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0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1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2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3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4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5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6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37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8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9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0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1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2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3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4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5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6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7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8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9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0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1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2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3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4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5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6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7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8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9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0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061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1062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3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4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5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6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7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8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9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070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1071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2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3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4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5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6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7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8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07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3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4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C6100F9-478C-4F79-B9B6-14A0281528F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9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109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1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111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3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5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6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7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8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0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1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2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6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116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17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117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18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4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5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4D58AA9-D0AB-475F-9E41-47DA84ACF01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3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4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5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6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7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8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9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0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1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02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203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4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5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6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7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8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9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0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11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212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3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4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5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6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7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8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9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3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4" name="PlaceHolder 5"/>
          <p:cNvSpPr>
            <a:spLocks noGrp="1"/>
          </p:cNvSpPr>
          <p:nvPr>
            <p:ph type="ftr" idx="3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PlaceHolder 6"/>
          <p:cNvSpPr>
            <a:spLocks noGrp="1"/>
          </p:cNvSpPr>
          <p:nvPr>
            <p:ph type="sldNum" idx="3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356858-04C8-44B7-B9E3-EAB4242A382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PlaceHolder 7"/>
          <p:cNvSpPr>
            <a:spLocks noGrp="1"/>
          </p:cNvSpPr>
          <p:nvPr>
            <p:ph type="dt" idx="3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2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3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4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5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6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7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8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9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0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41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242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3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4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5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6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7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8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9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50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251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2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3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4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5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6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7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8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1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2" name="PlaceHolder 4"/>
          <p:cNvSpPr>
            <a:spLocks noGrp="1"/>
          </p:cNvSpPr>
          <p:nvPr>
            <p:ph type="ftr" idx="4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PlaceHolder 5"/>
          <p:cNvSpPr>
            <a:spLocks noGrp="1"/>
          </p:cNvSpPr>
          <p:nvPr>
            <p:ph type="sldNum" idx="4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36702C4-5160-4A6B-ACF8-EC42EC720A6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PlaceHolder 6"/>
          <p:cNvSpPr>
            <a:spLocks noGrp="1"/>
          </p:cNvSpPr>
          <p:nvPr>
            <p:ph type="dt" idx="4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9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0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1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2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3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4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5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6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7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78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279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0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1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2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3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4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5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6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87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288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9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0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1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2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3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4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5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29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9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0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1" name="PlaceHolder 6"/>
          <p:cNvSpPr>
            <a:spLocks noGrp="1"/>
          </p:cNvSpPr>
          <p:nvPr>
            <p:ph type="ftr" idx="4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PlaceHolder 7"/>
          <p:cNvSpPr>
            <a:spLocks noGrp="1"/>
          </p:cNvSpPr>
          <p:nvPr>
            <p:ph type="sldNum" idx="4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9383B2-BA99-4CE8-9E90-2E9FF0315C2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PlaceHolder 8"/>
          <p:cNvSpPr>
            <a:spLocks noGrp="1"/>
          </p:cNvSpPr>
          <p:nvPr>
            <p:ph type="dt" idx="4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0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1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2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3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4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5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6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7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8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19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320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1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2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3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4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5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6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7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28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329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0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1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2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3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4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5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6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9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0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1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2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3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4" name="PlaceHolder 8"/>
          <p:cNvSpPr>
            <a:spLocks noGrp="1"/>
          </p:cNvSpPr>
          <p:nvPr>
            <p:ph type="ftr" idx="4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PlaceHolder 9"/>
          <p:cNvSpPr>
            <a:spLocks noGrp="1"/>
          </p:cNvSpPr>
          <p:nvPr>
            <p:ph type="sldNum" idx="4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661D7C-6ACE-46EB-B7BC-E535DDB6EBB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6" name="PlaceHolder 10"/>
          <p:cNvSpPr>
            <a:spLocks noGrp="1"/>
          </p:cNvSpPr>
          <p:nvPr>
            <p:ph type="dt" idx="4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8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9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0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1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2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3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4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5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6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57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358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9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0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1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2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3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4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5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66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367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8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9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0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1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2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3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4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375" name="PlaceHolder 1"/>
          <p:cNvSpPr>
            <a:spLocks noGrp="1"/>
          </p:cNvSpPr>
          <p:nvPr>
            <p:ph type="ftr" idx="4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6" name="PlaceHolder 2"/>
          <p:cNvSpPr>
            <a:spLocks noGrp="1"/>
          </p:cNvSpPr>
          <p:nvPr>
            <p:ph type="sldNum" idx="5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09DD68-D959-4BAD-871B-70759A04D71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7" name="PlaceHolder 3"/>
          <p:cNvSpPr>
            <a:spLocks noGrp="1"/>
          </p:cNvSpPr>
          <p:nvPr>
            <p:ph type="dt" idx="5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8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1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2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3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4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5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6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7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8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9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390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391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2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3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4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5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6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7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8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399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400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1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2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3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4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5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6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7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0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9" name="PlaceHolder 2"/>
          <p:cNvSpPr>
            <a:spLocks noGrp="1"/>
          </p:cNvSpPr>
          <p:nvPr>
            <p:ph type="ftr" idx="52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0" name="PlaceHolder 3"/>
          <p:cNvSpPr>
            <a:spLocks noGrp="1"/>
          </p:cNvSpPr>
          <p:nvPr>
            <p:ph type="sldNum" idx="53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C7AC44-D335-46BE-A6C1-97BA06565F8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1" name="PlaceHolder 4"/>
          <p:cNvSpPr>
            <a:spLocks noGrp="1"/>
          </p:cNvSpPr>
          <p:nvPr>
            <p:ph type="dt" idx="54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5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6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7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8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9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0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1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2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3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24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25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6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7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8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9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0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1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2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33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434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5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6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7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8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9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0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1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4" name="PlaceHolder 3"/>
          <p:cNvSpPr>
            <a:spLocks noGrp="1"/>
          </p:cNvSpPr>
          <p:nvPr>
            <p:ph type="ftr" idx="55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5" name="PlaceHolder 4"/>
          <p:cNvSpPr>
            <a:spLocks noGrp="1"/>
          </p:cNvSpPr>
          <p:nvPr>
            <p:ph type="sldNum" idx="56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8A18EA-FE6E-4BBE-BA17-BE0963C25DF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6" name="PlaceHolder 5"/>
          <p:cNvSpPr>
            <a:spLocks noGrp="1"/>
          </p:cNvSpPr>
          <p:nvPr>
            <p:ph type="dt" idx="57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3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104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5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27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128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1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75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176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4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185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7911F35-6601-4554-B056-B800E8A0C5D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0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1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2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3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4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5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6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7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8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59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60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1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2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3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4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5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6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67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468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469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0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1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2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3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4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5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76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47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0" name="PlaceHolder 4"/>
          <p:cNvSpPr>
            <a:spLocks noGrp="1"/>
          </p:cNvSpPr>
          <p:nvPr>
            <p:ph type="ftr" idx="58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1" name="PlaceHolder 5"/>
          <p:cNvSpPr>
            <a:spLocks noGrp="1"/>
          </p:cNvSpPr>
          <p:nvPr>
            <p:ph type="sldNum" idx="59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2A9101A-DA61-4DD1-8770-F6C9E328113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2" name="PlaceHolder 6"/>
          <p:cNvSpPr>
            <a:spLocks noGrp="1"/>
          </p:cNvSpPr>
          <p:nvPr>
            <p:ph type="dt" idx="60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7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8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9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0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1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2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3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4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5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96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497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8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9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0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1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2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3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4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05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506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7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8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9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0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1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2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3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1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5" name="PlaceHolder 2"/>
          <p:cNvSpPr>
            <a:spLocks noGrp="1"/>
          </p:cNvSpPr>
          <p:nvPr>
            <p:ph type="ftr" idx="6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6" name="PlaceHolder 3"/>
          <p:cNvSpPr>
            <a:spLocks noGrp="1"/>
          </p:cNvSpPr>
          <p:nvPr>
            <p:ph type="sldNum" idx="6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B181BA-C247-46DA-8CEF-89406602652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7" name="PlaceHolder 4"/>
          <p:cNvSpPr>
            <a:spLocks noGrp="1"/>
          </p:cNvSpPr>
          <p:nvPr>
            <p:ph type="dt" idx="6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0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1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2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3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4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5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6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7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8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29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530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1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2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3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4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5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6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7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38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539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0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1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2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3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4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5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6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47" name="PlaceHolder 1"/>
          <p:cNvSpPr>
            <a:spLocks noGrp="1"/>
          </p:cNvSpPr>
          <p:nvPr>
            <p:ph type="ftr" idx="6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8" name="PlaceHolder 2"/>
          <p:cNvSpPr>
            <a:spLocks noGrp="1"/>
          </p:cNvSpPr>
          <p:nvPr>
            <p:ph type="sldNum" idx="6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6135FE-C008-441F-A230-A880082D298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9" name="PlaceHolder 3"/>
          <p:cNvSpPr>
            <a:spLocks noGrp="1"/>
          </p:cNvSpPr>
          <p:nvPr>
            <p:ph type="dt" idx="6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1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2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3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4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5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6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7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8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9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60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561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2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3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4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5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6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7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8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69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570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1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2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3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4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5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6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7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7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0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1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2" name="PlaceHolder 5"/>
          <p:cNvSpPr>
            <a:spLocks noGrp="1"/>
          </p:cNvSpPr>
          <p:nvPr>
            <p:ph type="ftr" idx="6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3" name="PlaceHolder 6"/>
          <p:cNvSpPr>
            <a:spLocks noGrp="1"/>
          </p:cNvSpPr>
          <p:nvPr>
            <p:ph type="sldNum" idx="6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B6C332B-0B08-4D46-A286-DBD1CA50124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4" name="PlaceHolder 7"/>
          <p:cNvSpPr>
            <a:spLocks noGrp="1"/>
          </p:cNvSpPr>
          <p:nvPr>
            <p:ph type="dt" idx="6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0" name=""/>
          <p:cNvSpPr/>
          <p:nvPr/>
        </p:nvSpPr>
        <p:spPr>
          <a:xfrm>
            <a:off x="918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1" name=""/>
          <p:cNvSpPr/>
          <p:nvPr/>
        </p:nvSpPr>
        <p:spPr>
          <a:xfrm>
            <a:off x="882036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2" name=""/>
          <p:cNvSpPr/>
          <p:nvPr/>
        </p:nvSpPr>
        <p:spPr>
          <a:xfrm>
            <a:off x="891036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3" name=""/>
          <p:cNvSpPr/>
          <p:nvPr/>
        </p:nvSpPr>
        <p:spPr>
          <a:xfrm>
            <a:off x="900072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4" name=""/>
          <p:cNvSpPr/>
          <p:nvPr/>
        </p:nvSpPr>
        <p:spPr>
          <a:xfrm>
            <a:off x="909036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5" name=""/>
          <p:cNvSpPr/>
          <p:nvPr/>
        </p:nvSpPr>
        <p:spPr>
          <a:xfrm>
            <a:off x="819072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6" name=""/>
          <p:cNvSpPr/>
          <p:nvPr/>
        </p:nvSpPr>
        <p:spPr>
          <a:xfrm>
            <a:off x="792036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7" name=""/>
          <p:cNvSpPr/>
          <p:nvPr/>
        </p:nvSpPr>
        <p:spPr>
          <a:xfrm>
            <a:off x="801072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8" name=""/>
          <p:cNvSpPr/>
          <p:nvPr/>
        </p:nvSpPr>
        <p:spPr>
          <a:xfrm>
            <a:off x="810036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599" name=""/>
          <p:cNvGrpSpPr/>
          <p:nvPr/>
        </p:nvGrpSpPr>
        <p:grpSpPr>
          <a:xfrm>
            <a:off x="8640000" y="3690000"/>
            <a:ext cx="359280" cy="269280"/>
            <a:chOff x="8640000" y="3690000"/>
            <a:chExt cx="359280" cy="269280"/>
          </a:xfrm>
        </p:grpSpPr>
        <p:sp>
          <p:nvSpPr>
            <p:cNvPr id="1600" name=""/>
            <p:cNvSpPr/>
            <p:nvPr/>
          </p:nvSpPr>
          <p:spPr>
            <a:xfrm>
              <a:off x="8788680" y="369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1" name=""/>
            <p:cNvSpPr/>
            <p:nvPr/>
          </p:nvSpPr>
          <p:spPr>
            <a:xfrm>
              <a:off x="8640000" y="369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2" name=""/>
            <p:cNvSpPr/>
            <p:nvPr/>
          </p:nvSpPr>
          <p:spPr>
            <a:xfrm>
              <a:off x="8960400" y="380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3" name=""/>
            <p:cNvSpPr/>
            <p:nvPr/>
          </p:nvSpPr>
          <p:spPr>
            <a:xfrm>
              <a:off x="8914680" y="381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4" name=""/>
            <p:cNvSpPr/>
            <p:nvPr/>
          </p:nvSpPr>
          <p:spPr>
            <a:xfrm>
              <a:off x="8664480" y="373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5" name=""/>
            <p:cNvSpPr/>
            <p:nvPr/>
          </p:nvSpPr>
          <p:spPr>
            <a:xfrm>
              <a:off x="8681400" y="378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6" name=""/>
            <p:cNvSpPr/>
            <p:nvPr/>
          </p:nvSpPr>
          <p:spPr>
            <a:xfrm>
              <a:off x="8707320" y="381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07" name=""/>
            <p:cNvSpPr/>
            <p:nvPr/>
          </p:nvSpPr>
          <p:spPr>
            <a:xfrm>
              <a:off x="8739000" y="385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08" name=""/>
          <p:cNvGrpSpPr/>
          <p:nvPr/>
        </p:nvGrpSpPr>
        <p:grpSpPr>
          <a:xfrm>
            <a:off x="9180000" y="3510000"/>
            <a:ext cx="359280" cy="269280"/>
            <a:chOff x="9180000" y="3510000"/>
            <a:chExt cx="359280" cy="269280"/>
          </a:xfrm>
        </p:grpSpPr>
        <p:sp>
          <p:nvSpPr>
            <p:cNvPr id="1609" name=""/>
            <p:cNvSpPr/>
            <p:nvPr/>
          </p:nvSpPr>
          <p:spPr>
            <a:xfrm>
              <a:off x="9328680" y="351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0" name=""/>
            <p:cNvSpPr/>
            <p:nvPr/>
          </p:nvSpPr>
          <p:spPr>
            <a:xfrm>
              <a:off x="9180000" y="351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1" name=""/>
            <p:cNvSpPr/>
            <p:nvPr/>
          </p:nvSpPr>
          <p:spPr>
            <a:xfrm>
              <a:off x="9500400" y="362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2" name=""/>
            <p:cNvSpPr/>
            <p:nvPr/>
          </p:nvSpPr>
          <p:spPr>
            <a:xfrm>
              <a:off x="9454680" y="363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3" name=""/>
            <p:cNvSpPr/>
            <p:nvPr/>
          </p:nvSpPr>
          <p:spPr>
            <a:xfrm>
              <a:off x="9204480" y="355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4" name=""/>
            <p:cNvSpPr/>
            <p:nvPr/>
          </p:nvSpPr>
          <p:spPr>
            <a:xfrm>
              <a:off x="9221400" y="360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5" name=""/>
            <p:cNvSpPr/>
            <p:nvPr/>
          </p:nvSpPr>
          <p:spPr>
            <a:xfrm>
              <a:off x="9247320" y="363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16" name=""/>
            <p:cNvSpPr/>
            <p:nvPr/>
          </p:nvSpPr>
          <p:spPr>
            <a:xfrm>
              <a:off x="9279000" y="367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0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1" name="PlaceHolder 5"/>
          <p:cNvSpPr>
            <a:spLocks noGrp="1"/>
          </p:cNvSpPr>
          <p:nvPr>
            <p:ph type="ftr" idx="7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2" name="PlaceHolder 6"/>
          <p:cNvSpPr>
            <a:spLocks noGrp="1"/>
          </p:cNvSpPr>
          <p:nvPr>
            <p:ph type="sldNum" idx="7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B30FDB9-2A22-493E-B038-3299C75DE30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3" name="PlaceHolder 7"/>
          <p:cNvSpPr>
            <a:spLocks noGrp="1"/>
          </p:cNvSpPr>
          <p:nvPr>
            <p:ph type="dt" idx="7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29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630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1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2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3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4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5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6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7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8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39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0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1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2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3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4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45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646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7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8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9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0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1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2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3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4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5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6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7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8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9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0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1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2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3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4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5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6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7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68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3" name="PlaceHolder 5"/>
          <p:cNvSpPr>
            <a:spLocks noGrp="1"/>
          </p:cNvSpPr>
          <p:nvPr>
            <p:ph type="ftr" idx="7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4" name="PlaceHolder 6"/>
          <p:cNvSpPr>
            <a:spLocks noGrp="1"/>
          </p:cNvSpPr>
          <p:nvPr>
            <p:ph type="sldNum" idx="7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EAF58B-659D-42C5-A233-C5C5BEED570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5" name="PlaceHolder 7"/>
          <p:cNvSpPr>
            <a:spLocks noGrp="1"/>
          </p:cNvSpPr>
          <p:nvPr>
            <p:ph type="dt" idx="7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81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682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3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4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5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6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7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8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89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0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1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2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3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4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5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6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697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698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9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0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1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2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3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4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5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6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7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8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9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0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1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2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3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4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5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6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7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8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9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20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2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3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4" name="PlaceHolder 4"/>
          <p:cNvSpPr>
            <a:spLocks noGrp="1"/>
          </p:cNvSpPr>
          <p:nvPr>
            <p:ph type="ftr" idx="7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5" name="PlaceHolder 5"/>
          <p:cNvSpPr>
            <a:spLocks noGrp="1"/>
          </p:cNvSpPr>
          <p:nvPr>
            <p:ph type="sldNum" idx="7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3FCD88-A0FC-4580-BDC7-8E922D92CC0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6" name="PlaceHolder 6"/>
          <p:cNvSpPr>
            <a:spLocks noGrp="1"/>
          </p:cNvSpPr>
          <p:nvPr>
            <p:ph type="dt" idx="7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1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732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3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4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5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6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7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8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9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0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1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2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3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4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5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6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47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748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49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0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1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2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3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4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5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6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7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8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9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0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1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2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3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4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5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6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7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8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69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70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4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5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6" name="PlaceHolder 6"/>
          <p:cNvSpPr>
            <a:spLocks noGrp="1"/>
          </p:cNvSpPr>
          <p:nvPr>
            <p:ph type="ftr" idx="7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7" name="PlaceHolder 7"/>
          <p:cNvSpPr>
            <a:spLocks noGrp="1"/>
          </p:cNvSpPr>
          <p:nvPr>
            <p:ph type="sldNum" idx="8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32ADEB-8D36-42B6-99EA-5778F29488E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8" name="PlaceHolder 8"/>
          <p:cNvSpPr>
            <a:spLocks noGrp="1"/>
          </p:cNvSpPr>
          <p:nvPr>
            <p:ph type="dt" idx="8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4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85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786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7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8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89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0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1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2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3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4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5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6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7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8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99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0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01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802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3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4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5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6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7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8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09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0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1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2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3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4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5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6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7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8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19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0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1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2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3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24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2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7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8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9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0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1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2" name="PlaceHolder 8"/>
          <p:cNvSpPr>
            <a:spLocks noGrp="1"/>
          </p:cNvSpPr>
          <p:nvPr>
            <p:ph type="ftr" idx="82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3" name="PlaceHolder 9"/>
          <p:cNvSpPr>
            <a:spLocks noGrp="1"/>
          </p:cNvSpPr>
          <p:nvPr>
            <p:ph type="sldNum" idx="83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5913BA-58B8-44A5-8A33-05DA0B1DFE8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4" name="PlaceHolder 10"/>
          <p:cNvSpPr>
            <a:spLocks noGrp="1"/>
          </p:cNvSpPr>
          <p:nvPr>
            <p:ph type="dt" idx="84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36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837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8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39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0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1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2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3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4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5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6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7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8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49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0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1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52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853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4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5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6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7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8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59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0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1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2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3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4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5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6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7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8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69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0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1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2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3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4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5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876" name="PlaceHolder 1"/>
          <p:cNvSpPr>
            <a:spLocks noGrp="1"/>
          </p:cNvSpPr>
          <p:nvPr>
            <p:ph type="ftr" idx="85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7" name="PlaceHolder 2"/>
          <p:cNvSpPr>
            <a:spLocks noGrp="1"/>
          </p:cNvSpPr>
          <p:nvPr>
            <p:ph type="sldNum" idx="86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53BD6C8-46AD-48E4-9FC0-6DA59D06D7DA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8" name="PlaceHolder 3"/>
          <p:cNvSpPr>
            <a:spLocks noGrp="1"/>
          </p:cNvSpPr>
          <p:nvPr>
            <p:ph type="dt" idx="87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3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204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27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228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1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8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2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275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276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4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285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0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1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2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8904E4F-EB9D-4C67-A136-4BF3AC54250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2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883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4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5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6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7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8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89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0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1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2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3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4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5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6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97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898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899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0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1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2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3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4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5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6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7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8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09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0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1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2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3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4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5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6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7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8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19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0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21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3" name="PlaceHolder 2"/>
          <p:cNvSpPr>
            <a:spLocks noGrp="1"/>
          </p:cNvSpPr>
          <p:nvPr>
            <p:ph type="ftr" idx="88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4" name="PlaceHolder 3"/>
          <p:cNvSpPr>
            <a:spLocks noGrp="1"/>
          </p:cNvSpPr>
          <p:nvPr>
            <p:ph type="sldNum" idx="89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9A81DD-E588-43A1-9D08-348C1131CD8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5" name="PlaceHolder 4"/>
          <p:cNvSpPr>
            <a:spLocks noGrp="1"/>
          </p:cNvSpPr>
          <p:nvPr>
            <p:ph type="dt" idx="90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9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930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1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2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3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4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5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6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7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8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9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0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1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2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3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4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45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946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7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8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9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0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1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2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3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4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5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6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7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8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9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0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1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2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3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4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5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6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7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68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9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1" name="PlaceHolder 3"/>
          <p:cNvSpPr>
            <a:spLocks noGrp="1"/>
          </p:cNvSpPr>
          <p:nvPr>
            <p:ph type="ftr" idx="9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2" name="PlaceHolder 4"/>
          <p:cNvSpPr>
            <a:spLocks noGrp="1"/>
          </p:cNvSpPr>
          <p:nvPr>
            <p:ph type="sldNum" idx="9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0077EB-A1D4-49B2-B2E0-558AADAF3F9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3" name="PlaceHolder 5"/>
          <p:cNvSpPr>
            <a:spLocks noGrp="1"/>
          </p:cNvSpPr>
          <p:nvPr>
            <p:ph type="dt" idx="9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7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1978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79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0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1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2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3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4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5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6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7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8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89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0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1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2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993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1994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5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6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7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8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99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0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1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2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3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4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5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6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7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8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09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0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1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2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3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4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5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6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0" name="PlaceHolder 4"/>
          <p:cNvSpPr>
            <a:spLocks noGrp="1"/>
          </p:cNvSpPr>
          <p:nvPr>
            <p:ph type="ftr" idx="9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1" name="PlaceHolder 5"/>
          <p:cNvSpPr>
            <a:spLocks noGrp="1"/>
          </p:cNvSpPr>
          <p:nvPr>
            <p:ph type="sldNum" idx="9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B229FF-8BCB-420C-992C-AAB82A03D69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2" name="PlaceHolder 6"/>
          <p:cNvSpPr>
            <a:spLocks noGrp="1"/>
          </p:cNvSpPr>
          <p:nvPr>
            <p:ph type="dt" idx="9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27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028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29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0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1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2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3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4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5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6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7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8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39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0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1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2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43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044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5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6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7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8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49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0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1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2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3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4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5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6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7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8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59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0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1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2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3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4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5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66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06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8" name="PlaceHolder 2"/>
          <p:cNvSpPr>
            <a:spLocks noGrp="1"/>
          </p:cNvSpPr>
          <p:nvPr>
            <p:ph type="ftr" idx="9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9" name="PlaceHolder 3"/>
          <p:cNvSpPr>
            <a:spLocks noGrp="1"/>
          </p:cNvSpPr>
          <p:nvPr>
            <p:ph type="sldNum" idx="9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0DAFD8E-E83E-494F-8D7D-7B7CC768825D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0" name="PlaceHolder 4"/>
          <p:cNvSpPr>
            <a:spLocks noGrp="1"/>
          </p:cNvSpPr>
          <p:nvPr>
            <p:ph type="dt" idx="9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73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074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5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6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7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8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79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0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1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2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3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4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5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6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7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88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89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090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1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2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3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4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5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6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7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8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99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0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1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2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3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4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5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6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7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8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09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0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1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2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13" name="PlaceHolder 1"/>
          <p:cNvSpPr>
            <a:spLocks noGrp="1"/>
          </p:cNvSpPr>
          <p:nvPr>
            <p:ph type="ftr" idx="10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4" name="PlaceHolder 2"/>
          <p:cNvSpPr>
            <a:spLocks noGrp="1"/>
          </p:cNvSpPr>
          <p:nvPr>
            <p:ph type="sldNum" idx="10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A762CA-A400-4725-90AB-4A2F7C69001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5" name="PlaceHolder 3"/>
          <p:cNvSpPr>
            <a:spLocks noGrp="1"/>
          </p:cNvSpPr>
          <p:nvPr>
            <p:ph type="dt" idx="10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7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118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19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0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1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2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3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4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5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6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7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8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29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0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1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2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33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134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5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6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7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8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9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0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1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2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3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4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5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6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7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8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9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0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1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2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3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4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5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6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5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1" name="PlaceHolder 5"/>
          <p:cNvSpPr>
            <a:spLocks noGrp="1"/>
          </p:cNvSpPr>
          <p:nvPr>
            <p:ph type="ftr" idx="10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2" name="PlaceHolder 6"/>
          <p:cNvSpPr>
            <a:spLocks noGrp="1"/>
          </p:cNvSpPr>
          <p:nvPr>
            <p:ph type="sldNum" idx="10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CAFF20-4B1F-4ED9-89F4-912A5424583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3" name="PlaceHolder 7"/>
          <p:cNvSpPr>
            <a:spLocks noGrp="1"/>
          </p:cNvSpPr>
          <p:nvPr>
            <p:ph type="dt" idx="10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9" name=""/>
          <p:cNvGrpSpPr/>
          <p:nvPr/>
        </p:nvGrpSpPr>
        <p:grpSpPr>
          <a:xfrm>
            <a:off x="9000000" y="4766400"/>
            <a:ext cx="496800" cy="396720"/>
            <a:chOff x="9000000" y="4766400"/>
            <a:chExt cx="496800" cy="396720"/>
          </a:xfrm>
        </p:grpSpPr>
        <p:sp>
          <p:nvSpPr>
            <p:cNvPr id="2170" name=""/>
            <p:cNvSpPr/>
            <p:nvPr/>
          </p:nvSpPr>
          <p:spPr>
            <a:xfrm>
              <a:off x="9345960" y="4894200"/>
              <a:ext cx="150840" cy="228240"/>
            </a:xfrm>
            <a:custGeom>
              <a:avLst/>
              <a:gdLst>
                <a:gd name="textAreaLeft" fmla="*/ 0 w 150840"/>
                <a:gd name="textAreaRight" fmla="*/ 151200 w 1508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21" h="636">
                  <a:moveTo>
                    <a:pt x="240" y="544"/>
                  </a:moveTo>
                  <a:cubicBezTo>
                    <a:pt x="360" y="440"/>
                    <a:pt x="432" y="313"/>
                    <a:pt x="420" y="143"/>
                  </a:cubicBezTo>
                  <a:cubicBezTo>
                    <a:pt x="415" y="76"/>
                    <a:pt x="390" y="32"/>
                    <a:pt x="360" y="5"/>
                  </a:cubicBezTo>
                  <a:cubicBezTo>
                    <a:pt x="337" y="-16"/>
                    <a:pt x="196" y="32"/>
                    <a:pt x="196" y="185"/>
                  </a:cubicBezTo>
                  <a:cubicBezTo>
                    <a:pt x="198" y="474"/>
                    <a:pt x="65" y="484"/>
                    <a:pt x="0" y="634"/>
                  </a:cubicBezTo>
                  <a:cubicBezTo>
                    <a:pt x="69" y="645"/>
                    <a:pt x="152" y="622"/>
                    <a:pt x="240" y="5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1" name=""/>
            <p:cNvSpPr/>
            <p:nvPr/>
          </p:nvSpPr>
          <p:spPr>
            <a:xfrm>
              <a:off x="9331920" y="4887360"/>
              <a:ext cx="142920" cy="233280"/>
            </a:xfrm>
            <a:custGeom>
              <a:avLst/>
              <a:gdLst>
                <a:gd name="textAreaLeft" fmla="*/ 0 w 142920"/>
                <a:gd name="textAreaRight" fmla="*/ 143280 w 142920"/>
                <a:gd name="textAreaTop" fmla="*/ 0 h 233280"/>
                <a:gd name="textAreaBottom" fmla="*/ 233640 h 233280"/>
              </a:gdLst>
              <a:ahLst/>
              <a:rect l="textAreaLeft" t="textAreaTop" r="textAreaRight" b="textAreaBottom"/>
              <a:pathLst>
                <a:path w="399" h="650">
                  <a:moveTo>
                    <a:pt x="399" y="24"/>
                  </a:moveTo>
                  <a:cubicBezTo>
                    <a:pt x="323" y="-55"/>
                    <a:pt x="187" y="77"/>
                    <a:pt x="187" y="197"/>
                  </a:cubicBezTo>
                  <a:cubicBezTo>
                    <a:pt x="187" y="487"/>
                    <a:pt x="67" y="513"/>
                    <a:pt x="0" y="643"/>
                  </a:cubicBezTo>
                  <a:cubicBezTo>
                    <a:pt x="12" y="646"/>
                    <a:pt x="11" y="650"/>
                    <a:pt x="37" y="650"/>
                  </a:cubicBezTo>
                  <a:cubicBezTo>
                    <a:pt x="122" y="582"/>
                    <a:pt x="249" y="453"/>
                    <a:pt x="249" y="231"/>
                  </a:cubicBezTo>
                  <a:cubicBezTo>
                    <a:pt x="249" y="93"/>
                    <a:pt x="318" y="35"/>
                    <a:pt x="399" y="2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2" name=""/>
            <p:cNvSpPr/>
            <p:nvPr/>
          </p:nvSpPr>
          <p:spPr>
            <a:xfrm>
              <a:off x="9331920" y="4883040"/>
              <a:ext cx="134640" cy="234360"/>
            </a:xfrm>
            <a:custGeom>
              <a:avLst/>
              <a:gdLst>
                <a:gd name="textAreaLeft" fmla="*/ 0 w 134640"/>
                <a:gd name="textAreaRight" fmla="*/ 135000 w 134640"/>
                <a:gd name="textAreaTop" fmla="*/ 0 h 234360"/>
                <a:gd name="textAreaBottom" fmla="*/ 234720 h 234360"/>
              </a:gdLst>
              <a:ahLst/>
              <a:rect l="textAreaLeft" t="textAreaTop" r="textAreaRight" b="textAreaBottom"/>
              <a:pathLst>
                <a:path w="376" h="653">
                  <a:moveTo>
                    <a:pt x="376" y="17"/>
                  </a:moveTo>
                  <a:cubicBezTo>
                    <a:pt x="288" y="-36"/>
                    <a:pt x="159" y="40"/>
                    <a:pt x="159" y="186"/>
                  </a:cubicBezTo>
                  <a:cubicBezTo>
                    <a:pt x="159" y="423"/>
                    <a:pt x="53" y="414"/>
                    <a:pt x="0" y="529"/>
                  </a:cubicBezTo>
                  <a:cubicBezTo>
                    <a:pt x="0" y="570"/>
                    <a:pt x="0" y="612"/>
                    <a:pt x="0" y="653"/>
                  </a:cubicBezTo>
                  <a:cubicBezTo>
                    <a:pt x="37" y="628"/>
                    <a:pt x="212" y="479"/>
                    <a:pt x="212" y="218"/>
                  </a:cubicBezTo>
                  <a:cubicBezTo>
                    <a:pt x="212" y="79"/>
                    <a:pt x="293" y="19"/>
                    <a:pt x="376" y="1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3" name=""/>
            <p:cNvSpPr/>
            <p:nvPr/>
          </p:nvSpPr>
          <p:spPr>
            <a:xfrm>
              <a:off x="9000000" y="4921560"/>
              <a:ext cx="229320" cy="213480"/>
            </a:xfrm>
            <a:custGeom>
              <a:avLst/>
              <a:gdLst>
                <a:gd name="textAreaLeft" fmla="*/ 0 w 229320"/>
                <a:gd name="textAreaRight" fmla="*/ 229680 w 229320"/>
                <a:gd name="textAreaTop" fmla="*/ 0 h 213480"/>
                <a:gd name="textAreaBottom" fmla="*/ 213840 h 213480"/>
              </a:gdLst>
              <a:ahLst/>
              <a:rect l="textAreaLeft" t="textAreaTop" r="textAreaRight" b="textAreaBottom"/>
              <a:pathLst>
                <a:path w="639" h="595">
                  <a:moveTo>
                    <a:pt x="4" y="88"/>
                  </a:moveTo>
                  <a:cubicBezTo>
                    <a:pt x="-28" y="19"/>
                    <a:pt x="140" y="-18"/>
                    <a:pt x="198" y="9"/>
                  </a:cubicBezTo>
                  <a:cubicBezTo>
                    <a:pt x="198" y="48"/>
                    <a:pt x="198" y="86"/>
                    <a:pt x="198" y="125"/>
                  </a:cubicBezTo>
                  <a:cubicBezTo>
                    <a:pt x="133" y="112"/>
                    <a:pt x="27" y="136"/>
                    <a:pt x="4" y="88"/>
                  </a:cubicBezTo>
                  <a:moveTo>
                    <a:pt x="390" y="571"/>
                  </a:moveTo>
                  <a:cubicBezTo>
                    <a:pt x="390" y="537"/>
                    <a:pt x="503" y="469"/>
                    <a:pt x="639" y="469"/>
                  </a:cubicBezTo>
                  <a:cubicBezTo>
                    <a:pt x="639" y="511"/>
                    <a:pt x="639" y="553"/>
                    <a:pt x="639" y="595"/>
                  </a:cubicBezTo>
                  <a:cubicBezTo>
                    <a:pt x="556" y="587"/>
                    <a:pt x="390" y="606"/>
                    <a:pt x="390" y="5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4" name=""/>
            <p:cNvSpPr/>
            <p:nvPr/>
          </p:nvSpPr>
          <p:spPr>
            <a:xfrm>
              <a:off x="9083880" y="4851000"/>
              <a:ext cx="266760" cy="312120"/>
            </a:xfrm>
            <a:custGeom>
              <a:avLst/>
              <a:gdLst>
                <a:gd name="textAreaLeft" fmla="*/ 0 w 266760"/>
                <a:gd name="textAreaRight" fmla="*/ 267120 w 266760"/>
                <a:gd name="textAreaTop" fmla="*/ 0 h 312120"/>
                <a:gd name="textAreaBottom" fmla="*/ 312480 h 312120"/>
              </a:gdLst>
              <a:ahLst/>
              <a:rect l="textAreaLeft" t="textAreaTop" r="textAreaRight" b="textAreaBottom"/>
              <a:pathLst>
                <a:path w="743" h="869">
                  <a:moveTo>
                    <a:pt x="714" y="335"/>
                  </a:moveTo>
                  <a:cubicBezTo>
                    <a:pt x="675" y="238"/>
                    <a:pt x="571" y="120"/>
                    <a:pt x="419" y="55"/>
                  </a:cubicBezTo>
                  <a:cubicBezTo>
                    <a:pt x="39" y="-111"/>
                    <a:pt x="-99" y="141"/>
                    <a:pt x="74" y="268"/>
                  </a:cubicBezTo>
                  <a:cubicBezTo>
                    <a:pt x="277" y="418"/>
                    <a:pt x="258" y="657"/>
                    <a:pt x="336" y="756"/>
                  </a:cubicBezTo>
                  <a:cubicBezTo>
                    <a:pt x="254" y="777"/>
                    <a:pt x="194" y="821"/>
                    <a:pt x="194" y="846"/>
                  </a:cubicBezTo>
                  <a:cubicBezTo>
                    <a:pt x="194" y="881"/>
                    <a:pt x="359" y="862"/>
                    <a:pt x="442" y="869"/>
                  </a:cubicBezTo>
                  <a:cubicBezTo>
                    <a:pt x="580" y="869"/>
                    <a:pt x="691" y="841"/>
                    <a:pt x="691" y="807"/>
                  </a:cubicBezTo>
                  <a:cubicBezTo>
                    <a:pt x="693" y="781"/>
                    <a:pt x="689" y="765"/>
                    <a:pt x="682" y="751"/>
                  </a:cubicBezTo>
                  <a:cubicBezTo>
                    <a:pt x="749" y="652"/>
                    <a:pt x="763" y="455"/>
                    <a:pt x="714" y="3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5" name=""/>
            <p:cNvSpPr/>
            <p:nvPr/>
          </p:nvSpPr>
          <p:spPr>
            <a:xfrm>
              <a:off x="9187200" y="4956840"/>
              <a:ext cx="99360" cy="183240"/>
            </a:xfrm>
            <a:custGeom>
              <a:avLst/>
              <a:gdLst>
                <a:gd name="textAreaLeft" fmla="*/ 0 w 99360"/>
                <a:gd name="textAreaRight" fmla="*/ 99720 w 99360"/>
                <a:gd name="textAreaTop" fmla="*/ 0 h 183240"/>
                <a:gd name="textAreaBottom" fmla="*/ 183600 h 183240"/>
              </a:gdLst>
              <a:ahLst/>
              <a:rect l="textAreaLeft" t="textAreaTop" r="textAreaRight" b="textAreaBottom"/>
              <a:pathLst>
                <a:path w="278" h="511">
                  <a:moveTo>
                    <a:pt x="255" y="0"/>
                  </a:moveTo>
                  <a:cubicBezTo>
                    <a:pt x="135" y="10"/>
                    <a:pt x="27" y="120"/>
                    <a:pt x="27" y="257"/>
                  </a:cubicBezTo>
                  <a:cubicBezTo>
                    <a:pt x="29" y="379"/>
                    <a:pt x="105" y="441"/>
                    <a:pt x="80" y="450"/>
                  </a:cubicBezTo>
                  <a:cubicBezTo>
                    <a:pt x="-123" y="522"/>
                    <a:pt x="107" y="469"/>
                    <a:pt x="268" y="510"/>
                  </a:cubicBezTo>
                  <a:cubicBezTo>
                    <a:pt x="319" y="524"/>
                    <a:pt x="160" y="347"/>
                    <a:pt x="160" y="206"/>
                  </a:cubicBezTo>
                  <a:cubicBezTo>
                    <a:pt x="160" y="120"/>
                    <a:pt x="197" y="47"/>
                    <a:pt x="25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6" name=""/>
            <p:cNvSpPr/>
            <p:nvPr/>
          </p:nvSpPr>
          <p:spPr>
            <a:xfrm>
              <a:off x="9186120" y="4839480"/>
              <a:ext cx="179280" cy="281160"/>
            </a:xfrm>
            <a:custGeom>
              <a:avLst/>
              <a:gdLst>
                <a:gd name="textAreaLeft" fmla="*/ 0 w 179280"/>
                <a:gd name="textAreaRight" fmla="*/ 179640 w 179280"/>
                <a:gd name="textAreaTop" fmla="*/ 0 h 281160"/>
                <a:gd name="textAreaBottom" fmla="*/ 281520 h 281160"/>
              </a:gdLst>
              <a:ahLst/>
              <a:rect l="textAreaLeft" t="textAreaTop" r="textAreaRight" b="textAreaBottom"/>
              <a:pathLst>
                <a:path w="500" h="783">
                  <a:moveTo>
                    <a:pt x="138" y="34"/>
                  </a:moveTo>
                  <a:cubicBezTo>
                    <a:pt x="87" y="18"/>
                    <a:pt x="41" y="7"/>
                    <a:pt x="0" y="0"/>
                  </a:cubicBezTo>
                  <a:cubicBezTo>
                    <a:pt x="4" y="18"/>
                    <a:pt x="7" y="39"/>
                    <a:pt x="9" y="57"/>
                  </a:cubicBezTo>
                  <a:cubicBezTo>
                    <a:pt x="293" y="129"/>
                    <a:pt x="567" y="417"/>
                    <a:pt x="399" y="783"/>
                  </a:cubicBezTo>
                  <a:cubicBezTo>
                    <a:pt x="480" y="669"/>
                    <a:pt x="500" y="572"/>
                    <a:pt x="500" y="424"/>
                  </a:cubicBezTo>
                  <a:cubicBezTo>
                    <a:pt x="500" y="265"/>
                    <a:pt x="279" y="78"/>
                    <a:pt x="13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7" name=""/>
            <p:cNvSpPr/>
            <p:nvPr/>
          </p:nvSpPr>
          <p:spPr>
            <a:xfrm>
              <a:off x="9182520" y="4831920"/>
              <a:ext cx="196200" cy="289800"/>
            </a:xfrm>
            <a:custGeom>
              <a:avLst/>
              <a:gdLst>
                <a:gd name="textAreaLeft" fmla="*/ 0 w 196200"/>
                <a:gd name="textAreaRight" fmla="*/ 196560 w 196200"/>
                <a:gd name="textAreaTop" fmla="*/ 0 h 289800"/>
                <a:gd name="textAreaBottom" fmla="*/ 290160 h 289800"/>
              </a:gdLst>
              <a:ahLst/>
              <a:rect l="textAreaLeft" t="textAreaTop" r="textAreaRight" b="textAreaBottom"/>
              <a:pathLst>
                <a:path w="547" h="807">
                  <a:moveTo>
                    <a:pt x="0" y="0"/>
                  </a:moveTo>
                  <a:cubicBezTo>
                    <a:pt x="10" y="14"/>
                    <a:pt x="14" y="32"/>
                    <a:pt x="17" y="51"/>
                  </a:cubicBezTo>
                  <a:cubicBezTo>
                    <a:pt x="259" y="118"/>
                    <a:pt x="490" y="272"/>
                    <a:pt x="490" y="547"/>
                  </a:cubicBezTo>
                  <a:cubicBezTo>
                    <a:pt x="490" y="609"/>
                    <a:pt x="453" y="748"/>
                    <a:pt x="407" y="807"/>
                  </a:cubicBezTo>
                  <a:cubicBezTo>
                    <a:pt x="497" y="743"/>
                    <a:pt x="547" y="591"/>
                    <a:pt x="547" y="445"/>
                  </a:cubicBezTo>
                  <a:cubicBezTo>
                    <a:pt x="550" y="215"/>
                    <a:pt x="377" y="78"/>
                    <a:pt x="171" y="23"/>
                  </a:cubicBezTo>
                  <a:cubicBezTo>
                    <a:pt x="109" y="7"/>
                    <a:pt x="53" y="0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8" name=""/>
            <p:cNvSpPr/>
            <p:nvPr/>
          </p:nvSpPr>
          <p:spPr>
            <a:xfrm>
              <a:off x="9101880" y="4769640"/>
              <a:ext cx="46080" cy="48240"/>
            </a:xfrm>
            <a:custGeom>
              <a:avLst/>
              <a:gdLst>
                <a:gd name="textAreaLeft" fmla="*/ 0 w 46080"/>
                <a:gd name="textAreaRight" fmla="*/ 46440 w 4608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30" h="136">
                  <a:moveTo>
                    <a:pt x="1" y="136"/>
                  </a:moveTo>
                  <a:cubicBezTo>
                    <a:pt x="-6" y="64"/>
                    <a:pt x="36" y="45"/>
                    <a:pt x="54" y="0"/>
                  </a:cubicBezTo>
                  <a:cubicBezTo>
                    <a:pt x="79" y="41"/>
                    <a:pt x="123" y="51"/>
                    <a:pt x="130" y="122"/>
                  </a:cubicBezTo>
                  <a:cubicBezTo>
                    <a:pt x="87" y="127"/>
                    <a:pt x="44" y="131"/>
                    <a:pt x="1" y="1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79" name=""/>
            <p:cNvSpPr/>
            <p:nvPr/>
          </p:nvSpPr>
          <p:spPr>
            <a:xfrm>
              <a:off x="9030240" y="4766400"/>
              <a:ext cx="162000" cy="191880"/>
            </a:xfrm>
            <a:custGeom>
              <a:avLst/>
              <a:gdLst>
                <a:gd name="textAreaLeft" fmla="*/ 0 w 162000"/>
                <a:gd name="textAreaRight" fmla="*/ 162360 w 16200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452" h="535">
                  <a:moveTo>
                    <a:pt x="335" y="0"/>
                  </a:moveTo>
                  <a:cubicBezTo>
                    <a:pt x="308" y="41"/>
                    <a:pt x="261" y="50"/>
                    <a:pt x="252" y="122"/>
                  </a:cubicBezTo>
                  <a:cubicBezTo>
                    <a:pt x="128" y="127"/>
                    <a:pt x="-10" y="295"/>
                    <a:pt x="1" y="429"/>
                  </a:cubicBezTo>
                  <a:cubicBezTo>
                    <a:pt x="3" y="466"/>
                    <a:pt x="102" y="535"/>
                    <a:pt x="226" y="535"/>
                  </a:cubicBezTo>
                  <a:cubicBezTo>
                    <a:pt x="351" y="535"/>
                    <a:pt x="452" y="424"/>
                    <a:pt x="452" y="288"/>
                  </a:cubicBezTo>
                  <a:cubicBezTo>
                    <a:pt x="455" y="207"/>
                    <a:pt x="429" y="163"/>
                    <a:pt x="385" y="143"/>
                  </a:cubicBezTo>
                  <a:cubicBezTo>
                    <a:pt x="392" y="71"/>
                    <a:pt x="352" y="48"/>
                    <a:pt x="33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0" name=""/>
            <p:cNvSpPr/>
            <p:nvPr/>
          </p:nvSpPr>
          <p:spPr>
            <a:xfrm>
              <a:off x="9125640" y="4789440"/>
              <a:ext cx="35640" cy="69840"/>
            </a:xfrm>
            <a:custGeom>
              <a:avLst/>
              <a:gdLst>
                <a:gd name="textAreaLeft" fmla="*/ 0 w 35640"/>
                <a:gd name="textAreaRight" fmla="*/ 36000 w 3564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01" h="196">
                  <a:moveTo>
                    <a:pt x="40" y="194"/>
                  </a:moveTo>
                  <a:cubicBezTo>
                    <a:pt x="13" y="189"/>
                    <a:pt x="-9" y="189"/>
                    <a:pt x="3" y="90"/>
                  </a:cubicBezTo>
                  <a:cubicBezTo>
                    <a:pt x="10" y="37"/>
                    <a:pt x="43" y="30"/>
                    <a:pt x="63" y="0"/>
                  </a:cubicBezTo>
                  <a:cubicBezTo>
                    <a:pt x="76" y="35"/>
                    <a:pt x="104" y="51"/>
                    <a:pt x="100" y="104"/>
                  </a:cubicBezTo>
                  <a:cubicBezTo>
                    <a:pt x="88" y="203"/>
                    <a:pt x="68" y="199"/>
                    <a:pt x="40" y="1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1" name=""/>
            <p:cNvSpPr/>
            <p:nvPr/>
          </p:nvSpPr>
          <p:spPr>
            <a:xfrm>
              <a:off x="9067320" y="4848480"/>
              <a:ext cx="48240" cy="4428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44280"/>
                <a:gd name="textAreaBottom" fmla="*/ 44640 h 44280"/>
              </a:gdLst>
              <a:ahLst/>
              <a:rect l="textAreaLeft" t="textAreaTop" r="textAreaRight" b="textAreaBottom"/>
              <a:pathLst>
                <a:path w="136" h="125">
                  <a:moveTo>
                    <a:pt x="60" y="125"/>
                  </a:moveTo>
                  <a:cubicBezTo>
                    <a:pt x="18" y="125"/>
                    <a:pt x="20" y="96"/>
                    <a:pt x="0" y="81"/>
                  </a:cubicBezTo>
                  <a:cubicBezTo>
                    <a:pt x="20" y="54"/>
                    <a:pt x="18" y="0"/>
                    <a:pt x="60" y="0"/>
                  </a:cubicBezTo>
                  <a:cubicBezTo>
                    <a:pt x="101" y="0"/>
                    <a:pt x="111" y="54"/>
                    <a:pt x="136" y="81"/>
                  </a:cubicBezTo>
                  <a:cubicBezTo>
                    <a:pt x="111" y="96"/>
                    <a:pt x="101" y="125"/>
                    <a:pt x="60" y="12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60" bIns="-3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2" name=""/>
            <p:cNvSpPr/>
            <p:nvPr/>
          </p:nvSpPr>
          <p:spPr>
            <a:xfrm>
              <a:off x="9074520" y="4858560"/>
              <a:ext cx="29160" cy="26640"/>
            </a:xfrm>
            <a:custGeom>
              <a:avLst/>
              <a:gdLst>
                <a:gd name="textAreaLeft" fmla="*/ 0 w 29160"/>
                <a:gd name="textAreaRight" fmla="*/ 29520 w 2916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83" h="76">
                  <a:moveTo>
                    <a:pt x="37" y="76"/>
                  </a:moveTo>
                  <a:cubicBezTo>
                    <a:pt x="11" y="76"/>
                    <a:pt x="12" y="57"/>
                    <a:pt x="0" y="48"/>
                  </a:cubicBezTo>
                  <a:cubicBezTo>
                    <a:pt x="12" y="32"/>
                    <a:pt x="11" y="0"/>
                    <a:pt x="37" y="0"/>
                  </a:cubicBezTo>
                  <a:cubicBezTo>
                    <a:pt x="62" y="0"/>
                    <a:pt x="68" y="32"/>
                    <a:pt x="83" y="48"/>
                  </a:cubicBezTo>
                  <a:cubicBezTo>
                    <a:pt x="68" y="57"/>
                    <a:pt x="62" y="76"/>
                    <a:pt x="37" y="7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3" name=""/>
            <p:cNvSpPr/>
            <p:nvPr/>
          </p:nvSpPr>
          <p:spPr>
            <a:xfrm>
              <a:off x="9060480" y="4864320"/>
              <a:ext cx="140760" cy="120240"/>
            </a:xfrm>
            <a:custGeom>
              <a:avLst/>
              <a:gdLst>
                <a:gd name="textAreaLeft" fmla="*/ 0 w 140760"/>
                <a:gd name="textAreaRight" fmla="*/ 141120 w 140760"/>
                <a:gd name="textAreaTop" fmla="*/ 0 h 120240"/>
                <a:gd name="textAreaBottom" fmla="*/ 120600 h 120240"/>
              </a:gdLst>
              <a:ahLst/>
              <a:rect l="textAreaLeft" t="textAreaTop" r="textAreaRight" b="textAreaBottom"/>
              <a:pathLst>
                <a:path w="393" h="336">
                  <a:moveTo>
                    <a:pt x="275" y="27"/>
                  </a:moveTo>
                  <a:cubicBezTo>
                    <a:pt x="219" y="-43"/>
                    <a:pt x="218" y="43"/>
                    <a:pt x="189" y="50"/>
                  </a:cubicBezTo>
                  <a:cubicBezTo>
                    <a:pt x="198" y="53"/>
                    <a:pt x="206" y="56"/>
                    <a:pt x="215" y="59"/>
                  </a:cubicBezTo>
                  <a:cubicBezTo>
                    <a:pt x="200" y="66"/>
                    <a:pt x="184" y="73"/>
                    <a:pt x="169" y="80"/>
                  </a:cubicBezTo>
                  <a:cubicBezTo>
                    <a:pt x="173" y="84"/>
                    <a:pt x="176" y="88"/>
                    <a:pt x="180" y="91"/>
                  </a:cubicBezTo>
                  <a:cubicBezTo>
                    <a:pt x="172" y="91"/>
                    <a:pt x="165" y="91"/>
                    <a:pt x="157" y="91"/>
                  </a:cubicBezTo>
                  <a:cubicBezTo>
                    <a:pt x="162" y="95"/>
                    <a:pt x="166" y="99"/>
                    <a:pt x="171" y="103"/>
                  </a:cubicBezTo>
                  <a:cubicBezTo>
                    <a:pt x="168" y="106"/>
                    <a:pt x="165" y="108"/>
                    <a:pt x="162" y="110"/>
                  </a:cubicBezTo>
                  <a:cubicBezTo>
                    <a:pt x="146" y="100"/>
                    <a:pt x="129" y="96"/>
                    <a:pt x="111" y="96"/>
                  </a:cubicBezTo>
                  <a:cubicBezTo>
                    <a:pt x="51" y="96"/>
                    <a:pt x="0" y="149"/>
                    <a:pt x="0" y="216"/>
                  </a:cubicBezTo>
                  <a:cubicBezTo>
                    <a:pt x="0" y="283"/>
                    <a:pt x="49" y="336"/>
                    <a:pt x="111" y="336"/>
                  </a:cubicBezTo>
                  <a:cubicBezTo>
                    <a:pt x="171" y="336"/>
                    <a:pt x="222" y="283"/>
                    <a:pt x="222" y="216"/>
                  </a:cubicBezTo>
                  <a:cubicBezTo>
                    <a:pt x="222" y="214"/>
                    <a:pt x="222" y="212"/>
                    <a:pt x="222" y="209"/>
                  </a:cubicBezTo>
                  <a:cubicBezTo>
                    <a:pt x="236" y="213"/>
                    <a:pt x="249" y="217"/>
                    <a:pt x="263" y="220"/>
                  </a:cubicBezTo>
                  <a:cubicBezTo>
                    <a:pt x="260" y="210"/>
                    <a:pt x="257" y="199"/>
                    <a:pt x="254" y="188"/>
                  </a:cubicBezTo>
                  <a:cubicBezTo>
                    <a:pt x="270" y="188"/>
                    <a:pt x="286" y="188"/>
                    <a:pt x="302" y="188"/>
                  </a:cubicBezTo>
                  <a:cubicBezTo>
                    <a:pt x="295" y="182"/>
                    <a:pt x="288" y="176"/>
                    <a:pt x="282" y="170"/>
                  </a:cubicBezTo>
                  <a:cubicBezTo>
                    <a:pt x="305" y="153"/>
                    <a:pt x="328" y="135"/>
                    <a:pt x="351" y="117"/>
                  </a:cubicBezTo>
                  <a:cubicBezTo>
                    <a:pt x="337" y="117"/>
                    <a:pt x="323" y="117"/>
                    <a:pt x="309" y="117"/>
                  </a:cubicBezTo>
                  <a:cubicBezTo>
                    <a:pt x="330" y="104"/>
                    <a:pt x="352" y="91"/>
                    <a:pt x="374" y="77"/>
                  </a:cubicBezTo>
                  <a:cubicBezTo>
                    <a:pt x="359" y="77"/>
                    <a:pt x="344" y="77"/>
                    <a:pt x="329" y="77"/>
                  </a:cubicBezTo>
                  <a:cubicBezTo>
                    <a:pt x="354" y="75"/>
                    <a:pt x="421" y="23"/>
                    <a:pt x="379" y="38"/>
                  </a:cubicBezTo>
                  <a:cubicBezTo>
                    <a:pt x="337" y="52"/>
                    <a:pt x="309" y="31"/>
                    <a:pt x="275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4" name=""/>
            <p:cNvSpPr/>
            <p:nvPr/>
          </p:nvSpPr>
          <p:spPr>
            <a:xfrm>
              <a:off x="9015120" y="4945680"/>
              <a:ext cx="180720" cy="91080"/>
            </a:xfrm>
            <a:custGeom>
              <a:avLst/>
              <a:gdLst>
                <a:gd name="textAreaLeft" fmla="*/ 0 w 180720"/>
                <a:gd name="textAreaRight" fmla="*/ 181080 w 180720"/>
                <a:gd name="textAreaTop" fmla="*/ 0 h 91080"/>
                <a:gd name="textAreaBottom" fmla="*/ 91440 h 91080"/>
              </a:gdLst>
              <a:ahLst/>
              <a:rect l="textAreaLeft" t="textAreaTop" r="textAreaRight" b="textAreaBottom"/>
              <a:pathLst>
                <a:path w="504" h="255">
                  <a:moveTo>
                    <a:pt x="197" y="126"/>
                  </a:moveTo>
                  <a:cubicBezTo>
                    <a:pt x="133" y="114"/>
                    <a:pt x="26" y="138"/>
                    <a:pt x="4" y="89"/>
                  </a:cubicBezTo>
                  <a:cubicBezTo>
                    <a:pt x="-28" y="20"/>
                    <a:pt x="167" y="-22"/>
                    <a:pt x="217" y="11"/>
                  </a:cubicBezTo>
                  <a:cubicBezTo>
                    <a:pt x="337" y="84"/>
                    <a:pt x="499" y="-58"/>
                    <a:pt x="504" y="156"/>
                  </a:cubicBezTo>
                  <a:cubicBezTo>
                    <a:pt x="506" y="209"/>
                    <a:pt x="379" y="364"/>
                    <a:pt x="197" y="12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185" name=""/>
          <p:cNvGrpSpPr/>
          <p:nvPr/>
        </p:nvGrpSpPr>
        <p:grpSpPr>
          <a:xfrm>
            <a:off x="8190000" y="4770000"/>
            <a:ext cx="449280" cy="539640"/>
            <a:chOff x="8190000" y="4770000"/>
            <a:chExt cx="449280" cy="539640"/>
          </a:xfrm>
        </p:grpSpPr>
        <p:sp>
          <p:nvSpPr>
            <p:cNvPr id="2186" name=""/>
            <p:cNvSpPr/>
            <p:nvPr/>
          </p:nvSpPr>
          <p:spPr>
            <a:xfrm>
              <a:off x="8190000" y="5139720"/>
              <a:ext cx="77760" cy="7848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218" h="220">
                  <a:moveTo>
                    <a:pt x="0" y="110"/>
                  </a:moveTo>
                  <a:cubicBezTo>
                    <a:pt x="0" y="129"/>
                    <a:pt x="5" y="149"/>
                    <a:pt x="14" y="165"/>
                  </a:cubicBezTo>
                  <a:cubicBezTo>
                    <a:pt x="24" y="182"/>
                    <a:pt x="38" y="196"/>
                    <a:pt x="55" y="205"/>
                  </a:cubicBezTo>
                  <a:cubicBezTo>
                    <a:pt x="71" y="215"/>
                    <a:pt x="90" y="220"/>
                    <a:pt x="109" y="220"/>
                  </a:cubicBezTo>
                  <a:cubicBezTo>
                    <a:pt x="129" y="220"/>
                    <a:pt x="147" y="215"/>
                    <a:pt x="164" y="205"/>
                  </a:cubicBezTo>
                  <a:cubicBezTo>
                    <a:pt x="181" y="196"/>
                    <a:pt x="194" y="182"/>
                    <a:pt x="203" y="165"/>
                  </a:cubicBezTo>
                  <a:cubicBezTo>
                    <a:pt x="213" y="149"/>
                    <a:pt x="218" y="129"/>
                    <a:pt x="218" y="110"/>
                  </a:cubicBezTo>
                  <a:cubicBezTo>
                    <a:pt x="218" y="91"/>
                    <a:pt x="214" y="72"/>
                    <a:pt x="203" y="55"/>
                  </a:cubicBezTo>
                  <a:cubicBezTo>
                    <a:pt x="194" y="39"/>
                    <a:pt x="181" y="25"/>
                    <a:pt x="164" y="15"/>
                  </a:cubicBezTo>
                  <a:cubicBezTo>
                    <a:pt x="147" y="5"/>
                    <a:pt x="128" y="0"/>
                    <a:pt x="109" y="0"/>
                  </a:cubicBezTo>
                  <a:cubicBezTo>
                    <a:pt x="90" y="0"/>
                    <a:pt x="71" y="5"/>
                    <a:pt x="55" y="15"/>
                  </a:cubicBezTo>
                  <a:cubicBezTo>
                    <a:pt x="38" y="25"/>
                    <a:pt x="24" y="39"/>
                    <a:pt x="14" y="55"/>
                  </a:cubicBezTo>
                  <a:cubicBezTo>
                    <a:pt x="5" y="72"/>
                    <a:pt x="0" y="91"/>
                    <a:pt x="0" y="1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7" name=""/>
            <p:cNvSpPr/>
            <p:nvPr/>
          </p:nvSpPr>
          <p:spPr>
            <a:xfrm>
              <a:off x="8218440" y="5131080"/>
              <a:ext cx="135720" cy="156600"/>
            </a:xfrm>
            <a:custGeom>
              <a:avLst/>
              <a:gdLst>
                <a:gd name="textAreaLeft" fmla="*/ 0 w 135720"/>
                <a:gd name="textAreaRight" fmla="*/ 136080 w 135720"/>
                <a:gd name="textAreaTop" fmla="*/ 0 h 156600"/>
                <a:gd name="textAreaBottom" fmla="*/ 156960 h 156600"/>
              </a:gdLst>
              <a:ahLst/>
              <a:rect l="textAreaLeft" t="textAreaTop" r="textAreaRight" b="textAreaBottom"/>
              <a:pathLst>
                <a:path w="379" h="437">
                  <a:moveTo>
                    <a:pt x="22" y="367"/>
                  </a:moveTo>
                  <a:cubicBezTo>
                    <a:pt x="-61" y="85"/>
                    <a:pt x="113" y="122"/>
                    <a:pt x="158" y="0"/>
                  </a:cubicBezTo>
                  <a:cubicBezTo>
                    <a:pt x="223" y="29"/>
                    <a:pt x="288" y="58"/>
                    <a:pt x="352" y="87"/>
                  </a:cubicBezTo>
                  <a:cubicBezTo>
                    <a:pt x="352" y="85"/>
                    <a:pt x="412" y="357"/>
                    <a:pt x="354" y="417"/>
                  </a:cubicBezTo>
                  <a:cubicBezTo>
                    <a:pt x="311" y="462"/>
                    <a:pt x="39" y="424"/>
                    <a:pt x="22" y="3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8" name=""/>
            <p:cNvSpPr/>
            <p:nvPr/>
          </p:nvSpPr>
          <p:spPr>
            <a:xfrm>
              <a:off x="8264520" y="5218560"/>
              <a:ext cx="79920" cy="37440"/>
            </a:xfrm>
            <a:custGeom>
              <a:avLst/>
              <a:gdLst>
                <a:gd name="textAreaLeft" fmla="*/ 0 w 79920"/>
                <a:gd name="textAreaRight" fmla="*/ 80280 w 7992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224" h="106">
                  <a:moveTo>
                    <a:pt x="194" y="52"/>
                  </a:moveTo>
                  <a:cubicBezTo>
                    <a:pt x="178" y="37"/>
                    <a:pt x="158" y="21"/>
                    <a:pt x="136" y="14"/>
                  </a:cubicBezTo>
                  <a:cubicBezTo>
                    <a:pt x="93" y="-4"/>
                    <a:pt x="43" y="-4"/>
                    <a:pt x="0" y="11"/>
                  </a:cubicBezTo>
                  <a:cubicBezTo>
                    <a:pt x="46" y="11"/>
                    <a:pt x="88" y="14"/>
                    <a:pt x="128" y="32"/>
                  </a:cubicBezTo>
                  <a:cubicBezTo>
                    <a:pt x="148" y="38"/>
                    <a:pt x="166" y="49"/>
                    <a:pt x="183" y="61"/>
                  </a:cubicBezTo>
                  <a:cubicBezTo>
                    <a:pt x="196" y="73"/>
                    <a:pt x="213" y="89"/>
                    <a:pt x="224" y="106"/>
                  </a:cubicBezTo>
                  <a:cubicBezTo>
                    <a:pt x="221" y="87"/>
                    <a:pt x="211" y="67"/>
                    <a:pt x="194" y="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89" name=""/>
            <p:cNvSpPr/>
            <p:nvPr/>
          </p:nvSpPr>
          <p:spPr>
            <a:xfrm>
              <a:off x="8328600" y="5118480"/>
              <a:ext cx="115200" cy="19080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190800"/>
                <a:gd name="textAreaBottom" fmla="*/ 191160 h 190800"/>
              </a:gdLst>
              <a:ahLst/>
              <a:rect l="textAreaLeft" t="textAreaTop" r="textAreaRight" b="textAreaBottom"/>
              <a:pathLst>
                <a:path w="322" h="532">
                  <a:moveTo>
                    <a:pt x="65" y="500"/>
                  </a:moveTo>
                  <a:cubicBezTo>
                    <a:pt x="0" y="437"/>
                    <a:pt x="2" y="160"/>
                    <a:pt x="0" y="22"/>
                  </a:cubicBezTo>
                  <a:cubicBezTo>
                    <a:pt x="93" y="14"/>
                    <a:pt x="186" y="7"/>
                    <a:pt x="279" y="0"/>
                  </a:cubicBezTo>
                  <a:cubicBezTo>
                    <a:pt x="281" y="0"/>
                    <a:pt x="357" y="440"/>
                    <a:pt x="303" y="500"/>
                  </a:cubicBezTo>
                  <a:cubicBezTo>
                    <a:pt x="262" y="544"/>
                    <a:pt x="112" y="542"/>
                    <a:pt x="65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0" name=""/>
            <p:cNvSpPr/>
            <p:nvPr/>
          </p:nvSpPr>
          <p:spPr>
            <a:xfrm>
              <a:off x="8430120" y="5118480"/>
              <a:ext cx="115920" cy="191160"/>
            </a:xfrm>
            <a:custGeom>
              <a:avLst/>
              <a:gdLst>
                <a:gd name="textAreaLeft" fmla="*/ 0 w 115920"/>
                <a:gd name="textAreaRight" fmla="*/ 116280 w 115920"/>
                <a:gd name="textAreaTop" fmla="*/ 0 h 191160"/>
                <a:gd name="textAreaBottom" fmla="*/ 191520 h 191160"/>
              </a:gdLst>
              <a:ahLst/>
              <a:rect l="textAreaLeft" t="textAreaTop" r="textAreaRight" b="textAreaBottom"/>
              <a:pathLst>
                <a:path w="324" h="533">
                  <a:moveTo>
                    <a:pt x="258" y="500"/>
                  </a:moveTo>
                  <a:cubicBezTo>
                    <a:pt x="324" y="437"/>
                    <a:pt x="321" y="160"/>
                    <a:pt x="324" y="22"/>
                  </a:cubicBezTo>
                  <a:cubicBezTo>
                    <a:pt x="231" y="14"/>
                    <a:pt x="138" y="7"/>
                    <a:pt x="45" y="0"/>
                  </a:cubicBezTo>
                  <a:cubicBezTo>
                    <a:pt x="37" y="167"/>
                    <a:pt x="-34" y="440"/>
                    <a:pt x="21" y="500"/>
                  </a:cubicBezTo>
                  <a:cubicBezTo>
                    <a:pt x="62" y="545"/>
                    <a:pt x="212" y="542"/>
                    <a:pt x="258" y="50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1" name=""/>
            <p:cNvSpPr/>
            <p:nvPr/>
          </p:nvSpPr>
          <p:spPr>
            <a:xfrm>
              <a:off x="8433720" y="5220720"/>
              <a:ext cx="7200" cy="77040"/>
            </a:xfrm>
            <a:custGeom>
              <a:avLst/>
              <a:gdLst>
                <a:gd name="textAreaLeft" fmla="*/ 0 w 7200"/>
                <a:gd name="textAreaRight" fmla="*/ 7560 w 7200"/>
                <a:gd name="textAreaTop" fmla="*/ 0 h 77040"/>
                <a:gd name="textAreaBottom" fmla="*/ 77400 h 77040"/>
              </a:gdLst>
              <a:ahLst/>
              <a:rect l="textAreaLeft" t="textAreaTop" r="textAreaRight" b="textAreaBottom"/>
              <a:pathLst>
                <a:path w="22" h="216">
                  <a:moveTo>
                    <a:pt x="22" y="108"/>
                  </a:moveTo>
                  <a:cubicBezTo>
                    <a:pt x="22" y="73"/>
                    <a:pt x="19" y="35"/>
                    <a:pt x="10" y="0"/>
                  </a:cubicBezTo>
                  <a:cubicBezTo>
                    <a:pt x="2" y="35"/>
                    <a:pt x="0" y="73"/>
                    <a:pt x="0" y="108"/>
                  </a:cubicBezTo>
                  <a:cubicBezTo>
                    <a:pt x="2" y="145"/>
                    <a:pt x="2" y="180"/>
                    <a:pt x="10" y="216"/>
                  </a:cubicBezTo>
                  <a:cubicBezTo>
                    <a:pt x="19" y="180"/>
                    <a:pt x="22" y="143"/>
                    <a:pt x="22" y="1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0" bIns="32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2" name=""/>
            <p:cNvSpPr/>
            <p:nvPr/>
          </p:nvSpPr>
          <p:spPr>
            <a:xfrm>
              <a:off x="8349120" y="5110920"/>
              <a:ext cx="176040" cy="156240"/>
            </a:xfrm>
            <a:custGeom>
              <a:avLst/>
              <a:gdLst>
                <a:gd name="textAreaLeft" fmla="*/ 0 w 176040"/>
                <a:gd name="textAreaRight" fmla="*/ 176400 w 176040"/>
                <a:gd name="textAreaTop" fmla="*/ 0 h 156240"/>
                <a:gd name="textAreaBottom" fmla="*/ 156600 h 156240"/>
              </a:gdLst>
              <a:ahLst/>
              <a:rect l="textAreaLeft" t="textAreaTop" r="textAreaRight" b="textAreaBottom"/>
              <a:pathLst>
                <a:path w="491" h="436">
                  <a:moveTo>
                    <a:pt x="246" y="436"/>
                  </a:moveTo>
                  <a:cubicBezTo>
                    <a:pt x="328" y="359"/>
                    <a:pt x="491" y="318"/>
                    <a:pt x="491" y="205"/>
                  </a:cubicBezTo>
                  <a:cubicBezTo>
                    <a:pt x="491" y="93"/>
                    <a:pt x="383" y="0"/>
                    <a:pt x="246" y="0"/>
                  </a:cubicBezTo>
                  <a:cubicBezTo>
                    <a:pt x="109" y="0"/>
                    <a:pt x="0" y="93"/>
                    <a:pt x="0" y="205"/>
                  </a:cubicBezTo>
                  <a:cubicBezTo>
                    <a:pt x="0" y="318"/>
                    <a:pt x="164" y="359"/>
                    <a:pt x="246" y="43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3" name=""/>
            <p:cNvSpPr/>
            <p:nvPr/>
          </p:nvSpPr>
          <p:spPr>
            <a:xfrm>
              <a:off x="8235720" y="4770000"/>
              <a:ext cx="132480" cy="23616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0" h="658">
                  <a:moveTo>
                    <a:pt x="337" y="288"/>
                  </a:moveTo>
                  <a:cubicBezTo>
                    <a:pt x="351" y="550"/>
                    <a:pt x="359" y="511"/>
                    <a:pt x="370" y="623"/>
                  </a:cubicBezTo>
                  <a:cubicBezTo>
                    <a:pt x="319" y="635"/>
                    <a:pt x="268" y="646"/>
                    <a:pt x="217" y="658"/>
                  </a:cubicBezTo>
                  <a:cubicBezTo>
                    <a:pt x="154" y="558"/>
                    <a:pt x="225" y="633"/>
                    <a:pt x="29" y="358"/>
                  </a:cubicBezTo>
                  <a:cubicBezTo>
                    <a:pt x="-42" y="255"/>
                    <a:pt x="34" y="15"/>
                    <a:pt x="78" y="0"/>
                  </a:cubicBezTo>
                  <a:cubicBezTo>
                    <a:pt x="106" y="-7"/>
                    <a:pt x="332" y="152"/>
                    <a:pt x="337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4" name=""/>
            <p:cNvSpPr/>
            <p:nvPr/>
          </p:nvSpPr>
          <p:spPr>
            <a:xfrm>
              <a:off x="8261280" y="4817520"/>
              <a:ext cx="95760" cy="18648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6480"/>
                <a:gd name="textAreaBottom" fmla="*/ 186840 h 186480"/>
              </a:gdLst>
              <a:ahLst/>
              <a:rect l="textAreaLeft" t="textAreaTop" r="textAreaRight" b="textAreaBottom"/>
              <a:pathLst>
                <a:path w="268" h="520">
                  <a:moveTo>
                    <a:pt x="200" y="171"/>
                  </a:moveTo>
                  <a:cubicBezTo>
                    <a:pt x="252" y="426"/>
                    <a:pt x="246" y="389"/>
                    <a:pt x="268" y="499"/>
                  </a:cubicBezTo>
                  <a:cubicBezTo>
                    <a:pt x="235" y="506"/>
                    <a:pt x="201" y="513"/>
                    <a:pt x="167" y="520"/>
                  </a:cubicBezTo>
                  <a:cubicBezTo>
                    <a:pt x="118" y="417"/>
                    <a:pt x="167" y="503"/>
                    <a:pt x="20" y="210"/>
                  </a:cubicBezTo>
                  <a:cubicBezTo>
                    <a:pt x="-19" y="136"/>
                    <a:pt x="4" y="14"/>
                    <a:pt x="44" y="1"/>
                  </a:cubicBezTo>
                  <a:cubicBezTo>
                    <a:pt x="72" y="-7"/>
                    <a:pt x="179" y="66"/>
                    <a:pt x="200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5" name=""/>
            <p:cNvSpPr/>
            <p:nvPr/>
          </p:nvSpPr>
          <p:spPr>
            <a:xfrm>
              <a:off x="8506080" y="4770000"/>
              <a:ext cx="133200" cy="236160"/>
            </a:xfrm>
            <a:custGeom>
              <a:avLst/>
              <a:gdLst>
                <a:gd name="textAreaLeft" fmla="*/ 0 w 133200"/>
                <a:gd name="textAreaRight" fmla="*/ 133560 w 13320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372" h="658">
                  <a:moveTo>
                    <a:pt x="33" y="288"/>
                  </a:moveTo>
                  <a:cubicBezTo>
                    <a:pt x="20" y="550"/>
                    <a:pt x="11" y="511"/>
                    <a:pt x="0" y="623"/>
                  </a:cubicBezTo>
                  <a:cubicBezTo>
                    <a:pt x="51" y="635"/>
                    <a:pt x="103" y="646"/>
                    <a:pt x="154" y="658"/>
                  </a:cubicBezTo>
                  <a:cubicBezTo>
                    <a:pt x="216" y="558"/>
                    <a:pt x="146" y="633"/>
                    <a:pt x="342" y="358"/>
                  </a:cubicBezTo>
                  <a:cubicBezTo>
                    <a:pt x="415" y="255"/>
                    <a:pt x="337" y="15"/>
                    <a:pt x="292" y="0"/>
                  </a:cubicBezTo>
                  <a:cubicBezTo>
                    <a:pt x="265" y="-7"/>
                    <a:pt x="38" y="152"/>
                    <a:pt x="33" y="2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6" name=""/>
            <p:cNvSpPr/>
            <p:nvPr/>
          </p:nvSpPr>
          <p:spPr>
            <a:xfrm>
              <a:off x="8517240" y="4817520"/>
              <a:ext cx="95760" cy="187560"/>
            </a:xfrm>
            <a:custGeom>
              <a:avLst/>
              <a:gdLst>
                <a:gd name="textAreaLeft" fmla="*/ 0 w 95760"/>
                <a:gd name="textAreaRight" fmla="*/ 96120 w 95760"/>
                <a:gd name="textAreaTop" fmla="*/ 0 h 187560"/>
                <a:gd name="textAreaBottom" fmla="*/ 187920 h 187560"/>
              </a:gdLst>
              <a:ahLst/>
              <a:rect l="textAreaLeft" t="textAreaTop" r="textAreaRight" b="textAreaBottom"/>
              <a:pathLst>
                <a:path w="268" h="523">
                  <a:moveTo>
                    <a:pt x="68" y="171"/>
                  </a:moveTo>
                  <a:cubicBezTo>
                    <a:pt x="15" y="426"/>
                    <a:pt x="23" y="389"/>
                    <a:pt x="0" y="499"/>
                  </a:cubicBezTo>
                  <a:cubicBezTo>
                    <a:pt x="33" y="507"/>
                    <a:pt x="65" y="515"/>
                    <a:pt x="98" y="523"/>
                  </a:cubicBezTo>
                  <a:cubicBezTo>
                    <a:pt x="148" y="420"/>
                    <a:pt x="98" y="505"/>
                    <a:pt x="248" y="213"/>
                  </a:cubicBezTo>
                  <a:cubicBezTo>
                    <a:pt x="286" y="136"/>
                    <a:pt x="267" y="14"/>
                    <a:pt x="223" y="1"/>
                  </a:cubicBezTo>
                  <a:cubicBezTo>
                    <a:pt x="196" y="-7"/>
                    <a:pt x="90" y="66"/>
                    <a:pt x="68" y="1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7" name=""/>
            <p:cNvSpPr/>
            <p:nvPr/>
          </p:nvSpPr>
          <p:spPr>
            <a:xfrm>
              <a:off x="8257680" y="4914000"/>
              <a:ext cx="359280" cy="288000"/>
            </a:xfrm>
            <a:custGeom>
              <a:avLst/>
              <a:gdLst>
                <a:gd name="textAreaLeft" fmla="*/ 0 w 359280"/>
                <a:gd name="textAreaRight" fmla="*/ 359640 w 359280"/>
                <a:gd name="textAreaTop" fmla="*/ 0 h 288000"/>
                <a:gd name="textAreaBottom" fmla="*/ 288360 h 288000"/>
              </a:gdLst>
              <a:ahLst/>
              <a:rect l="textAreaLeft" t="textAreaTop" r="textAreaRight" b="textAreaBottom"/>
              <a:pathLst>
                <a:path w="1000" h="802">
                  <a:moveTo>
                    <a:pt x="500" y="0"/>
                  </a:moveTo>
                  <a:cubicBezTo>
                    <a:pt x="224" y="0"/>
                    <a:pt x="99" y="108"/>
                    <a:pt x="99" y="258"/>
                  </a:cubicBezTo>
                  <a:cubicBezTo>
                    <a:pt x="99" y="383"/>
                    <a:pt x="-108" y="568"/>
                    <a:pt x="77" y="690"/>
                  </a:cubicBezTo>
                  <a:cubicBezTo>
                    <a:pt x="167" y="751"/>
                    <a:pt x="320" y="802"/>
                    <a:pt x="500" y="802"/>
                  </a:cubicBezTo>
                  <a:cubicBezTo>
                    <a:pt x="680" y="802"/>
                    <a:pt x="833" y="751"/>
                    <a:pt x="923" y="690"/>
                  </a:cubicBezTo>
                  <a:cubicBezTo>
                    <a:pt x="1109" y="565"/>
                    <a:pt x="902" y="383"/>
                    <a:pt x="902" y="258"/>
                  </a:cubicBezTo>
                  <a:cubicBezTo>
                    <a:pt x="902" y="108"/>
                    <a:pt x="779" y="0"/>
                    <a:pt x="5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8" name=""/>
            <p:cNvSpPr/>
            <p:nvPr/>
          </p:nvSpPr>
          <p:spPr>
            <a:xfrm>
              <a:off x="8281080" y="4953600"/>
              <a:ext cx="314640" cy="238680"/>
            </a:xfrm>
            <a:custGeom>
              <a:avLst/>
              <a:gdLst>
                <a:gd name="textAreaLeft" fmla="*/ 0 w 314640"/>
                <a:gd name="textAreaRight" fmla="*/ 315000 w 314640"/>
                <a:gd name="textAreaTop" fmla="*/ 0 h 238680"/>
                <a:gd name="textAreaBottom" fmla="*/ 239040 h 238680"/>
              </a:gdLst>
              <a:ahLst/>
              <a:rect l="textAreaLeft" t="textAreaTop" r="textAreaRight" b="textAreaBottom"/>
              <a:pathLst>
                <a:path w="876" h="665">
                  <a:moveTo>
                    <a:pt x="400" y="22"/>
                  </a:moveTo>
                  <a:cubicBezTo>
                    <a:pt x="424" y="-7"/>
                    <a:pt x="446" y="-7"/>
                    <a:pt x="471" y="22"/>
                  </a:cubicBezTo>
                  <a:cubicBezTo>
                    <a:pt x="528" y="90"/>
                    <a:pt x="619" y="235"/>
                    <a:pt x="624" y="355"/>
                  </a:cubicBezTo>
                  <a:cubicBezTo>
                    <a:pt x="727" y="342"/>
                    <a:pt x="845" y="347"/>
                    <a:pt x="869" y="397"/>
                  </a:cubicBezTo>
                  <a:cubicBezTo>
                    <a:pt x="916" y="497"/>
                    <a:pt x="697" y="665"/>
                    <a:pt x="438" y="665"/>
                  </a:cubicBezTo>
                  <a:cubicBezTo>
                    <a:pt x="176" y="665"/>
                    <a:pt x="-40" y="497"/>
                    <a:pt x="6" y="397"/>
                  </a:cubicBezTo>
                  <a:cubicBezTo>
                    <a:pt x="26" y="347"/>
                    <a:pt x="146" y="342"/>
                    <a:pt x="247" y="355"/>
                  </a:cubicBezTo>
                  <a:cubicBezTo>
                    <a:pt x="252" y="235"/>
                    <a:pt x="342" y="90"/>
                    <a:pt x="400" y="2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99" name=""/>
            <p:cNvSpPr/>
            <p:nvPr/>
          </p:nvSpPr>
          <p:spPr>
            <a:xfrm>
              <a:off x="8363160" y="5124600"/>
              <a:ext cx="147600" cy="48960"/>
            </a:xfrm>
            <a:custGeom>
              <a:avLst/>
              <a:gdLst>
                <a:gd name="textAreaLeft" fmla="*/ 0 w 147600"/>
                <a:gd name="textAreaRight" fmla="*/ 147960 w 147600"/>
                <a:gd name="textAreaTop" fmla="*/ 0 h 48960"/>
                <a:gd name="textAreaBottom" fmla="*/ 49320 h 48960"/>
              </a:gdLst>
              <a:ahLst/>
              <a:rect l="textAreaLeft" t="textAreaTop" r="textAreaRight" b="textAreaBottom"/>
              <a:pathLst>
                <a:path w="412" h="138">
                  <a:moveTo>
                    <a:pt x="83" y="50"/>
                  </a:moveTo>
                  <a:cubicBezTo>
                    <a:pt x="113" y="53"/>
                    <a:pt x="146" y="45"/>
                    <a:pt x="171" y="30"/>
                  </a:cubicBezTo>
                  <a:cubicBezTo>
                    <a:pt x="184" y="23"/>
                    <a:pt x="196" y="12"/>
                    <a:pt x="206" y="0"/>
                  </a:cubicBezTo>
                  <a:cubicBezTo>
                    <a:pt x="214" y="12"/>
                    <a:pt x="228" y="23"/>
                    <a:pt x="242" y="30"/>
                  </a:cubicBezTo>
                  <a:cubicBezTo>
                    <a:pt x="269" y="45"/>
                    <a:pt x="299" y="53"/>
                    <a:pt x="329" y="50"/>
                  </a:cubicBezTo>
                  <a:cubicBezTo>
                    <a:pt x="359" y="50"/>
                    <a:pt x="390" y="40"/>
                    <a:pt x="411" y="23"/>
                  </a:cubicBezTo>
                  <a:cubicBezTo>
                    <a:pt x="425" y="12"/>
                    <a:pt x="353" y="138"/>
                    <a:pt x="206" y="138"/>
                  </a:cubicBezTo>
                  <a:cubicBezTo>
                    <a:pt x="59" y="138"/>
                    <a:pt x="-12" y="12"/>
                    <a:pt x="2" y="23"/>
                  </a:cubicBezTo>
                  <a:cubicBezTo>
                    <a:pt x="23" y="38"/>
                    <a:pt x="53" y="47"/>
                    <a:pt x="83" y="5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320" bIns="4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0" name=""/>
            <p:cNvSpPr/>
            <p:nvPr/>
          </p:nvSpPr>
          <p:spPr>
            <a:xfrm>
              <a:off x="8310600" y="4988880"/>
              <a:ext cx="86400" cy="94320"/>
            </a:xfrm>
            <a:custGeom>
              <a:avLst/>
              <a:gdLst>
                <a:gd name="textAreaLeft" fmla="*/ 0 w 86400"/>
                <a:gd name="textAreaRight" fmla="*/ 86760 w 8640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2" h="264">
                  <a:moveTo>
                    <a:pt x="159" y="7"/>
                  </a:moveTo>
                  <a:cubicBezTo>
                    <a:pt x="76" y="-23"/>
                    <a:pt x="22" y="50"/>
                    <a:pt x="8" y="89"/>
                  </a:cubicBezTo>
                  <a:cubicBezTo>
                    <a:pt x="-13" y="149"/>
                    <a:pt x="13" y="217"/>
                    <a:pt x="22" y="232"/>
                  </a:cubicBezTo>
                  <a:cubicBezTo>
                    <a:pt x="28" y="242"/>
                    <a:pt x="88" y="290"/>
                    <a:pt x="221" y="244"/>
                  </a:cubicBezTo>
                  <a:cubicBezTo>
                    <a:pt x="219" y="244"/>
                    <a:pt x="254" y="177"/>
                    <a:pt x="237" y="114"/>
                  </a:cubicBezTo>
                  <a:cubicBezTo>
                    <a:pt x="211" y="78"/>
                    <a:pt x="229" y="32"/>
                    <a:pt x="159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1" name=""/>
            <p:cNvSpPr/>
            <p:nvPr/>
          </p:nvSpPr>
          <p:spPr>
            <a:xfrm>
              <a:off x="8305200" y="4983840"/>
              <a:ext cx="90360" cy="10188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101880"/>
                <a:gd name="textAreaBottom" fmla="*/ 102240 h 101880"/>
              </a:gdLst>
              <a:ahLst/>
              <a:rect l="textAreaLeft" t="textAreaTop" r="textAreaRight" b="textAreaBottom"/>
              <a:pathLst>
                <a:path w="253" h="285">
                  <a:moveTo>
                    <a:pt x="223" y="46"/>
                  </a:moveTo>
                  <a:cubicBezTo>
                    <a:pt x="213" y="33"/>
                    <a:pt x="201" y="23"/>
                    <a:pt x="188" y="15"/>
                  </a:cubicBezTo>
                  <a:cubicBezTo>
                    <a:pt x="182" y="11"/>
                    <a:pt x="175" y="8"/>
                    <a:pt x="166" y="6"/>
                  </a:cubicBezTo>
                  <a:cubicBezTo>
                    <a:pt x="158" y="3"/>
                    <a:pt x="150" y="1"/>
                    <a:pt x="142" y="1"/>
                  </a:cubicBezTo>
                  <a:cubicBezTo>
                    <a:pt x="109" y="-4"/>
                    <a:pt x="75" y="11"/>
                    <a:pt x="54" y="31"/>
                  </a:cubicBezTo>
                  <a:cubicBezTo>
                    <a:pt x="32" y="50"/>
                    <a:pt x="14" y="78"/>
                    <a:pt x="5" y="108"/>
                  </a:cubicBezTo>
                  <a:cubicBezTo>
                    <a:pt x="-3" y="138"/>
                    <a:pt x="-1" y="170"/>
                    <a:pt x="7" y="201"/>
                  </a:cubicBezTo>
                  <a:cubicBezTo>
                    <a:pt x="10" y="216"/>
                    <a:pt x="16" y="231"/>
                    <a:pt x="24" y="243"/>
                  </a:cubicBezTo>
                  <a:cubicBezTo>
                    <a:pt x="25" y="245"/>
                    <a:pt x="26" y="246"/>
                    <a:pt x="27" y="248"/>
                  </a:cubicBezTo>
                  <a:cubicBezTo>
                    <a:pt x="27" y="250"/>
                    <a:pt x="27" y="253"/>
                    <a:pt x="27" y="255"/>
                  </a:cubicBezTo>
                  <a:cubicBezTo>
                    <a:pt x="28" y="256"/>
                    <a:pt x="28" y="257"/>
                    <a:pt x="29" y="258"/>
                  </a:cubicBezTo>
                  <a:cubicBezTo>
                    <a:pt x="32" y="261"/>
                    <a:pt x="35" y="263"/>
                    <a:pt x="40" y="266"/>
                  </a:cubicBezTo>
                  <a:cubicBezTo>
                    <a:pt x="49" y="271"/>
                    <a:pt x="54" y="273"/>
                    <a:pt x="62" y="275"/>
                  </a:cubicBezTo>
                  <a:cubicBezTo>
                    <a:pt x="92" y="286"/>
                    <a:pt x="122" y="286"/>
                    <a:pt x="152" y="283"/>
                  </a:cubicBezTo>
                  <a:cubicBezTo>
                    <a:pt x="182" y="278"/>
                    <a:pt x="210" y="271"/>
                    <a:pt x="237" y="258"/>
                  </a:cubicBezTo>
                  <a:cubicBezTo>
                    <a:pt x="210" y="263"/>
                    <a:pt x="179" y="271"/>
                    <a:pt x="152" y="271"/>
                  </a:cubicBezTo>
                  <a:cubicBezTo>
                    <a:pt x="125" y="271"/>
                    <a:pt x="95" y="269"/>
                    <a:pt x="70" y="258"/>
                  </a:cubicBezTo>
                  <a:cubicBezTo>
                    <a:pt x="65" y="255"/>
                    <a:pt x="59" y="254"/>
                    <a:pt x="54" y="248"/>
                  </a:cubicBezTo>
                  <a:cubicBezTo>
                    <a:pt x="52" y="246"/>
                    <a:pt x="49" y="246"/>
                    <a:pt x="49" y="243"/>
                  </a:cubicBezTo>
                  <a:cubicBezTo>
                    <a:pt x="48" y="242"/>
                    <a:pt x="47" y="240"/>
                    <a:pt x="46" y="238"/>
                  </a:cubicBezTo>
                  <a:cubicBezTo>
                    <a:pt x="40" y="226"/>
                    <a:pt x="37" y="213"/>
                    <a:pt x="32" y="201"/>
                  </a:cubicBezTo>
                  <a:cubicBezTo>
                    <a:pt x="27" y="173"/>
                    <a:pt x="24" y="146"/>
                    <a:pt x="32" y="120"/>
                  </a:cubicBezTo>
                  <a:cubicBezTo>
                    <a:pt x="37" y="96"/>
                    <a:pt x="54" y="73"/>
                    <a:pt x="73" y="56"/>
                  </a:cubicBezTo>
                  <a:cubicBezTo>
                    <a:pt x="92" y="38"/>
                    <a:pt x="117" y="26"/>
                    <a:pt x="142" y="29"/>
                  </a:cubicBezTo>
                  <a:cubicBezTo>
                    <a:pt x="147" y="29"/>
                    <a:pt x="154" y="28"/>
                    <a:pt x="160" y="31"/>
                  </a:cubicBezTo>
                  <a:cubicBezTo>
                    <a:pt x="166" y="33"/>
                    <a:pt x="175" y="33"/>
                    <a:pt x="180" y="36"/>
                  </a:cubicBezTo>
                  <a:cubicBezTo>
                    <a:pt x="193" y="41"/>
                    <a:pt x="205" y="48"/>
                    <a:pt x="213" y="58"/>
                  </a:cubicBezTo>
                  <a:cubicBezTo>
                    <a:pt x="231" y="73"/>
                    <a:pt x="245" y="99"/>
                    <a:pt x="253" y="128"/>
                  </a:cubicBezTo>
                  <a:cubicBezTo>
                    <a:pt x="253" y="99"/>
                    <a:pt x="243" y="71"/>
                    <a:pt x="223" y="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2" name=""/>
            <p:cNvSpPr/>
            <p:nvPr/>
          </p:nvSpPr>
          <p:spPr>
            <a:xfrm>
              <a:off x="8333280" y="5011200"/>
              <a:ext cx="50400" cy="56880"/>
            </a:xfrm>
            <a:custGeom>
              <a:avLst/>
              <a:gdLst>
                <a:gd name="textAreaLeft" fmla="*/ 0 w 50400"/>
                <a:gd name="textAreaRight" fmla="*/ 50760 w 5040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2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9" y="160"/>
                    <a:pt x="71" y="160"/>
                  </a:cubicBezTo>
                  <a:cubicBezTo>
                    <a:pt x="84" y="160"/>
                    <a:pt x="96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2" y="94"/>
                    <a:pt x="142" y="80"/>
                  </a:cubicBezTo>
                  <a:cubicBezTo>
                    <a:pt x="142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6" y="3"/>
                    <a:pt x="84" y="0"/>
                    <a:pt x="71" y="0"/>
                  </a:cubicBezTo>
                  <a:cubicBezTo>
                    <a:pt x="59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3" name=""/>
            <p:cNvSpPr/>
            <p:nvPr/>
          </p:nvSpPr>
          <p:spPr>
            <a:xfrm>
              <a:off x="8477640" y="4988880"/>
              <a:ext cx="86040" cy="9432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94320"/>
                <a:gd name="textAreaBottom" fmla="*/ 94680 h 94320"/>
              </a:gdLst>
              <a:ahLst/>
              <a:rect l="textAreaLeft" t="textAreaTop" r="textAreaRight" b="textAreaBottom"/>
              <a:pathLst>
                <a:path w="241" h="264">
                  <a:moveTo>
                    <a:pt x="83" y="7"/>
                  </a:moveTo>
                  <a:cubicBezTo>
                    <a:pt x="164" y="-23"/>
                    <a:pt x="219" y="50"/>
                    <a:pt x="233" y="89"/>
                  </a:cubicBezTo>
                  <a:cubicBezTo>
                    <a:pt x="255" y="149"/>
                    <a:pt x="227" y="217"/>
                    <a:pt x="219" y="232"/>
                  </a:cubicBezTo>
                  <a:cubicBezTo>
                    <a:pt x="214" y="242"/>
                    <a:pt x="154" y="290"/>
                    <a:pt x="20" y="244"/>
                  </a:cubicBezTo>
                  <a:cubicBezTo>
                    <a:pt x="23" y="244"/>
                    <a:pt x="-10" y="177"/>
                    <a:pt x="3" y="114"/>
                  </a:cubicBezTo>
                  <a:cubicBezTo>
                    <a:pt x="30" y="78"/>
                    <a:pt x="11" y="32"/>
                    <a:pt x="83" y="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4" name=""/>
            <p:cNvSpPr/>
            <p:nvPr/>
          </p:nvSpPr>
          <p:spPr>
            <a:xfrm>
              <a:off x="8478720" y="4984560"/>
              <a:ext cx="91080" cy="10044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00440"/>
                <a:gd name="textAreaBottom" fmla="*/ 100800 h 100440"/>
              </a:gdLst>
              <a:ahLst/>
              <a:rect l="textAreaLeft" t="textAreaTop" r="textAreaRight" b="textAreaBottom"/>
              <a:pathLst>
                <a:path w="255" h="281">
                  <a:moveTo>
                    <a:pt x="41" y="54"/>
                  </a:moveTo>
                  <a:cubicBezTo>
                    <a:pt x="53" y="43"/>
                    <a:pt x="63" y="36"/>
                    <a:pt x="74" y="31"/>
                  </a:cubicBezTo>
                  <a:cubicBezTo>
                    <a:pt x="79" y="28"/>
                    <a:pt x="88" y="26"/>
                    <a:pt x="93" y="26"/>
                  </a:cubicBezTo>
                  <a:cubicBezTo>
                    <a:pt x="99" y="24"/>
                    <a:pt x="107" y="24"/>
                    <a:pt x="113" y="24"/>
                  </a:cubicBezTo>
                  <a:cubicBezTo>
                    <a:pt x="137" y="24"/>
                    <a:pt x="164" y="34"/>
                    <a:pt x="181" y="51"/>
                  </a:cubicBezTo>
                  <a:cubicBezTo>
                    <a:pt x="199" y="69"/>
                    <a:pt x="216" y="94"/>
                    <a:pt x="222" y="116"/>
                  </a:cubicBezTo>
                  <a:cubicBezTo>
                    <a:pt x="227" y="141"/>
                    <a:pt x="227" y="168"/>
                    <a:pt x="222" y="196"/>
                  </a:cubicBezTo>
                  <a:cubicBezTo>
                    <a:pt x="219" y="209"/>
                    <a:pt x="214" y="224"/>
                    <a:pt x="208" y="233"/>
                  </a:cubicBezTo>
                  <a:cubicBezTo>
                    <a:pt x="207" y="235"/>
                    <a:pt x="206" y="237"/>
                    <a:pt x="205" y="238"/>
                  </a:cubicBezTo>
                  <a:cubicBezTo>
                    <a:pt x="202" y="241"/>
                    <a:pt x="199" y="241"/>
                    <a:pt x="199" y="244"/>
                  </a:cubicBezTo>
                  <a:cubicBezTo>
                    <a:pt x="194" y="246"/>
                    <a:pt x="189" y="251"/>
                    <a:pt x="184" y="253"/>
                  </a:cubicBezTo>
                  <a:cubicBezTo>
                    <a:pt x="159" y="264"/>
                    <a:pt x="131" y="268"/>
                    <a:pt x="101" y="266"/>
                  </a:cubicBezTo>
                  <a:cubicBezTo>
                    <a:pt x="74" y="266"/>
                    <a:pt x="44" y="261"/>
                    <a:pt x="17" y="253"/>
                  </a:cubicBezTo>
                  <a:cubicBezTo>
                    <a:pt x="44" y="266"/>
                    <a:pt x="71" y="274"/>
                    <a:pt x="101" y="279"/>
                  </a:cubicBezTo>
                  <a:cubicBezTo>
                    <a:pt x="131" y="284"/>
                    <a:pt x="161" y="281"/>
                    <a:pt x="192" y="271"/>
                  </a:cubicBezTo>
                  <a:cubicBezTo>
                    <a:pt x="199" y="268"/>
                    <a:pt x="205" y="266"/>
                    <a:pt x="214" y="261"/>
                  </a:cubicBezTo>
                  <a:cubicBezTo>
                    <a:pt x="216" y="259"/>
                    <a:pt x="222" y="256"/>
                    <a:pt x="224" y="253"/>
                  </a:cubicBezTo>
                  <a:cubicBezTo>
                    <a:pt x="225" y="253"/>
                    <a:pt x="226" y="252"/>
                    <a:pt x="227" y="251"/>
                  </a:cubicBezTo>
                  <a:cubicBezTo>
                    <a:pt x="228" y="250"/>
                    <a:pt x="229" y="249"/>
                    <a:pt x="230" y="249"/>
                  </a:cubicBezTo>
                  <a:cubicBezTo>
                    <a:pt x="230" y="248"/>
                    <a:pt x="230" y="247"/>
                    <a:pt x="230" y="246"/>
                  </a:cubicBezTo>
                  <a:cubicBezTo>
                    <a:pt x="231" y="245"/>
                    <a:pt x="232" y="244"/>
                    <a:pt x="232" y="244"/>
                  </a:cubicBezTo>
                  <a:cubicBezTo>
                    <a:pt x="237" y="229"/>
                    <a:pt x="244" y="216"/>
                    <a:pt x="249" y="201"/>
                  </a:cubicBezTo>
                  <a:cubicBezTo>
                    <a:pt x="257" y="171"/>
                    <a:pt x="257" y="141"/>
                    <a:pt x="252" y="109"/>
                  </a:cubicBezTo>
                  <a:cubicBezTo>
                    <a:pt x="244" y="78"/>
                    <a:pt x="224" y="51"/>
                    <a:pt x="202" y="31"/>
                  </a:cubicBezTo>
                  <a:cubicBezTo>
                    <a:pt x="178" y="11"/>
                    <a:pt x="148" y="-4"/>
                    <a:pt x="115" y="1"/>
                  </a:cubicBezTo>
                  <a:cubicBezTo>
                    <a:pt x="107" y="1"/>
                    <a:pt x="99" y="4"/>
                    <a:pt x="91" y="6"/>
                  </a:cubicBezTo>
                  <a:cubicBezTo>
                    <a:pt x="83" y="8"/>
                    <a:pt x="76" y="11"/>
                    <a:pt x="69" y="16"/>
                  </a:cubicBezTo>
                  <a:cubicBezTo>
                    <a:pt x="55" y="24"/>
                    <a:pt x="44" y="34"/>
                    <a:pt x="33" y="46"/>
                  </a:cubicBezTo>
                  <a:cubicBezTo>
                    <a:pt x="14" y="66"/>
                    <a:pt x="3" y="96"/>
                    <a:pt x="0" y="126"/>
                  </a:cubicBezTo>
                  <a:cubicBezTo>
                    <a:pt x="8" y="98"/>
                    <a:pt x="20" y="71"/>
                    <a:pt x="41" y="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5" name=""/>
            <p:cNvSpPr/>
            <p:nvPr/>
          </p:nvSpPr>
          <p:spPr>
            <a:xfrm>
              <a:off x="8491680" y="5011200"/>
              <a:ext cx="50040" cy="56880"/>
            </a:xfrm>
            <a:custGeom>
              <a:avLst/>
              <a:gdLst>
                <a:gd name="textAreaLeft" fmla="*/ 0 w 50040"/>
                <a:gd name="textAreaRight" fmla="*/ 50400 w 50040"/>
                <a:gd name="textAreaTop" fmla="*/ 0 h 56880"/>
                <a:gd name="textAreaBottom" fmla="*/ 57240 h 56880"/>
              </a:gdLst>
              <a:ahLst/>
              <a:rect l="textAreaLeft" t="textAreaTop" r="textAreaRight" b="textAreaBottom"/>
              <a:pathLst>
                <a:path w="141" h="160">
                  <a:moveTo>
                    <a:pt x="0" y="80"/>
                  </a:moveTo>
                  <a:cubicBezTo>
                    <a:pt x="0" y="94"/>
                    <a:pt x="3" y="108"/>
                    <a:pt x="9" y="120"/>
                  </a:cubicBezTo>
                  <a:cubicBezTo>
                    <a:pt x="15" y="132"/>
                    <a:pt x="24" y="142"/>
                    <a:pt x="35" y="149"/>
                  </a:cubicBezTo>
                  <a:cubicBezTo>
                    <a:pt x="46" y="156"/>
                    <a:pt x="58" y="160"/>
                    <a:pt x="71" y="160"/>
                  </a:cubicBezTo>
                  <a:cubicBezTo>
                    <a:pt x="84" y="160"/>
                    <a:pt x="95" y="156"/>
                    <a:pt x="106" y="149"/>
                  </a:cubicBezTo>
                  <a:cubicBezTo>
                    <a:pt x="117" y="142"/>
                    <a:pt x="126" y="132"/>
                    <a:pt x="132" y="120"/>
                  </a:cubicBezTo>
                  <a:cubicBezTo>
                    <a:pt x="138" y="108"/>
                    <a:pt x="141" y="94"/>
                    <a:pt x="141" y="80"/>
                  </a:cubicBezTo>
                  <a:cubicBezTo>
                    <a:pt x="141" y="66"/>
                    <a:pt x="138" y="52"/>
                    <a:pt x="132" y="40"/>
                  </a:cubicBezTo>
                  <a:cubicBezTo>
                    <a:pt x="126" y="27"/>
                    <a:pt x="117" y="17"/>
                    <a:pt x="106" y="10"/>
                  </a:cubicBezTo>
                  <a:cubicBezTo>
                    <a:pt x="95" y="3"/>
                    <a:pt x="84" y="0"/>
                    <a:pt x="71" y="0"/>
                  </a:cubicBezTo>
                  <a:cubicBezTo>
                    <a:pt x="58" y="0"/>
                    <a:pt x="46" y="3"/>
                    <a:pt x="35" y="10"/>
                  </a:cubicBezTo>
                  <a:cubicBezTo>
                    <a:pt x="24" y="17"/>
                    <a:pt x="15" y="27"/>
                    <a:pt x="9" y="40"/>
                  </a:cubicBezTo>
                  <a:cubicBezTo>
                    <a:pt x="3" y="52"/>
                    <a:pt x="0" y="66"/>
                    <a:pt x="0" y="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240" bIns="12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6" name=""/>
            <p:cNvSpPr/>
            <p:nvPr/>
          </p:nvSpPr>
          <p:spPr>
            <a:xfrm>
              <a:off x="8412120" y="5113080"/>
              <a:ext cx="51480" cy="3888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880"/>
                <a:gd name="textAreaBottom" fmla="*/ 39240 h 38880"/>
              </a:gdLst>
              <a:ahLst/>
              <a:rect l="textAreaLeft" t="textAreaTop" r="textAreaRight" b="textAreaBottom"/>
              <a:pathLst>
                <a:path w="145" h="110">
                  <a:moveTo>
                    <a:pt x="145" y="0"/>
                  </a:moveTo>
                  <a:cubicBezTo>
                    <a:pt x="96" y="0"/>
                    <a:pt x="48" y="0"/>
                    <a:pt x="0" y="0"/>
                  </a:cubicBezTo>
                  <a:cubicBezTo>
                    <a:pt x="0" y="37"/>
                    <a:pt x="0" y="73"/>
                    <a:pt x="0" y="110"/>
                  </a:cubicBezTo>
                  <a:cubicBezTo>
                    <a:pt x="48" y="110"/>
                    <a:pt x="96" y="110"/>
                    <a:pt x="145" y="110"/>
                  </a:cubicBezTo>
                  <a:cubicBezTo>
                    <a:pt x="145" y="73"/>
                    <a:pt x="145" y="37"/>
                    <a:pt x="14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760" bIns="-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7" name=""/>
            <p:cNvSpPr/>
            <p:nvPr/>
          </p:nvSpPr>
          <p:spPr>
            <a:xfrm>
              <a:off x="8340480" y="5079600"/>
              <a:ext cx="195480" cy="63360"/>
            </a:xfrm>
            <a:custGeom>
              <a:avLst/>
              <a:gdLst>
                <a:gd name="textAreaLeft" fmla="*/ 0 w 195480"/>
                <a:gd name="textAreaRight" fmla="*/ 195840 w 195480"/>
                <a:gd name="textAreaTop" fmla="*/ 0 h 63360"/>
                <a:gd name="textAreaBottom" fmla="*/ 63720 h 63360"/>
              </a:gdLst>
              <a:ahLst/>
              <a:rect l="textAreaLeft" t="textAreaTop" r="textAreaRight" b="textAreaBottom"/>
              <a:pathLst>
                <a:path w="545" h="178">
                  <a:moveTo>
                    <a:pt x="133" y="152"/>
                  </a:moveTo>
                  <a:cubicBezTo>
                    <a:pt x="161" y="150"/>
                    <a:pt x="188" y="145"/>
                    <a:pt x="210" y="132"/>
                  </a:cubicBezTo>
                  <a:cubicBezTo>
                    <a:pt x="231" y="120"/>
                    <a:pt x="248" y="102"/>
                    <a:pt x="251" y="85"/>
                  </a:cubicBezTo>
                  <a:cubicBezTo>
                    <a:pt x="257" y="57"/>
                    <a:pt x="263" y="28"/>
                    <a:pt x="269" y="0"/>
                  </a:cubicBezTo>
                  <a:cubicBezTo>
                    <a:pt x="276" y="28"/>
                    <a:pt x="283" y="57"/>
                    <a:pt x="289" y="85"/>
                  </a:cubicBezTo>
                  <a:cubicBezTo>
                    <a:pt x="294" y="105"/>
                    <a:pt x="308" y="120"/>
                    <a:pt x="330" y="132"/>
                  </a:cubicBezTo>
                  <a:cubicBezTo>
                    <a:pt x="353" y="145"/>
                    <a:pt x="379" y="152"/>
                    <a:pt x="407" y="152"/>
                  </a:cubicBezTo>
                  <a:cubicBezTo>
                    <a:pt x="437" y="152"/>
                    <a:pt x="464" y="150"/>
                    <a:pt x="488" y="137"/>
                  </a:cubicBezTo>
                  <a:cubicBezTo>
                    <a:pt x="513" y="128"/>
                    <a:pt x="535" y="110"/>
                    <a:pt x="545" y="87"/>
                  </a:cubicBezTo>
                  <a:cubicBezTo>
                    <a:pt x="543" y="112"/>
                    <a:pt x="527" y="135"/>
                    <a:pt x="502" y="150"/>
                  </a:cubicBezTo>
                  <a:cubicBezTo>
                    <a:pt x="477" y="164"/>
                    <a:pt x="442" y="175"/>
                    <a:pt x="409" y="178"/>
                  </a:cubicBezTo>
                  <a:cubicBezTo>
                    <a:pt x="374" y="180"/>
                    <a:pt x="341" y="172"/>
                    <a:pt x="311" y="157"/>
                  </a:cubicBezTo>
                  <a:cubicBezTo>
                    <a:pt x="294" y="150"/>
                    <a:pt x="284" y="140"/>
                    <a:pt x="273" y="128"/>
                  </a:cubicBezTo>
                  <a:cubicBezTo>
                    <a:pt x="261" y="140"/>
                    <a:pt x="248" y="150"/>
                    <a:pt x="234" y="157"/>
                  </a:cubicBezTo>
                  <a:cubicBezTo>
                    <a:pt x="204" y="172"/>
                    <a:pt x="168" y="180"/>
                    <a:pt x="136" y="178"/>
                  </a:cubicBezTo>
                  <a:cubicBezTo>
                    <a:pt x="103" y="178"/>
                    <a:pt x="68" y="167"/>
                    <a:pt x="43" y="150"/>
                  </a:cubicBezTo>
                  <a:cubicBezTo>
                    <a:pt x="19" y="135"/>
                    <a:pt x="0" y="110"/>
                    <a:pt x="0" y="87"/>
                  </a:cubicBezTo>
                  <a:cubicBezTo>
                    <a:pt x="5" y="108"/>
                    <a:pt x="27" y="125"/>
                    <a:pt x="52" y="137"/>
                  </a:cubicBezTo>
                  <a:cubicBezTo>
                    <a:pt x="76" y="147"/>
                    <a:pt x="106" y="152"/>
                    <a:pt x="133" y="1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08" name=""/>
            <p:cNvSpPr/>
            <p:nvPr/>
          </p:nvSpPr>
          <p:spPr>
            <a:xfrm>
              <a:off x="8400960" y="5067720"/>
              <a:ext cx="74160" cy="32040"/>
            </a:xfrm>
            <a:custGeom>
              <a:avLst/>
              <a:gdLst>
                <a:gd name="textAreaLeft" fmla="*/ 0 w 74160"/>
                <a:gd name="textAreaRight" fmla="*/ 74520 w 741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08" h="91">
                  <a:moveTo>
                    <a:pt x="104" y="0"/>
                  </a:moveTo>
                  <a:cubicBezTo>
                    <a:pt x="123" y="0"/>
                    <a:pt x="181" y="0"/>
                    <a:pt x="202" y="15"/>
                  </a:cubicBezTo>
                  <a:cubicBezTo>
                    <a:pt x="216" y="26"/>
                    <a:pt x="205" y="50"/>
                    <a:pt x="169" y="73"/>
                  </a:cubicBezTo>
                  <a:cubicBezTo>
                    <a:pt x="145" y="88"/>
                    <a:pt x="123" y="91"/>
                    <a:pt x="107" y="91"/>
                  </a:cubicBezTo>
                  <a:cubicBezTo>
                    <a:pt x="88" y="91"/>
                    <a:pt x="66" y="85"/>
                    <a:pt x="44" y="73"/>
                  </a:cubicBezTo>
                  <a:cubicBezTo>
                    <a:pt x="0" y="50"/>
                    <a:pt x="-7" y="26"/>
                    <a:pt x="6" y="15"/>
                  </a:cubicBezTo>
                  <a:cubicBezTo>
                    <a:pt x="25" y="0"/>
                    <a:pt x="85" y="0"/>
                    <a:pt x="10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0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2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3" name="PlaceHolder 5"/>
          <p:cNvSpPr>
            <a:spLocks noGrp="1"/>
          </p:cNvSpPr>
          <p:nvPr>
            <p:ph type="ftr" idx="10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4" name="PlaceHolder 6"/>
          <p:cNvSpPr>
            <a:spLocks noGrp="1"/>
          </p:cNvSpPr>
          <p:nvPr>
            <p:ph type="sldNum" idx="10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8315F3E-B4DB-4B8A-B037-3E46785F27A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5" name="PlaceHolder 7"/>
          <p:cNvSpPr>
            <a:spLocks noGrp="1"/>
          </p:cNvSpPr>
          <p:nvPr>
            <p:ph type="dt" idx="10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21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222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3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4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5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6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7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8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29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0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1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2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3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4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5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6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7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8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39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0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1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2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3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4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245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246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7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8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49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0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1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2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3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4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5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6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7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8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9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0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1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2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3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4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5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6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7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68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2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3" name="PlaceHolder 5"/>
          <p:cNvSpPr>
            <a:spLocks noGrp="1"/>
          </p:cNvSpPr>
          <p:nvPr>
            <p:ph type="ftr" idx="10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4" name="PlaceHolder 6"/>
          <p:cNvSpPr>
            <a:spLocks noGrp="1"/>
          </p:cNvSpPr>
          <p:nvPr>
            <p:ph type="sldNum" idx="11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912412D-314F-48F8-B029-59A551C44509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5" name="PlaceHolder 7"/>
          <p:cNvSpPr>
            <a:spLocks noGrp="1"/>
          </p:cNvSpPr>
          <p:nvPr>
            <p:ph type="dt" idx="11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81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282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3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4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5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6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7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8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89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0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1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2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3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4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5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6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7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8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99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0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1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2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3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4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05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306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7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8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09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0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1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2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3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4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5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6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7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8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9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0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1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2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3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4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5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6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7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28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1" name="PlaceHolder 3"/>
          <p:cNvSpPr>
            <a:spLocks noGrp="1"/>
          </p:cNvSpPr>
          <p:nvPr>
            <p:ph type="body"/>
          </p:nvPr>
        </p:nvSpPr>
        <p:spPr>
          <a:xfrm>
            <a:off x="540000" y="2952360"/>
            <a:ext cx="8999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2" name="PlaceHolder 4"/>
          <p:cNvSpPr>
            <a:spLocks noGrp="1"/>
          </p:cNvSpPr>
          <p:nvPr>
            <p:ph type="ftr" idx="112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3" name="PlaceHolder 5"/>
          <p:cNvSpPr>
            <a:spLocks noGrp="1"/>
          </p:cNvSpPr>
          <p:nvPr>
            <p:ph type="sldNum" idx="113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3E50963-B2DB-4C68-9D7B-92D7A51E307E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4" name="PlaceHolder 6"/>
          <p:cNvSpPr>
            <a:spLocks noGrp="1"/>
          </p:cNvSpPr>
          <p:nvPr>
            <p:ph type="dt" idx="114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339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340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1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2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3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4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5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6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7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8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49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0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1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2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3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4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5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6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7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8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9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0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1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2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363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364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5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6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7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8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9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0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1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2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3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4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5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6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7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8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9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0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1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2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3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4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5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6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8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1" name="PlaceHolder 5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2" name="PlaceHolder 6"/>
          <p:cNvSpPr>
            <a:spLocks noGrp="1"/>
          </p:cNvSpPr>
          <p:nvPr>
            <p:ph type="ftr" idx="115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3" name="PlaceHolder 7"/>
          <p:cNvSpPr>
            <a:spLocks noGrp="1"/>
          </p:cNvSpPr>
          <p:nvPr>
            <p:ph type="sldNum" idx="116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AFC4102-F57C-4F55-B86A-013FF3C55CA3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4" name="PlaceHolder 8"/>
          <p:cNvSpPr>
            <a:spLocks noGrp="1"/>
          </p:cNvSpPr>
          <p:nvPr>
            <p:ph type="dt" idx="117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308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09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0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4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5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6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7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8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19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0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1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2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3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4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5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6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7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8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29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0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31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332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3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4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5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6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7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8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39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0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1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2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3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4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5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6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7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8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9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0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1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2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3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4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55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9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1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2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3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7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9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4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5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6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8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79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380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1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2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3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4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5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6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87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88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389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0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1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2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3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4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5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96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laceHolder 8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5" name="PlaceHolder 9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96951E-1148-44B3-88FF-285058C4C2A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PlaceHolder 10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01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402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3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4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5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6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7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8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09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0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1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2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3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4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5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6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7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8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19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0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1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2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3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4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25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426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7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8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29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0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1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2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3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4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5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6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7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8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39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0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1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2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3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4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5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6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7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48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4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1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2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3" name="PlaceHolder 5"/>
          <p:cNvSpPr>
            <a:spLocks noGrp="1"/>
          </p:cNvSpPr>
          <p:nvPr>
            <p:ph type="body"/>
          </p:nvPr>
        </p:nvSpPr>
        <p:spPr>
          <a:xfrm>
            <a:off x="5400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4" name="PlaceHolder 6"/>
          <p:cNvSpPr>
            <a:spLocks noGrp="1"/>
          </p:cNvSpPr>
          <p:nvPr>
            <p:ph type="body"/>
          </p:nvPr>
        </p:nvSpPr>
        <p:spPr>
          <a:xfrm>
            <a:off x="358308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5" name="PlaceHolder 7"/>
          <p:cNvSpPr>
            <a:spLocks noGrp="1"/>
          </p:cNvSpPr>
          <p:nvPr>
            <p:ph type="body"/>
          </p:nvPr>
        </p:nvSpPr>
        <p:spPr>
          <a:xfrm>
            <a:off x="6625800" y="2952360"/>
            <a:ext cx="2897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6" name="PlaceHolder 8"/>
          <p:cNvSpPr>
            <a:spLocks noGrp="1"/>
          </p:cNvSpPr>
          <p:nvPr>
            <p:ph type="ftr" idx="118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7" name="PlaceHolder 9"/>
          <p:cNvSpPr>
            <a:spLocks noGrp="1"/>
          </p:cNvSpPr>
          <p:nvPr>
            <p:ph type="sldNum" idx="119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021069A-2E30-4CF9-8E11-507093AB48E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8" name="PlaceHolder 10"/>
          <p:cNvSpPr>
            <a:spLocks noGrp="1"/>
          </p:cNvSpPr>
          <p:nvPr>
            <p:ph type="dt" idx="120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60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461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2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3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4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5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6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7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8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69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0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1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2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3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4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5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6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7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8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79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0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1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2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3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484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485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6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7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8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89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0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1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2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3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4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5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6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7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8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9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0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1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2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3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4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5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6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7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08" name="PlaceHolder 1"/>
          <p:cNvSpPr>
            <a:spLocks noGrp="1"/>
          </p:cNvSpPr>
          <p:nvPr>
            <p:ph type="ftr" idx="121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9" name="PlaceHolder 2"/>
          <p:cNvSpPr>
            <a:spLocks noGrp="1"/>
          </p:cNvSpPr>
          <p:nvPr>
            <p:ph type="sldNum" idx="122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567FB15-9364-47F3-BD85-CE4E5ED755B6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0" name="PlaceHolder 3"/>
          <p:cNvSpPr>
            <a:spLocks noGrp="1"/>
          </p:cNvSpPr>
          <p:nvPr>
            <p:ph type="dt" idx="123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3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14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515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6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7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8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9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0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1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2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3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4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5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6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7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8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29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0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1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2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3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4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5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6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37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38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539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0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1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2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3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4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5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6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7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8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49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0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1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2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3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4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5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6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7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8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59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60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61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3" name="PlaceHolder 2"/>
          <p:cNvSpPr>
            <a:spLocks noGrp="1"/>
          </p:cNvSpPr>
          <p:nvPr>
            <p:ph type="ftr" idx="124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4" name="PlaceHolder 3"/>
          <p:cNvSpPr>
            <a:spLocks noGrp="1"/>
          </p:cNvSpPr>
          <p:nvPr>
            <p:ph type="sldNum" idx="125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AF9F6BB-46C1-4C46-BACF-E914194EEB72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5" name="PlaceHolder 4"/>
          <p:cNvSpPr>
            <a:spLocks noGrp="1"/>
          </p:cNvSpPr>
          <p:nvPr>
            <p:ph type="dt" idx="126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69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570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1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2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3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4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5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6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7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8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9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0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1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2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3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4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5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6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7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8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89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0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1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2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593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594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5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6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7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8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99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0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1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2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3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4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5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6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7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8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09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0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1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2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3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4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5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16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61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9" name="PlaceHolder 3"/>
          <p:cNvSpPr>
            <a:spLocks noGrp="1"/>
          </p:cNvSpPr>
          <p:nvPr>
            <p:ph type="ftr" idx="127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0" name="PlaceHolder 4"/>
          <p:cNvSpPr>
            <a:spLocks noGrp="1"/>
          </p:cNvSpPr>
          <p:nvPr>
            <p:ph type="sldNum" idx="128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BB616E4-6A87-411C-90DD-E6E817B33BB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1" name="PlaceHolder 5"/>
          <p:cNvSpPr>
            <a:spLocks noGrp="1"/>
          </p:cNvSpPr>
          <p:nvPr>
            <p:ph type="dt" idx="129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25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626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7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8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29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0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1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2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3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4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5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6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7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8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39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0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1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2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3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4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5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6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7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48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649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650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1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2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3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4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5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6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7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8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9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0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1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2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3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4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5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6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7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8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9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0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1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2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67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5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6" name="PlaceHolder 4"/>
          <p:cNvSpPr>
            <a:spLocks noGrp="1"/>
          </p:cNvSpPr>
          <p:nvPr>
            <p:ph type="ftr" idx="130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7" name="PlaceHolder 5"/>
          <p:cNvSpPr>
            <a:spLocks noGrp="1"/>
          </p:cNvSpPr>
          <p:nvPr>
            <p:ph type="sldNum" idx="131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36D63FF-A51A-4CFC-B6BF-ED20CDB827D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8" name="PlaceHolder 6"/>
          <p:cNvSpPr>
            <a:spLocks noGrp="1"/>
          </p:cNvSpPr>
          <p:nvPr>
            <p:ph type="dt" idx="132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83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684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5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6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7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8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9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0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1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2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3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4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5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6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7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8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9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0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1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2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3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4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5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6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07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708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09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0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1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2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3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4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5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6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7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8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19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0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1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2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3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4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5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6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7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8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29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0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3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2" name="PlaceHolder 2"/>
          <p:cNvSpPr>
            <a:spLocks noGrp="1"/>
          </p:cNvSpPr>
          <p:nvPr>
            <p:ph type="ftr" idx="13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3" name="PlaceHolder 3"/>
          <p:cNvSpPr>
            <a:spLocks noGrp="1"/>
          </p:cNvSpPr>
          <p:nvPr>
            <p:ph type="sldNum" idx="13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1A26CDA-2CE9-424D-AF6C-AC80D6353C6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4" name="PlaceHolder 4"/>
          <p:cNvSpPr>
            <a:spLocks noGrp="1"/>
          </p:cNvSpPr>
          <p:nvPr>
            <p:ph type="dt" idx="13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6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37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738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39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0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1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2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3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4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5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6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7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8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49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0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1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2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3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4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5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6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7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8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59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0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761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762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3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4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5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6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7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8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69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0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1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2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3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4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5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6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7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8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79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0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1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2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3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84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785" name="PlaceHolder 1"/>
          <p:cNvSpPr>
            <a:spLocks noGrp="1"/>
          </p:cNvSpPr>
          <p:nvPr>
            <p:ph type="ftr" idx="13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6" name="PlaceHolder 2"/>
          <p:cNvSpPr>
            <a:spLocks noGrp="1"/>
          </p:cNvSpPr>
          <p:nvPr>
            <p:ph type="sldNum" idx="13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C812BAE-1969-4674-8F5F-FE077DD74CA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7" name="PlaceHolder 3"/>
          <p:cNvSpPr>
            <a:spLocks noGrp="1"/>
          </p:cNvSpPr>
          <p:nvPr>
            <p:ph type="dt" idx="13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89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790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1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2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3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4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5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6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7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8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799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0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1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2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3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4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5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6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7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8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09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0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1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2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13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814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5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6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7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8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19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0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1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2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3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4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5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6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7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8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29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0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1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2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3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4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5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36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3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0" name="PlaceHolder 4"/>
          <p:cNvSpPr>
            <a:spLocks noGrp="1"/>
          </p:cNvSpPr>
          <p:nvPr>
            <p:ph type="body"/>
          </p:nvPr>
        </p:nvSpPr>
        <p:spPr>
          <a:xfrm>
            <a:off x="5400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1" name="PlaceHolder 5"/>
          <p:cNvSpPr>
            <a:spLocks noGrp="1"/>
          </p:cNvSpPr>
          <p:nvPr>
            <p:ph type="ftr" idx="13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2" name="PlaceHolder 6"/>
          <p:cNvSpPr>
            <a:spLocks noGrp="1"/>
          </p:cNvSpPr>
          <p:nvPr>
            <p:ph type="sldNum" idx="14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4D10EF-08B5-40DB-934E-DB494F5B273F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3" name="PlaceHolder 7"/>
          <p:cNvSpPr>
            <a:spLocks noGrp="1"/>
          </p:cNvSpPr>
          <p:nvPr>
            <p:ph type="dt" idx="14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849" name=""/>
          <p:cNvGrpSpPr/>
          <p:nvPr/>
        </p:nvGrpSpPr>
        <p:grpSpPr>
          <a:xfrm>
            <a:off x="7560000" y="4590000"/>
            <a:ext cx="539280" cy="719280"/>
            <a:chOff x="7560000" y="4590000"/>
            <a:chExt cx="539280" cy="719280"/>
          </a:xfrm>
        </p:grpSpPr>
        <p:sp>
          <p:nvSpPr>
            <p:cNvPr id="2850" name=""/>
            <p:cNvSpPr/>
            <p:nvPr/>
          </p:nvSpPr>
          <p:spPr>
            <a:xfrm>
              <a:off x="7560000" y="5083560"/>
              <a:ext cx="93960" cy="104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104760"/>
                <a:gd name="textAreaBottom" fmla="*/ 105120 h 104760"/>
              </a:gdLst>
              <a:ahLst/>
              <a:rect l="textAreaLeft" t="textAreaTop" r="textAreaRight" b="textAreaBottom"/>
              <a:pathLst>
                <a:path w="263" h="293">
                  <a:moveTo>
                    <a:pt x="0" y="146"/>
                  </a:moveTo>
                  <a:cubicBezTo>
                    <a:pt x="0" y="172"/>
                    <a:pt x="6" y="198"/>
                    <a:pt x="18" y="220"/>
                  </a:cubicBezTo>
                  <a:cubicBezTo>
                    <a:pt x="30" y="242"/>
                    <a:pt x="46" y="260"/>
                    <a:pt x="66" y="273"/>
                  </a:cubicBezTo>
                  <a:cubicBezTo>
                    <a:pt x="86" y="286"/>
                    <a:pt x="108" y="293"/>
                    <a:pt x="131" y="293"/>
                  </a:cubicBezTo>
                  <a:cubicBezTo>
                    <a:pt x="154" y="293"/>
                    <a:pt x="177" y="286"/>
                    <a:pt x="197" y="273"/>
                  </a:cubicBezTo>
                  <a:cubicBezTo>
                    <a:pt x="217" y="260"/>
                    <a:pt x="233" y="242"/>
                    <a:pt x="245" y="220"/>
                  </a:cubicBezTo>
                  <a:cubicBezTo>
                    <a:pt x="256" y="198"/>
                    <a:pt x="263" y="172"/>
                    <a:pt x="263" y="146"/>
                  </a:cubicBezTo>
                  <a:cubicBezTo>
                    <a:pt x="263" y="120"/>
                    <a:pt x="256" y="95"/>
                    <a:pt x="245" y="73"/>
                  </a:cubicBezTo>
                  <a:cubicBezTo>
                    <a:pt x="233" y="51"/>
                    <a:pt x="217" y="33"/>
                    <a:pt x="197" y="20"/>
                  </a:cubicBezTo>
                  <a:cubicBezTo>
                    <a:pt x="177" y="7"/>
                    <a:pt x="154" y="0"/>
                    <a:pt x="131" y="0"/>
                  </a:cubicBezTo>
                  <a:cubicBezTo>
                    <a:pt x="109" y="0"/>
                    <a:pt x="86" y="7"/>
                    <a:pt x="66" y="20"/>
                  </a:cubicBezTo>
                  <a:cubicBezTo>
                    <a:pt x="46" y="33"/>
                    <a:pt x="30" y="51"/>
                    <a:pt x="18" y="73"/>
                  </a:cubicBezTo>
                  <a:cubicBezTo>
                    <a:pt x="6" y="95"/>
                    <a:pt x="0" y="120"/>
                    <a:pt x="0" y="1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1" name=""/>
            <p:cNvSpPr/>
            <p:nvPr/>
          </p:nvSpPr>
          <p:spPr>
            <a:xfrm>
              <a:off x="7594200" y="5071320"/>
              <a:ext cx="163080" cy="209160"/>
            </a:xfrm>
            <a:custGeom>
              <a:avLst/>
              <a:gdLst>
                <a:gd name="textAreaLeft" fmla="*/ 0 w 163080"/>
                <a:gd name="textAreaRight" fmla="*/ 163440 w 163080"/>
                <a:gd name="textAreaTop" fmla="*/ 0 h 209160"/>
                <a:gd name="textAreaBottom" fmla="*/ 209520 h 209160"/>
              </a:gdLst>
              <a:ahLst/>
              <a:rect l="textAreaLeft" t="textAreaTop" r="textAreaRight" b="textAreaBottom"/>
              <a:pathLst>
                <a:path w="455" h="583">
                  <a:moveTo>
                    <a:pt x="26" y="490"/>
                  </a:moveTo>
                  <a:cubicBezTo>
                    <a:pt x="-72" y="113"/>
                    <a:pt x="135" y="163"/>
                    <a:pt x="190" y="0"/>
                  </a:cubicBezTo>
                  <a:cubicBezTo>
                    <a:pt x="267" y="39"/>
                    <a:pt x="345" y="77"/>
                    <a:pt x="423" y="116"/>
                  </a:cubicBezTo>
                  <a:cubicBezTo>
                    <a:pt x="423" y="113"/>
                    <a:pt x="494" y="477"/>
                    <a:pt x="426" y="557"/>
                  </a:cubicBezTo>
                  <a:cubicBezTo>
                    <a:pt x="373" y="616"/>
                    <a:pt x="46" y="567"/>
                    <a:pt x="26" y="49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2" name=""/>
            <p:cNvSpPr/>
            <p:nvPr/>
          </p:nvSpPr>
          <p:spPr>
            <a:xfrm>
              <a:off x="7649640" y="5188320"/>
              <a:ext cx="96120" cy="50400"/>
            </a:xfrm>
            <a:custGeom>
              <a:avLst/>
              <a:gdLst>
                <a:gd name="textAreaLeft" fmla="*/ 0 w 96120"/>
                <a:gd name="textAreaRight" fmla="*/ 96480 w 96120"/>
                <a:gd name="textAreaTop" fmla="*/ 0 h 50400"/>
                <a:gd name="textAreaBottom" fmla="*/ 50760 h 50400"/>
              </a:gdLst>
              <a:ahLst/>
              <a:rect l="textAreaLeft" t="textAreaTop" r="textAreaRight" b="textAreaBottom"/>
              <a:pathLst>
                <a:path w="269" h="142">
                  <a:moveTo>
                    <a:pt x="233" y="68"/>
                  </a:moveTo>
                  <a:cubicBezTo>
                    <a:pt x="213" y="48"/>
                    <a:pt x="190" y="28"/>
                    <a:pt x="164" y="18"/>
                  </a:cubicBezTo>
                  <a:cubicBezTo>
                    <a:pt x="112" y="-6"/>
                    <a:pt x="52" y="-6"/>
                    <a:pt x="0" y="15"/>
                  </a:cubicBezTo>
                  <a:cubicBezTo>
                    <a:pt x="56" y="15"/>
                    <a:pt x="105" y="18"/>
                    <a:pt x="154" y="41"/>
                  </a:cubicBezTo>
                  <a:cubicBezTo>
                    <a:pt x="177" y="51"/>
                    <a:pt x="200" y="65"/>
                    <a:pt x="219" y="81"/>
                  </a:cubicBezTo>
                  <a:cubicBezTo>
                    <a:pt x="236" y="98"/>
                    <a:pt x="255" y="118"/>
                    <a:pt x="269" y="142"/>
                  </a:cubicBezTo>
                  <a:cubicBezTo>
                    <a:pt x="265" y="115"/>
                    <a:pt x="253" y="88"/>
                    <a:pt x="233" y="6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5760" bIns="5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3" name=""/>
            <p:cNvSpPr/>
            <p:nvPr/>
          </p:nvSpPr>
          <p:spPr>
            <a:xfrm>
              <a:off x="7726320" y="5054400"/>
              <a:ext cx="138600" cy="254880"/>
            </a:xfrm>
            <a:custGeom>
              <a:avLst/>
              <a:gdLst>
                <a:gd name="textAreaLeft" fmla="*/ 0 w 138600"/>
                <a:gd name="textAreaRight" fmla="*/ 138960 w 13860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7" h="710">
                  <a:moveTo>
                    <a:pt x="79" y="666"/>
                  </a:moveTo>
                  <a:cubicBezTo>
                    <a:pt x="0" y="583"/>
                    <a:pt x="3" y="213"/>
                    <a:pt x="0" y="29"/>
                  </a:cubicBezTo>
                  <a:cubicBezTo>
                    <a:pt x="111" y="20"/>
                    <a:pt x="223" y="10"/>
                    <a:pt x="334" y="0"/>
                  </a:cubicBezTo>
                  <a:cubicBezTo>
                    <a:pt x="337" y="0"/>
                    <a:pt x="429" y="586"/>
                    <a:pt x="364" y="666"/>
                  </a:cubicBezTo>
                  <a:cubicBezTo>
                    <a:pt x="315" y="726"/>
                    <a:pt x="134" y="723"/>
                    <a:pt x="7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4" name=""/>
            <p:cNvSpPr/>
            <p:nvPr/>
          </p:nvSpPr>
          <p:spPr>
            <a:xfrm>
              <a:off x="7848360" y="5054400"/>
              <a:ext cx="138960" cy="254880"/>
            </a:xfrm>
            <a:custGeom>
              <a:avLst/>
              <a:gdLst>
                <a:gd name="textAreaLeft" fmla="*/ 0 w 138960"/>
                <a:gd name="textAreaRight" fmla="*/ 139320 w 138960"/>
                <a:gd name="textAreaTop" fmla="*/ 0 h 254880"/>
                <a:gd name="textAreaBottom" fmla="*/ 255240 h 254880"/>
              </a:gdLst>
              <a:ahLst/>
              <a:rect l="textAreaLeft" t="textAreaTop" r="textAreaRight" b="textAreaBottom"/>
              <a:pathLst>
                <a:path w="388" h="710">
                  <a:moveTo>
                    <a:pt x="309" y="666"/>
                  </a:moveTo>
                  <a:cubicBezTo>
                    <a:pt x="388" y="583"/>
                    <a:pt x="384" y="213"/>
                    <a:pt x="388" y="29"/>
                  </a:cubicBezTo>
                  <a:cubicBezTo>
                    <a:pt x="276" y="20"/>
                    <a:pt x="165" y="10"/>
                    <a:pt x="54" y="0"/>
                  </a:cubicBezTo>
                  <a:cubicBezTo>
                    <a:pt x="44" y="222"/>
                    <a:pt x="-41" y="586"/>
                    <a:pt x="25" y="666"/>
                  </a:cubicBezTo>
                  <a:cubicBezTo>
                    <a:pt x="74" y="726"/>
                    <a:pt x="254" y="723"/>
                    <a:pt x="309" y="6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5" name=""/>
            <p:cNvSpPr/>
            <p:nvPr/>
          </p:nvSpPr>
          <p:spPr>
            <a:xfrm>
              <a:off x="7852320" y="5191200"/>
              <a:ext cx="9000" cy="102600"/>
            </a:xfrm>
            <a:custGeom>
              <a:avLst/>
              <a:gdLst>
                <a:gd name="textAreaLeft" fmla="*/ 0 w 9000"/>
                <a:gd name="textAreaRight" fmla="*/ 9360 w 9000"/>
                <a:gd name="textAreaTop" fmla="*/ 0 h 102600"/>
                <a:gd name="textAreaBottom" fmla="*/ 102960 h 102600"/>
              </a:gdLst>
              <a:ahLst/>
              <a:rect l="textAreaLeft" t="textAreaTop" r="textAreaRight" b="textAreaBottom"/>
              <a:pathLst>
                <a:path w="27" h="287">
                  <a:moveTo>
                    <a:pt x="27" y="144"/>
                  </a:moveTo>
                  <a:cubicBezTo>
                    <a:pt x="27" y="98"/>
                    <a:pt x="23" y="48"/>
                    <a:pt x="14" y="0"/>
                  </a:cubicBezTo>
                  <a:cubicBezTo>
                    <a:pt x="4" y="48"/>
                    <a:pt x="0" y="98"/>
                    <a:pt x="0" y="144"/>
                  </a:cubicBezTo>
                  <a:cubicBezTo>
                    <a:pt x="4" y="194"/>
                    <a:pt x="4" y="241"/>
                    <a:pt x="14" y="287"/>
                  </a:cubicBezTo>
                  <a:cubicBezTo>
                    <a:pt x="23" y="241"/>
                    <a:pt x="27" y="191"/>
                    <a:pt x="27" y="14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6" name=""/>
            <p:cNvSpPr/>
            <p:nvPr/>
          </p:nvSpPr>
          <p:spPr>
            <a:xfrm>
              <a:off x="7751160" y="5044680"/>
              <a:ext cx="211320" cy="208080"/>
            </a:xfrm>
            <a:custGeom>
              <a:avLst/>
              <a:gdLst>
                <a:gd name="textAreaLeft" fmla="*/ 0 w 211320"/>
                <a:gd name="textAreaRight" fmla="*/ 211680 w 211320"/>
                <a:gd name="textAreaTop" fmla="*/ 0 h 208080"/>
                <a:gd name="textAreaBottom" fmla="*/ 208440 h 208080"/>
              </a:gdLst>
              <a:ahLst/>
              <a:rect l="textAreaLeft" t="textAreaTop" r="textAreaRight" b="textAreaBottom"/>
              <a:pathLst>
                <a:path w="589" h="580">
                  <a:moveTo>
                    <a:pt x="295" y="580"/>
                  </a:moveTo>
                  <a:cubicBezTo>
                    <a:pt x="393" y="477"/>
                    <a:pt x="589" y="423"/>
                    <a:pt x="589" y="273"/>
                  </a:cubicBezTo>
                  <a:cubicBezTo>
                    <a:pt x="589" y="123"/>
                    <a:pt x="459" y="0"/>
                    <a:pt x="295" y="0"/>
                  </a:cubicBezTo>
                  <a:cubicBezTo>
                    <a:pt x="131" y="0"/>
                    <a:pt x="0" y="123"/>
                    <a:pt x="0" y="273"/>
                  </a:cubicBezTo>
                  <a:cubicBezTo>
                    <a:pt x="0" y="423"/>
                    <a:pt x="196" y="477"/>
                    <a:pt x="295" y="58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7" name=""/>
            <p:cNvSpPr/>
            <p:nvPr/>
          </p:nvSpPr>
          <p:spPr>
            <a:xfrm>
              <a:off x="7614720" y="4590000"/>
              <a:ext cx="158760" cy="31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3" h="877">
                  <a:moveTo>
                    <a:pt x="404" y="384"/>
                  </a:moveTo>
                  <a:cubicBezTo>
                    <a:pt x="421" y="734"/>
                    <a:pt x="430" y="681"/>
                    <a:pt x="443" y="830"/>
                  </a:cubicBezTo>
                  <a:cubicBezTo>
                    <a:pt x="382" y="846"/>
                    <a:pt x="321" y="861"/>
                    <a:pt x="260" y="877"/>
                  </a:cubicBezTo>
                  <a:cubicBezTo>
                    <a:pt x="185" y="744"/>
                    <a:pt x="270" y="843"/>
                    <a:pt x="35" y="477"/>
                  </a:cubicBezTo>
                  <a:cubicBezTo>
                    <a:pt x="-50" y="341"/>
                    <a:pt x="41" y="20"/>
                    <a:pt x="93" y="0"/>
                  </a:cubicBezTo>
                  <a:cubicBezTo>
                    <a:pt x="126" y="-9"/>
                    <a:pt x="398" y="204"/>
                    <a:pt x="404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8" name=""/>
            <p:cNvSpPr/>
            <p:nvPr/>
          </p:nvSpPr>
          <p:spPr>
            <a:xfrm>
              <a:off x="7645680" y="4653360"/>
              <a:ext cx="115200" cy="249120"/>
            </a:xfrm>
            <a:custGeom>
              <a:avLst/>
              <a:gdLst>
                <a:gd name="textAreaLeft" fmla="*/ 0 w 115200"/>
                <a:gd name="textAreaRight" fmla="*/ 115560 w 115200"/>
                <a:gd name="textAreaTop" fmla="*/ 0 h 249120"/>
                <a:gd name="textAreaBottom" fmla="*/ 249480 h 249120"/>
              </a:gdLst>
              <a:ahLst/>
              <a:rect l="textAreaLeft" t="textAreaTop" r="textAreaRight" b="textAreaBottom"/>
              <a:pathLst>
                <a:path w="322" h="694">
                  <a:moveTo>
                    <a:pt x="240" y="227"/>
                  </a:moveTo>
                  <a:cubicBezTo>
                    <a:pt x="302" y="567"/>
                    <a:pt x="295" y="518"/>
                    <a:pt x="322" y="664"/>
                  </a:cubicBezTo>
                  <a:cubicBezTo>
                    <a:pt x="282" y="674"/>
                    <a:pt x="241" y="684"/>
                    <a:pt x="201" y="694"/>
                  </a:cubicBezTo>
                  <a:cubicBezTo>
                    <a:pt x="142" y="556"/>
                    <a:pt x="201" y="670"/>
                    <a:pt x="24" y="280"/>
                  </a:cubicBezTo>
                  <a:cubicBezTo>
                    <a:pt x="-22" y="181"/>
                    <a:pt x="4" y="17"/>
                    <a:pt x="53" y="1"/>
                  </a:cubicBezTo>
                  <a:cubicBezTo>
                    <a:pt x="86" y="-9"/>
                    <a:pt x="214" y="87"/>
                    <a:pt x="240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59" name=""/>
            <p:cNvSpPr/>
            <p:nvPr/>
          </p:nvSpPr>
          <p:spPr>
            <a:xfrm>
              <a:off x="7939440" y="4590000"/>
              <a:ext cx="159840" cy="315000"/>
            </a:xfrm>
            <a:custGeom>
              <a:avLst/>
              <a:gdLst>
                <a:gd name="textAreaLeft" fmla="*/ 0 w 159840"/>
                <a:gd name="textAreaRight" fmla="*/ 160200 w 159840"/>
                <a:gd name="textAreaTop" fmla="*/ 0 h 315000"/>
                <a:gd name="textAreaBottom" fmla="*/ 315360 h 315000"/>
              </a:gdLst>
              <a:ahLst/>
              <a:rect l="textAreaLeft" t="textAreaTop" r="textAreaRight" b="textAreaBottom"/>
              <a:pathLst>
                <a:path w="446" h="877">
                  <a:moveTo>
                    <a:pt x="39" y="384"/>
                  </a:moveTo>
                  <a:cubicBezTo>
                    <a:pt x="23" y="734"/>
                    <a:pt x="13" y="681"/>
                    <a:pt x="0" y="830"/>
                  </a:cubicBezTo>
                  <a:cubicBezTo>
                    <a:pt x="61" y="846"/>
                    <a:pt x="122" y="861"/>
                    <a:pt x="183" y="877"/>
                  </a:cubicBezTo>
                  <a:cubicBezTo>
                    <a:pt x="259" y="744"/>
                    <a:pt x="173" y="843"/>
                    <a:pt x="410" y="477"/>
                  </a:cubicBezTo>
                  <a:cubicBezTo>
                    <a:pt x="498" y="341"/>
                    <a:pt x="403" y="20"/>
                    <a:pt x="350" y="0"/>
                  </a:cubicBezTo>
                  <a:cubicBezTo>
                    <a:pt x="318" y="-9"/>
                    <a:pt x="46" y="204"/>
                    <a:pt x="39" y="38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0" name=""/>
            <p:cNvSpPr/>
            <p:nvPr/>
          </p:nvSpPr>
          <p:spPr>
            <a:xfrm>
              <a:off x="7952400" y="4653360"/>
              <a:ext cx="115560" cy="250200"/>
            </a:xfrm>
            <a:custGeom>
              <a:avLst/>
              <a:gdLst>
                <a:gd name="textAreaLeft" fmla="*/ 0 w 115560"/>
                <a:gd name="textAreaRight" fmla="*/ 115920 w 115560"/>
                <a:gd name="textAreaTop" fmla="*/ 0 h 250200"/>
                <a:gd name="textAreaBottom" fmla="*/ 250560 h 250200"/>
              </a:gdLst>
              <a:ahLst/>
              <a:rect l="textAreaLeft" t="textAreaTop" r="textAreaRight" b="textAreaBottom"/>
              <a:pathLst>
                <a:path w="323" h="697">
                  <a:moveTo>
                    <a:pt x="82" y="227"/>
                  </a:moveTo>
                  <a:cubicBezTo>
                    <a:pt x="19" y="567"/>
                    <a:pt x="27" y="518"/>
                    <a:pt x="0" y="664"/>
                  </a:cubicBezTo>
                  <a:cubicBezTo>
                    <a:pt x="39" y="675"/>
                    <a:pt x="79" y="686"/>
                    <a:pt x="118" y="697"/>
                  </a:cubicBezTo>
                  <a:cubicBezTo>
                    <a:pt x="178" y="560"/>
                    <a:pt x="118" y="675"/>
                    <a:pt x="298" y="285"/>
                  </a:cubicBezTo>
                  <a:cubicBezTo>
                    <a:pt x="344" y="181"/>
                    <a:pt x="321" y="17"/>
                    <a:pt x="268" y="1"/>
                  </a:cubicBezTo>
                  <a:cubicBezTo>
                    <a:pt x="236" y="-9"/>
                    <a:pt x="109" y="87"/>
                    <a:pt x="82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1" name=""/>
            <p:cNvSpPr/>
            <p:nvPr/>
          </p:nvSpPr>
          <p:spPr>
            <a:xfrm>
              <a:off x="7641000" y="4781880"/>
              <a:ext cx="431280" cy="384480"/>
            </a:xfrm>
            <a:custGeom>
              <a:avLst/>
              <a:gdLst>
                <a:gd name="textAreaLeft" fmla="*/ 0 w 431280"/>
                <a:gd name="textAreaRight" fmla="*/ 431640 w 431280"/>
                <a:gd name="textAreaTop" fmla="*/ 0 h 384480"/>
                <a:gd name="textAreaBottom" fmla="*/ 384840 h 384480"/>
              </a:gdLst>
              <a:ahLst/>
              <a:rect l="textAreaLeft" t="textAreaTop" r="textAreaRight" b="textAreaBottom"/>
              <a:pathLst>
                <a:path w="1200" h="1070">
                  <a:moveTo>
                    <a:pt x="600" y="0"/>
                  </a:moveTo>
                  <a:cubicBezTo>
                    <a:pt x="269" y="0"/>
                    <a:pt x="118" y="144"/>
                    <a:pt x="118" y="343"/>
                  </a:cubicBezTo>
                  <a:cubicBezTo>
                    <a:pt x="118" y="510"/>
                    <a:pt x="-130" y="757"/>
                    <a:pt x="93" y="920"/>
                  </a:cubicBezTo>
                  <a:cubicBezTo>
                    <a:pt x="200" y="1000"/>
                    <a:pt x="384" y="1070"/>
                    <a:pt x="600" y="1070"/>
                  </a:cubicBezTo>
                  <a:cubicBezTo>
                    <a:pt x="816" y="1070"/>
                    <a:pt x="999" y="1000"/>
                    <a:pt x="1108" y="920"/>
                  </a:cubicBezTo>
                  <a:cubicBezTo>
                    <a:pt x="1330" y="754"/>
                    <a:pt x="1081" y="510"/>
                    <a:pt x="1081" y="343"/>
                  </a:cubicBezTo>
                  <a:cubicBezTo>
                    <a:pt x="1081" y="144"/>
                    <a:pt x="934" y="0"/>
                    <a:pt x="60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2" name=""/>
            <p:cNvSpPr/>
            <p:nvPr/>
          </p:nvSpPr>
          <p:spPr>
            <a:xfrm>
              <a:off x="7669440" y="4834800"/>
              <a:ext cx="376920" cy="318600"/>
            </a:xfrm>
            <a:custGeom>
              <a:avLst/>
              <a:gdLst>
                <a:gd name="textAreaLeft" fmla="*/ 0 w 376920"/>
                <a:gd name="textAreaRight" fmla="*/ 377280 w 376920"/>
                <a:gd name="textAreaTop" fmla="*/ 0 h 318600"/>
                <a:gd name="textAreaBottom" fmla="*/ 318960 h 318600"/>
              </a:gdLst>
              <a:ahLst/>
              <a:rect l="textAreaLeft" t="textAreaTop" r="textAreaRight" b="textAreaBottom"/>
              <a:pathLst>
                <a:path w="1049" h="887">
                  <a:moveTo>
                    <a:pt x="479" y="30"/>
                  </a:moveTo>
                  <a:cubicBezTo>
                    <a:pt x="508" y="-10"/>
                    <a:pt x="534" y="-10"/>
                    <a:pt x="564" y="30"/>
                  </a:cubicBezTo>
                  <a:cubicBezTo>
                    <a:pt x="632" y="120"/>
                    <a:pt x="741" y="314"/>
                    <a:pt x="747" y="474"/>
                  </a:cubicBezTo>
                  <a:cubicBezTo>
                    <a:pt x="872" y="457"/>
                    <a:pt x="1012" y="463"/>
                    <a:pt x="1042" y="531"/>
                  </a:cubicBezTo>
                  <a:cubicBezTo>
                    <a:pt x="1097" y="664"/>
                    <a:pt x="836" y="887"/>
                    <a:pt x="525" y="887"/>
                  </a:cubicBezTo>
                  <a:cubicBezTo>
                    <a:pt x="210" y="887"/>
                    <a:pt x="-49" y="664"/>
                    <a:pt x="8" y="531"/>
                  </a:cubicBezTo>
                  <a:cubicBezTo>
                    <a:pt x="30" y="463"/>
                    <a:pt x="175" y="457"/>
                    <a:pt x="295" y="474"/>
                  </a:cubicBezTo>
                  <a:cubicBezTo>
                    <a:pt x="303" y="314"/>
                    <a:pt x="410" y="120"/>
                    <a:pt x="479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3" name=""/>
            <p:cNvSpPr/>
            <p:nvPr/>
          </p:nvSpPr>
          <p:spPr>
            <a:xfrm>
              <a:off x="7768080" y="5062680"/>
              <a:ext cx="177480" cy="65160"/>
            </a:xfrm>
            <a:custGeom>
              <a:avLst/>
              <a:gdLst>
                <a:gd name="textAreaLeft" fmla="*/ 0 w 177480"/>
                <a:gd name="textAreaRight" fmla="*/ 177840 w 177480"/>
                <a:gd name="textAreaTop" fmla="*/ 0 h 65160"/>
                <a:gd name="textAreaBottom" fmla="*/ 65520 h 65160"/>
              </a:gdLst>
              <a:ahLst/>
              <a:rect l="textAreaLeft" t="textAreaTop" r="textAreaRight" b="textAreaBottom"/>
              <a:pathLst>
                <a:path w="495" h="183">
                  <a:moveTo>
                    <a:pt x="100" y="67"/>
                  </a:moveTo>
                  <a:cubicBezTo>
                    <a:pt x="136" y="70"/>
                    <a:pt x="175" y="61"/>
                    <a:pt x="205" y="40"/>
                  </a:cubicBezTo>
                  <a:cubicBezTo>
                    <a:pt x="221" y="30"/>
                    <a:pt x="234" y="17"/>
                    <a:pt x="248" y="0"/>
                  </a:cubicBezTo>
                  <a:cubicBezTo>
                    <a:pt x="257" y="17"/>
                    <a:pt x="273" y="30"/>
                    <a:pt x="290" y="40"/>
                  </a:cubicBezTo>
                  <a:cubicBezTo>
                    <a:pt x="323" y="61"/>
                    <a:pt x="358" y="70"/>
                    <a:pt x="395" y="67"/>
                  </a:cubicBezTo>
                  <a:cubicBezTo>
                    <a:pt x="431" y="67"/>
                    <a:pt x="467" y="53"/>
                    <a:pt x="493" y="30"/>
                  </a:cubicBezTo>
                  <a:cubicBezTo>
                    <a:pt x="509" y="17"/>
                    <a:pt x="424" y="183"/>
                    <a:pt x="248" y="183"/>
                  </a:cubicBezTo>
                  <a:cubicBezTo>
                    <a:pt x="71" y="183"/>
                    <a:pt x="-14" y="17"/>
                    <a:pt x="2" y="30"/>
                  </a:cubicBezTo>
                  <a:cubicBezTo>
                    <a:pt x="28" y="50"/>
                    <a:pt x="64" y="64"/>
                    <a:pt x="10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4" name=""/>
            <p:cNvSpPr/>
            <p:nvPr/>
          </p:nvSpPr>
          <p:spPr>
            <a:xfrm>
              <a:off x="7705080" y="4881960"/>
              <a:ext cx="104040" cy="126000"/>
            </a:xfrm>
            <a:custGeom>
              <a:avLst/>
              <a:gdLst>
                <a:gd name="textAreaLeft" fmla="*/ 0 w 104040"/>
                <a:gd name="textAreaRight" fmla="*/ 104400 w 10404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91" h="352">
                  <a:moveTo>
                    <a:pt x="190" y="10"/>
                  </a:moveTo>
                  <a:cubicBezTo>
                    <a:pt x="92" y="-31"/>
                    <a:pt x="26" y="66"/>
                    <a:pt x="10" y="119"/>
                  </a:cubicBezTo>
                  <a:cubicBezTo>
                    <a:pt x="-16" y="199"/>
                    <a:pt x="17" y="289"/>
                    <a:pt x="26" y="310"/>
                  </a:cubicBezTo>
                  <a:cubicBezTo>
                    <a:pt x="34" y="323"/>
                    <a:pt x="105" y="387"/>
                    <a:pt x="266" y="326"/>
                  </a:cubicBezTo>
                  <a:cubicBezTo>
                    <a:pt x="262" y="326"/>
                    <a:pt x="305" y="236"/>
                    <a:pt x="286" y="153"/>
                  </a:cubicBezTo>
                  <a:cubicBezTo>
                    <a:pt x="254" y="105"/>
                    <a:pt x="275" y="43"/>
                    <a:pt x="190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5" name=""/>
            <p:cNvSpPr/>
            <p:nvPr/>
          </p:nvSpPr>
          <p:spPr>
            <a:xfrm>
              <a:off x="7698240" y="4875120"/>
              <a:ext cx="108720" cy="136080"/>
            </a:xfrm>
            <a:custGeom>
              <a:avLst/>
              <a:gdLst>
                <a:gd name="textAreaLeft" fmla="*/ 0 w 108720"/>
                <a:gd name="textAreaRight" fmla="*/ 109080 w 108720"/>
                <a:gd name="textAreaTop" fmla="*/ 0 h 136080"/>
                <a:gd name="textAreaBottom" fmla="*/ 136440 h 136080"/>
              </a:gdLst>
              <a:ahLst/>
              <a:rect l="textAreaLeft" t="textAreaTop" r="textAreaRight" b="textAreaBottom"/>
              <a:pathLst>
                <a:path w="304" h="380">
                  <a:moveTo>
                    <a:pt x="268" y="62"/>
                  </a:moveTo>
                  <a:cubicBezTo>
                    <a:pt x="254" y="45"/>
                    <a:pt x="241" y="32"/>
                    <a:pt x="226" y="22"/>
                  </a:cubicBezTo>
                  <a:cubicBezTo>
                    <a:pt x="219" y="15"/>
                    <a:pt x="209" y="11"/>
                    <a:pt x="199" y="8"/>
                  </a:cubicBezTo>
                  <a:cubicBezTo>
                    <a:pt x="189" y="4"/>
                    <a:pt x="180" y="1"/>
                    <a:pt x="169" y="1"/>
                  </a:cubicBezTo>
                  <a:cubicBezTo>
                    <a:pt x="130" y="-5"/>
                    <a:pt x="91" y="15"/>
                    <a:pt x="65" y="41"/>
                  </a:cubicBezTo>
                  <a:cubicBezTo>
                    <a:pt x="38" y="68"/>
                    <a:pt x="16" y="106"/>
                    <a:pt x="6" y="145"/>
                  </a:cubicBezTo>
                  <a:cubicBezTo>
                    <a:pt x="-4" y="185"/>
                    <a:pt x="-1" y="228"/>
                    <a:pt x="10" y="268"/>
                  </a:cubicBezTo>
                  <a:cubicBezTo>
                    <a:pt x="13" y="288"/>
                    <a:pt x="19" y="308"/>
                    <a:pt x="29" y="325"/>
                  </a:cubicBezTo>
                  <a:cubicBezTo>
                    <a:pt x="30" y="327"/>
                    <a:pt x="31" y="330"/>
                    <a:pt x="32" y="332"/>
                  </a:cubicBezTo>
                  <a:cubicBezTo>
                    <a:pt x="32" y="335"/>
                    <a:pt x="32" y="338"/>
                    <a:pt x="32" y="341"/>
                  </a:cubicBezTo>
                  <a:cubicBezTo>
                    <a:pt x="33" y="343"/>
                    <a:pt x="34" y="344"/>
                    <a:pt x="35" y="345"/>
                  </a:cubicBezTo>
                  <a:cubicBezTo>
                    <a:pt x="38" y="348"/>
                    <a:pt x="41" y="351"/>
                    <a:pt x="49" y="354"/>
                  </a:cubicBezTo>
                  <a:cubicBezTo>
                    <a:pt x="58" y="362"/>
                    <a:pt x="65" y="365"/>
                    <a:pt x="74" y="369"/>
                  </a:cubicBezTo>
                  <a:cubicBezTo>
                    <a:pt x="111" y="382"/>
                    <a:pt x="147" y="382"/>
                    <a:pt x="183" y="378"/>
                  </a:cubicBezTo>
                  <a:cubicBezTo>
                    <a:pt x="219" y="372"/>
                    <a:pt x="251" y="362"/>
                    <a:pt x="284" y="345"/>
                  </a:cubicBezTo>
                  <a:cubicBezTo>
                    <a:pt x="251" y="351"/>
                    <a:pt x="215" y="362"/>
                    <a:pt x="183" y="362"/>
                  </a:cubicBezTo>
                  <a:cubicBezTo>
                    <a:pt x="151" y="362"/>
                    <a:pt x="114" y="358"/>
                    <a:pt x="84" y="345"/>
                  </a:cubicBezTo>
                  <a:cubicBezTo>
                    <a:pt x="78" y="341"/>
                    <a:pt x="71" y="338"/>
                    <a:pt x="65" y="332"/>
                  </a:cubicBezTo>
                  <a:cubicBezTo>
                    <a:pt x="62" y="328"/>
                    <a:pt x="58" y="328"/>
                    <a:pt x="58" y="325"/>
                  </a:cubicBezTo>
                  <a:cubicBezTo>
                    <a:pt x="57" y="323"/>
                    <a:pt x="56" y="321"/>
                    <a:pt x="55" y="319"/>
                  </a:cubicBezTo>
                  <a:cubicBezTo>
                    <a:pt x="49" y="301"/>
                    <a:pt x="45" y="285"/>
                    <a:pt x="38" y="268"/>
                  </a:cubicBezTo>
                  <a:cubicBezTo>
                    <a:pt x="32" y="232"/>
                    <a:pt x="29" y="195"/>
                    <a:pt x="38" y="162"/>
                  </a:cubicBezTo>
                  <a:cubicBezTo>
                    <a:pt x="45" y="128"/>
                    <a:pt x="65" y="98"/>
                    <a:pt x="87" y="75"/>
                  </a:cubicBezTo>
                  <a:cubicBezTo>
                    <a:pt x="111" y="51"/>
                    <a:pt x="140" y="35"/>
                    <a:pt x="169" y="38"/>
                  </a:cubicBezTo>
                  <a:cubicBezTo>
                    <a:pt x="177" y="38"/>
                    <a:pt x="186" y="38"/>
                    <a:pt x="193" y="41"/>
                  </a:cubicBezTo>
                  <a:cubicBezTo>
                    <a:pt x="199" y="45"/>
                    <a:pt x="209" y="45"/>
                    <a:pt x="215" y="48"/>
                  </a:cubicBezTo>
                  <a:cubicBezTo>
                    <a:pt x="232" y="54"/>
                    <a:pt x="245" y="65"/>
                    <a:pt x="254" y="78"/>
                  </a:cubicBezTo>
                  <a:cubicBezTo>
                    <a:pt x="278" y="98"/>
                    <a:pt x="294" y="131"/>
                    <a:pt x="304" y="171"/>
                  </a:cubicBezTo>
                  <a:cubicBezTo>
                    <a:pt x="304" y="131"/>
                    <a:pt x="290" y="94"/>
                    <a:pt x="268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6" name=""/>
            <p:cNvSpPr/>
            <p:nvPr/>
          </p:nvSpPr>
          <p:spPr>
            <a:xfrm>
              <a:off x="773244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3" y="143"/>
                    <a:pt x="11" y="159"/>
                  </a:cubicBezTo>
                  <a:cubicBezTo>
                    <a:pt x="18" y="176"/>
                    <a:pt x="29" y="189"/>
                    <a:pt x="43" y="198"/>
                  </a:cubicBezTo>
                  <a:cubicBezTo>
                    <a:pt x="56" y="207"/>
                    <a:pt x="70" y="212"/>
                    <a:pt x="85" y="212"/>
                  </a:cubicBezTo>
                  <a:cubicBezTo>
                    <a:pt x="100" y="212"/>
                    <a:pt x="114" y="207"/>
                    <a:pt x="128" y="198"/>
                  </a:cubicBezTo>
                  <a:cubicBezTo>
                    <a:pt x="141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1" y="23"/>
                    <a:pt x="128" y="14"/>
                  </a:cubicBezTo>
                  <a:cubicBezTo>
                    <a:pt x="114" y="5"/>
                    <a:pt x="100" y="0"/>
                    <a:pt x="85" y="0"/>
                  </a:cubicBezTo>
                  <a:cubicBezTo>
                    <a:pt x="70" y="0"/>
                    <a:pt x="56" y="5"/>
                    <a:pt x="43" y="14"/>
                  </a:cubicBezTo>
                  <a:cubicBezTo>
                    <a:pt x="29" y="23"/>
                    <a:pt x="18" y="37"/>
                    <a:pt x="11" y="53"/>
                  </a:cubicBezTo>
                  <a:cubicBezTo>
                    <a:pt x="3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7" name=""/>
            <p:cNvSpPr/>
            <p:nvPr/>
          </p:nvSpPr>
          <p:spPr>
            <a:xfrm>
              <a:off x="7905240" y="4881960"/>
              <a:ext cx="102960" cy="126000"/>
            </a:xfrm>
            <a:custGeom>
              <a:avLst/>
              <a:gdLst>
                <a:gd name="textAreaLeft" fmla="*/ 0 w 102960"/>
                <a:gd name="textAreaRight" fmla="*/ 103320 w 102960"/>
                <a:gd name="textAreaTop" fmla="*/ 0 h 126000"/>
                <a:gd name="textAreaBottom" fmla="*/ 126360 h 126000"/>
              </a:gdLst>
              <a:ahLst/>
              <a:rect l="textAreaLeft" t="textAreaTop" r="textAreaRight" b="textAreaBottom"/>
              <a:pathLst>
                <a:path w="288" h="352">
                  <a:moveTo>
                    <a:pt x="99" y="10"/>
                  </a:moveTo>
                  <a:cubicBezTo>
                    <a:pt x="197" y="-31"/>
                    <a:pt x="262" y="66"/>
                    <a:pt x="278" y="119"/>
                  </a:cubicBezTo>
                  <a:cubicBezTo>
                    <a:pt x="305" y="199"/>
                    <a:pt x="272" y="289"/>
                    <a:pt x="262" y="310"/>
                  </a:cubicBezTo>
                  <a:cubicBezTo>
                    <a:pt x="256" y="323"/>
                    <a:pt x="184" y="387"/>
                    <a:pt x="23" y="326"/>
                  </a:cubicBezTo>
                  <a:cubicBezTo>
                    <a:pt x="27" y="326"/>
                    <a:pt x="-12" y="236"/>
                    <a:pt x="4" y="153"/>
                  </a:cubicBezTo>
                  <a:cubicBezTo>
                    <a:pt x="35" y="105"/>
                    <a:pt x="13" y="43"/>
                    <a:pt x="99" y="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8" name=""/>
            <p:cNvSpPr/>
            <p:nvPr/>
          </p:nvSpPr>
          <p:spPr>
            <a:xfrm>
              <a:off x="7906680" y="4876200"/>
              <a:ext cx="109440" cy="134280"/>
            </a:xfrm>
            <a:custGeom>
              <a:avLst/>
              <a:gdLst>
                <a:gd name="textAreaLeft" fmla="*/ 0 w 109440"/>
                <a:gd name="textAreaRight" fmla="*/ 109800 w 109440"/>
                <a:gd name="textAreaTop" fmla="*/ 0 h 134280"/>
                <a:gd name="textAreaBottom" fmla="*/ 134640 h 134280"/>
              </a:gdLst>
              <a:ahLst/>
              <a:rect l="textAreaLeft" t="textAreaTop" r="textAreaRight" b="textAreaBottom"/>
              <a:pathLst>
                <a:path w="306" h="375">
                  <a:moveTo>
                    <a:pt x="49" y="72"/>
                  </a:moveTo>
                  <a:cubicBezTo>
                    <a:pt x="62" y="59"/>
                    <a:pt x="76" y="48"/>
                    <a:pt x="88" y="41"/>
                  </a:cubicBezTo>
                  <a:cubicBezTo>
                    <a:pt x="95" y="38"/>
                    <a:pt x="104" y="35"/>
                    <a:pt x="112" y="35"/>
                  </a:cubicBezTo>
                  <a:cubicBezTo>
                    <a:pt x="118" y="32"/>
                    <a:pt x="128" y="32"/>
                    <a:pt x="134" y="32"/>
                  </a:cubicBezTo>
                  <a:cubicBezTo>
                    <a:pt x="164" y="32"/>
                    <a:pt x="197" y="45"/>
                    <a:pt x="216" y="68"/>
                  </a:cubicBezTo>
                  <a:cubicBezTo>
                    <a:pt x="239" y="91"/>
                    <a:pt x="259" y="125"/>
                    <a:pt x="265" y="155"/>
                  </a:cubicBezTo>
                  <a:cubicBezTo>
                    <a:pt x="271" y="189"/>
                    <a:pt x="271" y="224"/>
                    <a:pt x="265" y="261"/>
                  </a:cubicBezTo>
                  <a:cubicBezTo>
                    <a:pt x="262" y="279"/>
                    <a:pt x="255" y="298"/>
                    <a:pt x="249" y="311"/>
                  </a:cubicBezTo>
                  <a:cubicBezTo>
                    <a:pt x="248" y="314"/>
                    <a:pt x="247" y="316"/>
                    <a:pt x="246" y="319"/>
                  </a:cubicBezTo>
                  <a:cubicBezTo>
                    <a:pt x="243" y="322"/>
                    <a:pt x="239" y="322"/>
                    <a:pt x="239" y="325"/>
                  </a:cubicBezTo>
                  <a:cubicBezTo>
                    <a:pt x="232" y="328"/>
                    <a:pt x="226" y="335"/>
                    <a:pt x="219" y="338"/>
                  </a:cubicBezTo>
                  <a:cubicBezTo>
                    <a:pt x="189" y="351"/>
                    <a:pt x="157" y="359"/>
                    <a:pt x="121" y="354"/>
                  </a:cubicBezTo>
                  <a:cubicBezTo>
                    <a:pt x="88" y="354"/>
                    <a:pt x="52" y="348"/>
                    <a:pt x="19" y="338"/>
                  </a:cubicBezTo>
                  <a:cubicBezTo>
                    <a:pt x="52" y="354"/>
                    <a:pt x="85" y="365"/>
                    <a:pt x="121" y="372"/>
                  </a:cubicBezTo>
                  <a:cubicBezTo>
                    <a:pt x="157" y="378"/>
                    <a:pt x="194" y="375"/>
                    <a:pt x="229" y="362"/>
                  </a:cubicBezTo>
                  <a:cubicBezTo>
                    <a:pt x="239" y="359"/>
                    <a:pt x="246" y="354"/>
                    <a:pt x="255" y="348"/>
                  </a:cubicBezTo>
                  <a:cubicBezTo>
                    <a:pt x="259" y="345"/>
                    <a:pt x="265" y="341"/>
                    <a:pt x="268" y="338"/>
                  </a:cubicBezTo>
                  <a:cubicBezTo>
                    <a:pt x="269" y="337"/>
                    <a:pt x="270" y="336"/>
                    <a:pt x="271" y="335"/>
                  </a:cubicBezTo>
                  <a:cubicBezTo>
                    <a:pt x="272" y="334"/>
                    <a:pt x="273" y="333"/>
                    <a:pt x="275" y="332"/>
                  </a:cubicBezTo>
                  <a:cubicBezTo>
                    <a:pt x="275" y="331"/>
                    <a:pt x="275" y="330"/>
                    <a:pt x="275" y="328"/>
                  </a:cubicBezTo>
                  <a:cubicBezTo>
                    <a:pt x="276" y="327"/>
                    <a:pt x="277" y="326"/>
                    <a:pt x="279" y="325"/>
                  </a:cubicBezTo>
                  <a:cubicBezTo>
                    <a:pt x="285" y="305"/>
                    <a:pt x="292" y="288"/>
                    <a:pt x="298" y="268"/>
                  </a:cubicBezTo>
                  <a:cubicBezTo>
                    <a:pt x="308" y="229"/>
                    <a:pt x="308" y="189"/>
                    <a:pt x="301" y="145"/>
                  </a:cubicBezTo>
                  <a:cubicBezTo>
                    <a:pt x="292" y="105"/>
                    <a:pt x="268" y="68"/>
                    <a:pt x="243" y="41"/>
                  </a:cubicBezTo>
                  <a:cubicBezTo>
                    <a:pt x="213" y="15"/>
                    <a:pt x="177" y="-5"/>
                    <a:pt x="137" y="1"/>
                  </a:cubicBezTo>
                  <a:cubicBezTo>
                    <a:pt x="128" y="1"/>
                    <a:pt x="118" y="4"/>
                    <a:pt x="109" y="8"/>
                  </a:cubicBezTo>
                  <a:cubicBezTo>
                    <a:pt x="98" y="12"/>
                    <a:pt x="92" y="15"/>
                    <a:pt x="82" y="22"/>
                  </a:cubicBezTo>
                  <a:cubicBezTo>
                    <a:pt x="66" y="32"/>
                    <a:pt x="52" y="45"/>
                    <a:pt x="39" y="62"/>
                  </a:cubicBezTo>
                  <a:cubicBezTo>
                    <a:pt x="16" y="88"/>
                    <a:pt x="3" y="128"/>
                    <a:pt x="0" y="168"/>
                  </a:cubicBezTo>
                  <a:cubicBezTo>
                    <a:pt x="10" y="131"/>
                    <a:pt x="23" y="94"/>
                    <a:pt x="49" y="7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69" name=""/>
            <p:cNvSpPr/>
            <p:nvPr/>
          </p:nvSpPr>
          <p:spPr>
            <a:xfrm>
              <a:off x="7921800" y="4911840"/>
              <a:ext cx="60480" cy="75600"/>
            </a:xfrm>
            <a:custGeom>
              <a:avLst/>
              <a:gdLst>
                <a:gd name="textAreaLeft" fmla="*/ 0 w 60480"/>
                <a:gd name="textAreaRight" fmla="*/ 60840 w 604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170" h="212">
                  <a:moveTo>
                    <a:pt x="0" y="106"/>
                  </a:moveTo>
                  <a:cubicBezTo>
                    <a:pt x="0" y="125"/>
                    <a:pt x="4" y="143"/>
                    <a:pt x="12" y="159"/>
                  </a:cubicBezTo>
                  <a:cubicBezTo>
                    <a:pt x="19" y="176"/>
                    <a:pt x="30" y="189"/>
                    <a:pt x="43" y="198"/>
                  </a:cubicBezTo>
                  <a:cubicBezTo>
                    <a:pt x="55" y="207"/>
                    <a:pt x="70" y="212"/>
                    <a:pt x="85" y="212"/>
                  </a:cubicBezTo>
                  <a:cubicBezTo>
                    <a:pt x="100" y="212"/>
                    <a:pt x="115" y="207"/>
                    <a:pt x="128" y="198"/>
                  </a:cubicBezTo>
                  <a:cubicBezTo>
                    <a:pt x="140" y="189"/>
                    <a:pt x="151" y="176"/>
                    <a:pt x="159" y="159"/>
                  </a:cubicBezTo>
                  <a:cubicBezTo>
                    <a:pt x="166" y="143"/>
                    <a:pt x="170" y="125"/>
                    <a:pt x="170" y="106"/>
                  </a:cubicBezTo>
                  <a:cubicBezTo>
                    <a:pt x="170" y="88"/>
                    <a:pt x="166" y="69"/>
                    <a:pt x="159" y="53"/>
                  </a:cubicBezTo>
                  <a:cubicBezTo>
                    <a:pt x="151" y="37"/>
                    <a:pt x="140" y="23"/>
                    <a:pt x="128" y="14"/>
                  </a:cubicBezTo>
                  <a:cubicBezTo>
                    <a:pt x="115" y="5"/>
                    <a:pt x="100" y="0"/>
                    <a:pt x="85" y="0"/>
                  </a:cubicBezTo>
                  <a:cubicBezTo>
                    <a:pt x="70" y="0"/>
                    <a:pt x="55" y="5"/>
                    <a:pt x="43" y="14"/>
                  </a:cubicBezTo>
                  <a:cubicBezTo>
                    <a:pt x="30" y="23"/>
                    <a:pt x="19" y="37"/>
                    <a:pt x="12" y="53"/>
                  </a:cubicBezTo>
                  <a:cubicBezTo>
                    <a:pt x="4" y="69"/>
                    <a:pt x="0" y="88"/>
                    <a:pt x="0" y="10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0" name=""/>
            <p:cNvSpPr/>
            <p:nvPr/>
          </p:nvSpPr>
          <p:spPr>
            <a:xfrm>
              <a:off x="7826400" y="5047200"/>
              <a:ext cx="61560" cy="52200"/>
            </a:xfrm>
            <a:custGeom>
              <a:avLst/>
              <a:gdLst>
                <a:gd name="textAreaLeft" fmla="*/ 0 w 61560"/>
                <a:gd name="textAreaRight" fmla="*/ 61920 w 61560"/>
                <a:gd name="textAreaTop" fmla="*/ 0 h 52200"/>
                <a:gd name="textAreaBottom" fmla="*/ 52560 h 52200"/>
              </a:gdLst>
              <a:ahLst/>
              <a:rect l="textAreaLeft" t="textAreaTop" r="textAreaRight" b="textAreaBottom"/>
              <a:pathLst>
                <a:path w="173" h="147">
                  <a:moveTo>
                    <a:pt x="173" y="0"/>
                  </a:moveTo>
                  <a:cubicBezTo>
                    <a:pt x="116" y="0"/>
                    <a:pt x="58" y="0"/>
                    <a:pt x="0" y="0"/>
                  </a:cubicBezTo>
                  <a:cubicBezTo>
                    <a:pt x="0" y="49"/>
                    <a:pt x="0" y="98"/>
                    <a:pt x="0" y="147"/>
                  </a:cubicBezTo>
                  <a:cubicBezTo>
                    <a:pt x="58" y="147"/>
                    <a:pt x="116" y="147"/>
                    <a:pt x="173" y="147"/>
                  </a:cubicBezTo>
                  <a:cubicBezTo>
                    <a:pt x="173" y="98"/>
                    <a:pt x="173" y="49"/>
                    <a:pt x="173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1" name=""/>
            <p:cNvSpPr/>
            <p:nvPr/>
          </p:nvSpPr>
          <p:spPr>
            <a:xfrm>
              <a:off x="7740360" y="5002560"/>
              <a:ext cx="235080" cy="84960"/>
            </a:xfrm>
            <a:custGeom>
              <a:avLst/>
              <a:gdLst>
                <a:gd name="textAreaLeft" fmla="*/ 0 w 235080"/>
                <a:gd name="textAreaRight" fmla="*/ 235440 w 235080"/>
                <a:gd name="textAreaTop" fmla="*/ 0 h 84960"/>
                <a:gd name="textAreaBottom" fmla="*/ 85320 h 84960"/>
              </a:gdLst>
              <a:ahLst/>
              <a:rect l="textAreaLeft" t="textAreaTop" r="textAreaRight" b="textAreaBottom"/>
              <a:pathLst>
                <a:path w="655" h="238">
                  <a:moveTo>
                    <a:pt x="161" y="204"/>
                  </a:moveTo>
                  <a:cubicBezTo>
                    <a:pt x="194" y="200"/>
                    <a:pt x="226" y="193"/>
                    <a:pt x="252" y="177"/>
                  </a:cubicBezTo>
                  <a:cubicBezTo>
                    <a:pt x="279" y="160"/>
                    <a:pt x="298" y="138"/>
                    <a:pt x="301" y="114"/>
                  </a:cubicBezTo>
                  <a:cubicBezTo>
                    <a:pt x="309" y="76"/>
                    <a:pt x="317" y="38"/>
                    <a:pt x="325" y="0"/>
                  </a:cubicBezTo>
                  <a:cubicBezTo>
                    <a:pt x="332" y="38"/>
                    <a:pt x="339" y="76"/>
                    <a:pt x="347" y="114"/>
                  </a:cubicBezTo>
                  <a:cubicBezTo>
                    <a:pt x="353" y="141"/>
                    <a:pt x="370" y="160"/>
                    <a:pt x="396" y="177"/>
                  </a:cubicBezTo>
                  <a:cubicBezTo>
                    <a:pt x="422" y="193"/>
                    <a:pt x="455" y="204"/>
                    <a:pt x="488" y="204"/>
                  </a:cubicBezTo>
                  <a:cubicBezTo>
                    <a:pt x="524" y="204"/>
                    <a:pt x="556" y="200"/>
                    <a:pt x="586" y="184"/>
                  </a:cubicBezTo>
                  <a:cubicBezTo>
                    <a:pt x="616" y="170"/>
                    <a:pt x="642" y="147"/>
                    <a:pt x="655" y="117"/>
                  </a:cubicBezTo>
                  <a:cubicBezTo>
                    <a:pt x="651" y="151"/>
                    <a:pt x="632" y="181"/>
                    <a:pt x="602" y="200"/>
                  </a:cubicBezTo>
                  <a:cubicBezTo>
                    <a:pt x="574" y="220"/>
                    <a:pt x="531" y="234"/>
                    <a:pt x="492" y="237"/>
                  </a:cubicBezTo>
                  <a:cubicBezTo>
                    <a:pt x="449" y="241"/>
                    <a:pt x="410" y="231"/>
                    <a:pt x="373" y="210"/>
                  </a:cubicBezTo>
                  <a:cubicBezTo>
                    <a:pt x="353" y="200"/>
                    <a:pt x="340" y="187"/>
                    <a:pt x="328" y="170"/>
                  </a:cubicBezTo>
                  <a:cubicBezTo>
                    <a:pt x="315" y="187"/>
                    <a:pt x="298" y="200"/>
                    <a:pt x="282" y="210"/>
                  </a:cubicBezTo>
                  <a:cubicBezTo>
                    <a:pt x="246" y="231"/>
                    <a:pt x="203" y="241"/>
                    <a:pt x="164" y="237"/>
                  </a:cubicBezTo>
                  <a:cubicBezTo>
                    <a:pt x="124" y="237"/>
                    <a:pt x="82" y="224"/>
                    <a:pt x="52" y="200"/>
                  </a:cubicBezTo>
                  <a:cubicBezTo>
                    <a:pt x="23" y="181"/>
                    <a:pt x="0" y="147"/>
                    <a:pt x="0" y="117"/>
                  </a:cubicBezTo>
                  <a:cubicBezTo>
                    <a:pt x="6" y="144"/>
                    <a:pt x="33" y="167"/>
                    <a:pt x="63" y="184"/>
                  </a:cubicBezTo>
                  <a:cubicBezTo>
                    <a:pt x="92" y="197"/>
                    <a:pt x="128" y="204"/>
                    <a:pt x="161" y="20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0320" bIns="403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2" name=""/>
            <p:cNvSpPr/>
            <p:nvPr/>
          </p:nvSpPr>
          <p:spPr>
            <a:xfrm>
              <a:off x="7813440" y="4987080"/>
              <a:ext cx="89280" cy="42480"/>
            </a:xfrm>
            <a:custGeom>
              <a:avLst/>
              <a:gdLst>
                <a:gd name="textAreaLeft" fmla="*/ 0 w 89280"/>
                <a:gd name="textAreaRight" fmla="*/ 89640 w 89280"/>
                <a:gd name="textAreaTop" fmla="*/ 0 h 42480"/>
                <a:gd name="textAreaBottom" fmla="*/ 42840 h 42480"/>
              </a:gdLst>
              <a:ahLst/>
              <a:rect l="textAreaLeft" t="textAreaTop" r="textAreaRight" b="textAreaBottom"/>
              <a:pathLst>
                <a:path w="250" h="120">
                  <a:moveTo>
                    <a:pt x="125" y="0"/>
                  </a:moveTo>
                  <a:cubicBezTo>
                    <a:pt x="148" y="0"/>
                    <a:pt x="217" y="0"/>
                    <a:pt x="243" y="21"/>
                  </a:cubicBezTo>
                  <a:cubicBezTo>
                    <a:pt x="259" y="34"/>
                    <a:pt x="246" y="67"/>
                    <a:pt x="204" y="98"/>
                  </a:cubicBezTo>
                  <a:cubicBezTo>
                    <a:pt x="174" y="117"/>
                    <a:pt x="147" y="120"/>
                    <a:pt x="128" y="120"/>
                  </a:cubicBezTo>
                  <a:cubicBezTo>
                    <a:pt x="105" y="120"/>
                    <a:pt x="79" y="114"/>
                    <a:pt x="53" y="98"/>
                  </a:cubicBezTo>
                  <a:cubicBezTo>
                    <a:pt x="1" y="67"/>
                    <a:pt x="-9" y="34"/>
                    <a:pt x="7" y="21"/>
                  </a:cubicBezTo>
                  <a:cubicBezTo>
                    <a:pt x="30" y="0"/>
                    <a:pt x="102" y="0"/>
                    <a:pt x="125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60" bIns="-2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873" name=""/>
          <p:cNvGrpSpPr/>
          <p:nvPr/>
        </p:nvGrpSpPr>
        <p:grpSpPr>
          <a:xfrm>
            <a:off x="9090000" y="4770000"/>
            <a:ext cx="269280" cy="359280"/>
            <a:chOff x="9090000" y="4770000"/>
            <a:chExt cx="269280" cy="359280"/>
          </a:xfrm>
        </p:grpSpPr>
        <p:sp>
          <p:nvSpPr>
            <p:cNvPr id="2874" name=""/>
            <p:cNvSpPr/>
            <p:nvPr/>
          </p:nvSpPr>
          <p:spPr>
            <a:xfrm>
              <a:off x="9312840" y="5016600"/>
              <a:ext cx="46440" cy="5184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131" h="146">
                  <a:moveTo>
                    <a:pt x="131" y="73"/>
                  </a:moveTo>
                  <a:cubicBezTo>
                    <a:pt x="131" y="86"/>
                    <a:pt x="128" y="98"/>
                    <a:pt x="123" y="109"/>
                  </a:cubicBezTo>
                  <a:cubicBezTo>
                    <a:pt x="117" y="121"/>
                    <a:pt x="109" y="130"/>
                    <a:pt x="99" y="136"/>
                  </a:cubicBezTo>
                  <a:cubicBezTo>
                    <a:pt x="89" y="143"/>
                    <a:pt x="78" y="146"/>
                    <a:pt x="66" y="146"/>
                  </a:cubicBezTo>
                  <a:cubicBezTo>
                    <a:pt x="54" y="146"/>
                    <a:pt x="43" y="143"/>
                    <a:pt x="33" y="136"/>
                  </a:cubicBezTo>
                  <a:cubicBezTo>
                    <a:pt x="23" y="130"/>
                    <a:pt x="14" y="121"/>
                    <a:pt x="9" y="109"/>
                  </a:cubicBezTo>
                  <a:cubicBezTo>
                    <a:pt x="3" y="98"/>
                    <a:pt x="0" y="86"/>
                    <a:pt x="0" y="73"/>
                  </a:cubicBezTo>
                  <a:cubicBezTo>
                    <a:pt x="0" y="61"/>
                    <a:pt x="3" y="48"/>
                    <a:pt x="9" y="37"/>
                  </a:cubicBezTo>
                  <a:cubicBezTo>
                    <a:pt x="15" y="25"/>
                    <a:pt x="23" y="16"/>
                    <a:pt x="33" y="10"/>
                  </a:cubicBezTo>
                  <a:cubicBezTo>
                    <a:pt x="43" y="3"/>
                    <a:pt x="54" y="0"/>
                    <a:pt x="66" y="0"/>
                  </a:cubicBezTo>
                  <a:cubicBezTo>
                    <a:pt x="78" y="0"/>
                    <a:pt x="89" y="3"/>
                    <a:pt x="99" y="10"/>
                  </a:cubicBezTo>
                  <a:cubicBezTo>
                    <a:pt x="109" y="16"/>
                    <a:pt x="117" y="25"/>
                    <a:pt x="123" y="37"/>
                  </a:cubicBezTo>
                  <a:cubicBezTo>
                    <a:pt x="128" y="48"/>
                    <a:pt x="131" y="61"/>
                    <a:pt x="131" y="7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5" name=""/>
            <p:cNvSpPr/>
            <p:nvPr/>
          </p:nvSpPr>
          <p:spPr>
            <a:xfrm>
              <a:off x="9261000" y="5010480"/>
              <a:ext cx="81720" cy="104400"/>
            </a:xfrm>
            <a:custGeom>
              <a:avLst/>
              <a:gdLst>
                <a:gd name="textAreaLeft" fmla="*/ 0 w 81720"/>
                <a:gd name="textAreaRight" fmla="*/ 82080 w 81720"/>
                <a:gd name="textAreaTop" fmla="*/ 0 h 104400"/>
                <a:gd name="textAreaBottom" fmla="*/ 104760 h 104400"/>
              </a:gdLst>
              <a:ahLst/>
              <a:rect l="textAreaLeft" t="textAreaTop" r="textAreaRight" b="textAreaBottom"/>
              <a:pathLst>
                <a:path w="229" h="292">
                  <a:moveTo>
                    <a:pt x="215" y="246"/>
                  </a:moveTo>
                  <a:cubicBezTo>
                    <a:pt x="265" y="57"/>
                    <a:pt x="160" y="82"/>
                    <a:pt x="133" y="0"/>
                  </a:cubicBezTo>
                  <a:cubicBezTo>
                    <a:pt x="94" y="19"/>
                    <a:pt x="55" y="39"/>
                    <a:pt x="16" y="58"/>
                  </a:cubicBezTo>
                  <a:cubicBezTo>
                    <a:pt x="16" y="57"/>
                    <a:pt x="-20" y="238"/>
                    <a:pt x="15" y="278"/>
                  </a:cubicBezTo>
                  <a:cubicBezTo>
                    <a:pt x="41" y="308"/>
                    <a:pt x="205" y="284"/>
                    <a:pt x="215" y="24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6" name=""/>
            <p:cNvSpPr/>
            <p:nvPr/>
          </p:nvSpPr>
          <p:spPr>
            <a:xfrm>
              <a:off x="9266760" y="5069160"/>
              <a:ext cx="47520" cy="24840"/>
            </a:xfrm>
            <a:custGeom>
              <a:avLst/>
              <a:gdLst>
                <a:gd name="textAreaLeft" fmla="*/ 0 w 47520"/>
                <a:gd name="textAreaRight" fmla="*/ 47880 w 47520"/>
                <a:gd name="textAreaTop" fmla="*/ 0 h 24840"/>
                <a:gd name="textAreaBottom" fmla="*/ 25200 h 24840"/>
              </a:gdLst>
              <a:ahLst/>
              <a:rect l="textAreaLeft" t="textAreaTop" r="textAreaRight" b="textAreaBottom"/>
              <a:pathLst>
                <a:path w="134" h="71">
                  <a:moveTo>
                    <a:pt x="18" y="34"/>
                  </a:moveTo>
                  <a:cubicBezTo>
                    <a:pt x="28" y="24"/>
                    <a:pt x="39" y="14"/>
                    <a:pt x="52" y="9"/>
                  </a:cubicBezTo>
                  <a:cubicBezTo>
                    <a:pt x="79" y="-3"/>
                    <a:pt x="109" y="-3"/>
                    <a:pt x="134" y="7"/>
                  </a:cubicBezTo>
                  <a:cubicBezTo>
                    <a:pt x="107" y="7"/>
                    <a:pt x="82" y="9"/>
                    <a:pt x="58" y="21"/>
                  </a:cubicBezTo>
                  <a:cubicBezTo>
                    <a:pt x="46" y="25"/>
                    <a:pt x="35" y="32"/>
                    <a:pt x="25" y="41"/>
                  </a:cubicBezTo>
                  <a:cubicBezTo>
                    <a:pt x="17" y="49"/>
                    <a:pt x="6" y="59"/>
                    <a:pt x="0" y="71"/>
                  </a:cubicBezTo>
                  <a:cubicBezTo>
                    <a:pt x="2" y="57"/>
                    <a:pt x="9" y="44"/>
                    <a:pt x="18" y="3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800" bIns="-19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7" name=""/>
            <p:cNvSpPr/>
            <p:nvPr/>
          </p:nvSpPr>
          <p:spPr>
            <a:xfrm>
              <a:off x="9207360" y="5002200"/>
              <a:ext cx="68760" cy="127080"/>
            </a:xfrm>
            <a:custGeom>
              <a:avLst/>
              <a:gdLst>
                <a:gd name="textAreaLeft" fmla="*/ 0 w 68760"/>
                <a:gd name="textAreaRight" fmla="*/ 69120 w 6876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3" h="355">
                  <a:moveTo>
                    <a:pt x="154" y="333"/>
                  </a:moveTo>
                  <a:cubicBezTo>
                    <a:pt x="193" y="291"/>
                    <a:pt x="192" y="106"/>
                    <a:pt x="193" y="15"/>
                  </a:cubicBezTo>
                  <a:cubicBezTo>
                    <a:pt x="137" y="10"/>
                    <a:pt x="82" y="5"/>
                    <a:pt x="26" y="0"/>
                  </a:cubicBezTo>
                  <a:cubicBezTo>
                    <a:pt x="25" y="0"/>
                    <a:pt x="-21" y="293"/>
                    <a:pt x="12" y="333"/>
                  </a:cubicBezTo>
                  <a:cubicBezTo>
                    <a:pt x="36" y="363"/>
                    <a:pt x="126" y="362"/>
                    <a:pt x="154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8" name=""/>
            <p:cNvSpPr/>
            <p:nvPr/>
          </p:nvSpPr>
          <p:spPr>
            <a:xfrm>
              <a:off x="9145800" y="5002200"/>
              <a:ext cx="69120" cy="127080"/>
            </a:xfrm>
            <a:custGeom>
              <a:avLst/>
              <a:gdLst>
                <a:gd name="textAreaLeft" fmla="*/ 0 w 69120"/>
                <a:gd name="textAreaRight" fmla="*/ 69480 w 69120"/>
                <a:gd name="textAreaTop" fmla="*/ 0 h 127080"/>
                <a:gd name="textAreaBottom" fmla="*/ 127440 h 127080"/>
              </a:gdLst>
              <a:ahLst/>
              <a:rect l="textAreaLeft" t="textAreaTop" r="textAreaRight" b="textAreaBottom"/>
              <a:pathLst>
                <a:path w="194" h="355">
                  <a:moveTo>
                    <a:pt x="39" y="333"/>
                  </a:moveTo>
                  <a:cubicBezTo>
                    <a:pt x="0" y="291"/>
                    <a:pt x="1" y="106"/>
                    <a:pt x="0" y="15"/>
                  </a:cubicBezTo>
                  <a:cubicBezTo>
                    <a:pt x="56" y="10"/>
                    <a:pt x="112" y="5"/>
                    <a:pt x="167" y="0"/>
                  </a:cubicBezTo>
                  <a:cubicBezTo>
                    <a:pt x="172" y="111"/>
                    <a:pt x="215" y="294"/>
                    <a:pt x="182" y="333"/>
                  </a:cubicBezTo>
                  <a:cubicBezTo>
                    <a:pt x="158" y="363"/>
                    <a:pt x="67" y="362"/>
                    <a:pt x="39" y="3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79" name=""/>
            <p:cNvSpPr/>
            <p:nvPr/>
          </p:nvSpPr>
          <p:spPr>
            <a:xfrm>
              <a:off x="9208800" y="5070240"/>
              <a:ext cx="4320" cy="51120"/>
            </a:xfrm>
            <a:custGeom>
              <a:avLst/>
              <a:gdLst>
                <a:gd name="textAreaLeft" fmla="*/ 0 w 4320"/>
                <a:gd name="textAreaRight" fmla="*/ 4680 w 4320"/>
                <a:gd name="textAreaTop" fmla="*/ 0 h 51120"/>
                <a:gd name="textAreaBottom" fmla="*/ 51480 h 51120"/>
              </a:gdLst>
              <a:ahLst/>
              <a:rect l="textAreaLeft" t="textAreaTop" r="textAreaRight" b="textAreaBottom"/>
              <a:pathLst>
                <a:path w="14" h="144">
                  <a:moveTo>
                    <a:pt x="0" y="71"/>
                  </a:moveTo>
                  <a:cubicBezTo>
                    <a:pt x="0" y="48"/>
                    <a:pt x="2" y="24"/>
                    <a:pt x="7" y="0"/>
                  </a:cubicBezTo>
                  <a:cubicBezTo>
                    <a:pt x="12" y="24"/>
                    <a:pt x="14" y="49"/>
                    <a:pt x="14" y="71"/>
                  </a:cubicBezTo>
                  <a:cubicBezTo>
                    <a:pt x="12" y="96"/>
                    <a:pt x="12" y="120"/>
                    <a:pt x="7" y="144"/>
                  </a:cubicBezTo>
                  <a:cubicBezTo>
                    <a:pt x="2" y="120"/>
                    <a:pt x="0" y="95"/>
                    <a:pt x="0" y="7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480" bIns="6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0" name=""/>
            <p:cNvSpPr/>
            <p:nvPr/>
          </p:nvSpPr>
          <p:spPr>
            <a:xfrm>
              <a:off x="9158400" y="4997520"/>
              <a:ext cx="105480" cy="103320"/>
            </a:xfrm>
            <a:custGeom>
              <a:avLst/>
              <a:gdLst>
                <a:gd name="textAreaLeft" fmla="*/ 0 w 105480"/>
                <a:gd name="textAreaRight" fmla="*/ 105840 w 105480"/>
                <a:gd name="textAreaTop" fmla="*/ 0 h 103320"/>
                <a:gd name="textAreaBottom" fmla="*/ 103680 h 103320"/>
              </a:gdLst>
              <a:ahLst/>
              <a:rect l="textAreaLeft" t="textAreaTop" r="textAreaRight" b="textAreaBottom"/>
              <a:pathLst>
                <a:path w="295" h="289">
                  <a:moveTo>
                    <a:pt x="148" y="289"/>
                  </a:moveTo>
                  <a:cubicBezTo>
                    <a:pt x="99" y="238"/>
                    <a:pt x="0" y="212"/>
                    <a:pt x="0" y="136"/>
                  </a:cubicBezTo>
                  <a:cubicBezTo>
                    <a:pt x="0" y="61"/>
                    <a:pt x="66" y="0"/>
                    <a:pt x="148" y="0"/>
                  </a:cubicBezTo>
                  <a:cubicBezTo>
                    <a:pt x="230" y="0"/>
                    <a:pt x="295" y="61"/>
                    <a:pt x="295" y="136"/>
                  </a:cubicBezTo>
                  <a:cubicBezTo>
                    <a:pt x="295" y="212"/>
                    <a:pt x="197" y="238"/>
                    <a:pt x="148" y="28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1" name=""/>
            <p:cNvSpPr/>
            <p:nvPr/>
          </p:nvSpPr>
          <p:spPr>
            <a:xfrm>
              <a:off x="925272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" y="192"/>
                  </a:moveTo>
                  <a:cubicBezTo>
                    <a:pt x="12" y="367"/>
                    <a:pt x="7" y="341"/>
                    <a:pt x="0" y="416"/>
                  </a:cubicBezTo>
                  <a:cubicBezTo>
                    <a:pt x="31" y="423"/>
                    <a:pt x="61" y="431"/>
                    <a:pt x="92" y="438"/>
                  </a:cubicBezTo>
                  <a:cubicBezTo>
                    <a:pt x="130" y="372"/>
                    <a:pt x="87" y="422"/>
                    <a:pt x="206" y="238"/>
                  </a:cubicBezTo>
                  <a:cubicBezTo>
                    <a:pt x="248" y="170"/>
                    <a:pt x="203" y="11"/>
                    <a:pt x="176" y="0"/>
                  </a:cubicBezTo>
                  <a:cubicBezTo>
                    <a:pt x="160" y="-4"/>
                    <a:pt x="23" y="102"/>
                    <a:pt x="20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2" name=""/>
            <p:cNvSpPr/>
            <p:nvPr/>
          </p:nvSpPr>
          <p:spPr>
            <a:xfrm>
              <a:off x="9259200" y="4801680"/>
              <a:ext cx="57240" cy="1242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161" h="347">
                  <a:moveTo>
                    <a:pt x="42" y="114"/>
                  </a:moveTo>
                  <a:cubicBezTo>
                    <a:pt x="10" y="284"/>
                    <a:pt x="14" y="259"/>
                    <a:pt x="0" y="332"/>
                  </a:cubicBezTo>
                  <a:cubicBezTo>
                    <a:pt x="20" y="337"/>
                    <a:pt x="41" y="342"/>
                    <a:pt x="61" y="347"/>
                  </a:cubicBezTo>
                  <a:cubicBezTo>
                    <a:pt x="90" y="278"/>
                    <a:pt x="61" y="335"/>
                    <a:pt x="149" y="140"/>
                  </a:cubicBezTo>
                  <a:cubicBezTo>
                    <a:pt x="173" y="90"/>
                    <a:pt x="159" y="9"/>
                    <a:pt x="134" y="0"/>
                  </a:cubicBezTo>
                  <a:cubicBezTo>
                    <a:pt x="118" y="-5"/>
                    <a:pt x="54" y="44"/>
                    <a:pt x="42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3" name=""/>
            <p:cNvSpPr/>
            <p:nvPr/>
          </p:nvSpPr>
          <p:spPr>
            <a:xfrm>
              <a:off x="9090000" y="4770000"/>
              <a:ext cx="79560" cy="15696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56960"/>
                <a:gd name="textAreaBottom" fmla="*/ 157320 h 156960"/>
              </a:gdLst>
              <a:ahLst/>
              <a:rect l="textAreaLeft" t="textAreaTop" r="textAreaRight" b="textAreaBottom"/>
              <a:pathLst>
                <a:path w="223" h="438">
                  <a:moveTo>
                    <a:pt x="203" y="192"/>
                  </a:moveTo>
                  <a:cubicBezTo>
                    <a:pt x="211" y="367"/>
                    <a:pt x="216" y="341"/>
                    <a:pt x="223" y="416"/>
                  </a:cubicBezTo>
                  <a:cubicBezTo>
                    <a:pt x="192" y="423"/>
                    <a:pt x="162" y="431"/>
                    <a:pt x="131" y="438"/>
                  </a:cubicBezTo>
                  <a:cubicBezTo>
                    <a:pt x="94" y="372"/>
                    <a:pt x="136" y="422"/>
                    <a:pt x="18" y="238"/>
                  </a:cubicBezTo>
                  <a:cubicBezTo>
                    <a:pt x="-26" y="170"/>
                    <a:pt x="22" y="11"/>
                    <a:pt x="47" y="0"/>
                  </a:cubicBezTo>
                  <a:cubicBezTo>
                    <a:pt x="64" y="-4"/>
                    <a:pt x="200" y="102"/>
                    <a:pt x="203" y="19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4" name=""/>
            <p:cNvSpPr/>
            <p:nvPr/>
          </p:nvSpPr>
          <p:spPr>
            <a:xfrm>
              <a:off x="9105480" y="4801680"/>
              <a:ext cx="57600" cy="124920"/>
            </a:xfrm>
            <a:custGeom>
              <a:avLst/>
              <a:gdLst>
                <a:gd name="textAreaLeft" fmla="*/ 0 w 57600"/>
                <a:gd name="textAreaRight" fmla="*/ 57960 w 57600"/>
                <a:gd name="textAreaTop" fmla="*/ 0 h 124920"/>
                <a:gd name="textAreaBottom" fmla="*/ 125280 h 124920"/>
              </a:gdLst>
              <a:ahLst/>
              <a:rect l="textAreaLeft" t="textAreaTop" r="textAreaRight" b="textAreaBottom"/>
              <a:pathLst>
                <a:path w="162" h="349">
                  <a:moveTo>
                    <a:pt x="121" y="114"/>
                  </a:moveTo>
                  <a:cubicBezTo>
                    <a:pt x="152" y="284"/>
                    <a:pt x="148" y="259"/>
                    <a:pt x="162" y="332"/>
                  </a:cubicBezTo>
                  <a:cubicBezTo>
                    <a:pt x="142" y="337"/>
                    <a:pt x="123" y="343"/>
                    <a:pt x="103" y="349"/>
                  </a:cubicBezTo>
                  <a:cubicBezTo>
                    <a:pt x="73" y="280"/>
                    <a:pt x="103" y="337"/>
                    <a:pt x="13" y="142"/>
                  </a:cubicBezTo>
                  <a:cubicBezTo>
                    <a:pt x="-11" y="90"/>
                    <a:pt x="1" y="9"/>
                    <a:pt x="28" y="0"/>
                  </a:cubicBezTo>
                  <a:cubicBezTo>
                    <a:pt x="44" y="-5"/>
                    <a:pt x="107" y="44"/>
                    <a:pt x="121" y="11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5" name=""/>
            <p:cNvSpPr/>
            <p:nvPr/>
          </p:nvSpPr>
          <p:spPr>
            <a:xfrm>
              <a:off x="9103320" y="4866120"/>
              <a:ext cx="215640" cy="191520"/>
            </a:xfrm>
            <a:custGeom>
              <a:avLst/>
              <a:gdLst>
                <a:gd name="textAreaLeft" fmla="*/ 0 w 215640"/>
                <a:gd name="textAreaRight" fmla="*/ 216000 w 215640"/>
                <a:gd name="textAreaTop" fmla="*/ 0 h 191520"/>
                <a:gd name="textAreaBottom" fmla="*/ 191880 h 191520"/>
              </a:gdLst>
              <a:ahLst/>
              <a:rect l="textAreaLeft" t="textAreaTop" r="textAreaRight" b="textAreaBottom"/>
              <a:pathLst>
                <a:path w="601" h="534">
                  <a:moveTo>
                    <a:pt x="301" y="0"/>
                  </a:moveTo>
                  <a:cubicBezTo>
                    <a:pt x="466" y="0"/>
                    <a:pt x="542" y="71"/>
                    <a:pt x="542" y="171"/>
                  </a:cubicBezTo>
                  <a:cubicBezTo>
                    <a:pt x="542" y="254"/>
                    <a:pt x="666" y="378"/>
                    <a:pt x="555" y="459"/>
                  </a:cubicBezTo>
                  <a:cubicBezTo>
                    <a:pt x="500" y="499"/>
                    <a:pt x="409" y="534"/>
                    <a:pt x="301" y="534"/>
                  </a:cubicBezTo>
                  <a:cubicBezTo>
                    <a:pt x="193" y="534"/>
                    <a:pt x="101" y="499"/>
                    <a:pt x="46" y="459"/>
                  </a:cubicBezTo>
                  <a:cubicBezTo>
                    <a:pt x="-65" y="376"/>
                    <a:pt x="59" y="254"/>
                    <a:pt x="59" y="171"/>
                  </a:cubicBezTo>
                  <a:cubicBezTo>
                    <a:pt x="59" y="71"/>
                    <a:pt x="134" y="0"/>
                    <a:pt x="30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6" name=""/>
            <p:cNvSpPr/>
            <p:nvPr/>
          </p:nvSpPr>
          <p:spPr>
            <a:xfrm>
              <a:off x="9116280" y="4892400"/>
              <a:ext cx="188280" cy="158760"/>
            </a:xfrm>
            <a:custGeom>
              <a:avLst/>
              <a:gdLst>
                <a:gd name="textAreaLeft" fmla="*/ 0 w 188280"/>
                <a:gd name="textAreaRight" fmla="*/ 188640 w 188280"/>
                <a:gd name="textAreaTop" fmla="*/ 0 h 158760"/>
                <a:gd name="textAreaBottom" fmla="*/ 159120 h 158760"/>
              </a:gdLst>
              <a:ahLst/>
              <a:rect l="textAreaLeft" t="textAreaTop" r="textAreaRight" b="textAreaBottom"/>
              <a:pathLst>
                <a:path w="525" h="443">
                  <a:moveTo>
                    <a:pt x="286" y="15"/>
                  </a:moveTo>
                  <a:cubicBezTo>
                    <a:pt x="271" y="-5"/>
                    <a:pt x="257" y="-5"/>
                    <a:pt x="244" y="15"/>
                  </a:cubicBezTo>
                  <a:cubicBezTo>
                    <a:pt x="208" y="60"/>
                    <a:pt x="155" y="156"/>
                    <a:pt x="151" y="236"/>
                  </a:cubicBezTo>
                  <a:cubicBezTo>
                    <a:pt x="89" y="228"/>
                    <a:pt x="19" y="231"/>
                    <a:pt x="4" y="265"/>
                  </a:cubicBezTo>
                  <a:cubicBezTo>
                    <a:pt x="-24" y="331"/>
                    <a:pt x="107" y="443"/>
                    <a:pt x="263" y="443"/>
                  </a:cubicBezTo>
                  <a:cubicBezTo>
                    <a:pt x="420" y="443"/>
                    <a:pt x="549" y="331"/>
                    <a:pt x="522" y="265"/>
                  </a:cubicBezTo>
                  <a:cubicBezTo>
                    <a:pt x="510" y="231"/>
                    <a:pt x="439" y="228"/>
                    <a:pt x="378" y="236"/>
                  </a:cubicBezTo>
                  <a:cubicBezTo>
                    <a:pt x="375" y="156"/>
                    <a:pt x="320" y="60"/>
                    <a:pt x="286" y="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7" name=""/>
            <p:cNvSpPr/>
            <p:nvPr/>
          </p:nvSpPr>
          <p:spPr>
            <a:xfrm>
              <a:off x="9166680" y="5006520"/>
              <a:ext cx="88560" cy="32040"/>
            </a:xfrm>
            <a:custGeom>
              <a:avLst/>
              <a:gdLst>
                <a:gd name="textAreaLeft" fmla="*/ 0 w 88560"/>
                <a:gd name="textAreaRight" fmla="*/ 88920 w 88560"/>
                <a:gd name="textAreaTop" fmla="*/ 0 h 32040"/>
                <a:gd name="textAreaBottom" fmla="*/ 32400 h 32040"/>
              </a:gdLst>
              <a:ahLst/>
              <a:rect l="textAreaLeft" t="textAreaTop" r="textAreaRight" b="textAreaBottom"/>
              <a:pathLst>
                <a:path w="248" h="91">
                  <a:moveTo>
                    <a:pt x="198" y="32"/>
                  </a:moveTo>
                  <a:cubicBezTo>
                    <a:pt x="180" y="34"/>
                    <a:pt x="160" y="29"/>
                    <a:pt x="146" y="19"/>
                  </a:cubicBezTo>
                  <a:cubicBezTo>
                    <a:pt x="137" y="14"/>
                    <a:pt x="131" y="8"/>
                    <a:pt x="124" y="0"/>
                  </a:cubicBezTo>
                  <a:cubicBezTo>
                    <a:pt x="119" y="8"/>
                    <a:pt x="111" y="14"/>
                    <a:pt x="103" y="19"/>
                  </a:cubicBezTo>
                  <a:cubicBezTo>
                    <a:pt x="86" y="29"/>
                    <a:pt x="68" y="35"/>
                    <a:pt x="50" y="32"/>
                  </a:cubicBezTo>
                  <a:cubicBezTo>
                    <a:pt x="32" y="32"/>
                    <a:pt x="15" y="26"/>
                    <a:pt x="1" y="14"/>
                  </a:cubicBezTo>
                  <a:cubicBezTo>
                    <a:pt x="-7" y="8"/>
                    <a:pt x="36" y="91"/>
                    <a:pt x="124" y="91"/>
                  </a:cubicBezTo>
                  <a:cubicBezTo>
                    <a:pt x="213" y="91"/>
                    <a:pt x="256" y="8"/>
                    <a:pt x="247" y="14"/>
                  </a:cubicBezTo>
                  <a:cubicBezTo>
                    <a:pt x="234" y="25"/>
                    <a:pt x="216" y="31"/>
                    <a:pt x="198" y="3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2600" bIns="-12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8" name=""/>
            <p:cNvSpPr/>
            <p:nvPr/>
          </p:nvSpPr>
          <p:spPr>
            <a:xfrm>
              <a:off x="9235080" y="4915800"/>
              <a:ext cx="51840" cy="62640"/>
            </a:xfrm>
            <a:custGeom>
              <a:avLst/>
              <a:gdLst>
                <a:gd name="textAreaLeft" fmla="*/ 0 w 51840"/>
                <a:gd name="textAreaRight" fmla="*/ 52200 w 5184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6" h="176">
                  <a:moveTo>
                    <a:pt x="50" y="5"/>
                  </a:moveTo>
                  <a:cubicBezTo>
                    <a:pt x="99" y="-16"/>
                    <a:pt x="133" y="33"/>
                    <a:pt x="140" y="60"/>
                  </a:cubicBezTo>
                  <a:cubicBezTo>
                    <a:pt x="154" y="100"/>
                    <a:pt x="137" y="145"/>
                    <a:pt x="133" y="154"/>
                  </a:cubicBezTo>
                  <a:cubicBezTo>
                    <a:pt x="129" y="162"/>
                    <a:pt x="93" y="193"/>
                    <a:pt x="12" y="163"/>
                  </a:cubicBezTo>
                  <a:cubicBezTo>
                    <a:pt x="14" y="163"/>
                    <a:pt x="-7" y="119"/>
                    <a:pt x="2" y="76"/>
                  </a:cubicBezTo>
                  <a:cubicBezTo>
                    <a:pt x="18" y="53"/>
                    <a:pt x="8" y="21"/>
                    <a:pt x="50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89" name=""/>
            <p:cNvSpPr/>
            <p:nvPr/>
          </p:nvSpPr>
          <p:spPr>
            <a:xfrm>
              <a:off x="9236160" y="4912920"/>
              <a:ext cx="54000" cy="6732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67320"/>
                <a:gd name="textAreaBottom" fmla="*/ 67680 h 67320"/>
              </a:gdLst>
              <a:ahLst/>
              <a:rect l="textAreaLeft" t="textAreaTop" r="textAreaRight" b="textAreaBottom"/>
              <a:pathLst>
                <a:path w="152" h="189">
                  <a:moveTo>
                    <a:pt x="18" y="30"/>
                  </a:moveTo>
                  <a:cubicBezTo>
                    <a:pt x="25" y="22"/>
                    <a:pt x="31" y="15"/>
                    <a:pt x="39" y="10"/>
                  </a:cubicBezTo>
                  <a:cubicBezTo>
                    <a:pt x="43" y="7"/>
                    <a:pt x="48" y="5"/>
                    <a:pt x="52" y="4"/>
                  </a:cubicBezTo>
                  <a:cubicBezTo>
                    <a:pt x="58" y="2"/>
                    <a:pt x="63" y="1"/>
                    <a:pt x="67" y="1"/>
                  </a:cubicBezTo>
                  <a:cubicBezTo>
                    <a:pt x="87" y="-3"/>
                    <a:pt x="107" y="7"/>
                    <a:pt x="120" y="20"/>
                  </a:cubicBezTo>
                  <a:cubicBezTo>
                    <a:pt x="133" y="33"/>
                    <a:pt x="144" y="52"/>
                    <a:pt x="149" y="72"/>
                  </a:cubicBezTo>
                  <a:cubicBezTo>
                    <a:pt x="154" y="92"/>
                    <a:pt x="152" y="113"/>
                    <a:pt x="148" y="134"/>
                  </a:cubicBezTo>
                  <a:cubicBezTo>
                    <a:pt x="146" y="143"/>
                    <a:pt x="143" y="153"/>
                    <a:pt x="137" y="162"/>
                  </a:cubicBezTo>
                  <a:cubicBezTo>
                    <a:pt x="137" y="163"/>
                    <a:pt x="137" y="164"/>
                    <a:pt x="136" y="165"/>
                  </a:cubicBezTo>
                  <a:cubicBezTo>
                    <a:pt x="136" y="167"/>
                    <a:pt x="136" y="169"/>
                    <a:pt x="136" y="171"/>
                  </a:cubicBezTo>
                  <a:cubicBezTo>
                    <a:pt x="136" y="171"/>
                    <a:pt x="135" y="171"/>
                    <a:pt x="134" y="172"/>
                  </a:cubicBezTo>
                  <a:cubicBezTo>
                    <a:pt x="133" y="174"/>
                    <a:pt x="131" y="175"/>
                    <a:pt x="128" y="177"/>
                  </a:cubicBezTo>
                  <a:cubicBezTo>
                    <a:pt x="124" y="180"/>
                    <a:pt x="120" y="181"/>
                    <a:pt x="115" y="184"/>
                  </a:cubicBezTo>
                  <a:cubicBezTo>
                    <a:pt x="97" y="190"/>
                    <a:pt x="79" y="190"/>
                    <a:pt x="61" y="188"/>
                  </a:cubicBezTo>
                  <a:cubicBezTo>
                    <a:pt x="43" y="185"/>
                    <a:pt x="27" y="180"/>
                    <a:pt x="10" y="172"/>
                  </a:cubicBezTo>
                  <a:cubicBezTo>
                    <a:pt x="27" y="175"/>
                    <a:pt x="44" y="180"/>
                    <a:pt x="61" y="180"/>
                  </a:cubicBezTo>
                  <a:cubicBezTo>
                    <a:pt x="77" y="180"/>
                    <a:pt x="95" y="178"/>
                    <a:pt x="110" y="172"/>
                  </a:cubicBezTo>
                  <a:cubicBezTo>
                    <a:pt x="113" y="171"/>
                    <a:pt x="116" y="168"/>
                    <a:pt x="120" y="165"/>
                  </a:cubicBezTo>
                  <a:cubicBezTo>
                    <a:pt x="122" y="163"/>
                    <a:pt x="124" y="163"/>
                    <a:pt x="124" y="162"/>
                  </a:cubicBezTo>
                  <a:cubicBezTo>
                    <a:pt x="124" y="161"/>
                    <a:pt x="124" y="160"/>
                    <a:pt x="125" y="159"/>
                  </a:cubicBezTo>
                  <a:cubicBezTo>
                    <a:pt x="128" y="150"/>
                    <a:pt x="130" y="141"/>
                    <a:pt x="133" y="134"/>
                  </a:cubicBezTo>
                  <a:cubicBezTo>
                    <a:pt x="136" y="115"/>
                    <a:pt x="137" y="97"/>
                    <a:pt x="133" y="80"/>
                  </a:cubicBezTo>
                  <a:cubicBezTo>
                    <a:pt x="130" y="63"/>
                    <a:pt x="120" y="48"/>
                    <a:pt x="109" y="36"/>
                  </a:cubicBezTo>
                  <a:cubicBezTo>
                    <a:pt x="97" y="26"/>
                    <a:pt x="82" y="17"/>
                    <a:pt x="67" y="19"/>
                  </a:cubicBezTo>
                  <a:cubicBezTo>
                    <a:pt x="64" y="19"/>
                    <a:pt x="60" y="18"/>
                    <a:pt x="56" y="20"/>
                  </a:cubicBezTo>
                  <a:cubicBezTo>
                    <a:pt x="53" y="22"/>
                    <a:pt x="48" y="22"/>
                    <a:pt x="45" y="23"/>
                  </a:cubicBezTo>
                  <a:cubicBezTo>
                    <a:pt x="36" y="27"/>
                    <a:pt x="30" y="32"/>
                    <a:pt x="25" y="39"/>
                  </a:cubicBezTo>
                  <a:cubicBezTo>
                    <a:pt x="14" y="48"/>
                    <a:pt x="5" y="66"/>
                    <a:pt x="0" y="85"/>
                  </a:cubicBezTo>
                  <a:cubicBezTo>
                    <a:pt x="0" y="66"/>
                    <a:pt x="6" y="47"/>
                    <a:pt x="18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680" bIns="226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0" name=""/>
            <p:cNvSpPr/>
            <p:nvPr/>
          </p:nvSpPr>
          <p:spPr>
            <a:xfrm>
              <a:off x="924336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3" y="72"/>
                    <a:pt x="79" y="80"/>
                  </a:cubicBezTo>
                  <a:cubicBezTo>
                    <a:pt x="75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79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1" name=""/>
            <p:cNvSpPr/>
            <p:nvPr/>
          </p:nvSpPr>
          <p:spPr>
            <a:xfrm>
              <a:off x="9135360" y="4915800"/>
              <a:ext cx="51480" cy="6264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62640"/>
                <a:gd name="textAreaBottom" fmla="*/ 63000 h 62640"/>
              </a:gdLst>
              <a:ahLst/>
              <a:rect l="textAreaLeft" t="textAreaTop" r="textAreaRight" b="textAreaBottom"/>
              <a:pathLst>
                <a:path w="145" h="176">
                  <a:moveTo>
                    <a:pt x="95" y="5"/>
                  </a:moveTo>
                  <a:cubicBezTo>
                    <a:pt x="46" y="-16"/>
                    <a:pt x="13" y="33"/>
                    <a:pt x="5" y="60"/>
                  </a:cubicBezTo>
                  <a:cubicBezTo>
                    <a:pt x="-8" y="100"/>
                    <a:pt x="8" y="145"/>
                    <a:pt x="13" y="154"/>
                  </a:cubicBezTo>
                  <a:cubicBezTo>
                    <a:pt x="17" y="162"/>
                    <a:pt x="52" y="193"/>
                    <a:pt x="133" y="163"/>
                  </a:cubicBezTo>
                  <a:cubicBezTo>
                    <a:pt x="131" y="163"/>
                    <a:pt x="151" y="119"/>
                    <a:pt x="143" y="76"/>
                  </a:cubicBezTo>
                  <a:cubicBezTo>
                    <a:pt x="127" y="53"/>
                    <a:pt x="138" y="21"/>
                    <a:pt x="95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0" bIns="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2" name=""/>
            <p:cNvSpPr/>
            <p:nvPr/>
          </p:nvSpPr>
          <p:spPr>
            <a:xfrm>
              <a:off x="9131400" y="4913280"/>
              <a:ext cx="54720" cy="66600"/>
            </a:xfrm>
            <a:custGeom>
              <a:avLst/>
              <a:gdLst>
                <a:gd name="textAreaLeft" fmla="*/ 0 w 54720"/>
                <a:gd name="textAreaRight" fmla="*/ 55080 w 54720"/>
                <a:gd name="textAreaTop" fmla="*/ 0 h 66600"/>
                <a:gd name="textAreaBottom" fmla="*/ 66960 h 66600"/>
              </a:gdLst>
              <a:ahLst/>
              <a:rect l="textAreaLeft" t="textAreaTop" r="textAreaRight" b="textAreaBottom"/>
              <a:pathLst>
                <a:path w="154" h="187">
                  <a:moveTo>
                    <a:pt x="129" y="35"/>
                  </a:moveTo>
                  <a:cubicBezTo>
                    <a:pt x="123" y="29"/>
                    <a:pt x="116" y="24"/>
                    <a:pt x="109" y="21"/>
                  </a:cubicBezTo>
                  <a:cubicBezTo>
                    <a:pt x="106" y="19"/>
                    <a:pt x="101" y="18"/>
                    <a:pt x="98" y="18"/>
                  </a:cubicBezTo>
                  <a:cubicBezTo>
                    <a:pt x="95" y="16"/>
                    <a:pt x="90" y="16"/>
                    <a:pt x="86" y="16"/>
                  </a:cubicBezTo>
                  <a:cubicBezTo>
                    <a:pt x="71" y="16"/>
                    <a:pt x="55" y="22"/>
                    <a:pt x="45" y="34"/>
                  </a:cubicBezTo>
                  <a:cubicBezTo>
                    <a:pt x="34" y="46"/>
                    <a:pt x="23" y="62"/>
                    <a:pt x="20" y="77"/>
                  </a:cubicBezTo>
                  <a:cubicBezTo>
                    <a:pt x="17" y="94"/>
                    <a:pt x="17" y="112"/>
                    <a:pt x="20" y="131"/>
                  </a:cubicBezTo>
                  <a:cubicBezTo>
                    <a:pt x="22" y="139"/>
                    <a:pt x="26" y="149"/>
                    <a:pt x="29" y="155"/>
                  </a:cubicBezTo>
                  <a:cubicBezTo>
                    <a:pt x="30" y="156"/>
                    <a:pt x="30" y="158"/>
                    <a:pt x="31" y="159"/>
                  </a:cubicBezTo>
                  <a:cubicBezTo>
                    <a:pt x="32" y="161"/>
                    <a:pt x="34" y="161"/>
                    <a:pt x="34" y="162"/>
                  </a:cubicBezTo>
                  <a:cubicBezTo>
                    <a:pt x="37" y="164"/>
                    <a:pt x="41" y="167"/>
                    <a:pt x="44" y="169"/>
                  </a:cubicBezTo>
                  <a:cubicBezTo>
                    <a:pt x="59" y="176"/>
                    <a:pt x="75" y="179"/>
                    <a:pt x="93" y="177"/>
                  </a:cubicBezTo>
                  <a:cubicBezTo>
                    <a:pt x="109" y="177"/>
                    <a:pt x="127" y="174"/>
                    <a:pt x="144" y="169"/>
                  </a:cubicBezTo>
                  <a:cubicBezTo>
                    <a:pt x="127" y="177"/>
                    <a:pt x="111" y="182"/>
                    <a:pt x="93" y="186"/>
                  </a:cubicBezTo>
                  <a:cubicBezTo>
                    <a:pt x="75" y="189"/>
                    <a:pt x="57" y="187"/>
                    <a:pt x="38" y="180"/>
                  </a:cubicBezTo>
                  <a:cubicBezTo>
                    <a:pt x="34" y="179"/>
                    <a:pt x="31" y="177"/>
                    <a:pt x="26" y="174"/>
                  </a:cubicBezTo>
                  <a:cubicBezTo>
                    <a:pt x="23" y="173"/>
                    <a:pt x="20" y="171"/>
                    <a:pt x="19" y="169"/>
                  </a:cubicBezTo>
                  <a:cubicBezTo>
                    <a:pt x="19" y="169"/>
                    <a:pt x="18" y="168"/>
                    <a:pt x="17" y="167"/>
                  </a:cubicBezTo>
                  <a:cubicBezTo>
                    <a:pt x="17" y="167"/>
                    <a:pt x="16" y="166"/>
                    <a:pt x="16" y="165"/>
                  </a:cubicBezTo>
                  <a:lnTo>
                    <a:pt x="16" y="164"/>
                  </a:lnTo>
                  <a:cubicBezTo>
                    <a:pt x="15" y="163"/>
                    <a:pt x="15" y="163"/>
                    <a:pt x="14" y="162"/>
                  </a:cubicBezTo>
                  <a:cubicBezTo>
                    <a:pt x="11" y="152"/>
                    <a:pt x="8" y="143"/>
                    <a:pt x="4" y="134"/>
                  </a:cubicBezTo>
                  <a:cubicBezTo>
                    <a:pt x="-1" y="114"/>
                    <a:pt x="-1" y="94"/>
                    <a:pt x="2" y="72"/>
                  </a:cubicBezTo>
                  <a:cubicBezTo>
                    <a:pt x="8" y="53"/>
                    <a:pt x="19" y="34"/>
                    <a:pt x="32" y="21"/>
                  </a:cubicBezTo>
                  <a:cubicBezTo>
                    <a:pt x="47" y="7"/>
                    <a:pt x="65" y="-3"/>
                    <a:pt x="84" y="1"/>
                  </a:cubicBezTo>
                  <a:cubicBezTo>
                    <a:pt x="90" y="1"/>
                    <a:pt x="95" y="3"/>
                    <a:pt x="99" y="4"/>
                  </a:cubicBezTo>
                  <a:cubicBezTo>
                    <a:pt x="104" y="6"/>
                    <a:pt x="108" y="7"/>
                    <a:pt x="113" y="10"/>
                  </a:cubicBezTo>
                  <a:cubicBezTo>
                    <a:pt x="120" y="16"/>
                    <a:pt x="127" y="22"/>
                    <a:pt x="134" y="31"/>
                  </a:cubicBezTo>
                  <a:cubicBezTo>
                    <a:pt x="145" y="44"/>
                    <a:pt x="151" y="64"/>
                    <a:pt x="154" y="84"/>
                  </a:cubicBezTo>
                  <a:cubicBezTo>
                    <a:pt x="148" y="66"/>
                    <a:pt x="142" y="47"/>
                    <a:pt x="129" y="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960" bIns="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3" name=""/>
            <p:cNvSpPr/>
            <p:nvPr/>
          </p:nvSpPr>
          <p:spPr>
            <a:xfrm>
              <a:off x="9148320" y="4930920"/>
              <a:ext cx="29880" cy="37440"/>
            </a:xfrm>
            <a:custGeom>
              <a:avLst/>
              <a:gdLst>
                <a:gd name="textAreaLeft" fmla="*/ 0 w 29880"/>
                <a:gd name="textAreaRight" fmla="*/ 30240 w 29880"/>
                <a:gd name="textAreaTop" fmla="*/ 0 h 37440"/>
                <a:gd name="textAreaBottom" fmla="*/ 37800 h 37440"/>
              </a:gdLst>
              <a:ahLst/>
              <a:rect l="textAreaLeft" t="textAreaTop" r="textAreaRight" b="textAreaBottom"/>
              <a:pathLst>
                <a:path w="85" h="106">
                  <a:moveTo>
                    <a:pt x="85" y="53"/>
                  </a:moveTo>
                  <a:cubicBezTo>
                    <a:pt x="85" y="63"/>
                    <a:pt x="84" y="72"/>
                    <a:pt x="80" y="80"/>
                  </a:cubicBezTo>
                  <a:cubicBezTo>
                    <a:pt x="76" y="88"/>
                    <a:pt x="70" y="95"/>
                    <a:pt x="64" y="100"/>
                  </a:cubicBezTo>
                  <a:cubicBezTo>
                    <a:pt x="58" y="104"/>
                    <a:pt x="50" y="106"/>
                    <a:pt x="43" y="106"/>
                  </a:cubicBezTo>
                  <a:cubicBezTo>
                    <a:pt x="35" y="106"/>
                    <a:pt x="28" y="104"/>
                    <a:pt x="21" y="100"/>
                  </a:cubicBezTo>
                  <a:cubicBezTo>
                    <a:pt x="15" y="95"/>
                    <a:pt x="9" y="88"/>
                    <a:pt x="5" y="80"/>
                  </a:cubicBezTo>
                  <a:cubicBezTo>
                    <a:pt x="2" y="72"/>
                    <a:pt x="0" y="63"/>
                    <a:pt x="0" y="53"/>
                  </a:cubicBezTo>
                  <a:cubicBezTo>
                    <a:pt x="0" y="43"/>
                    <a:pt x="2" y="35"/>
                    <a:pt x="5" y="26"/>
                  </a:cubicBezTo>
                  <a:cubicBezTo>
                    <a:pt x="10" y="18"/>
                    <a:pt x="15" y="11"/>
                    <a:pt x="21" y="6"/>
                  </a:cubicBezTo>
                  <a:cubicBezTo>
                    <a:pt x="28" y="2"/>
                    <a:pt x="35" y="0"/>
                    <a:pt x="43" y="0"/>
                  </a:cubicBezTo>
                  <a:cubicBezTo>
                    <a:pt x="50" y="0"/>
                    <a:pt x="58" y="2"/>
                    <a:pt x="64" y="6"/>
                  </a:cubicBezTo>
                  <a:cubicBezTo>
                    <a:pt x="70" y="11"/>
                    <a:pt x="76" y="18"/>
                    <a:pt x="80" y="26"/>
                  </a:cubicBezTo>
                  <a:cubicBezTo>
                    <a:pt x="83" y="35"/>
                    <a:pt x="85" y="43"/>
                    <a:pt x="85" y="5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0" bIns="-7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4" name=""/>
            <p:cNvSpPr/>
            <p:nvPr/>
          </p:nvSpPr>
          <p:spPr>
            <a:xfrm>
              <a:off x="9195480" y="4998600"/>
              <a:ext cx="30600" cy="25560"/>
            </a:xfrm>
            <a:custGeom>
              <a:avLst/>
              <a:gdLst>
                <a:gd name="textAreaLeft" fmla="*/ 0 w 30600"/>
                <a:gd name="textAreaRight" fmla="*/ 30960 w 30600"/>
                <a:gd name="textAreaTop" fmla="*/ 0 h 25560"/>
                <a:gd name="textAreaBottom" fmla="*/ 25920 h 25560"/>
              </a:gdLst>
              <a:ahLst/>
              <a:rect l="textAreaLeft" t="textAreaTop" r="textAreaRight" b="textAreaBottom"/>
              <a:pathLst>
                <a:path w="87" h="73">
                  <a:moveTo>
                    <a:pt x="0" y="0"/>
                  </a:moveTo>
                  <a:cubicBezTo>
                    <a:pt x="29" y="0"/>
                    <a:pt x="58" y="0"/>
                    <a:pt x="87" y="0"/>
                  </a:cubicBezTo>
                  <a:cubicBezTo>
                    <a:pt x="87" y="24"/>
                    <a:pt x="87" y="48"/>
                    <a:pt x="87" y="73"/>
                  </a:cubicBezTo>
                  <a:cubicBezTo>
                    <a:pt x="58" y="73"/>
                    <a:pt x="29" y="73"/>
                    <a:pt x="0" y="73"/>
                  </a:cubicBezTo>
                  <a:cubicBezTo>
                    <a:pt x="0" y="48"/>
                    <a:pt x="0" y="24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9080" bIns="-19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5" name=""/>
            <p:cNvSpPr/>
            <p:nvPr/>
          </p:nvSpPr>
          <p:spPr>
            <a:xfrm>
              <a:off x="9151560" y="4976640"/>
              <a:ext cx="117360" cy="41760"/>
            </a:xfrm>
            <a:custGeom>
              <a:avLst/>
              <a:gdLst>
                <a:gd name="textAreaLeft" fmla="*/ 0 w 117360"/>
                <a:gd name="textAreaRight" fmla="*/ 117720 w 117360"/>
                <a:gd name="textAreaTop" fmla="*/ 0 h 41760"/>
                <a:gd name="textAreaBottom" fmla="*/ 42120 h 41760"/>
              </a:gdLst>
              <a:ahLst/>
              <a:rect l="textAreaLeft" t="textAreaTop" r="textAreaRight" b="textAreaBottom"/>
              <a:pathLst>
                <a:path w="328" h="118">
                  <a:moveTo>
                    <a:pt x="248" y="102"/>
                  </a:moveTo>
                  <a:cubicBezTo>
                    <a:pt x="231" y="100"/>
                    <a:pt x="215" y="96"/>
                    <a:pt x="201" y="88"/>
                  </a:cubicBezTo>
                  <a:cubicBezTo>
                    <a:pt x="188" y="80"/>
                    <a:pt x="179" y="68"/>
                    <a:pt x="177" y="56"/>
                  </a:cubicBezTo>
                  <a:cubicBezTo>
                    <a:pt x="173" y="38"/>
                    <a:pt x="170" y="19"/>
                    <a:pt x="166" y="0"/>
                  </a:cubicBezTo>
                  <a:cubicBezTo>
                    <a:pt x="162" y="19"/>
                    <a:pt x="158" y="38"/>
                    <a:pt x="155" y="56"/>
                  </a:cubicBezTo>
                  <a:cubicBezTo>
                    <a:pt x="151" y="69"/>
                    <a:pt x="143" y="80"/>
                    <a:pt x="130" y="88"/>
                  </a:cubicBezTo>
                  <a:cubicBezTo>
                    <a:pt x="117" y="96"/>
                    <a:pt x="100" y="102"/>
                    <a:pt x="84" y="102"/>
                  </a:cubicBezTo>
                  <a:cubicBezTo>
                    <a:pt x="66" y="102"/>
                    <a:pt x="49" y="100"/>
                    <a:pt x="35" y="91"/>
                  </a:cubicBezTo>
                  <a:cubicBezTo>
                    <a:pt x="20" y="84"/>
                    <a:pt x="6" y="73"/>
                    <a:pt x="0" y="58"/>
                  </a:cubicBezTo>
                  <a:cubicBezTo>
                    <a:pt x="2" y="75"/>
                    <a:pt x="12" y="90"/>
                    <a:pt x="27" y="100"/>
                  </a:cubicBezTo>
                  <a:cubicBezTo>
                    <a:pt x="42" y="109"/>
                    <a:pt x="63" y="116"/>
                    <a:pt x="82" y="118"/>
                  </a:cubicBezTo>
                  <a:cubicBezTo>
                    <a:pt x="103" y="119"/>
                    <a:pt x="124" y="115"/>
                    <a:pt x="142" y="105"/>
                  </a:cubicBezTo>
                  <a:cubicBezTo>
                    <a:pt x="151" y="100"/>
                    <a:pt x="158" y="93"/>
                    <a:pt x="164" y="84"/>
                  </a:cubicBezTo>
                  <a:cubicBezTo>
                    <a:pt x="171" y="93"/>
                    <a:pt x="179" y="100"/>
                    <a:pt x="188" y="105"/>
                  </a:cubicBezTo>
                  <a:cubicBezTo>
                    <a:pt x="206" y="115"/>
                    <a:pt x="227" y="119"/>
                    <a:pt x="246" y="118"/>
                  </a:cubicBezTo>
                  <a:cubicBezTo>
                    <a:pt x="265" y="118"/>
                    <a:pt x="287" y="111"/>
                    <a:pt x="302" y="100"/>
                  </a:cubicBezTo>
                  <a:cubicBezTo>
                    <a:pt x="317" y="90"/>
                    <a:pt x="328" y="73"/>
                    <a:pt x="328" y="58"/>
                  </a:cubicBezTo>
                  <a:cubicBezTo>
                    <a:pt x="325" y="71"/>
                    <a:pt x="312" y="83"/>
                    <a:pt x="297" y="91"/>
                  </a:cubicBezTo>
                  <a:cubicBezTo>
                    <a:pt x="282" y="97"/>
                    <a:pt x="264" y="102"/>
                    <a:pt x="248" y="10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880" bIns="-28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96" name=""/>
            <p:cNvSpPr/>
            <p:nvPr/>
          </p:nvSpPr>
          <p:spPr>
            <a:xfrm>
              <a:off x="9188280" y="4968720"/>
              <a:ext cx="44280" cy="20880"/>
            </a:xfrm>
            <a:custGeom>
              <a:avLst/>
              <a:gdLst>
                <a:gd name="textAreaLeft" fmla="*/ 0 w 44280"/>
                <a:gd name="textAreaRight" fmla="*/ 44640 w 44280"/>
                <a:gd name="textAreaTop" fmla="*/ 0 h 20880"/>
                <a:gd name="textAreaBottom" fmla="*/ 21240 h 20880"/>
              </a:gdLst>
              <a:ahLst/>
              <a:rect l="textAreaLeft" t="textAreaTop" r="textAreaRight" b="textAreaBottom"/>
              <a:pathLst>
                <a:path w="125" h="60">
                  <a:moveTo>
                    <a:pt x="62" y="0"/>
                  </a:moveTo>
                  <a:cubicBezTo>
                    <a:pt x="51" y="0"/>
                    <a:pt x="16" y="0"/>
                    <a:pt x="4" y="10"/>
                  </a:cubicBezTo>
                  <a:cubicBezTo>
                    <a:pt x="-5" y="16"/>
                    <a:pt x="2" y="32"/>
                    <a:pt x="23" y="48"/>
                  </a:cubicBezTo>
                  <a:cubicBezTo>
                    <a:pt x="38" y="58"/>
                    <a:pt x="51" y="60"/>
                    <a:pt x="61" y="60"/>
                  </a:cubicBezTo>
                  <a:cubicBezTo>
                    <a:pt x="72" y="60"/>
                    <a:pt x="86" y="56"/>
                    <a:pt x="99" y="48"/>
                  </a:cubicBezTo>
                  <a:cubicBezTo>
                    <a:pt x="125" y="32"/>
                    <a:pt x="129" y="16"/>
                    <a:pt x="121" y="10"/>
                  </a:cubicBezTo>
                  <a:cubicBezTo>
                    <a:pt x="110" y="0"/>
                    <a:pt x="74" y="0"/>
                    <a:pt x="6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3760" bIns="-237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8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0" name="PlaceHolder 4"/>
          <p:cNvSpPr>
            <a:spLocks noGrp="1"/>
          </p:cNvSpPr>
          <p:nvPr>
            <p:ph type="body"/>
          </p:nvPr>
        </p:nvSpPr>
        <p:spPr>
          <a:xfrm>
            <a:off x="5151600" y="2952360"/>
            <a:ext cx="4391280" cy="154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1" name="PlaceHolder 5"/>
          <p:cNvSpPr>
            <a:spLocks noGrp="1"/>
          </p:cNvSpPr>
          <p:nvPr>
            <p:ph type="ftr" idx="142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2" name="PlaceHolder 6"/>
          <p:cNvSpPr>
            <a:spLocks noGrp="1"/>
          </p:cNvSpPr>
          <p:nvPr>
            <p:ph type="sldNum" idx="143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056620-878C-4F18-B113-FE55B67F45B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3" name="PlaceHolder 7"/>
          <p:cNvSpPr>
            <a:spLocks noGrp="1"/>
          </p:cNvSpPr>
          <p:nvPr>
            <p:ph type="dt" idx="144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08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409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0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1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2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3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4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5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6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7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8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9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0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1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2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3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4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5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6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7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0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1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32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433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4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5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6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8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39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0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1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2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3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4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5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6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7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8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9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0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1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2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3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4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5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56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7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8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0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2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3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4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5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9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80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481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2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3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4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5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6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7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88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89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490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1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2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3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4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5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6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97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98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E7420FA-AA2E-4FD9-A195-70F9FB894484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04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505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6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7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1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4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5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6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7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8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9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0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1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2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3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4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5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6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27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28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529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0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1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2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3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4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5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6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7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8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39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0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1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2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3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4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5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6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7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8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49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0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51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52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5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6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7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8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9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2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3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5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6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8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9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0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1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2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5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76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577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8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9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0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1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2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3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4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585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586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8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9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0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1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2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93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9AC172C-1E1F-4C49-8266-0815FC24F0E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PlaceHolder 4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01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602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3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4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5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6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7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8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9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0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1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2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3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4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5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6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7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8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9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0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1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2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3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4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25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626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7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8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29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0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1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2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3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4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5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6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7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8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39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0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1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2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3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4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5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6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7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48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49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0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1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2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3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4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5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6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7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8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9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0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1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2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3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4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5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6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7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8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9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0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1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673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674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5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6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7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8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79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0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1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82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683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4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5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6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7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8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89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90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4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F69E802-DBA0-46FB-B528-2363C34C6BDB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9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700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1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2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3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4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5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6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7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8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09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0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1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2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3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4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5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6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7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8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19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0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1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2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23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724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5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6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7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8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29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0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1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2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3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4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5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6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7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8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39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0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1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2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3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4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5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6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47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8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9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0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1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2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3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4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5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6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7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8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0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1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2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3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4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5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6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7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8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9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0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71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772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3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4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5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6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7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8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79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80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781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2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3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4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5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6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7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88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4FA311-E738-4376-8D4F-30AA9151EF45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"/>
          <p:cNvSpPr/>
          <p:nvPr/>
        </p:nvSpPr>
        <p:spPr>
          <a:xfrm>
            <a:off x="0" y="5040000"/>
            <a:ext cx="10079280" cy="629280"/>
          </a:xfrm>
          <a:prstGeom prst="rect">
            <a:avLst/>
          </a:prstGeom>
          <a:solidFill>
            <a:srgbClr val="9ecf6c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9" name=""/>
          <p:cNvGrpSpPr/>
          <p:nvPr/>
        </p:nvGrpSpPr>
        <p:grpSpPr>
          <a:xfrm>
            <a:off x="2727360" y="4707720"/>
            <a:ext cx="506520" cy="663480"/>
            <a:chOff x="2727360" y="4707720"/>
            <a:chExt cx="506520" cy="663480"/>
          </a:xfrm>
        </p:grpSpPr>
        <p:sp>
          <p:nvSpPr>
            <p:cNvPr id="800" name=""/>
            <p:cNvSpPr/>
            <p:nvPr/>
          </p:nvSpPr>
          <p:spPr>
            <a:xfrm>
              <a:off x="3145680" y="5162760"/>
              <a:ext cx="88200" cy="96480"/>
            </a:xfrm>
            <a:custGeom>
              <a:avLst/>
              <a:gdLst>
                <a:gd name="textAreaLeft" fmla="*/ 0 w 88200"/>
                <a:gd name="textAreaRight" fmla="*/ 88560 w 88200"/>
                <a:gd name="textAreaTop" fmla="*/ 0 h 96480"/>
                <a:gd name="textAreaBottom" fmla="*/ 96840 h 96480"/>
              </a:gdLst>
              <a:ahLst/>
              <a:rect l="textAreaLeft" t="textAreaTop" r="textAreaRight" b="textAreaBottom"/>
              <a:pathLst>
                <a:path w="247" h="270">
                  <a:moveTo>
                    <a:pt x="247" y="135"/>
                  </a:moveTo>
                  <a:cubicBezTo>
                    <a:pt x="247" y="159"/>
                    <a:pt x="241" y="182"/>
                    <a:pt x="230" y="203"/>
                  </a:cubicBezTo>
                  <a:cubicBezTo>
                    <a:pt x="219" y="223"/>
                    <a:pt x="204" y="240"/>
                    <a:pt x="185" y="252"/>
                  </a:cubicBezTo>
                  <a:cubicBezTo>
                    <a:pt x="166" y="264"/>
                    <a:pt x="145" y="270"/>
                    <a:pt x="124" y="270"/>
                  </a:cubicBezTo>
                  <a:cubicBezTo>
                    <a:pt x="102" y="270"/>
                    <a:pt x="81" y="264"/>
                    <a:pt x="62" y="252"/>
                  </a:cubicBezTo>
                  <a:cubicBezTo>
                    <a:pt x="43" y="240"/>
                    <a:pt x="28" y="223"/>
                    <a:pt x="17" y="203"/>
                  </a:cubicBezTo>
                  <a:cubicBezTo>
                    <a:pt x="6" y="182"/>
                    <a:pt x="0" y="159"/>
                    <a:pt x="0" y="135"/>
                  </a:cubicBezTo>
                  <a:cubicBezTo>
                    <a:pt x="0" y="111"/>
                    <a:pt x="6" y="88"/>
                    <a:pt x="17" y="67"/>
                  </a:cubicBezTo>
                  <a:cubicBezTo>
                    <a:pt x="28" y="47"/>
                    <a:pt x="43" y="30"/>
                    <a:pt x="62" y="18"/>
                  </a:cubicBezTo>
                  <a:cubicBezTo>
                    <a:pt x="81" y="6"/>
                    <a:pt x="102" y="0"/>
                    <a:pt x="124" y="0"/>
                  </a:cubicBezTo>
                  <a:cubicBezTo>
                    <a:pt x="145" y="0"/>
                    <a:pt x="166" y="6"/>
                    <a:pt x="185" y="18"/>
                  </a:cubicBezTo>
                  <a:cubicBezTo>
                    <a:pt x="204" y="30"/>
                    <a:pt x="219" y="47"/>
                    <a:pt x="230" y="67"/>
                  </a:cubicBezTo>
                  <a:cubicBezTo>
                    <a:pt x="241" y="88"/>
                    <a:pt x="247" y="111"/>
                    <a:pt x="247" y="1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1" name=""/>
            <p:cNvSpPr/>
            <p:nvPr/>
          </p:nvSpPr>
          <p:spPr>
            <a:xfrm>
              <a:off x="3048480" y="5151600"/>
              <a:ext cx="153000" cy="192960"/>
            </a:xfrm>
            <a:custGeom>
              <a:avLst/>
              <a:gdLst>
                <a:gd name="textAreaLeft" fmla="*/ 0 w 153000"/>
                <a:gd name="textAreaRight" fmla="*/ 153360 w 153000"/>
                <a:gd name="textAreaTop" fmla="*/ 0 h 192960"/>
                <a:gd name="textAreaBottom" fmla="*/ 193320 h 192960"/>
              </a:gdLst>
              <a:ahLst/>
              <a:rect l="textAreaLeft" t="textAreaTop" r="textAreaRight" b="textAreaBottom"/>
              <a:pathLst>
                <a:path w="427" h="538">
                  <a:moveTo>
                    <a:pt x="403" y="452"/>
                  </a:moveTo>
                  <a:cubicBezTo>
                    <a:pt x="495" y="104"/>
                    <a:pt x="301" y="151"/>
                    <a:pt x="250" y="0"/>
                  </a:cubicBezTo>
                  <a:cubicBezTo>
                    <a:pt x="177" y="36"/>
                    <a:pt x="104" y="71"/>
                    <a:pt x="31" y="107"/>
                  </a:cubicBezTo>
                  <a:cubicBezTo>
                    <a:pt x="31" y="104"/>
                    <a:pt x="-36" y="440"/>
                    <a:pt x="28" y="514"/>
                  </a:cubicBezTo>
                  <a:cubicBezTo>
                    <a:pt x="78" y="569"/>
                    <a:pt x="384" y="523"/>
                    <a:pt x="403" y="45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2" name=""/>
            <p:cNvSpPr/>
            <p:nvPr/>
          </p:nvSpPr>
          <p:spPr>
            <a:xfrm>
              <a:off x="3059280" y="5259600"/>
              <a:ext cx="90360" cy="46440"/>
            </a:xfrm>
            <a:custGeom>
              <a:avLst/>
              <a:gdLst>
                <a:gd name="textAreaLeft" fmla="*/ 0 w 90360"/>
                <a:gd name="textAreaRight" fmla="*/ 90720 w 90360"/>
                <a:gd name="textAreaTop" fmla="*/ 0 h 46440"/>
                <a:gd name="textAreaBottom" fmla="*/ 46800 h 46440"/>
              </a:gdLst>
              <a:ahLst/>
              <a:rect l="textAreaLeft" t="textAreaTop" r="textAreaRight" b="textAreaBottom"/>
              <a:pathLst>
                <a:path w="253" h="131">
                  <a:moveTo>
                    <a:pt x="34" y="63"/>
                  </a:moveTo>
                  <a:cubicBezTo>
                    <a:pt x="52" y="44"/>
                    <a:pt x="74" y="26"/>
                    <a:pt x="99" y="17"/>
                  </a:cubicBezTo>
                  <a:cubicBezTo>
                    <a:pt x="148" y="-5"/>
                    <a:pt x="204" y="-5"/>
                    <a:pt x="253" y="14"/>
                  </a:cubicBezTo>
                  <a:cubicBezTo>
                    <a:pt x="200" y="14"/>
                    <a:pt x="154" y="17"/>
                    <a:pt x="108" y="38"/>
                  </a:cubicBezTo>
                  <a:cubicBezTo>
                    <a:pt x="87" y="47"/>
                    <a:pt x="65" y="60"/>
                    <a:pt x="47" y="75"/>
                  </a:cubicBezTo>
                  <a:cubicBezTo>
                    <a:pt x="31" y="91"/>
                    <a:pt x="13" y="109"/>
                    <a:pt x="0" y="131"/>
                  </a:cubicBezTo>
                  <a:cubicBezTo>
                    <a:pt x="4" y="106"/>
                    <a:pt x="15" y="81"/>
                    <a:pt x="34" y="6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00" bIns="18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3" name=""/>
            <p:cNvSpPr/>
            <p:nvPr/>
          </p:nvSpPr>
          <p:spPr>
            <a:xfrm>
              <a:off x="294768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290" y="615"/>
                  </a:moveTo>
                  <a:cubicBezTo>
                    <a:pt x="364" y="538"/>
                    <a:pt x="361" y="197"/>
                    <a:pt x="364" y="27"/>
                  </a:cubicBezTo>
                  <a:cubicBezTo>
                    <a:pt x="259" y="18"/>
                    <a:pt x="154" y="9"/>
                    <a:pt x="50" y="0"/>
                  </a:cubicBezTo>
                  <a:cubicBezTo>
                    <a:pt x="47" y="0"/>
                    <a:pt x="-39" y="541"/>
                    <a:pt x="22" y="615"/>
                  </a:cubicBezTo>
                  <a:cubicBezTo>
                    <a:pt x="68" y="670"/>
                    <a:pt x="238" y="667"/>
                    <a:pt x="290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4" name=""/>
            <p:cNvSpPr/>
            <p:nvPr/>
          </p:nvSpPr>
          <p:spPr>
            <a:xfrm>
              <a:off x="2832840" y="5136120"/>
              <a:ext cx="130320" cy="235080"/>
            </a:xfrm>
            <a:custGeom>
              <a:avLst/>
              <a:gdLst>
                <a:gd name="textAreaLeft" fmla="*/ 0 w 130320"/>
                <a:gd name="textAreaRight" fmla="*/ 130680 w 130320"/>
                <a:gd name="textAreaTop" fmla="*/ 0 h 235080"/>
                <a:gd name="textAreaBottom" fmla="*/ 235440 h 235080"/>
              </a:gdLst>
              <a:ahLst/>
              <a:rect l="textAreaLeft" t="textAreaTop" r="textAreaRight" b="textAreaBottom"/>
              <a:pathLst>
                <a:path w="364" h="655">
                  <a:moveTo>
                    <a:pt x="74" y="615"/>
                  </a:moveTo>
                  <a:cubicBezTo>
                    <a:pt x="0" y="538"/>
                    <a:pt x="3" y="197"/>
                    <a:pt x="0" y="27"/>
                  </a:cubicBezTo>
                  <a:cubicBezTo>
                    <a:pt x="105" y="18"/>
                    <a:pt x="209" y="9"/>
                    <a:pt x="314" y="0"/>
                  </a:cubicBezTo>
                  <a:cubicBezTo>
                    <a:pt x="323" y="205"/>
                    <a:pt x="403" y="541"/>
                    <a:pt x="341" y="615"/>
                  </a:cubicBezTo>
                  <a:cubicBezTo>
                    <a:pt x="295" y="670"/>
                    <a:pt x="126" y="667"/>
                    <a:pt x="74" y="61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5" name=""/>
            <p:cNvSpPr/>
            <p:nvPr/>
          </p:nvSpPr>
          <p:spPr>
            <a:xfrm>
              <a:off x="2951280" y="5262120"/>
              <a:ext cx="8280" cy="94680"/>
            </a:xfrm>
            <a:custGeom>
              <a:avLst/>
              <a:gdLst>
                <a:gd name="textAreaLeft" fmla="*/ 0 w 8280"/>
                <a:gd name="textAreaRight" fmla="*/ 8640 w 8280"/>
                <a:gd name="textAreaTop" fmla="*/ 0 h 94680"/>
                <a:gd name="textAreaBottom" fmla="*/ 95040 h 94680"/>
              </a:gdLst>
              <a:ahLst/>
              <a:rect l="textAreaLeft" t="textAreaTop" r="textAreaRight" b="textAreaBottom"/>
              <a:pathLst>
                <a:path w="25" h="265">
                  <a:moveTo>
                    <a:pt x="0" y="133"/>
                  </a:moveTo>
                  <a:cubicBezTo>
                    <a:pt x="0" y="90"/>
                    <a:pt x="3" y="44"/>
                    <a:pt x="12" y="0"/>
                  </a:cubicBezTo>
                  <a:cubicBezTo>
                    <a:pt x="21" y="44"/>
                    <a:pt x="25" y="90"/>
                    <a:pt x="25" y="133"/>
                  </a:cubicBezTo>
                  <a:cubicBezTo>
                    <a:pt x="21" y="179"/>
                    <a:pt x="21" y="222"/>
                    <a:pt x="12" y="265"/>
                  </a:cubicBezTo>
                  <a:cubicBezTo>
                    <a:pt x="3" y="222"/>
                    <a:pt x="0" y="176"/>
                    <a:pt x="0" y="1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6" name=""/>
            <p:cNvSpPr/>
            <p:nvPr/>
          </p:nvSpPr>
          <p:spPr>
            <a:xfrm>
              <a:off x="2855880" y="5127120"/>
              <a:ext cx="198720" cy="191880"/>
            </a:xfrm>
            <a:custGeom>
              <a:avLst/>
              <a:gdLst>
                <a:gd name="textAreaLeft" fmla="*/ 0 w 198720"/>
                <a:gd name="textAreaRight" fmla="*/ 199080 w 198720"/>
                <a:gd name="textAreaTop" fmla="*/ 0 h 191880"/>
                <a:gd name="textAreaBottom" fmla="*/ 192240 h 191880"/>
              </a:gdLst>
              <a:ahLst/>
              <a:rect l="textAreaLeft" t="textAreaTop" r="textAreaRight" b="textAreaBottom"/>
              <a:pathLst>
                <a:path w="554" h="535">
                  <a:moveTo>
                    <a:pt x="277" y="535"/>
                  </a:moveTo>
                  <a:cubicBezTo>
                    <a:pt x="185" y="440"/>
                    <a:pt x="0" y="390"/>
                    <a:pt x="0" y="252"/>
                  </a:cubicBezTo>
                  <a:cubicBezTo>
                    <a:pt x="0" y="113"/>
                    <a:pt x="123" y="0"/>
                    <a:pt x="277" y="0"/>
                  </a:cubicBezTo>
                  <a:cubicBezTo>
                    <a:pt x="431" y="0"/>
                    <a:pt x="554" y="113"/>
                    <a:pt x="554" y="252"/>
                  </a:cubicBezTo>
                  <a:cubicBezTo>
                    <a:pt x="554" y="390"/>
                    <a:pt x="369" y="440"/>
                    <a:pt x="277" y="53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7" name=""/>
            <p:cNvSpPr/>
            <p:nvPr/>
          </p:nvSpPr>
          <p:spPr>
            <a:xfrm>
              <a:off x="3033000" y="4707720"/>
              <a:ext cx="149400" cy="290520"/>
            </a:xfrm>
            <a:custGeom>
              <a:avLst/>
              <a:gdLst>
                <a:gd name="textAreaLeft" fmla="*/ 0 w 149400"/>
                <a:gd name="textAreaRight" fmla="*/ 149760 w 14940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7" h="809">
                  <a:moveTo>
                    <a:pt x="37" y="354"/>
                  </a:moveTo>
                  <a:cubicBezTo>
                    <a:pt x="21" y="677"/>
                    <a:pt x="12" y="629"/>
                    <a:pt x="0" y="766"/>
                  </a:cubicBezTo>
                  <a:cubicBezTo>
                    <a:pt x="57" y="780"/>
                    <a:pt x="115" y="795"/>
                    <a:pt x="172" y="809"/>
                  </a:cubicBezTo>
                  <a:cubicBezTo>
                    <a:pt x="243" y="686"/>
                    <a:pt x="163" y="778"/>
                    <a:pt x="384" y="440"/>
                  </a:cubicBezTo>
                  <a:cubicBezTo>
                    <a:pt x="464" y="314"/>
                    <a:pt x="378" y="18"/>
                    <a:pt x="329" y="0"/>
                  </a:cubicBezTo>
                  <a:cubicBezTo>
                    <a:pt x="298" y="-9"/>
                    <a:pt x="43" y="188"/>
                    <a:pt x="37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8" name=""/>
            <p:cNvSpPr/>
            <p:nvPr/>
          </p:nvSpPr>
          <p:spPr>
            <a:xfrm>
              <a:off x="3044880" y="4766040"/>
              <a:ext cx="108360" cy="22968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03" h="640">
                  <a:moveTo>
                    <a:pt x="77" y="210"/>
                  </a:moveTo>
                  <a:cubicBezTo>
                    <a:pt x="19" y="523"/>
                    <a:pt x="26" y="478"/>
                    <a:pt x="0" y="612"/>
                  </a:cubicBezTo>
                  <a:cubicBezTo>
                    <a:pt x="38" y="622"/>
                    <a:pt x="76" y="631"/>
                    <a:pt x="114" y="640"/>
                  </a:cubicBezTo>
                  <a:cubicBezTo>
                    <a:pt x="169" y="513"/>
                    <a:pt x="114" y="618"/>
                    <a:pt x="280" y="258"/>
                  </a:cubicBezTo>
                  <a:cubicBezTo>
                    <a:pt x="324" y="167"/>
                    <a:pt x="299" y="16"/>
                    <a:pt x="253" y="1"/>
                  </a:cubicBezTo>
                  <a:cubicBezTo>
                    <a:pt x="222" y="-8"/>
                    <a:pt x="102" y="81"/>
                    <a:pt x="77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09" name=""/>
            <p:cNvSpPr/>
            <p:nvPr/>
          </p:nvSpPr>
          <p:spPr>
            <a:xfrm>
              <a:off x="2727360" y="4707720"/>
              <a:ext cx="150120" cy="29052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90520"/>
                <a:gd name="textAreaBottom" fmla="*/ 290880 h 290520"/>
              </a:gdLst>
              <a:ahLst/>
              <a:rect l="textAreaLeft" t="textAreaTop" r="textAreaRight" b="textAreaBottom"/>
              <a:pathLst>
                <a:path w="419" h="809">
                  <a:moveTo>
                    <a:pt x="382" y="354"/>
                  </a:moveTo>
                  <a:cubicBezTo>
                    <a:pt x="397" y="677"/>
                    <a:pt x="406" y="629"/>
                    <a:pt x="419" y="766"/>
                  </a:cubicBezTo>
                  <a:cubicBezTo>
                    <a:pt x="361" y="780"/>
                    <a:pt x="304" y="795"/>
                    <a:pt x="247" y="809"/>
                  </a:cubicBezTo>
                  <a:cubicBezTo>
                    <a:pt x="176" y="686"/>
                    <a:pt x="256" y="778"/>
                    <a:pt x="34" y="440"/>
                  </a:cubicBezTo>
                  <a:cubicBezTo>
                    <a:pt x="-49" y="314"/>
                    <a:pt x="40" y="18"/>
                    <a:pt x="90" y="0"/>
                  </a:cubicBezTo>
                  <a:cubicBezTo>
                    <a:pt x="120" y="-9"/>
                    <a:pt x="376" y="188"/>
                    <a:pt x="382" y="35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0" name=""/>
            <p:cNvSpPr/>
            <p:nvPr/>
          </p:nvSpPr>
          <p:spPr>
            <a:xfrm>
              <a:off x="2756880" y="4766040"/>
              <a:ext cx="108360" cy="230760"/>
            </a:xfrm>
            <a:custGeom>
              <a:avLst/>
              <a:gdLst>
                <a:gd name="textAreaLeft" fmla="*/ 0 w 108360"/>
                <a:gd name="textAreaRight" fmla="*/ 108720 w 108360"/>
                <a:gd name="textAreaTop" fmla="*/ 0 h 230760"/>
                <a:gd name="textAreaBottom" fmla="*/ 231120 h 230760"/>
              </a:gdLst>
              <a:ahLst/>
              <a:rect l="textAreaLeft" t="textAreaTop" r="textAreaRight" b="textAreaBottom"/>
              <a:pathLst>
                <a:path w="303" h="643">
                  <a:moveTo>
                    <a:pt x="226" y="210"/>
                  </a:moveTo>
                  <a:cubicBezTo>
                    <a:pt x="285" y="523"/>
                    <a:pt x="277" y="478"/>
                    <a:pt x="303" y="612"/>
                  </a:cubicBezTo>
                  <a:cubicBezTo>
                    <a:pt x="266" y="623"/>
                    <a:pt x="229" y="633"/>
                    <a:pt x="192" y="643"/>
                  </a:cubicBezTo>
                  <a:cubicBezTo>
                    <a:pt x="136" y="516"/>
                    <a:pt x="192" y="622"/>
                    <a:pt x="23" y="262"/>
                  </a:cubicBezTo>
                  <a:cubicBezTo>
                    <a:pt x="-20" y="167"/>
                    <a:pt x="1" y="16"/>
                    <a:pt x="51" y="1"/>
                  </a:cubicBezTo>
                  <a:cubicBezTo>
                    <a:pt x="81" y="-8"/>
                    <a:pt x="201" y="81"/>
                    <a:pt x="226" y="21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1" name=""/>
            <p:cNvSpPr/>
            <p:nvPr/>
          </p:nvSpPr>
          <p:spPr>
            <a:xfrm>
              <a:off x="2752560" y="4884840"/>
              <a:ext cx="405000" cy="354960"/>
            </a:xfrm>
            <a:custGeom>
              <a:avLst/>
              <a:gdLst>
                <a:gd name="textAreaLeft" fmla="*/ 0 w 405000"/>
                <a:gd name="textAreaRight" fmla="*/ 405360 w 405000"/>
                <a:gd name="textAreaTop" fmla="*/ 0 h 354960"/>
                <a:gd name="textAreaBottom" fmla="*/ 355320 h 354960"/>
              </a:gdLst>
              <a:ahLst/>
              <a:rect l="textAreaLeft" t="textAreaTop" r="textAreaRight" b="textAreaBottom"/>
              <a:pathLst>
                <a:path w="1127" h="988">
                  <a:moveTo>
                    <a:pt x="564" y="0"/>
                  </a:moveTo>
                  <a:cubicBezTo>
                    <a:pt x="874" y="0"/>
                    <a:pt x="1016" y="133"/>
                    <a:pt x="1016" y="317"/>
                  </a:cubicBezTo>
                  <a:cubicBezTo>
                    <a:pt x="1016" y="471"/>
                    <a:pt x="1249" y="699"/>
                    <a:pt x="1040" y="849"/>
                  </a:cubicBezTo>
                  <a:cubicBezTo>
                    <a:pt x="939" y="923"/>
                    <a:pt x="766" y="988"/>
                    <a:pt x="564" y="988"/>
                  </a:cubicBezTo>
                  <a:cubicBezTo>
                    <a:pt x="361" y="988"/>
                    <a:pt x="189" y="923"/>
                    <a:pt x="87" y="849"/>
                  </a:cubicBezTo>
                  <a:cubicBezTo>
                    <a:pt x="-122" y="696"/>
                    <a:pt x="112" y="471"/>
                    <a:pt x="112" y="317"/>
                  </a:cubicBezTo>
                  <a:cubicBezTo>
                    <a:pt x="112" y="133"/>
                    <a:pt x="250" y="0"/>
                    <a:pt x="564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2" name=""/>
            <p:cNvSpPr/>
            <p:nvPr/>
          </p:nvSpPr>
          <p:spPr>
            <a:xfrm>
              <a:off x="2777040" y="4933440"/>
              <a:ext cx="353880" cy="293760"/>
            </a:xfrm>
            <a:custGeom>
              <a:avLst/>
              <a:gdLst>
                <a:gd name="textAreaLeft" fmla="*/ 0 w 353880"/>
                <a:gd name="textAreaRight" fmla="*/ 354240 w 353880"/>
                <a:gd name="textAreaTop" fmla="*/ 0 h 293760"/>
                <a:gd name="textAreaBottom" fmla="*/ 294120 h 293760"/>
              </a:gdLst>
              <a:ahLst/>
              <a:rect l="textAreaLeft" t="textAreaTop" r="textAreaRight" b="textAreaBottom"/>
              <a:pathLst>
                <a:path w="985" h="818">
                  <a:moveTo>
                    <a:pt x="536" y="28"/>
                  </a:moveTo>
                  <a:cubicBezTo>
                    <a:pt x="509" y="-9"/>
                    <a:pt x="484" y="-9"/>
                    <a:pt x="456" y="28"/>
                  </a:cubicBezTo>
                  <a:cubicBezTo>
                    <a:pt x="392" y="111"/>
                    <a:pt x="290" y="290"/>
                    <a:pt x="284" y="438"/>
                  </a:cubicBezTo>
                  <a:cubicBezTo>
                    <a:pt x="167" y="422"/>
                    <a:pt x="35" y="428"/>
                    <a:pt x="7" y="490"/>
                  </a:cubicBezTo>
                  <a:cubicBezTo>
                    <a:pt x="-45" y="612"/>
                    <a:pt x="201" y="818"/>
                    <a:pt x="493" y="818"/>
                  </a:cubicBezTo>
                  <a:cubicBezTo>
                    <a:pt x="789" y="818"/>
                    <a:pt x="1031" y="612"/>
                    <a:pt x="978" y="490"/>
                  </a:cubicBezTo>
                  <a:cubicBezTo>
                    <a:pt x="958" y="428"/>
                    <a:pt x="822" y="422"/>
                    <a:pt x="709" y="438"/>
                  </a:cubicBezTo>
                  <a:cubicBezTo>
                    <a:pt x="702" y="290"/>
                    <a:pt x="601" y="111"/>
                    <a:pt x="53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3" name=""/>
            <p:cNvSpPr/>
            <p:nvPr/>
          </p:nvSpPr>
          <p:spPr>
            <a:xfrm>
              <a:off x="2871720" y="5143680"/>
              <a:ext cx="167040" cy="60120"/>
            </a:xfrm>
            <a:custGeom>
              <a:avLst/>
              <a:gdLst>
                <a:gd name="textAreaLeft" fmla="*/ 0 w 167040"/>
                <a:gd name="textAreaRight" fmla="*/ 167400 w 1670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466" h="169">
                  <a:moveTo>
                    <a:pt x="372" y="62"/>
                  </a:moveTo>
                  <a:cubicBezTo>
                    <a:pt x="338" y="65"/>
                    <a:pt x="301" y="56"/>
                    <a:pt x="273" y="37"/>
                  </a:cubicBezTo>
                  <a:cubicBezTo>
                    <a:pt x="258" y="28"/>
                    <a:pt x="246" y="16"/>
                    <a:pt x="233" y="0"/>
                  </a:cubicBezTo>
                  <a:cubicBezTo>
                    <a:pt x="224" y="16"/>
                    <a:pt x="209" y="28"/>
                    <a:pt x="193" y="37"/>
                  </a:cubicBezTo>
                  <a:cubicBezTo>
                    <a:pt x="162" y="56"/>
                    <a:pt x="129" y="65"/>
                    <a:pt x="95" y="62"/>
                  </a:cubicBezTo>
                  <a:cubicBezTo>
                    <a:pt x="61" y="62"/>
                    <a:pt x="27" y="49"/>
                    <a:pt x="2" y="28"/>
                  </a:cubicBezTo>
                  <a:cubicBezTo>
                    <a:pt x="-13" y="16"/>
                    <a:pt x="67" y="169"/>
                    <a:pt x="233" y="169"/>
                  </a:cubicBezTo>
                  <a:cubicBezTo>
                    <a:pt x="399" y="169"/>
                    <a:pt x="479" y="16"/>
                    <a:pt x="464" y="28"/>
                  </a:cubicBezTo>
                  <a:cubicBezTo>
                    <a:pt x="439" y="46"/>
                    <a:pt x="406" y="59"/>
                    <a:pt x="372" y="62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4" name=""/>
            <p:cNvSpPr/>
            <p:nvPr/>
          </p:nvSpPr>
          <p:spPr>
            <a:xfrm>
              <a:off x="3000240" y="4977000"/>
              <a:ext cx="97560" cy="116280"/>
            </a:xfrm>
            <a:custGeom>
              <a:avLst/>
              <a:gdLst>
                <a:gd name="textAreaLeft" fmla="*/ 0 w 97560"/>
                <a:gd name="textAreaRight" fmla="*/ 97920 w 9756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3" h="325">
                  <a:moveTo>
                    <a:pt x="95" y="9"/>
                  </a:moveTo>
                  <a:cubicBezTo>
                    <a:pt x="187" y="-28"/>
                    <a:pt x="249" y="61"/>
                    <a:pt x="264" y="110"/>
                  </a:cubicBezTo>
                  <a:cubicBezTo>
                    <a:pt x="289" y="184"/>
                    <a:pt x="258" y="267"/>
                    <a:pt x="249" y="286"/>
                  </a:cubicBezTo>
                  <a:cubicBezTo>
                    <a:pt x="242" y="298"/>
                    <a:pt x="175" y="357"/>
                    <a:pt x="24" y="301"/>
                  </a:cubicBezTo>
                  <a:cubicBezTo>
                    <a:pt x="27" y="301"/>
                    <a:pt x="-13" y="218"/>
                    <a:pt x="5" y="141"/>
                  </a:cubicBezTo>
                  <a:cubicBezTo>
                    <a:pt x="35" y="97"/>
                    <a:pt x="15" y="40"/>
                    <a:pt x="95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5" name=""/>
            <p:cNvSpPr/>
            <p:nvPr/>
          </p:nvSpPr>
          <p:spPr>
            <a:xfrm>
              <a:off x="3001680" y="4970520"/>
              <a:ext cx="102240" cy="125640"/>
            </a:xfrm>
            <a:custGeom>
              <a:avLst/>
              <a:gdLst>
                <a:gd name="textAreaLeft" fmla="*/ 0 w 102240"/>
                <a:gd name="textAreaRight" fmla="*/ 102600 w 102240"/>
                <a:gd name="textAreaTop" fmla="*/ 0 h 125640"/>
                <a:gd name="textAreaBottom" fmla="*/ 126000 h 125640"/>
              </a:gdLst>
              <a:ahLst/>
              <a:rect l="textAreaLeft" t="textAreaTop" r="textAreaRight" b="textAreaBottom"/>
              <a:pathLst>
                <a:path w="286" h="351">
                  <a:moveTo>
                    <a:pt x="34" y="57"/>
                  </a:moveTo>
                  <a:cubicBezTo>
                    <a:pt x="47" y="41"/>
                    <a:pt x="59" y="29"/>
                    <a:pt x="74" y="20"/>
                  </a:cubicBezTo>
                  <a:cubicBezTo>
                    <a:pt x="80" y="14"/>
                    <a:pt x="90" y="10"/>
                    <a:pt x="99" y="7"/>
                  </a:cubicBezTo>
                  <a:cubicBezTo>
                    <a:pt x="108" y="4"/>
                    <a:pt x="117" y="1"/>
                    <a:pt x="127" y="1"/>
                  </a:cubicBezTo>
                  <a:cubicBezTo>
                    <a:pt x="164" y="-5"/>
                    <a:pt x="200" y="14"/>
                    <a:pt x="225" y="38"/>
                  </a:cubicBezTo>
                  <a:cubicBezTo>
                    <a:pt x="250" y="63"/>
                    <a:pt x="270" y="98"/>
                    <a:pt x="280" y="134"/>
                  </a:cubicBezTo>
                  <a:cubicBezTo>
                    <a:pt x="289" y="171"/>
                    <a:pt x="287" y="210"/>
                    <a:pt x="277" y="247"/>
                  </a:cubicBezTo>
                  <a:cubicBezTo>
                    <a:pt x="274" y="266"/>
                    <a:pt x="268" y="284"/>
                    <a:pt x="259" y="300"/>
                  </a:cubicBezTo>
                  <a:cubicBezTo>
                    <a:pt x="258" y="302"/>
                    <a:pt x="257" y="304"/>
                    <a:pt x="256" y="306"/>
                  </a:cubicBezTo>
                  <a:cubicBezTo>
                    <a:pt x="256" y="309"/>
                    <a:pt x="256" y="312"/>
                    <a:pt x="256" y="315"/>
                  </a:cubicBezTo>
                  <a:cubicBezTo>
                    <a:pt x="255" y="316"/>
                    <a:pt x="254" y="317"/>
                    <a:pt x="253" y="318"/>
                  </a:cubicBezTo>
                  <a:cubicBezTo>
                    <a:pt x="250" y="321"/>
                    <a:pt x="247" y="324"/>
                    <a:pt x="240" y="327"/>
                  </a:cubicBezTo>
                  <a:cubicBezTo>
                    <a:pt x="231" y="334"/>
                    <a:pt x="225" y="337"/>
                    <a:pt x="216" y="340"/>
                  </a:cubicBezTo>
                  <a:cubicBezTo>
                    <a:pt x="182" y="352"/>
                    <a:pt x="148" y="352"/>
                    <a:pt x="114" y="349"/>
                  </a:cubicBezTo>
                  <a:cubicBezTo>
                    <a:pt x="80" y="343"/>
                    <a:pt x="50" y="334"/>
                    <a:pt x="19" y="318"/>
                  </a:cubicBezTo>
                  <a:cubicBezTo>
                    <a:pt x="50" y="324"/>
                    <a:pt x="83" y="334"/>
                    <a:pt x="114" y="334"/>
                  </a:cubicBezTo>
                  <a:cubicBezTo>
                    <a:pt x="144" y="334"/>
                    <a:pt x="179" y="330"/>
                    <a:pt x="207" y="318"/>
                  </a:cubicBezTo>
                  <a:cubicBezTo>
                    <a:pt x="213" y="315"/>
                    <a:pt x="219" y="312"/>
                    <a:pt x="225" y="306"/>
                  </a:cubicBezTo>
                  <a:cubicBezTo>
                    <a:pt x="228" y="303"/>
                    <a:pt x="231" y="303"/>
                    <a:pt x="231" y="300"/>
                  </a:cubicBezTo>
                  <a:cubicBezTo>
                    <a:pt x="232" y="298"/>
                    <a:pt x="233" y="296"/>
                    <a:pt x="234" y="294"/>
                  </a:cubicBezTo>
                  <a:cubicBezTo>
                    <a:pt x="240" y="278"/>
                    <a:pt x="244" y="263"/>
                    <a:pt x="250" y="247"/>
                  </a:cubicBezTo>
                  <a:cubicBezTo>
                    <a:pt x="256" y="214"/>
                    <a:pt x="259" y="180"/>
                    <a:pt x="250" y="149"/>
                  </a:cubicBezTo>
                  <a:cubicBezTo>
                    <a:pt x="244" y="118"/>
                    <a:pt x="225" y="90"/>
                    <a:pt x="204" y="69"/>
                  </a:cubicBezTo>
                  <a:cubicBezTo>
                    <a:pt x="182" y="47"/>
                    <a:pt x="154" y="32"/>
                    <a:pt x="127" y="35"/>
                  </a:cubicBezTo>
                  <a:cubicBezTo>
                    <a:pt x="120" y="35"/>
                    <a:pt x="111" y="35"/>
                    <a:pt x="105" y="38"/>
                  </a:cubicBezTo>
                  <a:cubicBezTo>
                    <a:pt x="99" y="41"/>
                    <a:pt x="90" y="41"/>
                    <a:pt x="84" y="44"/>
                  </a:cubicBezTo>
                  <a:cubicBezTo>
                    <a:pt x="68" y="50"/>
                    <a:pt x="56" y="60"/>
                    <a:pt x="47" y="72"/>
                  </a:cubicBezTo>
                  <a:cubicBezTo>
                    <a:pt x="25" y="90"/>
                    <a:pt x="10" y="121"/>
                    <a:pt x="0" y="158"/>
                  </a:cubicBezTo>
                  <a:cubicBezTo>
                    <a:pt x="0" y="121"/>
                    <a:pt x="13" y="87"/>
                    <a:pt x="34" y="5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6" name=""/>
            <p:cNvSpPr/>
            <p:nvPr/>
          </p:nvSpPr>
          <p:spPr>
            <a:xfrm>
              <a:off x="301500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7" y="132"/>
                    <a:pt x="150" y="147"/>
                  </a:cubicBezTo>
                  <a:cubicBezTo>
                    <a:pt x="143" y="162"/>
                    <a:pt x="132" y="174"/>
                    <a:pt x="120" y="183"/>
                  </a:cubicBezTo>
                  <a:cubicBezTo>
                    <a:pt x="107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7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7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7" y="4"/>
                    <a:pt x="120" y="13"/>
                  </a:cubicBezTo>
                  <a:cubicBezTo>
                    <a:pt x="132" y="21"/>
                    <a:pt x="143" y="34"/>
                    <a:pt x="150" y="49"/>
                  </a:cubicBezTo>
                  <a:cubicBezTo>
                    <a:pt x="157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7" name=""/>
            <p:cNvSpPr/>
            <p:nvPr/>
          </p:nvSpPr>
          <p:spPr>
            <a:xfrm>
              <a:off x="2812680" y="4977000"/>
              <a:ext cx="96480" cy="11628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116280"/>
                <a:gd name="textAreaBottom" fmla="*/ 116640 h 116280"/>
              </a:gdLst>
              <a:ahLst/>
              <a:rect l="textAreaLeft" t="textAreaTop" r="textAreaRight" b="textAreaBottom"/>
              <a:pathLst>
                <a:path w="270" h="325">
                  <a:moveTo>
                    <a:pt x="178" y="9"/>
                  </a:moveTo>
                  <a:cubicBezTo>
                    <a:pt x="86" y="-28"/>
                    <a:pt x="25" y="61"/>
                    <a:pt x="10" y="110"/>
                  </a:cubicBezTo>
                  <a:cubicBezTo>
                    <a:pt x="-15" y="184"/>
                    <a:pt x="15" y="267"/>
                    <a:pt x="25" y="286"/>
                  </a:cubicBezTo>
                  <a:cubicBezTo>
                    <a:pt x="30" y="298"/>
                    <a:pt x="99" y="357"/>
                    <a:pt x="249" y="301"/>
                  </a:cubicBezTo>
                  <a:cubicBezTo>
                    <a:pt x="245" y="301"/>
                    <a:pt x="282" y="218"/>
                    <a:pt x="267" y="141"/>
                  </a:cubicBezTo>
                  <a:cubicBezTo>
                    <a:pt x="238" y="97"/>
                    <a:pt x="258" y="40"/>
                    <a:pt x="178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8" name=""/>
            <p:cNvSpPr/>
            <p:nvPr/>
          </p:nvSpPr>
          <p:spPr>
            <a:xfrm>
              <a:off x="2805840" y="4971600"/>
              <a:ext cx="102600" cy="123840"/>
            </a:xfrm>
            <a:custGeom>
              <a:avLst/>
              <a:gdLst>
                <a:gd name="textAreaLeft" fmla="*/ 0 w 102600"/>
                <a:gd name="textAreaRight" fmla="*/ 102960 w 102600"/>
                <a:gd name="textAreaTop" fmla="*/ 0 h 123840"/>
                <a:gd name="textAreaBottom" fmla="*/ 124200 h 123840"/>
              </a:gdLst>
              <a:ahLst/>
              <a:rect l="textAreaLeft" t="textAreaTop" r="textAreaRight" b="textAreaBottom"/>
              <a:pathLst>
                <a:path w="287" h="346">
                  <a:moveTo>
                    <a:pt x="241" y="66"/>
                  </a:moveTo>
                  <a:cubicBezTo>
                    <a:pt x="229" y="54"/>
                    <a:pt x="216" y="44"/>
                    <a:pt x="204" y="38"/>
                  </a:cubicBezTo>
                  <a:cubicBezTo>
                    <a:pt x="198" y="35"/>
                    <a:pt x="189" y="32"/>
                    <a:pt x="182" y="32"/>
                  </a:cubicBezTo>
                  <a:cubicBezTo>
                    <a:pt x="176" y="29"/>
                    <a:pt x="167" y="29"/>
                    <a:pt x="161" y="29"/>
                  </a:cubicBezTo>
                  <a:cubicBezTo>
                    <a:pt x="133" y="29"/>
                    <a:pt x="102" y="41"/>
                    <a:pt x="84" y="63"/>
                  </a:cubicBezTo>
                  <a:cubicBezTo>
                    <a:pt x="62" y="84"/>
                    <a:pt x="44" y="115"/>
                    <a:pt x="38" y="143"/>
                  </a:cubicBezTo>
                  <a:cubicBezTo>
                    <a:pt x="32" y="174"/>
                    <a:pt x="32" y="207"/>
                    <a:pt x="38" y="241"/>
                  </a:cubicBezTo>
                  <a:cubicBezTo>
                    <a:pt x="41" y="257"/>
                    <a:pt x="47" y="275"/>
                    <a:pt x="53" y="287"/>
                  </a:cubicBezTo>
                  <a:cubicBezTo>
                    <a:pt x="54" y="289"/>
                    <a:pt x="55" y="292"/>
                    <a:pt x="56" y="294"/>
                  </a:cubicBezTo>
                  <a:cubicBezTo>
                    <a:pt x="59" y="297"/>
                    <a:pt x="62" y="297"/>
                    <a:pt x="62" y="300"/>
                  </a:cubicBezTo>
                  <a:cubicBezTo>
                    <a:pt x="69" y="303"/>
                    <a:pt x="75" y="309"/>
                    <a:pt x="81" y="312"/>
                  </a:cubicBezTo>
                  <a:cubicBezTo>
                    <a:pt x="109" y="324"/>
                    <a:pt x="139" y="331"/>
                    <a:pt x="173" y="327"/>
                  </a:cubicBezTo>
                  <a:cubicBezTo>
                    <a:pt x="204" y="327"/>
                    <a:pt x="238" y="321"/>
                    <a:pt x="269" y="312"/>
                  </a:cubicBezTo>
                  <a:cubicBezTo>
                    <a:pt x="238" y="327"/>
                    <a:pt x="207" y="337"/>
                    <a:pt x="173" y="343"/>
                  </a:cubicBezTo>
                  <a:cubicBezTo>
                    <a:pt x="139" y="349"/>
                    <a:pt x="105" y="346"/>
                    <a:pt x="72" y="334"/>
                  </a:cubicBezTo>
                  <a:cubicBezTo>
                    <a:pt x="62" y="331"/>
                    <a:pt x="56" y="327"/>
                    <a:pt x="47" y="321"/>
                  </a:cubicBezTo>
                  <a:cubicBezTo>
                    <a:pt x="44" y="318"/>
                    <a:pt x="38" y="315"/>
                    <a:pt x="35" y="312"/>
                  </a:cubicBezTo>
                  <a:cubicBezTo>
                    <a:pt x="34" y="311"/>
                    <a:pt x="33" y="310"/>
                    <a:pt x="32" y="309"/>
                  </a:cubicBezTo>
                  <a:cubicBezTo>
                    <a:pt x="31" y="308"/>
                    <a:pt x="30" y="307"/>
                    <a:pt x="29" y="306"/>
                  </a:cubicBezTo>
                  <a:cubicBezTo>
                    <a:pt x="29" y="305"/>
                    <a:pt x="29" y="304"/>
                    <a:pt x="29" y="303"/>
                  </a:cubicBezTo>
                  <a:cubicBezTo>
                    <a:pt x="28" y="302"/>
                    <a:pt x="27" y="301"/>
                    <a:pt x="25" y="300"/>
                  </a:cubicBezTo>
                  <a:cubicBezTo>
                    <a:pt x="19" y="281"/>
                    <a:pt x="13" y="266"/>
                    <a:pt x="7" y="247"/>
                  </a:cubicBezTo>
                  <a:cubicBezTo>
                    <a:pt x="-2" y="211"/>
                    <a:pt x="-2" y="174"/>
                    <a:pt x="4" y="134"/>
                  </a:cubicBezTo>
                  <a:cubicBezTo>
                    <a:pt x="13" y="97"/>
                    <a:pt x="35" y="63"/>
                    <a:pt x="59" y="38"/>
                  </a:cubicBezTo>
                  <a:cubicBezTo>
                    <a:pt x="87" y="14"/>
                    <a:pt x="121" y="-5"/>
                    <a:pt x="158" y="1"/>
                  </a:cubicBezTo>
                  <a:cubicBezTo>
                    <a:pt x="167" y="1"/>
                    <a:pt x="176" y="4"/>
                    <a:pt x="185" y="7"/>
                  </a:cubicBezTo>
                  <a:cubicBezTo>
                    <a:pt x="195" y="11"/>
                    <a:pt x="201" y="14"/>
                    <a:pt x="210" y="20"/>
                  </a:cubicBezTo>
                  <a:cubicBezTo>
                    <a:pt x="225" y="29"/>
                    <a:pt x="238" y="41"/>
                    <a:pt x="250" y="57"/>
                  </a:cubicBezTo>
                  <a:cubicBezTo>
                    <a:pt x="272" y="81"/>
                    <a:pt x="284" y="118"/>
                    <a:pt x="287" y="155"/>
                  </a:cubicBezTo>
                  <a:cubicBezTo>
                    <a:pt x="278" y="121"/>
                    <a:pt x="265" y="87"/>
                    <a:pt x="241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19" name=""/>
            <p:cNvSpPr/>
            <p:nvPr/>
          </p:nvSpPr>
          <p:spPr>
            <a:xfrm>
              <a:off x="2837160" y="5004720"/>
              <a:ext cx="56880" cy="69840"/>
            </a:xfrm>
            <a:custGeom>
              <a:avLst/>
              <a:gdLst>
                <a:gd name="textAreaLeft" fmla="*/ 0 w 56880"/>
                <a:gd name="textAreaRight" fmla="*/ 57240 w 56880"/>
                <a:gd name="textAreaTop" fmla="*/ 0 h 69840"/>
                <a:gd name="textAreaBottom" fmla="*/ 70200 h 69840"/>
              </a:gdLst>
              <a:ahLst/>
              <a:rect l="textAreaLeft" t="textAreaTop" r="textAreaRight" b="textAreaBottom"/>
              <a:pathLst>
                <a:path w="160" h="196">
                  <a:moveTo>
                    <a:pt x="160" y="98"/>
                  </a:moveTo>
                  <a:cubicBezTo>
                    <a:pt x="160" y="115"/>
                    <a:pt x="156" y="132"/>
                    <a:pt x="149" y="147"/>
                  </a:cubicBezTo>
                  <a:cubicBezTo>
                    <a:pt x="142" y="162"/>
                    <a:pt x="132" y="174"/>
                    <a:pt x="120" y="183"/>
                  </a:cubicBezTo>
                  <a:cubicBezTo>
                    <a:pt x="108" y="191"/>
                    <a:pt x="94" y="196"/>
                    <a:pt x="80" y="196"/>
                  </a:cubicBezTo>
                  <a:cubicBezTo>
                    <a:pt x="66" y="196"/>
                    <a:pt x="52" y="191"/>
                    <a:pt x="40" y="183"/>
                  </a:cubicBezTo>
                  <a:cubicBezTo>
                    <a:pt x="28" y="174"/>
                    <a:pt x="18" y="162"/>
                    <a:pt x="11" y="147"/>
                  </a:cubicBezTo>
                  <a:cubicBezTo>
                    <a:pt x="4" y="132"/>
                    <a:pt x="0" y="115"/>
                    <a:pt x="0" y="98"/>
                  </a:cubicBezTo>
                  <a:cubicBezTo>
                    <a:pt x="0" y="81"/>
                    <a:pt x="4" y="64"/>
                    <a:pt x="11" y="49"/>
                  </a:cubicBezTo>
                  <a:cubicBezTo>
                    <a:pt x="18" y="34"/>
                    <a:pt x="28" y="21"/>
                    <a:pt x="40" y="13"/>
                  </a:cubicBezTo>
                  <a:cubicBezTo>
                    <a:pt x="52" y="4"/>
                    <a:pt x="66" y="0"/>
                    <a:pt x="80" y="0"/>
                  </a:cubicBezTo>
                  <a:cubicBezTo>
                    <a:pt x="94" y="0"/>
                    <a:pt x="108" y="4"/>
                    <a:pt x="120" y="13"/>
                  </a:cubicBezTo>
                  <a:cubicBezTo>
                    <a:pt x="132" y="21"/>
                    <a:pt x="142" y="34"/>
                    <a:pt x="149" y="49"/>
                  </a:cubicBezTo>
                  <a:cubicBezTo>
                    <a:pt x="156" y="64"/>
                    <a:pt x="160" y="81"/>
                    <a:pt x="160" y="9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0" bIns="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0" name=""/>
            <p:cNvSpPr/>
            <p:nvPr/>
          </p:nvSpPr>
          <p:spPr>
            <a:xfrm>
              <a:off x="2925720" y="5129280"/>
              <a:ext cx="57960" cy="48240"/>
            </a:xfrm>
            <a:custGeom>
              <a:avLst/>
              <a:gdLst>
                <a:gd name="textAreaLeft" fmla="*/ 0 w 57960"/>
                <a:gd name="textAreaRight" fmla="*/ 58320 w 57960"/>
                <a:gd name="textAreaTop" fmla="*/ 0 h 48240"/>
                <a:gd name="textAreaBottom" fmla="*/ 48600 h 48240"/>
              </a:gdLst>
              <a:ahLst/>
              <a:rect l="textAreaLeft" t="textAreaTop" r="textAreaRight" b="textAreaBottom"/>
              <a:pathLst>
                <a:path w="163" h="136">
                  <a:moveTo>
                    <a:pt x="0" y="0"/>
                  </a:moveTo>
                  <a:cubicBezTo>
                    <a:pt x="54" y="0"/>
                    <a:pt x="109" y="0"/>
                    <a:pt x="163" y="0"/>
                  </a:cubicBezTo>
                  <a:cubicBezTo>
                    <a:pt x="163" y="45"/>
                    <a:pt x="163" y="91"/>
                    <a:pt x="163" y="136"/>
                  </a:cubicBezTo>
                  <a:cubicBezTo>
                    <a:pt x="109" y="136"/>
                    <a:pt x="54" y="136"/>
                    <a:pt x="0" y="136"/>
                  </a:cubicBezTo>
                  <a:cubicBezTo>
                    <a:pt x="0" y="91"/>
                    <a:pt x="0" y="45"/>
                    <a:pt x="0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600" bIns="36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1" name=""/>
            <p:cNvSpPr/>
            <p:nvPr/>
          </p:nvSpPr>
          <p:spPr>
            <a:xfrm>
              <a:off x="2843640" y="5088240"/>
              <a:ext cx="221040" cy="78480"/>
            </a:xfrm>
            <a:custGeom>
              <a:avLst/>
              <a:gdLst>
                <a:gd name="textAreaLeft" fmla="*/ 0 w 221040"/>
                <a:gd name="textAreaRight" fmla="*/ 221400 w 221040"/>
                <a:gd name="textAreaTop" fmla="*/ 0 h 78480"/>
                <a:gd name="textAreaBottom" fmla="*/ 78840 h 78480"/>
              </a:gdLst>
              <a:ahLst/>
              <a:rect l="textAreaLeft" t="textAreaTop" r="textAreaRight" b="textAreaBottom"/>
              <a:pathLst>
                <a:path w="616" h="220">
                  <a:moveTo>
                    <a:pt x="465" y="188"/>
                  </a:moveTo>
                  <a:cubicBezTo>
                    <a:pt x="434" y="185"/>
                    <a:pt x="404" y="178"/>
                    <a:pt x="379" y="163"/>
                  </a:cubicBezTo>
                  <a:cubicBezTo>
                    <a:pt x="354" y="147"/>
                    <a:pt x="336" y="127"/>
                    <a:pt x="333" y="105"/>
                  </a:cubicBezTo>
                  <a:cubicBezTo>
                    <a:pt x="326" y="70"/>
                    <a:pt x="318" y="35"/>
                    <a:pt x="311" y="0"/>
                  </a:cubicBezTo>
                  <a:cubicBezTo>
                    <a:pt x="304" y="35"/>
                    <a:pt x="297" y="70"/>
                    <a:pt x="290" y="105"/>
                  </a:cubicBezTo>
                  <a:cubicBezTo>
                    <a:pt x="284" y="130"/>
                    <a:pt x="268" y="147"/>
                    <a:pt x="244" y="163"/>
                  </a:cubicBezTo>
                  <a:cubicBezTo>
                    <a:pt x="219" y="178"/>
                    <a:pt x="188" y="188"/>
                    <a:pt x="157" y="188"/>
                  </a:cubicBezTo>
                  <a:cubicBezTo>
                    <a:pt x="124" y="188"/>
                    <a:pt x="93" y="185"/>
                    <a:pt x="65" y="170"/>
                  </a:cubicBezTo>
                  <a:cubicBezTo>
                    <a:pt x="37" y="157"/>
                    <a:pt x="13" y="136"/>
                    <a:pt x="0" y="108"/>
                  </a:cubicBezTo>
                  <a:cubicBezTo>
                    <a:pt x="4" y="139"/>
                    <a:pt x="22" y="167"/>
                    <a:pt x="50" y="185"/>
                  </a:cubicBezTo>
                  <a:cubicBezTo>
                    <a:pt x="77" y="203"/>
                    <a:pt x="117" y="216"/>
                    <a:pt x="154" y="219"/>
                  </a:cubicBezTo>
                  <a:cubicBezTo>
                    <a:pt x="194" y="222"/>
                    <a:pt x="231" y="213"/>
                    <a:pt x="265" y="194"/>
                  </a:cubicBezTo>
                  <a:cubicBezTo>
                    <a:pt x="284" y="185"/>
                    <a:pt x="296" y="173"/>
                    <a:pt x="308" y="157"/>
                  </a:cubicBezTo>
                  <a:cubicBezTo>
                    <a:pt x="320" y="173"/>
                    <a:pt x="336" y="185"/>
                    <a:pt x="351" y="194"/>
                  </a:cubicBezTo>
                  <a:cubicBezTo>
                    <a:pt x="385" y="213"/>
                    <a:pt x="425" y="222"/>
                    <a:pt x="462" y="219"/>
                  </a:cubicBezTo>
                  <a:cubicBezTo>
                    <a:pt x="499" y="219"/>
                    <a:pt x="539" y="207"/>
                    <a:pt x="567" y="185"/>
                  </a:cubicBezTo>
                  <a:cubicBezTo>
                    <a:pt x="594" y="167"/>
                    <a:pt x="616" y="136"/>
                    <a:pt x="616" y="108"/>
                  </a:cubicBezTo>
                  <a:cubicBezTo>
                    <a:pt x="610" y="133"/>
                    <a:pt x="585" y="154"/>
                    <a:pt x="557" y="170"/>
                  </a:cubicBezTo>
                  <a:cubicBezTo>
                    <a:pt x="530" y="182"/>
                    <a:pt x="496" y="188"/>
                    <a:pt x="465" y="18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3840" bIns="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2" name=""/>
            <p:cNvSpPr/>
            <p:nvPr/>
          </p:nvSpPr>
          <p:spPr>
            <a:xfrm>
              <a:off x="2912040" y="5073840"/>
              <a:ext cx="83880" cy="39240"/>
            </a:xfrm>
            <a:custGeom>
              <a:avLst/>
              <a:gdLst>
                <a:gd name="textAreaLeft" fmla="*/ 0 w 83880"/>
                <a:gd name="textAreaRight" fmla="*/ 84240 w 83880"/>
                <a:gd name="textAreaTop" fmla="*/ 0 h 39240"/>
                <a:gd name="textAreaBottom" fmla="*/ 39600 h 39240"/>
              </a:gdLst>
              <a:ahLst/>
              <a:rect l="textAreaLeft" t="textAreaTop" r="textAreaRight" b="textAreaBottom"/>
              <a:pathLst>
                <a:path w="235" h="111">
                  <a:moveTo>
                    <a:pt x="117" y="0"/>
                  </a:moveTo>
                  <a:cubicBezTo>
                    <a:pt x="96" y="0"/>
                    <a:pt x="31" y="0"/>
                    <a:pt x="6" y="19"/>
                  </a:cubicBezTo>
                  <a:cubicBezTo>
                    <a:pt x="-9" y="31"/>
                    <a:pt x="3" y="62"/>
                    <a:pt x="43" y="90"/>
                  </a:cubicBezTo>
                  <a:cubicBezTo>
                    <a:pt x="71" y="108"/>
                    <a:pt x="96" y="111"/>
                    <a:pt x="114" y="111"/>
                  </a:cubicBezTo>
                  <a:cubicBezTo>
                    <a:pt x="136" y="111"/>
                    <a:pt x="160" y="105"/>
                    <a:pt x="185" y="90"/>
                  </a:cubicBezTo>
                  <a:cubicBezTo>
                    <a:pt x="234" y="62"/>
                    <a:pt x="243" y="31"/>
                    <a:pt x="228" y="19"/>
                  </a:cubicBezTo>
                  <a:cubicBezTo>
                    <a:pt x="206" y="0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5400" bIns="-54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23" name=""/>
          <p:cNvGrpSpPr/>
          <p:nvPr/>
        </p:nvGrpSpPr>
        <p:grpSpPr>
          <a:xfrm>
            <a:off x="1313280" y="4818960"/>
            <a:ext cx="252360" cy="331560"/>
            <a:chOff x="1313280" y="4818960"/>
            <a:chExt cx="252360" cy="331560"/>
          </a:xfrm>
        </p:grpSpPr>
        <p:sp>
          <p:nvSpPr>
            <p:cNvPr id="824" name=""/>
            <p:cNvSpPr/>
            <p:nvPr/>
          </p:nvSpPr>
          <p:spPr>
            <a:xfrm>
              <a:off x="1313280" y="5046480"/>
              <a:ext cx="43560" cy="47880"/>
            </a:xfrm>
            <a:custGeom>
              <a:avLst/>
              <a:gdLst>
                <a:gd name="textAreaLeft" fmla="*/ 0 w 43560"/>
                <a:gd name="textAreaRight" fmla="*/ 43920 w 43560"/>
                <a:gd name="textAreaTop" fmla="*/ 0 h 47880"/>
                <a:gd name="textAreaBottom" fmla="*/ 48240 h 47880"/>
              </a:gdLst>
              <a:ahLst/>
              <a:rect l="textAreaLeft" t="textAreaTop" r="textAreaRight" b="textAreaBottom"/>
              <a:pathLst>
                <a:path w="123" h="135">
                  <a:moveTo>
                    <a:pt x="0" y="67"/>
                  </a:moveTo>
                  <a:cubicBezTo>
                    <a:pt x="0" y="79"/>
                    <a:pt x="3" y="90"/>
                    <a:pt x="8" y="101"/>
                  </a:cubicBezTo>
                  <a:cubicBezTo>
                    <a:pt x="13" y="111"/>
                    <a:pt x="20" y="120"/>
                    <a:pt x="30" y="126"/>
                  </a:cubicBezTo>
                  <a:cubicBezTo>
                    <a:pt x="39" y="132"/>
                    <a:pt x="50" y="135"/>
                    <a:pt x="61" y="135"/>
                  </a:cubicBezTo>
                  <a:cubicBezTo>
                    <a:pt x="72" y="135"/>
                    <a:pt x="83" y="132"/>
                    <a:pt x="92" y="126"/>
                  </a:cubicBezTo>
                  <a:cubicBezTo>
                    <a:pt x="101" y="120"/>
                    <a:pt x="109" y="111"/>
                    <a:pt x="115" y="101"/>
                  </a:cubicBezTo>
                  <a:cubicBezTo>
                    <a:pt x="120" y="90"/>
                    <a:pt x="123" y="79"/>
                    <a:pt x="123" y="67"/>
                  </a:cubicBezTo>
                  <a:cubicBezTo>
                    <a:pt x="123" y="56"/>
                    <a:pt x="120" y="44"/>
                    <a:pt x="115" y="34"/>
                  </a:cubicBezTo>
                  <a:cubicBezTo>
                    <a:pt x="109" y="23"/>
                    <a:pt x="101" y="15"/>
                    <a:pt x="92" y="9"/>
                  </a:cubicBezTo>
                  <a:cubicBezTo>
                    <a:pt x="83" y="3"/>
                    <a:pt x="72" y="0"/>
                    <a:pt x="61" y="0"/>
                  </a:cubicBezTo>
                  <a:cubicBezTo>
                    <a:pt x="50" y="0"/>
                    <a:pt x="39" y="3"/>
                    <a:pt x="30" y="9"/>
                  </a:cubicBezTo>
                  <a:cubicBezTo>
                    <a:pt x="20" y="15"/>
                    <a:pt x="13" y="23"/>
                    <a:pt x="8" y="34"/>
                  </a:cubicBezTo>
                  <a:cubicBezTo>
                    <a:pt x="3" y="44"/>
                    <a:pt x="0" y="56"/>
                    <a:pt x="0" y="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240" bIns="3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5" name=""/>
            <p:cNvSpPr/>
            <p:nvPr/>
          </p:nvSpPr>
          <p:spPr>
            <a:xfrm>
              <a:off x="1329120" y="5040720"/>
              <a:ext cx="75960" cy="961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96120"/>
                <a:gd name="textAreaBottom" fmla="*/ 96480 h 96120"/>
              </a:gdLst>
              <a:ahLst/>
              <a:rect l="textAreaLeft" t="textAreaTop" r="textAreaRight" b="textAreaBottom"/>
              <a:pathLst>
                <a:path w="213" h="269">
                  <a:moveTo>
                    <a:pt x="13" y="227"/>
                  </a:moveTo>
                  <a:cubicBezTo>
                    <a:pt x="-34" y="53"/>
                    <a:pt x="64" y="76"/>
                    <a:pt x="89" y="0"/>
                  </a:cubicBezTo>
                  <a:cubicBezTo>
                    <a:pt x="126" y="18"/>
                    <a:pt x="162" y="36"/>
                    <a:pt x="198" y="54"/>
                  </a:cubicBezTo>
                  <a:cubicBezTo>
                    <a:pt x="198" y="53"/>
                    <a:pt x="232" y="220"/>
                    <a:pt x="199" y="257"/>
                  </a:cubicBezTo>
                  <a:cubicBezTo>
                    <a:pt x="175" y="285"/>
                    <a:pt x="22" y="262"/>
                    <a:pt x="13" y="2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6" name=""/>
            <p:cNvSpPr/>
            <p:nvPr/>
          </p:nvSpPr>
          <p:spPr>
            <a:xfrm>
              <a:off x="1355400" y="5095080"/>
              <a:ext cx="44640" cy="22680"/>
            </a:xfrm>
            <a:custGeom>
              <a:avLst/>
              <a:gdLst>
                <a:gd name="textAreaLeft" fmla="*/ 0 w 44640"/>
                <a:gd name="textAreaRight" fmla="*/ 45000 w 44640"/>
                <a:gd name="textAreaTop" fmla="*/ 0 h 22680"/>
                <a:gd name="textAreaBottom" fmla="*/ 23040 h 22680"/>
              </a:gdLst>
              <a:ahLst/>
              <a:rect l="textAreaLeft" t="textAreaTop" r="textAreaRight" b="textAreaBottom"/>
              <a:pathLst>
                <a:path w="126" h="65">
                  <a:moveTo>
                    <a:pt x="109" y="31"/>
                  </a:moveTo>
                  <a:cubicBezTo>
                    <a:pt x="100" y="22"/>
                    <a:pt x="89" y="13"/>
                    <a:pt x="77" y="9"/>
                  </a:cubicBezTo>
                  <a:cubicBezTo>
                    <a:pt x="52" y="-2"/>
                    <a:pt x="24" y="-2"/>
                    <a:pt x="0" y="7"/>
                  </a:cubicBezTo>
                  <a:cubicBezTo>
                    <a:pt x="26" y="7"/>
                    <a:pt x="49" y="9"/>
                    <a:pt x="72" y="19"/>
                  </a:cubicBezTo>
                  <a:cubicBezTo>
                    <a:pt x="83" y="23"/>
                    <a:pt x="93" y="29"/>
                    <a:pt x="103" y="37"/>
                  </a:cubicBezTo>
                  <a:cubicBezTo>
                    <a:pt x="110" y="45"/>
                    <a:pt x="120" y="54"/>
                    <a:pt x="126" y="65"/>
                  </a:cubicBezTo>
                  <a:cubicBezTo>
                    <a:pt x="124" y="52"/>
                    <a:pt x="118" y="40"/>
                    <a:pt x="109" y="3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960" bIns="-21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7" name=""/>
            <p:cNvSpPr/>
            <p:nvPr/>
          </p:nvSpPr>
          <p:spPr>
            <a:xfrm>
              <a:off x="1391400" y="5033160"/>
              <a:ext cx="64440" cy="11736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1" h="328">
                  <a:moveTo>
                    <a:pt x="37" y="308"/>
                  </a:moveTo>
                  <a:cubicBezTo>
                    <a:pt x="0" y="269"/>
                    <a:pt x="1" y="98"/>
                    <a:pt x="0" y="14"/>
                  </a:cubicBezTo>
                  <a:cubicBezTo>
                    <a:pt x="52" y="9"/>
                    <a:pt x="105" y="5"/>
                    <a:pt x="157" y="0"/>
                  </a:cubicBezTo>
                  <a:cubicBezTo>
                    <a:pt x="158" y="0"/>
                    <a:pt x="201" y="271"/>
                    <a:pt x="170" y="308"/>
                  </a:cubicBezTo>
                  <a:cubicBezTo>
                    <a:pt x="147" y="335"/>
                    <a:pt x="63" y="334"/>
                    <a:pt x="37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8" name=""/>
            <p:cNvSpPr/>
            <p:nvPr/>
          </p:nvSpPr>
          <p:spPr>
            <a:xfrm>
              <a:off x="1448280" y="5033160"/>
              <a:ext cx="64800" cy="117360"/>
            </a:xfrm>
            <a:custGeom>
              <a:avLst/>
              <a:gdLst>
                <a:gd name="textAreaLeft" fmla="*/ 0 w 64800"/>
                <a:gd name="textAreaRight" fmla="*/ 65160 w 64800"/>
                <a:gd name="textAreaTop" fmla="*/ 0 h 117360"/>
                <a:gd name="textAreaBottom" fmla="*/ 117720 h 117360"/>
              </a:gdLst>
              <a:ahLst/>
              <a:rect l="textAreaLeft" t="textAreaTop" r="textAreaRight" b="textAreaBottom"/>
              <a:pathLst>
                <a:path w="182" h="328">
                  <a:moveTo>
                    <a:pt x="145" y="308"/>
                  </a:moveTo>
                  <a:cubicBezTo>
                    <a:pt x="182" y="269"/>
                    <a:pt x="181" y="98"/>
                    <a:pt x="182" y="14"/>
                  </a:cubicBezTo>
                  <a:cubicBezTo>
                    <a:pt x="130" y="9"/>
                    <a:pt x="78" y="5"/>
                    <a:pt x="25" y="0"/>
                  </a:cubicBezTo>
                  <a:cubicBezTo>
                    <a:pt x="21" y="103"/>
                    <a:pt x="-19" y="271"/>
                    <a:pt x="11" y="308"/>
                  </a:cubicBezTo>
                  <a:cubicBezTo>
                    <a:pt x="34" y="335"/>
                    <a:pt x="119" y="334"/>
                    <a:pt x="145" y="30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29" name=""/>
            <p:cNvSpPr/>
            <p:nvPr/>
          </p:nvSpPr>
          <p:spPr>
            <a:xfrm>
              <a:off x="1450080" y="5096160"/>
              <a:ext cx="3960" cy="471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47160"/>
                <a:gd name="textAreaBottom" fmla="*/ 47520 h 47160"/>
              </a:gdLst>
              <a:ahLst/>
              <a:rect l="textAreaLeft" t="textAreaTop" r="textAreaRight" b="textAreaBottom"/>
              <a:pathLst>
                <a:path w="13" h="133">
                  <a:moveTo>
                    <a:pt x="13" y="66"/>
                  </a:moveTo>
                  <a:cubicBezTo>
                    <a:pt x="13" y="44"/>
                    <a:pt x="11" y="22"/>
                    <a:pt x="6" y="0"/>
                  </a:cubicBezTo>
                  <a:cubicBezTo>
                    <a:pt x="2" y="22"/>
                    <a:pt x="0" y="45"/>
                    <a:pt x="0" y="66"/>
                  </a:cubicBezTo>
                  <a:cubicBezTo>
                    <a:pt x="2" y="89"/>
                    <a:pt x="2" y="111"/>
                    <a:pt x="6" y="133"/>
                  </a:cubicBezTo>
                  <a:cubicBezTo>
                    <a:pt x="11" y="111"/>
                    <a:pt x="13" y="87"/>
                    <a:pt x="13" y="66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20" bIns="2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0" name=""/>
            <p:cNvSpPr/>
            <p:nvPr/>
          </p:nvSpPr>
          <p:spPr>
            <a:xfrm>
              <a:off x="1402920" y="5028840"/>
              <a:ext cx="99000" cy="95400"/>
            </a:xfrm>
            <a:custGeom>
              <a:avLst/>
              <a:gdLst>
                <a:gd name="textAreaLeft" fmla="*/ 0 w 99000"/>
                <a:gd name="textAreaRight" fmla="*/ 99360 w 99000"/>
                <a:gd name="textAreaTop" fmla="*/ 0 h 95400"/>
                <a:gd name="textAreaBottom" fmla="*/ 95760 h 95400"/>
              </a:gdLst>
              <a:ahLst/>
              <a:rect l="textAreaLeft" t="textAreaTop" r="textAreaRight" b="textAreaBottom"/>
              <a:pathLst>
                <a:path w="277" h="267">
                  <a:moveTo>
                    <a:pt x="138" y="267"/>
                  </a:moveTo>
                  <a:cubicBezTo>
                    <a:pt x="184" y="220"/>
                    <a:pt x="277" y="195"/>
                    <a:pt x="277" y="126"/>
                  </a:cubicBezTo>
                  <a:cubicBezTo>
                    <a:pt x="277" y="56"/>
                    <a:pt x="215" y="0"/>
                    <a:pt x="138" y="0"/>
                  </a:cubicBezTo>
                  <a:cubicBezTo>
                    <a:pt x="61" y="0"/>
                    <a:pt x="0" y="56"/>
                    <a:pt x="0" y="126"/>
                  </a:cubicBezTo>
                  <a:cubicBezTo>
                    <a:pt x="0" y="195"/>
                    <a:pt x="92" y="220"/>
                    <a:pt x="138" y="26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1" name=""/>
            <p:cNvSpPr/>
            <p:nvPr/>
          </p:nvSpPr>
          <p:spPr>
            <a:xfrm>
              <a:off x="133848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0" y="177"/>
                  </a:moveTo>
                  <a:cubicBezTo>
                    <a:pt x="198" y="339"/>
                    <a:pt x="203" y="315"/>
                    <a:pt x="209" y="384"/>
                  </a:cubicBezTo>
                  <a:cubicBezTo>
                    <a:pt x="180" y="391"/>
                    <a:pt x="152" y="398"/>
                    <a:pt x="123" y="405"/>
                  </a:cubicBezTo>
                  <a:cubicBezTo>
                    <a:pt x="88" y="343"/>
                    <a:pt x="127" y="390"/>
                    <a:pt x="16" y="220"/>
                  </a:cubicBezTo>
                  <a:cubicBezTo>
                    <a:pt x="-24" y="157"/>
                    <a:pt x="19" y="10"/>
                    <a:pt x="44" y="0"/>
                  </a:cubicBezTo>
                  <a:cubicBezTo>
                    <a:pt x="59" y="-4"/>
                    <a:pt x="187" y="94"/>
                    <a:pt x="190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2" name=""/>
            <p:cNvSpPr/>
            <p:nvPr/>
          </p:nvSpPr>
          <p:spPr>
            <a:xfrm>
              <a:off x="1353240" y="4848480"/>
              <a:ext cx="53640" cy="114480"/>
            </a:xfrm>
            <a:custGeom>
              <a:avLst/>
              <a:gdLst>
                <a:gd name="textAreaLeft" fmla="*/ 0 w 53640"/>
                <a:gd name="textAreaRight" fmla="*/ 54000 w 53640"/>
                <a:gd name="textAreaTop" fmla="*/ 0 h 114480"/>
                <a:gd name="textAreaBottom" fmla="*/ 114840 h 114480"/>
              </a:gdLst>
              <a:ahLst/>
              <a:rect l="textAreaLeft" t="textAreaTop" r="textAreaRight" b="textAreaBottom"/>
              <a:pathLst>
                <a:path w="151" h="320">
                  <a:moveTo>
                    <a:pt x="112" y="105"/>
                  </a:moveTo>
                  <a:cubicBezTo>
                    <a:pt x="142" y="262"/>
                    <a:pt x="138" y="239"/>
                    <a:pt x="151" y="306"/>
                  </a:cubicBezTo>
                  <a:cubicBezTo>
                    <a:pt x="132" y="311"/>
                    <a:pt x="113" y="315"/>
                    <a:pt x="94" y="320"/>
                  </a:cubicBezTo>
                  <a:cubicBezTo>
                    <a:pt x="67" y="256"/>
                    <a:pt x="94" y="309"/>
                    <a:pt x="11" y="129"/>
                  </a:cubicBezTo>
                  <a:cubicBezTo>
                    <a:pt x="-11" y="83"/>
                    <a:pt x="2" y="8"/>
                    <a:pt x="25" y="0"/>
                  </a:cubicBezTo>
                  <a:cubicBezTo>
                    <a:pt x="40" y="-5"/>
                    <a:pt x="100" y="40"/>
                    <a:pt x="112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3" name=""/>
            <p:cNvSpPr/>
            <p:nvPr/>
          </p:nvSpPr>
          <p:spPr>
            <a:xfrm>
              <a:off x="1491120" y="4818960"/>
              <a:ext cx="74520" cy="14508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145080"/>
                <a:gd name="textAreaBottom" fmla="*/ 145440 h 145080"/>
              </a:gdLst>
              <a:ahLst/>
              <a:rect l="textAreaLeft" t="textAreaTop" r="textAreaRight" b="textAreaBottom"/>
              <a:pathLst>
                <a:path w="209" h="405">
                  <a:moveTo>
                    <a:pt x="19" y="177"/>
                  </a:moveTo>
                  <a:cubicBezTo>
                    <a:pt x="11" y="339"/>
                    <a:pt x="6" y="315"/>
                    <a:pt x="0" y="384"/>
                  </a:cubicBezTo>
                  <a:cubicBezTo>
                    <a:pt x="29" y="391"/>
                    <a:pt x="57" y="398"/>
                    <a:pt x="86" y="405"/>
                  </a:cubicBezTo>
                  <a:cubicBezTo>
                    <a:pt x="121" y="343"/>
                    <a:pt x="82" y="390"/>
                    <a:pt x="192" y="220"/>
                  </a:cubicBezTo>
                  <a:cubicBezTo>
                    <a:pt x="234" y="157"/>
                    <a:pt x="189" y="10"/>
                    <a:pt x="165" y="0"/>
                  </a:cubicBezTo>
                  <a:cubicBezTo>
                    <a:pt x="149" y="-4"/>
                    <a:pt x="22" y="94"/>
                    <a:pt x="19" y="17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4" name=""/>
            <p:cNvSpPr/>
            <p:nvPr/>
          </p:nvSpPr>
          <p:spPr>
            <a:xfrm>
              <a:off x="1497240" y="4848480"/>
              <a:ext cx="54000" cy="115200"/>
            </a:xfrm>
            <a:custGeom>
              <a:avLst/>
              <a:gdLst>
                <a:gd name="textAreaLeft" fmla="*/ 0 w 54000"/>
                <a:gd name="textAreaRight" fmla="*/ 54360 w 54000"/>
                <a:gd name="textAreaTop" fmla="*/ 0 h 115200"/>
                <a:gd name="textAreaBottom" fmla="*/ 115560 h 115200"/>
              </a:gdLst>
              <a:ahLst/>
              <a:rect l="textAreaLeft" t="textAreaTop" r="textAreaRight" b="textAreaBottom"/>
              <a:pathLst>
                <a:path w="152" h="322">
                  <a:moveTo>
                    <a:pt x="38" y="105"/>
                  </a:moveTo>
                  <a:cubicBezTo>
                    <a:pt x="9" y="262"/>
                    <a:pt x="13" y="239"/>
                    <a:pt x="0" y="306"/>
                  </a:cubicBezTo>
                  <a:cubicBezTo>
                    <a:pt x="18" y="311"/>
                    <a:pt x="37" y="317"/>
                    <a:pt x="55" y="322"/>
                  </a:cubicBezTo>
                  <a:cubicBezTo>
                    <a:pt x="83" y="258"/>
                    <a:pt x="55" y="311"/>
                    <a:pt x="140" y="131"/>
                  </a:cubicBezTo>
                  <a:cubicBezTo>
                    <a:pt x="162" y="83"/>
                    <a:pt x="151" y="8"/>
                    <a:pt x="126" y="0"/>
                  </a:cubicBezTo>
                  <a:cubicBezTo>
                    <a:pt x="111" y="-5"/>
                    <a:pt x="51" y="40"/>
                    <a:pt x="38" y="10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5" name=""/>
            <p:cNvSpPr/>
            <p:nvPr/>
          </p:nvSpPr>
          <p:spPr>
            <a:xfrm>
              <a:off x="1351080" y="4907880"/>
              <a:ext cx="201960" cy="176760"/>
            </a:xfrm>
            <a:custGeom>
              <a:avLst/>
              <a:gdLst>
                <a:gd name="textAreaLeft" fmla="*/ 0 w 201960"/>
                <a:gd name="textAreaRight" fmla="*/ 202320 w 201960"/>
                <a:gd name="textAreaTop" fmla="*/ 0 h 176760"/>
                <a:gd name="textAreaBottom" fmla="*/ 177120 h 176760"/>
              </a:gdLst>
              <a:ahLst/>
              <a:rect l="textAreaLeft" t="textAreaTop" r="textAreaRight" b="textAreaBottom"/>
              <a:pathLst>
                <a:path w="563" h="493">
                  <a:moveTo>
                    <a:pt x="281" y="0"/>
                  </a:moveTo>
                  <a:cubicBezTo>
                    <a:pt x="127" y="0"/>
                    <a:pt x="56" y="66"/>
                    <a:pt x="56" y="158"/>
                  </a:cubicBezTo>
                  <a:cubicBezTo>
                    <a:pt x="56" y="235"/>
                    <a:pt x="-61" y="349"/>
                    <a:pt x="44" y="424"/>
                  </a:cubicBezTo>
                  <a:cubicBezTo>
                    <a:pt x="95" y="461"/>
                    <a:pt x="180" y="493"/>
                    <a:pt x="281" y="493"/>
                  </a:cubicBezTo>
                  <a:cubicBezTo>
                    <a:pt x="383" y="493"/>
                    <a:pt x="469" y="461"/>
                    <a:pt x="520" y="424"/>
                  </a:cubicBezTo>
                  <a:cubicBezTo>
                    <a:pt x="624" y="347"/>
                    <a:pt x="508" y="235"/>
                    <a:pt x="508" y="158"/>
                  </a:cubicBezTo>
                  <a:cubicBezTo>
                    <a:pt x="508" y="66"/>
                    <a:pt x="438" y="0"/>
                    <a:pt x="281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6" name=""/>
            <p:cNvSpPr/>
            <p:nvPr/>
          </p:nvSpPr>
          <p:spPr>
            <a:xfrm>
              <a:off x="1364400" y="4932000"/>
              <a:ext cx="176400" cy="146520"/>
            </a:xfrm>
            <a:custGeom>
              <a:avLst/>
              <a:gdLst>
                <a:gd name="textAreaLeft" fmla="*/ 0 w 176400"/>
                <a:gd name="textAreaRight" fmla="*/ 176760 w 176400"/>
                <a:gd name="textAreaTop" fmla="*/ 0 h 146520"/>
                <a:gd name="textAreaBottom" fmla="*/ 146880 h 146520"/>
              </a:gdLst>
              <a:ahLst/>
              <a:rect l="textAreaLeft" t="textAreaTop" r="textAreaRight" b="textAreaBottom"/>
              <a:pathLst>
                <a:path w="492" h="409">
                  <a:moveTo>
                    <a:pt x="224" y="13"/>
                  </a:moveTo>
                  <a:cubicBezTo>
                    <a:pt x="238" y="-4"/>
                    <a:pt x="251" y="-4"/>
                    <a:pt x="264" y="13"/>
                  </a:cubicBezTo>
                  <a:cubicBezTo>
                    <a:pt x="297" y="55"/>
                    <a:pt x="347" y="144"/>
                    <a:pt x="351" y="218"/>
                  </a:cubicBezTo>
                  <a:cubicBezTo>
                    <a:pt x="409" y="210"/>
                    <a:pt x="475" y="213"/>
                    <a:pt x="489" y="244"/>
                  </a:cubicBezTo>
                  <a:cubicBezTo>
                    <a:pt x="515" y="305"/>
                    <a:pt x="392" y="409"/>
                    <a:pt x="246" y="409"/>
                  </a:cubicBezTo>
                  <a:cubicBezTo>
                    <a:pt x="98" y="409"/>
                    <a:pt x="-22" y="305"/>
                    <a:pt x="4" y="244"/>
                  </a:cubicBezTo>
                  <a:cubicBezTo>
                    <a:pt x="15" y="213"/>
                    <a:pt x="81" y="210"/>
                    <a:pt x="138" y="218"/>
                  </a:cubicBezTo>
                  <a:cubicBezTo>
                    <a:pt x="141" y="144"/>
                    <a:pt x="192" y="55"/>
                    <a:pt x="224" y="1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7" name=""/>
            <p:cNvSpPr/>
            <p:nvPr/>
          </p:nvSpPr>
          <p:spPr>
            <a:xfrm>
              <a:off x="1410840" y="5037120"/>
              <a:ext cx="83160" cy="29520"/>
            </a:xfrm>
            <a:custGeom>
              <a:avLst/>
              <a:gdLst>
                <a:gd name="textAreaLeft" fmla="*/ 0 w 83160"/>
                <a:gd name="textAreaRight" fmla="*/ 83520 w 83160"/>
                <a:gd name="textAreaTop" fmla="*/ 0 h 29520"/>
                <a:gd name="textAreaBottom" fmla="*/ 29880 h 29520"/>
              </a:gdLst>
              <a:ahLst/>
              <a:rect l="textAreaLeft" t="textAreaTop" r="textAreaRight" b="textAreaBottom"/>
              <a:pathLst>
                <a:path w="233" h="84">
                  <a:moveTo>
                    <a:pt x="47" y="30"/>
                  </a:moveTo>
                  <a:cubicBezTo>
                    <a:pt x="64" y="31"/>
                    <a:pt x="83" y="27"/>
                    <a:pt x="96" y="18"/>
                  </a:cubicBezTo>
                  <a:cubicBezTo>
                    <a:pt x="104" y="13"/>
                    <a:pt x="110" y="7"/>
                    <a:pt x="116" y="0"/>
                  </a:cubicBezTo>
                  <a:cubicBezTo>
                    <a:pt x="121" y="7"/>
                    <a:pt x="129" y="13"/>
                    <a:pt x="136" y="18"/>
                  </a:cubicBezTo>
                  <a:cubicBezTo>
                    <a:pt x="152" y="27"/>
                    <a:pt x="169" y="32"/>
                    <a:pt x="186" y="30"/>
                  </a:cubicBezTo>
                  <a:cubicBezTo>
                    <a:pt x="203" y="30"/>
                    <a:pt x="219" y="24"/>
                    <a:pt x="232" y="13"/>
                  </a:cubicBezTo>
                  <a:cubicBezTo>
                    <a:pt x="239" y="7"/>
                    <a:pt x="199" y="84"/>
                    <a:pt x="116" y="84"/>
                  </a:cubicBezTo>
                  <a:cubicBezTo>
                    <a:pt x="33" y="84"/>
                    <a:pt x="-7" y="7"/>
                    <a:pt x="1" y="13"/>
                  </a:cubicBezTo>
                  <a:cubicBezTo>
                    <a:pt x="13" y="23"/>
                    <a:pt x="30" y="28"/>
                    <a:pt x="47" y="3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5120" bIns="-15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8" name=""/>
            <p:cNvSpPr/>
            <p:nvPr/>
          </p:nvSpPr>
          <p:spPr>
            <a:xfrm>
              <a:off x="13813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89" y="5"/>
                  </a:moveTo>
                  <a:cubicBezTo>
                    <a:pt x="43" y="-14"/>
                    <a:pt x="12" y="31"/>
                    <a:pt x="5" y="56"/>
                  </a:cubicBezTo>
                  <a:cubicBezTo>
                    <a:pt x="-8" y="92"/>
                    <a:pt x="8" y="133"/>
                    <a:pt x="12" y="142"/>
                  </a:cubicBezTo>
                  <a:cubicBezTo>
                    <a:pt x="15" y="149"/>
                    <a:pt x="49" y="178"/>
                    <a:pt x="125" y="150"/>
                  </a:cubicBezTo>
                  <a:cubicBezTo>
                    <a:pt x="123" y="150"/>
                    <a:pt x="143" y="109"/>
                    <a:pt x="134" y="70"/>
                  </a:cubicBezTo>
                  <a:cubicBezTo>
                    <a:pt x="119" y="49"/>
                    <a:pt x="129" y="20"/>
                    <a:pt x="89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9" name=""/>
            <p:cNvSpPr/>
            <p:nvPr/>
          </p:nvSpPr>
          <p:spPr>
            <a:xfrm>
              <a:off x="1378080" y="4950720"/>
              <a:ext cx="50760" cy="6192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1920"/>
                <a:gd name="textAreaBottom" fmla="*/ 62280 h 61920"/>
              </a:gdLst>
              <a:ahLst/>
              <a:rect l="textAreaLeft" t="textAreaTop" r="textAreaRight" b="textAreaBottom"/>
              <a:pathLst>
                <a:path w="143" h="174">
                  <a:moveTo>
                    <a:pt x="126" y="28"/>
                  </a:moveTo>
                  <a:cubicBezTo>
                    <a:pt x="120" y="21"/>
                    <a:pt x="114" y="14"/>
                    <a:pt x="106" y="10"/>
                  </a:cubicBezTo>
                  <a:cubicBezTo>
                    <a:pt x="103" y="7"/>
                    <a:pt x="98" y="5"/>
                    <a:pt x="94" y="4"/>
                  </a:cubicBezTo>
                  <a:cubicBezTo>
                    <a:pt x="89" y="2"/>
                    <a:pt x="84" y="1"/>
                    <a:pt x="80" y="1"/>
                  </a:cubicBezTo>
                  <a:cubicBezTo>
                    <a:pt x="61" y="-2"/>
                    <a:pt x="43" y="7"/>
                    <a:pt x="30" y="19"/>
                  </a:cubicBezTo>
                  <a:cubicBezTo>
                    <a:pt x="18" y="31"/>
                    <a:pt x="7" y="48"/>
                    <a:pt x="3" y="67"/>
                  </a:cubicBezTo>
                  <a:cubicBezTo>
                    <a:pt x="-2" y="85"/>
                    <a:pt x="0" y="104"/>
                    <a:pt x="4" y="123"/>
                  </a:cubicBezTo>
                  <a:cubicBezTo>
                    <a:pt x="6" y="132"/>
                    <a:pt x="9" y="141"/>
                    <a:pt x="14" y="149"/>
                  </a:cubicBezTo>
                  <a:cubicBezTo>
                    <a:pt x="14" y="150"/>
                    <a:pt x="14" y="151"/>
                    <a:pt x="15" y="152"/>
                  </a:cubicBezTo>
                  <a:cubicBezTo>
                    <a:pt x="15" y="154"/>
                    <a:pt x="15" y="156"/>
                    <a:pt x="15" y="157"/>
                  </a:cubicBezTo>
                  <a:cubicBezTo>
                    <a:pt x="15" y="158"/>
                    <a:pt x="16" y="158"/>
                    <a:pt x="17" y="158"/>
                  </a:cubicBezTo>
                  <a:cubicBezTo>
                    <a:pt x="18" y="160"/>
                    <a:pt x="20" y="161"/>
                    <a:pt x="23" y="163"/>
                  </a:cubicBezTo>
                  <a:cubicBezTo>
                    <a:pt x="27" y="166"/>
                    <a:pt x="30" y="167"/>
                    <a:pt x="35" y="169"/>
                  </a:cubicBezTo>
                  <a:cubicBezTo>
                    <a:pt x="52" y="175"/>
                    <a:pt x="69" y="175"/>
                    <a:pt x="86" y="173"/>
                  </a:cubicBezTo>
                  <a:cubicBezTo>
                    <a:pt x="103" y="170"/>
                    <a:pt x="118" y="166"/>
                    <a:pt x="134" y="158"/>
                  </a:cubicBezTo>
                  <a:cubicBezTo>
                    <a:pt x="118" y="161"/>
                    <a:pt x="101" y="166"/>
                    <a:pt x="86" y="166"/>
                  </a:cubicBezTo>
                  <a:cubicBezTo>
                    <a:pt x="70" y="166"/>
                    <a:pt x="54" y="164"/>
                    <a:pt x="40" y="158"/>
                  </a:cubicBezTo>
                  <a:cubicBezTo>
                    <a:pt x="37" y="157"/>
                    <a:pt x="34" y="155"/>
                    <a:pt x="30" y="152"/>
                  </a:cubicBezTo>
                  <a:cubicBezTo>
                    <a:pt x="29" y="150"/>
                    <a:pt x="27" y="150"/>
                    <a:pt x="27" y="149"/>
                  </a:cubicBezTo>
                  <a:cubicBezTo>
                    <a:pt x="26" y="148"/>
                    <a:pt x="26" y="147"/>
                    <a:pt x="26" y="146"/>
                  </a:cubicBezTo>
                  <a:cubicBezTo>
                    <a:pt x="23" y="138"/>
                    <a:pt x="21" y="130"/>
                    <a:pt x="18" y="123"/>
                  </a:cubicBezTo>
                  <a:cubicBezTo>
                    <a:pt x="15" y="106"/>
                    <a:pt x="14" y="89"/>
                    <a:pt x="18" y="74"/>
                  </a:cubicBezTo>
                  <a:cubicBezTo>
                    <a:pt x="21" y="59"/>
                    <a:pt x="30" y="45"/>
                    <a:pt x="41" y="34"/>
                  </a:cubicBezTo>
                  <a:cubicBezTo>
                    <a:pt x="52" y="24"/>
                    <a:pt x="66" y="16"/>
                    <a:pt x="80" y="18"/>
                  </a:cubicBezTo>
                  <a:cubicBezTo>
                    <a:pt x="83" y="18"/>
                    <a:pt x="86" y="17"/>
                    <a:pt x="90" y="19"/>
                  </a:cubicBezTo>
                  <a:cubicBezTo>
                    <a:pt x="93" y="20"/>
                    <a:pt x="98" y="21"/>
                    <a:pt x="101" y="22"/>
                  </a:cubicBezTo>
                  <a:cubicBezTo>
                    <a:pt x="109" y="25"/>
                    <a:pt x="115" y="30"/>
                    <a:pt x="120" y="36"/>
                  </a:cubicBezTo>
                  <a:cubicBezTo>
                    <a:pt x="130" y="45"/>
                    <a:pt x="138" y="61"/>
                    <a:pt x="143" y="79"/>
                  </a:cubicBezTo>
                  <a:cubicBezTo>
                    <a:pt x="143" y="61"/>
                    <a:pt x="137" y="44"/>
                    <a:pt x="126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7280" bIns="172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0" name=""/>
            <p:cNvSpPr/>
            <p:nvPr/>
          </p:nvSpPr>
          <p:spPr>
            <a:xfrm>
              <a:off x="139392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2" y="66"/>
                    <a:pt x="6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6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1" name=""/>
            <p:cNvSpPr/>
            <p:nvPr/>
          </p:nvSpPr>
          <p:spPr>
            <a:xfrm>
              <a:off x="1474920" y="4953600"/>
              <a:ext cx="48240" cy="57600"/>
            </a:xfrm>
            <a:custGeom>
              <a:avLst/>
              <a:gdLst>
                <a:gd name="textAreaLeft" fmla="*/ 0 w 48240"/>
                <a:gd name="textAreaRight" fmla="*/ 48600 w 48240"/>
                <a:gd name="textAreaTop" fmla="*/ 0 h 57600"/>
                <a:gd name="textAreaBottom" fmla="*/ 57960 h 57600"/>
              </a:gdLst>
              <a:ahLst/>
              <a:rect l="textAreaLeft" t="textAreaTop" r="textAreaRight" b="textAreaBottom"/>
              <a:pathLst>
                <a:path w="136" h="162">
                  <a:moveTo>
                    <a:pt x="47" y="5"/>
                  </a:moveTo>
                  <a:cubicBezTo>
                    <a:pt x="93" y="-14"/>
                    <a:pt x="124" y="31"/>
                    <a:pt x="131" y="56"/>
                  </a:cubicBezTo>
                  <a:cubicBezTo>
                    <a:pt x="144" y="92"/>
                    <a:pt x="128" y="134"/>
                    <a:pt x="124" y="142"/>
                  </a:cubicBezTo>
                  <a:cubicBezTo>
                    <a:pt x="120" y="150"/>
                    <a:pt x="87" y="178"/>
                    <a:pt x="11" y="150"/>
                  </a:cubicBezTo>
                  <a:cubicBezTo>
                    <a:pt x="13" y="150"/>
                    <a:pt x="-6" y="109"/>
                    <a:pt x="2" y="70"/>
                  </a:cubicBezTo>
                  <a:cubicBezTo>
                    <a:pt x="17" y="49"/>
                    <a:pt x="7" y="20"/>
                    <a:pt x="47" y="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2" name=""/>
            <p:cNvSpPr/>
            <p:nvPr/>
          </p:nvSpPr>
          <p:spPr>
            <a:xfrm>
              <a:off x="1475640" y="4951080"/>
              <a:ext cx="51120" cy="61200"/>
            </a:xfrm>
            <a:custGeom>
              <a:avLst/>
              <a:gdLst>
                <a:gd name="textAreaLeft" fmla="*/ 0 w 51120"/>
                <a:gd name="textAreaRight" fmla="*/ 51480 w 51120"/>
                <a:gd name="textAreaTop" fmla="*/ 0 h 61200"/>
                <a:gd name="textAreaBottom" fmla="*/ 61560 h 61200"/>
              </a:gdLst>
              <a:ahLst/>
              <a:rect l="textAreaLeft" t="textAreaTop" r="textAreaRight" b="textAreaBottom"/>
              <a:pathLst>
                <a:path w="144" h="172">
                  <a:moveTo>
                    <a:pt x="23" y="33"/>
                  </a:moveTo>
                  <a:cubicBezTo>
                    <a:pt x="29" y="27"/>
                    <a:pt x="35" y="23"/>
                    <a:pt x="42" y="20"/>
                  </a:cubicBezTo>
                  <a:cubicBezTo>
                    <a:pt x="45" y="18"/>
                    <a:pt x="49" y="17"/>
                    <a:pt x="52" y="17"/>
                  </a:cubicBezTo>
                  <a:cubicBezTo>
                    <a:pt x="55" y="15"/>
                    <a:pt x="60" y="15"/>
                    <a:pt x="63" y="15"/>
                  </a:cubicBezTo>
                  <a:cubicBezTo>
                    <a:pt x="77" y="15"/>
                    <a:pt x="92" y="21"/>
                    <a:pt x="102" y="32"/>
                  </a:cubicBezTo>
                  <a:cubicBezTo>
                    <a:pt x="112" y="43"/>
                    <a:pt x="122" y="58"/>
                    <a:pt x="125" y="72"/>
                  </a:cubicBezTo>
                  <a:cubicBezTo>
                    <a:pt x="128" y="86"/>
                    <a:pt x="128" y="103"/>
                    <a:pt x="125" y="120"/>
                  </a:cubicBezTo>
                  <a:cubicBezTo>
                    <a:pt x="123" y="128"/>
                    <a:pt x="120" y="137"/>
                    <a:pt x="117" y="143"/>
                  </a:cubicBezTo>
                  <a:cubicBezTo>
                    <a:pt x="116" y="144"/>
                    <a:pt x="116" y="145"/>
                    <a:pt x="115" y="146"/>
                  </a:cubicBezTo>
                  <a:cubicBezTo>
                    <a:pt x="114" y="148"/>
                    <a:pt x="112" y="148"/>
                    <a:pt x="112" y="149"/>
                  </a:cubicBezTo>
                  <a:cubicBezTo>
                    <a:pt x="109" y="151"/>
                    <a:pt x="106" y="154"/>
                    <a:pt x="103" y="156"/>
                  </a:cubicBezTo>
                  <a:cubicBezTo>
                    <a:pt x="89" y="162"/>
                    <a:pt x="74" y="165"/>
                    <a:pt x="57" y="163"/>
                  </a:cubicBezTo>
                  <a:cubicBezTo>
                    <a:pt x="42" y="163"/>
                    <a:pt x="25" y="160"/>
                    <a:pt x="9" y="156"/>
                  </a:cubicBezTo>
                  <a:cubicBezTo>
                    <a:pt x="25" y="163"/>
                    <a:pt x="40" y="168"/>
                    <a:pt x="57" y="171"/>
                  </a:cubicBezTo>
                  <a:cubicBezTo>
                    <a:pt x="74" y="174"/>
                    <a:pt x="91" y="172"/>
                    <a:pt x="108" y="166"/>
                  </a:cubicBezTo>
                  <a:cubicBezTo>
                    <a:pt x="112" y="165"/>
                    <a:pt x="115" y="163"/>
                    <a:pt x="120" y="160"/>
                  </a:cubicBezTo>
                  <a:cubicBezTo>
                    <a:pt x="122" y="159"/>
                    <a:pt x="125" y="157"/>
                    <a:pt x="126" y="156"/>
                  </a:cubicBezTo>
                  <a:cubicBezTo>
                    <a:pt x="127" y="156"/>
                    <a:pt x="127" y="155"/>
                    <a:pt x="128" y="154"/>
                  </a:cubicBezTo>
                  <a:cubicBezTo>
                    <a:pt x="128" y="154"/>
                    <a:pt x="129" y="153"/>
                    <a:pt x="129" y="152"/>
                  </a:cubicBezTo>
                  <a:lnTo>
                    <a:pt x="129" y="151"/>
                  </a:lnTo>
                  <a:cubicBezTo>
                    <a:pt x="130" y="151"/>
                    <a:pt x="130" y="150"/>
                    <a:pt x="131" y="149"/>
                  </a:cubicBezTo>
                  <a:cubicBezTo>
                    <a:pt x="134" y="140"/>
                    <a:pt x="137" y="132"/>
                    <a:pt x="140" y="123"/>
                  </a:cubicBezTo>
                  <a:cubicBezTo>
                    <a:pt x="145" y="105"/>
                    <a:pt x="145" y="86"/>
                    <a:pt x="142" y="67"/>
                  </a:cubicBezTo>
                  <a:cubicBezTo>
                    <a:pt x="137" y="49"/>
                    <a:pt x="126" y="32"/>
                    <a:pt x="114" y="20"/>
                  </a:cubicBezTo>
                  <a:cubicBezTo>
                    <a:pt x="100" y="7"/>
                    <a:pt x="83" y="-2"/>
                    <a:pt x="65" y="1"/>
                  </a:cubicBezTo>
                  <a:cubicBezTo>
                    <a:pt x="60" y="1"/>
                    <a:pt x="55" y="3"/>
                    <a:pt x="51" y="4"/>
                  </a:cubicBezTo>
                  <a:cubicBezTo>
                    <a:pt x="46" y="6"/>
                    <a:pt x="43" y="7"/>
                    <a:pt x="38" y="10"/>
                  </a:cubicBezTo>
                  <a:cubicBezTo>
                    <a:pt x="31" y="15"/>
                    <a:pt x="25" y="21"/>
                    <a:pt x="18" y="29"/>
                  </a:cubicBezTo>
                  <a:cubicBezTo>
                    <a:pt x="8" y="41"/>
                    <a:pt x="2" y="60"/>
                    <a:pt x="0" y="78"/>
                  </a:cubicBezTo>
                  <a:cubicBezTo>
                    <a:pt x="5" y="61"/>
                    <a:pt x="11" y="44"/>
                    <a:pt x="23" y="3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6560" bIns="16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3" name=""/>
            <p:cNvSpPr/>
            <p:nvPr/>
          </p:nvSpPr>
          <p:spPr>
            <a:xfrm>
              <a:off x="1482840" y="4967640"/>
              <a:ext cx="28080" cy="34560"/>
            </a:xfrm>
            <a:custGeom>
              <a:avLst/>
              <a:gdLst>
                <a:gd name="textAreaLeft" fmla="*/ 0 w 28080"/>
                <a:gd name="textAreaRight" fmla="*/ 28440 w 28080"/>
                <a:gd name="textAreaTop" fmla="*/ 0 h 34560"/>
                <a:gd name="textAreaBottom" fmla="*/ 34920 h 34560"/>
              </a:gdLst>
              <a:ahLst/>
              <a:rect l="textAreaLeft" t="textAreaTop" r="textAreaRight" b="textAreaBottom"/>
              <a:pathLst>
                <a:path w="80" h="98">
                  <a:moveTo>
                    <a:pt x="0" y="49"/>
                  </a:moveTo>
                  <a:cubicBezTo>
                    <a:pt x="0" y="58"/>
                    <a:pt x="1" y="66"/>
                    <a:pt x="5" y="74"/>
                  </a:cubicBezTo>
                  <a:cubicBezTo>
                    <a:pt x="9" y="81"/>
                    <a:pt x="14" y="87"/>
                    <a:pt x="20" y="92"/>
                  </a:cubicBezTo>
                  <a:cubicBezTo>
                    <a:pt x="26" y="96"/>
                    <a:pt x="33" y="98"/>
                    <a:pt x="40" y="98"/>
                  </a:cubicBezTo>
                  <a:cubicBezTo>
                    <a:pt x="47" y="98"/>
                    <a:pt x="54" y="96"/>
                    <a:pt x="60" y="92"/>
                  </a:cubicBezTo>
                  <a:cubicBezTo>
                    <a:pt x="66" y="87"/>
                    <a:pt x="71" y="81"/>
                    <a:pt x="75" y="74"/>
                  </a:cubicBezTo>
                  <a:cubicBezTo>
                    <a:pt x="78" y="66"/>
                    <a:pt x="80" y="58"/>
                    <a:pt x="80" y="49"/>
                  </a:cubicBezTo>
                  <a:cubicBezTo>
                    <a:pt x="80" y="40"/>
                    <a:pt x="78" y="32"/>
                    <a:pt x="75" y="24"/>
                  </a:cubicBezTo>
                  <a:cubicBezTo>
                    <a:pt x="71" y="17"/>
                    <a:pt x="66" y="10"/>
                    <a:pt x="60" y="6"/>
                  </a:cubicBezTo>
                  <a:cubicBezTo>
                    <a:pt x="54" y="1"/>
                    <a:pt x="47" y="0"/>
                    <a:pt x="40" y="0"/>
                  </a:cubicBezTo>
                  <a:cubicBezTo>
                    <a:pt x="33" y="0"/>
                    <a:pt x="26" y="1"/>
                    <a:pt x="20" y="6"/>
                  </a:cubicBezTo>
                  <a:cubicBezTo>
                    <a:pt x="14" y="10"/>
                    <a:pt x="9" y="17"/>
                    <a:pt x="5" y="24"/>
                  </a:cubicBezTo>
                  <a:cubicBezTo>
                    <a:pt x="2" y="32"/>
                    <a:pt x="0" y="40"/>
                    <a:pt x="0" y="4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0080" bIns="-1008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4" name=""/>
            <p:cNvSpPr/>
            <p:nvPr/>
          </p:nvSpPr>
          <p:spPr>
            <a:xfrm>
              <a:off x="1438200" y="5029920"/>
              <a:ext cx="28800" cy="23400"/>
            </a:xfrm>
            <a:custGeom>
              <a:avLst/>
              <a:gdLst>
                <a:gd name="textAreaLeft" fmla="*/ 0 w 28800"/>
                <a:gd name="textAreaRight" fmla="*/ 29160 w 28800"/>
                <a:gd name="textAreaTop" fmla="*/ 0 h 23400"/>
                <a:gd name="textAreaBottom" fmla="*/ 23760 h 23400"/>
              </a:gdLst>
              <a:ahLst/>
              <a:rect l="textAreaLeft" t="textAreaTop" r="textAreaRight" b="textAreaBottom"/>
              <a:pathLst>
                <a:path w="82" h="67">
                  <a:moveTo>
                    <a:pt x="82" y="0"/>
                  </a:moveTo>
                  <a:cubicBezTo>
                    <a:pt x="55" y="0"/>
                    <a:pt x="27" y="0"/>
                    <a:pt x="0" y="0"/>
                  </a:cubicBezTo>
                  <a:cubicBezTo>
                    <a:pt x="0" y="22"/>
                    <a:pt x="0" y="45"/>
                    <a:pt x="0" y="67"/>
                  </a:cubicBezTo>
                  <a:cubicBezTo>
                    <a:pt x="27" y="67"/>
                    <a:pt x="55" y="67"/>
                    <a:pt x="82" y="67"/>
                  </a:cubicBezTo>
                  <a:cubicBezTo>
                    <a:pt x="82" y="45"/>
                    <a:pt x="82" y="22"/>
                    <a:pt x="82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1240" bIns="-212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5" name=""/>
            <p:cNvSpPr/>
            <p:nvPr/>
          </p:nvSpPr>
          <p:spPr>
            <a:xfrm>
              <a:off x="1397880" y="5009400"/>
              <a:ext cx="110160" cy="38520"/>
            </a:xfrm>
            <a:custGeom>
              <a:avLst/>
              <a:gdLst>
                <a:gd name="textAreaLeft" fmla="*/ 0 w 110160"/>
                <a:gd name="textAreaRight" fmla="*/ 110520 w 110160"/>
                <a:gd name="textAreaTop" fmla="*/ 0 h 38520"/>
                <a:gd name="textAreaBottom" fmla="*/ 38880 h 38520"/>
              </a:gdLst>
              <a:ahLst/>
              <a:rect l="textAreaLeft" t="textAreaTop" r="textAreaRight" b="textAreaBottom"/>
              <a:pathLst>
                <a:path w="308" h="109">
                  <a:moveTo>
                    <a:pt x="75" y="94"/>
                  </a:moveTo>
                  <a:cubicBezTo>
                    <a:pt x="91" y="92"/>
                    <a:pt x="106" y="88"/>
                    <a:pt x="119" y="81"/>
                  </a:cubicBezTo>
                  <a:cubicBezTo>
                    <a:pt x="131" y="73"/>
                    <a:pt x="140" y="63"/>
                    <a:pt x="142" y="52"/>
                  </a:cubicBezTo>
                  <a:cubicBezTo>
                    <a:pt x="145" y="35"/>
                    <a:pt x="149" y="17"/>
                    <a:pt x="152" y="0"/>
                  </a:cubicBezTo>
                  <a:cubicBezTo>
                    <a:pt x="156" y="17"/>
                    <a:pt x="159" y="35"/>
                    <a:pt x="163" y="52"/>
                  </a:cubicBezTo>
                  <a:cubicBezTo>
                    <a:pt x="166" y="64"/>
                    <a:pt x="173" y="73"/>
                    <a:pt x="186" y="81"/>
                  </a:cubicBezTo>
                  <a:cubicBezTo>
                    <a:pt x="198" y="88"/>
                    <a:pt x="214" y="94"/>
                    <a:pt x="229" y="94"/>
                  </a:cubicBezTo>
                  <a:cubicBezTo>
                    <a:pt x="246" y="94"/>
                    <a:pt x="262" y="92"/>
                    <a:pt x="275" y="84"/>
                  </a:cubicBezTo>
                  <a:cubicBezTo>
                    <a:pt x="289" y="78"/>
                    <a:pt x="302" y="67"/>
                    <a:pt x="308" y="54"/>
                  </a:cubicBezTo>
                  <a:cubicBezTo>
                    <a:pt x="306" y="69"/>
                    <a:pt x="297" y="83"/>
                    <a:pt x="283" y="92"/>
                  </a:cubicBezTo>
                  <a:cubicBezTo>
                    <a:pt x="269" y="101"/>
                    <a:pt x="249" y="107"/>
                    <a:pt x="231" y="109"/>
                  </a:cubicBezTo>
                  <a:cubicBezTo>
                    <a:pt x="211" y="110"/>
                    <a:pt x="192" y="106"/>
                    <a:pt x="175" y="97"/>
                  </a:cubicBezTo>
                  <a:cubicBezTo>
                    <a:pt x="166" y="92"/>
                    <a:pt x="160" y="86"/>
                    <a:pt x="154" y="78"/>
                  </a:cubicBezTo>
                  <a:cubicBezTo>
                    <a:pt x="148" y="86"/>
                    <a:pt x="140" y="92"/>
                    <a:pt x="132" y="97"/>
                  </a:cubicBezTo>
                  <a:cubicBezTo>
                    <a:pt x="115" y="106"/>
                    <a:pt x="95" y="110"/>
                    <a:pt x="77" y="109"/>
                  </a:cubicBezTo>
                  <a:cubicBezTo>
                    <a:pt x="59" y="109"/>
                    <a:pt x="39" y="103"/>
                    <a:pt x="25" y="92"/>
                  </a:cubicBezTo>
                  <a:cubicBezTo>
                    <a:pt x="11" y="83"/>
                    <a:pt x="0" y="67"/>
                    <a:pt x="0" y="54"/>
                  </a:cubicBezTo>
                  <a:cubicBezTo>
                    <a:pt x="3" y="66"/>
                    <a:pt x="15" y="77"/>
                    <a:pt x="29" y="84"/>
                  </a:cubicBezTo>
                  <a:cubicBezTo>
                    <a:pt x="43" y="90"/>
                    <a:pt x="60" y="94"/>
                    <a:pt x="75" y="94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6120" bIns="-61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6" name=""/>
            <p:cNvSpPr/>
            <p:nvPr/>
          </p:nvSpPr>
          <p:spPr>
            <a:xfrm>
              <a:off x="1432080" y="5002200"/>
              <a:ext cx="41400" cy="1908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19080"/>
                <a:gd name="textAreaBottom" fmla="*/ 19440 h 19080"/>
              </a:gdLst>
              <a:ahLst/>
              <a:rect l="textAreaLeft" t="textAreaTop" r="textAreaRight" b="textAreaBottom"/>
              <a:pathLst>
                <a:path w="117" h="55">
                  <a:moveTo>
                    <a:pt x="59" y="0"/>
                  </a:moveTo>
                  <a:cubicBezTo>
                    <a:pt x="70" y="0"/>
                    <a:pt x="102" y="0"/>
                    <a:pt x="114" y="9"/>
                  </a:cubicBezTo>
                  <a:cubicBezTo>
                    <a:pt x="122" y="15"/>
                    <a:pt x="116" y="30"/>
                    <a:pt x="96" y="44"/>
                  </a:cubicBezTo>
                  <a:cubicBezTo>
                    <a:pt x="82" y="54"/>
                    <a:pt x="70" y="55"/>
                    <a:pt x="60" y="55"/>
                  </a:cubicBezTo>
                  <a:cubicBezTo>
                    <a:pt x="50" y="55"/>
                    <a:pt x="37" y="52"/>
                    <a:pt x="25" y="44"/>
                  </a:cubicBezTo>
                  <a:cubicBezTo>
                    <a:pt x="0" y="30"/>
                    <a:pt x="-4" y="15"/>
                    <a:pt x="4" y="9"/>
                  </a:cubicBezTo>
                  <a:cubicBezTo>
                    <a:pt x="14" y="0"/>
                    <a:pt x="48" y="0"/>
                    <a:pt x="59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560" bIns="-255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7" name=""/>
          <p:cNvSpPr/>
          <p:nvPr/>
        </p:nvSpPr>
        <p:spPr>
          <a:xfrm>
            <a:off x="6666840" y="4873680"/>
            <a:ext cx="150840" cy="228240"/>
          </a:xfrm>
          <a:custGeom>
            <a:avLst/>
            <a:gdLst>
              <a:gd name="textAreaLeft" fmla="*/ 0 w 150840"/>
              <a:gd name="textAreaRight" fmla="*/ 151200 w 150840"/>
              <a:gd name="textAreaTop" fmla="*/ 0 h 228240"/>
              <a:gd name="textAreaBottom" fmla="*/ 228600 h 228240"/>
            </a:gdLst>
            <a:ahLst/>
            <a:rect l="textAreaLeft" t="textAreaTop" r="textAreaRight" b="textAreaBottom"/>
            <a:pathLst>
              <a:path w="421" h="636">
                <a:moveTo>
                  <a:pt x="240" y="544"/>
                </a:moveTo>
                <a:cubicBezTo>
                  <a:pt x="360" y="440"/>
                  <a:pt x="432" y="313"/>
                  <a:pt x="420" y="143"/>
                </a:cubicBezTo>
                <a:cubicBezTo>
                  <a:pt x="415" y="76"/>
                  <a:pt x="390" y="32"/>
                  <a:pt x="360" y="5"/>
                </a:cubicBezTo>
                <a:cubicBezTo>
                  <a:pt x="337" y="-16"/>
                  <a:pt x="196" y="32"/>
                  <a:pt x="196" y="185"/>
                </a:cubicBezTo>
                <a:cubicBezTo>
                  <a:pt x="198" y="474"/>
                  <a:pt x="65" y="484"/>
                  <a:pt x="0" y="634"/>
                </a:cubicBezTo>
                <a:cubicBezTo>
                  <a:pt x="69" y="645"/>
                  <a:pt x="152" y="622"/>
                  <a:pt x="240" y="54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8" name=""/>
          <p:cNvSpPr/>
          <p:nvPr/>
        </p:nvSpPr>
        <p:spPr>
          <a:xfrm>
            <a:off x="6652800" y="4866840"/>
            <a:ext cx="142920" cy="233280"/>
          </a:xfrm>
          <a:custGeom>
            <a:avLst/>
            <a:gdLst>
              <a:gd name="textAreaLeft" fmla="*/ 0 w 142920"/>
              <a:gd name="textAreaRight" fmla="*/ 143280 w 142920"/>
              <a:gd name="textAreaTop" fmla="*/ 0 h 233280"/>
              <a:gd name="textAreaBottom" fmla="*/ 233640 h 233280"/>
            </a:gdLst>
            <a:ahLst/>
            <a:rect l="textAreaLeft" t="textAreaTop" r="textAreaRight" b="textAreaBottom"/>
            <a:pathLst>
              <a:path w="399" h="650">
                <a:moveTo>
                  <a:pt x="399" y="24"/>
                </a:moveTo>
                <a:cubicBezTo>
                  <a:pt x="323" y="-55"/>
                  <a:pt x="187" y="77"/>
                  <a:pt x="187" y="197"/>
                </a:cubicBezTo>
                <a:cubicBezTo>
                  <a:pt x="187" y="487"/>
                  <a:pt x="67" y="513"/>
                  <a:pt x="0" y="643"/>
                </a:cubicBezTo>
                <a:cubicBezTo>
                  <a:pt x="12" y="646"/>
                  <a:pt x="11" y="650"/>
                  <a:pt x="37" y="650"/>
                </a:cubicBezTo>
                <a:cubicBezTo>
                  <a:pt x="122" y="582"/>
                  <a:pt x="249" y="453"/>
                  <a:pt x="249" y="231"/>
                </a:cubicBezTo>
                <a:cubicBezTo>
                  <a:pt x="249" y="93"/>
                  <a:pt x="318" y="35"/>
                  <a:pt x="399" y="2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6652800" y="4862520"/>
            <a:ext cx="134640" cy="234360"/>
          </a:xfrm>
          <a:custGeom>
            <a:avLst/>
            <a:gdLst>
              <a:gd name="textAreaLeft" fmla="*/ 0 w 134640"/>
              <a:gd name="textAreaRight" fmla="*/ 135000 w 134640"/>
              <a:gd name="textAreaTop" fmla="*/ 0 h 234360"/>
              <a:gd name="textAreaBottom" fmla="*/ 234720 h 234360"/>
            </a:gdLst>
            <a:ahLst/>
            <a:rect l="textAreaLeft" t="textAreaTop" r="textAreaRight" b="textAreaBottom"/>
            <a:pathLst>
              <a:path w="376" h="653">
                <a:moveTo>
                  <a:pt x="376" y="17"/>
                </a:moveTo>
                <a:cubicBezTo>
                  <a:pt x="288" y="-36"/>
                  <a:pt x="159" y="40"/>
                  <a:pt x="159" y="186"/>
                </a:cubicBezTo>
                <a:cubicBezTo>
                  <a:pt x="159" y="423"/>
                  <a:pt x="53" y="414"/>
                  <a:pt x="0" y="529"/>
                </a:cubicBezTo>
                <a:cubicBezTo>
                  <a:pt x="0" y="570"/>
                  <a:pt x="0" y="612"/>
                  <a:pt x="0" y="653"/>
                </a:cubicBezTo>
                <a:cubicBezTo>
                  <a:pt x="37" y="628"/>
                  <a:pt x="212" y="479"/>
                  <a:pt x="212" y="218"/>
                </a:cubicBezTo>
                <a:cubicBezTo>
                  <a:pt x="212" y="79"/>
                  <a:pt x="293" y="19"/>
                  <a:pt x="376" y="1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0" name=""/>
          <p:cNvSpPr/>
          <p:nvPr/>
        </p:nvSpPr>
        <p:spPr>
          <a:xfrm>
            <a:off x="6320880" y="4901040"/>
            <a:ext cx="229320" cy="213480"/>
          </a:xfrm>
          <a:custGeom>
            <a:avLst/>
            <a:gdLst>
              <a:gd name="textAreaLeft" fmla="*/ 0 w 229320"/>
              <a:gd name="textAreaRight" fmla="*/ 229680 w 229320"/>
              <a:gd name="textAreaTop" fmla="*/ 0 h 213480"/>
              <a:gd name="textAreaBottom" fmla="*/ 213840 h 213480"/>
            </a:gdLst>
            <a:ahLst/>
            <a:rect l="textAreaLeft" t="textAreaTop" r="textAreaRight" b="textAreaBottom"/>
            <a:pathLst>
              <a:path w="639" h="595">
                <a:moveTo>
                  <a:pt x="4" y="88"/>
                </a:moveTo>
                <a:cubicBezTo>
                  <a:pt x="-28" y="19"/>
                  <a:pt x="140" y="-18"/>
                  <a:pt x="198" y="9"/>
                </a:cubicBezTo>
                <a:cubicBezTo>
                  <a:pt x="198" y="48"/>
                  <a:pt x="198" y="86"/>
                  <a:pt x="198" y="125"/>
                </a:cubicBezTo>
                <a:cubicBezTo>
                  <a:pt x="133" y="112"/>
                  <a:pt x="27" y="136"/>
                  <a:pt x="4" y="88"/>
                </a:cubicBezTo>
                <a:moveTo>
                  <a:pt x="390" y="571"/>
                </a:moveTo>
                <a:cubicBezTo>
                  <a:pt x="390" y="537"/>
                  <a:pt x="503" y="469"/>
                  <a:pt x="639" y="469"/>
                </a:cubicBezTo>
                <a:cubicBezTo>
                  <a:pt x="639" y="511"/>
                  <a:pt x="639" y="553"/>
                  <a:pt x="639" y="595"/>
                </a:cubicBezTo>
                <a:cubicBezTo>
                  <a:pt x="556" y="587"/>
                  <a:pt x="390" y="606"/>
                  <a:pt x="390" y="571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1" name=""/>
          <p:cNvSpPr/>
          <p:nvPr/>
        </p:nvSpPr>
        <p:spPr>
          <a:xfrm>
            <a:off x="6404760" y="4830480"/>
            <a:ext cx="266760" cy="312120"/>
          </a:xfrm>
          <a:custGeom>
            <a:avLst/>
            <a:gdLst>
              <a:gd name="textAreaLeft" fmla="*/ 0 w 266760"/>
              <a:gd name="textAreaRight" fmla="*/ 267120 w 266760"/>
              <a:gd name="textAreaTop" fmla="*/ 0 h 312120"/>
              <a:gd name="textAreaBottom" fmla="*/ 312480 h 312120"/>
            </a:gdLst>
            <a:ahLst/>
            <a:rect l="textAreaLeft" t="textAreaTop" r="textAreaRight" b="textAreaBottom"/>
            <a:pathLst>
              <a:path w="743" h="869">
                <a:moveTo>
                  <a:pt x="714" y="335"/>
                </a:moveTo>
                <a:cubicBezTo>
                  <a:pt x="675" y="238"/>
                  <a:pt x="571" y="120"/>
                  <a:pt x="419" y="55"/>
                </a:cubicBezTo>
                <a:cubicBezTo>
                  <a:pt x="39" y="-111"/>
                  <a:pt x="-99" y="141"/>
                  <a:pt x="74" y="268"/>
                </a:cubicBezTo>
                <a:cubicBezTo>
                  <a:pt x="277" y="418"/>
                  <a:pt x="258" y="657"/>
                  <a:pt x="336" y="756"/>
                </a:cubicBezTo>
                <a:cubicBezTo>
                  <a:pt x="254" y="777"/>
                  <a:pt x="194" y="821"/>
                  <a:pt x="194" y="846"/>
                </a:cubicBezTo>
                <a:cubicBezTo>
                  <a:pt x="194" y="881"/>
                  <a:pt x="359" y="862"/>
                  <a:pt x="442" y="869"/>
                </a:cubicBezTo>
                <a:cubicBezTo>
                  <a:pt x="580" y="869"/>
                  <a:pt x="691" y="841"/>
                  <a:pt x="691" y="807"/>
                </a:cubicBezTo>
                <a:cubicBezTo>
                  <a:pt x="693" y="781"/>
                  <a:pt x="689" y="765"/>
                  <a:pt x="682" y="751"/>
                </a:cubicBezTo>
                <a:cubicBezTo>
                  <a:pt x="749" y="652"/>
                  <a:pt x="763" y="455"/>
                  <a:pt x="714" y="33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2" name=""/>
          <p:cNvSpPr/>
          <p:nvPr/>
        </p:nvSpPr>
        <p:spPr>
          <a:xfrm>
            <a:off x="6508080" y="4936320"/>
            <a:ext cx="99360" cy="183240"/>
          </a:xfrm>
          <a:custGeom>
            <a:avLst/>
            <a:gdLst>
              <a:gd name="textAreaLeft" fmla="*/ 0 w 99360"/>
              <a:gd name="textAreaRight" fmla="*/ 99720 w 99360"/>
              <a:gd name="textAreaTop" fmla="*/ 0 h 183240"/>
              <a:gd name="textAreaBottom" fmla="*/ 183600 h 183240"/>
            </a:gdLst>
            <a:ahLst/>
            <a:rect l="textAreaLeft" t="textAreaTop" r="textAreaRight" b="textAreaBottom"/>
            <a:pathLst>
              <a:path w="278" h="511">
                <a:moveTo>
                  <a:pt x="255" y="0"/>
                </a:moveTo>
                <a:cubicBezTo>
                  <a:pt x="135" y="10"/>
                  <a:pt x="27" y="120"/>
                  <a:pt x="27" y="257"/>
                </a:cubicBezTo>
                <a:cubicBezTo>
                  <a:pt x="29" y="379"/>
                  <a:pt x="105" y="441"/>
                  <a:pt x="80" y="450"/>
                </a:cubicBezTo>
                <a:cubicBezTo>
                  <a:pt x="-123" y="522"/>
                  <a:pt x="107" y="469"/>
                  <a:pt x="268" y="510"/>
                </a:cubicBezTo>
                <a:cubicBezTo>
                  <a:pt x="319" y="524"/>
                  <a:pt x="160" y="347"/>
                  <a:pt x="160" y="206"/>
                </a:cubicBezTo>
                <a:cubicBezTo>
                  <a:pt x="160" y="120"/>
                  <a:pt x="197" y="47"/>
                  <a:pt x="25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3" name=""/>
          <p:cNvSpPr/>
          <p:nvPr/>
        </p:nvSpPr>
        <p:spPr>
          <a:xfrm>
            <a:off x="6507000" y="4818960"/>
            <a:ext cx="179280" cy="281160"/>
          </a:xfrm>
          <a:custGeom>
            <a:avLst/>
            <a:gdLst>
              <a:gd name="textAreaLeft" fmla="*/ 0 w 179280"/>
              <a:gd name="textAreaRight" fmla="*/ 179640 w 179280"/>
              <a:gd name="textAreaTop" fmla="*/ 0 h 281160"/>
              <a:gd name="textAreaBottom" fmla="*/ 281520 h 281160"/>
            </a:gdLst>
            <a:ahLst/>
            <a:rect l="textAreaLeft" t="textAreaTop" r="textAreaRight" b="textAreaBottom"/>
            <a:pathLst>
              <a:path w="500" h="783">
                <a:moveTo>
                  <a:pt x="138" y="34"/>
                </a:moveTo>
                <a:cubicBezTo>
                  <a:pt x="87" y="18"/>
                  <a:pt x="41" y="7"/>
                  <a:pt x="0" y="0"/>
                </a:cubicBezTo>
                <a:cubicBezTo>
                  <a:pt x="4" y="18"/>
                  <a:pt x="7" y="39"/>
                  <a:pt x="9" y="57"/>
                </a:cubicBezTo>
                <a:cubicBezTo>
                  <a:pt x="293" y="129"/>
                  <a:pt x="567" y="417"/>
                  <a:pt x="399" y="783"/>
                </a:cubicBezTo>
                <a:cubicBezTo>
                  <a:pt x="480" y="669"/>
                  <a:pt x="500" y="572"/>
                  <a:pt x="500" y="424"/>
                </a:cubicBezTo>
                <a:cubicBezTo>
                  <a:pt x="500" y="265"/>
                  <a:pt x="279" y="78"/>
                  <a:pt x="138" y="3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4" name=""/>
          <p:cNvSpPr/>
          <p:nvPr/>
        </p:nvSpPr>
        <p:spPr>
          <a:xfrm>
            <a:off x="6503400" y="4811400"/>
            <a:ext cx="196200" cy="289800"/>
          </a:xfrm>
          <a:custGeom>
            <a:avLst/>
            <a:gdLst>
              <a:gd name="textAreaLeft" fmla="*/ 0 w 196200"/>
              <a:gd name="textAreaRight" fmla="*/ 196560 w 196200"/>
              <a:gd name="textAreaTop" fmla="*/ 0 h 289800"/>
              <a:gd name="textAreaBottom" fmla="*/ 290160 h 289800"/>
            </a:gdLst>
            <a:ahLst/>
            <a:rect l="textAreaLeft" t="textAreaTop" r="textAreaRight" b="textAreaBottom"/>
            <a:pathLst>
              <a:path w="547" h="807">
                <a:moveTo>
                  <a:pt x="0" y="0"/>
                </a:moveTo>
                <a:cubicBezTo>
                  <a:pt x="10" y="14"/>
                  <a:pt x="14" y="32"/>
                  <a:pt x="17" y="51"/>
                </a:cubicBezTo>
                <a:cubicBezTo>
                  <a:pt x="259" y="118"/>
                  <a:pt x="490" y="272"/>
                  <a:pt x="490" y="547"/>
                </a:cubicBezTo>
                <a:cubicBezTo>
                  <a:pt x="490" y="609"/>
                  <a:pt x="453" y="748"/>
                  <a:pt x="407" y="807"/>
                </a:cubicBezTo>
                <a:cubicBezTo>
                  <a:pt x="497" y="743"/>
                  <a:pt x="547" y="591"/>
                  <a:pt x="547" y="445"/>
                </a:cubicBezTo>
                <a:cubicBezTo>
                  <a:pt x="550" y="215"/>
                  <a:pt x="377" y="78"/>
                  <a:pt x="171" y="23"/>
                </a:cubicBezTo>
                <a:cubicBezTo>
                  <a:pt x="109" y="7"/>
                  <a:pt x="53" y="0"/>
                  <a:pt x="0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5" name=""/>
          <p:cNvSpPr/>
          <p:nvPr/>
        </p:nvSpPr>
        <p:spPr>
          <a:xfrm>
            <a:off x="6422760" y="4749120"/>
            <a:ext cx="46080" cy="48240"/>
          </a:xfrm>
          <a:custGeom>
            <a:avLst/>
            <a:gdLst>
              <a:gd name="textAreaLeft" fmla="*/ 0 w 46080"/>
              <a:gd name="textAreaRight" fmla="*/ 46440 w 46080"/>
              <a:gd name="textAreaTop" fmla="*/ 0 h 48240"/>
              <a:gd name="textAreaBottom" fmla="*/ 48600 h 48240"/>
            </a:gdLst>
            <a:ahLst/>
            <a:rect l="textAreaLeft" t="textAreaTop" r="textAreaRight" b="textAreaBottom"/>
            <a:pathLst>
              <a:path w="130" h="136">
                <a:moveTo>
                  <a:pt x="1" y="136"/>
                </a:moveTo>
                <a:cubicBezTo>
                  <a:pt x="-6" y="64"/>
                  <a:pt x="36" y="45"/>
                  <a:pt x="54" y="0"/>
                </a:cubicBezTo>
                <a:cubicBezTo>
                  <a:pt x="79" y="41"/>
                  <a:pt x="123" y="51"/>
                  <a:pt x="130" y="122"/>
                </a:cubicBezTo>
                <a:cubicBezTo>
                  <a:pt x="87" y="127"/>
                  <a:pt x="44" y="131"/>
                  <a:pt x="1" y="13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600" bIns="36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6" name=""/>
          <p:cNvSpPr/>
          <p:nvPr/>
        </p:nvSpPr>
        <p:spPr>
          <a:xfrm>
            <a:off x="6351120" y="4745880"/>
            <a:ext cx="162000" cy="191880"/>
          </a:xfrm>
          <a:custGeom>
            <a:avLst/>
            <a:gdLst>
              <a:gd name="textAreaLeft" fmla="*/ 0 w 162000"/>
              <a:gd name="textAreaRight" fmla="*/ 162360 w 162000"/>
              <a:gd name="textAreaTop" fmla="*/ 0 h 191880"/>
              <a:gd name="textAreaBottom" fmla="*/ 192240 h 191880"/>
            </a:gdLst>
            <a:ahLst/>
            <a:rect l="textAreaLeft" t="textAreaTop" r="textAreaRight" b="textAreaBottom"/>
            <a:pathLst>
              <a:path w="452" h="535">
                <a:moveTo>
                  <a:pt x="335" y="0"/>
                </a:moveTo>
                <a:cubicBezTo>
                  <a:pt x="308" y="41"/>
                  <a:pt x="261" y="50"/>
                  <a:pt x="252" y="122"/>
                </a:cubicBezTo>
                <a:cubicBezTo>
                  <a:pt x="128" y="127"/>
                  <a:pt x="-10" y="295"/>
                  <a:pt x="1" y="429"/>
                </a:cubicBezTo>
                <a:cubicBezTo>
                  <a:pt x="3" y="466"/>
                  <a:pt x="102" y="535"/>
                  <a:pt x="226" y="535"/>
                </a:cubicBezTo>
                <a:cubicBezTo>
                  <a:pt x="351" y="535"/>
                  <a:pt x="452" y="424"/>
                  <a:pt x="452" y="288"/>
                </a:cubicBezTo>
                <a:cubicBezTo>
                  <a:pt x="455" y="207"/>
                  <a:pt x="429" y="163"/>
                  <a:pt x="385" y="143"/>
                </a:cubicBezTo>
                <a:cubicBezTo>
                  <a:pt x="392" y="71"/>
                  <a:pt x="352" y="48"/>
                  <a:pt x="335" y="0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7" name=""/>
          <p:cNvSpPr/>
          <p:nvPr/>
        </p:nvSpPr>
        <p:spPr>
          <a:xfrm>
            <a:off x="6446520" y="4768920"/>
            <a:ext cx="35640" cy="69840"/>
          </a:xfrm>
          <a:custGeom>
            <a:avLst/>
            <a:gdLst>
              <a:gd name="textAreaLeft" fmla="*/ 0 w 35640"/>
              <a:gd name="textAreaRight" fmla="*/ 36000 w 35640"/>
              <a:gd name="textAreaTop" fmla="*/ 0 h 69840"/>
              <a:gd name="textAreaBottom" fmla="*/ 70200 h 69840"/>
            </a:gdLst>
            <a:ahLst/>
            <a:rect l="textAreaLeft" t="textAreaTop" r="textAreaRight" b="textAreaBottom"/>
            <a:pathLst>
              <a:path w="101" h="196">
                <a:moveTo>
                  <a:pt x="40" y="194"/>
                </a:moveTo>
                <a:cubicBezTo>
                  <a:pt x="13" y="189"/>
                  <a:pt x="-9" y="189"/>
                  <a:pt x="3" y="90"/>
                </a:cubicBezTo>
                <a:cubicBezTo>
                  <a:pt x="10" y="37"/>
                  <a:pt x="43" y="30"/>
                  <a:pt x="63" y="0"/>
                </a:cubicBezTo>
                <a:cubicBezTo>
                  <a:pt x="76" y="35"/>
                  <a:pt x="104" y="51"/>
                  <a:pt x="100" y="104"/>
                </a:cubicBezTo>
                <a:cubicBezTo>
                  <a:pt x="88" y="203"/>
                  <a:pt x="68" y="199"/>
                  <a:pt x="40" y="194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5200" bIns="252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8" name=""/>
          <p:cNvSpPr/>
          <p:nvPr/>
        </p:nvSpPr>
        <p:spPr>
          <a:xfrm>
            <a:off x="6388200" y="4827960"/>
            <a:ext cx="48240" cy="44280"/>
          </a:xfrm>
          <a:custGeom>
            <a:avLst/>
            <a:gdLst>
              <a:gd name="textAreaLeft" fmla="*/ 0 w 48240"/>
              <a:gd name="textAreaRight" fmla="*/ 48600 w 48240"/>
              <a:gd name="textAreaTop" fmla="*/ 0 h 44280"/>
              <a:gd name="textAreaBottom" fmla="*/ 44640 h 44280"/>
            </a:gdLst>
            <a:ahLst/>
            <a:rect l="textAreaLeft" t="textAreaTop" r="textAreaRight" b="textAreaBottom"/>
            <a:pathLst>
              <a:path w="136" h="125">
                <a:moveTo>
                  <a:pt x="60" y="125"/>
                </a:moveTo>
                <a:cubicBezTo>
                  <a:pt x="18" y="125"/>
                  <a:pt x="20" y="96"/>
                  <a:pt x="0" y="81"/>
                </a:cubicBezTo>
                <a:cubicBezTo>
                  <a:pt x="20" y="54"/>
                  <a:pt x="18" y="0"/>
                  <a:pt x="60" y="0"/>
                </a:cubicBezTo>
                <a:cubicBezTo>
                  <a:pt x="101" y="0"/>
                  <a:pt x="111" y="54"/>
                  <a:pt x="136" y="81"/>
                </a:cubicBezTo>
                <a:cubicBezTo>
                  <a:pt x="111" y="96"/>
                  <a:pt x="101" y="125"/>
                  <a:pt x="60" y="125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60" bIns="-36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9" name=""/>
          <p:cNvSpPr/>
          <p:nvPr/>
        </p:nvSpPr>
        <p:spPr>
          <a:xfrm>
            <a:off x="6395400" y="4838040"/>
            <a:ext cx="29160" cy="26640"/>
          </a:xfrm>
          <a:custGeom>
            <a:avLst/>
            <a:gdLst>
              <a:gd name="textAreaLeft" fmla="*/ 0 w 29160"/>
              <a:gd name="textAreaRight" fmla="*/ 29520 w 29160"/>
              <a:gd name="textAreaTop" fmla="*/ 0 h 26640"/>
              <a:gd name="textAreaBottom" fmla="*/ 27000 h 26640"/>
            </a:gdLst>
            <a:ahLst/>
            <a:rect l="textAreaLeft" t="textAreaTop" r="textAreaRight" b="textAreaBottom"/>
            <a:pathLst>
              <a:path w="83" h="76">
                <a:moveTo>
                  <a:pt x="37" y="76"/>
                </a:moveTo>
                <a:cubicBezTo>
                  <a:pt x="11" y="76"/>
                  <a:pt x="12" y="57"/>
                  <a:pt x="0" y="48"/>
                </a:cubicBezTo>
                <a:cubicBezTo>
                  <a:pt x="12" y="32"/>
                  <a:pt x="11" y="0"/>
                  <a:pt x="37" y="0"/>
                </a:cubicBezTo>
                <a:cubicBezTo>
                  <a:pt x="62" y="0"/>
                  <a:pt x="68" y="32"/>
                  <a:pt x="83" y="48"/>
                </a:cubicBezTo>
                <a:cubicBezTo>
                  <a:pt x="68" y="57"/>
                  <a:pt x="62" y="76"/>
                  <a:pt x="37" y="7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18000" bIns="-18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0" name=""/>
          <p:cNvSpPr/>
          <p:nvPr/>
        </p:nvSpPr>
        <p:spPr>
          <a:xfrm>
            <a:off x="6381360" y="4843800"/>
            <a:ext cx="140760" cy="120240"/>
          </a:xfrm>
          <a:custGeom>
            <a:avLst/>
            <a:gdLst>
              <a:gd name="textAreaLeft" fmla="*/ 0 w 140760"/>
              <a:gd name="textAreaRight" fmla="*/ 141120 w 140760"/>
              <a:gd name="textAreaTop" fmla="*/ 0 h 120240"/>
              <a:gd name="textAreaBottom" fmla="*/ 120600 h 120240"/>
            </a:gdLst>
            <a:ahLst/>
            <a:rect l="textAreaLeft" t="textAreaTop" r="textAreaRight" b="textAreaBottom"/>
            <a:pathLst>
              <a:path w="393" h="336">
                <a:moveTo>
                  <a:pt x="275" y="27"/>
                </a:moveTo>
                <a:cubicBezTo>
                  <a:pt x="219" y="-43"/>
                  <a:pt x="218" y="43"/>
                  <a:pt x="189" y="50"/>
                </a:cubicBezTo>
                <a:cubicBezTo>
                  <a:pt x="198" y="53"/>
                  <a:pt x="206" y="56"/>
                  <a:pt x="215" y="59"/>
                </a:cubicBezTo>
                <a:cubicBezTo>
                  <a:pt x="200" y="66"/>
                  <a:pt x="184" y="73"/>
                  <a:pt x="169" y="80"/>
                </a:cubicBezTo>
                <a:cubicBezTo>
                  <a:pt x="173" y="84"/>
                  <a:pt x="176" y="88"/>
                  <a:pt x="180" y="91"/>
                </a:cubicBezTo>
                <a:cubicBezTo>
                  <a:pt x="172" y="91"/>
                  <a:pt x="165" y="91"/>
                  <a:pt x="157" y="91"/>
                </a:cubicBezTo>
                <a:cubicBezTo>
                  <a:pt x="162" y="95"/>
                  <a:pt x="166" y="99"/>
                  <a:pt x="171" y="103"/>
                </a:cubicBezTo>
                <a:cubicBezTo>
                  <a:pt x="168" y="106"/>
                  <a:pt x="165" y="108"/>
                  <a:pt x="162" y="110"/>
                </a:cubicBezTo>
                <a:cubicBezTo>
                  <a:pt x="146" y="100"/>
                  <a:pt x="129" y="96"/>
                  <a:pt x="111" y="96"/>
                </a:cubicBezTo>
                <a:cubicBezTo>
                  <a:pt x="51" y="96"/>
                  <a:pt x="0" y="149"/>
                  <a:pt x="0" y="216"/>
                </a:cubicBezTo>
                <a:cubicBezTo>
                  <a:pt x="0" y="283"/>
                  <a:pt x="49" y="336"/>
                  <a:pt x="111" y="336"/>
                </a:cubicBezTo>
                <a:cubicBezTo>
                  <a:pt x="171" y="336"/>
                  <a:pt x="222" y="283"/>
                  <a:pt x="222" y="216"/>
                </a:cubicBezTo>
                <a:cubicBezTo>
                  <a:pt x="222" y="214"/>
                  <a:pt x="222" y="212"/>
                  <a:pt x="222" y="209"/>
                </a:cubicBezTo>
                <a:cubicBezTo>
                  <a:pt x="236" y="213"/>
                  <a:pt x="249" y="217"/>
                  <a:pt x="263" y="220"/>
                </a:cubicBezTo>
                <a:cubicBezTo>
                  <a:pt x="260" y="210"/>
                  <a:pt x="257" y="199"/>
                  <a:pt x="254" y="188"/>
                </a:cubicBezTo>
                <a:cubicBezTo>
                  <a:pt x="270" y="188"/>
                  <a:pt x="286" y="188"/>
                  <a:pt x="302" y="188"/>
                </a:cubicBezTo>
                <a:cubicBezTo>
                  <a:pt x="295" y="182"/>
                  <a:pt x="288" y="176"/>
                  <a:pt x="282" y="170"/>
                </a:cubicBezTo>
                <a:cubicBezTo>
                  <a:pt x="305" y="153"/>
                  <a:pt x="328" y="135"/>
                  <a:pt x="351" y="117"/>
                </a:cubicBezTo>
                <a:cubicBezTo>
                  <a:pt x="337" y="117"/>
                  <a:pt x="323" y="117"/>
                  <a:pt x="309" y="117"/>
                </a:cubicBezTo>
                <a:cubicBezTo>
                  <a:pt x="330" y="104"/>
                  <a:pt x="352" y="91"/>
                  <a:pt x="374" y="77"/>
                </a:cubicBezTo>
                <a:cubicBezTo>
                  <a:pt x="359" y="77"/>
                  <a:pt x="344" y="77"/>
                  <a:pt x="329" y="77"/>
                </a:cubicBezTo>
                <a:cubicBezTo>
                  <a:pt x="354" y="75"/>
                  <a:pt x="421" y="23"/>
                  <a:pt x="379" y="38"/>
                </a:cubicBezTo>
                <a:cubicBezTo>
                  <a:pt x="337" y="52"/>
                  <a:pt x="309" y="31"/>
                  <a:pt x="275" y="27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1" name=""/>
          <p:cNvSpPr/>
          <p:nvPr/>
        </p:nvSpPr>
        <p:spPr>
          <a:xfrm>
            <a:off x="6336000" y="4925160"/>
            <a:ext cx="180720" cy="91080"/>
          </a:xfrm>
          <a:custGeom>
            <a:avLst/>
            <a:gdLst>
              <a:gd name="textAreaLeft" fmla="*/ 0 w 180720"/>
              <a:gd name="textAreaRight" fmla="*/ 181080 w 180720"/>
              <a:gd name="textAreaTop" fmla="*/ 0 h 91080"/>
              <a:gd name="textAreaBottom" fmla="*/ 91440 h 91080"/>
            </a:gdLst>
            <a:ahLst/>
            <a:rect l="textAreaLeft" t="textAreaTop" r="textAreaRight" b="textAreaBottom"/>
            <a:pathLst>
              <a:path w="504" h="255">
                <a:moveTo>
                  <a:pt x="197" y="126"/>
                </a:moveTo>
                <a:cubicBezTo>
                  <a:pt x="133" y="114"/>
                  <a:pt x="26" y="138"/>
                  <a:pt x="4" y="89"/>
                </a:cubicBezTo>
                <a:cubicBezTo>
                  <a:pt x="-28" y="20"/>
                  <a:pt x="167" y="-22"/>
                  <a:pt x="217" y="11"/>
                </a:cubicBezTo>
                <a:cubicBezTo>
                  <a:pt x="337" y="84"/>
                  <a:pt x="499" y="-58"/>
                  <a:pt x="504" y="156"/>
                </a:cubicBezTo>
                <a:cubicBezTo>
                  <a:pt x="506" y="209"/>
                  <a:pt x="379" y="364"/>
                  <a:pt x="197" y="126"/>
                </a:cubicBezTo>
                <a:close/>
              </a:path>
            </a:pathLst>
          </a:custGeom>
          <a:solidFill>
            <a:srgbClr val="74b53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2" name=""/>
          <p:cNvSpPr/>
          <p:nvPr/>
        </p:nvSpPr>
        <p:spPr>
          <a:xfrm>
            <a:off x="918000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3" name=""/>
          <p:cNvSpPr/>
          <p:nvPr/>
        </p:nvSpPr>
        <p:spPr>
          <a:xfrm>
            <a:off x="8820000" y="4500000"/>
            <a:ext cx="899280" cy="269280"/>
          </a:xfrm>
          <a:custGeom>
            <a:avLst/>
            <a:gdLst>
              <a:gd name="textAreaLeft" fmla="*/ 0 w 899280"/>
              <a:gd name="textAreaRight" fmla="*/ 899640 w 89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71933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61133" y="21600"/>
                </a:lnTo>
                <a:arcTo wR="39533" hR="10800" stAng="5400000" swAng="5400000"/>
                <a:lnTo>
                  <a:pt x="21600" y="10800"/>
                </a:lnTo>
                <a:arcTo wR="39533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4" name=""/>
          <p:cNvSpPr/>
          <p:nvPr/>
        </p:nvSpPr>
        <p:spPr>
          <a:xfrm>
            <a:off x="8910000" y="432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5" name=""/>
          <p:cNvSpPr/>
          <p:nvPr/>
        </p:nvSpPr>
        <p:spPr>
          <a:xfrm>
            <a:off x="9000360" y="414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6" name=""/>
          <p:cNvSpPr/>
          <p:nvPr/>
        </p:nvSpPr>
        <p:spPr>
          <a:xfrm>
            <a:off x="9090000" y="396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7" name=""/>
          <p:cNvSpPr/>
          <p:nvPr/>
        </p:nvSpPr>
        <p:spPr>
          <a:xfrm>
            <a:off x="8190360" y="4140000"/>
            <a:ext cx="179280" cy="899280"/>
          </a:xfrm>
          <a:prstGeom prst="rect">
            <a:avLst/>
          </a:pr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8" name=""/>
          <p:cNvSpPr/>
          <p:nvPr/>
        </p:nvSpPr>
        <p:spPr>
          <a:xfrm>
            <a:off x="7920000" y="4410000"/>
            <a:ext cx="719280" cy="269280"/>
          </a:xfrm>
          <a:custGeom>
            <a:avLst/>
            <a:gdLst>
              <a:gd name="textAreaLeft" fmla="*/ 0 w 719280"/>
              <a:gd name="textAreaRight" fmla="*/ 719640 w 71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57552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46752" y="21600"/>
                </a:lnTo>
                <a:arcTo wR="25152" hR="10800" stAng="5400000" swAng="5400000"/>
                <a:lnTo>
                  <a:pt x="21600" y="10800"/>
                </a:lnTo>
                <a:arcTo wR="25152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9" name=""/>
          <p:cNvSpPr/>
          <p:nvPr/>
        </p:nvSpPr>
        <p:spPr>
          <a:xfrm>
            <a:off x="8010360" y="4230000"/>
            <a:ext cx="539280" cy="269280"/>
          </a:xfrm>
          <a:custGeom>
            <a:avLst/>
            <a:gdLst>
              <a:gd name="textAreaLeft" fmla="*/ 0 w 539280"/>
              <a:gd name="textAreaRight" fmla="*/ 539640 w 53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43171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32371" y="21600"/>
                </a:lnTo>
                <a:arcTo wR="10771" hR="10800" stAng="5400000" swAng="5400000"/>
                <a:lnTo>
                  <a:pt x="21600" y="10800"/>
                </a:lnTo>
                <a:arcTo wR="10771" hR="10800" stAng="10800000" swAng="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0" name=""/>
          <p:cNvSpPr/>
          <p:nvPr/>
        </p:nvSpPr>
        <p:spPr>
          <a:xfrm>
            <a:off x="8100000" y="4050000"/>
            <a:ext cx="359280" cy="269280"/>
          </a:xfrm>
          <a:custGeom>
            <a:avLst/>
            <a:gdLst>
              <a:gd name="textAreaLeft" fmla="*/ 0 w 359280"/>
              <a:gd name="textAreaRight" fmla="*/ 359640 w 359280"/>
              <a:gd name="textAreaTop" fmla="*/ 0 h 269280"/>
              <a:gd name="textAreaBottom" fmla="*/ 269640 h 269280"/>
            </a:gdLst>
            <a:ahLst/>
            <a:rect l="textAreaLeft" t="textAreaTop" r="textAreaRight" b="textAreaBottom"/>
            <a:pathLst>
              <a:path w="28790" h="21600">
                <a:moveTo>
                  <a:pt x="10800" y="0"/>
                </a:moveTo>
                <a:arcTo wR="10800" hR="10800" stAng="16200000" swAng="-5400000"/>
                <a:lnTo>
                  <a:pt x="0" y="10800"/>
                </a:lnTo>
                <a:arcTo wR="10800" hR="10800" stAng="10800000" swAng="-5400000"/>
                <a:lnTo>
                  <a:pt x="17990" y="21600"/>
                </a:lnTo>
                <a:arcTo wR="3610" hR="10800" stAng="5400000" swAng="-5400000"/>
                <a:lnTo>
                  <a:pt x="21600" y="10800"/>
                </a:lnTo>
                <a:arcTo wR="3610" hR="10800" stAng="0" swAng="-5400000"/>
                <a:close/>
              </a:path>
            </a:pathLst>
          </a:custGeom>
          <a:solidFill>
            <a:srgbClr val="74b531"/>
          </a:solidFill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71" name=""/>
          <p:cNvGrpSpPr/>
          <p:nvPr/>
        </p:nvGrpSpPr>
        <p:grpSpPr>
          <a:xfrm>
            <a:off x="8820000" y="3600000"/>
            <a:ext cx="359280" cy="269280"/>
            <a:chOff x="8820000" y="3600000"/>
            <a:chExt cx="359280" cy="269280"/>
          </a:xfrm>
        </p:grpSpPr>
        <p:sp>
          <p:nvSpPr>
            <p:cNvPr id="872" name=""/>
            <p:cNvSpPr/>
            <p:nvPr/>
          </p:nvSpPr>
          <p:spPr>
            <a:xfrm>
              <a:off x="8968680" y="360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3" name=""/>
            <p:cNvSpPr/>
            <p:nvPr/>
          </p:nvSpPr>
          <p:spPr>
            <a:xfrm>
              <a:off x="8820000" y="360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4" name=""/>
            <p:cNvSpPr/>
            <p:nvPr/>
          </p:nvSpPr>
          <p:spPr>
            <a:xfrm>
              <a:off x="9140400" y="371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5" name=""/>
            <p:cNvSpPr/>
            <p:nvPr/>
          </p:nvSpPr>
          <p:spPr>
            <a:xfrm>
              <a:off x="9094680" y="372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6" name=""/>
            <p:cNvSpPr/>
            <p:nvPr/>
          </p:nvSpPr>
          <p:spPr>
            <a:xfrm>
              <a:off x="8844480" y="364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7" name=""/>
            <p:cNvSpPr/>
            <p:nvPr/>
          </p:nvSpPr>
          <p:spPr>
            <a:xfrm>
              <a:off x="8861400" y="369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8" name=""/>
            <p:cNvSpPr/>
            <p:nvPr/>
          </p:nvSpPr>
          <p:spPr>
            <a:xfrm>
              <a:off x="8887320" y="372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9" name=""/>
            <p:cNvSpPr/>
            <p:nvPr/>
          </p:nvSpPr>
          <p:spPr>
            <a:xfrm>
              <a:off x="8919000" y="376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880" name=""/>
          <p:cNvGrpSpPr/>
          <p:nvPr/>
        </p:nvGrpSpPr>
        <p:grpSpPr>
          <a:xfrm>
            <a:off x="8460000" y="3780000"/>
            <a:ext cx="359280" cy="269280"/>
            <a:chOff x="8460000" y="3780000"/>
            <a:chExt cx="359280" cy="269280"/>
          </a:xfrm>
        </p:grpSpPr>
        <p:sp>
          <p:nvSpPr>
            <p:cNvPr id="881" name=""/>
            <p:cNvSpPr/>
            <p:nvPr/>
          </p:nvSpPr>
          <p:spPr>
            <a:xfrm>
              <a:off x="8608680" y="3780000"/>
              <a:ext cx="86760" cy="155880"/>
            </a:xfrm>
            <a:custGeom>
              <a:avLst/>
              <a:gdLst>
                <a:gd name="textAreaLeft" fmla="*/ 0 w 86760"/>
                <a:gd name="textAreaRight" fmla="*/ 87120 w 86760"/>
                <a:gd name="textAreaTop" fmla="*/ 0 h 155880"/>
                <a:gd name="textAreaBottom" fmla="*/ 156240 h 155880"/>
              </a:gdLst>
              <a:ahLst/>
              <a:rect l="textAreaLeft" t="textAreaTop" r="textAreaRight" b="textAreaBottom"/>
              <a:pathLst>
                <a:path w="243" h="435">
                  <a:moveTo>
                    <a:pt x="200" y="140"/>
                  </a:moveTo>
                  <a:cubicBezTo>
                    <a:pt x="157" y="59"/>
                    <a:pt x="65" y="-11"/>
                    <a:pt x="27" y="1"/>
                  </a:cubicBezTo>
                  <a:cubicBezTo>
                    <a:pt x="-1" y="14"/>
                    <a:pt x="31" y="68"/>
                    <a:pt x="57" y="97"/>
                  </a:cubicBezTo>
                  <a:cubicBezTo>
                    <a:pt x="60" y="99"/>
                    <a:pt x="58" y="103"/>
                    <a:pt x="54" y="103"/>
                  </a:cubicBezTo>
                  <a:cubicBezTo>
                    <a:pt x="42" y="100"/>
                    <a:pt x="28" y="100"/>
                    <a:pt x="22" y="107"/>
                  </a:cubicBezTo>
                  <a:cubicBezTo>
                    <a:pt x="8" y="124"/>
                    <a:pt x="28" y="148"/>
                    <a:pt x="45" y="164"/>
                  </a:cubicBezTo>
                  <a:cubicBezTo>
                    <a:pt x="48" y="166"/>
                    <a:pt x="46" y="171"/>
                    <a:pt x="42" y="170"/>
                  </a:cubicBezTo>
                  <a:cubicBezTo>
                    <a:pt x="27" y="167"/>
                    <a:pt x="12" y="167"/>
                    <a:pt x="7" y="173"/>
                  </a:cubicBezTo>
                  <a:cubicBezTo>
                    <a:pt x="-14" y="198"/>
                    <a:pt x="17" y="271"/>
                    <a:pt x="35" y="298"/>
                  </a:cubicBezTo>
                  <a:cubicBezTo>
                    <a:pt x="57" y="330"/>
                    <a:pt x="80" y="362"/>
                    <a:pt x="109" y="387"/>
                  </a:cubicBezTo>
                  <a:cubicBezTo>
                    <a:pt x="139" y="413"/>
                    <a:pt x="176" y="432"/>
                    <a:pt x="215" y="435"/>
                  </a:cubicBezTo>
                  <a:cubicBezTo>
                    <a:pt x="217" y="435"/>
                    <a:pt x="219" y="435"/>
                    <a:pt x="220" y="435"/>
                  </a:cubicBezTo>
                  <a:cubicBezTo>
                    <a:pt x="222" y="434"/>
                    <a:pt x="223" y="431"/>
                    <a:pt x="224" y="429"/>
                  </a:cubicBezTo>
                  <a:cubicBezTo>
                    <a:pt x="231" y="411"/>
                    <a:pt x="233" y="404"/>
                    <a:pt x="236" y="389"/>
                  </a:cubicBezTo>
                  <a:cubicBezTo>
                    <a:pt x="239" y="328"/>
                    <a:pt x="262" y="259"/>
                    <a:pt x="200" y="14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2" name=""/>
            <p:cNvSpPr/>
            <p:nvPr/>
          </p:nvSpPr>
          <p:spPr>
            <a:xfrm>
              <a:off x="8460000" y="3780000"/>
              <a:ext cx="325800" cy="269280"/>
            </a:xfrm>
            <a:custGeom>
              <a:avLst/>
              <a:gdLst>
                <a:gd name="textAreaLeft" fmla="*/ 0 w 325800"/>
                <a:gd name="textAreaRight" fmla="*/ 326160 w 325800"/>
                <a:gd name="textAreaTop" fmla="*/ 0 h 269280"/>
                <a:gd name="textAreaBottom" fmla="*/ 269640 h 269280"/>
              </a:gdLst>
              <a:ahLst/>
              <a:rect l="textAreaLeft" t="textAreaTop" r="textAreaRight" b="textAreaBottom"/>
              <a:pathLst>
                <a:path w="907" h="750">
                  <a:moveTo>
                    <a:pt x="752" y="285"/>
                  </a:moveTo>
                  <a:cubicBezTo>
                    <a:pt x="700" y="293"/>
                    <a:pt x="647" y="342"/>
                    <a:pt x="620" y="386"/>
                  </a:cubicBezTo>
                  <a:cubicBezTo>
                    <a:pt x="619" y="389"/>
                    <a:pt x="616" y="392"/>
                    <a:pt x="613" y="393"/>
                  </a:cubicBezTo>
                  <a:cubicBezTo>
                    <a:pt x="609" y="393"/>
                    <a:pt x="606" y="390"/>
                    <a:pt x="603" y="388"/>
                  </a:cubicBezTo>
                  <a:cubicBezTo>
                    <a:pt x="575" y="362"/>
                    <a:pt x="538" y="329"/>
                    <a:pt x="492" y="272"/>
                  </a:cubicBezTo>
                  <a:cubicBezTo>
                    <a:pt x="472" y="247"/>
                    <a:pt x="373" y="128"/>
                    <a:pt x="276" y="60"/>
                  </a:cubicBezTo>
                  <a:cubicBezTo>
                    <a:pt x="192" y="2"/>
                    <a:pt x="86" y="-13"/>
                    <a:pt x="50" y="11"/>
                  </a:cubicBezTo>
                  <a:cubicBezTo>
                    <a:pt x="33" y="22"/>
                    <a:pt x="30" y="47"/>
                    <a:pt x="37" y="66"/>
                  </a:cubicBezTo>
                  <a:cubicBezTo>
                    <a:pt x="45" y="85"/>
                    <a:pt x="71" y="107"/>
                    <a:pt x="91" y="116"/>
                  </a:cubicBezTo>
                  <a:cubicBezTo>
                    <a:pt x="66" y="113"/>
                    <a:pt x="34" y="133"/>
                    <a:pt x="34" y="157"/>
                  </a:cubicBezTo>
                  <a:cubicBezTo>
                    <a:pt x="34" y="199"/>
                    <a:pt x="109" y="245"/>
                    <a:pt x="133" y="252"/>
                  </a:cubicBezTo>
                  <a:cubicBezTo>
                    <a:pt x="112" y="253"/>
                    <a:pt x="95" y="277"/>
                    <a:pt x="100" y="297"/>
                  </a:cubicBezTo>
                  <a:cubicBezTo>
                    <a:pt x="109" y="336"/>
                    <a:pt x="181" y="354"/>
                    <a:pt x="203" y="357"/>
                  </a:cubicBezTo>
                  <a:cubicBezTo>
                    <a:pt x="183" y="361"/>
                    <a:pt x="172" y="386"/>
                    <a:pt x="179" y="405"/>
                  </a:cubicBezTo>
                  <a:cubicBezTo>
                    <a:pt x="190" y="435"/>
                    <a:pt x="262" y="454"/>
                    <a:pt x="282" y="458"/>
                  </a:cubicBezTo>
                  <a:cubicBezTo>
                    <a:pt x="264" y="474"/>
                    <a:pt x="271" y="500"/>
                    <a:pt x="290" y="514"/>
                  </a:cubicBezTo>
                  <a:cubicBezTo>
                    <a:pt x="306" y="527"/>
                    <a:pt x="328" y="535"/>
                    <a:pt x="349" y="538"/>
                  </a:cubicBezTo>
                  <a:cubicBezTo>
                    <a:pt x="295" y="532"/>
                    <a:pt x="232" y="524"/>
                    <a:pt x="179" y="523"/>
                  </a:cubicBezTo>
                  <a:cubicBezTo>
                    <a:pt x="127" y="522"/>
                    <a:pt x="48" y="539"/>
                    <a:pt x="0" y="582"/>
                  </a:cubicBezTo>
                  <a:cubicBezTo>
                    <a:pt x="69" y="610"/>
                    <a:pt x="149" y="669"/>
                    <a:pt x="180" y="750"/>
                  </a:cubicBezTo>
                  <a:cubicBezTo>
                    <a:pt x="231" y="748"/>
                    <a:pt x="267" y="720"/>
                    <a:pt x="307" y="690"/>
                  </a:cubicBezTo>
                  <a:cubicBezTo>
                    <a:pt x="313" y="685"/>
                    <a:pt x="319" y="680"/>
                    <a:pt x="327" y="679"/>
                  </a:cubicBezTo>
                  <a:cubicBezTo>
                    <a:pt x="332" y="679"/>
                    <a:pt x="338" y="680"/>
                    <a:pt x="343" y="682"/>
                  </a:cubicBezTo>
                  <a:cubicBezTo>
                    <a:pt x="365" y="689"/>
                    <a:pt x="466" y="740"/>
                    <a:pt x="594" y="734"/>
                  </a:cubicBezTo>
                  <a:cubicBezTo>
                    <a:pt x="692" y="729"/>
                    <a:pt x="777" y="688"/>
                    <a:pt x="817" y="613"/>
                  </a:cubicBezTo>
                  <a:cubicBezTo>
                    <a:pt x="856" y="540"/>
                    <a:pt x="860" y="462"/>
                    <a:pt x="864" y="440"/>
                  </a:cubicBezTo>
                  <a:cubicBezTo>
                    <a:pt x="868" y="419"/>
                    <a:pt x="888" y="408"/>
                    <a:pt x="907" y="402"/>
                  </a:cubicBezTo>
                  <a:cubicBezTo>
                    <a:pt x="905" y="381"/>
                    <a:pt x="908" y="354"/>
                    <a:pt x="905" y="332"/>
                  </a:cubicBezTo>
                  <a:cubicBezTo>
                    <a:pt x="865" y="299"/>
                    <a:pt x="804" y="277"/>
                    <a:pt x="752" y="285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3" name=""/>
            <p:cNvSpPr/>
            <p:nvPr/>
          </p:nvSpPr>
          <p:spPr>
            <a:xfrm>
              <a:off x="8780400" y="3898800"/>
              <a:ext cx="38880" cy="2664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6640"/>
                <a:gd name="textAreaBottom" fmla="*/ 27000 h 26640"/>
              </a:gdLst>
              <a:ahLst/>
              <a:rect l="textAreaLeft" t="textAreaTop" r="textAreaRight" b="textAreaBottom"/>
              <a:pathLst>
                <a:path w="110" h="76">
                  <a:moveTo>
                    <a:pt x="24" y="1"/>
                  </a:moveTo>
                  <a:cubicBezTo>
                    <a:pt x="21" y="0"/>
                    <a:pt x="17" y="0"/>
                    <a:pt x="14" y="0"/>
                  </a:cubicBezTo>
                  <a:cubicBezTo>
                    <a:pt x="8" y="1"/>
                    <a:pt x="6" y="3"/>
                    <a:pt x="4" y="8"/>
                  </a:cubicBezTo>
                  <a:cubicBezTo>
                    <a:pt x="-2" y="20"/>
                    <a:pt x="0" y="60"/>
                    <a:pt x="3" y="68"/>
                  </a:cubicBezTo>
                  <a:cubicBezTo>
                    <a:pt x="5" y="73"/>
                    <a:pt x="8" y="76"/>
                    <a:pt x="14" y="76"/>
                  </a:cubicBezTo>
                  <a:cubicBezTo>
                    <a:pt x="16" y="76"/>
                    <a:pt x="19" y="75"/>
                    <a:pt x="21" y="74"/>
                  </a:cubicBezTo>
                  <a:cubicBezTo>
                    <a:pt x="28" y="72"/>
                    <a:pt x="36" y="69"/>
                    <a:pt x="44" y="67"/>
                  </a:cubicBezTo>
                  <a:cubicBezTo>
                    <a:pt x="64" y="60"/>
                    <a:pt x="83" y="54"/>
                    <a:pt x="102" y="47"/>
                  </a:cubicBezTo>
                  <a:cubicBezTo>
                    <a:pt x="105" y="46"/>
                    <a:pt x="109" y="45"/>
                    <a:pt x="110" y="42"/>
                  </a:cubicBezTo>
                  <a:cubicBezTo>
                    <a:pt x="111" y="38"/>
                    <a:pt x="107" y="34"/>
                    <a:pt x="104" y="31"/>
                  </a:cubicBezTo>
                  <a:cubicBezTo>
                    <a:pt x="78" y="19"/>
                    <a:pt x="51" y="9"/>
                    <a:pt x="24" y="1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8000" bIns="-180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4" name=""/>
            <p:cNvSpPr/>
            <p:nvPr/>
          </p:nvSpPr>
          <p:spPr>
            <a:xfrm>
              <a:off x="8734680" y="3900960"/>
              <a:ext cx="20160" cy="194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58" h="56">
                  <a:moveTo>
                    <a:pt x="0" y="28"/>
                  </a:moveTo>
                  <a:cubicBezTo>
                    <a:pt x="0" y="33"/>
                    <a:pt x="2" y="38"/>
                    <a:pt x="4" y="42"/>
                  </a:cubicBezTo>
                  <a:cubicBezTo>
                    <a:pt x="6" y="46"/>
                    <a:pt x="10" y="50"/>
                    <a:pt x="14" y="52"/>
                  </a:cubicBezTo>
                  <a:cubicBezTo>
                    <a:pt x="19" y="55"/>
                    <a:pt x="24" y="56"/>
                    <a:pt x="29" y="56"/>
                  </a:cubicBezTo>
                  <a:cubicBezTo>
                    <a:pt x="34" y="56"/>
                    <a:pt x="39" y="55"/>
                    <a:pt x="43" y="52"/>
                  </a:cubicBezTo>
                  <a:cubicBezTo>
                    <a:pt x="48" y="50"/>
                    <a:pt x="52" y="46"/>
                    <a:pt x="54" y="42"/>
                  </a:cubicBezTo>
                  <a:cubicBezTo>
                    <a:pt x="57" y="38"/>
                    <a:pt x="58" y="33"/>
                    <a:pt x="58" y="28"/>
                  </a:cubicBezTo>
                  <a:cubicBezTo>
                    <a:pt x="58" y="23"/>
                    <a:pt x="57" y="18"/>
                    <a:pt x="54" y="14"/>
                  </a:cubicBezTo>
                  <a:cubicBezTo>
                    <a:pt x="51" y="10"/>
                    <a:pt x="48" y="6"/>
                    <a:pt x="43" y="4"/>
                  </a:cubicBezTo>
                  <a:cubicBezTo>
                    <a:pt x="39" y="1"/>
                    <a:pt x="34" y="0"/>
                    <a:pt x="29" y="0"/>
                  </a:cubicBezTo>
                  <a:cubicBezTo>
                    <a:pt x="24" y="0"/>
                    <a:pt x="19" y="1"/>
                    <a:pt x="14" y="4"/>
                  </a:cubicBezTo>
                  <a:cubicBezTo>
                    <a:pt x="10" y="6"/>
                    <a:pt x="6" y="10"/>
                    <a:pt x="4" y="14"/>
                  </a:cubicBezTo>
                  <a:cubicBezTo>
                    <a:pt x="2" y="18"/>
                    <a:pt x="0" y="23"/>
                    <a:pt x="0" y="28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5" name=""/>
            <p:cNvSpPr/>
            <p:nvPr/>
          </p:nvSpPr>
          <p:spPr>
            <a:xfrm>
              <a:off x="8484480" y="3821760"/>
              <a:ext cx="49320" cy="19440"/>
            </a:xfrm>
            <a:custGeom>
              <a:avLst/>
              <a:gdLst>
                <a:gd name="textAreaLeft" fmla="*/ 0 w 49320"/>
                <a:gd name="textAreaRight" fmla="*/ 49680 w 49320"/>
                <a:gd name="textAreaTop" fmla="*/ 0 h 19440"/>
                <a:gd name="textAreaBottom" fmla="*/ 19800 h 19440"/>
              </a:gdLst>
              <a:ahLst/>
              <a:rect l="textAreaLeft" t="textAreaTop" r="textAreaRight" b="textAreaBottom"/>
              <a:pathLst>
                <a:path w="139" h="56">
                  <a:moveTo>
                    <a:pt x="77" y="27"/>
                  </a:moveTo>
                  <a:cubicBezTo>
                    <a:pt x="80" y="29"/>
                    <a:pt x="100" y="38"/>
                    <a:pt x="118" y="45"/>
                  </a:cubicBezTo>
                  <a:cubicBezTo>
                    <a:pt x="127" y="48"/>
                    <a:pt x="139" y="52"/>
                    <a:pt x="139" y="54"/>
                  </a:cubicBezTo>
                  <a:cubicBezTo>
                    <a:pt x="139" y="58"/>
                    <a:pt x="128" y="56"/>
                    <a:pt x="119" y="54"/>
                  </a:cubicBezTo>
                  <a:cubicBezTo>
                    <a:pt x="96" y="49"/>
                    <a:pt x="71" y="41"/>
                    <a:pt x="50" y="30"/>
                  </a:cubicBezTo>
                  <a:cubicBezTo>
                    <a:pt x="44" y="28"/>
                    <a:pt x="9" y="9"/>
                    <a:pt x="0" y="3"/>
                  </a:cubicBezTo>
                  <a:cubicBezTo>
                    <a:pt x="7" y="0"/>
                    <a:pt x="17" y="0"/>
                    <a:pt x="24" y="0"/>
                  </a:cubicBezTo>
                  <a:cubicBezTo>
                    <a:pt x="42" y="11"/>
                    <a:pt x="58" y="19"/>
                    <a:pt x="77" y="27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25200" bIns="-2520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6" name=""/>
            <p:cNvSpPr/>
            <p:nvPr/>
          </p:nvSpPr>
          <p:spPr>
            <a:xfrm>
              <a:off x="8501400" y="3870720"/>
              <a:ext cx="56160" cy="10800"/>
            </a:xfrm>
            <a:custGeom>
              <a:avLst/>
              <a:gdLst>
                <a:gd name="textAreaLeft" fmla="*/ 0 w 56160"/>
                <a:gd name="textAreaRight" fmla="*/ 56520 w 56160"/>
                <a:gd name="textAreaTop" fmla="*/ 0 h 10800"/>
                <a:gd name="textAreaBottom" fmla="*/ 11160 h 10800"/>
              </a:gdLst>
              <a:ahLst/>
              <a:rect l="textAreaLeft" t="textAreaTop" r="textAreaRight" b="textAreaBottom"/>
              <a:pathLst>
                <a:path w="158" h="32">
                  <a:moveTo>
                    <a:pt x="125" y="23"/>
                  </a:moveTo>
                  <a:cubicBezTo>
                    <a:pt x="136" y="25"/>
                    <a:pt x="158" y="25"/>
                    <a:pt x="158" y="29"/>
                  </a:cubicBezTo>
                  <a:cubicBezTo>
                    <a:pt x="158" y="32"/>
                    <a:pt x="139" y="32"/>
                    <a:pt x="127" y="32"/>
                  </a:cubicBezTo>
                  <a:cubicBezTo>
                    <a:pt x="84" y="32"/>
                    <a:pt x="37" y="26"/>
                    <a:pt x="0" y="8"/>
                  </a:cubicBezTo>
                  <a:cubicBezTo>
                    <a:pt x="4" y="4"/>
                    <a:pt x="13" y="0"/>
                    <a:pt x="19" y="0"/>
                  </a:cubicBezTo>
                  <a:cubicBezTo>
                    <a:pt x="60" y="16"/>
                    <a:pt x="110" y="21"/>
                    <a:pt x="125" y="23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3840" bIns="-3384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7" name=""/>
            <p:cNvSpPr/>
            <p:nvPr/>
          </p:nvSpPr>
          <p:spPr>
            <a:xfrm>
              <a:off x="8527320" y="3908520"/>
              <a:ext cx="50760" cy="6480"/>
            </a:xfrm>
            <a:custGeom>
              <a:avLst/>
              <a:gdLst>
                <a:gd name="textAreaLeft" fmla="*/ 0 w 50760"/>
                <a:gd name="textAreaRight" fmla="*/ 51120 w 50760"/>
                <a:gd name="textAreaTop" fmla="*/ 0 h 6480"/>
                <a:gd name="textAreaBottom" fmla="*/ 6840 h 6480"/>
              </a:gdLst>
              <a:ahLst/>
              <a:rect l="textAreaLeft" t="textAreaTop" r="textAreaRight" b="textAreaBottom"/>
              <a:pathLst>
                <a:path w="143" h="20">
                  <a:moveTo>
                    <a:pt x="106" y="9"/>
                  </a:moveTo>
                  <a:cubicBezTo>
                    <a:pt x="126" y="11"/>
                    <a:pt x="142" y="9"/>
                    <a:pt x="143" y="12"/>
                  </a:cubicBezTo>
                  <a:cubicBezTo>
                    <a:pt x="144" y="17"/>
                    <a:pt x="123" y="18"/>
                    <a:pt x="112" y="18"/>
                  </a:cubicBezTo>
                  <a:cubicBezTo>
                    <a:pt x="79" y="20"/>
                    <a:pt x="56" y="22"/>
                    <a:pt x="19" y="15"/>
                  </a:cubicBezTo>
                  <a:cubicBezTo>
                    <a:pt x="15" y="15"/>
                    <a:pt x="-1" y="12"/>
                    <a:pt x="0" y="10"/>
                  </a:cubicBezTo>
                  <a:cubicBezTo>
                    <a:pt x="3" y="6"/>
                    <a:pt x="11" y="1"/>
                    <a:pt x="16" y="0"/>
                  </a:cubicBezTo>
                  <a:cubicBezTo>
                    <a:pt x="37" y="5"/>
                    <a:pt x="85" y="8"/>
                    <a:pt x="106" y="9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160" bIns="-3816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88" name=""/>
            <p:cNvSpPr/>
            <p:nvPr/>
          </p:nvSpPr>
          <p:spPr>
            <a:xfrm>
              <a:off x="8559000" y="3945240"/>
              <a:ext cx="46440" cy="612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6120"/>
                <a:gd name="textAreaBottom" fmla="*/ 6480 h 6120"/>
              </a:gdLst>
              <a:ahLst/>
              <a:rect l="textAreaLeft" t="textAreaTop" r="textAreaRight" b="textAreaBottom"/>
              <a:pathLst>
                <a:path w="131" h="19">
                  <a:moveTo>
                    <a:pt x="7" y="0"/>
                  </a:moveTo>
                  <a:cubicBezTo>
                    <a:pt x="24" y="3"/>
                    <a:pt x="38" y="5"/>
                    <a:pt x="55" y="6"/>
                  </a:cubicBezTo>
                  <a:cubicBezTo>
                    <a:pt x="67" y="7"/>
                    <a:pt x="85" y="9"/>
                    <a:pt x="101" y="9"/>
                  </a:cubicBezTo>
                  <a:cubicBezTo>
                    <a:pt x="114" y="10"/>
                    <a:pt x="131" y="8"/>
                    <a:pt x="131" y="11"/>
                  </a:cubicBezTo>
                  <a:cubicBezTo>
                    <a:pt x="131" y="16"/>
                    <a:pt x="112" y="18"/>
                    <a:pt x="99" y="19"/>
                  </a:cubicBezTo>
                  <a:cubicBezTo>
                    <a:pt x="70" y="19"/>
                    <a:pt x="37" y="19"/>
                    <a:pt x="3" y="11"/>
                  </a:cubicBezTo>
                  <a:cubicBezTo>
                    <a:pt x="2" y="11"/>
                    <a:pt x="0" y="9"/>
                    <a:pt x="0" y="9"/>
                  </a:cubicBezTo>
                  <a:cubicBezTo>
                    <a:pt x="2" y="6"/>
                    <a:pt x="5" y="2"/>
                    <a:pt x="7" y="0"/>
                  </a:cubicBezTo>
                  <a:close/>
                </a:path>
              </a:pathLst>
            </a:custGeom>
            <a:solidFill>
              <a:srgbClr val="74b53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38520" bIns="-38520" anchor="t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4280" cy="390240"/>
          </a:xfrm>
          <a:prstGeom prst="rect">
            <a:avLst/>
          </a:prstGeom>
          <a:solidFill>
            <a:srgbClr val="74b531"/>
          </a:solidFill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1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074CDE-3AE0-4B08-B578-43D4DBECC6EC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56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4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4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4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4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4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999280" cy="41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CODE OPTIMIZATION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PlaceHolder 1"/>
          <p:cNvSpPr>
            <a:spLocks noGrp="1"/>
          </p:cNvSpPr>
          <p:nvPr>
            <p:ph type="title"/>
          </p:nvPr>
        </p:nvSpPr>
        <p:spPr>
          <a:xfrm>
            <a:off x="540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Flow Graphs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8" name="PlaceHolder 2"/>
          <p:cNvSpPr>
            <a:spLocks noGrp="1"/>
          </p:cNvSpPr>
          <p:nvPr>
            <p:ph/>
          </p:nvPr>
        </p:nvSpPr>
        <p:spPr>
          <a:xfrm>
            <a:off x="0" y="685800"/>
            <a:ext cx="100580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Basic block is a sequence of consecutive 3 address statements which may be entered only at the beginning and when entered statements are executed in sequence without halting or branching.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identify basic block, we have to find leader statements. Rules for leader statements are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is the pictorial representation of control flow analysis in a program.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shows the relationship among basic blocks.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Nodes are basic blocks and edges are control flow. It is a directed graph G = (N,E n0).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Where, N – set of basic blocks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– set of control flows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n0 – starting node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there is a directed edge from B1 to B2, the control transfers from the last statement of B1 to the first statement of B2.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B1 is called predecessor of B2 and B2 is successor of B1.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9" name="PlaceHolder 1"/>
          <p:cNvSpPr>
            <a:spLocks noGrp="1"/>
          </p:cNvSpPr>
          <p:nvPr>
            <p:ph type="title"/>
          </p:nvPr>
        </p:nvSpPr>
        <p:spPr>
          <a:xfrm>
            <a:off x="540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0" name="" descr=""/>
          <p:cNvPicPr/>
          <p:nvPr/>
        </p:nvPicPr>
        <p:blipFill>
          <a:blip r:embed="rId1"/>
          <a:stretch/>
        </p:blipFill>
        <p:spPr>
          <a:xfrm>
            <a:off x="2057400" y="675360"/>
            <a:ext cx="5886000" cy="40248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Contt.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2" name="" descr=""/>
          <p:cNvPicPr/>
          <p:nvPr/>
        </p:nvPicPr>
        <p:blipFill>
          <a:blip r:embed="rId1"/>
          <a:stretch/>
        </p:blipFill>
        <p:spPr>
          <a:xfrm>
            <a:off x="2286000" y="158760"/>
            <a:ext cx="6629040" cy="53560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3" name="" descr=""/>
          <p:cNvPicPr/>
          <p:nvPr/>
        </p:nvPicPr>
        <p:blipFill>
          <a:blip r:embed="rId1"/>
          <a:stretch/>
        </p:blipFill>
        <p:spPr>
          <a:xfrm>
            <a:off x="1161720" y="197640"/>
            <a:ext cx="7981920" cy="47905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4" name="PlaceHolder 1"/>
          <p:cNvSpPr>
            <a:spLocks noGrp="1"/>
          </p:cNvSpPr>
          <p:nvPr>
            <p:ph type="title"/>
          </p:nvPr>
        </p:nvSpPr>
        <p:spPr>
          <a:xfrm>
            <a:off x="540000" y="-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PRINCIPAL SOURCES OF OPTIMIZATION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5" name="PlaceHolder 2"/>
          <p:cNvSpPr>
            <a:spLocks noGrp="1"/>
          </p:cNvSpPr>
          <p:nvPr>
            <p:ph/>
          </p:nvPr>
        </p:nvSpPr>
        <p:spPr>
          <a:xfrm>
            <a:off x="540000" y="685800"/>
            <a:ext cx="899928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8888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transformation of a program is called local if it can be performed by looking only at the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statements in a basic block; otherwise, it is called global.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transformations can be performed at both the local and global levels. Local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transformations are usually performed first.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1. Function preserving transformations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a. Common subexpression elimination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b. Copy propagation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c. Dead code elimination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d. Constant folding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2. Loop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a. Code motion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b. Induction variable elimination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c. Reduction in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Function-Preserving Transformations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a number of ways in which a compiler can improve a program without changing the function it computes.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Common Sub Expression Elimination (CSE)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occurrence of an expression E is called a common sub-expression if E was previously computed, and the values of variables in E have not changed since the previous computation.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We can avoid recomputing the expression if we can use the previously computed value.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types are: 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Local common sub expression elimination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Global common sub expression elimination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0" name="PlaceHolder 1"/>
          <p:cNvSpPr>
            <a:spLocks noGrp="1"/>
          </p:cNvSpPr>
          <p:nvPr>
            <p:ph type="title"/>
          </p:nvPr>
        </p:nvSpPr>
        <p:spPr>
          <a:xfrm>
            <a:off x="540000" y="162000"/>
            <a:ext cx="899928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Consider the flow graph of quick sort fragment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1" name="" descr=""/>
          <p:cNvPicPr/>
          <p:nvPr/>
        </p:nvPicPr>
        <p:blipFill>
          <a:blip r:embed="rId1"/>
          <a:stretch/>
        </p:blipFill>
        <p:spPr>
          <a:xfrm>
            <a:off x="1310400" y="822240"/>
            <a:ext cx="7447320" cy="40183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Local common sub expression elimination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3" name="" descr=""/>
          <p:cNvPicPr/>
          <p:nvPr/>
        </p:nvPicPr>
        <p:blipFill>
          <a:blip r:embed="rId1"/>
          <a:stretch/>
        </p:blipFill>
        <p:spPr>
          <a:xfrm>
            <a:off x="1896120" y="1188720"/>
            <a:ext cx="6275880" cy="32850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PlaceHolder 1"/>
          <p:cNvSpPr>
            <a:spLocks noGrp="1"/>
          </p:cNvSpPr>
          <p:nvPr>
            <p:ph type="title"/>
          </p:nvPr>
        </p:nvSpPr>
        <p:spPr>
          <a:xfrm>
            <a:off x="540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Contt.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5" name="PlaceHolder 2"/>
          <p:cNvSpPr>
            <a:spLocks noGrp="1"/>
          </p:cNvSpPr>
          <p:nvPr>
            <p:ph/>
          </p:nvPr>
        </p:nvSpPr>
        <p:spPr>
          <a:xfrm>
            <a:off x="540000" y="612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common sub expression t4: =4 * i is eliminated as its computation is already in t1 and the value of i is not been changed from definition to use.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6" name="" descr=""/>
          <p:cNvPicPr/>
          <p:nvPr/>
        </p:nvPicPr>
        <p:blipFill>
          <a:blip r:embed="rId1"/>
          <a:stretch/>
        </p:blipFill>
        <p:spPr>
          <a:xfrm>
            <a:off x="127800" y="1926000"/>
            <a:ext cx="7367400" cy="26182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9" name="PlaceHolder 1"/>
          <p:cNvSpPr>
            <a:spLocks noGrp="1"/>
          </p:cNvSpPr>
          <p:nvPr>
            <p:ph type="title"/>
          </p:nvPr>
        </p:nvSpPr>
        <p:spPr>
          <a:xfrm>
            <a:off x="506160" y="-16884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Introduction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0" name="PlaceHolder 2"/>
          <p:cNvSpPr>
            <a:spLocks noGrp="1"/>
          </p:cNvSpPr>
          <p:nvPr>
            <p:ph/>
          </p:nvPr>
        </p:nvSpPr>
        <p:spPr>
          <a:xfrm>
            <a:off x="76680" y="603720"/>
            <a:ext cx="9923760" cy="43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code generated by the compiler can be made faster or take less space or both.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transformations can be applied on this code called optimization or optimization transformations.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Compilers that can apply optimizing transformations are called optimizing compilers.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Code optimization is an optional phase and it must not change the meaning of the program.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 points concerning the scope of optimization: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CO aims at improving a program, rather than improving the algorithm used in the program. Thus replacement of an algorithm by a more efficient algorithm is beyond the scope of CO.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Efficient code generation for a specific target machine (eg: by fully exploiting its instruction set) is also beyond the scope of CO.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Compiler was found to consume 40% extra compilation time due to optimization.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optimized program occupied 25% less storage and executed 3 times faster than unoptimized program.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PlaceHolder 1"/>
          <p:cNvSpPr>
            <a:spLocks noGrp="1"/>
          </p:cNvSpPr>
          <p:nvPr>
            <p:ph type="title"/>
          </p:nvPr>
        </p:nvSpPr>
        <p:spPr>
          <a:xfrm>
            <a:off x="540000" y="-252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Global common sub expression elimination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8" name="PlaceHolder 2"/>
          <p:cNvSpPr>
            <a:spLocks noGrp="1"/>
          </p:cNvSpPr>
          <p:nvPr>
            <p:ph/>
          </p:nvPr>
        </p:nvSpPr>
        <p:spPr>
          <a:xfrm>
            <a:off x="0" y="457200"/>
            <a:ext cx="10058040" cy="525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0000" lnSpcReduction="20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local common subexpressions are eliminated, B5 stiil evaluates 4 * i and 4+ j, as shown in EXAMPLE of local common subexpression elimination.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t8 = 4 * j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t9 = a[t8]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a[t8] =x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B5 can be replaced by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t9 = a[t4]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a[t4] = x using t4 computed in block B3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Flow graph given above, observe that as control passes from the evaluation of 4 * j in B3 to B5, there is no change to j and no change to t4, so t4 can be used if 4 * j is needed.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Another common subexpression comes to light in B5 after t4 replaces t8.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new expression a[t4] corresponds to the value of a[j] at the source level.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 only does j retain its value as control leaves B3 and then enters B5, but a[j], a value computed into a temporary t5, does too, because there are no assignments to elements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of the array a in the interim.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statements , t9 = a[t4] a[t6] = t9 in B5 therefore can be replace by a[t6] = t5 the same as the value assigned to t3 in block B2.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Block B5 is the result of eliminating common sub expressions corresponding to the values of the source level expressions a[i] and a[j] from.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similar series of transformations has been done to B6 in Flow graph.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expression a[tl] in blocks B1 and B6 is not considered a common sub expression, although tl can be used in both places.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After control leaves B1 and before it reaches B6, it can go through B5, where there are assignments to a.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Hence, a[t1] may not have the same value on reaching B6 as it did on leaving B1, and it is not safe to treat a[t1] as a common sub expression.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" name="PlaceHolder 1"/>
          <p:cNvSpPr>
            <a:spLocks noGrp="1"/>
          </p:cNvSpPr>
          <p:nvPr>
            <p:ph type="title"/>
          </p:nvPr>
        </p:nvSpPr>
        <p:spPr>
          <a:xfrm>
            <a:off x="72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Contt.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0" name="" descr=""/>
          <p:cNvPicPr/>
          <p:nvPr/>
        </p:nvPicPr>
        <p:blipFill>
          <a:blip r:embed="rId1"/>
          <a:stretch/>
        </p:blipFill>
        <p:spPr>
          <a:xfrm>
            <a:off x="1206360" y="333000"/>
            <a:ext cx="7799760" cy="41328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Copy Propagation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Assignments of the form f : = g called copy statements, or copies for short.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idea behind the copy-propagation transformation is to use g for f, whenever possible after the copy statement f: = 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Copy propagation means use of one variable instead of another.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Copy statements introduced during common subexpression elimination.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1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4" name="" descr=""/>
          <p:cNvPicPr/>
          <p:nvPr/>
        </p:nvPicPr>
        <p:blipFill>
          <a:blip r:embed="rId1"/>
          <a:stretch/>
        </p:blipFill>
        <p:spPr>
          <a:xfrm>
            <a:off x="1434240" y="1522080"/>
            <a:ext cx="7200000" cy="26182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PlaceHolder 1"/>
          <p:cNvSpPr>
            <a:spLocks noGrp="1"/>
          </p:cNvSpPr>
          <p:nvPr>
            <p:ph type="title"/>
          </p:nvPr>
        </p:nvSpPr>
        <p:spPr>
          <a:xfrm>
            <a:off x="540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2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6" name="PlaceHolder 2"/>
          <p:cNvSpPr>
            <a:spLocks noGrp="1"/>
          </p:cNvSpPr>
          <p:nvPr>
            <p:ph/>
          </p:nvPr>
        </p:nvSpPr>
        <p:spPr>
          <a:xfrm>
            <a:off x="540000" y="468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the common subexpression in c := d+e is dominated in fig given below, the algorithm uses a new variable t to hold the value of d+e.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Since control may reach c := d+e either after the assignment to a or after the assignment to b, it would be incorrect to replace c := d+e by either c := a or by c :=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57" name="" descr=""/>
          <p:cNvPicPr/>
          <p:nvPr/>
        </p:nvPicPr>
        <p:blipFill>
          <a:blip r:embed="rId1"/>
          <a:stretch/>
        </p:blipFill>
        <p:spPr>
          <a:xfrm>
            <a:off x="104040" y="3059640"/>
            <a:ext cx="7466400" cy="18943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ADVANTAGE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One advantage of copy propagation is that it often turns the copy statement into dead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Dead-Code Elimination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variable is live at a point in a program if its value can be used subsequently; otherwise, it is dead at that point.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related idea is dead or useless code, statements that compute values that never get used.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While the programmer is unlikely to introduce any dead code intentionally, it may appear as the result of previous transformations.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1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3" name="" descr=""/>
          <p:cNvPicPr/>
          <p:nvPr/>
        </p:nvPicPr>
        <p:blipFill>
          <a:blip r:embed="rId1"/>
          <a:stretch/>
        </p:blipFill>
        <p:spPr>
          <a:xfrm>
            <a:off x="1430280" y="2057400"/>
            <a:ext cx="7450920" cy="15998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2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i=0;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if(i==1)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a=b+5;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Here, ‘if’ statement is dead code because this condition will never get satisfied.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Constant Folding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7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all operands are constants in an expression, then it can be evaluated at compile time itself.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result of the operation can replace the original evaluation in the program.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will improve the run time performance and reducing code size by avoiding evaluation at compile-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a=3.14157/2 can be replaced by a=1.570 thereby eliminating a division operation.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PlaceHolder 1"/>
          <p:cNvSpPr>
            <a:spLocks noGrp="1"/>
          </p:cNvSpPr>
          <p:nvPr>
            <p:ph type="title"/>
          </p:nvPr>
        </p:nvSpPr>
        <p:spPr>
          <a:xfrm>
            <a:off x="514440" y="-10944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Need For Optimization Phase In Compiler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2" name="PlaceHolder 2"/>
          <p:cNvSpPr>
            <a:spLocks noGrp="1"/>
          </p:cNvSpPr>
          <p:nvPr>
            <p:ph/>
          </p:nvPr>
        </p:nvSpPr>
        <p:spPr>
          <a:xfrm>
            <a:off x="93600" y="816120"/>
            <a:ext cx="9864360" cy="407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produced by a compiler may not be perfect in terms of execution speed and memory space.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Optimization by hand takes much more effort and time.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Machine level details like instructions and addresses are not known to the programmer.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Advanced architecture features like instruction pipeline requires optimized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Structure reusability and maintainability of the code are improved.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Loop Optimization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running time of a program may be improved if the number of instruction in an inner loop is decreased, even if we increase the amount of code outside the loop.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Mainly 3 techniques are there :-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Motion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Induction Variable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Reduction In Strength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Code Motion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 important modification that decreases the amount of code in a loop is code motion.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Execution time of a program can be reduced by moving code from a part of a program which is executed very frequently to another part of the program which is executed fewer times.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Ex: Loop optimization – loop invariant code motion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fragment of code that resides in the loop and computes the same value of each iteration is called loop invariant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PlaceHolder 1"/>
          <p:cNvSpPr>
            <a:spLocks noGrp="1"/>
          </p:cNvSpPr>
          <p:nvPr>
            <p:ph type="title"/>
          </p:nvPr>
        </p:nvSpPr>
        <p:spPr>
          <a:xfrm>
            <a:off x="540000" y="-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1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3" name="PlaceHolder 2"/>
          <p:cNvSpPr>
            <a:spLocks noGrp="1"/>
          </p:cNvSpPr>
          <p:nvPr>
            <p:ph/>
          </p:nvPr>
        </p:nvSpPr>
        <p:spPr>
          <a:xfrm>
            <a:off x="540000" y="648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Here x := 25 * a ; is a loop variant. Hence in the optimised program it is computed only once before entering the for loop.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 := x + z ; is not loop invariant.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Hence it cannot be subjected to frequency reduction.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4" name="" descr=""/>
          <p:cNvPicPr/>
          <p:nvPr/>
        </p:nvPicPr>
        <p:blipFill>
          <a:blip r:embed="rId1"/>
          <a:stretch/>
        </p:blipFill>
        <p:spPr>
          <a:xfrm>
            <a:off x="1371600" y="2467800"/>
            <a:ext cx="5714640" cy="25354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2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6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Evaluation of limit-2 is a loop-invariant computation in the following while-statement: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while (i &lt;= limit - 2) /* statement does not change limit*/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motion will result in the equivalent of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t= limit - 2;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while (i&lt;=t) /* statement does not change limit or t */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PlaceHolder 1"/>
          <p:cNvSpPr>
            <a:spLocks noGrp="1"/>
          </p:cNvSpPr>
          <p:nvPr>
            <p:ph type="title"/>
          </p:nvPr>
        </p:nvSpPr>
        <p:spPr>
          <a:xfrm>
            <a:off x="540000" y="-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Induction Variables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8" name="PlaceHolder 2"/>
          <p:cNvSpPr>
            <a:spLocks noGrp="1"/>
          </p:cNvSpPr>
          <p:nvPr>
            <p:ph/>
          </p:nvPr>
        </p:nvSpPr>
        <p:spPr>
          <a:xfrm>
            <a:off x="540000" y="756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Loops are usually processed inside out.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example consider the loop around B3.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 that the values of j and t4 remain in lock-step; every time the value of j decreases by 1, that of t4 decreases by 4 because 4*j is assigned to t4.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Such identifiers are called induction variables.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9" name="" descr=""/>
          <p:cNvPicPr/>
          <p:nvPr/>
        </p:nvPicPr>
        <p:blipFill>
          <a:blip r:embed="rId1"/>
          <a:stretch/>
        </p:blipFill>
        <p:spPr>
          <a:xfrm>
            <a:off x="3448440" y="3490200"/>
            <a:ext cx="2989800" cy="16372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Reduction In Strength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1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there are two or more induction variables in a loop, it may be possible to get rid of all but one, by the process of induction-variable elimination.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For the inner loop around B3 we cannot get rid of either j or t4 completely; t4 is used in B3 and j in B4.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However, we can illustrate reduction in strength and illustrate a part of the process of induction-variable elimination.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Eventually j will be eliminated when the outer loop of B2- B5 is considered.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3" name="" descr=""/>
          <p:cNvPicPr/>
          <p:nvPr/>
        </p:nvPicPr>
        <p:blipFill>
          <a:blip r:embed="rId1"/>
          <a:stretch/>
        </p:blipFill>
        <p:spPr>
          <a:xfrm>
            <a:off x="1008720" y="1046160"/>
            <a:ext cx="6782400" cy="35254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OPTIMIZATION OF BASIC BLOCKS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5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Many of the structure preserving transformations can be implemented by constructing a dag for a block.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is a node n associated with each statement s within the block.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children of n are those nodes corresponding to statement that are the last definitions prior to s of the operands used by 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6" name="PlaceHolder 1"/>
          <p:cNvSpPr>
            <a:spLocks noGrp="1"/>
          </p:cNvSpPr>
          <p:nvPr>
            <p:ph type="title"/>
          </p:nvPr>
        </p:nvSpPr>
        <p:spPr>
          <a:xfrm>
            <a:off x="540000" y="-288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Directed Acyclic Graph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7" name="PlaceHolder 2"/>
          <p:cNvSpPr>
            <a:spLocks noGrp="1"/>
          </p:cNvSpPr>
          <p:nvPr>
            <p:ph/>
          </p:nvPr>
        </p:nvSpPr>
        <p:spPr>
          <a:xfrm>
            <a:off x="0" y="457200"/>
            <a:ext cx="5943240" cy="521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888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compiler design, a DAG is an abstract syntax tree with a unique node for each value.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DAG is an useful data structure for implementing transformation on basic block.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DAG is constructed from three address code.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Common subexpression can be detected by noticing, as a new node m is about to added, whether there is an existing node n with the same children, in the same order, and with the same operator. If so, n computes the same value as m and may be used in its place.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we construct the node for the third statement c = b + c, we know that the use of b in b + c refers to the node labeled -, because that is the most recent definition of b.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8" name="" descr=""/>
          <p:cNvPicPr/>
          <p:nvPr/>
        </p:nvPicPr>
        <p:blipFill>
          <a:blip r:embed="rId1"/>
          <a:stretch/>
        </p:blipFill>
        <p:spPr>
          <a:xfrm>
            <a:off x="6280200" y="1474200"/>
            <a:ext cx="3657240" cy="20372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Application of DAG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0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the common subexpression.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which names are used in the block and compute outside the block.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Determine which statement of the block could have their computed value outside the block.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Simplify the list of quadruples by eliminating common subexpression and not performing the assignment of the form x = y and unless it is a must.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3" name="PlaceHolder 1"/>
          <p:cNvSpPr>
            <a:spLocks noGrp="1"/>
          </p:cNvSpPr>
          <p:nvPr>
            <p:ph type="title"/>
          </p:nvPr>
        </p:nvSpPr>
        <p:spPr>
          <a:xfrm>
            <a:off x="599400" y="-7524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Criteria For Code Optimization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4" name="PlaceHolder 2"/>
          <p:cNvSpPr>
            <a:spLocks noGrp="1"/>
          </p:cNvSpPr>
          <p:nvPr>
            <p:ph/>
          </p:nvPr>
        </p:nvSpPr>
        <p:spPr>
          <a:xfrm>
            <a:off x="178560" y="756720"/>
            <a:ext cx="9728640" cy="4200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should preserve the meaning of the program ie, it should not change the output or produce error for a given input. This approach is called safe approach.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Eventually it should improve the efficiency of the program by a reusable amount.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Sometimes it may increase the size of the code or may slow the program slightly but it should improve the efficiency.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must be worth with the effort, ie, the effort put on optimization must be worthy when compared with the improvement.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Rules For The Construction Of A DAG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2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a DAG Leaf node represents identifiers, names, constants. Interior node represents operators.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While constructing DAG, there is a check made to find if there is an existing node with same children.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new node is created only when such a node does not exist.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action allows us to detect common subexpression and eliminate the same.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Assignment of the form x = y must not be performed until unless it is a must.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1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4" name="" descr=""/>
          <p:cNvPicPr/>
          <p:nvPr/>
        </p:nvPicPr>
        <p:blipFill>
          <a:blip r:embed="rId1"/>
          <a:stretch/>
        </p:blipFill>
        <p:spPr>
          <a:xfrm>
            <a:off x="1705680" y="1998360"/>
            <a:ext cx="6656760" cy="16657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2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6" name="" descr=""/>
          <p:cNvPicPr/>
          <p:nvPr/>
        </p:nvPicPr>
        <p:blipFill>
          <a:blip r:embed="rId1"/>
          <a:stretch/>
        </p:blipFill>
        <p:spPr>
          <a:xfrm>
            <a:off x="2543760" y="2098440"/>
            <a:ext cx="4980600" cy="146592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3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98" name="" descr=""/>
          <p:cNvPicPr/>
          <p:nvPr/>
        </p:nvPicPr>
        <p:blipFill>
          <a:blip r:embed="rId1"/>
          <a:stretch/>
        </p:blipFill>
        <p:spPr>
          <a:xfrm>
            <a:off x="2196360" y="1827000"/>
            <a:ext cx="5675760" cy="20088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EXAMPLE 4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0" name="" descr=""/>
          <p:cNvPicPr/>
          <p:nvPr/>
        </p:nvPicPr>
        <p:blipFill>
          <a:blip r:embed="rId1"/>
          <a:stretch/>
        </p:blipFill>
        <p:spPr>
          <a:xfrm>
            <a:off x="2829600" y="1636560"/>
            <a:ext cx="4408920" cy="23896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PlaceHolder 1"/>
          <p:cNvSpPr>
            <a:spLocks noGrp="1"/>
          </p:cNvSpPr>
          <p:nvPr>
            <p:ph type="title"/>
          </p:nvPr>
        </p:nvSpPr>
        <p:spPr>
          <a:xfrm>
            <a:off x="540000" y="-216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The Use of Algebraic Identities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2" name="PlaceHolder 2"/>
          <p:cNvSpPr>
            <a:spLocks noGrp="1"/>
          </p:cNvSpPr>
          <p:nvPr>
            <p:ph/>
          </p:nvPr>
        </p:nvSpPr>
        <p:spPr>
          <a:xfrm>
            <a:off x="540000" y="685800"/>
            <a:ext cx="8999280" cy="480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7222" lnSpcReduction="10000"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It represents another important class of optimizations on basic blocks.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+ 0 = 0 + x =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– 0 =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* 1 = 1 * x =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/ 1 =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Another class of algebraic optimization includes reduction in strength.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** 2 = x *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 * x = x + 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x / 2 = x * 0.5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associative laws may also be applied to expose common subexpression.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= b +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= c + d + 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With the intermediate code might be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= b +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 = c + 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= t + b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 is not needed outside this block, the sequence can be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= b + c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 = a + 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PlaceHolder 1"/>
          <p:cNvSpPr>
            <a:spLocks noGrp="1"/>
          </p:cNvSpPr>
          <p:nvPr>
            <p:ph type="title"/>
          </p:nvPr>
        </p:nvSpPr>
        <p:spPr>
          <a:xfrm>
            <a:off x="522720" y="-1602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Optimization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6" name="PlaceHolder 2"/>
          <p:cNvSpPr>
            <a:spLocks noGrp="1"/>
          </p:cNvSpPr>
          <p:nvPr>
            <p:ph/>
          </p:nvPr>
        </p:nvSpPr>
        <p:spPr>
          <a:xfrm>
            <a:off x="412560" y="55404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Optimization can be applied in 3 places.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Source code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Intermediate code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Target code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7" name="" descr=""/>
          <p:cNvPicPr/>
          <p:nvPr/>
        </p:nvPicPr>
        <p:blipFill>
          <a:blip r:embed="rId1"/>
          <a:stretch/>
        </p:blipFill>
        <p:spPr>
          <a:xfrm>
            <a:off x="867600" y="2365200"/>
            <a:ext cx="8877960" cy="256464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Types of Optimization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are two types of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1. Machine dependent optimization – run only in particular machine.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2. Machine independent optimization – used for any machine.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Organization Of Code Optimizer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1" name="" descr=""/>
          <p:cNvPicPr/>
          <p:nvPr/>
        </p:nvPicPr>
        <p:blipFill>
          <a:blip r:embed="rId1"/>
          <a:stretch/>
        </p:blipFill>
        <p:spPr>
          <a:xfrm>
            <a:off x="1356120" y="1402920"/>
            <a:ext cx="7812720" cy="293760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2" name="PlaceHolder 1"/>
          <p:cNvSpPr>
            <a:spLocks noGrp="1"/>
          </p:cNvSpPr>
          <p:nvPr>
            <p:ph type="title"/>
          </p:nvPr>
        </p:nvSpPr>
        <p:spPr>
          <a:xfrm>
            <a:off x="523080" y="-10908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Contt..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3" name="PlaceHolder 2"/>
          <p:cNvSpPr>
            <a:spLocks noGrp="1"/>
          </p:cNvSpPr>
          <p:nvPr>
            <p:ph/>
          </p:nvPr>
        </p:nvSpPr>
        <p:spPr>
          <a:xfrm>
            <a:off x="229680" y="646200"/>
            <a:ext cx="9481680" cy="425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Optimization can be done in 2 phases: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Local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Transformations are applied over a small segment of the program called basic block, in which statements are executed in sequential order.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Speed-up factor for local optimization is 1.4.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Global optimization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Transformations are applied over a large segment of the program like loop, procedures, functions etc. Local optimization must be done before applying global optimization.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Speed-up factor is 2.7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PlaceHolder 1"/>
          <p:cNvSpPr>
            <a:spLocks noGrp="1"/>
          </p:cNvSpPr>
          <p:nvPr>
            <p:ph type="title"/>
          </p:nvPr>
        </p:nvSpPr>
        <p:spPr>
          <a:xfrm>
            <a:off x="548640" y="-117720"/>
            <a:ext cx="8999280" cy="8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3300" spc="-1" strike="noStrike">
                <a:solidFill>
                  <a:srgbClr val="000000"/>
                </a:solidFill>
                <a:latin typeface="Arial"/>
              </a:rPr>
              <a:t>Basic Block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5" name="PlaceHolder 2"/>
          <p:cNvSpPr>
            <a:spLocks noGrp="1"/>
          </p:cNvSpPr>
          <p:nvPr>
            <p:ph/>
          </p:nvPr>
        </p:nvSpPr>
        <p:spPr>
          <a:xfrm>
            <a:off x="144720" y="671760"/>
            <a:ext cx="9796320" cy="221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Basic block is a sequence of consecutive 3 address statements which may be entered only at the beginning and when entered statements are executed in sequence without halting or branching.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identify basic block, we have to find leader statements.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 algn="just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Rules for leader statements are from a leader statement to all statements up to but, not including the next leader is a basic block.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6" name="" descr=""/>
          <p:cNvPicPr/>
          <p:nvPr/>
        </p:nvPicPr>
        <p:blipFill>
          <a:blip r:embed="rId1"/>
          <a:stretch/>
        </p:blipFill>
        <p:spPr>
          <a:xfrm>
            <a:off x="4229280" y="2884680"/>
            <a:ext cx="5742360" cy="2751480"/>
          </a:xfrm>
          <a:prstGeom prst="rect">
            <a:avLst/>
          </a:prstGeom>
          <a:ln w="18000">
            <a:solidFill>
              <a:srgbClr val="74b531"/>
            </a:solidFill>
            <a:round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1679</TotalTime>
  <Application>LibreOffice/24.2.0.3$Linux_X86_64 LibreOffice_project/420$Build-3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2023-05-11T11:32:49Z</dcterms:created>
  <dc:creator/>
  <dc:description/>
  <dc:language>en-US</dc:language>
  <cp:lastModifiedBy/>
  <dcterms:modified xsi:type="dcterms:W3CDTF">2024-05-06T08:58:32Z</dcterms:modified>
  <cp:revision>141</cp:revision>
  <dc:subject/>
  <dc:title>Forestbird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