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94" r:id="rId2"/>
  </p:sldMasterIdLst>
  <p:notesMasterIdLst>
    <p:notesMasterId r:id="rId4"/>
  </p:notesMasterIdLst>
  <p:sldIdLst>
    <p:sldId id="452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ramack, Steve (Enterprise Solutions)" initials="TS(S" lastIdx="3" clrIdx="0">
    <p:extLst>
      <p:ext uri="{19B8F6BF-5375-455C-9EA6-DF929625EA0E}">
        <p15:presenceInfo xmlns:p15="http://schemas.microsoft.com/office/powerpoint/2012/main" userId="S-1-5-21-839522115-1383384898-515967899-2586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76" autoAdjust="0"/>
    <p:restoredTop sz="89462" autoAdjust="0"/>
  </p:normalViewPr>
  <p:slideViewPr>
    <p:cSldViewPr snapToGrid="0">
      <p:cViewPr varScale="1">
        <p:scale>
          <a:sx n="106" d="100"/>
          <a:sy n="106" d="100"/>
        </p:scale>
        <p:origin x="1264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ADBD64-1FC2-49FB-929B-03231C7A94BA}" type="datetimeFigureOut">
              <a:rPr lang="en-US" smtClean="0"/>
              <a:t>8/29/2019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F5F335-9DAC-481C-B313-0A77A2151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428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2.bin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10393" y="2209800"/>
            <a:ext cx="8229600" cy="1905000"/>
          </a:xfrm>
        </p:spPr>
        <p:txBody>
          <a:bodyPr anchor="b"/>
          <a:lstStyle>
            <a:lvl1pPr>
              <a:lnSpc>
                <a:spcPct val="80000"/>
              </a:lnSpc>
              <a:defRPr sz="6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8013" y="4267200"/>
            <a:ext cx="82296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6423" y="5821835"/>
            <a:ext cx="5489578" cy="339214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 baseline="0">
                <a:solidFill>
                  <a:schemeClr val="accent4"/>
                </a:solidFill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dirty="0"/>
              <a:t>Click to add date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06423" y="456997"/>
            <a:ext cx="3027151" cy="1219403"/>
            <a:chOff x="3578225" y="1146175"/>
            <a:chExt cx="5038725" cy="2111375"/>
          </a:xfrm>
        </p:grpSpPr>
        <p:sp>
          <p:nvSpPr>
            <p:cNvPr id="8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solidFill>
                  <a:prstClr val="black"/>
                </a:solidFill>
              </a:endParaRPr>
            </a:p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29128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3213" y="381000"/>
            <a:ext cx="9456737" cy="2286000"/>
          </a:xfrm>
        </p:spPr>
        <p:txBody>
          <a:bodyPr>
            <a:noAutofit/>
          </a:bodyPr>
          <a:lstStyle>
            <a:lvl1pPr marL="384048" indent="-384048">
              <a:lnSpc>
                <a:spcPct val="80000"/>
              </a:lnSpc>
              <a:defRPr sz="6000"/>
            </a:lvl1pPr>
          </a:lstStyle>
          <a:p>
            <a:r>
              <a:rPr lang="en-US" dirty="0" smtClean="0"/>
              <a:t>“Click to add quote here. Type quotation marks before and after text.”</a:t>
            </a:r>
            <a:endParaRPr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728052" y="2819400"/>
            <a:ext cx="9031897" cy="13716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000" baseline="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dirty="0"/>
              <a:t>Click </a:t>
            </a:r>
            <a:r>
              <a:rPr lang="en-US" dirty="0" smtClean="0"/>
              <a:t>to add quoted person’s name, title, company</a:t>
            </a:r>
            <a:endParaRPr dirty="0"/>
          </a:p>
        </p:txBody>
      </p:sp>
      <p:grpSp>
        <p:nvGrpSpPr>
          <p:cNvPr id="7" name="Group 6"/>
          <p:cNvGrpSpPr/>
          <p:nvPr/>
        </p:nvGrpSpPr>
        <p:grpSpPr>
          <a:xfrm>
            <a:off x="610272" y="6248401"/>
            <a:ext cx="969471" cy="390524"/>
            <a:chOff x="3578225" y="1146175"/>
            <a:chExt cx="5038725" cy="2111375"/>
          </a:xfrm>
        </p:grpSpPr>
        <p:sp>
          <p:nvSpPr>
            <p:cNvPr id="8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dirty="0">
                <a:solidFill>
                  <a:prstClr val="black"/>
                </a:solidFill>
              </a:endParaRPr>
            </a:p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dirty="0">
                <a:solidFill>
                  <a:prstClr val="black"/>
                </a:solidFill>
              </a:endParaRPr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7ADE0-BDB2-4AA1-A6EF-F18B42451940}" type="datetime4">
              <a:rPr lang="en-US" smtClean="0">
                <a:solidFill>
                  <a:prstClr val="black"/>
                </a:solidFill>
              </a:rPr>
              <a:pPr/>
              <a:t>August 29, 2019</a:t>
            </a:fld>
            <a:endParaRPr dirty="0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934200" y="6426104"/>
            <a:ext cx="4025198" cy="210312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Private | Confidential | Internal Use Only </a:t>
            </a:r>
            <a:endParaRPr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 dirty="0"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9124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ate Quote">
    <p:bg>
      <p:bgPr>
        <a:solidFill>
          <a:srgbClr val="4255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3213" y="381000"/>
            <a:ext cx="9456737" cy="2286000"/>
          </a:xfrm>
        </p:spPr>
        <p:txBody>
          <a:bodyPr>
            <a:noAutofit/>
          </a:bodyPr>
          <a:lstStyle>
            <a:lvl1pPr marL="384048" indent="-384048">
              <a:lnSpc>
                <a:spcPct val="80000"/>
              </a:lnSpc>
              <a:defRPr sz="6000"/>
            </a:lvl1pPr>
          </a:lstStyle>
          <a:p>
            <a:r>
              <a:rPr lang="en-US" dirty="0" smtClean="0"/>
              <a:t>“Click to add quote here. Type quotation marks before and after text.”</a:t>
            </a:r>
            <a:endParaRPr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728052" y="2819400"/>
            <a:ext cx="9031897" cy="13716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0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 dirty="0" smtClean="0"/>
              <a:t>Click to add quoted person’s name, title, company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608014" y="6248401"/>
            <a:ext cx="969471" cy="390524"/>
            <a:chOff x="3578225" y="1146175"/>
            <a:chExt cx="5038725" cy="2111375"/>
          </a:xfrm>
          <a:solidFill>
            <a:schemeClr val="tx1"/>
          </a:solidFill>
        </p:grpSpPr>
        <p:sp>
          <p:nvSpPr>
            <p:cNvPr id="8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dirty="0">
                <a:solidFill>
                  <a:prstClr val="white"/>
                </a:solidFill>
              </a:endParaRPr>
            </a:p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dirty="0">
                <a:solidFill>
                  <a:prstClr val="white"/>
                </a:solidFill>
              </a:endParaRPr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6F0DB-1D79-44FD-827D-9447C69856DA}" type="datetime4">
              <a:rPr lang="en-US" smtClean="0">
                <a:solidFill>
                  <a:prstClr val="white"/>
                </a:solidFill>
              </a:rPr>
              <a:pPr/>
              <a:t>August 29, 2019</a:t>
            </a:fld>
            <a:endParaRPr dirty="0"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934200" y="6426104"/>
            <a:ext cx="4025198" cy="210312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prstClr val="white"/>
                </a:solidFill>
              </a:rPr>
              <a:t>Private | Confidential | Internal Use Only </a:t>
            </a:r>
            <a:endParaRPr dirty="0"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016F8AB-BCEA-4347-8BA6-BE776009BC89}" type="slidenum">
              <a:rPr>
                <a:solidFill>
                  <a:prstClr val="white"/>
                </a:solidFill>
              </a:rPr>
              <a:pPr/>
              <a:t>‹#›</a:t>
            </a:fld>
            <a:endParaRPr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81810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82575" indent="-282575">
              <a:buFont typeface="Arial" panose="020B0604020202020204" pitchFamily="34" charset="0"/>
              <a:buChar char="•"/>
              <a:defRPr/>
            </a:lvl1pPr>
            <a:lvl2pPr marL="631825" indent="-290513">
              <a:buFont typeface="Arial" panose="020B0604020202020204" pitchFamily="34" charset="0"/>
              <a:buChar char="•"/>
              <a:defRPr/>
            </a:lvl2pPr>
            <a:lvl3pPr marL="914400" indent="-282575">
              <a:buFont typeface="Arial" panose="020B0604020202020204" pitchFamily="34" charset="0"/>
              <a:buChar char="•"/>
              <a:tabLst>
                <a:tab pos="398463" algn="l"/>
              </a:tabLst>
              <a:defRPr/>
            </a:lvl3pPr>
            <a:lvl4pPr marL="1254125" indent="-292100">
              <a:buFont typeface="Arial" panose="020B0604020202020204" pitchFamily="34" charset="0"/>
              <a:buChar char="•"/>
              <a:defRPr/>
            </a:lvl4pPr>
            <a:lvl5pPr marL="1546225" indent="-282575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864E8-15A0-4055-AA0E-D4149EE3CDA6}" type="datetime4">
              <a:rPr lang="en-US" smtClean="0">
                <a:solidFill>
                  <a:prstClr val="black"/>
                </a:solidFill>
              </a:rPr>
              <a:pPr/>
              <a:t>August 29, 2019</a:t>
            </a:fld>
            <a:endParaRPr dirty="0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/>
            </a:lvl1pPr>
          </a:lstStyle>
          <a:p>
            <a:fld id="{B016F8AB-BCEA-4347-8BA6-BE776009BC89}" type="slidenum">
              <a:rPr lang="en-US" smtClean="0">
                <a:solidFill>
                  <a:srgbClr val="5F7A76"/>
                </a:solidFill>
              </a:rPr>
              <a:pPr/>
              <a:t>‹#›</a:t>
            </a:fld>
            <a:endParaRPr lang="en-US" dirty="0"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92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441" y="521208"/>
            <a:ext cx="10969943" cy="411480"/>
          </a:xfrm>
        </p:spPr>
        <p:txBody>
          <a:bodyPr wrap="square">
            <a:noAutofit/>
          </a:bodyPr>
          <a:lstStyle>
            <a:lvl1pPr>
              <a:defRPr baseline="0"/>
            </a:lvl1pPr>
          </a:lstStyle>
          <a:p>
            <a:r>
              <a:rPr/>
              <a:t>Click to add one-line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0" y="93424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aseline="0"/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/>
              <a:t>Click to add one-line subtitle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4000"/>
            <a:ext cx="10969784" cy="45719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A50B1-E936-40D6-8E13-BB4397D8F18A}" type="datetime4">
              <a:rPr lang="en-US" smtClean="0">
                <a:solidFill>
                  <a:prstClr val="black"/>
                </a:solidFill>
              </a:rPr>
              <a:pPr/>
              <a:t>August 29, 2019</a:t>
            </a:fld>
            <a:endParaRPr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934200" y="6426104"/>
            <a:ext cx="4025198" cy="210312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Private | Confidential | Internal Use Only </a:t>
            </a:r>
            <a:endParaRPr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 dirty="0"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9905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, Heading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441" y="521208"/>
            <a:ext cx="10969943" cy="411480"/>
          </a:xfrm>
        </p:spPr>
        <p:txBody>
          <a:bodyPr wrap="square">
            <a:noAutofit/>
          </a:bodyPr>
          <a:lstStyle>
            <a:lvl1pPr>
              <a:defRPr baseline="0"/>
            </a:lvl1pPr>
          </a:lstStyle>
          <a:p>
            <a:r>
              <a:rPr/>
              <a:t>Click to add one-line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0" y="93424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aseline="0"/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/>
              <a:t>Click to add one-line subtitle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09600" y="152400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="1" baseline="0"/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/>
              <a:t>Click to add one-line heading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978152"/>
            <a:ext cx="10969784" cy="411784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EA60B-68A1-47D0-9AFE-61CC409BCAA4}" type="datetime4">
              <a:rPr lang="en-US" smtClean="0">
                <a:solidFill>
                  <a:prstClr val="black"/>
                </a:solidFill>
              </a:rPr>
              <a:pPr/>
              <a:t>August 29, 2019</a:t>
            </a:fld>
            <a:endParaRPr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934200" y="6426104"/>
            <a:ext cx="4025198" cy="210312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Private | Confidential | Internal Use Only </a:t>
            </a:r>
            <a:endParaRPr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 dirty="0"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533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05094-5B8D-4315-A849-6D2A0D630FB6}" type="datetime4">
              <a:rPr lang="en-US" smtClean="0">
                <a:solidFill>
                  <a:prstClr val="black"/>
                </a:solidFill>
              </a:rPr>
              <a:pPr/>
              <a:t>August 29, 2019</a:t>
            </a:fld>
            <a:endParaRPr dirty="0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934200" y="6426104"/>
            <a:ext cx="4025198" cy="210312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Private | Confidential | Internal Use Only </a:t>
            </a:r>
            <a:endParaRPr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 dirty="0"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3566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609441" y="521208"/>
            <a:ext cx="10969943" cy="411480"/>
          </a:xfrm>
        </p:spPr>
        <p:txBody>
          <a:bodyPr/>
          <a:lstStyle>
            <a:lvl1pPr>
              <a:defRPr/>
            </a:lvl1pPr>
          </a:lstStyle>
          <a:p>
            <a:r>
              <a:rPr/>
              <a:t>Click to add one-line title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0" y="93424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aseline="0"/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/>
              <a:t>Click to add one-line subtitle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AE337-C088-4F24-AB9D-AD162351A4D3}" type="datetime4">
              <a:rPr lang="en-US" smtClean="0">
                <a:solidFill>
                  <a:prstClr val="black"/>
                </a:solidFill>
              </a:rPr>
              <a:pPr/>
              <a:t>August 29, 2019</a:t>
            </a:fld>
            <a:endParaRPr dirty="0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934200" y="6426104"/>
            <a:ext cx="4025198" cy="210312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Private | Confidential | Internal Use Only </a:t>
            </a:r>
            <a:endParaRPr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 dirty="0"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7009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3B084-B58F-4299-AB3F-D821286B1D29}" type="datetime4">
              <a:rPr lang="en-US" smtClean="0">
                <a:solidFill>
                  <a:prstClr val="black"/>
                </a:solidFill>
              </a:rPr>
              <a:pPr/>
              <a:t>August 29, 2019</a:t>
            </a:fld>
            <a:endParaRPr dirty="0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934200" y="6426104"/>
            <a:ext cx="4025198" cy="210312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Private | Confidential | Internal Use Only </a:t>
            </a:r>
            <a:endParaRPr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 dirty="0"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6749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524000"/>
            <a:ext cx="5303520" cy="4572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5864" y="1524000"/>
            <a:ext cx="5303520" cy="4572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E17B0-71FA-40A2-B9AC-8A20B77B34A4}" type="datetime4">
              <a:rPr lang="en-US" smtClean="0">
                <a:solidFill>
                  <a:prstClr val="black"/>
                </a:solidFill>
              </a:rPr>
              <a:pPr/>
              <a:t>August 29, 2019</a:t>
            </a:fld>
            <a:endParaRPr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934200" y="6426104"/>
            <a:ext cx="4025198" cy="210312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Private | Confidential | Internal Use Only </a:t>
            </a:r>
            <a:endParaRPr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 dirty="0"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1910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0" y="1523999"/>
            <a:ext cx="5303520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1905000"/>
            <a:ext cx="530352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75864" y="1523999"/>
            <a:ext cx="5303520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5864" y="1905000"/>
            <a:ext cx="530352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D20EB-7BE6-42C8-9FFC-857661A76BB9}" type="datetime4">
              <a:rPr lang="en-US" smtClean="0">
                <a:solidFill>
                  <a:prstClr val="black"/>
                </a:solidFill>
              </a:rPr>
              <a:pPr/>
              <a:t>August 29, 2019</a:t>
            </a:fld>
            <a:endParaRPr dirty="0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934200" y="6426104"/>
            <a:ext cx="4025198" cy="210312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Private | Confidential | Internal Use Only </a:t>
            </a:r>
            <a:endParaRPr dirty="0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 dirty="0"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7743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Dark Picture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10393" y="2209800"/>
            <a:ext cx="8229600" cy="1905000"/>
          </a:xfrm>
        </p:spPr>
        <p:txBody>
          <a:bodyPr anchor="b"/>
          <a:lstStyle>
            <a:lvl1pPr>
              <a:lnSpc>
                <a:spcPct val="80000"/>
              </a:lnSpc>
              <a:defRPr sz="6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8013" y="4267200"/>
            <a:ext cx="82296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6423" y="5821835"/>
            <a:ext cx="5489578" cy="339214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 baseline="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/>
              <a:t>Click to add date</a:t>
            </a:r>
          </a:p>
        </p:txBody>
      </p:sp>
      <p:grpSp>
        <p:nvGrpSpPr>
          <p:cNvPr id="7" name="Group 6"/>
          <p:cNvGrpSpPr/>
          <p:nvPr/>
        </p:nvGrpSpPr>
        <p:grpSpPr bwMode="black">
          <a:xfrm>
            <a:off x="606423" y="456997"/>
            <a:ext cx="3027151" cy="1219403"/>
            <a:chOff x="3578225" y="1146175"/>
            <a:chExt cx="5038725" cy="2111375"/>
          </a:xfrm>
          <a:solidFill>
            <a:schemeClr val="tx1"/>
          </a:solidFill>
        </p:grpSpPr>
        <p:sp>
          <p:nvSpPr>
            <p:cNvPr id="8" name="Freeform 5"/>
            <p:cNvSpPr>
              <a:spLocks noEditPoints="1"/>
            </p:cNvSpPr>
            <p:nvPr/>
          </p:nvSpPr>
          <p:spPr bwMode="black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solidFill>
                  <a:prstClr val="white"/>
                </a:solidFill>
              </a:endParaRPr>
            </a:p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black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606707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, Subtitle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441" y="521208"/>
            <a:ext cx="10969943" cy="411480"/>
          </a:xfrm>
        </p:spPr>
        <p:txBody>
          <a:bodyPr/>
          <a:lstStyle>
            <a:lvl1pPr>
              <a:defRPr/>
            </a:lvl1pPr>
          </a:lstStyle>
          <a:p>
            <a:r>
              <a:rPr/>
              <a:t>Click to add one-line title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0" y="93424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aseline="0"/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/>
              <a:t>Click to add one-line subtitle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0" y="1524000"/>
            <a:ext cx="5303520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1906552"/>
            <a:ext cx="5303520" cy="418944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75864" y="1524000"/>
            <a:ext cx="5303520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5864" y="1906552"/>
            <a:ext cx="5303520" cy="418944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3B4D3-4D95-41B6-AE77-1F1CCD28645A}" type="datetime4">
              <a:rPr lang="en-US" smtClean="0">
                <a:solidFill>
                  <a:prstClr val="black"/>
                </a:solidFill>
              </a:rPr>
              <a:pPr/>
              <a:t>August 29, 2019</a:t>
            </a:fld>
            <a:endParaRPr dirty="0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934200" y="6426104"/>
            <a:ext cx="4025198" cy="210312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Private | Confidential | Internal Use Only </a:t>
            </a:r>
            <a:endParaRPr dirty="0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 dirty="0"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484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9441" y="1524000"/>
            <a:ext cx="3429000" cy="4572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4381500" y="1524000"/>
            <a:ext cx="3429000" cy="4572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50384" y="1524000"/>
            <a:ext cx="3429000" cy="4572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39879-E133-45FD-8B27-1BBB4A3BF6AE}" type="datetime4">
              <a:rPr lang="en-US" smtClean="0">
                <a:solidFill>
                  <a:prstClr val="black"/>
                </a:solidFill>
              </a:rPr>
              <a:pPr/>
              <a:t>August 29, 2019</a:t>
            </a:fld>
            <a:endParaRPr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934200" y="6426104"/>
            <a:ext cx="4025198" cy="210312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Private | Confidential | Internal Use Only </a:t>
            </a:r>
            <a:endParaRPr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 dirty="0"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1021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0" y="1523999"/>
            <a:ext cx="3428841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9441" y="1905000"/>
            <a:ext cx="342900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4381659" y="1523999"/>
            <a:ext cx="3428841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4381500" y="1905000"/>
            <a:ext cx="342900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8" hasCustomPrompt="1"/>
          </p:nvPr>
        </p:nvSpPr>
        <p:spPr>
          <a:xfrm>
            <a:off x="8153559" y="1523999"/>
            <a:ext cx="3428841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50384" y="1905000"/>
            <a:ext cx="342900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3C7AC-C72F-45CF-9FE5-ECB0DB33F7D3}" type="datetime4">
              <a:rPr lang="en-US" smtClean="0">
                <a:solidFill>
                  <a:prstClr val="black"/>
                </a:solidFill>
              </a:rPr>
              <a:pPr/>
              <a:t>August 29, 2019</a:t>
            </a:fld>
            <a:endParaRPr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934200" y="6426104"/>
            <a:ext cx="4025198" cy="210312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Private | Confidential | Internal Use Only </a:t>
            </a:r>
            <a:endParaRPr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 dirty="0"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9597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, Subtitle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441" y="521208"/>
            <a:ext cx="10969943" cy="411480"/>
          </a:xfrm>
        </p:spPr>
        <p:txBody>
          <a:bodyPr/>
          <a:lstStyle>
            <a:lvl1pPr>
              <a:defRPr/>
            </a:lvl1pPr>
          </a:lstStyle>
          <a:p>
            <a:r>
              <a:rPr/>
              <a:t>Click to add one-line title</a:t>
            </a: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0" y="93424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aseline="0"/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/>
              <a:t>Click to add one-line subtitle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0" y="1523999"/>
            <a:ext cx="3428841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dirty="0"/>
              <a:t>Click to add heading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9441" y="1905000"/>
            <a:ext cx="342900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4381659" y="1523999"/>
            <a:ext cx="3428841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4381500" y="1905000"/>
            <a:ext cx="342900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8" hasCustomPrompt="1"/>
          </p:nvPr>
        </p:nvSpPr>
        <p:spPr>
          <a:xfrm>
            <a:off x="8153559" y="1523999"/>
            <a:ext cx="3428841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50384" y="1905000"/>
            <a:ext cx="342900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91EC1-601B-4717-B5D6-A3E2445DB15D}" type="datetime4">
              <a:rPr lang="en-US" smtClean="0">
                <a:solidFill>
                  <a:prstClr val="black"/>
                </a:solidFill>
              </a:rPr>
              <a:pPr/>
              <a:t>August 29, 2019</a:t>
            </a:fld>
            <a:endParaRPr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934200" y="6426104"/>
            <a:ext cx="4025198" cy="210312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Private | Confidential | Internal Use Only </a:t>
            </a:r>
            <a:endParaRPr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 dirty="0"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1576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4000"/>
            <a:ext cx="7848600" cy="45720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ltGray">
          <a:xfrm>
            <a:off x="8610600" y="1524000"/>
            <a:ext cx="2968784" cy="4572000"/>
          </a:xfrm>
          <a:solidFill>
            <a:schemeClr val="accent5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871A2-87AA-41A9-A542-426CD99C94FC}" type="datetime4">
              <a:rPr lang="en-US" smtClean="0">
                <a:solidFill>
                  <a:prstClr val="black"/>
                </a:solidFill>
              </a:rPr>
              <a:pPr/>
              <a:t>August 29, 2019</a:t>
            </a:fld>
            <a:endParaRPr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934200" y="6426104"/>
            <a:ext cx="4025198" cy="210312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Private | Confidential | Internal Use Only </a:t>
            </a:r>
            <a:endParaRPr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 dirty="0"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2821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609440" y="1524000"/>
            <a:ext cx="6705760" cy="45720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467600" y="1524000"/>
            <a:ext cx="4111784" cy="4572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590AB-D23E-49E3-A4C2-376C4BCF6B6B}" type="datetime4">
              <a:rPr lang="en-US" smtClean="0">
                <a:solidFill>
                  <a:prstClr val="black"/>
                </a:solidFill>
              </a:rPr>
              <a:pPr/>
              <a:t>August 29, 2019</a:t>
            </a:fld>
            <a:endParaRPr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934200" y="6426104"/>
            <a:ext cx="4025198" cy="210312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Private | Confidential | Internal Use Only </a:t>
            </a:r>
            <a:endParaRPr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 dirty="0"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2147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609440" y="1524000"/>
            <a:ext cx="6705760" cy="45720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ltGray">
          <a:xfrm>
            <a:off x="7467601" y="1524000"/>
            <a:ext cx="4111784" cy="4572000"/>
          </a:xfrm>
          <a:solidFill>
            <a:srgbClr val="425563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5FDEE-4A3B-4DEB-9469-DD36B5B1AA66}" type="datetime4">
              <a:rPr lang="en-US" smtClean="0">
                <a:solidFill>
                  <a:prstClr val="black"/>
                </a:solidFill>
              </a:rPr>
              <a:pPr/>
              <a:t>August 29, 2019</a:t>
            </a:fld>
            <a:endParaRPr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934200" y="6426104"/>
            <a:ext cx="4025198" cy="210312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Private | Confidential | Internal Use Only </a:t>
            </a:r>
            <a:endParaRPr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 dirty="0"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1056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Righ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5257800" cy="852364"/>
          </a:xfrm>
        </p:spPr>
        <p:txBody>
          <a:bodyPr anchor="t"/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1" y="2819400"/>
            <a:ext cx="3657600" cy="1981200"/>
          </a:xfrm>
          <a:noFill/>
        </p:spPr>
        <p:txBody>
          <a:bodyPr lIns="0" tIns="0" rIns="0" bIns="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6095999" y="519236"/>
            <a:ext cx="5486399" cy="5576764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66A53-78B9-45D2-B920-28A9DE2604FE}" type="datetime4">
              <a:rPr lang="en-US" smtClean="0">
                <a:solidFill>
                  <a:prstClr val="black"/>
                </a:solidFill>
              </a:rPr>
              <a:pPr/>
              <a:t>August 29, 2019</a:t>
            </a:fld>
            <a:endParaRPr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934200" y="6426104"/>
            <a:ext cx="4025198" cy="210312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Private | Confidential | Internal Use Only </a:t>
            </a:r>
            <a:endParaRPr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 dirty="0"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2236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608013" y="1524000"/>
            <a:ext cx="5312664" cy="33528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ltGray">
          <a:xfrm>
            <a:off x="609440" y="4953000"/>
            <a:ext cx="5312664" cy="1143000"/>
          </a:xfrm>
          <a:solidFill>
            <a:schemeClr val="accent4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 bwMode="ltGray">
          <a:xfrm>
            <a:off x="6266720" y="1524000"/>
            <a:ext cx="5312664" cy="33528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4"/>
          </p:nvPr>
        </p:nvSpPr>
        <p:spPr bwMode="ltGray">
          <a:xfrm>
            <a:off x="6266720" y="4953000"/>
            <a:ext cx="5312664" cy="1143000"/>
          </a:xfrm>
          <a:solidFill>
            <a:schemeClr val="accent4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741D3-68D4-4CAF-9FAA-5AAE7EB8A106}" type="datetime4">
              <a:rPr lang="en-US" smtClean="0">
                <a:solidFill>
                  <a:prstClr val="black"/>
                </a:solidFill>
              </a:rPr>
              <a:pPr/>
              <a:t>August 29, 2019</a:t>
            </a:fld>
            <a:endParaRPr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934200" y="6426104"/>
            <a:ext cx="4025198" cy="210312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Private | Confidential | Internal Use Only </a:t>
            </a:r>
            <a:endParaRPr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 dirty="0"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6349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608013" y="1524000"/>
            <a:ext cx="3429000" cy="26670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ltGray">
          <a:xfrm>
            <a:off x="609440" y="4267200"/>
            <a:ext cx="3429000" cy="1828800"/>
          </a:xfrm>
          <a:solidFill>
            <a:srgbClr val="425563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 bwMode="ltGray">
          <a:xfrm>
            <a:off x="4381500" y="1524000"/>
            <a:ext cx="3429000" cy="26670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4"/>
          </p:nvPr>
        </p:nvSpPr>
        <p:spPr bwMode="ltGray">
          <a:xfrm>
            <a:off x="4381500" y="4267200"/>
            <a:ext cx="3429000" cy="1828800"/>
          </a:xfrm>
          <a:solidFill>
            <a:srgbClr val="425563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idx="15"/>
          </p:nvPr>
        </p:nvSpPr>
        <p:spPr bwMode="ltGray">
          <a:xfrm>
            <a:off x="8150384" y="1524000"/>
            <a:ext cx="3429000" cy="26670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6"/>
          </p:nvPr>
        </p:nvSpPr>
        <p:spPr bwMode="ltGray">
          <a:xfrm>
            <a:off x="8150384" y="4267200"/>
            <a:ext cx="3429000" cy="1828800"/>
          </a:xfrm>
          <a:solidFill>
            <a:srgbClr val="425563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52189-DA61-4500-8FC0-A591D490450E}" type="datetime4">
              <a:rPr lang="en-US" smtClean="0">
                <a:solidFill>
                  <a:prstClr val="black"/>
                </a:solidFill>
              </a:rPr>
              <a:pPr/>
              <a:t>August 29, 2019</a:t>
            </a:fld>
            <a:endParaRPr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934200" y="6426104"/>
            <a:ext cx="4025198" cy="210312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Private | Confidential | Internal Use Only </a:t>
            </a:r>
            <a:endParaRPr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 dirty="0"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0147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N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2667000"/>
            <a:ext cx="9141619" cy="2286000"/>
          </a:xfrm>
        </p:spPr>
        <p:txBody>
          <a:bodyPr anchor="b">
            <a:noAutofit/>
          </a:bodyPr>
          <a:lstStyle>
            <a:lvl1pPr>
              <a:lnSpc>
                <a:spcPct val="8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8013" y="4939693"/>
            <a:ext cx="9141619" cy="699107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44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8013" y="5791200"/>
            <a:ext cx="9141619" cy="457200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8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7935522" y="457200"/>
            <a:ext cx="3646877" cy="354113"/>
          </a:xfrm>
        </p:spPr>
        <p:txBody>
          <a:bodyPr>
            <a:noAutofit/>
          </a:bodyPr>
          <a:lstStyle>
            <a:lvl1pPr marL="0" indent="0" algn="r">
              <a:spcBef>
                <a:spcPts val="0"/>
              </a:spcBef>
              <a:buNone/>
              <a:defRPr sz="2000" baseline="0">
                <a:solidFill>
                  <a:schemeClr val="accent4"/>
                </a:solidFill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/>
              <a:t>Click to add date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06423" y="456997"/>
            <a:ext cx="3027151" cy="1219403"/>
            <a:chOff x="3578225" y="1146175"/>
            <a:chExt cx="5038725" cy="2111375"/>
          </a:xfrm>
        </p:grpSpPr>
        <p:sp>
          <p:nvSpPr>
            <p:cNvPr id="7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solidFill>
                  <a:prstClr val="black"/>
                </a:solidFill>
              </a:endParaRPr>
            </a:p>
          </p:txBody>
        </p:sp>
        <p:sp>
          <p:nvSpPr>
            <p:cNvPr id="8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53336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2667000"/>
            <a:ext cx="9141619" cy="2286000"/>
          </a:xfrm>
        </p:spPr>
        <p:txBody>
          <a:bodyPr anchor="b">
            <a:noAutofit/>
          </a:bodyPr>
          <a:lstStyle>
            <a:lvl1pPr>
              <a:lnSpc>
                <a:spcPct val="8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8013" y="5015893"/>
            <a:ext cx="9141619" cy="1080107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32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06423" y="456997"/>
            <a:ext cx="3027151" cy="1219403"/>
            <a:chOff x="3578225" y="1146175"/>
            <a:chExt cx="5038725" cy="2111375"/>
          </a:xfrm>
        </p:grpSpPr>
        <p:sp>
          <p:nvSpPr>
            <p:cNvPr id="7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solidFill>
                  <a:prstClr val="black"/>
                </a:solidFill>
              </a:endParaRPr>
            </a:p>
          </p:txBody>
        </p:sp>
        <p:sp>
          <p:nvSpPr>
            <p:cNvPr id="8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solidFill>
                  <a:prstClr val="black"/>
                </a:solidFill>
              </a:endParaRPr>
            </a:p>
          </p:txBody>
        </p:sp>
      </p:grpSp>
      <p:sp>
        <p:nvSpPr>
          <p:cNvPr id="9" name="Date Placeholder 8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8DF79E95-C3BF-4BAB-8003-9A0BB433488F}" type="datetime4">
              <a:rPr lang="en-US" smtClean="0">
                <a:solidFill>
                  <a:prstClr val="black"/>
                </a:solidFill>
              </a:rPr>
              <a:pPr/>
              <a:t>August 29, 2019</a:t>
            </a:fld>
            <a:endParaRPr dirty="0">
              <a:solidFill>
                <a:prstClr val="black"/>
              </a:solidFill>
            </a:endParaRP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6"/>
          </p:nvPr>
        </p:nvSpPr>
        <p:spPr>
          <a:xfrm>
            <a:off x="6934200" y="6426104"/>
            <a:ext cx="4025198" cy="210312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Private | Confidential | Internal Use Only </a:t>
            </a:r>
            <a:endParaRPr dirty="0">
              <a:solidFill>
                <a:prstClr val="black"/>
              </a:solidFill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 dirty="0"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1236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10393" y="2209800"/>
            <a:ext cx="8229600" cy="1905000"/>
          </a:xfrm>
        </p:spPr>
        <p:txBody>
          <a:bodyPr anchor="b"/>
          <a:lstStyle>
            <a:lvl1pPr>
              <a:lnSpc>
                <a:spcPct val="80000"/>
              </a:lnSpc>
              <a:defRPr sz="6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8013" y="4267200"/>
            <a:ext cx="82296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606423" y="456997"/>
            <a:ext cx="3027151" cy="1219403"/>
            <a:chOff x="3578225" y="1146175"/>
            <a:chExt cx="5038725" cy="2111375"/>
          </a:xfrm>
        </p:grpSpPr>
        <p:sp>
          <p:nvSpPr>
            <p:cNvPr id="8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solidFill>
                  <a:prstClr val="black"/>
                </a:solidFill>
              </a:endParaRPr>
            </a:p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solidFill>
                  <a:prstClr val="black"/>
                </a:solidFill>
              </a:endParaRPr>
            </a:p>
          </p:txBody>
        </p:sp>
      </p:grpSp>
      <p:sp>
        <p:nvSpPr>
          <p:cNvPr id="2" name="TextBox 1"/>
          <p:cNvSpPr txBox="1"/>
          <p:nvPr userDrawn="1"/>
        </p:nvSpPr>
        <p:spPr>
          <a:xfrm>
            <a:off x="4447091" y="331395"/>
            <a:ext cx="3923674" cy="142176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8800" dirty="0" smtClean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rPr>
              <a:t>DRAFT</a:t>
            </a:r>
            <a:endParaRPr lang="en-GB" sz="8800" dirty="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861283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08367-A1EF-430C-8CA7-EE89F48FF8B6}" type="datetime4">
              <a:rPr lang="en-US" smtClean="0">
                <a:solidFill>
                  <a:prstClr val="black"/>
                </a:solidFill>
              </a:rPr>
              <a:pPr/>
              <a:t>August 29, 2019</a:t>
            </a:fld>
            <a:endParaRPr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934200" y="6426104"/>
            <a:ext cx="4025198" cy="210312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Private | Confidential | Internal Use Only </a:t>
            </a:r>
            <a:endParaRPr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 dirty="0"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7790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3200" y="519236"/>
            <a:ext cx="1219198" cy="5576764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519235"/>
            <a:ext cx="9677400" cy="557676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265C9-368A-4190-8656-8B456021B165}" type="datetime4">
              <a:rPr lang="en-US" smtClean="0">
                <a:solidFill>
                  <a:prstClr val="black"/>
                </a:solidFill>
              </a:rPr>
              <a:pPr/>
              <a:t>August 29, 2019</a:t>
            </a:fld>
            <a:endParaRPr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934200" y="6426104"/>
            <a:ext cx="4025198" cy="210312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Private | Confidential | Internal Use Only </a:t>
            </a:r>
            <a:endParaRPr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 dirty="0"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7670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10395" y="2209800"/>
            <a:ext cx="8229600" cy="1905000"/>
          </a:xfrm>
        </p:spPr>
        <p:txBody>
          <a:bodyPr anchor="b"/>
          <a:lstStyle>
            <a:lvl1pPr>
              <a:lnSpc>
                <a:spcPct val="80000"/>
              </a:lnSpc>
              <a:defRPr sz="6596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8015" y="4267200"/>
            <a:ext cx="82296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3198"/>
            </a:lvl1pPr>
            <a:lvl2pPr marL="456926" indent="0" algn="ctr">
              <a:buNone/>
              <a:defRPr sz="1998"/>
            </a:lvl2pPr>
            <a:lvl3pPr marL="913852" indent="0" algn="ctr">
              <a:buNone/>
              <a:defRPr sz="1798"/>
            </a:lvl3pPr>
            <a:lvl4pPr marL="1370778" indent="0" algn="ctr">
              <a:buNone/>
              <a:defRPr sz="1600"/>
            </a:lvl4pPr>
            <a:lvl5pPr marL="1827703" indent="0" algn="ctr">
              <a:buNone/>
              <a:defRPr sz="1600"/>
            </a:lvl5pPr>
            <a:lvl6pPr marL="2284628" indent="0" algn="ctr">
              <a:buNone/>
              <a:defRPr sz="1600"/>
            </a:lvl6pPr>
            <a:lvl7pPr marL="2741554" indent="0" algn="ctr">
              <a:buNone/>
              <a:defRPr sz="1600"/>
            </a:lvl7pPr>
            <a:lvl8pPr marL="3198480" indent="0" algn="ctr">
              <a:buNone/>
              <a:defRPr sz="1600"/>
            </a:lvl8pPr>
            <a:lvl9pPr marL="3655406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6423" y="5821835"/>
            <a:ext cx="5489578" cy="339214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998" baseline="0">
                <a:solidFill>
                  <a:schemeClr val="accent5"/>
                </a:solidFill>
              </a:defRPr>
            </a:lvl1pPr>
            <a:lvl2pPr marL="0" indent="0">
              <a:spcBef>
                <a:spcPts val="0"/>
              </a:spcBef>
              <a:buNone/>
              <a:defRPr sz="2398"/>
            </a:lvl2pPr>
            <a:lvl3pPr marL="0" indent="0">
              <a:spcBef>
                <a:spcPts val="0"/>
              </a:spcBef>
              <a:buNone/>
              <a:defRPr sz="2398"/>
            </a:lvl3pPr>
            <a:lvl4pPr marL="0" indent="0">
              <a:spcBef>
                <a:spcPts val="0"/>
              </a:spcBef>
              <a:buNone/>
              <a:defRPr sz="2398"/>
            </a:lvl4pPr>
            <a:lvl5pPr marL="0" indent="0">
              <a:spcBef>
                <a:spcPts val="0"/>
              </a:spcBef>
              <a:buNone/>
              <a:defRPr sz="2398"/>
            </a:lvl5pPr>
            <a:lvl6pPr marL="0" indent="0">
              <a:spcBef>
                <a:spcPts val="0"/>
              </a:spcBef>
              <a:buNone/>
              <a:defRPr sz="2398"/>
            </a:lvl6pPr>
            <a:lvl7pPr marL="0" indent="0">
              <a:spcBef>
                <a:spcPts val="0"/>
              </a:spcBef>
              <a:buNone/>
              <a:defRPr sz="2398"/>
            </a:lvl7pPr>
            <a:lvl8pPr marL="0" indent="0">
              <a:spcBef>
                <a:spcPts val="0"/>
              </a:spcBef>
              <a:buNone/>
              <a:defRPr sz="2398"/>
            </a:lvl8pPr>
            <a:lvl9pPr marL="0" indent="0">
              <a:spcBef>
                <a:spcPts val="0"/>
              </a:spcBef>
              <a:buNone/>
              <a:defRPr sz="2398"/>
            </a:lvl9pPr>
          </a:lstStyle>
          <a:p>
            <a:pPr lvl="0"/>
            <a:r>
              <a:rPr/>
              <a:t>Click to add date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06425" y="457001"/>
            <a:ext cx="3027151" cy="1219403"/>
            <a:chOff x="3578225" y="1146175"/>
            <a:chExt cx="5038725" cy="2111375"/>
          </a:xfrm>
        </p:grpSpPr>
        <p:sp>
          <p:nvSpPr>
            <p:cNvPr id="8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798" dirty="0">
                <a:solidFill>
                  <a:prstClr val="black"/>
                </a:solidFill>
              </a:endParaRPr>
            </a:p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798" dirty="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08207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Dark Picture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10395" y="2209800"/>
            <a:ext cx="8229600" cy="1905000"/>
          </a:xfrm>
        </p:spPr>
        <p:txBody>
          <a:bodyPr anchor="b"/>
          <a:lstStyle>
            <a:lvl1pPr>
              <a:lnSpc>
                <a:spcPct val="80000"/>
              </a:lnSpc>
              <a:defRPr sz="6596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8015" y="4267200"/>
            <a:ext cx="82296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3198"/>
            </a:lvl1pPr>
            <a:lvl2pPr marL="456926" indent="0" algn="ctr">
              <a:buNone/>
              <a:defRPr sz="1998"/>
            </a:lvl2pPr>
            <a:lvl3pPr marL="913852" indent="0" algn="ctr">
              <a:buNone/>
              <a:defRPr sz="1798"/>
            </a:lvl3pPr>
            <a:lvl4pPr marL="1370778" indent="0" algn="ctr">
              <a:buNone/>
              <a:defRPr sz="1600"/>
            </a:lvl4pPr>
            <a:lvl5pPr marL="1827703" indent="0" algn="ctr">
              <a:buNone/>
              <a:defRPr sz="1600"/>
            </a:lvl5pPr>
            <a:lvl6pPr marL="2284628" indent="0" algn="ctr">
              <a:buNone/>
              <a:defRPr sz="1600"/>
            </a:lvl6pPr>
            <a:lvl7pPr marL="2741554" indent="0" algn="ctr">
              <a:buNone/>
              <a:defRPr sz="1600"/>
            </a:lvl7pPr>
            <a:lvl8pPr marL="3198480" indent="0" algn="ctr">
              <a:buNone/>
              <a:defRPr sz="1600"/>
            </a:lvl8pPr>
            <a:lvl9pPr marL="3655406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6423" y="5821835"/>
            <a:ext cx="5489578" cy="339214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998" baseline="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None/>
              <a:defRPr sz="2398"/>
            </a:lvl2pPr>
            <a:lvl3pPr marL="0" indent="0">
              <a:spcBef>
                <a:spcPts val="0"/>
              </a:spcBef>
              <a:buNone/>
              <a:defRPr sz="2398"/>
            </a:lvl3pPr>
            <a:lvl4pPr marL="0" indent="0">
              <a:spcBef>
                <a:spcPts val="0"/>
              </a:spcBef>
              <a:buNone/>
              <a:defRPr sz="2398"/>
            </a:lvl4pPr>
            <a:lvl5pPr marL="0" indent="0">
              <a:spcBef>
                <a:spcPts val="0"/>
              </a:spcBef>
              <a:buNone/>
              <a:defRPr sz="2398"/>
            </a:lvl5pPr>
            <a:lvl6pPr marL="0" indent="0">
              <a:spcBef>
                <a:spcPts val="0"/>
              </a:spcBef>
              <a:buNone/>
              <a:defRPr sz="2398"/>
            </a:lvl6pPr>
            <a:lvl7pPr marL="0" indent="0">
              <a:spcBef>
                <a:spcPts val="0"/>
              </a:spcBef>
              <a:buNone/>
              <a:defRPr sz="2398"/>
            </a:lvl7pPr>
            <a:lvl8pPr marL="0" indent="0">
              <a:spcBef>
                <a:spcPts val="0"/>
              </a:spcBef>
              <a:buNone/>
              <a:defRPr sz="2398"/>
            </a:lvl8pPr>
            <a:lvl9pPr marL="0" indent="0">
              <a:spcBef>
                <a:spcPts val="0"/>
              </a:spcBef>
              <a:buNone/>
              <a:defRPr sz="2398"/>
            </a:lvl9pPr>
          </a:lstStyle>
          <a:p>
            <a:pPr lvl="0"/>
            <a:r>
              <a:rPr/>
              <a:t>Click to add date</a:t>
            </a:r>
          </a:p>
        </p:txBody>
      </p:sp>
      <p:grpSp>
        <p:nvGrpSpPr>
          <p:cNvPr id="7" name="Group 6"/>
          <p:cNvGrpSpPr/>
          <p:nvPr/>
        </p:nvGrpSpPr>
        <p:grpSpPr bwMode="black">
          <a:xfrm>
            <a:off x="606425" y="457001"/>
            <a:ext cx="3027151" cy="1219403"/>
            <a:chOff x="3578225" y="1146175"/>
            <a:chExt cx="5038725" cy="2111375"/>
          </a:xfrm>
          <a:solidFill>
            <a:schemeClr val="tx1"/>
          </a:solidFill>
        </p:grpSpPr>
        <p:sp>
          <p:nvSpPr>
            <p:cNvPr id="8" name="Freeform 5"/>
            <p:cNvSpPr>
              <a:spLocks noEditPoints="1"/>
            </p:cNvSpPr>
            <p:nvPr/>
          </p:nvSpPr>
          <p:spPr bwMode="black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798" dirty="0">
                <a:solidFill>
                  <a:prstClr val="white"/>
                </a:solidFill>
              </a:endParaRPr>
            </a:p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black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798" dirty="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635118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N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3" y="2667000"/>
            <a:ext cx="9141619" cy="2286000"/>
          </a:xfrm>
        </p:spPr>
        <p:txBody>
          <a:bodyPr anchor="b">
            <a:noAutofit/>
          </a:bodyPr>
          <a:lstStyle>
            <a:lvl1pPr>
              <a:lnSpc>
                <a:spcPct val="80000"/>
              </a:lnSpc>
              <a:defRPr sz="7996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8013" y="4939697"/>
            <a:ext cx="9141619" cy="699107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4398"/>
            </a:lvl1pPr>
            <a:lvl2pPr marL="0" indent="0">
              <a:spcBef>
                <a:spcPts val="0"/>
              </a:spcBef>
              <a:buFontTx/>
              <a:buNone/>
              <a:defRPr sz="1998"/>
            </a:lvl2pPr>
            <a:lvl3pPr marL="0" indent="0">
              <a:spcBef>
                <a:spcPts val="0"/>
              </a:spcBef>
              <a:buFontTx/>
              <a:buNone/>
              <a:defRPr sz="1998"/>
            </a:lvl3pPr>
            <a:lvl4pPr marL="0" indent="0">
              <a:spcBef>
                <a:spcPts val="0"/>
              </a:spcBef>
              <a:buFontTx/>
              <a:buNone/>
              <a:defRPr sz="1998"/>
            </a:lvl4pPr>
            <a:lvl5pPr marL="0" indent="0">
              <a:spcBef>
                <a:spcPts val="0"/>
              </a:spcBef>
              <a:buFontTx/>
              <a:buNone/>
              <a:defRPr sz="1998"/>
            </a:lvl5pPr>
            <a:lvl6pPr marL="0" indent="0">
              <a:spcBef>
                <a:spcPts val="0"/>
              </a:spcBef>
              <a:buFontTx/>
              <a:buNone/>
              <a:defRPr sz="1998"/>
            </a:lvl6pPr>
            <a:lvl7pPr marL="0" indent="0">
              <a:spcBef>
                <a:spcPts val="0"/>
              </a:spcBef>
              <a:buFontTx/>
              <a:buNone/>
              <a:defRPr sz="1998"/>
            </a:lvl7pPr>
            <a:lvl8pPr marL="0" indent="0">
              <a:spcBef>
                <a:spcPts val="0"/>
              </a:spcBef>
              <a:buFontTx/>
              <a:buNone/>
              <a:defRPr sz="1998"/>
            </a:lvl8pPr>
            <a:lvl9pPr marL="0" indent="0">
              <a:spcBef>
                <a:spcPts val="0"/>
              </a:spcBef>
              <a:buFontTx/>
              <a:buNone/>
              <a:defRPr sz="1998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8013" y="5791200"/>
            <a:ext cx="9141619" cy="457200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798"/>
            </a:lvl1pPr>
            <a:lvl2pPr marL="0" indent="0">
              <a:spcBef>
                <a:spcPts val="0"/>
              </a:spcBef>
              <a:buFontTx/>
              <a:buNone/>
              <a:defRPr sz="1998"/>
            </a:lvl2pPr>
            <a:lvl3pPr marL="0" indent="0">
              <a:spcBef>
                <a:spcPts val="0"/>
              </a:spcBef>
              <a:buFontTx/>
              <a:buNone/>
              <a:defRPr sz="1998"/>
            </a:lvl3pPr>
            <a:lvl4pPr marL="0" indent="0">
              <a:spcBef>
                <a:spcPts val="0"/>
              </a:spcBef>
              <a:buFontTx/>
              <a:buNone/>
              <a:defRPr sz="1998"/>
            </a:lvl4pPr>
            <a:lvl5pPr marL="0" indent="0">
              <a:spcBef>
                <a:spcPts val="0"/>
              </a:spcBef>
              <a:buFontTx/>
              <a:buNone/>
              <a:defRPr sz="1998"/>
            </a:lvl5pPr>
            <a:lvl6pPr marL="0" indent="0">
              <a:spcBef>
                <a:spcPts val="0"/>
              </a:spcBef>
              <a:buFontTx/>
              <a:buNone/>
              <a:defRPr sz="1998"/>
            </a:lvl6pPr>
            <a:lvl7pPr marL="0" indent="0">
              <a:spcBef>
                <a:spcPts val="0"/>
              </a:spcBef>
              <a:buFontTx/>
              <a:buNone/>
              <a:defRPr sz="1998"/>
            </a:lvl7pPr>
            <a:lvl8pPr marL="0" indent="0">
              <a:spcBef>
                <a:spcPts val="0"/>
              </a:spcBef>
              <a:buFontTx/>
              <a:buNone/>
              <a:defRPr sz="1998"/>
            </a:lvl8pPr>
            <a:lvl9pPr marL="0" indent="0">
              <a:spcBef>
                <a:spcPts val="0"/>
              </a:spcBef>
              <a:buFontTx/>
              <a:buNone/>
              <a:defRPr sz="1998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7935524" y="457204"/>
            <a:ext cx="3646877" cy="354113"/>
          </a:xfrm>
        </p:spPr>
        <p:txBody>
          <a:bodyPr>
            <a:noAutofit/>
          </a:bodyPr>
          <a:lstStyle>
            <a:lvl1pPr marL="0" indent="0" algn="r">
              <a:spcBef>
                <a:spcPts val="0"/>
              </a:spcBef>
              <a:buNone/>
              <a:defRPr sz="1998" baseline="0">
                <a:solidFill>
                  <a:schemeClr val="accent5"/>
                </a:solidFill>
              </a:defRPr>
            </a:lvl1pPr>
            <a:lvl2pPr marL="0" indent="0">
              <a:spcBef>
                <a:spcPts val="0"/>
              </a:spcBef>
              <a:buNone/>
              <a:defRPr sz="2398"/>
            </a:lvl2pPr>
            <a:lvl3pPr marL="0" indent="0">
              <a:spcBef>
                <a:spcPts val="0"/>
              </a:spcBef>
              <a:buNone/>
              <a:defRPr sz="2398"/>
            </a:lvl3pPr>
            <a:lvl4pPr marL="0" indent="0">
              <a:spcBef>
                <a:spcPts val="0"/>
              </a:spcBef>
              <a:buNone/>
              <a:defRPr sz="2398"/>
            </a:lvl4pPr>
            <a:lvl5pPr marL="0" indent="0">
              <a:spcBef>
                <a:spcPts val="0"/>
              </a:spcBef>
              <a:buNone/>
              <a:defRPr sz="2398"/>
            </a:lvl5pPr>
            <a:lvl6pPr marL="0" indent="0">
              <a:spcBef>
                <a:spcPts val="0"/>
              </a:spcBef>
              <a:buNone/>
              <a:defRPr sz="2398"/>
            </a:lvl6pPr>
            <a:lvl7pPr marL="0" indent="0">
              <a:spcBef>
                <a:spcPts val="0"/>
              </a:spcBef>
              <a:buNone/>
              <a:defRPr sz="2398"/>
            </a:lvl7pPr>
            <a:lvl8pPr marL="0" indent="0">
              <a:spcBef>
                <a:spcPts val="0"/>
              </a:spcBef>
              <a:buNone/>
              <a:defRPr sz="2398"/>
            </a:lvl8pPr>
            <a:lvl9pPr marL="0" indent="0">
              <a:spcBef>
                <a:spcPts val="0"/>
              </a:spcBef>
              <a:buNone/>
              <a:defRPr sz="2398"/>
            </a:lvl9pPr>
          </a:lstStyle>
          <a:p>
            <a:pPr lvl="0"/>
            <a:r>
              <a:rPr/>
              <a:t>Click to add date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06425" y="457001"/>
            <a:ext cx="3027151" cy="1219403"/>
            <a:chOff x="3578225" y="1146175"/>
            <a:chExt cx="5038725" cy="2111375"/>
          </a:xfrm>
        </p:grpSpPr>
        <p:sp>
          <p:nvSpPr>
            <p:cNvPr id="7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798" dirty="0">
                <a:solidFill>
                  <a:prstClr val="black"/>
                </a:solidFill>
              </a:endParaRPr>
            </a:p>
          </p:txBody>
        </p:sp>
        <p:sp>
          <p:nvSpPr>
            <p:cNvPr id="8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798" dirty="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65897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609600"/>
            <a:ext cx="8228011" cy="1936016"/>
          </a:xfrm>
        </p:spPr>
        <p:txBody>
          <a:bodyPr anchor="t">
            <a:noAutofit/>
          </a:bodyPr>
          <a:lstStyle>
            <a:lvl1pPr>
              <a:lnSpc>
                <a:spcPct val="80000"/>
              </a:lnSpc>
              <a:defRPr sz="7196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3" y="2545616"/>
            <a:ext cx="8228011" cy="608426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buNone/>
              <a:defRPr sz="1798">
                <a:solidFill>
                  <a:schemeClr val="tx1"/>
                </a:solidFill>
              </a:defRPr>
            </a:lvl1pPr>
            <a:lvl2pPr marL="456926" indent="0">
              <a:buNone/>
              <a:defRPr sz="1998">
                <a:solidFill>
                  <a:schemeClr val="tx1">
                    <a:tint val="75000"/>
                  </a:schemeClr>
                </a:solidFill>
              </a:defRPr>
            </a:lvl2pPr>
            <a:lvl3pPr marL="913852" indent="0">
              <a:buNone/>
              <a:defRPr sz="1798">
                <a:solidFill>
                  <a:schemeClr val="tx1">
                    <a:tint val="75000"/>
                  </a:schemeClr>
                </a:solidFill>
              </a:defRPr>
            </a:lvl3pPr>
            <a:lvl4pPr marL="137077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770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462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15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848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540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>
                <a:solidFill>
                  <a:prstClr val="black"/>
                </a:solidFill>
              </a:rPr>
              <a:pPr/>
              <a:t>8/29/2019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>
                <a:solidFill>
                  <a:srgbClr val="617D78"/>
                </a:solidFill>
              </a:rPr>
              <a:pPr/>
              <a:t>‹#›</a:t>
            </a:fld>
            <a:endParaRPr lang="en-US" dirty="0">
              <a:solidFill>
                <a:srgbClr val="617D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5267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late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blackWhite">
          <a:xfrm>
            <a:off x="608015" y="608806"/>
            <a:ext cx="10971370" cy="5486400"/>
          </a:xfrm>
          <a:prstGeom prst="rect">
            <a:avLst/>
          </a:prstGeom>
          <a:solidFill>
            <a:schemeClr val="accent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sz="1798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9012" y="990603"/>
            <a:ext cx="8228011" cy="603857"/>
          </a:xfrm>
        </p:spPr>
        <p:txBody>
          <a:bodyPr anchor="t">
            <a:noAutofit/>
          </a:bodyPr>
          <a:lstStyle>
            <a:lvl1pPr>
              <a:lnSpc>
                <a:spcPct val="90000"/>
              </a:lnSpc>
              <a:defRPr sz="3998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9013" y="1600885"/>
            <a:ext cx="8228011" cy="533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3198">
                <a:solidFill>
                  <a:schemeClr val="bg1"/>
                </a:solidFill>
              </a:defRPr>
            </a:lvl1pPr>
            <a:lvl2pPr marL="456926" indent="0">
              <a:buNone/>
              <a:defRPr sz="1998">
                <a:solidFill>
                  <a:schemeClr val="tx1">
                    <a:tint val="75000"/>
                  </a:schemeClr>
                </a:solidFill>
              </a:defRPr>
            </a:lvl2pPr>
            <a:lvl3pPr marL="913852" indent="0">
              <a:buNone/>
              <a:defRPr sz="1798">
                <a:solidFill>
                  <a:schemeClr val="tx1">
                    <a:tint val="75000"/>
                  </a:schemeClr>
                </a:solidFill>
              </a:defRPr>
            </a:lvl3pPr>
            <a:lvl4pPr marL="137077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770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462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15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848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540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>
                <a:solidFill>
                  <a:prstClr val="black"/>
                </a:solidFill>
              </a:rPr>
              <a:pPr/>
              <a:t>8/29/2019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>
                <a:solidFill>
                  <a:srgbClr val="617D78"/>
                </a:solidFill>
              </a:rPr>
              <a:pPr/>
              <a:t>‹#›</a:t>
            </a:fld>
            <a:endParaRPr lang="en-US" dirty="0">
              <a:solidFill>
                <a:srgbClr val="617D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1323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Green Frame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2571750"/>
            <a:ext cx="8228011" cy="576263"/>
          </a:xfrm>
        </p:spPr>
        <p:txBody>
          <a:bodyPr>
            <a:noAutofit/>
          </a:bodyPr>
          <a:lstStyle>
            <a:lvl1pPr>
              <a:defRPr sz="3998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8014" y="3149201"/>
            <a:ext cx="8228011" cy="533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3198"/>
            </a:lvl1pPr>
            <a:lvl2pPr marL="0" indent="0">
              <a:spcBef>
                <a:spcPts val="0"/>
              </a:spcBef>
              <a:buFontTx/>
              <a:buNone/>
              <a:defRPr sz="1998"/>
            </a:lvl2pPr>
            <a:lvl3pPr marL="0" indent="0">
              <a:spcBef>
                <a:spcPts val="0"/>
              </a:spcBef>
              <a:buFontTx/>
              <a:buNone/>
              <a:defRPr sz="1998"/>
            </a:lvl3pPr>
            <a:lvl4pPr marL="0" indent="0">
              <a:spcBef>
                <a:spcPts val="0"/>
              </a:spcBef>
              <a:buFontTx/>
              <a:buNone/>
              <a:defRPr sz="1998"/>
            </a:lvl4pPr>
            <a:lvl5pPr marL="0" indent="0">
              <a:spcBef>
                <a:spcPts val="0"/>
              </a:spcBef>
              <a:buFontTx/>
              <a:buNone/>
              <a:defRPr sz="1998"/>
            </a:lvl5pPr>
            <a:lvl6pPr marL="0" indent="0">
              <a:spcBef>
                <a:spcPts val="0"/>
              </a:spcBef>
              <a:buFontTx/>
              <a:buNone/>
              <a:defRPr sz="1998"/>
            </a:lvl6pPr>
            <a:lvl7pPr marL="0" indent="0">
              <a:spcBef>
                <a:spcPts val="0"/>
              </a:spcBef>
              <a:buFontTx/>
              <a:buNone/>
              <a:defRPr sz="1998"/>
            </a:lvl7pPr>
            <a:lvl8pPr marL="0" indent="0">
              <a:spcBef>
                <a:spcPts val="0"/>
              </a:spcBef>
              <a:buFontTx/>
              <a:buNone/>
              <a:defRPr sz="1998"/>
            </a:lvl8pPr>
            <a:lvl9pPr marL="0" indent="0">
              <a:spcBef>
                <a:spcPts val="0"/>
              </a:spcBef>
              <a:buFontTx/>
              <a:buNone/>
              <a:defRPr sz="1998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>
                <a:solidFill>
                  <a:prstClr val="black"/>
                </a:solidFill>
              </a:rPr>
              <a:pPr/>
              <a:t>8/29/2019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>
                <a:solidFill>
                  <a:srgbClr val="617D78"/>
                </a:solidFill>
              </a:rPr>
              <a:pPr/>
              <a:t>‹#›</a:t>
            </a:fld>
            <a:endParaRPr lang="en-US" dirty="0">
              <a:solidFill>
                <a:srgbClr val="617D78"/>
              </a:solidFill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608015" y="462819"/>
            <a:ext cx="10986134" cy="1957368"/>
          </a:xfrm>
          <a:custGeom>
            <a:avLst/>
            <a:gdLst>
              <a:gd name="connsiteX0" fmla="*/ 188969 w 10986134"/>
              <a:gd name="connsiteY0" fmla="*/ 176957 h 1957368"/>
              <a:gd name="connsiteX1" fmla="*/ 188969 w 10986134"/>
              <a:gd name="connsiteY1" fmla="*/ 1768399 h 1957368"/>
              <a:gd name="connsiteX2" fmla="*/ 10797165 w 10986134"/>
              <a:gd name="connsiteY2" fmla="*/ 1768399 h 1957368"/>
              <a:gd name="connsiteX3" fmla="*/ 10797165 w 10986134"/>
              <a:gd name="connsiteY3" fmla="*/ 176957 h 1957368"/>
              <a:gd name="connsiteX4" fmla="*/ 10797165 w 10986134"/>
              <a:gd name="connsiteY4" fmla="*/ 0 h 1957368"/>
              <a:gd name="connsiteX5" fmla="*/ 10986134 w 10986134"/>
              <a:gd name="connsiteY5" fmla="*/ 0 h 1957368"/>
              <a:gd name="connsiteX6" fmla="*/ 10986134 w 10986134"/>
              <a:gd name="connsiteY6" fmla="*/ 1957368 h 1957368"/>
              <a:gd name="connsiteX7" fmla="*/ 10971369 w 10986134"/>
              <a:gd name="connsiteY7" fmla="*/ 1957368 h 1957368"/>
              <a:gd name="connsiteX8" fmla="*/ 10797165 w 10986134"/>
              <a:gd name="connsiteY8" fmla="*/ 1957368 h 1957368"/>
              <a:gd name="connsiteX9" fmla="*/ 188969 w 10986134"/>
              <a:gd name="connsiteY9" fmla="*/ 1957368 h 1957368"/>
              <a:gd name="connsiteX10" fmla="*/ 14764 w 10986134"/>
              <a:gd name="connsiteY10" fmla="*/ 1957368 h 1957368"/>
              <a:gd name="connsiteX11" fmla="*/ 0 w 10986134"/>
              <a:gd name="connsiteY11" fmla="*/ 1957368 h 1957368"/>
              <a:gd name="connsiteX12" fmla="*/ 0 w 10986134"/>
              <a:gd name="connsiteY12" fmla="*/ 0 h 1957368"/>
              <a:gd name="connsiteX13" fmla="*/ 14764 w 10986134"/>
              <a:gd name="connsiteY13" fmla="*/ 0 h 1957368"/>
              <a:gd name="connsiteX14" fmla="*/ 188969 w 10986134"/>
              <a:gd name="connsiteY14" fmla="*/ 0 h 1957368"/>
              <a:gd name="connsiteX15" fmla="*/ 10797165 w 10986134"/>
              <a:gd name="connsiteY15" fmla="*/ 0 h 195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986134" h="1957368">
                <a:moveTo>
                  <a:pt x="188969" y="176957"/>
                </a:moveTo>
                <a:lnTo>
                  <a:pt x="188969" y="1768399"/>
                </a:lnTo>
                <a:lnTo>
                  <a:pt x="10797165" y="1768399"/>
                </a:lnTo>
                <a:lnTo>
                  <a:pt x="10797165" y="176957"/>
                </a:lnTo>
                <a:close/>
                <a:moveTo>
                  <a:pt x="10797165" y="0"/>
                </a:moveTo>
                <a:lnTo>
                  <a:pt x="10986134" y="0"/>
                </a:lnTo>
                <a:lnTo>
                  <a:pt x="10986134" y="1957368"/>
                </a:lnTo>
                <a:lnTo>
                  <a:pt x="10971369" y="1957368"/>
                </a:lnTo>
                <a:lnTo>
                  <a:pt x="10797165" y="1957368"/>
                </a:lnTo>
                <a:lnTo>
                  <a:pt x="188969" y="1957368"/>
                </a:lnTo>
                <a:lnTo>
                  <a:pt x="14764" y="1957368"/>
                </a:lnTo>
                <a:lnTo>
                  <a:pt x="0" y="1957368"/>
                </a:lnTo>
                <a:lnTo>
                  <a:pt x="0" y="0"/>
                </a:lnTo>
                <a:lnTo>
                  <a:pt x="14764" y="0"/>
                </a:lnTo>
                <a:lnTo>
                  <a:pt x="188969" y="0"/>
                </a:lnTo>
                <a:lnTo>
                  <a:pt x="10797165" y="0"/>
                </a:lnTo>
                <a:close/>
              </a:path>
            </a:pathLst>
          </a:custGeom>
          <a:solidFill>
            <a:srgbClr val="00B388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</a:pPr>
            <a:endParaRPr sz="1798" dirty="0">
              <a:solidFill>
                <a:prstClr val="white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610274" y="6248401"/>
            <a:ext cx="969471" cy="390524"/>
            <a:chOff x="3578225" y="1146175"/>
            <a:chExt cx="5038725" cy="2111375"/>
          </a:xfrm>
        </p:grpSpPr>
        <p:sp>
          <p:nvSpPr>
            <p:cNvPr id="13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sz="1798" dirty="0">
                <a:solidFill>
                  <a:prstClr val="black"/>
                </a:solidFill>
              </a:endParaRPr>
            </a:p>
          </p:txBody>
        </p:sp>
        <p:sp>
          <p:nvSpPr>
            <p:cNvPr id="14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sz="1798" dirty="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34914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8228011" cy="1936016"/>
          </a:xfrm>
        </p:spPr>
        <p:txBody>
          <a:bodyPr anchor="t">
            <a:noAutofit/>
          </a:bodyPr>
          <a:lstStyle>
            <a:lvl1pPr>
              <a:lnSpc>
                <a:spcPct val="80000"/>
              </a:lnSpc>
              <a:defRPr sz="72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1" y="2545616"/>
            <a:ext cx="8228011" cy="608426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63F77-47C4-461C-B72B-3EDC3ED8ABF3}" type="datetime4">
              <a:rPr lang="en-US" smtClean="0">
                <a:solidFill>
                  <a:prstClr val="black"/>
                </a:solidFill>
              </a:rPr>
              <a:pPr/>
              <a:t>August 29, 2019</a:t>
            </a:fld>
            <a:endParaRPr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934200" y="6426104"/>
            <a:ext cx="4025198" cy="210312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Private | Confidential | Internal Use Only </a:t>
            </a:r>
            <a:endParaRPr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 dirty="0"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8972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urple Frame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2571750"/>
            <a:ext cx="8228011" cy="576263"/>
          </a:xfrm>
        </p:spPr>
        <p:txBody>
          <a:bodyPr>
            <a:noAutofit/>
          </a:bodyPr>
          <a:lstStyle>
            <a:lvl1pPr>
              <a:defRPr sz="3998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8014" y="3149201"/>
            <a:ext cx="8228011" cy="533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3198"/>
            </a:lvl1pPr>
            <a:lvl2pPr marL="0" indent="0">
              <a:spcBef>
                <a:spcPts val="0"/>
              </a:spcBef>
              <a:buFontTx/>
              <a:buNone/>
              <a:defRPr sz="1998"/>
            </a:lvl2pPr>
            <a:lvl3pPr marL="0" indent="0">
              <a:spcBef>
                <a:spcPts val="0"/>
              </a:spcBef>
              <a:buFontTx/>
              <a:buNone/>
              <a:defRPr sz="1998"/>
            </a:lvl3pPr>
            <a:lvl4pPr marL="0" indent="0">
              <a:spcBef>
                <a:spcPts val="0"/>
              </a:spcBef>
              <a:buFontTx/>
              <a:buNone/>
              <a:defRPr sz="1998"/>
            </a:lvl4pPr>
            <a:lvl5pPr marL="0" indent="0">
              <a:spcBef>
                <a:spcPts val="0"/>
              </a:spcBef>
              <a:buFontTx/>
              <a:buNone/>
              <a:defRPr sz="1998"/>
            </a:lvl5pPr>
            <a:lvl6pPr marL="0" indent="0">
              <a:spcBef>
                <a:spcPts val="0"/>
              </a:spcBef>
              <a:buFontTx/>
              <a:buNone/>
              <a:defRPr sz="1998"/>
            </a:lvl6pPr>
            <a:lvl7pPr marL="0" indent="0">
              <a:spcBef>
                <a:spcPts val="0"/>
              </a:spcBef>
              <a:buFontTx/>
              <a:buNone/>
              <a:defRPr sz="1998"/>
            </a:lvl7pPr>
            <a:lvl8pPr marL="0" indent="0">
              <a:spcBef>
                <a:spcPts val="0"/>
              </a:spcBef>
              <a:buFontTx/>
              <a:buNone/>
              <a:defRPr sz="1998"/>
            </a:lvl8pPr>
            <a:lvl9pPr marL="0" indent="0">
              <a:spcBef>
                <a:spcPts val="0"/>
              </a:spcBef>
              <a:buFontTx/>
              <a:buNone/>
              <a:defRPr sz="1998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>
                <a:solidFill>
                  <a:prstClr val="black"/>
                </a:solidFill>
              </a:rPr>
              <a:pPr/>
              <a:t>8/29/2019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>
                <a:solidFill>
                  <a:srgbClr val="617D78"/>
                </a:solidFill>
              </a:rPr>
              <a:pPr/>
              <a:t>‹#›</a:t>
            </a:fld>
            <a:endParaRPr lang="en-US" dirty="0">
              <a:solidFill>
                <a:srgbClr val="617D78"/>
              </a:solidFill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608015" y="462819"/>
            <a:ext cx="10986134" cy="1957368"/>
          </a:xfrm>
          <a:custGeom>
            <a:avLst/>
            <a:gdLst>
              <a:gd name="connsiteX0" fmla="*/ 188969 w 10986134"/>
              <a:gd name="connsiteY0" fmla="*/ 176957 h 1957368"/>
              <a:gd name="connsiteX1" fmla="*/ 188969 w 10986134"/>
              <a:gd name="connsiteY1" fmla="*/ 1768399 h 1957368"/>
              <a:gd name="connsiteX2" fmla="*/ 10797165 w 10986134"/>
              <a:gd name="connsiteY2" fmla="*/ 1768399 h 1957368"/>
              <a:gd name="connsiteX3" fmla="*/ 10797165 w 10986134"/>
              <a:gd name="connsiteY3" fmla="*/ 176957 h 1957368"/>
              <a:gd name="connsiteX4" fmla="*/ 10797165 w 10986134"/>
              <a:gd name="connsiteY4" fmla="*/ 0 h 1957368"/>
              <a:gd name="connsiteX5" fmla="*/ 10986134 w 10986134"/>
              <a:gd name="connsiteY5" fmla="*/ 0 h 1957368"/>
              <a:gd name="connsiteX6" fmla="*/ 10986134 w 10986134"/>
              <a:gd name="connsiteY6" fmla="*/ 1957368 h 1957368"/>
              <a:gd name="connsiteX7" fmla="*/ 10971369 w 10986134"/>
              <a:gd name="connsiteY7" fmla="*/ 1957368 h 1957368"/>
              <a:gd name="connsiteX8" fmla="*/ 10797165 w 10986134"/>
              <a:gd name="connsiteY8" fmla="*/ 1957368 h 1957368"/>
              <a:gd name="connsiteX9" fmla="*/ 188969 w 10986134"/>
              <a:gd name="connsiteY9" fmla="*/ 1957368 h 1957368"/>
              <a:gd name="connsiteX10" fmla="*/ 14764 w 10986134"/>
              <a:gd name="connsiteY10" fmla="*/ 1957368 h 1957368"/>
              <a:gd name="connsiteX11" fmla="*/ 0 w 10986134"/>
              <a:gd name="connsiteY11" fmla="*/ 1957368 h 1957368"/>
              <a:gd name="connsiteX12" fmla="*/ 0 w 10986134"/>
              <a:gd name="connsiteY12" fmla="*/ 0 h 1957368"/>
              <a:gd name="connsiteX13" fmla="*/ 14764 w 10986134"/>
              <a:gd name="connsiteY13" fmla="*/ 0 h 1957368"/>
              <a:gd name="connsiteX14" fmla="*/ 188969 w 10986134"/>
              <a:gd name="connsiteY14" fmla="*/ 0 h 1957368"/>
              <a:gd name="connsiteX15" fmla="*/ 10797165 w 10986134"/>
              <a:gd name="connsiteY15" fmla="*/ 0 h 195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986134" h="1957368">
                <a:moveTo>
                  <a:pt x="188969" y="176957"/>
                </a:moveTo>
                <a:lnTo>
                  <a:pt x="188969" y="1768399"/>
                </a:lnTo>
                <a:lnTo>
                  <a:pt x="10797165" y="1768399"/>
                </a:lnTo>
                <a:lnTo>
                  <a:pt x="10797165" y="176957"/>
                </a:lnTo>
                <a:close/>
                <a:moveTo>
                  <a:pt x="10797165" y="0"/>
                </a:moveTo>
                <a:lnTo>
                  <a:pt x="10986134" y="0"/>
                </a:lnTo>
                <a:lnTo>
                  <a:pt x="10986134" y="1957368"/>
                </a:lnTo>
                <a:lnTo>
                  <a:pt x="10971369" y="1957368"/>
                </a:lnTo>
                <a:lnTo>
                  <a:pt x="10797165" y="1957368"/>
                </a:lnTo>
                <a:lnTo>
                  <a:pt x="188969" y="1957368"/>
                </a:lnTo>
                <a:lnTo>
                  <a:pt x="14764" y="1957368"/>
                </a:lnTo>
                <a:lnTo>
                  <a:pt x="0" y="1957368"/>
                </a:lnTo>
                <a:lnTo>
                  <a:pt x="0" y="0"/>
                </a:lnTo>
                <a:lnTo>
                  <a:pt x="14764" y="0"/>
                </a:lnTo>
                <a:lnTo>
                  <a:pt x="188969" y="0"/>
                </a:lnTo>
                <a:lnTo>
                  <a:pt x="10797165" y="0"/>
                </a:lnTo>
                <a:close/>
              </a:path>
            </a:pathLst>
          </a:custGeom>
          <a:solidFill>
            <a:schemeClr val="accent4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</a:pPr>
            <a:endParaRPr sz="1798" dirty="0">
              <a:solidFill>
                <a:prstClr val="white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10274" y="6248401"/>
            <a:ext cx="969471" cy="390524"/>
            <a:chOff x="3578225" y="1146175"/>
            <a:chExt cx="5038725" cy="2111375"/>
          </a:xfrm>
        </p:grpSpPr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sz="1798" dirty="0">
                <a:solidFill>
                  <a:prstClr val="black"/>
                </a:solidFill>
              </a:endParaRPr>
            </a:p>
          </p:txBody>
        </p:sp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sz="1798" dirty="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16378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ate Turquoise Frame Divi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2571750"/>
            <a:ext cx="8228011" cy="576263"/>
          </a:xfrm>
        </p:spPr>
        <p:txBody>
          <a:bodyPr>
            <a:noAutofit/>
          </a:bodyPr>
          <a:lstStyle>
            <a:lvl1pPr>
              <a:defRPr sz="3998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8014" y="3149201"/>
            <a:ext cx="8228011" cy="533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3198"/>
            </a:lvl1pPr>
            <a:lvl2pPr marL="0" indent="0">
              <a:spcBef>
                <a:spcPts val="0"/>
              </a:spcBef>
              <a:buFontTx/>
              <a:buNone/>
              <a:defRPr sz="1998"/>
            </a:lvl2pPr>
            <a:lvl3pPr marL="0" indent="0">
              <a:spcBef>
                <a:spcPts val="0"/>
              </a:spcBef>
              <a:buFontTx/>
              <a:buNone/>
              <a:defRPr sz="1998"/>
            </a:lvl3pPr>
            <a:lvl4pPr marL="0" indent="0">
              <a:spcBef>
                <a:spcPts val="0"/>
              </a:spcBef>
              <a:buFontTx/>
              <a:buNone/>
              <a:defRPr sz="1998"/>
            </a:lvl4pPr>
            <a:lvl5pPr marL="0" indent="0">
              <a:spcBef>
                <a:spcPts val="0"/>
              </a:spcBef>
              <a:buFontTx/>
              <a:buNone/>
              <a:defRPr sz="1998"/>
            </a:lvl5pPr>
            <a:lvl6pPr marL="0" indent="0">
              <a:spcBef>
                <a:spcPts val="0"/>
              </a:spcBef>
              <a:buFontTx/>
              <a:buNone/>
              <a:defRPr sz="1998"/>
            </a:lvl6pPr>
            <a:lvl7pPr marL="0" indent="0">
              <a:spcBef>
                <a:spcPts val="0"/>
              </a:spcBef>
              <a:buFontTx/>
              <a:buNone/>
              <a:defRPr sz="1998"/>
            </a:lvl7pPr>
            <a:lvl8pPr marL="0" indent="0">
              <a:spcBef>
                <a:spcPts val="0"/>
              </a:spcBef>
              <a:buFontTx/>
              <a:buNone/>
              <a:defRPr sz="1998"/>
            </a:lvl8pPr>
            <a:lvl9pPr marL="0" indent="0">
              <a:spcBef>
                <a:spcPts val="0"/>
              </a:spcBef>
              <a:buFontTx/>
              <a:buNone/>
              <a:defRPr sz="1998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10274" y="6248401"/>
            <a:ext cx="969471" cy="390524"/>
            <a:chOff x="3578225" y="1146175"/>
            <a:chExt cx="5038725" cy="2111375"/>
          </a:xfrm>
          <a:solidFill>
            <a:srgbClr val="FFFFFF"/>
          </a:solidFill>
        </p:grpSpPr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sz="1798" dirty="0">
                <a:solidFill>
                  <a:prstClr val="white"/>
                </a:solidFill>
              </a:endParaRPr>
            </a:p>
          </p:txBody>
        </p:sp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sz="1798" dirty="0">
                <a:solidFill>
                  <a:prstClr val="white"/>
                </a:solidFill>
              </a:endParaRPr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>
                <a:solidFill>
                  <a:prstClr val="white"/>
                </a:solidFill>
              </a:rPr>
              <a:pPr/>
              <a:t>8/29/2019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0DE720E-C72B-42F0-AD69-52D60E3C605E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608015" y="462819"/>
            <a:ext cx="10986134" cy="1957368"/>
          </a:xfrm>
          <a:custGeom>
            <a:avLst/>
            <a:gdLst>
              <a:gd name="connsiteX0" fmla="*/ 188969 w 10986134"/>
              <a:gd name="connsiteY0" fmla="*/ 176957 h 1957368"/>
              <a:gd name="connsiteX1" fmla="*/ 188969 w 10986134"/>
              <a:gd name="connsiteY1" fmla="*/ 1768399 h 1957368"/>
              <a:gd name="connsiteX2" fmla="*/ 10797165 w 10986134"/>
              <a:gd name="connsiteY2" fmla="*/ 1768399 h 1957368"/>
              <a:gd name="connsiteX3" fmla="*/ 10797165 w 10986134"/>
              <a:gd name="connsiteY3" fmla="*/ 176957 h 1957368"/>
              <a:gd name="connsiteX4" fmla="*/ 10797165 w 10986134"/>
              <a:gd name="connsiteY4" fmla="*/ 0 h 1957368"/>
              <a:gd name="connsiteX5" fmla="*/ 10986134 w 10986134"/>
              <a:gd name="connsiteY5" fmla="*/ 0 h 1957368"/>
              <a:gd name="connsiteX6" fmla="*/ 10986134 w 10986134"/>
              <a:gd name="connsiteY6" fmla="*/ 1957368 h 1957368"/>
              <a:gd name="connsiteX7" fmla="*/ 10971369 w 10986134"/>
              <a:gd name="connsiteY7" fmla="*/ 1957368 h 1957368"/>
              <a:gd name="connsiteX8" fmla="*/ 10797165 w 10986134"/>
              <a:gd name="connsiteY8" fmla="*/ 1957368 h 1957368"/>
              <a:gd name="connsiteX9" fmla="*/ 188969 w 10986134"/>
              <a:gd name="connsiteY9" fmla="*/ 1957368 h 1957368"/>
              <a:gd name="connsiteX10" fmla="*/ 14764 w 10986134"/>
              <a:gd name="connsiteY10" fmla="*/ 1957368 h 1957368"/>
              <a:gd name="connsiteX11" fmla="*/ 0 w 10986134"/>
              <a:gd name="connsiteY11" fmla="*/ 1957368 h 1957368"/>
              <a:gd name="connsiteX12" fmla="*/ 0 w 10986134"/>
              <a:gd name="connsiteY12" fmla="*/ 0 h 1957368"/>
              <a:gd name="connsiteX13" fmla="*/ 14764 w 10986134"/>
              <a:gd name="connsiteY13" fmla="*/ 0 h 1957368"/>
              <a:gd name="connsiteX14" fmla="*/ 188969 w 10986134"/>
              <a:gd name="connsiteY14" fmla="*/ 0 h 1957368"/>
              <a:gd name="connsiteX15" fmla="*/ 10797165 w 10986134"/>
              <a:gd name="connsiteY15" fmla="*/ 0 h 195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986134" h="1957368">
                <a:moveTo>
                  <a:pt x="188969" y="176957"/>
                </a:moveTo>
                <a:lnTo>
                  <a:pt x="188969" y="1768399"/>
                </a:lnTo>
                <a:lnTo>
                  <a:pt x="10797165" y="1768399"/>
                </a:lnTo>
                <a:lnTo>
                  <a:pt x="10797165" y="176957"/>
                </a:lnTo>
                <a:close/>
                <a:moveTo>
                  <a:pt x="10797165" y="0"/>
                </a:moveTo>
                <a:lnTo>
                  <a:pt x="10986134" y="0"/>
                </a:lnTo>
                <a:lnTo>
                  <a:pt x="10986134" y="1957368"/>
                </a:lnTo>
                <a:lnTo>
                  <a:pt x="10971369" y="1957368"/>
                </a:lnTo>
                <a:lnTo>
                  <a:pt x="10797165" y="1957368"/>
                </a:lnTo>
                <a:lnTo>
                  <a:pt x="188969" y="1957368"/>
                </a:lnTo>
                <a:lnTo>
                  <a:pt x="14764" y="1957368"/>
                </a:lnTo>
                <a:lnTo>
                  <a:pt x="0" y="1957368"/>
                </a:lnTo>
                <a:lnTo>
                  <a:pt x="0" y="0"/>
                </a:lnTo>
                <a:lnTo>
                  <a:pt x="14764" y="0"/>
                </a:lnTo>
                <a:lnTo>
                  <a:pt x="188969" y="0"/>
                </a:lnTo>
                <a:lnTo>
                  <a:pt x="10797165" y="0"/>
                </a:lnTo>
                <a:close/>
              </a:path>
            </a:pathLst>
          </a:custGeom>
          <a:solidFill>
            <a:schemeClr val="accent2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</a:pPr>
            <a:endParaRPr sz="1798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82176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ate Orange Frame Divi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2571750"/>
            <a:ext cx="8228011" cy="576263"/>
          </a:xfrm>
        </p:spPr>
        <p:txBody>
          <a:bodyPr>
            <a:noAutofit/>
          </a:bodyPr>
          <a:lstStyle>
            <a:lvl1pPr>
              <a:defRPr sz="3998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8014" y="3149201"/>
            <a:ext cx="8228011" cy="533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3198"/>
            </a:lvl1pPr>
            <a:lvl2pPr marL="0" indent="0">
              <a:spcBef>
                <a:spcPts val="0"/>
              </a:spcBef>
              <a:buFontTx/>
              <a:buNone/>
              <a:defRPr sz="1998"/>
            </a:lvl2pPr>
            <a:lvl3pPr marL="0" indent="0">
              <a:spcBef>
                <a:spcPts val="0"/>
              </a:spcBef>
              <a:buFontTx/>
              <a:buNone/>
              <a:defRPr sz="1998"/>
            </a:lvl3pPr>
            <a:lvl4pPr marL="0" indent="0">
              <a:spcBef>
                <a:spcPts val="0"/>
              </a:spcBef>
              <a:buFontTx/>
              <a:buNone/>
              <a:defRPr sz="1998"/>
            </a:lvl4pPr>
            <a:lvl5pPr marL="0" indent="0">
              <a:spcBef>
                <a:spcPts val="0"/>
              </a:spcBef>
              <a:buFontTx/>
              <a:buNone/>
              <a:defRPr sz="1998"/>
            </a:lvl5pPr>
            <a:lvl6pPr marL="0" indent="0">
              <a:spcBef>
                <a:spcPts val="0"/>
              </a:spcBef>
              <a:buFontTx/>
              <a:buNone/>
              <a:defRPr sz="1998"/>
            </a:lvl6pPr>
            <a:lvl7pPr marL="0" indent="0">
              <a:spcBef>
                <a:spcPts val="0"/>
              </a:spcBef>
              <a:buFontTx/>
              <a:buNone/>
              <a:defRPr sz="1998"/>
            </a:lvl7pPr>
            <a:lvl8pPr marL="0" indent="0">
              <a:spcBef>
                <a:spcPts val="0"/>
              </a:spcBef>
              <a:buFontTx/>
              <a:buNone/>
              <a:defRPr sz="1998"/>
            </a:lvl8pPr>
            <a:lvl9pPr marL="0" indent="0">
              <a:spcBef>
                <a:spcPts val="0"/>
              </a:spcBef>
              <a:buFontTx/>
              <a:buNone/>
              <a:defRPr sz="1998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10274" y="6248401"/>
            <a:ext cx="969471" cy="390524"/>
            <a:chOff x="3578225" y="1146175"/>
            <a:chExt cx="5038725" cy="2111375"/>
          </a:xfrm>
          <a:solidFill>
            <a:srgbClr val="FFFFFF"/>
          </a:solidFill>
        </p:grpSpPr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sz="1798" dirty="0">
                <a:solidFill>
                  <a:prstClr val="white"/>
                </a:solidFill>
              </a:endParaRPr>
            </a:p>
          </p:txBody>
        </p:sp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sz="1798" dirty="0">
                <a:solidFill>
                  <a:prstClr val="white"/>
                </a:solidFill>
              </a:endParaRPr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>
                <a:solidFill>
                  <a:prstClr val="white"/>
                </a:solidFill>
              </a:rPr>
              <a:pPr/>
              <a:t>8/29/2019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0DE720E-C72B-42F0-AD69-52D60E3C605E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608015" y="462819"/>
            <a:ext cx="10986134" cy="1957368"/>
          </a:xfrm>
          <a:custGeom>
            <a:avLst/>
            <a:gdLst>
              <a:gd name="connsiteX0" fmla="*/ 188969 w 10986134"/>
              <a:gd name="connsiteY0" fmla="*/ 176957 h 1957368"/>
              <a:gd name="connsiteX1" fmla="*/ 188969 w 10986134"/>
              <a:gd name="connsiteY1" fmla="*/ 1768399 h 1957368"/>
              <a:gd name="connsiteX2" fmla="*/ 10797165 w 10986134"/>
              <a:gd name="connsiteY2" fmla="*/ 1768399 h 1957368"/>
              <a:gd name="connsiteX3" fmla="*/ 10797165 w 10986134"/>
              <a:gd name="connsiteY3" fmla="*/ 176957 h 1957368"/>
              <a:gd name="connsiteX4" fmla="*/ 10797165 w 10986134"/>
              <a:gd name="connsiteY4" fmla="*/ 0 h 1957368"/>
              <a:gd name="connsiteX5" fmla="*/ 10986134 w 10986134"/>
              <a:gd name="connsiteY5" fmla="*/ 0 h 1957368"/>
              <a:gd name="connsiteX6" fmla="*/ 10986134 w 10986134"/>
              <a:gd name="connsiteY6" fmla="*/ 1957368 h 1957368"/>
              <a:gd name="connsiteX7" fmla="*/ 10971369 w 10986134"/>
              <a:gd name="connsiteY7" fmla="*/ 1957368 h 1957368"/>
              <a:gd name="connsiteX8" fmla="*/ 10797165 w 10986134"/>
              <a:gd name="connsiteY8" fmla="*/ 1957368 h 1957368"/>
              <a:gd name="connsiteX9" fmla="*/ 188969 w 10986134"/>
              <a:gd name="connsiteY9" fmla="*/ 1957368 h 1957368"/>
              <a:gd name="connsiteX10" fmla="*/ 14764 w 10986134"/>
              <a:gd name="connsiteY10" fmla="*/ 1957368 h 1957368"/>
              <a:gd name="connsiteX11" fmla="*/ 0 w 10986134"/>
              <a:gd name="connsiteY11" fmla="*/ 1957368 h 1957368"/>
              <a:gd name="connsiteX12" fmla="*/ 0 w 10986134"/>
              <a:gd name="connsiteY12" fmla="*/ 0 h 1957368"/>
              <a:gd name="connsiteX13" fmla="*/ 14764 w 10986134"/>
              <a:gd name="connsiteY13" fmla="*/ 0 h 1957368"/>
              <a:gd name="connsiteX14" fmla="*/ 188969 w 10986134"/>
              <a:gd name="connsiteY14" fmla="*/ 0 h 1957368"/>
              <a:gd name="connsiteX15" fmla="*/ 10797165 w 10986134"/>
              <a:gd name="connsiteY15" fmla="*/ 0 h 195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986134" h="1957368">
                <a:moveTo>
                  <a:pt x="188969" y="176957"/>
                </a:moveTo>
                <a:lnTo>
                  <a:pt x="188969" y="1768399"/>
                </a:lnTo>
                <a:lnTo>
                  <a:pt x="10797165" y="1768399"/>
                </a:lnTo>
                <a:lnTo>
                  <a:pt x="10797165" y="176957"/>
                </a:lnTo>
                <a:close/>
                <a:moveTo>
                  <a:pt x="10797165" y="0"/>
                </a:moveTo>
                <a:lnTo>
                  <a:pt x="10986134" y="0"/>
                </a:lnTo>
                <a:lnTo>
                  <a:pt x="10986134" y="1957368"/>
                </a:lnTo>
                <a:lnTo>
                  <a:pt x="10971369" y="1957368"/>
                </a:lnTo>
                <a:lnTo>
                  <a:pt x="10797165" y="1957368"/>
                </a:lnTo>
                <a:lnTo>
                  <a:pt x="188969" y="1957368"/>
                </a:lnTo>
                <a:lnTo>
                  <a:pt x="14764" y="1957368"/>
                </a:lnTo>
                <a:lnTo>
                  <a:pt x="0" y="1957368"/>
                </a:lnTo>
                <a:lnTo>
                  <a:pt x="0" y="0"/>
                </a:lnTo>
                <a:lnTo>
                  <a:pt x="14764" y="0"/>
                </a:lnTo>
                <a:lnTo>
                  <a:pt x="188969" y="0"/>
                </a:lnTo>
                <a:lnTo>
                  <a:pt x="10797165" y="0"/>
                </a:lnTo>
                <a:close/>
              </a:path>
            </a:pathLst>
          </a:custGeom>
          <a:solidFill>
            <a:schemeClr val="accent3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</a:pPr>
            <a:endParaRPr sz="1798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06152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3215" y="381000"/>
            <a:ext cx="9456737" cy="2286000"/>
          </a:xfrm>
        </p:spPr>
        <p:txBody>
          <a:bodyPr>
            <a:noAutofit/>
          </a:bodyPr>
          <a:lstStyle>
            <a:lvl1pPr marL="328415" indent="-328415">
              <a:lnSpc>
                <a:spcPct val="80000"/>
              </a:lnSpc>
              <a:defRPr sz="5996"/>
            </a:lvl1pPr>
          </a:lstStyle>
          <a:p>
            <a:r>
              <a:rPr lang="en-US" dirty="0" smtClean="0"/>
              <a:t>“Click to add quote here. Type quotation marks before and after text.”</a:t>
            </a:r>
            <a:endParaRPr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728054" y="2819400"/>
            <a:ext cx="9031897" cy="13716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998" baseline="0"/>
            </a:lvl1pPr>
            <a:lvl2pPr marL="0" indent="0">
              <a:spcBef>
                <a:spcPts val="0"/>
              </a:spcBef>
              <a:buFontTx/>
              <a:buNone/>
              <a:defRPr sz="1998"/>
            </a:lvl2pPr>
            <a:lvl3pPr marL="0" indent="0">
              <a:spcBef>
                <a:spcPts val="0"/>
              </a:spcBef>
              <a:buFontTx/>
              <a:buNone/>
              <a:defRPr sz="1998"/>
            </a:lvl3pPr>
            <a:lvl4pPr marL="0" indent="0">
              <a:spcBef>
                <a:spcPts val="0"/>
              </a:spcBef>
              <a:buFontTx/>
              <a:buNone/>
              <a:defRPr sz="1998"/>
            </a:lvl4pPr>
            <a:lvl5pPr marL="0" indent="0">
              <a:spcBef>
                <a:spcPts val="0"/>
              </a:spcBef>
              <a:buFontTx/>
              <a:buNone/>
              <a:defRPr sz="1998"/>
            </a:lvl5pPr>
            <a:lvl6pPr marL="0" indent="0">
              <a:spcBef>
                <a:spcPts val="0"/>
              </a:spcBef>
              <a:buFontTx/>
              <a:buNone/>
              <a:defRPr sz="1998"/>
            </a:lvl6pPr>
            <a:lvl7pPr marL="0" indent="0">
              <a:spcBef>
                <a:spcPts val="0"/>
              </a:spcBef>
              <a:buFontTx/>
              <a:buNone/>
              <a:defRPr sz="1998"/>
            </a:lvl7pPr>
            <a:lvl8pPr marL="0" indent="0">
              <a:spcBef>
                <a:spcPts val="0"/>
              </a:spcBef>
              <a:buFontTx/>
              <a:buNone/>
              <a:defRPr sz="1998"/>
            </a:lvl8pPr>
            <a:lvl9pPr marL="0" indent="0">
              <a:spcBef>
                <a:spcPts val="0"/>
              </a:spcBef>
              <a:buFontTx/>
              <a:buNone/>
              <a:defRPr sz="1998"/>
            </a:lvl9pPr>
          </a:lstStyle>
          <a:p>
            <a:pPr lvl="0"/>
            <a:r>
              <a:rPr dirty="0"/>
              <a:t>Click </a:t>
            </a:r>
            <a:r>
              <a:rPr lang="en-US" dirty="0" smtClean="0"/>
              <a:t>to add quoted person’s name, title, company</a:t>
            </a:r>
            <a:endParaRPr dirty="0"/>
          </a:p>
        </p:txBody>
      </p:sp>
      <p:grpSp>
        <p:nvGrpSpPr>
          <p:cNvPr id="7" name="Group 6"/>
          <p:cNvGrpSpPr/>
          <p:nvPr/>
        </p:nvGrpSpPr>
        <p:grpSpPr>
          <a:xfrm>
            <a:off x="610274" y="6248401"/>
            <a:ext cx="969471" cy="390524"/>
            <a:chOff x="3578225" y="1146175"/>
            <a:chExt cx="5038725" cy="2111375"/>
          </a:xfrm>
        </p:grpSpPr>
        <p:sp>
          <p:nvSpPr>
            <p:cNvPr id="8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sz="1798" dirty="0">
                <a:solidFill>
                  <a:prstClr val="black"/>
                </a:solidFill>
              </a:endParaRPr>
            </a:p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sz="1798" dirty="0">
                <a:solidFill>
                  <a:prstClr val="black"/>
                </a:solidFill>
              </a:endParaRPr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>
                <a:solidFill>
                  <a:prstClr val="black"/>
                </a:solidFill>
              </a:rPr>
              <a:pPr/>
              <a:t>8/29/2019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>
                <a:solidFill>
                  <a:srgbClr val="617D78"/>
                </a:solidFill>
              </a:rPr>
              <a:pPr/>
              <a:t>‹#›</a:t>
            </a:fld>
            <a:endParaRPr lang="en-US" dirty="0">
              <a:solidFill>
                <a:srgbClr val="617D78"/>
              </a:solidFill>
            </a:endParaRPr>
          </a:p>
        </p:txBody>
      </p:sp>
      <p:sp>
        <p:nvSpPr>
          <p:cNvPr id="10" name="Freeform 5"/>
          <p:cNvSpPr>
            <a:spLocks noChangeAspect="1" noEditPoints="1"/>
          </p:cNvSpPr>
          <p:nvPr userDrawn="1"/>
        </p:nvSpPr>
        <p:spPr bwMode="invGray">
          <a:xfrm>
            <a:off x="11589757" y="6321203"/>
            <a:ext cx="356709" cy="356616"/>
          </a:xfrm>
          <a:custGeom>
            <a:avLst/>
            <a:gdLst>
              <a:gd name="T0" fmla="*/ 864 w 1728"/>
              <a:gd name="T1" fmla="*/ 1728 h 1728"/>
              <a:gd name="T2" fmla="*/ 838 w 1728"/>
              <a:gd name="T3" fmla="*/ 1728 h 1728"/>
              <a:gd name="T4" fmla="*/ 1015 w 1728"/>
              <a:gd name="T5" fmla="*/ 1243 h 1728"/>
              <a:gd name="T6" fmla="*/ 1258 w 1728"/>
              <a:gd name="T7" fmla="*/ 1243 h 1728"/>
              <a:gd name="T8" fmla="*/ 1362 w 1728"/>
              <a:gd name="T9" fmla="*/ 1170 h 1728"/>
              <a:gd name="T10" fmla="*/ 1554 w 1728"/>
              <a:gd name="T11" fmla="*/ 643 h 1728"/>
              <a:gd name="T12" fmla="*/ 1444 w 1728"/>
              <a:gd name="T13" fmla="*/ 487 h 1728"/>
              <a:gd name="T14" fmla="*/ 1107 w 1728"/>
              <a:gd name="T15" fmla="*/ 487 h 1728"/>
              <a:gd name="T16" fmla="*/ 824 w 1728"/>
              <a:gd name="T17" fmla="*/ 1264 h 1728"/>
              <a:gd name="T18" fmla="*/ 824 w 1728"/>
              <a:gd name="T19" fmla="*/ 1264 h 1728"/>
              <a:gd name="T20" fmla="*/ 664 w 1728"/>
              <a:gd name="T21" fmla="*/ 1705 h 1728"/>
              <a:gd name="T22" fmla="*/ 0 w 1728"/>
              <a:gd name="T23" fmla="*/ 864 h 1728"/>
              <a:gd name="T24" fmla="*/ 631 w 1728"/>
              <a:gd name="T25" fmla="*/ 32 h 1728"/>
              <a:gd name="T26" fmla="*/ 465 w 1728"/>
              <a:gd name="T27" fmla="*/ 487 h 1728"/>
              <a:gd name="T28" fmla="*/ 465 w 1728"/>
              <a:gd name="T29" fmla="*/ 487 h 1728"/>
              <a:gd name="T30" fmla="*/ 190 w 1728"/>
              <a:gd name="T31" fmla="*/ 1243 h 1728"/>
              <a:gd name="T32" fmla="*/ 373 w 1728"/>
              <a:gd name="T33" fmla="*/ 1243 h 1728"/>
              <a:gd name="T34" fmla="*/ 607 w 1728"/>
              <a:gd name="T35" fmla="*/ 600 h 1728"/>
              <a:gd name="T36" fmla="*/ 745 w 1728"/>
              <a:gd name="T37" fmla="*/ 600 h 1728"/>
              <a:gd name="T38" fmla="*/ 511 w 1728"/>
              <a:gd name="T39" fmla="*/ 1243 h 1728"/>
              <a:gd name="T40" fmla="*/ 694 w 1728"/>
              <a:gd name="T41" fmla="*/ 1243 h 1728"/>
              <a:gd name="T42" fmla="*/ 912 w 1728"/>
              <a:gd name="T43" fmla="*/ 643 h 1728"/>
              <a:gd name="T44" fmla="*/ 802 w 1728"/>
              <a:gd name="T45" fmla="*/ 487 h 1728"/>
              <a:gd name="T46" fmla="*/ 649 w 1728"/>
              <a:gd name="T47" fmla="*/ 487 h 1728"/>
              <a:gd name="T48" fmla="*/ 825 w 1728"/>
              <a:gd name="T49" fmla="*/ 1 h 1728"/>
              <a:gd name="T50" fmla="*/ 864 w 1728"/>
              <a:gd name="T51" fmla="*/ 0 h 1728"/>
              <a:gd name="T52" fmla="*/ 1728 w 1728"/>
              <a:gd name="T53" fmla="*/ 864 h 1728"/>
              <a:gd name="T54" fmla="*/ 864 w 1728"/>
              <a:gd name="T55" fmla="*/ 1728 h 1728"/>
              <a:gd name="T56" fmla="*/ 1387 w 1728"/>
              <a:gd name="T57" fmla="*/ 600 h 1728"/>
              <a:gd name="T58" fmla="*/ 1249 w 1728"/>
              <a:gd name="T59" fmla="*/ 600 h 1728"/>
              <a:gd name="T60" fmla="*/ 1057 w 1728"/>
              <a:gd name="T61" fmla="*/ 1129 h 1728"/>
              <a:gd name="T62" fmla="*/ 1194 w 1728"/>
              <a:gd name="T63" fmla="*/ 1129 h 1728"/>
              <a:gd name="T64" fmla="*/ 1387 w 1728"/>
              <a:gd name="T65" fmla="*/ 600 h 17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728" h="1728">
                <a:moveTo>
                  <a:pt x="864" y="1728"/>
                </a:moveTo>
                <a:cubicBezTo>
                  <a:pt x="856" y="1728"/>
                  <a:pt x="847" y="1728"/>
                  <a:pt x="838" y="1728"/>
                </a:cubicBezTo>
                <a:cubicBezTo>
                  <a:pt x="1015" y="1243"/>
                  <a:pt x="1015" y="1243"/>
                  <a:pt x="1015" y="1243"/>
                </a:cubicBezTo>
                <a:cubicBezTo>
                  <a:pt x="1258" y="1243"/>
                  <a:pt x="1258" y="1243"/>
                  <a:pt x="1258" y="1243"/>
                </a:cubicBezTo>
                <a:cubicBezTo>
                  <a:pt x="1301" y="1243"/>
                  <a:pt x="1347" y="1210"/>
                  <a:pt x="1362" y="1170"/>
                </a:cubicBezTo>
                <a:cubicBezTo>
                  <a:pt x="1554" y="643"/>
                  <a:pt x="1554" y="643"/>
                  <a:pt x="1554" y="643"/>
                </a:cubicBezTo>
                <a:cubicBezTo>
                  <a:pt x="1585" y="557"/>
                  <a:pt x="1536" y="487"/>
                  <a:pt x="1444" y="487"/>
                </a:cubicBezTo>
                <a:cubicBezTo>
                  <a:pt x="1107" y="487"/>
                  <a:pt x="1107" y="487"/>
                  <a:pt x="1107" y="487"/>
                </a:cubicBezTo>
                <a:cubicBezTo>
                  <a:pt x="824" y="1264"/>
                  <a:pt x="824" y="1264"/>
                  <a:pt x="824" y="1264"/>
                </a:cubicBezTo>
                <a:cubicBezTo>
                  <a:pt x="824" y="1264"/>
                  <a:pt x="824" y="1264"/>
                  <a:pt x="824" y="1264"/>
                </a:cubicBezTo>
                <a:cubicBezTo>
                  <a:pt x="664" y="1705"/>
                  <a:pt x="664" y="1705"/>
                  <a:pt x="664" y="1705"/>
                </a:cubicBezTo>
                <a:cubicBezTo>
                  <a:pt x="283" y="1614"/>
                  <a:pt x="0" y="1272"/>
                  <a:pt x="0" y="864"/>
                </a:cubicBezTo>
                <a:cubicBezTo>
                  <a:pt x="0" y="468"/>
                  <a:pt x="267" y="134"/>
                  <a:pt x="631" y="32"/>
                </a:cubicBezTo>
                <a:cubicBezTo>
                  <a:pt x="465" y="487"/>
                  <a:pt x="465" y="487"/>
                  <a:pt x="465" y="487"/>
                </a:cubicBezTo>
                <a:cubicBezTo>
                  <a:pt x="465" y="487"/>
                  <a:pt x="465" y="487"/>
                  <a:pt x="465" y="487"/>
                </a:cubicBezTo>
                <a:cubicBezTo>
                  <a:pt x="190" y="1243"/>
                  <a:pt x="190" y="1243"/>
                  <a:pt x="190" y="1243"/>
                </a:cubicBezTo>
                <a:cubicBezTo>
                  <a:pt x="373" y="1243"/>
                  <a:pt x="373" y="1243"/>
                  <a:pt x="373" y="1243"/>
                </a:cubicBezTo>
                <a:cubicBezTo>
                  <a:pt x="607" y="600"/>
                  <a:pt x="607" y="600"/>
                  <a:pt x="607" y="600"/>
                </a:cubicBezTo>
                <a:cubicBezTo>
                  <a:pt x="745" y="600"/>
                  <a:pt x="745" y="600"/>
                  <a:pt x="745" y="600"/>
                </a:cubicBezTo>
                <a:cubicBezTo>
                  <a:pt x="511" y="1243"/>
                  <a:pt x="511" y="1243"/>
                  <a:pt x="511" y="1243"/>
                </a:cubicBezTo>
                <a:cubicBezTo>
                  <a:pt x="694" y="1243"/>
                  <a:pt x="694" y="1243"/>
                  <a:pt x="694" y="1243"/>
                </a:cubicBezTo>
                <a:cubicBezTo>
                  <a:pt x="912" y="643"/>
                  <a:pt x="912" y="643"/>
                  <a:pt x="912" y="643"/>
                </a:cubicBezTo>
                <a:cubicBezTo>
                  <a:pt x="943" y="557"/>
                  <a:pt x="894" y="487"/>
                  <a:pt x="802" y="487"/>
                </a:cubicBezTo>
                <a:cubicBezTo>
                  <a:pt x="649" y="487"/>
                  <a:pt x="649" y="487"/>
                  <a:pt x="649" y="487"/>
                </a:cubicBezTo>
                <a:cubicBezTo>
                  <a:pt x="825" y="1"/>
                  <a:pt x="825" y="1"/>
                  <a:pt x="825" y="1"/>
                </a:cubicBezTo>
                <a:cubicBezTo>
                  <a:pt x="838" y="1"/>
                  <a:pt x="851" y="0"/>
                  <a:pt x="864" y="0"/>
                </a:cubicBezTo>
                <a:cubicBezTo>
                  <a:pt x="1341" y="0"/>
                  <a:pt x="1728" y="387"/>
                  <a:pt x="1728" y="864"/>
                </a:cubicBezTo>
                <a:cubicBezTo>
                  <a:pt x="1728" y="1341"/>
                  <a:pt x="1341" y="1728"/>
                  <a:pt x="864" y="1728"/>
                </a:cubicBezTo>
                <a:close/>
                <a:moveTo>
                  <a:pt x="1387" y="600"/>
                </a:moveTo>
                <a:cubicBezTo>
                  <a:pt x="1249" y="600"/>
                  <a:pt x="1249" y="600"/>
                  <a:pt x="1249" y="600"/>
                </a:cubicBezTo>
                <a:cubicBezTo>
                  <a:pt x="1057" y="1129"/>
                  <a:pt x="1057" y="1129"/>
                  <a:pt x="1057" y="1129"/>
                </a:cubicBezTo>
                <a:cubicBezTo>
                  <a:pt x="1194" y="1129"/>
                  <a:pt x="1194" y="1129"/>
                  <a:pt x="1194" y="1129"/>
                </a:cubicBezTo>
                <a:lnTo>
                  <a:pt x="1387" y="60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endParaRPr lang="en-US" sz="1799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1846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ate Quo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3215" y="381000"/>
            <a:ext cx="9456737" cy="2286000"/>
          </a:xfrm>
        </p:spPr>
        <p:txBody>
          <a:bodyPr>
            <a:noAutofit/>
          </a:bodyPr>
          <a:lstStyle>
            <a:lvl1pPr marL="328986" indent="-328986">
              <a:lnSpc>
                <a:spcPct val="80000"/>
              </a:lnSpc>
              <a:defRPr sz="5996"/>
            </a:lvl1pPr>
          </a:lstStyle>
          <a:p>
            <a:r>
              <a:rPr lang="en-US" dirty="0" smtClean="0"/>
              <a:t>“Click to add quote here. Type quotation marks before and after text.”</a:t>
            </a:r>
            <a:endParaRPr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728054" y="2819400"/>
            <a:ext cx="9031897" cy="13716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998"/>
            </a:lvl1pPr>
            <a:lvl2pPr marL="0" indent="0">
              <a:spcBef>
                <a:spcPts val="0"/>
              </a:spcBef>
              <a:buFontTx/>
              <a:buNone/>
              <a:defRPr sz="1998"/>
            </a:lvl2pPr>
            <a:lvl3pPr marL="0" indent="0">
              <a:spcBef>
                <a:spcPts val="0"/>
              </a:spcBef>
              <a:buFontTx/>
              <a:buNone/>
              <a:defRPr sz="1998"/>
            </a:lvl3pPr>
            <a:lvl4pPr marL="0" indent="0">
              <a:spcBef>
                <a:spcPts val="0"/>
              </a:spcBef>
              <a:buFontTx/>
              <a:buNone/>
              <a:defRPr sz="1998"/>
            </a:lvl4pPr>
            <a:lvl5pPr marL="0" indent="0">
              <a:spcBef>
                <a:spcPts val="0"/>
              </a:spcBef>
              <a:buFontTx/>
              <a:buNone/>
              <a:defRPr sz="1998"/>
            </a:lvl5pPr>
            <a:lvl6pPr marL="0" indent="0">
              <a:spcBef>
                <a:spcPts val="0"/>
              </a:spcBef>
              <a:buFontTx/>
              <a:buNone/>
              <a:defRPr sz="1998"/>
            </a:lvl6pPr>
            <a:lvl7pPr marL="0" indent="0">
              <a:spcBef>
                <a:spcPts val="0"/>
              </a:spcBef>
              <a:buFontTx/>
              <a:buNone/>
              <a:defRPr sz="1998"/>
            </a:lvl7pPr>
            <a:lvl8pPr marL="0" indent="0">
              <a:spcBef>
                <a:spcPts val="0"/>
              </a:spcBef>
              <a:buFontTx/>
              <a:buNone/>
              <a:defRPr sz="1998"/>
            </a:lvl8pPr>
            <a:lvl9pPr marL="0" indent="0">
              <a:spcBef>
                <a:spcPts val="0"/>
              </a:spcBef>
              <a:buFontTx/>
              <a:buNone/>
              <a:defRPr sz="1998"/>
            </a:lvl9pPr>
          </a:lstStyle>
          <a:p>
            <a:pPr lvl="0"/>
            <a:r>
              <a:rPr lang="en-US" dirty="0" smtClean="0"/>
              <a:t>Click to add quoted person’s name, title, company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608016" y="6248401"/>
            <a:ext cx="969471" cy="390524"/>
            <a:chOff x="3578225" y="1146175"/>
            <a:chExt cx="5038725" cy="2111375"/>
          </a:xfrm>
          <a:solidFill>
            <a:schemeClr val="tx1"/>
          </a:solidFill>
        </p:grpSpPr>
        <p:sp>
          <p:nvSpPr>
            <p:cNvPr id="8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sz="1798" dirty="0">
                <a:solidFill>
                  <a:prstClr val="white"/>
                </a:solidFill>
              </a:endParaRPr>
            </a:p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sz="1798" dirty="0">
                <a:solidFill>
                  <a:prstClr val="white"/>
                </a:solidFill>
              </a:endParaRPr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>
                <a:solidFill>
                  <a:prstClr val="white"/>
                </a:solidFill>
              </a:rPr>
              <a:pPr/>
              <a:t>8/29/2019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0DE720E-C72B-42F0-AD69-52D60E3C605E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65889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>
                <a:solidFill>
                  <a:prstClr val="black"/>
                </a:solidFill>
              </a:rPr>
              <a:pPr/>
              <a:t>8/29/2019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>
                <a:solidFill>
                  <a:srgbClr val="617D78"/>
                </a:solidFill>
              </a:rPr>
              <a:pPr/>
              <a:t>‹#›</a:t>
            </a:fld>
            <a:endParaRPr lang="en-US" dirty="0">
              <a:solidFill>
                <a:srgbClr val="617D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0937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443" y="521208"/>
            <a:ext cx="10969943" cy="411480"/>
          </a:xfrm>
        </p:spPr>
        <p:txBody>
          <a:bodyPr wrap="square">
            <a:noAutofit/>
          </a:bodyPr>
          <a:lstStyle>
            <a:lvl1pPr>
              <a:defRPr baseline="0"/>
            </a:lvl1pPr>
          </a:lstStyle>
          <a:p>
            <a:r>
              <a:rPr/>
              <a:t>Click to add one-line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2" y="93424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398" baseline="0"/>
            </a:lvl1pPr>
            <a:lvl2pPr marL="0" indent="0">
              <a:spcBef>
                <a:spcPts val="0"/>
              </a:spcBef>
              <a:buNone/>
              <a:defRPr sz="2398"/>
            </a:lvl2pPr>
            <a:lvl3pPr marL="0" indent="0">
              <a:spcBef>
                <a:spcPts val="0"/>
              </a:spcBef>
              <a:buNone/>
              <a:defRPr sz="2398"/>
            </a:lvl3pPr>
            <a:lvl4pPr marL="0" indent="0">
              <a:spcBef>
                <a:spcPts val="0"/>
              </a:spcBef>
              <a:buNone/>
              <a:defRPr sz="2398"/>
            </a:lvl4pPr>
            <a:lvl5pPr marL="0" indent="0">
              <a:spcBef>
                <a:spcPts val="0"/>
              </a:spcBef>
              <a:buNone/>
              <a:defRPr sz="2398"/>
            </a:lvl5pPr>
            <a:lvl6pPr marL="0" indent="0">
              <a:spcBef>
                <a:spcPts val="0"/>
              </a:spcBef>
              <a:buNone/>
              <a:defRPr sz="2398"/>
            </a:lvl6pPr>
            <a:lvl7pPr marL="0" indent="0">
              <a:spcBef>
                <a:spcPts val="0"/>
              </a:spcBef>
              <a:buNone/>
              <a:defRPr sz="2398"/>
            </a:lvl7pPr>
            <a:lvl8pPr marL="0" indent="0">
              <a:spcBef>
                <a:spcPts val="0"/>
              </a:spcBef>
              <a:buNone/>
              <a:defRPr sz="2398"/>
            </a:lvl8pPr>
            <a:lvl9pPr marL="0" indent="0">
              <a:spcBef>
                <a:spcPts val="0"/>
              </a:spcBef>
              <a:buNone/>
              <a:defRPr sz="2398"/>
            </a:lvl9pPr>
          </a:lstStyle>
          <a:p>
            <a:pPr lvl="0"/>
            <a:r>
              <a:rPr/>
              <a:t>Click to add one-line subtitle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4004"/>
            <a:ext cx="10969784" cy="45719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>
                <a:solidFill>
                  <a:prstClr val="black"/>
                </a:solidFill>
              </a:rPr>
              <a:pPr/>
              <a:t>8/29/2019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>
                <a:solidFill>
                  <a:srgbClr val="617D78"/>
                </a:solidFill>
              </a:rPr>
              <a:pPr/>
              <a:t>‹#›</a:t>
            </a:fld>
            <a:endParaRPr lang="en-US" dirty="0">
              <a:solidFill>
                <a:srgbClr val="617D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0252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, Heading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443" y="521208"/>
            <a:ext cx="10969943" cy="411480"/>
          </a:xfrm>
        </p:spPr>
        <p:txBody>
          <a:bodyPr wrap="square">
            <a:noAutofit/>
          </a:bodyPr>
          <a:lstStyle>
            <a:lvl1pPr>
              <a:defRPr baseline="0"/>
            </a:lvl1pPr>
          </a:lstStyle>
          <a:p>
            <a:r>
              <a:rPr/>
              <a:t>Click to add one-line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2" y="93424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398" baseline="0"/>
            </a:lvl1pPr>
            <a:lvl2pPr marL="0" indent="0">
              <a:spcBef>
                <a:spcPts val="0"/>
              </a:spcBef>
              <a:buNone/>
              <a:defRPr sz="2398"/>
            </a:lvl2pPr>
            <a:lvl3pPr marL="0" indent="0">
              <a:spcBef>
                <a:spcPts val="0"/>
              </a:spcBef>
              <a:buNone/>
              <a:defRPr sz="2398"/>
            </a:lvl3pPr>
            <a:lvl4pPr marL="0" indent="0">
              <a:spcBef>
                <a:spcPts val="0"/>
              </a:spcBef>
              <a:buNone/>
              <a:defRPr sz="2398"/>
            </a:lvl4pPr>
            <a:lvl5pPr marL="0" indent="0">
              <a:spcBef>
                <a:spcPts val="0"/>
              </a:spcBef>
              <a:buNone/>
              <a:defRPr sz="2398"/>
            </a:lvl5pPr>
            <a:lvl6pPr marL="0" indent="0">
              <a:spcBef>
                <a:spcPts val="0"/>
              </a:spcBef>
              <a:buNone/>
              <a:defRPr sz="2398"/>
            </a:lvl6pPr>
            <a:lvl7pPr marL="0" indent="0">
              <a:spcBef>
                <a:spcPts val="0"/>
              </a:spcBef>
              <a:buNone/>
              <a:defRPr sz="2398"/>
            </a:lvl7pPr>
            <a:lvl8pPr marL="0" indent="0">
              <a:spcBef>
                <a:spcPts val="0"/>
              </a:spcBef>
              <a:buNone/>
              <a:defRPr sz="2398"/>
            </a:lvl8pPr>
            <a:lvl9pPr marL="0" indent="0">
              <a:spcBef>
                <a:spcPts val="0"/>
              </a:spcBef>
              <a:buNone/>
              <a:defRPr sz="2398"/>
            </a:lvl9pPr>
          </a:lstStyle>
          <a:p>
            <a:pPr lvl="0"/>
            <a:r>
              <a:rPr/>
              <a:t>Click to add one-line subtitle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09602" y="152400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398" b="0" baseline="0"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2398"/>
            </a:lvl2pPr>
            <a:lvl3pPr marL="0" indent="0">
              <a:spcBef>
                <a:spcPts val="0"/>
              </a:spcBef>
              <a:buNone/>
              <a:defRPr sz="2398"/>
            </a:lvl3pPr>
            <a:lvl4pPr marL="0" indent="0">
              <a:spcBef>
                <a:spcPts val="0"/>
              </a:spcBef>
              <a:buNone/>
              <a:defRPr sz="2398"/>
            </a:lvl4pPr>
            <a:lvl5pPr marL="0" indent="0">
              <a:spcBef>
                <a:spcPts val="0"/>
              </a:spcBef>
              <a:buNone/>
              <a:defRPr sz="2398"/>
            </a:lvl5pPr>
            <a:lvl6pPr marL="0" indent="0">
              <a:spcBef>
                <a:spcPts val="0"/>
              </a:spcBef>
              <a:buNone/>
              <a:defRPr sz="2398"/>
            </a:lvl6pPr>
            <a:lvl7pPr marL="0" indent="0">
              <a:spcBef>
                <a:spcPts val="0"/>
              </a:spcBef>
              <a:buNone/>
              <a:defRPr sz="2398"/>
            </a:lvl7pPr>
            <a:lvl8pPr marL="0" indent="0">
              <a:spcBef>
                <a:spcPts val="0"/>
              </a:spcBef>
              <a:buNone/>
              <a:defRPr sz="2398"/>
            </a:lvl8pPr>
            <a:lvl9pPr marL="0" indent="0">
              <a:spcBef>
                <a:spcPts val="0"/>
              </a:spcBef>
              <a:buNone/>
              <a:defRPr sz="2398"/>
            </a:lvl9pPr>
          </a:lstStyle>
          <a:p>
            <a:pPr lvl="0"/>
            <a:r>
              <a:rPr/>
              <a:t>Click to add one-line heading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978156"/>
            <a:ext cx="10969784" cy="411784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>
                <a:solidFill>
                  <a:prstClr val="black"/>
                </a:solidFill>
              </a:rPr>
              <a:pPr/>
              <a:t>8/29/2019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>
                <a:solidFill>
                  <a:srgbClr val="617D78"/>
                </a:solidFill>
              </a:rPr>
              <a:pPr/>
              <a:t>‹#›</a:t>
            </a:fld>
            <a:endParaRPr lang="en-US" dirty="0">
              <a:solidFill>
                <a:srgbClr val="617D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7002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>
                <a:solidFill>
                  <a:prstClr val="black"/>
                </a:solidFill>
              </a:rPr>
              <a:pPr/>
              <a:t>8/29/2019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>
                <a:solidFill>
                  <a:srgbClr val="617D78"/>
                </a:solidFill>
              </a:rPr>
              <a:pPr/>
              <a:t>‹#›</a:t>
            </a:fld>
            <a:endParaRPr lang="en-US" dirty="0">
              <a:solidFill>
                <a:srgbClr val="617D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1447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90" y="1591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1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90" y="1591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609443" y="521208"/>
            <a:ext cx="10969943" cy="411480"/>
          </a:xfrm>
        </p:spPr>
        <p:txBody>
          <a:bodyPr/>
          <a:lstStyle>
            <a:lvl1pPr>
              <a:defRPr/>
            </a:lvl1pPr>
          </a:lstStyle>
          <a:p>
            <a:r>
              <a:rPr/>
              <a:t>Click to add one-line title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2" y="93424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398" baseline="0"/>
            </a:lvl1pPr>
            <a:lvl2pPr marL="0" indent="0">
              <a:spcBef>
                <a:spcPts val="0"/>
              </a:spcBef>
              <a:buNone/>
              <a:defRPr sz="2398"/>
            </a:lvl2pPr>
            <a:lvl3pPr marL="0" indent="0">
              <a:spcBef>
                <a:spcPts val="0"/>
              </a:spcBef>
              <a:buNone/>
              <a:defRPr sz="2398"/>
            </a:lvl3pPr>
            <a:lvl4pPr marL="0" indent="0">
              <a:spcBef>
                <a:spcPts val="0"/>
              </a:spcBef>
              <a:buNone/>
              <a:defRPr sz="2398"/>
            </a:lvl4pPr>
            <a:lvl5pPr marL="0" indent="0">
              <a:spcBef>
                <a:spcPts val="0"/>
              </a:spcBef>
              <a:buNone/>
              <a:defRPr sz="2398"/>
            </a:lvl5pPr>
            <a:lvl6pPr marL="0" indent="0">
              <a:spcBef>
                <a:spcPts val="0"/>
              </a:spcBef>
              <a:buNone/>
              <a:defRPr sz="2398"/>
            </a:lvl6pPr>
            <a:lvl7pPr marL="0" indent="0">
              <a:spcBef>
                <a:spcPts val="0"/>
              </a:spcBef>
              <a:buNone/>
              <a:defRPr sz="2398"/>
            </a:lvl7pPr>
            <a:lvl8pPr marL="0" indent="0">
              <a:spcBef>
                <a:spcPts val="0"/>
              </a:spcBef>
              <a:buNone/>
              <a:defRPr sz="2398"/>
            </a:lvl8pPr>
            <a:lvl9pPr marL="0" indent="0">
              <a:spcBef>
                <a:spcPts val="0"/>
              </a:spcBef>
              <a:buNone/>
              <a:defRPr sz="2398"/>
            </a:lvl9pPr>
          </a:lstStyle>
          <a:p>
            <a:pPr lvl="0"/>
            <a:r>
              <a:rPr/>
              <a:t>Click to add one-line subtitle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>
                <a:solidFill>
                  <a:prstClr val="black"/>
                </a:solidFill>
              </a:rPr>
              <a:pPr/>
              <a:t>8/29/2019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>
                <a:solidFill>
                  <a:srgbClr val="617D78"/>
                </a:solidFill>
              </a:rPr>
              <a:pPr/>
              <a:t>‹#›</a:t>
            </a:fld>
            <a:endParaRPr lang="en-US" dirty="0">
              <a:solidFill>
                <a:srgbClr val="617D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5897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late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blackWhite">
          <a:xfrm>
            <a:off x="608013" y="608806"/>
            <a:ext cx="10971370" cy="5486400"/>
          </a:xfrm>
          <a:prstGeom prst="rect">
            <a:avLst/>
          </a:prstGeom>
          <a:solidFill>
            <a:srgbClr val="425563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9012" y="990599"/>
            <a:ext cx="8228011" cy="603857"/>
          </a:xfrm>
        </p:spPr>
        <p:txBody>
          <a:bodyPr anchor="t">
            <a:noAutofit/>
          </a:bodyPr>
          <a:lstStyle>
            <a:lvl1pPr>
              <a:lnSpc>
                <a:spcPct val="90000"/>
              </a:lnSpc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9013" y="1600885"/>
            <a:ext cx="8228011" cy="533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199A4-F69E-4038-809E-DB6345A4D48F}" type="datetime4">
              <a:rPr lang="en-US" smtClean="0">
                <a:solidFill>
                  <a:prstClr val="black"/>
                </a:solidFill>
              </a:rPr>
              <a:pPr/>
              <a:t>August 29, 2019</a:t>
            </a:fld>
            <a:endParaRPr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934200" y="6426104"/>
            <a:ext cx="4025198" cy="210312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Private | Confidential | Internal Use Only </a:t>
            </a:r>
            <a:endParaRPr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 dirty="0"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00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>
                <a:solidFill>
                  <a:prstClr val="black"/>
                </a:solidFill>
              </a:rPr>
              <a:pPr/>
              <a:t>8/29/2019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>
                <a:solidFill>
                  <a:srgbClr val="617D78"/>
                </a:solidFill>
              </a:rPr>
              <a:pPr/>
              <a:t>‹#›</a:t>
            </a:fld>
            <a:endParaRPr lang="en-US" dirty="0">
              <a:solidFill>
                <a:srgbClr val="617D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1137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3" y="519236"/>
            <a:ext cx="10969943" cy="8523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524000"/>
            <a:ext cx="5303520" cy="4572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5866" y="1524000"/>
            <a:ext cx="5303520" cy="4572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>
                <a:solidFill>
                  <a:prstClr val="black"/>
                </a:solidFill>
              </a:rPr>
              <a:pPr/>
              <a:t>8/29/2019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>
                <a:solidFill>
                  <a:srgbClr val="617D78"/>
                </a:solidFill>
              </a:rPr>
              <a:pPr/>
              <a:t>‹#›</a:t>
            </a:fld>
            <a:endParaRPr lang="en-US" dirty="0">
              <a:solidFill>
                <a:srgbClr val="617D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791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3" y="519236"/>
            <a:ext cx="10969943" cy="8523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0" y="1523999"/>
            <a:ext cx="5303520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998" b="0">
                <a:latin typeface="+mj-lt"/>
              </a:defRPr>
            </a:lvl1pPr>
            <a:lvl2pPr marL="456926" indent="0">
              <a:buNone/>
              <a:defRPr sz="1998" b="1"/>
            </a:lvl2pPr>
            <a:lvl3pPr marL="913852" indent="0">
              <a:buNone/>
              <a:defRPr sz="1798" b="1"/>
            </a:lvl3pPr>
            <a:lvl4pPr marL="1370778" indent="0">
              <a:buNone/>
              <a:defRPr sz="1600" b="1"/>
            </a:lvl4pPr>
            <a:lvl5pPr marL="1827703" indent="0">
              <a:buNone/>
              <a:defRPr sz="1600" b="1"/>
            </a:lvl5pPr>
            <a:lvl6pPr marL="2284628" indent="0">
              <a:buNone/>
              <a:defRPr sz="1600" b="1"/>
            </a:lvl6pPr>
            <a:lvl7pPr marL="2741554" indent="0">
              <a:buNone/>
              <a:defRPr sz="1600" b="1"/>
            </a:lvl7pPr>
            <a:lvl8pPr marL="3198480" indent="0">
              <a:buNone/>
              <a:defRPr sz="1600" b="1"/>
            </a:lvl8pPr>
            <a:lvl9pPr marL="3655406" indent="0">
              <a:buNone/>
              <a:defRPr sz="1600" b="1"/>
            </a:lvl9pPr>
          </a:lstStyle>
          <a:p>
            <a:pPr lvl="0"/>
            <a:r>
              <a:rPr dirty="0"/>
              <a:t>Click to add heading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1905000"/>
            <a:ext cx="530352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75866" y="1523999"/>
            <a:ext cx="5303520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998" b="0">
                <a:latin typeface="+mj-lt"/>
              </a:defRPr>
            </a:lvl1pPr>
            <a:lvl2pPr marL="456926" indent="0">
              <a:buNone/>
              <a:defRPr sz="1998" b="1"/>
            </a:lvl2pPr>
            <a:lvl3pPr marL="913852" indent="0">
              <a:buNone/>
              <a:defRPr sz="1798" b="1"/>
            </a:lvl3pPr>
            <a:lvl4pPr marL="1370778" indent="0">
              <a:buNone/>
              <a:defRPr sz="1600" b="1"/>
            </a:lvl4pPr>
            <a:lvl5pPr marL="1827703" indent="0">
              <a:buNone/>
              <a:defRPr sz="1600" b="1"/>
            </a:lvl5pPr>
            <a:lvl6pPr marL="2284628" indent="0">
              <a:buNone/>
              <a:defRPr sz="1600" b="1"/>
            </a:lvl6pPr>
            <a:lvl7pPr marL="2741554" indent="0">
              <a:buNone/>
              <a:defRPr sz="1600" b="1"/>
            </a:lvl7pPr>
            <a:lvl8pPr marL="3198480" indent="0">
              <a:buNone/>
              <a:defRPr sz="1600" b="1"/>
            </a:lvl8pPr>
            <a:lvl9pPr marL="3655406" indent="0">
              <a:buNone/>
              <a:defRPr sz="16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5866" y="1905000"/>
            <a:ext cx="530352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>
                <a:solidFill>
                  <a:prstClr val="black"/>
                </a:solidFill>
              </a:rPr>
              <a:pPr/>
              <a:t>8/29/2019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>
                <a:solidFill>
                  <a:srgbClr val="617D78"/>
                </a:solidFill>
              </a:rPr>
              <a:pPr/>
              <a:t>‹#›</a:t>
            </a:fld>
            <a:endParaRPr lang="en-US" dirty="0">
              <a:solidFill>
                <a:srgbClr val="617D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0078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, Subtitle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443" y="521208"/>
            <a:ext cx="10969943" cy="411480"/>
          </a:xfrm>
        </p:spPr>
        <p:txBody>
          <a:bodyPr/>
          <a:lstStyle>
            <a:lvl1pPr>
              <a:defRPr/>
            </a:lvl1pPr>
          </a:lstStyle>
          <a:p>
            <a:r>
              <a:rPr/>
              <a:t>Click to add one-line title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2" y="93424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398" baseline="0"/>
            </a:lvl1pPr>
            <a:lvl2pPr marL="0" indent="0">
              <a:spcBef>
                <a:spcPts val="0"/>
              </a:spcBef>
              <a:buNone/>
              <a:defRPr sz="2398"/>
            </a:lvl2pPr>
            <a:lvl3pPr marL="0" indent="0">
              <a:spcBef>
                <a:spcPts val="0"/>
              </a:spcBef>
              <a:buNone/>
              <a:defRPr sz="2398"/>
            </a:lvl3pPr>
            <a:lvl4pPr marL="0" indent="0">
              <a:spcBef>
                <a:spcPts val="0"/>
              </a:spcBef>
              <a:buNone/>
              <a:defRPr sz="2398"/>
            </a:lvl4pPr>
            <a:lvl5pPr marL="0" indent="0">
              <a:spcBef>
                <a:spcPts val="0"/>
              </a:spcBef>
              <a:buNone/>
              <a:defRPr sz="2398"/>
            </a:lvl5pPr>
            <a:lvl6pPr marL="0" indent="0">
              <a:spcBef>
                <a:spcPts val="0"/>
              </a:spcBef>
              <a:buNone/>
              <a:defRPr sz="2398"/>
            </a:lvl6pPr>
            <a:lvl7pPr marL="0" indent="0">
              <a:spcBef>
                <a:spcPts val="0"/>
              </a:spcBef>
              <a:buNone/>
              <a:defRPr sz="2398"/>
            </a:lvl7pPr>
            <a:lvl8pPr marL="0" indent="0">
              <a:spcBef>
                <a:spcPts val="0"/>
              </a:spcBef>
              <a:buNone/>
              <a:defRPr sz="2398"/>
            </a:lvl8pPr>
            <a:lvl9pPr marL="0" indent="0">
              <a:spcBef>
                <a:spcPts val="0"/>
              </a:spcBef>
              <a:buNone/>
              <a:defRPr sz="2398"/>
            </a:lvl9pPr>
          </a:lstStyle>
          <a:p>
            <a:pPr lvl="0"/>
            <a:r>
              <a:rPr/>
              <a:t>Click to add one-line subtitle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0" y="1524000"/>
            <a:ext cx="5303520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998" b="0">
                <a:latin typeface="+mj-lt"/>
              </a:defRPr>
            </a:lvl1pPr>
            <a:lvl2pPr marL="456926" indent="0">
              <a:buNone/>
              <a:defRPr sz="1998" b="1"/>
            </a:lvl2pPr>
            <a:lvl3pPr marL="913852" indent="0">
              <a:buNone/>
              <a:defRPr sz="1798" b="1"/>
            </a:lvl3pPr>
            <a:lvl4pPr marL="1370778" indent="0">
              <a:buNone/>
              <a:defRPr sz="1600" b="1"/>
            </a:lvl4pPr>
            <a:lvl5pPr marL="1827703" indent="0">
              <a:buNone/>
              <a:defRPr sz="1600" b="1"/>
            </a:lvl5pPr>
            <a:lvl6pPr marL="2284628" indent="0">
              <a:buNone/>
              <a:defRPr sz="1600" b="1"/>
            </a:lvl6pPr>
            <a:lvl7pPr marL="2741554" indent="0">
              <a:buNone/>
              <a:defRPr sz="1600" b="1"/>
            </a:lvl7pPr>
            <a:lvl8pPr marL="3198480" indent="0">
              <a:buNone/>
              <a:defRPr sz="1600" b="1"/>
            </a:lvl8pPr>
            <a:lvl9pPr marL="3655406" indent="0">
              <a:buNone/>
              <a:defRPr sz="16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1906552"/>
            <a:ext cx="5303520" cy="418944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75866" y="1524000"/>
            <a:ext cx="5303520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998" b="0">
                <a:latin typeface="+mj-lt"/>
              </a:defRPr>
            </a:lvl1pPr>
            <a:lvl2pPr marL="456926" indent="0">
              <a:buNone/>
              <a:defRPr sz="1998" b="1"/>
            </a:lvl2pPr>
            <a:lvl3pPr marL="913852" indent="0">
              <a:buNone/>
              <a:defRPr sz="1798" b="1"/>
            </a:lvl3pPr>
            <a:lvl4pPr marL="1370778" indent="0">
              <a:buNone/>
              <a:defRPr sz="1600" b="1"/>
            </a:lvl4pPr>
            <a:lvl5pPr marL="1827703" indent="0">
              <a:buNone/>
              <a:defRPr sz="1600" b="1"/>
            </a:lvl5pPr>
            <a:lvl6pPr marL="2284628" indent="0">
              <a:buNone/>
              <a:defRPr sz="1600" b="1"/>
            </a:lvl6pPr>
            <a:lvl7pPr marL="2741554" indent="0">
              <a:buNone/>
              <a:defRPr sz="1600" b="1"/>
            </a:lvl7pPr>
            <a:lvl8pPr marL="3198480" indent="0">
              <a:buNone/>
              <a:defRPr sz="1600" b="1"/>
            </a:lvl8pPr>
            <a:lvl9pPr marL="3655406" indent="0">
              <a:buNone/>
              <a:defRPr sz="16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5866" y="1906552"/>
            <a:ext cx="5303520" cy="418944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>
                <a:solidFill>
                  <a:prstClr val="black"/>
                </a:solidFill>
              </a:rPr>
              <a:pPr/>
              <a:t>8/29/2019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>
                <a:solidFill>
                  <a:srgbClr val="617D78"/>
                </a:solidFill>
              </a:rPr>
              <a:pPr/>
              <a:t>‹#›</a:t>
            </a:fld>
            <a:endParaRPr lang="en-US" dirty="0">
              <a:solidFill>
                <a:srgbClr val="617D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0236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3" y="519236"/>
            <a:ext cx="10969943" cy="8523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9441" y="1524000"/>
            <a:ext cx="3429000" cy="4572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4381502" y="1524000"/>
            <a:ext cx="3429000" cy="4572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50386" y="1524000"/>
            <a:ext cx="3429000" cy="4572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>
                <a:solidFill>
                  <a:prstClr val="black"/>
                </a:solidFill>
              </a:rPr>
              <a:pPr/>
              <a:t>8/29/2019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>
                <a:solidFill>
                  <a:srgbClr val="617D78"/>
                </a:solidFill>
              </a:rPr>
              <a:pPr/>
              <a:t>‹#›</a:t>
            </a:fld>
            <a:endParaRPr lang="en-US" dirty="0">
              <a:solidFill>
                <a:srgbClr val="617D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0850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3" y="519236"/>
            <a:ext cx="10969943" cy="8523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2" y="1523999"/>
            <a:ext cx="3428841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998" b="0">
                <a:latin typeface="+mj-lt"/>
              </a:defRPr>
            </a:lvl1pPr>
            <a:lvl2pPr marL="456926" indent="0">
              <a:buNone/>
              <a:defRPr sz="1998" b="1"/>
            </a:lvl2pPr>
            <a:lvl3pPr marL="913852" indent="0">
              <a:buNone/>
              <a:defRPr sz="1798" b="1"/>
            </a:lvl3pPr>
            <a:lvl4pPr marL="1370778" indent="0">
              <a:buNone/>
              <a:defRPr sz="1600" b="1"/>
            </a:lvl4pPr>
            <a:lvl5pPr marL="1827703" indent="0">
              <a:buNone/>
              <a:defRPr sz="1600" b="1"/>
            </a:lvl5pPr>
            <a:lvl6pPr marL="2284628" indent="0">
              <a:buNone/>
              <a:defRPr sz="1600" b="1"/>
            </a:lvl6pPr>
            <a:lvl7pPr marL="2741554" indent="0">
              <a:buNone/>
              <a:defRPr sz="1600" b="1"/>
            </a:lvl7pPr>
            <a:lvl8pPr marL="3198480" indent="0">
              <a:buNone/>
              <a:defRPr sz="1600" b="1"/>
            </a:lvl8pPr>
            <a:lvl9pPr marL="3655406" indent="0">
              <a:buNone/>
              <a:defRPr sz="1600" b="1"/>
            </a:lvl9pPr>
          </a:lstStyle>
          <a:p>
            <a:pPr lvl="0"/>
            <a:r>
              <a:rPr dirty="0"/>
              <a:t>Click to add heading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9441" y="1905000"/>
            <a:ext cx="342900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4381659" y="1523999"/>
            <a:ext cx="3428841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998" b="0">
                <a:latin typeface="+mj-lt"/>
              </a:defRPr>
            </a:lvl1pPr>
            <a:lvl2pPr marL="456926" indent="0">
              <a:buNone/>
              <a:defRPr sz="1998" b="1"/>
            </a:lvl2pPr>
            <a:lvl3pPr marL="913852" indent="0">
              <a:buNone/>
              <a:defRPr sz="1798" b="1"/>
            </a:lvl3pPr>
            <a:lvl4pPr marL="1370778" indent="0">
              <a:buNone/>
              <a:defRPr sz="1600" b="1"/>
            </a:lvl4pPr>
            <a:lvl5pPr marL="1827703" indent="0">
              <a:buNone/>
              <a:defRPr sz="1600" b="1"/>
            </a:lvl5pPr>
            <a:lvl6pPr marL="2284628" indent="0">
              <a:buNone/>
              <a:defRPr sz="1600" b="1"/>
            </a:lvl6pPr>
            <a:lvl7pPr marL="2741554" indent="0">
              <a:buNone/>
              <a:defRPr sz="1600" b="1"/>
            </a:lvl7pPr>
            <a:lvl8pPr marL="3198480" indent="0">
              <a:buNone/>
              <a:defRPr sz="1600" b="1"/>
            </a:lvl8pPr>
            <a:lvl9pPr marL="3655406" indent="0">
              <a:buNone/>
              <a:defRPr sz="16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4381502" y="1905000"/>
            <a:ext cx="342900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8" hasCustomPrompt="1"/>
          </p:nvPr>
        </p:nvSpPr>
        <p:spPr>
          <a:xfrm>
            <a:off x="8153559" y="1523999"/>
            <a:ext cx="3428841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998" b="0">
                <a:latin typeface="+mj-lt"/>
              </a:defRPr>
            </a:lvl1pPr>
            <a:lvl2pPr marL="456926" indent="0">
              <a:buNone/>
              <a:defRPr sz="1998" b="1"/>
            </a:lvl2pPr>
            <a:lvl3pPr marL="913852" indent="0">
              <a:buNone/>
              <a:defRPr sz="1798" b="1"/>
            </a:lvl3pPr>
            <a:lvl4pPr marL="1370778" indent="0">
              <a:buNone/>
              <a:defRPr sz="1600" b="1"/>
            </a:lvl4pPr>
            <a:lvl5pPr marL="1827703" indent="0">
              <a:buNone/>
              <a:defRPr sz="1600" b="1"/>
            </a:lvl5pPr>
            <a:lvl6pPr marL="2284628" indent="0">
              <a:buNone/>
              <a:defRPr sz="1600" b="1"/>
            </a:lvl6pPr>
            <a:lvl7pPr marL="2741554" indent="0">
              <a:buNone/>
              <a:defRPr sz="1600" b="1"/>
            </a:lvl7pPr>
            <a:lvl8pPr marL="3198480" indent="0">
              <a:buNone/>
              <a:defRPr sz="1600" b="1"/>
            </a:lvl8pPr>
            <a:lvl9pPr marL="3655406" indent="0">
              <a:buNone/>
              <a:defRPr sz="16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50386" y="1905000"/>
            <a:ext cx="342900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>
                <a:solidFill>
                  <a:prstClr val="black"/>
                </a:solidFill>
              </a:rPr>
              <a:pPr/>
              <a:t>8/29/2019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>
                <a:solidFill>
                  <a:srgbClr val="617D78"/>
                </a:solidFill>
              </a:rPr>
              <a:pPr/>
              <a:t>‹#›</a:t>
            </a:fld>
            <a:endParaRPr lang="en-US" dirty="0">
              <a:solidFill>
                <a:srgbClr val="617D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1026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, Subtitle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443" y="521208"/>
            <a:ext cx="10969943" cy="411480"/>
          </a:xfrm>
        </p:spPr>
        <p:txBody>
          <a:bodyPr/>
          <a:lstStyle>
            <a:lvl1pPr>
              <a:defRPr/>
            </a:lvl1pPr>
          </a:lstStyle>
          <a:p>
            <a:r>
              <a:rPr/>
              <a:t>Click to add one-line title</a:t>
            </a: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2" y="93424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398" baseline="0"/>
            </a:lvl1pPr>
            <a:lvl2pPr marL="0" indent="0">
              <a:spcBef>
                <a:spcPts val="0"/>
              </a:spcBef>
              <a:buNone/>
              <a:defRPr sz="2398"/>
            </a:lvl2pPr>
            <a:lvl3pPr marL="0" indent="0">
              <a:spcBef>
                <a:spcPts val="0"/>
              </a:spcBef>
              <a:buNone/>
              <a:defRPr sz="2398"/>
            </a:lvl3pPr>
            <a:lvl4pPr marL="0" indent="0">
              <a:spcBef>
                <a:spcPts val="0"/>
              </a:spcBef>
              <a:buNone/>
              <a:defRPr sz="2398"/>
            </a:lvl4pPr>
            <a:lvl5pPr marL="0" indent="0">
              <a:spcBef>
                <a:spcPts val="0"/>
              </a:spcBef>
              <a:buNone/>
              <a:defRPr sz="2398"/>
            </a:lvl5pPr>
            <a:lvl6pPr marL="0" indent="0">
              <a:spcBef>
                <a:spcPts val="0"/>
              </a:spcBef>
              <a:buNone/>
              <a:defRPr sz="2398"/>
            </a:lvl6pPr>
            <a:lvl7pPr marL="0" indent="0">
              <a:spcBef>
                <a:spcPts val="0"/>
              </a:spcBef>
              <a:buNone/>
              <a:defRPr sz="2398"/>
            </a:lvl7pPr>
            <a:lvl8pPr marL="0" indent="0">
              <a:spcBef>
                <a:spcPts val="0"/>
              </a:spcBef>
              <a:buNone/>
              <a:defRPr sz="2398"/>
            </a:lvl8pPr>
            <a:lvl9pPr marL="0" indent="0">
              <a:spcBef>
                <a:spcPts val="0"/>
              </a:spcBef>
              <a:buNone/>
              <a:defRPr sz="2398"/>
            </a:lvl9pPr>
          </a:lstStyle>
          <a:p>
            <a:pPr lvl="0"/>
            <a:r>
              <a:rPr dirty="0"/>
              <a:t>Click to add one-line subtitle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2" y="1523999"/>
            <a:ext cx="3428841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998" b="0">
                <a:latin typeface="+mj-lt"/>
              </a:defRPr>
            </a:lvl1pPr>
            <a:lvl2pPr marL="456926" indent="0">
              <a:buNone/>
              <a:defRPr sz="1998" b="1"/>
            </a:lvl2pPr>
            <a:lvl3pPr marL="913852" indent="0">
              <a:buNone/>
              <a:defRPr sz="1798" b="1"/>
            </a:lvl3pPr>
            <a:lvl4pPr marL="1370778" indent="0">
              <a:buNone/>
              <a:defRPr sz="1600" b="1"/>
            </a:lvl4pPr>
            <a:lvl5pPr marL="1827703" indent="0">
              <a:buNone/>
              <a:defRPr sz="1600" b="1"/>
            </a:lvl5pPr>
            <a:lvl6pPr marL="2284628" indent="0">
              <a:buNone/>
              <a:defRPr sz="1600" b="1"/>
            </a:lvl6pPr>
            <a:lvl7pPr marL="2741554" indent="0">
              <a:buNone/>
              <a:defRPr sz="1600" b="1"/>
            </a:lvl7pPr>
            <a:lvl8pPr marL="3198480" indent="0">
              <a:buNone/>
              <a:defRPr sz="1600" b="1"/>
            </a:lvl8pPr>
            <a:lvl9pPr marL="3655406" indent="0">
              <a:buNone/>
              <a:defRPr sz="1600" b="1"/>
            </a:lvl9pPr>
          </a:lstStyle>
          <a:p>
            <a:pPr lvl="0"/>
            <a:r>
              <a:rPr dirty="0"/>
              <a:t>Click to add heading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9441" y="1905000"/>
            <a:ext cx="342900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4381659" y="1523999"/>
            <a:ext cx="3428841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998" b="0">
                <a:latin typeface="+mj-lt"/>
              </a:defRPr>
            </a:lvl1pPr>
            <a:lvl2pPr marL="456926" indent="0">
              <a:buNone/>
              <a:defRPr sz="1998" b="1"/>
            </a:lvl2pPr>
            <a:lvl3pPr marL="913852" indent="0">
              <a:buNone/>
              <a:defRPr sz="1798" b="1"/>
            </a:lvl3pPr>
            <a:lvl4pPr marL="1370778" indent="0">
              <a:buNone/>
              <a:defRPr sz="1600" b="1"/>
            </a:lvl4pPr>
            <a:lvl5pPr marL="1827703" indent="0">
              <a:buNone/>
              <a:defRPr sz="1600" b="1"/>
            </a:lvl5pPr>
            <a:lvl6pPr marL="2284628" indent="0">
              <a:buNone/>
              <a:defRPr sz="1600" b="1"/>
            </a:lvl6pPr>
            <a:lvl7pPr marL="2741554" indent="0">
              <a:buNone/>
              <a:defRPr sz="1600" b="1"/>
            </a:lvl7pPr>
            <a:lvl8pPr marL="3198480" indent="0">
              <a:buNone/>
              <a:defRPr sz="1600" b="1"/>
            </a:lvl8pPr>
            <a:lvl9pPr marL="3655406" indent="0">
              <a:buNone/>
              <a:defRPr sz="1600" b="1"/>
            </a:lvl9pPr>
          </a:lstStyle>
          <a:p>
            <a:pPr lvl="0"/>
            <a:r>
              <a:rPr dirty="0"/>
              <a:t>Click to add heading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4381502" y="1905000"/>
            <a:ext cx="342900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8" hasCustomPrompt="1"/>
          </p:nvPr>
        </p:nvSpPr>
        <p:spPr>
          <a:xfrm>
            <a:off x="8153559" y="1523999"/>
            <a:ext cx="3428841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998" b="0">
                <a:latin typeface="+mj-lt"/>
              </a:defRPr>
            </a:lvl1pPr>
            <a:lvl2pPr marL="456926" indent="0">
              <a:buNone/>
              <a:defRPr sz="1998" b="1"/>
            </a:lvl2pPr>
            <a:lvl3pPr marL="913852" indent="0">
              <a:buNone/>
              <a:defRPr sz="1798" b="1"/>
            </a:lvl3pPr>
            <a:lvl4pPr marL="1370778" indent="0">
              <a:buNone/>
              <a:defRPr sz="1600" b="1"/>
            </a:lvl4pPr>
            <a:lvl5pPr marL="1827703" indent="0">
              <a:buNone/>
              <a:defRPr sz="1600" b="1"/>
            </a:lvl5pPr>
            <a:lvl6pPr marL="2284628" indent="0">
              <a:buNone/>
              <a:defRPr sz="1600" b="1"/>
            </a:lvl6pPr>
            <a:lvl7pPr marL="2741554" indent="0">
              <a:buNone/>
              <a:defRPr sz="1600" b="1"/>
            </a:lvl7pPr>
            <a:lvl8pPr marL="3198480" indent="0">
              <a:buNone/>
              <a:defRPr sz="1600" b="1"/>
            </a:lvl8pPr>
            <a:lvl9pPr marL="3655406" indent="0">
              <a:buNone/>
              <a:defRPr sz="1600" b="1"/>
            </a:lvl9pPr>
          </a:lstStyle>
          <a:p>
            <a:pPr lvl="0"/>
            <a:r>
              <a:rPr dirty="0"/>
              <a:t>Click to add heading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50386" y="1905000"/>
            <a:ext cx="342900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>
                <a:solidFill>
                  <a:prstClr val="black"/>
                </a:solidFill>
              </a:rPr>
              <a:pPr/>
              <a:t>8/29/2019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>
                <a:solidFill>
                  <a:srgbClr val="617D78"/>
                </a:solidFill>
              </a:rPr>
              <a:pPr/>
              <a:t>‹#›</a:t>
            </a:fld>
            <a:endParaRPr lang="en-US" dirty="0">
              <a:solidFill>
                <a:srgbClr val="617D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418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4000"/>
            <a:ext cx="7848600" cy="4572000"/>
          </a:xfrm>
        </p:spPr>
        <p:txBody>
          <a:bodyPr>
            <a:normAutofit/>
          </a:bodyPr>
          <a:lstStyle>
            <a:lvl1pPr>
              <a:defRPr sz="1798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ltGray">
          <a:xfrm>
            <a:off x="8610602" y="1524000"/>
            <a:ext cx="2968784" cy="4572000"/>
          </a:xfrm>
          <a:solidFill>
            <a:schemeClr val="accent6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798"/>
            </a:lvl1pPr>
            <a:lvl2pPr marL="456926" indent="0">
              <a:buNone/>
              <a:defRPr sz="1400"/>
            </a:lvl2pPr>
            <a:lvl3pPr marL="913852" indent="0">
              <a:buNone/>
              <a:defRPr sz="1200"/>
            </a:lvl3pPr>
            <a:lvl4pPr marL="1370778" indent="0">
              <a:buNone/>
              <a:defRPr sz="1000"/>
            </a:lvl4pPr>
            <a:lvl5pPr marL="1827703" indent="0">
              <a:buNone/>
              <a:defRPr sz="1000"/>
            </a:lvl5pPr>
            <a:lvl6pPr marL="2284628" indent="0">
              <a:buNone/>
              <a:defRPr sz="1000"/>
            </a:lvl6pPr>
            <a:lvl7pPr marL="2741554" indent="0">
              <a:buNone/>
              <a:defRPr sz="1000"/>
            </a:lvl7pPr>
            <a:lvl8pPr marL="3198480" indent="0">
              <a:buNone/>
              <a:defRPr sz="1000"/>
            </a:lvl8pPr>
            <a:lvl9pPr marL="3655406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>
                <a:solidFill>
                  <a:prstClr val="black"/>
                </a:solidFill>
              </a:rPr>
              <a:pPr/>
              <a:t>8/29/2019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>
                <a:solidFill>
                  <a:srgbClr val="617D78"/>
                </a:solidFill>
              </a:rPr>
              <a:pPr/>
              <a:t>‹#›</a:t>
            </a:fld>
            <a:endParaRPr lang="en-US" dirty="0">
              <a:solidFill>
                <a:srgbClr val="617D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4638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609440" y="1524000"/>
            <a:ext cx="6705760" cy="45720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798"/>
            </a:lvl1pPr>
            <a:lvl2pPr marL="456926" indent="0">
              <a:buNone/>
              <a:defRPr sz="2798"/>
            </a:lvl2pPr>
            <a:lvl3pPr marL="913852" indent="0">
              <a:buNone/>
              <a:defRPr sz="2398"/>
            </a:lvl3pPr>
            <a:lvl4pPr marL="1370778" indent="0">
              <a:buNone/>
              <a:defRPr sz="1998"/>
            </a:lvl4pPr>
            <a:lvl5pPr marL="1827703" indent="0">
              <a:buNone/>
              <a:defRPr sz="1998"/>
            </a:lvl5pPr>
            <a:lvl6pPr marL="2284628" indent="0">
              <a:buNone/>
              <a:defRPr sz="1998"/>
            </a:lvl6pPr>
            <a:lvl7pPr marL="2741554" indent="0">
              <a:buNone/>
              <a:defRPr sz="1998"/>
            </a:lvl7pPr>
            <a:lvl8pPr marL="3198480" indent="0">
              <a:buNone/>
              <a:defRPr sz="1998"/>
            </a:lvl8pPr>
            <a:lvl9pPr marL="3655406" indent="0">
              <a:buNone/>
              <a:defRPr sz="1998"/>
            </a:lvl9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467600" y="1524000"/>
            <a:ext cx="4111784" cy="4572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>
                <a:solidFill>
                  <a:prstClr val="black"/>
                </a:solidFill>
              </a:rPr>
              <a:pPr/>
              <a:t>8/29/2019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>
                <a:solidFill>
                  <a:srgbClr val="617D78"/>
                </a:solidFill>
              </a:rPr>
              <a:pPr/>
              <a:t>‹#›</a:t>
            </a:fld>
            <a:endParaRPr lang="en-US" dirty="0">
              <a:solidFill>
                <a:srgbClr val="617D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6908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609440" y="1524000"/>
            <a:ext cx="6705760" cy="45720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798"/>
            </a:lvl1pPr>
            <a:lvl2pPr marL="456926" indent="0">
              <a:buNone/>
              <a:defRPr sz="2798"/>
            </a:lvl2pPr>
            <a:lvl3pPr marL="913852" indent="0">
              <a:buNone/>
              <a:defRPr sz="2398"/>
            </a:lvl3pPr>
            <a:lvl4pPr marL="1370778" indent="0">
              <a:buNone/>
              <a:defRPr sz="1998"/>
            </a:lvl4pPr>
            <a:lvl5pPr marL="1827703" indent="0">
              <a:buNone/>
              <a:defRPr sz="1998"/>
            </a:lvl5pPr>
            <a:lvl6pPr marL="2284628" indent="0">
              <a:buNone/>
              <a:defRPr sz="1998"/>
            </a:lvl6pPr>
            <a:lvl7pPr marL="2741554" indent="0">
              <a:buNone/>
              <a:defRPr sz="1998"/>
            </a:lvl7pPr>
            <a:lvl8pPr marL="3198480" indent="0">
              <a:buNone/>
              <a:defRPr sz="1998"/>
            </a:lvl8pPr>
            <a:lvl9pPr marL="3655406" indent="0">
              <a:buNone/>
              <a:defRPr sz="1998"/>
            </a:lvl9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ltGray">
          <a:xfrm>
            <a:off x="7467601" y="1524000"/>
            <a:ext cx="4111784" cy="4572000"/>
          </a:xfrm>
          <a:solidFill>
            <a:schemeClr val="accent1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798">
                <a:solidFill>
                  <a:schemeClr val="bg1"/>
                </a:solidFill>
              </a:defRPr>
            </a:lvl1pPr>
            <a:lvl2pPr marL="456926" indent="0">
              <a:buNone/>
              <a:defRPr sz="1400"/>
            </a:lvl2pPr>
            <a:lvl3pPr marL="913852" indent="0">
              <a:buNone/>
              <a:defRPr sz="1200"/>
            </a:lvl3pPr>
            <a:lvl4pPr marL="1370778" indent="0">
              <a:buNone/>
              <a:defRPr sz="1000"/>
            </a:lvl4pPr>
            <a:lvl5pPr marL="1827703" indent="0">
              <a:buNone/>
              <a:defRPr sz="1000"/>
            </a:lvl5pPr>
            <a:lvl6pPr marL="2284628" indent="0">
              <a:buNone/>
              <a:defRPr sz="1000"/>
            </a:lvl6pPr>
            <a:lvl7pPr marL="2741554" indent="0">
              <a:buNone/>
              <a:defRPr sz="1000"/>
            </a:lvl7pPr>
            <a:lvl8pPr marL="3198480" indent="0">
              <a:buNone/>
              <a:defRPr sz="1000"/>
            </a:lvl8pPr>
            <a:lvl9pPr marL="3655406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>
                <a:solidFill>
                  <a:prstClr val="black"/>
                </a:solidFill>
              </a:rPr>
              <a:pPr/>
              <a:t>8/29/2019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>
                <a:solidFill>
                  <a:srgbClr val="617D78"/>
                </a:solidFill>
              </a:rPr>
              <a:pPr/>
              <a:t>‹#›</a:t>
            </a:fld>
            <a:endParaRPr lang="en-US" dirty="0">
              <a:solidFill>
                <a:srgbClr val="617D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0347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Green Frame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2571746"/>
            <a:ext cx="8228011" cy="576263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8014" y="3149201"/>
            <a:ext cx="8228011" cy="533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32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0B4BE-6FC5-431A-AC4C-755524DBC99F}" type="datetime4">
              <a:rPr lang="en-US" smtClean="0">
                <a:solidFill>
                  <a:prstClr val="black"/>
                </a:solidFill>
              </a:rPr>
              <a:pPr/>
              <a:t>August 29, 2019</a:t>
            </a:fld>
            <a:endParaRPr dirty="0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934200" y="6426104"/>
            <a:ext cx="4025198" cy="210312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Private | Confidential | Internal Use Only </a:t>
            </a:r>
            <a:endParaRPr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 dirty="0">
              <a:solidFill>
                <a:srgbClr val="5F7A76"/>
              </a:solidFill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608013" y="462819"/>
            <a:ext cx="10986134" cy="1957368"/>
          </a:xfrm>
          <a:custGeom>
            <a:avLst/>
            <a:gdLst>
              <a:gd name="connsiteX0" fmla="*/ 188969 w 10986134"/>
              <a:gd name="connsiteY0" fmla="*/ 176957 h 1957368"/>
              <a:gd name="connsiteX1" fmla="*/ 188969 w 10986134"/>
              <a:gd name="connsiteY1" fmla="*/ 1768399 h 1957368"/>
              <a:gd name="connsiteX2" fmla="*/ 10797165 w 10986134"/>
              <a:gd name="connsiteY2" fmla="*/ 1768399 h 1957368"/>
              <a:gd name="connsiteX3" fmla="*/ 10797165 w 10986134"/>
              <a:gd name="connsiteY3" fmla="*/ 176957 h 1957368"/>
              <a:gd name="connsiteX4" fmla="*/ 10797165 w 10986134"/>
              <a:gd name="connsiteY4" fmla="*/ 0 h 1957368"/>
              <a:gd name="connsiteX5" fmla="*/ 10986134 w 10986134"/>
              <a:gd name="connsiteY5" fmla="*/ 0 h 1957368"/>
              <a:gd name="connsiteX6" fmla="*/ 10986134 w 10986134"/>
              <a:gd name="connsiteY6" fmla="*/ 1957368 h 1957368"/>
              <a:gd name="connsiteX7" fmla="*/ 10971369 w 10986134"/>
              <a:gd name="connsiteY7" fmla="*/ 1957368 h 1957368"/>
              <a:gd name="connsiteX8" fmla="*/ 10797165 w 10986134"/>
              <a:gd name="connsiteY8" fmla="*/ 1957368 h 1957368"/>
              <a:gd name="connsiteX9" fmla="*/ 188969 w 10986134"/>
              <a:gd name="connsiteY9" fmla="*/ 1957368 h 1957368"/>
              <a:gd name="connsiteX10" fmla="*/ 14764 w 10986134"/>
              <a:gd name="connsiteY10" fmla="*/ 1957368 h 1957368"/>
              <a:gd name="connsiteX11" fmla="*/ 0 w 10986134"/>
              <a:gd name="connsiteY11" fmla="*/ 1957368 h 1957368"/>
              <a:gd name="connsiteX12" fmla="*/ 0 w 10986134"/>
              <a:gd name="connsiteY12" fmla="*/ 0 h 1957368"/>
              <a:gd name="connsiteX13" fmla="*/ 14764 w 10986134"/>
              <a:gd name="connsiteY13" fmla="*/ 0 h 1957368"/>
              <a:gd name="connsiteX14" fmla="*/ 188969 w 10986134"/>
              <a:gd name="connsiteY14" fmla="*/ 0 h 1957368"/>
              <a:gd name="connsiteX15" fmla="*/ 10797165 w 10986134"/>
              <a:gd name="connsiteY15" fmla="*/ 0 h 195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986134" h="1957368">
                <a:moveTo>
                  <a:pt x="188969" y="176957"/>
                </a:moveTo>
                <a:lnTo>
                  <a:pt x="188969" y="1768399"/>
                </a:lnTo>
                <a:lnTo>
                  <a:pt x="10797165" y="1768399"/>
                </a:lnTo>
                <a:lnTo>
                  <a:pt x="10797165" y="176957"/>
                </a:lnTo>
                <a:close/>
                <a:moveTo>
                  <a:pt x="10797165" y="0"/>
                </a:moveTo>
                <a:lnTo>
                  <a:pt x="10986134" y="0"/>
                </a:lnTo>
                <a:lnTo>
                  <a:pt x="10986134" y="1957368"/>
                </a:lnTo>
                <a:lnTo>
                  <a:pt x="10971369" y="1957368"/>
                </a:lnTo>
                <a:lnTo>
                  <a:pt x="10797165" y="1957368"/>
                </a:lnTo>
                <a:lnTo>
                  <a:pt x="188969" y="1957368"/>
                </a:lnTo>
                <a:lnTo>
                  <a:pt x="14764" y="1957368"/>
                </a:lnTo>
                <a:lnTo>
                  <a:pt x="0" y="1957368"/>
                </a:lnTo>
                <a:lnTo>
                  <a:pt x="0" y="0"/>
                </a:lnTo>
                <a:lnTo>
                  <a:pt x="14764" y="0"/>
                </a:lnTo>
                <a:lnTo>
                  <a:pt x="188969" y="0"/>
                </a:lnTo>
                <a:lnTo>
                  <a:pt x="10797165" y="0"/>
                </a:lnTo>
                <a:close/>
              </a:path>
            </a:pathLst>
          </a:custGeom>
          <a:solidFill>
            <a:srgbClr val="00A982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</a:pPr>
            <a:endParaRPr dirty="0">
              <a:solidFill>
                <a:prstClr val="white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610272" y="6248401"/>
            <a:ext cx="969471" cy="390524"/>
            <a:chOff x="3578225" y="1146175"/>
            <a:chExt cx="5038725" cy="2111375"/>
          </a:xfrm>
        </p:grpSpPr>
        <p:sp>
          <p:nvSpPr>
            <p:cNvPr id="13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dirty="0">
                <a:solidFill>
                  <a:prstClr val="black"/>
                </a:solidFill>
              </a:endParaRPr>
            </a:p>
          </p:txBody>
        </p:sp>
        <p:sp>
          <p:nvSpPr>
            <p:cNvPr id="14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dirty="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78246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Righ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5257800" cy="852364"/>
          </a:xfrm>
        </p:spPr>
        <p:txBody>
          <a:bodyPr anchor="t"/>
          <a:lstStyle>
            <a:lvl1pPr>
              <a:defRPr sz="2798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0" y="2819400"/>
            <a:ext cx="3657601" cy="1981200"/>
          </a:xfrm>
          <a:noFill/>
        </p:spPr>
        <p:txBody>
          <a:bodyPr lIns="0" tIns="0" rIns="0" bIns="0">
            <a:noAutofit/>
          </a:bodyPr>
          <a:lstStyle>
            <a:lvl1pPr marL="0" indent="0">
              <a:spcBef>
                <a:spcPts val="900"/>
              </a:spcBef>
              <a:buNone/>
              <a:defRPr sz="1798">
                <a:solidFill>
                  <a:schemeClr val="tx1"/>
                </a:solidFill>
              </a:defRPr>
            </a:lvl1pPr>
            <a:lvl2pPr marL="456926" indent="0">
              <a:buNone/>
              <a:defRPr sz="1400"/>
            </a:lvl2pPr>
            <a:lvl3pPr marL="913852" indent="0">
              <a:buNone/>
              <a:defRPr sz="1200"/>
            </a:lvl3pPr>
            <a:lvl4pPr marL="1370778" indent="0">
              <a:buNone/>
              <a:defRPr sz="1000"/>
            </a:lvl4pPr>
            <a:lvl5pPr marL="1827703" indent="0">
              <a:buNone/>
              <a:defRPr sz="1000"/>
            </a:lvl5pPr>
            <a:lvl6pPr marL="2284628" indent="0">
              <a:buNone/>
              <a:defRPr sz="1000"/>
            </a:lvl6pPr>
            <a:lvl7pPr marL="2741554" indent="0">
              <a:buNone/>
              <a:defRPr sz="1000"/>
            </a:lvl7pPr>
            <a:lvl8pPr marL="3198480" indent="0">
              <a:buNone/>
              <a:defRPr sz="1000"/>
            </a:lvl8pPr>
            <a:lvl9pPr marL="3655406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6095999" y="519236"/>
            <a:ext cx="5486399" cy="5576764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798"/>
            </a:lvl1pPr>
            <a:lvl2pPr marL="456926" indent="0">
              <a:buNone/>
              <a:defRPr sz="2798"/>
            </a:lvl2pPr>
            <a:lvl3pPr marL="913852" indent="0">
              <a:buNone/>
              <a:defRPr sz="2398"/>
            </a:lvl3pPr>
            <a:lvl4pPr marL="1370778" indent="0">
              <a:buNone/>
              <a:defRPr sz="1998"/>
            </a:lvl4pPr>
            <a:lvl5pPr marL="1827703" indent="0">
              <a:buNone/>
              <a:defRPr sz="1998"/>
            </a:lvl5pPr>
            <a:lvl6pPr marL="2284628" indent="0">
              <a:buNone/>
              <a:defRPr sz="1998"/>
            </a:lvl6pPr>
            <a:lvl7pPr marL="2741554" indent="0">
              <a:buNone/>
              <a:defRPr sz="1998"/>
            </a:lvl7pPr>
            <a:lvl8pPr marL="3198480" indent="0">
              <a:buNone/>
              <a:defRPr sz="1998"/>
            </a:lvl8pPr>
            <a:lvl9pPr marL="3655406" indent="0">
              <a:buNone/>
              <a:defRPr sz="1998"/>
            </a:lvl9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>
                <a:solidFill>
                  <a:prstClr val="black"/>
                </a:solidFill>
              </a:rPr>
              <a:pPr/>
              <a:t>8/29/2019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>
                <a:solidFill>
                  <a:srgbClr val="617D78"/>
                </a:solidFill>
              </a:rPr>
              <a:pPr/>
              <a:t>‹#›</a:t>
            </a:fld>
            <a:endParaRPr lang="en-US" dirty="0">
              <a:solidFill>
                <a:srgbClr val="617D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8227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609443" y="519236"/>
            <a:ext cx="10969943" cy="8523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608013" y="1524000"/>
            <a:ext cx="5312664" cy="33528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798"/>
            </a:lvl1pPr>
            <a:lvl2pPr marL="456926" indent="0">
              <a:buNone/>
              <a:defRPr sz="2798"/>
            </a:lvl2pPr>
            <a:lvl3pPr marL="913852" indent="0">
              <a:buNone/>
              <a:defRPr sz="2398"/>
            </a:lvl3pPr>
            <a:lvl4pPr marL="1370778" indent="0">
              <a:buNone/>
              <a:defRPr sz="1998"/>
            </a:lvl4pPr>
            <a:lvl5pPr marL="1827703" indent="0">
              <a:buNone/>
              <a:defRPr sz="1998"/>
            </a:lvl5pPr>
            <a:lvl6pPr marL="2284628" indent="0">
              <a:buNone/>
              <a:defRPr sz="1998"/>
            </a:lvl6pPr>
            <a:lvl7pPr marL="2741554" indent="0">
              <a:buNone/>
              <a:defRPr sz="1998"/>
            </a:lvl7pPr>
            <a:lvl8pPr marL="3198480" indent="0">
              <a:buNone/>
              <a:defRPr sz="1998"/>
            </a:lvl8pPr>
            <a:lvl9pPr marL="3655406" indent="0">
              <a:buNone/>
              <a:defRPr sz="1998"/>
            </a:lvl9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ltGray">
          <a:xfrm>
            <a:off x="609440" y="4953000"/>
            <a:ext cx="5312664" cy="1143000"/>
          </a:xfrm>
          <a:solidFill>
            <a:schemeClr val="accent5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798">
                <a:solidFill>
                  <a:schemeClr val="bg1"/>
                </a:solidFill>
              </a:defRPr>
            </a:lvl1pPr>
            <a:lvl2pPr marL="456926" indent="0">
              <a:buNone/>
              <a:defRPr sz="1400"/>
            </a:lvl2pPr>
            <a:lvl3pPr marL="913852" indent="0">
              <a:buNone/>
              <a:defRPr sz="1200"/>
            </a:lvl3pPr>
            <a:lvl4pPr marL="1370778" indent="0">
              <a:buNone/>
              <a:defRPr sz="1000"/>
            </a:lvl4pPr>
            <a:lvl5pPr marL="1827703" indent="0">
              <a:buNone/>
              <a:defRPr sz="1000"/>
            </a:lvl5pPr>
            <a:lvl6pPr marL="2284628" indent="0">
              <a:buNone/>
              <a:defRPr sz="1000"/>
            </a:lvl6pPr>
            <a:lvl7pPr marL="2741554" indent="0">
              <a:buNone/>
              <a:defRPr sz="1000"/>
            </a:lvl7pPr>
            <a:lvl8pPr marL="3198480" indent="0">
              <a:buNone/>
              <a:defRPr sz="1000"/>
            </a:lvl8pPr>
            <a:lvl9pPr marL="3655406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 bwMode="ltGray">
          <a:xfrm>
            <a:off x="6266720" y="1524000"/>
            <a:ext cx="5312664" cy="33528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798"/>
            </a:lvl1pPr>
            <a:lvl2pPr marL="456926" indent="0">
              <a:buNone/>
              <a:defRPr sz="2798"/>
            </a:lvl2pPr>
            <a:lvl3pPr marL="913852" indent="0">
              <a:buNone/>
              <a:defRPr sz="2398"/>
            </a:lvl3pPr>
            <a:lvl4pPr marL="1370778" indent="0">
              <a:buNone/>
              <a:defRPr sz="1998"/>
            </a:lvl4pPr>
            <a:lvl5pPr marL="1827703" indent="0">
              <a:buNone/>
              <a:defRPr sz="1998"/>
            </a:lvl5pPr>
            <a:lvl6pPr marL="2284628" indent="0">
              <a:buNone/>
              <a:defRPr sz="1998"/>
            </a:lvl6pPr>
            <a:lvl7pPr marL="2741554" indent="0">
              <a:buNone/>
              <a:defRPr sz="1998"/>
            </a:lvl7pPr>
            <a:lvl8pPr marL="3198480" indent="0">
              <a:buNone/>
              <a:defRPr sz="1998"/>
            </a:lvl8pPr>
            <a:lvl9pPr marL="3655406" indent="0">
              <a:buNone/>
              <a:defRPr sz="1998"/>
            </a:lvl9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4"/>
          </p:nvPr>
        </p:nvSpPr>
        <p:spPr bwMode="ltGray">
          <a:xfrm>
            <a:off x="6266720" y="4953000"/>
            <a:ext cx="5312664" cy="1143000"/>
          </a:xfrm>
          <a:solidFill>
            <a:schemeClr val="accent5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798">
                <a:solidFill>
                  <a:schemeClr val="bg1"/>
                </a:solidFill>
              </a:defRPr>
            </a:lvl1pPr>
            <a:lvl2pPr marL="456926" indent="0">
              <a:buNone/>
              <a:defRPr sz="1400"/>
            </a:lvl2pPr>
            <a:lvl3pPr marL="913852" indent="0">
              <a:buNone/>
              <a:defRPr sz="1200"/>
            </a:lvl3pPr>
            <a:lvl4pPr marL="1370778" indent="0">
              <a:buNone/>
              <a:defRPr sz="1000"/>
            </a:lvl4pPr>
            <a:lvl5pPr marL="1827703" indent="0">
              <a:buNone/>
              <a:defRPr sz="1000"/>
            </a:lvl5pPr>
            <a:lvl6pPr marL="2284628" indent="0">
              <a:buNone/>
              <a:defRPr sz="1000"/>
            </a:lvl6pPr>
            <a:lvl7pPr marL="2741554" indent="0">
              <a:buNone/>
              <a:defRPr sz="1000"/>
            </a:lvl7pPr>
            <a:lvl8pPr marL="3198480" indent="0">
              <a:buNone/>
              <a:defRPr sz="1000"/>
            </a:lvl8pPr>
            <a:lvl9pPr marL="3655406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>
                <a:solidFill>
                  <a:prstClr val="black"/>
                </a:solidFill>
              </a:rPr>
              <a:pPr/>
              <a:t>8/29/2019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>
                <a:solidFill>
                  <a:srgbClr val="617D78"/>
                </a:solidFill>
              </a:rPr>
              <a:pPr/>
              <a:t>‹#›</a:t>
            </a:fld>
            <a:endParaRPr lang="en-US" dirty="0">
              <a:solidFill>
                <a:srgbClr val="617D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5806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608015" y="1524000"/>
            <a:ext cx="3429000" cy="26670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798"/>
            </a:lvl1pPr>
            <a:lvl2pPr marL="456926" indent="0">
              <a:buNone/>
              <a:defRPr sz="2798"/>
            </a:lvl2pPr>
            <a:lvl3pPr marL="913852" indent="0">
              <a:buNone/>
              <a:defRPr sz="2398"/>
            </a:lvl3pPr>
            <a:lvl4pPr marL="1370778" indent="0">
              <a:buNone/>
              <a:defRPr sz="1998"/>
            </a:lvl4pPr>
            <a:lvl5pPr marL="1827703" indent="0">
              <a:buNone/>
              <a:defRPr sz="1998"/>
            </a:lvl5pPr>
            <a:lvl6pPr marL="2284628" indent="0">
              <a:buNone/>
              <a:defRPr sz="1998"/>
            </a:lvl6pPr>
            <a:lvl7pPr marL="2741554" indent="0">
              <a:buNone/>
              <a:defRPr sz="1998"/>
            </a:lvl7pPr>
            <a:lvl8pPr marL="3198480" indent="0">
              <a:buNone/>
              <a:defRPr sz="1998"/>
            </a:lvl8pPr>
            <a:lvl9pPr marL="3655406" indent="0">
              <a:buNone/>
              <a:defRPr sz="1998"/>
            </a:lvl9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ltGray">
          <a:xfrm>
            <a:off x="609440" y="4267200"/>
            <a:ext cx="3429000" cy="1828800"/>
          </a:xfrm>
          <a:solidFill>
            <a:schemeClr val="accent1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798">
                <a:solidFill>
                  <a:schemeClr val="bg1"/>
                </a:solidFill>
              </a:defRPr>
            </a:lvl1pPr>
            <a:lvl2pPr marL="456926" indent="0">
              <a:buNone/>
              <a:defRPr sz="1400"/>
            </a:lvl2pPr>
            <a:lvl3pPr marL="913852" indent="0">
              <a:buNone/>
              <a:defRPr sz="1200"/>
            </a:lvl3pPr>
            <a:lvl4pPr marL="1370778" indent="0">
              <a:buNone/>
              <a:defRPr sz="1000"/>
            </a:lvl4pPr>
            <a:lvl5pPr marL="1827703" indent="0">
              <a:buNone/>
              <a:defRPr sz="1000"/>
            </a:lvl5pPr>
            <a:lvl6pPr marL="2284628" indent="0">
              <a:buNone/>
              <a:defRPr sz="1000"/>
            </a:lvl6pPr>
            <a:lvl7pPr marL="2741554" indent="0">
              <a:buNone/>
              <a:defRPr sz="1000"/>
            </a:lvl7pPr>
            <a:lvl8pPr marL="3198480" indent="0">
              <a:buNone/>
              <a:defRPr sz="1000"/>
            </a:lvl8pPr>
            <a:lvl9pPr marL="3655406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 bwMode="ltGray">
          <a:xfrm>
            <a:off x="4381502" y="1524000"/>
            <a:ext cx="3429000" cy="26670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798"/>
            </a:lvl1pPr>
            <a:lvl2pPr marL="456926" indent="0">
              <a:buNone/>
              <a:defRPr sz="2798"/>
            </a:lvl2pPr>
            <a:lvl3pPr marL="913852" indent="0">
              <a:buNone/>
              <a:defRPr sz="2398"/>
            </a:lvl3pPr>
            <a:lvl4pPr marL="1370778" indent="0">
              <a:buNone/>
              <a:defRPr sz="1998"/>
            </a:lvl4pPr>
            <a:lvl5pPr marL="1827703" indent="0">
              <a:buNone/>
              <a:defRPr sz="1998"/>
            </a:lvl5pPr>
            <a:lvl6pPr marL="2284628" indent="0">
              <a:buNone/>
              <a:defRPr sz="1998"/>
            </a:lvl6pPr>
            <a:lvl7pPr marL="2741554" indent="0">
              <a:buNone/>
              <a:defRPr sz="1998"/>
            </a:lvl7pPr>
            <a:lvl8pPr marL="3198480" indent="0">
              <a:buNone/>
              <a:defRPr sz="1998"/>
            </a:lvl8pPr>
            <a:lvl9pPr marL="3655406" indent="0">
              <a:buNone/>
              <a:defRPr sz="1998"/>
            </a:lvl9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4"/>
          </p:nvPr>
        </p:nvSpPr>
        <p:spPr bwMode="ltGray">
          <a:xfrm>
            <a:off x="4381502" y="4267200"/>
            <a:ext cx="3429000" cy="1828800"/>
          </a:xfrm>
          <a:solidFill>
            <a:schemeClr val="accent1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798">
                <a:solidFill>
                  <a:schemeClr val="bg1"/>
                </a:solidFill>
              </a:defRPr>
            </a:lvl1pPr>
            <a:lvl2pPr marL="456926" indent="0">
              <a:buNone/>
              <a:defRPr sz="1400"/>
            </a:lvl2pPr>
            <a:lvl3pPr marL="913852" indent="0">
              <a:buNone/>
              <a:defRPr sz="1200"/>
            </a:lvl3pPr>
            <a:lvl4pPr marL="1370778" indent="0">
              <a:buNone/>
              <a:defRPr sz="1000"/>
            </a:lvl4pPr>
            <a:lvl5pPr marL="1827703" indent="0">
              <a:buNone/>
              <a:defRPr sz="1000"/>
            </a:lvl5pPr>
            <a:lvl6pPr marL="2284628" indent="0">
              <a:buNone/>
              <a:defRPr sz="1000"/>
            </a:lvl6pPr>
            <a:lvl7pPr marL="2741554" indent="0">
              <a:buNone/>
              <a:defRPr sz="1000"/>
            </a:lvl7pPr>
            <a:lvl8pPr marL="3198480" indent="0">
              <a:buNone/>
              <a:defRPr sz="1000"/>
            </a:lvl8pPr>
            <a:lvl9pPr marL="3655406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idx="15"/>
          </p:nvPr>
        </p:nvSpPr>
        <p:spPr bwMode="ltGray">
          <a:xfrm>
            <a:off x="8150386" y="1524000"/>
            <a:ext cx="3429000" cy="26670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798"/>
            </a:lvl1pPr>
            <a:lvl2pPr marL="456926" indent="0">
              <a:buNone/>
              <a:defRPr sz="2798"/>
            </a:lvl2pPr>
            <a:lvl3pPr marL="913852" indent="0">
              <a:buNone/>
              <a:defRPr sz="2398"/>
            </a:lvl3pPr>
            <a:lvl4pPr marL="1370778" indent="0">
              <a:buNone/>
              <a:defRPr sz="1998"/>
            </a:lvl4pPr>
            <a:lvl5pPr marL="1827703" indent="0">
              <a:buNone/>
              <a:defRPr sz="1998"/>
            </a:lvl5pPr>
            <a:lvl6pPr marL="2284628" indent="0">
              <a:buNone/>
              <a:defRPr sz="1998"/>
            </a:lvl6pPr>
            <a:lvl7pPr marL="2741554" indent="0">
              <a:buNone/>
              <a:defRPr sz="1998"/>
            </a:lvl7pPr>
            <a:lvl8pPr marL="3198480" indent="0">
              <a:buNone/>
              <a:defRPr sz="1998"/>
            </a:lvl8pPr>
            <a:lvl9pPr marL="3655406" indent="0">
              <a:buNone/>
              <a:defRPr sz="1998"/>
            </a:lvl9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6"/>
          </p:nvPr>
        </p:nvSpPr>
        <p:spPr bwMode="ltGray">
          <a:xfrm>
            <a:off x="8150386" y="4267200"/>
            <a:ext cx="3429000" cy="1828800"/>
          </a:xfrm>
          <a:solidFill>
            <a:schemeClr val="accent1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798">
                <a:solidFill>
                  <a:schemeClr val="bg1"/>
                </a:solidFill>
              </a:defRPr>
            </a:lvl1pPr>
            <a:lvl2pPr marL="456926" indent="0">
              <a:buNone/>
              <a:defRPr sz="1400"/>
            </a:lvl2pPr>
            <a:lvl3pPr marL="913852" indent="0">
              <a:buNone/>
              <a:defRPr sz="1200"/>
            </a:lvl3pPr>
            <a:lvl4pPr marL="1370778" indent="0">
              <a:buNone/>
              <a:defRPr sz="1000"/>
            </a:lvl4pPr>
            <a:lvl5pPr marL="1827703" indent="0">
              <a:buNone/>
              <a:defRPr sz="1000"/>
            </a:lvl5pPr>
            <a:lvl6pPr marL="2284628" indent="0">
              <a:buNone/>
              <a:defRPr sz="1000"/>
            </a:lvl6pPr>
            <a:lvl7pPr marL="2741554" indent="0">
              <a:buNone/>
              <a:defRPr sz="1000"/>
            </a:lvl7pPr>
            <a:lvl8pPr marL="3198480" indent="0">
              <a:buNone/>
              <a:defRPr sz="1000"/>
            </a:lvl8pPr>
            <a:lvl9pPr marL="3655406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>
                <a:solidFill>
                  <a:prstClr val="black"/>
                </a:solidFill>
              </a:rPr>
              <a:pPr/>
              <a:t>8/29/2019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>
                <a:solidFill>
                  <a:srgbClr val="617D78"/>
                </a:solidFill>
              </a:rPr>
              <a:pPr/>
              <a:t>‹#›</a:t>
            </a:fld>
            <a:endParaRPr lang="en-US" dirty="0">
              <a:solidFill>
                <a:srgbClr val="617D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2579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3" y="2667000"/>
            <a:ext cx="9141619" cy="2286000"/>
          </a:xfrm>
        </p:spPr>
        <p:txBody>
          <a:bodyPr anchor="b">
            <a:noAutofit/>
          </a:bodyPr>
          <a:lstStyle>
            <a:lvl1pPr>
              <a:lnSpc>
                <a:spcPct val="80000"/>
              </a:lnSpc>
              <a:defRPr sz="7996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8013" y="5015897"/>
            <a:ext cx="9141619" cy="1080107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3198"/>
            </a:lvl1pPr>
            <a:lvl2pPr marL="0" indent="0">
              <a:spcBef>
                <a:spcPts val="0"/>
              </a:spcBef>
              <a:buFontTx/>
              <a:buNone/>
              <a:defRPr sz="1998"/>
            </a:lvl2pPr>
            <a:lvl3pPr marL="0" indent="0">
              <a:spcBef>
                <a:spcPts val="0"/>
              </a:spcBef>
              <a:buFontTx/>
              <a:buNone/>
              <a:defRPr sz="1998"/>
            </a:lvl3pPr>
            <a:lvl4pPr marL="0" indent="0">
              <a:spcBef>
                <a:spcPts val="0"/>
              </a:spcBef>
              <a:buFontTx/>
              <a:buNone/>
              <a:defRPr sz="1998"/>
            </a:lvl4pPr>
            <a:lvl5pPr marL="0" indent="0">
              <a:spcBef>
                <a:spcPts val="0"/>
              </a:spcBef>
              <a:buFontTx/>
              <a:buNone/>
              <a:defRPr sz="1998"/>
            </a:lvl5pPr>
            <a:lvl6pPr marL="0" indent="0">
              <a:spcBef>
                <a:spcPts val="0"/>
              </a:spcBef>
              <a:buFontTx/>
              <a:buNone/>
              <a:defRPr sz="1998"/>
            </a:lvl6pPr>
            <a:lvl7pPr marL="0" indent="0">
              <a:spcBef>
                <a:spcPts val="0"/>
              </a:spcBef>
              <a:buFontTx/>
              <a:buNone/>
              <a:defRPr sz="1998"/>
            </a:lvl7pPr>
            <a:lvl8pPr marL="0" indent="0">
              <a:spcBef>
                <a:spcPts val="0"/>
              </a:spcBef>
              <a:buFontTx/>
              <a:buNone/>
              <a:defRPr sz="1998"/>
            </a:lvl8pPr>
            <a:lvl9pPr marL="0" indent="0">
              <a:spcBef>
                <a:spcPts val="0"/>
              </a:spcBef>
              <a:buFontTx/>
              <a:buNone/>
              <a:defRPr sz="1998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06425" y="457001"/>
            <a:ext cx="3027151" cy="1219403"/>
            <a:chOff x="3578225" y="1146175"/>
            <a:chExt cx="5038725" cy="2111375"/>
          </a:xfrm>
        </p:grpSpPr>
        <p:sp>
          <p:nvSpPr>
            <p:cNvPr id="7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798" dirty="0">
                <a:solidFill>
                  <a:prstClr val="black"/>
                </a:solidFill>
              </a:endParaRPr>
            </a:p>
          </p:txBody>
        </p:sp>
        <p:sp>
          <p:nvSpPr>
            <p:cNvPr id="8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798" dirty="0">
                <a:solidFill>
                  <a:prstClr val="black"/>
                </a:solidFill>
              </a:endParaRPr>
            </a:p>
          </p:txBody>
        </p:sp>
      </p:grpSp>
      <p:sp>
        <p:nvSpPr>
          <p:cNvPr id="9" name="Date Placeholder 8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80C853A8-1CF5-4118-9D6D-C132E8FC53CB}" type="datetimeFigureOut">
              <a:rPr lang="en-US" smtClean="0">
                <a:solidFill>
                  <a:prstClr val="black"/>
                </a:solidFill>
              </a:rPr>
              <a:pPr/>
              <a:t>8/29/2019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0DE720E-C72B-42F0-AD69-52D60E3C605E}" type="slidenum">
              <a:rPr lang="en-US" smtClean="0">
                <a:solidFill>
                  <a:srgbClr val="617D78"/>
                </a:solidFill>
              </a:rPr>
              <a:pPr/>
              <a:t>‹#›</a:t>
            </a:fld>
            <a:endParaRPr lang="en-US" dirty="0">
              <a:solidFill>
                <a:srgbClr val="617D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0699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>
                <a:solidFill>
                  <a:prstClr val="black"/>
                </a:solidFill>
              </a:rPr>
              <a:pPr/>
              <a:t>8/29/2019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>
                <a:solidFill>
                  <a:srgbClr val="617D78"/>
                </a:solidFill>
              </a:rPr>
              <a:pPr/>
              <a:t>‹#›</a:t>
            </a:fld>
            <a:endParaRPr lang="en-US" dirty="0">
              <a:solidFill>
                <a:srgbClr val="617D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969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>
                <a:solidFill>
                  <a:prstClr val="black"/>
                </a:solidFill>
              </a:rPr>
              <a:pPr/>
              <a:t>8/29/2019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>
                <a:solidFill>
                  <a:srgbClr val="617D78"/>
                </a:solidFill>
              </a:rPr>
              <a:pPr/>
              <a:t>‹#›</a:t>
            </a:fld>
            <a:endParaRPr lang="en-US" dirty="0">
              <a:solidFill>
                <a:srgbClr val="617D78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601" y="1133856"/>
            <a:ext cx="10972801" cy="27432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799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buNone/>
              <a:defRPr sz="1799"/>
            </a:lvl2pPr>
            <a:lvl3pPr marL="0" indent="0">
              <a:spcBef>
                <a:spcPts val="0"/>
              </a:spcBef>
              <a:buNone/>
              <a:defRPr sz="1799"/>
            </a:lvl3pPr>
            <a:lvl4pPr marL="0" indent="0">
              <a:spcBef>
                <a:spcPts val="0"/>
              </a:spcBef>
              <a:buNone/>
              <a:defRPr sz="1799"/>
            </a:lvl4pPr>
            <a:lvl5pPr marL="0" indent="0">
              <a:spcBef>
                <a:spcPts val="0"/>
              </a:spcBef>
              <a:buNone/>
              <a:defRPr sz="1799"/>
            </a:lvl5pPr>
            <a:lvl6pPr marL="0" indent="0">
              <a:spcBef>
                <a:spcPts val="0"/>
              </a:spcBef>
              <a:buNone/>
              <a:defRPr sz="1799"/>
            </a:lvl6pPr>
            <a:lvl7pPr marL="0" indent="0">
              <a:spcBef>
                <a:spcPts val="0"/>
              </a:spcBef>
              <a:buNone/>
              <a:defRPr sz="1799"/>
            </a:lvl7pPr>
            <a:lvl8pPr marL="0" indent="0">
              <a:spcBef>
                <a:spcPts val="0"/>
              </a:spcBef>
              <a:buNone/>
              <a:defRPr sz="1799"/>
            </a:lvl8pPr>
            <a:lvl9pPr marL="0" indent="0">
              <a:spcBef>
                <a:spcPts val="0"/>
              </a:spcBef>
              <a:buNone/>
              <a:defRPr sz="1799"/>
            </a:lvl9pPr>
          </a:lstStyle>
          <a:p>
            <a:pPr lvl="0"/>
            <a:r>
              <a:rPr lang="en-US" dirty="0" smtClean="0"/>
              <a:t>Click to add subtitle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1" y="1676401"/>
            <a:ext cx="10972801" cy="44196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218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, Subtitle, Heading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>
                <a:solidFill>
                  <a:prstClr val="black"/>
                </a:solidFill>
              </a:rPr>
              <a:pPr/>
              <a:t>8/29/2019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>
                <a:solidFill>
                  <a:srgbClr val="617D78"/>
                </a:solidFill>
              </a:rPr>
              <a:pPr/>
              <a:t>‹#›</a:t>
            </a:fld>
            <a:endParaRPr lang="en-US" dirty="0">
              <a:solidFill>
                <a:srgbClr val="617D78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601" y="1133856"/>
            <a:ext cx="10972801" cy="27432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799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buNone/>
              <a:defRPr sz="1799"/>
            </a:lvl2pPr>
            <a:lvl3pPr marL="0" indent="0">
              <a:spcBef>
                <a:spcPts val="0"/>
              </a:spcBef>
              <a:buNone/>
              <a:defRPr sz="1799"/>
            </a:lvl3pPr>
            <a:lvl4pPr marL="0" indent="0">
              <a:spcBef>
                <a:spcPts val="0"/>
              </a:spcBef>
              <a:buNone/>
              <a:defRPr sz="1799"/>
            </a:lvl4pPr>
            <a:lvl5pPr marL="0" indent="0">
              <a:spcBef>
                <a:spcPts val="0"/>
              </a:spcBef>
              <a:buNone/>
              <a:defRPr sz="1799"/>
            </a:lvl5pPr>
            <a:lvl6pPr marL="0" indent="0">
              <a:spcBef>
                <a:spcPts val="0"/>
              </a:spcBef>
              <a:buNone/>
              <a:defRPr sz="1799"/>
            </a:lvl6pPr>
            <a:lvl7pPr marL="0" indent="0">
              <a:spcBef>
                <a:spcPts val="0"/>
              </a:spcBef>
              <a:buNone/>
              <a:defRPr sz="1799"/>
            </a:lvl7pPr>
            <a:lvl8pPr marL="0" indent="0">
              <a:spcBef>
                <a:spcPts val="0"/>
              </a:spcBef>
              <a:buNone/>
              <a:defRPr sz="1799"/>
            </a:lvl8pPr>
            <a:lvl9pPr marL="0" indent="0">
              <a:spcBef>
                <a:spcPts val="0"/>
              </a:spcBef>
              <a:buNone/>
              <a:defRPr sz="1799"/>
            </a:lvl9pPr>
          </a:lstStyle>
          <a:p>
            <a:pPr lvl="0"/>
            <a:r>
              <a:rPr lang="en-US" dirty="0" smtClean="0"/>
              <a:t>Click to add subtitle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09601" y="1661890"/>
            <a:ext cx="10972801" cy="27432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799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None/>
              <a:defRPr sz="1799"/>
            </a:lvl2pPr>
            <a:lvl3pPr marL="0" indent="0">
              <a:spcBef>
                <a:spcPts val="0"/>
              </a:spcBef>
              <a:buNone/>
              <a:defRPr sz="1799"/>
            </a:lvl3pPr>
            <a:lvl4pPr marL="0" indent="0">
              <a:spcBef>
                <a:spcPts val="0"/>
              </a:spcBef>
              <a:buNone/>
              <a:defRPr sz="1799"/>
            </a:lvl4pPr>
            <a:lvl5pPr marL="0" indent="0">
              <a:spcBef>
                <a:spcPts val="0"/>
              </a:spcBef>
              <a:buNone/>
              <a:defRPr sz="1799"/>
            </a:lvl5pPr>
            <a:lvl6pPr marL="0" indent="0">
              <a:spcBef>
                <a:spcPts val="0"/>
              </a:spcBef>
              <a:buNone/>
              <a:defRPr sz="1799"/>
            </a:lvl6pPr>
            <a:lvl7pPr marL="0" indent="0">
              <a:spcBef>
                <a:spcPts val="0"/>
              </a:spcBef>
              <a:buNone/>
              <a:defRPr sz="1799"/>
            </a:lvl7pPr>
            <a:lvl8pPr marL="0" indent="0">
              <a:spcBef>
                <a:spcPts val="0"/>
              </a:spcBef>
              <a:buNone/>
              <a:defRPr sz="1799"/>
            </a:lvl8pPr>
            <a:lvl9pPr marL="0" indent="0">
              <a:spcBef>
                <a:spcPts val="0"/>
              </a:spcBef>
              <a:buNone/>
              <a:defRPr sz="1799"/>
            </a:lvl9pPr>
          </a:lstStyle>
          <a:p>
            <a:pPr lvl="0"/>
            <a:r>
              <a:rPr lang="en-US" dirty="0" smtClean="0"/>
              <a:t>Click to add heading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1" y="2057400"/>
            <a:ext cx="10972801" cy="4038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51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>
                <a:solidFill>
                  <a:prstClr val="black"/>
                </a:solidFill>
              </a:rPr>
              <a:pPr/>
              <a:t>8/29/2019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>
                <a:solidFill>
                  <a:srgbClr val="617D78"/>
                </a:solidFill>
              </a:rPr>
              <a:pPr/>
              <a:t>‹#›</a:t>
            </a:fld>
            <a:endParaRPr lang="en-US" dirty="0">
              <a:solidFill>
                <a:srgbClr val="617D78"/>
              </a:solidFill>
            </a:endParaRP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601" y="1133856"/>
            <a:ext cx="10972801" cy="260574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799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buNone/>
              <a:defRPr sz="1799"/>
            </a:lvl2pPr>
            <a:lvl3pPr marL="0" indent="0">
              <a:spcBef>
                <a:spcPts val="0"/>
              </a:spcBef>
              <a:buNone/>
              <a:defRPr sz="1799"/>
            </a:lvl3pPr>
            <a:lvl4pPr marL="0" indent="0">
              <a:spcBef>
                <a:spcPts val="0"/>
              </a:spcBef>
              <a:buNone/>
              <a:defRPr sz="1799"/>
            </a:lvl4pPr>
            <a:lvl5pPr marL="0" indent="0">
              <a:spcBef>
                <a:spcPts val="0"/>
              </a:spcBef>
              <a:buNone/>
              <a:defRPr sz="1799"/>
            </a:lvl5pPr>
            <a:lvl6pPr marL="0" indent="0">
              <a:spcBef>
                <a:spcPts val="0"/>
              </a:spcBef>
              <a:buNone/>
              <a:defRPr sz="1799"/>
            </a:lvl6pPr>
            <a:lvl7pPr marL="0" indent="0">
              <a:spcBef>
                <a:spcPts val="0"/>
              </a:spcBef>
              <a:buNone/>
              <a:defRPr sz="1799"/>
            </a:lvl7pPr>
            <a:lvl8pPr marL="0" indent="0">
              <a:spcBef>
                <a:spcPts val="0"/>
              </a:spcBef>
              <a:buNone/>
              <a:defRPr sz="1799"/>
            </a:lvl8pPr>
            <a:lvl9pPr marL="0" indent="0">
              <a:spcBef>
                <a:spcPts val="0"/>
              </a:spcBef>
              <a:buNone/>
              <a:defRPr sz="1799"/>
            </a:lvl9pPr>
          </a:lstStyle>
          <a:p>
            <a:pPr lvl="0"/>
            <a:r>
              <a:rPr lang="en-US" dirty="0" smtClean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593224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, Subtitle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601" y="1133856"/>
            <a:ext cx="10972801" cy="260574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799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buNone/>
              <a:defRPr sz="1799"/>
            </a:lvl2pPr>
            <a:lvl3pPr marL="0" indent="0">
              <a:spcBef>
                <a:spcPts val="0"/>
              </a:spcBef>
              <a:buNone/>
              <a:defRPr sz="1799"/>
            </a:lvl3pPr>
            <a:lvl4pPr marL="0" indent="0">
              <a:spcBef>
                <a:spcPts val="0"/>
              </a:spcBef>
              <a:buNone/>
              <a:defRPr sz="1799"/>
            </a:lvl4pPr>
            <a:lvl5pPr marL="0" indent="0">
              <a:spcBef>
                <a:spcPts val="0"/>
              </a:spcBef>
              <a:buNone/>
              <a:defRPr sz="1799"/>
            </a:lvl5pPr>
            <a:lvl6pPr marL="0" indent="0">
              <a:spcBef>
                <a:spcPts val="0"/>
              </a:spcBef>
              <a:buNone/>
              <a:defRPr sz="1799"/>
            </a:lvl6pPr>
            <a:lvl7pPr marL="0" indent="0">
              <a:spcBef>
                <a:spcPts val="0"/>
              </a:spcBef>
              <a:buNone/>
              <a:defRPr sz="1799"/>
            </a:lvl7pPr>
            <a:lvl8pPr marL="0" indent="0">
              <a:spcBef>
                <a:spcPts val="0"/>
              </a:spcBef>
              <a:buNone/>
              <a:defRPr sz="1799"/>
            </a:lvl8pPr>
            <a:lvl9pPr marL="0" indent="0">
              <a:spcBef>
                <a:spcPts val="0"/>
              </a:spcBef>
              <a:buNone/>
              <a:defRPr sz="1799"/>
            </a:lvl9pPr>
          </a:lstStyle>
          <a:p>
            <a:pPr lvl="0"/>
            <a:r>
              <a:rPr lang="en-US" dirty="0" smtClean="0"/>
              <a:t>Click to add subtitle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304800"/>
            <a:ext cx="10972801" cy="7620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0" y="1676399"/>
            <a:ext cx="5315712" cy="27432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799" b="0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add heading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057401"/>
            <a:ext cx="5315712" cy="40386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66688" y="1676399"/>
            <a:ext cx="5315712" cy="27432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799" b="0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add heading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6688" y="2057401"/>
            <a:ext cx="5315712" cy="40386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>
                <a:solidFill>
                  <a:prstClr val="black"/>
                </a:solidFill>
              </a:rPr>
              <a:pPr/>
              <a:t>8/29/2019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>
                <a:solidFill>
                  <a:srgbClr val="617D78"/>
                </a:solidFill>
              </a:rPr>
              <a:pPr/>
              <a:t>‹#›</a:t>
            </a:fld>
            <a:endParaRPr lang="en-US" dirty="0">
              <a:solidFill>
                <a:srgbClr val="617D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0639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304800"/>
            <a:ext cx="10972801" cy="762000"/>
          </a:xfrm>
        </p:spPr>
        <p:txBody>
          <a:bodyPr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>
                <a:solidFill>
                  <a:prstClr val="black"/>
                </a:solidFill>
              </a:rPr>
              <a:pPr/>
              <a:t>8/29/2019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>
                <a:solidFill>
                  <a:srgbClr val="617D78"/>
                </a:solidFill>
              </a:rPr>
              <a:pPr/>
              <a:t>‹#›</a:t>
            </a:fld>
            <a:endParaRPr lang="en-US" dirty="0">
              <a:solidFill>
                <a:srgbClr val="617D78"/>
              </a:solidFill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09600" y="1295400"/>
            <a:ext cx="3413760" cy="48006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389122" y="1295400"/>
            <a:ext cx="3413760" cy="48006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8168642" y="1295400"/>
            <a:ext cx="3413760" cy="48006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1735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urple Frame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2571746"/>
            <a:ext cx="8228011" cy="576263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8014" y="3149201"/>
            <a:ext cx="8228011" cy="533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32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D0663-9E45-4A95-BE4D-02D3705335A4}" type="datetime4">
              <a:rPr lang="en-US" smtClean="0">
                <a:solidFill>
                  <a:prstClr val="black"/>
                </a:solidFill>
              </a:rPr>
              <a:pPr/>
              <a:t>August 29, 2019</a:t>
            </a:fld>
            <a:endParaRPr dirty="0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934200" y="6426104"/>
            <a:ext cx="4025198" cy="210312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Private | Confidential | Internal Use Only </a:t>
            </a:r>
            <a:endParaRPr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 dirty="0">
              <a:solidFill>
                <a:srgbClr val="5F7A76"/>
              </a:solidFill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608013" y="462819"/>
            <a:ext cx="10986134" cy="1957368"/>
          </a:xfrm>
          <a:custGeom>
            <a:avLst/>
            <a:gdLst>
              <a:gd name="connsiteX0" fmla="*/ 188969 w 10986134"/>
              <a:gd name="connsiteY0" fmla="*/ 176957 h 1957368"/>
              <a:gd name="connsiteX1" fmla="*/ 188969 w 10986134"/>
              <a:gd name="connsiteY1" fmla="*/ 1768399 h 1957368"/>
              <a:gd name="connsiteX2" fmla="*/ 10797165 w 10986134"/>
              <a:gd name="connsiteY2" fmla="*/ 1768399 h 1957368"/>
              <a:gd name="connsiteX3" fmla="*/ 10797165 w 10986134"/>
              <a:gd name="connsiteY3" fmla="*/ 176957 h 1957368"/>
              <a:gd name="connsiteX4" fmla="*/ 10797165 w 10986134"/>
              <a:gd name="connsiteY4" fmla="*/ 0 h 1957368"/>
              <a:gd name="connsiteX5" fmla="*/ 10986134 w 10986134"/>
              <a:gd name="connsiteY5" fmla="*/ 0 h 1957368"/>
              <a:gd name="connsiteX6" fmla="*/ 10986134 w 10986134"/>
              <a:gd name="connsiteY6" fmla="*/ 1957368 h 1957368"/>
              <a:gd name="connsiteX7" fmla="*/ 10971369 w 10986134"/>
              <a:gd name="connsiteY7" fmla="*/ 1957368 h 1957368"/>
              <a:gd name="connsiteX8" fmla="*/ 10797165 w 10986134"/>
              <a:gd name="connsiteY8" fmla="*/ 1957368 h 1957368"/>
              <a:gd name="connsiteX9" fmla="*/ 188969 w 10986134"/>
              <a:gd name="connsiteY9" fmla="*/ 1957368 h 1957368"/>
              <a:gd name="connsiteX10" fmla="*/ 14764 w 10986134"/>
              <a:gd name="connsiteY10" fmla="*/ 1957368 h 1957368"/>
              <a:gd name="connsiteX11" fmla="*/ 0 w 10986134"/>
              <a:gd name="connsiteY11" fmla="*/ 1957368 h 1957368"/>
              <a:gd name="connsiteX12" fmla="*/ 0 w 10986134"/>
              <a:gd name="connsiteY12" fmla="*/ 0 h 1957368"/>
              <a:gd name="connsiteX13" fmla="*/ 14764 w 10986134"/>
              <a:gd name="connsiteY13" fmla="*/ 0 h 1957368"/>
              <a:gd name="connsiteX14" fmla="*/ 188969 w 10986134"/>
              <a:gd name="connsiteY14" fmla="*/ 0 h 1957368"/>
              <a:gd name="connsiteX15" fmla="*/ 10797165 w 10986134"/>
              <a:gd name="connsiteY15" fmla="*/ 0 h 195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986134" h="1957368">
                <a:moveTo>
                  <a:pt x="188969" y="176957"/>
                </a:moveTo>
                <a:lnTo>
                  <a:pt x="188969" y="1768399"/>
                </a:lnTo>
                <a:lnTo>
                  <a:pt x="10797165" y="1768399"/>
                </a:lnTo>
                <a:lnTo>
                  <a:pt x="10797165" y="176957"/>
                </a:lnTo>
                <a:close/>
                <a:moveTo>
                  <a:pt x="10797165" y="0"/>
                </a:moveTo>
                <a:lnTo>
                  <a:pt x="10986134" y="0"/>
                </a:lnTo>
                <a:lnTo>
                  <a:pt x="10986134" y="1957368"/>
                </a:lnTo>
                <a:lnTo>
                  <a:pt x="10971369" y="1957368"/>
                </a:lnTo>
                <a:lnTo>
                  <a:pt x="10797165" y="1957368"/>
                </a:lnTo>
                <a:lnTo>
                  <a:pt x="188969" y="1957368"/>
                </a:lnTo>
                <a:lnTo>
                  <a:pt x="14764" y="1957368"/>
                </a:lnTo>
                <a:lnTo>
                  <a:pt x="0" y="1957368"/>
                </a:lnTo>
                <a:lnTo>
                  <a:pt x="0" y="0"/>
                </a:lnTo>
                <a:lnTo>
                  <a:pt x="14764" y="0"/>
                </a:lnTo>
                <a:lnTo>
                  <a:pt x="188969" y="0"/>
                </a:lnTo>
                <a:lnTo>
                  <a:pt x="10797165" y="0"/>
                </a:lnTo>
                <a:close/>
              </a:path>
            </a:pathLst>
          </a:custGeom>
          <a:solidFill>
            <a:schemeClr val="accent2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</a:pPr>
            <a:endParaRPr dirty="0">
              <a:solidFill>
                <a:prstClr val="white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10272" y="6248401"/>
            <a:ext cx="969471" cy="390524"/>
            <a:chOff x="3578225" y="1146175"/>
            <a:chExt cx="5038725" cy="2111375"/>
          </a:xfrm>
        </p:grpSpPr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dirty="0">
                <a:solidFill>
                  <a:prstClr val="black"/>
                </a:solidFill>
              </a:endParaRPr>
            </a:p>
          </p:txBody>
        </p:sp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dirty="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90033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hree Content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304800"/>
            <a:ext cx="10972801" cy="762000"/>
          </a:xfrm>
        </p:spPr>
        <p:txBody>
          <a:bodyPr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>
                <a:solidFill>
                  <a:prstClr val="black"/>
                </a:solidFill>
              </a:rPr>
              <a:pPr/>
              <a:t>8/29/2019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>
                <a:solidFill>
                  <a:srgbClr val="617D78"/>
                </a:solidFill>
              </a:rPr>
              <a:pPr/>
              <a:t>‹#›</a:t>
            </a:fld>
            <a:endParaRPr lang="en-US" dirty="0">
              <a:solidFill>
                <a:srgbClr val="617D78"/>
              </a:solidFill>
            </a:endParaRPr>
          </a:p>
        </p:txBody>
      </p:sp>
      <p:sp>
        <p:nvSpPr>
          <p:cNvPr id="12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0" y="1295400"/>
            <a:ext cx="3413760" cy="27432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799" b="0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add heading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4389122" y="1295400"/>
            <a:ext cx="3413760" cy="27432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799" b="0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add heading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8168642" y="1295400"/>
            <a:ext cx="3413760" cy="27432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799" b="0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add heading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09600" y="1676400"/>
            <a:ext cx="3413760" cy="44196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389122" y="1676400"/>
            <a:ext cx="3413760" cy="44196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8168642" y="1676400"/>
            <a:ext cx="3413760" cy="44196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02815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hree Content, Subtitle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304800"/>
            <a:ext cx="10972801" cy="762000"/>
          </a:xfrm>
        </p:spPr>
        <p:txBody>
          <a:bodyPr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>
                <a:solidFill>
                  <a:prstClr val="black"/>
                </a:solidFill>
              </a:rPr>
              <a:pPr/>
              <a:t>8/29/2019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>
                <a:solidFill>
                  <a:srgbClr val="617D78"/>
                </a:solidFill>
              </a:rPr>
              <a:pPr/>
              <a:t>‹#›</a:t>
            </a:fld>
            <a:endParaRPr lang="en-US" dirty="0">
              <a:solidFill>
                <a:srgbClr val="617D78"/>
              </a:solidFill>
            </a:endParaRP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609601" y="1133856"/>
            <a:ext cx="10972801" cy="260574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799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buNone/>
              <a:defRPr sz="1799"/>
            </a:lvl2pPr>
            <a:lvl3pPr marL="0" indent="0">
              <a:spcBef>
                <a:spcPts val="0"/>
              </a:spcBef>
              <a:buNone/>
              <a:defRPr sz="1799"/>
            </a:lvl3pPr>
            <a:lvl4pPr marL="0" indent="0">
              <a:spcBef>
                <a:spcPts val="0"/>
              </a:spcBef>
              <a:buNone/>
              <a:defRPr sz="1799"/>
            </a:lvl4pPr>
            <a:lvl5pPr marL="0" indent="0">
              <a:spcBef>
                <a:spcPts val="0"/>
              </a:spcBef>
              <a:buNone/>
              <a:defRPr sz="1799"/>
            </a:lvl5pPr>
            <a:lvl6pPr marL="0" indent="0">
              <a:spcBef>
                <a:spcPts val="0"/>
              </a:spcBef>
              <a:buNone/>
              <a:defRPr sz="1799"/>
            </a:lvl6pPr>
            <a:lvl7pPr marL="0" indent="0">
              <a:spcBef>
                <a:spcPts val="0"/>
              </a:spcBef>
              <a:buNone/>
              <a:defRPr sz="1799"/>
            </a:lvl7pPr>
            <a:lvl8pPr marL="0" indent="0">
              <a:spcBef>
                <a:spcPts val="0"/>
              </a:spcBef>
              <a:buNone/>
              <a:defRPr sz="1799"/>
            </a:lvl8pPr>
            <a:lvl9pPr marL="0" indent="0">
              <a:spcBef>
                <a:spcPts val="0"/>
              </a:spcBef>
              <a:buNone/>
              <a:defRPr sz="1799"/>
            </a:lvl9pPr>
          </a:lstStyle>
          <a:p>
            <a:pPr lvl="0"/>
            <a:r>
              <a:rPr lang="en-US" dirty="0" smtClean="0"/>
              <a:t>Click to add subtitle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0" y="1676399"/>
            <a:ext cx="3413760" cy="27432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799" b="0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add heading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4389122" y="1676399"/>
            <a:ext cx="3413760" cy="27432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799" b="0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add heading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8168642" y="1676399"/>
            <a:ext cx="3413760" cy="27432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799" b="0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add heading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09600" y="2057400"/>
            <a:ext cx="3413760" cy="40386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389122" y="2057400"/>
            <a:ext cx="3413760" cy="40386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8168642" y="2057400"/>
            <a:ext cx="3413760" cy="40386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21656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304800"/>
            <a:ext cx="10972801" cy="762000"/>
          </a:xfrm>
        </p:spPr>
        <p:txBody>
          <a:bodyPr anchor="b"/>
          <a:lstStyle>
            <a:lvl1pPr algn="l">
              <a:defRPr sz="2799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09600" y="1295400"/>
            <a:ext cx="6705600" cy="4800600"/>
          </a:xfrm>
        </p:spPr>
        <p:txBody>
          <a:bodyPr tIns="457200">
            <a:noAutofit/>
          </a:bodyPr>
          <a:lstStyle>
            <a:lvl1pPr marL="0" indent="0" algn="ctr">
              <a:buNone/>
              <a:defRPr sz="17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>
                <a:solidFill>
                  <a:prstClr val="black"/>
                </a:solidFill>
              </a:rPr>
              <a:pPr/>
              <a:t>8/29/2019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>
                <a:solidFill>
                  <a:srgbClr val="617D78"/>
                </a:solidFill>
              </a:rPr>
              <a:pPr/>
              <a:t>‹#›</a:t>
            </a:fld>
            <a:endParaRPr lang="en-US" dirty="0">
              <a:solidFill>
                <a:srgbClr val="617D78"/>
              </a:solidFill>
            </a:endParaRP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7680960" y="1295400"/>
            <a:ext cx="3901440" cy="4800600"/>
          </a:xfrm>
        </p:spPr>
        <p:txBody>
          <a:bodyPr>
            <a:normAutofit/>
          </a:bodyPr>
          <a:lstStyle>
            <a:lvl1pPr>
              <a:defRPr sz="1799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28065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hree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304800"/>
            <a:ext cx="10972801" cy="762000"/>
          </a:xfrm>
        </p:spPr>
        <p:txBody>
          <a:bodyPr anchor="b"/>
          <a:lstStyle>
            <a:lvl1pPr algn="l">
              <a:defRPr sz="2799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09600" y="1295400"/>
            <a:ext cx="3413760" cy="2743200"/>
          </a:xfrm>
        </p:spPr>
        <p:txBody>
          <a:bodyPr tIns="457200">
            <a:noAutofit/>
          </a:bodyPr>
          <a:lstStyle>
            <a:lvl1pPr marL="0" indent="0" algn="ctr">
              <a:buNone/>
              <a:defRPr sz="17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>
                <a:solidFill>
                  <a:prstClr val="black"/>
                </a:solidFill>
              </a:rPr>
              <a:pPr/>
              <a:t>8/29/2019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>
                <a:solidFill>
                  <a:srgbClr val="617D78"/>
                </a:solidFill>
              </a:rPr>
              <a:pPr/>
              <a:t>‹#›</a:t>
            </a:fld>
            <a:endParaRPr lang="en-US" dirty="0">
              <a:solidFill>
                <a:srgbClr val="617D78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4211392"/>
            <a:ext cx="3413760" cy="1884608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idx="15"/>
          </p:nvPr>
        </p:nvSpPr>
        <p:spPr>
          <a:xfrm>
            <a:off x="4389122" y="1295400"/>
            <a:ext cx="3413760" cy="2743200"/>
          </a:xfrm>
        </p:spPr>
        <p:txBody>
          <a:bodyPr tIns="457200">
            <a:noAutofit/>
          </a:bodyPr>
          <a:lstStyle>
            <a:lvl1pPr marL="0" indent="0" algn="ctr">
              <a:buNone/>
              <a:defRPr sz="17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idx="16"/>
          </p:nvPr>
        </p:nvSpPr>
        <p:spPr>
          <a:xfrm>
            <a:off x="8168642" y="1295400"/>
            <a:ext cx="3413760" cy="2743200"/>
          </a:xfrm>
        </p:spPr>
        <p:txBody>
          <a:bodyPr tIns="457200">
            <a:noAutofit/>
          </a:bodyPr>
          <a:lstStyle>
            <a:lvl1pPr marL="0" indent="0" algn="ctr">
              <a:buNone/>
              <a:defRPr sz="17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4389122" y="4211392"/>
            <a:ext cx="3413760" cy="1884608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168642" y="4211392"/>
            <a:ext cx="3413760" cy="1884608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21769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A Wheel Whit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0"/>
            <a:ext cx="12192000" cy="6858000"/>
          </a:xfrm>
          <a:prstGeom prst="rect">
            <a:avLst/>
          </a:prstGeom>
        </p:spPr>
      </p:pic>
      <p:grpSp>
        <p:nvGrpSpPr>
          <p:cNvPr id="13" name="Group 12"/>
          <p:cNvGrpSpPr/>
          <p:nvPr userDrawn="1"/>
        </p:nvGrpSpPr>
        <p:grpSpPr>
          <a:xfrm>
            <a:off x="613325" y="6246758"/>
            <a:ext cx="969470" cy="390524"/>
            <a:chOff x="3578225" y="1146175"/>
            <a:chExt cx="5038725" cy="2111375"/>
          </a:xfrm>
        </p:grpSpPr>
        <p:sp>
          <p:nvSpPr>
            <p:cNvPr id="14" name="Freeform 13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sz="1798" dirty="0">
                <a:solidFill>
                  <a:prstClr val="black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5" name="Freeform 14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sz="1798" dirty="0">
                <a:solidFill>
                  <a:prstClr val="black"/>
                </a:solidFill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20831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ate Turquoise Frame Divider">
    <p:bg>
      <p:bgPr>
        <a:solidFill>
          <a:srgbClr val="4255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2571746"/>
            <a:ext cx="8228011" cy="576263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8014" y="3149201"/>
            <a:ext cx="8228011" cy="533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32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10272" y="6248401"/>
            <a:ext cx="969471" cy="390524"/>
            <a:chOff x="3578225" y="1146175"/>
            <a:chExt cx="5038725" cy="2111375"/>
          </a:xfrm>
          <a:solidFill>
            <a:srgbClr val="FFFFFF"/>
          </a:solidFill>
        </p:grpSpPr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dirty="0">
                <a:solidFill>
                  <a:prstClr val="white"/>
                </a:solidFill>
              </a:endParaRPr>
            </a:p>
          </p:txBody>
        </p:sp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dirty="0">
                <a:solidFill>
                  <a:prstClr val="white"/>
                </a:solidFill>
              </a:endParaRPr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90948-EF85-45A8-A477-A43A69A7358F}" type="datetime4">
              <a:rPr lang="en-US" smtClean="0">
                <a:solidFill>
                  <a:prstClr val="white"/>
                </a:solidFill>
              </a:rPr>
              <a:pPr/>
              <a:t>August 29, 2019</a:t>
            </a:fld>
            <a:endParaRPr dirty="0"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934200" y="6426104"/>
            <a:ext cx="4025198" cy="210312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prstClr val="white"/>
                </a:solidFill>
              </a:rPr>
              <a:t>Private | Confidential | Internal Use Only </a:t>
            </a:r>
            <a:endParaRPr dirty="0"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016F8AB-BCEA-4347-8BA6-BE776009BC89}" type="slidenum">
              <a:rPr>
                <a:solidFill>
                  <a:prstClr val="white"/>
                </a:solidFill>
              </a:rPr>
              <a:pPr/>
              <a:t>‹#›</a:t>
            </a:fld>
            <a:endParaRPr dirty="0">
              <a:solidFill>
                <a:prstClr val="white"/>
              </a:solidFill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608013" y="462819"/>
            <a:ext cx="10986134" cy="1957368"/>
          </a:xfrm>
          <a:custGeom>
            <a:avLst/>
            <a:gdLst>
              <a:gd name="connsiteX0" fmla="*/ 188969 w 10986134"/>
              <a:gd name="connsiteY0" fmla="*/ 176957 h 1957368"/>
              <a:gd name="connsiteX1" fmla="*/ 188969 w 10986134"/>
              <a:gd name="connsiteY1" fmla="*/ 1768399 h 1957368"/>
              <a:gd name="connsiteX2" fmla="*/ 10797165 w 10986134"/>
              <a:gd name="connsiteY2" fmla="*/ 1768399 h 1957368"/>
              <a:gd name="connsiteX3" fmla="*/ 10797165 w 10986134"/>
              <a:gd name="connsiteY3" fmla="*/ 176957 h 1957368"/>
              <a:gd name="connsiteX4" fmla="*/ 10797165 w 10986134"/>
              <a:gd name="connsiteY4" fmla="*/ 0 h 1957368"/>
              <a:gd name="connsiteX5" fmla="*/ 10986134 w 10986134"/>
              <a:gd name="connsiteY5" fmla="*/ 0 h 1957368"/>
              <a:gd name="connsiteX6" fmla="*/ 10986134 w 10986134"/>
              <a:gd name="connsiteY6" fmla="*/ 1957368 h 1957368"/>
              <a:gd name="connsiteX7" fmla="*/ 10971369 w 10986134"/>
              <a:gd name="connsiteY7" fmla="*/ 1957368 h 1957368"/>
              <a:gd name="connsiteX8" fmla="*/ 10797165 w 10986134"/>
              <a:gd name="connsiteY8" fmla="*/ 1957368 h 1957368"/>
              <a:gd name="connsiteX9" fmla="*/ 188969 w 10986134"/>
              <a:gd name="connsiteY9" fmla="*/ 1957368 h 1957368"/>
              <a:gd name="connsiteX10" fmla="*/ 14764 w 10986134"/>
              <a:gd name="connsiteY10" fmla="*/ 1957368 h 1957368"/>
              <a:gd name="connsiteX11" fmla="*/ 0 w 10986134"/>
              <a:gd name="connsiteY11" fmla="*/ 1957368 h 1957368"/>
              <a:gd name="connsiteX12" fmla="*/ 0 w 10986134"/>
              <a:gd name="connsiteY12" fmla="*/ 0 h 1957368"/>
              <a:gd name="connsiteX13" fmla="*/ 14764 w 10986134"/>
              <a:gd name="connsiteY13" fmla="*/ 0 h 1957368"/>
              <a:gd name="connsiteX14" fmla="*/ 188969 w 10986134"/>
              <a:gd name="connsiteY14" fmla="*/ 0 h 1957368"/>
              <a:gd name="connsiteX15" fmla="*/ 10797165 w 10986134"/>
              <a:gd name="connsiteY15" fmla="*/ 0 h 195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986134" h="1957368">
                <a:moveTo>
                  <a:pt x="188969" y="176957"/>
                </a:moveTo>
                <a:lnTo>
                  <a:pt x="188969" y="1768399"/>
                </a:lnTo>
                <a:lnTo>
                  <a:pt x="10797165" y="1768399"/>
                </a:lnTo>
                <a:lnTo>
                  <a:pt x="10797165" y="176957"/>
                </a:lnTo>
                <a:close/>
                <a:moveTo>
                  <a:pt x="10797165" y="0"/>
                </a:moveTo>
                <a:lnTo>
                  <a:pt x="10986134" y="0"/>
                </a:lnTo>
                <a:lnTo>
                  <a:pt x="10986134" y="1957368"/>
                </a:lnTo>
                <a:lnTo>
                  <a:pt x="10971369" y="1957368"/>
                </a:lnTo>
                <a:lnTo>
                  <a:pt x="10797165" y="1957368"/>
                </a:lnTo>
                <a:lnTo>
                  <a:pt x="188969" y="1957368"/>
                </a:lnTo>
                <a:lnTo>
                  <a:pt x="14764" y="1957368"/>
                </a:lnTo>
                <a:lnTo>
                  <a:pt x="0" y="1957368"/>
                </a:lnTo>
                <a:lnTo>
                  <a:pt x="0" y="0"/>
                </a:lnTo>
                <a:lnTo>
                  <a:pt x="14764" y="0"/>
                </a:lnTo>
                <a:lnTo>
                  <a:pt x="188969" y="0"/>
                </a:lnTo>
                <a:lnTo>
                  <a:pt x="10797165" y="0"/>
                </a:lnTo>
                <a:close/>
              </a:path>
            </a:pathLst>
          </a:custGeom>
          <a:solidFill>
            <a:schemeClr val="accent1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</a:pPr>
            <a:endParaRPr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09433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ate Orange Frame Divider">
    <p:bg>
      <p:bgPr>
        <a:solidFill>
          <a:srgbClr val="4255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2571746"/>
            <a:ext cx="8228011" cy="576263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8014" y="3149201"/>
            <a:ext cx="8228011" cy="533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32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10272" y="6248401"/>
            <a:ext cx="969471" cy="390524"/>
            <a:chOff x="3578225" y="1146175"/>
            <a:chExt cx="5038725" cy="2111375"/>
          </a:xfrm>
          <a:solidFill>
            <a:srgbClr val="FFFFFF"/>
          </a:solidFill>
        </p:grpSpPr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dirty="0">
                <a:solidFill>
                  <a:prstClr val="white"/>
                </a:solidFill>
              </a:endParaRPr>
            </a:p>
          </p:txBody>
        </p:sp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dirty="0">
                <a:solidFill>
                  <a:prstClr val="white"/>
                </a:solidFill>
              </a:endParaRPr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58756-6477-415D-AB8D-F0897E238762}" type="datetime4">
              <a:rPr lang="en-US" smtClean="0">
                <a:solidFill>
                  <a:prstClr val="white"/>
                </a:solidFill>
              </a:rPr>
              <a:pPr/>
              <a:t>August 29, 2019</a:t>
            </a:fld>
            <a:endParaRPr dirty="0"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934200" y="6426104"/>
            <a:ext cx="4025198" cy="210312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prstClr val="white"/>
                </a:solidFill>
              </a:rPr>
              <a:t>Private | Confidential | Internal Use Only </a:t>
            </a:r>
            <a:endParaRPr dirty="0"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016F8AB-BCEA-4347-8BA6-BE776009BC89}" type="slidenum">
              <a:rPr>
                <a:solidFill>
                  <a:prstClr val="white"/>
                </a:solidFill>
              </a:rPr>
              <a:pPr/>
              <a:t>‹#›</a:t>
            </a:fld>
            <a:endParaRPr dirty="0">
              <a:solidFill>
                <a:prstClr val="white"/>
              </a:solidFill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608013" y="462819"/>
            <a:ext cx="10986134" cy="1957368"/>
          </a:xfrm>
          <a:custGeom>
            <a:avLst/>
            <a:gdLst>
              <a:gd name="connsiteX0" fmla="*/ 188969 w 10986134"/>
              <a:gd name="connsiteY0" fmla="*/ 176957 h 1957368"/>
              <a:gd name="connsiteX1" fmla="*/ 188969 w 10986134"/>
              <a:gd name="connsiteY1" fmla="*/ 1768399 h 1957368"/>
              <a:gd name="connsiteX2" fmla="*/ 10797165 w 10986134"/>
              <a:gd name="connsiteY2" fmla="*/ 1768399 h 1957368"/>
              <a:gd name="connsiteX3" fmla="*/ 10797165 w 10986134"/>
              <a:gd name="connsiteY3" fmla="*/ 176957 h 1957368"/>
              <a:gd name="connsiteX4" fmla="*/ 10797165 w 10986134"/>
              <a:gd name="connsiteY4" fmla="*/ 0 h 1957368"/>
              <a:gd name="connsiteX5" fmla="*/ 10986134 w 10986134"/>
              <a:gd name="connsiteY5" fmla="*/ 0 h 1957368"/>
              <a:gd name="connsiteX6" fmla="*/ 10986134 w 10986134"/>
              <a:gd name="connsiteY6" fmla="*/ 1957368 h 1957368"/>
              <a:gd name="connsiteX7" fmla="*/ 10971369 w 10986134"/>
              <a:gd name="connsiteY7" fmla="*/ 1957368 h 1957368"/>
              <a:gd name="connsiteX8" fmla="*/ 10797165 w 10986134"/>
              <a:gd name="connsiteY8" fmla="*/ 1957368 h 1957368"/>
              <a:gd name="connsiteX9" fmla="*/ 188969 w 10986134"/>
              <a:gd name="connsiteY9" fmla="*/ 1957368 h 1957368"/>
              <a:gd name="connsiteX10" fmla="*/ 14764 w 10986134"/>
              <a:gd name="connsiteY10" fmla="*/ 1957368 h 1957368"/>
              <a:gd name="connsiteX11" fmla="*/ 0 w 10986134"/>
              <a:gd name="connsiteY11" fmla="*/ 1957368 h 1957368"/>
              <a:gd name="connsiteX12" fmla="*/ 0 w 10986134"/>
              <a:gd name="connsiteY12" fmla="*/ 0 h 1957368"/>
              <a:gd name="connsiteX13" fmla="*/ 14764 w 10986134"/>
              <a:gd name="connsiteY13" fmla="*/ 0 h 1957368"/>
              <a:gd name="connsiteX14" fmla="*/ 188969 w 10986134"/>
              <a:gd name="connsiteY14" fmla="*/ 0 h 1957368"/>
              <a:gd name="connsiteX15" fmla="*/ 10797165 w 10986134"/>
              <a:gd name="connsiteY15" fmla="*/ 0 h 195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986134" h="1957368">
                <a:moveTo>
                  <a:pt x="188969" y="176957"/>
                </a:moveTo>
                <a:lnTo>
                  <a:pt x="188969" y="1768399"/>
                </a:lnTo>
                <a:lnTo>
                  <a:pt x="10797165" y="1768399"/>
                </a:lnTo>
                <a:lnTo>
                  <a:pt x="10797165" y="176957"/>
                </a:lnTo>
                <a:close/>
                <a:moveTo>
                  <a:pt x="10797165" y="0"/>
                </a:moveTo>
                <a:lnTo>
                  <a:pt x="10986134" y="0"/>
                </a:lnTo>
                <a:lnTo>
                  <a:pt x="10986134" y="1957368"/>
                </a:lnTo>
                <a:lnTo>
                  <a:pt x="10971369" y="1957368"/>
                </a:lnTo>
                <a:lnTo>
                  <a:pt x="10797165" y="1957368"/>
                </a:lnTo>
                <a:lnTo>
                  <a:pt x="188969" y="1957368"/>
                </a:lnTo>
                <a:lnTo>
                  <a:pt x="14764" y="1957368"/>
                </a:lnTo>
                <a:lnTo>
                  <a:pt x="0" y="1957368"/>
                </a:lnTo>
                <a:lnTo>
                  <a:pt x="0" y="0"/>
                </a:lnTo>
                <a:lnTo>
                  <a:pt x="14764" y="0"/>
                </a:lnTo>
                <a:lnTo>
                  <a:pt x="188969" y="0"/>
                </a:lnTo>
                <a:lnTo>
                  <a:pt x="10797165" y="0"/>
                </a:lnTo>
                <a:close/>
              </a:path>
            </a:pathLst>
          </a:custGeom>
          <a:solidFill>
            <a:schemeClr val="accent3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</a:pPr>
            <a:endParaRPr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73190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slideLayout" Target="../slideLayouts/slideLayout46.xml"/><Relationship Id="rId18" Type="http://schemas.openxmlformats.org/officeDocument/2006/relationships/slideLayout" Target="../slideLayouts/slideLayout51.xml"/><Relationship Id="rId26" Type="http://schemas.openxmlformats.org/officeDocument/2006/relationships/slideLayout" Target="../slideLayouts/slideLayout59.xml"/><Relationship Id="rId39" Type="http://schemas.openxmlformats.org/officeDocument/2006/relationships/slideLayout" Target="../slideLayouts/slideLayout72.xml"/><Relationship Id="rId3" Type="http://schemas.openxmlformats.org/officeDocument/2006/relationships/slideLayout" Target="../slideLayouts/slideLayout36.xml"/><Relationship Id="rId21" Type="http://schemas.openxmlformats.org/officeDocument/2006/relationships/slideLayout" Target="../slideLayouts/slideLayout54.xml"/><Relationship Id="rId34" Type="http://schemas.openxmlformats.org/officeDocument/2006/relationships/slideLayout" Target="../slideLayouts/slideLayout67.xml"/><Relationship Id="rId42" Type="http://schemas.openxmlformats.org/officeDocument/2006/relationships/theme" Target="../theme/theme2.xml"/><Relationship Id="rId7" Type="http://schemas.openxmlformats.org/officeDocument/2006/relationships/slideLayout" Target="../slideLayouts/slideLayout40.xml"/><Relationship Id="rId12" Type="http://schemas.openxmlformats.org/officeDocument/2006/relationships/slideLayout" Target="../slideLayouts/slideLayout45.xml"/><Relationship Id="rId17" Type="http://schemas.openxmlformats.org/officeDocument/2006/relationships/slideLayout" Target="../slideLayouts/slideLayout50.xml"/><Relationship Id="rId25" Type="http://schemas.openxmlformats.org/officeDocument/2006/relationships/slideLayout" Target="../slideLayouts/slideLayout58.xml"/><Relationship Id="rId33" Type="http://schemas.openxmlformats.org/officeDocument/2006/relationships/slideLayout" Target="../slideLayouts/slideLayout66.xml"/><Relationship Id="rId38" Type="http://schemas.openxmlformats.org/officeDocument/2006/relationships/slideLayout" Target="../slideLayouts/slideLayout71.xml"/><Relationship Id="rId46" Type="http://schemas.openxmlformats.org/officeDocument/2006/relationships/image" Target="../media/image3.emf"/><Relationship Id="rId2" Type="http://schemas.openxmlformats.org/officeDocument/2006/relationships/slideLayout" Target="../slideLayouts/slideLayout35.xml"/><Relationship Id="rId16" Type="http://schemas.openxmlformats.org/officeDocument/2006/relationships/slideLayout" Target="../slideLayouts/slideLayout49.xml"/><Relationship Id="rId20" Type="http://schemas.openxmlformats.org/officeDocument/2006/relationships/slideLayout" Target="../slideLayouts/slideLayout53.xml"/><Relationship Id="rId29" Type="http://schemas.openxmlformats.org/officeDocument/2006/relationships/slideLayout" Target="../slideLayouts/slideLayout62.xml"/><Relationship Id="rId41" Type="http://schemas.openxmlformats.org/officeDocument/2006/relationships/slideLayout" Target="../slideLayouts/slideLayout74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24" Type="http://schemas.openxmlformats.org/officeDocument/2006/relationships/slideLayout" Target="../slideLayouts/slideLayout57.xml"/><Relationship Id="rId32" Type="http://schemas.openxmlformats.org/officeDocument/2006/relationships/slideLayout" Target="../slideLayouts/slideLayout65.xml"/><Relationship Id="rId37" Type="http://schemas.openxmlformats.org/officeDocument/2006/relationships/slideLayout" Target="../slideLayouts/slideLayout70.xml"/><Relationship Id="rId40" Type="http://schemas.openxmlformats.org/officeDocument/2006/relationships/slideLayout" Target="../slideLayouts/slideLayout73.xml"/><Relationship Id="rId45" Type="http://schemas.openxmlformats.org/officeDocument/2006/relationships/oleObject" Target="../embeddings/oleObject1.bin"/><Relationship Id="rId5" Type="http://schemas.openxmlformats.org/officeDocument/2006/relationships/slideLayout" Target="../slideLayouts/slideLayout38.xml"/><Relationship Id="rId15" Type="http://schemas.openxmlformats.org/officeDocument/2006/relationships/slideLayout" Target="../slideLayouts/slideLayout48.xml"/><Relationship Id="rId23" Type="http://schemas.openxmlformats.org/officeDocument/2006/relationships/slideLayout" Target="../slideLayouts/slideLayout56.xml"/><Relationship Id="rId28" Type="http://schemas.openxmlformats.org/officeDocument/2006/relationships/slideLayout" Target="../slideLayouts/slideLayout61.xml"/><Relationship Id="rId36" Type="http://schemas.openxmlformats.org/officeDocument/2006/relationships/slideLayout" Target="../slideLayouts/slideLayout69.xml"/><Relationship Id="rId10" Type="http://schemas.openxmlformats.org/officeDocument/2006/relationships/slideLayout" Target="../slideLayouts/slideLayout43.xml"/><Relationship Id="rId19" Type="http://schemas.openxmlformats.org/officeDocument/2006/relationships/slideLayout" Target="../slideLayouts/slideLayout52.xml"/><Relationship Id="rId31" Type="http://schemas.openxmlformats.org/officeDocument/2006/relationships/slideLayout" Target="../slideLayouts/slideLayout64.xml"/><Relationship Id="rId44" Type="http://schemas.openxmlformats.org/officeDocument/2006/relationships/tags" Target="../tags/tag1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slideLayout" Target="../slideLayouts/slideLayout47.xml"/><Relationship Id="rId22" Type="http://schemas.openxmlformats.org/officeDocument/2006/relationships/slideLayout" Target="../slideLayouts/slideLayout55.xml"/><Relationship Id="rId27" Type="http://schemas.openxmlformats.org/officeDocument/2006/relationships/slideLayout" Target="../slideLayouts/slideLayout60.xml"/><Relationship Id="rId30" Type="http://schemas.openxmlformats.org/officeDocument/2006/relationships/slideLayout" Target="../slideLayouts/slideLayout63.xml"/><Relationship Id="rId35" Type="http://schemas.openxmlformats.org/officeDocument/2006/relationships/slideLayout" Target="../slideLayouts/slideLayout68.xml"/><Relationship Id="rId43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24000"/>
            <a:ext cx="10969784" cy="457199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Rectangle 6"/>
          <p:cNvSpPr/>
          <p:nvPr/>
        </p:nvSpPr>
        <p:spPr>
          <a:xfrm>
            <a:off x="608012" y="437706"/>
            <a:ext cx="10972800" cy="18288"/>
          </a:xfrm>
          <a:prstGeom prst="rect">
            <a:avLst/>
          </a:prstGeom>
          <a:solidFill>
            <a:srgbClr val="00A982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dirty="0">
              <a:solidFill>
                <a:prstClr val="white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8212" y="6426104"/>
            <a:ext cx="995578" cy="210312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ctr">
              <a:defRPr sz="700">
                <a:solidFill>
                  <a:schemeClr val="tx1"/>
                </a:solidFill>
              </a:defRPr>
            </a:lvl1pPr>
          </a:lstStyle>
          <a:p>
            <a:fld id="{F4A495B1-C011-4E9A-BB1F-BF136034FD23}" type="datetime4">
              <a:rPr lang="en-US" smtClean="0">
                <a:solidFill>
                  <a:prstClr val="black"/>
                </a:solidFill>
              </a:rPr>
              <a:pPr/>
              <a:t>August 29, 2019</a:t>
            </a:fld>
            <a:endParaRPr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1049000" y="6430868"/>
            <a:ext cx="533399" cy="232147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>
              <a:defRPr sz="1600">
                <a:solidFill>
                  <a:schemeClr val="accent4"/>
                </a:solidFill>
              </a:defRPr>
            </a:lvl1pPr>
          </a:lstStyle>
          <a:p>
            <a:fld id="{B016F8AB-BCEA-4347-8BA6-BE776009BC89}" type="slidenum">
              <a:rPr lang="en-US" smtClean="0">
                <a:solidFill>
                  <a:srgbClr val="5F7A76"/>
                </a:solidFill>
              </a:rPr>
              <a:pPr/>
              <a:t>‹#›</a:t>
            </a:fld>
            <a:endParaRPr lang="en-US" dirty="0">
              <a:solidFill>
                <a:srgbClr val="5F7A76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10272" y="6248401"/>
            <a:ext cx="969471" cy="390524"/>
            <a:chOff x="3578225" y="1146175"/>
            <a:chExt cx="5038725" cy="2111375"/>
          </a:xfrm>
        </p:grpSpPr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dirty="0">
                <a:solidFill>
                  <a:prstClr val="black"/>
                </a:solidFill>
              </a:endParaRPr>
            </a:p>
          </p:txBody>
        </p:sp>
        <p:sp>
          <p:nvSpPr>
            <p:cNvPr id="10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dirty="0">
                <a:solidFill>
                  <a:prstClr val="black"/>
                </a:solidFill>
              </a:endParaRPr>
            </a:p>
          </p:txBody>
        </p:sp>
      </p:grpSp>
      <p:sp>
        <p:nvSpPr>
          <p:cNvPr id="11" name="TextBox 10"/>
          <p:cNvSpPr txBox="1"/>
          <p:nvPr userDrawn="1"/>
        </p:nvSpPr>
        <p:spPr>
          <a:xfrm>
            <a:off x="10230289" y="-28342"/>
            <a:ext cx="2078667" cy="58479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4000" dirty="0" smtClean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rPr>
              <a:t>DRAFT</a:t>
            </a:r>
            <a:endParaRPr lang="en-GB" sz="4000" dirty="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713810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13716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731520" indent="-13716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868680" indent="-13716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051560" indent="-13716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" indent="-13716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13716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" indent="-13716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384">
          <p15:clr>
            <a:srgbClr val="F26B43"/>
          </p15:clr>
        </p15:guide>
        <p15:guide id="4" pos="7296">
          <p15:clr>
            <a:srgbClr val="F26B43"/>
          </p15:clr>
        </p15:guide>
        <p15:guide id="5" orient="horz" pos="960">
          <p15:clr>
            <a:srgbClr val="F26B43"/>
          </p15:clr>
        </p15:guide>
        <p15:guide id="6" orient="horz" pos="384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Object 10" hidden="1"/>
          <p:cNvGraphicFramePr>
            <a:graphicFrameLocks noChangeAspect="1"/>
          </p:cNvGraphicFramePr>
          <p:nvPr userDrawn="1">
            <p:custDataLst>
              <p:tags r:id="rId44"/>
            </p:custDataLst>
            <p:extLst/>
          </p:nvPr>
        </p:nvGraphicFramePr>
        <p:xfrm>
          <a:off x="1590" y="1591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7" name="think-cell Slide" r:id="rId45" imgW="270" imgH="270" progId="TCLayout.ActiveDocument.1">
                  <p:embed/>
                </p:oleObj>
              </mc:Choice>
              <mc:Fallback>
                <p:oleObj name="think-cell Slide" r:id="rId4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6"/>
                      <a:stretch>
                        <a:fillRect/>
                      </a:stretch>
                    </p:blipFill>
                    <p:spPr>
                      <a:xfrm>
                        <a:off x="1590" y="1591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3" y="519236"/>
            <a:ext cx="10969943" cy="85236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24004"/>
            <a:ext cx="10969784" cy="457199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Rectangle 6"/>
          <p:cNvSpPr/>
          <p:nvPr/>
        </p:nvSpPr>
        <p:spPr>
          <a:xfrm>
            <a:off x="608013" y="437706"/>
            <a:ext cx="10972801" cy="18288"/>
          </a:xfrm>
          <a:prstGeom prst="rect">
            <a:avLst/>
          </a:prstGeom>
          <a:solidFill>
            <a:srgbClr val="00B388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sz="1798" dirty="0">
              <a:solidFill>
                <a:prstClr val="white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8214" y="6426104"/>
            <a:ext cx="995578" cy="210312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ctr">
              <a:defRPr sz="700">
                <a:solidFill>
                  <a:schemeClr val="tx1"/>
                </a:solidFill>
              </a:defRPr>
            </a:lvl1pPr>
          </a:lstStyle>
          <a:p>
            <a:fld id="{80C853A8-1CF5-4118-9D6D-C132E8FC53CB}" type="datetimeFigureOut">
              <a:rPr lang="en-US" smtClean="0">
                <a:solidFill>
                  <a:prstClr val="black"/>
                </a:solidFill>
              </a:rPr>
              <a:pPr/>
              <a:t>8/29/2019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934200" y="6426104"/>
            <a:ext cx="4025198" cy="210312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r>
              <a:rPr lang="en-US" dirty="0" smtClean="0">
                <a:solidFill>
                  <a:prstClr val="black"/>
                </a:solidFill>
              </a:rPr>
              <a:t>HPE Confidential, Internal Use Only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1049000" y="6430872"/>
            <a:ext cx="533399" cy="232147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>
              <a:defRPr sz="1600">
                <a:solidFill>
                  <a:schemeClr val="accent5"/>
                </a:solidFill>
              </a:defRPr>
            </a:lvl1pPr>
          </a:lstStyle>
          <a:p>
            <a:fld id="{00DE720E-C72B-42F0-AD69-52D60E3C605E}" type="slidenum">
              <a:rPr lang="en-US" smtClean="0">
                <a:solidFill>
                  <a:srgbClr val="617D78"/>
                </a:solidFill>
              </a:rPr>
              <a:pPr/>
              <a:t>‹#›</a:t>
            </a:fld>
            <a:endParaRPr lang="en-US" dirty="0">
              <a:solidFill>
                <a:srgbClr val="617D78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10274" y="6248401"/>
            <a:ext cx="969471" cy="390524"/>
            <a:chOff x="3578225" y="1146175"/>
            <a:chExt cx="5038725" cy="2111375"/>
          </a:xfrm>
        </p:grpSpPr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sz="1798" dirty="0">
                <a:solidFill>
                  <a:prstClr val="black"/>
                </a:solidFill>
              </a:endParaRPr>
            </a:p>
          </p:txBody>
        </p:sp>
        <p:sp>
          <p:nvSpPr>
            <p:cNvPr id="10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sz="1798" dirty="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14915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  <p:sldLayoutId id="2147483711" r:id="rId17"/>
    <p:sldLayoutId id="2147483712" r:id="rId18"/>
    <p:sldLayoutId id="2147483713" r:id="rId19"/>
    <p:sldLayoutId id="2147483714" r:id="rId20"/>
    <p:sldLayoutId id="2147483715" r:id="rId21"/>
    <p:sldLayoutId id="2147483716" r:id="rId22"/>
    <p:sldLayoutId id="2147483717" r:id="rId23"/>
    <p:sldLayoutId id="2147483718" r:id="rId24"/>
    <p:sldLayoutId id="2147483719" r:id="rId25"/>
    <p:sldLayoutId id="2147483720" r:id="rId26"/>
    <p:sldLayoutId id="2147483721" r:id="rId27"/>
    <p:sldLayoutId id="2147483722" r:id="rId28"/>
    <p:sldLayoutId id="2147483723" r:id="rId29"/>
    <p:sldLayoutId id="2147483724" r:id="rId30"/>
    <p:sldLayoutId id="2147483725" r:id="rId31"/>
    <p:sldLayoutId id="2147483726" r:id="rId32"/>
    <p:sldLayoutId id="2147483727" r:id="rId33"/>
    <p:sldLayoutId id="2147483728" r:id="rId34"/>
    <p:sldLayoutId id="2147483729" r:id="rId35"/>
    <p:sldLayoutId id="2147483730" r:id="rId36"/>
    <p:sldLayoutId id="2147483731" r:id="rId37"/>
    <p:sldLayoutId id="2147483732" r:id="rId38"/>
    <p:sldLayoutId id="2147483733" r:id="rId39"/>
    <p:sldLayoutId id="2147483734" r:id="rId40"/>
    <p:sldLayoutId id="2147483735" r:id="rId4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3852" rtl="0" eaLnBrk="1" latinLnBrk="0" hangingPunct="1">
        <a:lnSpc>
          <a:spcPct val="90000"/>
        </a:lnSpc>
        <a:spcBef>
          <a:spcPct val="0"/>
        </a:spcBef>
        <a:buNone/>
        <a:defRPr sz="2798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770" indent="-182770" algn="l" defTabSz="913852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–"/>
        <a:defRPr sz="1798" kern="1200">
          <a:solidFill>
            <a:schemeClr val="tx1"/>
          </a:solidFill>
          <a:latin typeface="+mn-lt"/>
          <a:ea typeface="+mn-ea"/>
          <a:cs typeface="+mn-cs"/>
        </a:defRPr>
      </a:lvl1pPr>
      <a:lvl2pPr marL="411234" indent="-182770" algn="l" defTabSz="913852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548310" indent="-137078" algn="l" defTabSz="913852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731082" indent="-137078" algn="l" defTabSz="913852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868158" indent="-137078" algn="l" defTabSz="913852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050930" indent="-137078" algn="l" defTabSz="913852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188006" indent="-137078" algn="l" defTabSz="913852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370778" indent="-137078" algn="l" defTabSz="913852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553548" indent="-137078" algn="l" defTabSz="913852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3852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1pPr>
      <a:lvl2pPr marL="456926" algn="l" defTabSz="913852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2pPr>
      <a:lvl3pPr marL="913852" algn="l" defTabSz="913852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3pPr>
      <a:lvl4pPr marL="1370778" algn="l" defTabSz="913852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4pPr>
      <a:lvl5pPr marL="1827703" algn="l" defTabSz="913852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5pPr>
      <a:lvl6pPr marL="2284628" algn="l" defTabSz="913852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6pPr>
      <a:lvl7pPr marL="2741554" algn="l" defTabSz="913852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7pPr>
      <a:lvl8pPr marL="3198480" algn="l" defTabSz="913852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8pPr>
      <a:lvl9pPr marL="3655406" algn="l" defTabSz="913852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384">
          <p15:clr>
            <a:srgbClr val="F26B43"/>
          </p15:clr>
        </p15:guide>
        <p15:guide id="4" pos="7296">
          <p15:clr>
            <a:srgbClr val="F26B43"/>
          </p15:clr>
        </p15:guide>
        <p15:guide id="5" orient="horz" pos="960">
          <p15:clr>
            <a:srgbClr val="F26B43"/>
          </p15:clr>
        </p15:guide>
        <p15:guide id="6" orient="horz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456" y="88071"/>
            <a:ext cx="10969943" cy="411480"/>
          </a:xfrm>
        </p:spPr>
        <p:txBody>
          <a:bodyPr/>
          <a:lstStyle/>
          <a:p>
            <a:r>
              <a:rPr lang="en-US" dirty="0" smtClean="0"/>
              <a:t>Why PMEM for Graph Analytics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GB" smtClean="0">
                <a:solidFill>
                  <a:srgbClr val="5F7A76"/>
                </a:solidFill>
              </a:rPr>
              <a:pPr/>
              <a:t>1</a:t>
            </a:fld>
            <a:endParaRPr lang="en-GB" dirty="0">
              <a:solidFill>
                <a:srgbClr val="5F7A76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9557" y="3165879"/>
            <a:ext cx="11527407" cy="271756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GB" sz="1200" i="1" dirty="0" smtClean="0"/>
              <a:t>Graph </a:t>
            </a:r>
            <a:r>
              <a:rPr lang="en-GB" sz="1200" i="1" dirty="0"/>
              <a:t>Analytics is adopted to enable complex </a:t>
            </a:r>
            <a:r>
              <a:rPr lang="en-GB" sz="1200" i="1" dirty="0" smtClean="0"/>
              <a:t>analytics to </a:t>
            </a:r>
            <a:r>
              <a:rPr lang="en-GB" sz="1200" i="1" dirty="0"/>
              <a:t>efficiently model and query data with complex relationship across data </a:t>
            </a:r>
            <a:r>
              <a:rPr lang="en-GB" sz="1200" i="1" dirty="0" smtClean="0"/>
              <a:t>silos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GB" sz="1200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GB" sz="1200" i="1" dirty="0"/>
              <a:t>Graph analytics systems must process graphs with tens of billions of nodes and trillions of edges in-memory</a:t>
            </a:r>
            <a:endParaRPr lang="en-GB" sz="1200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GB" sz="1200" i="1" dirty="0" smtClean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GB" sz="1200" i="1" dirty="0" smtClean="0"/>
              <a:t>Graph </a:t>
            </a:r>
            <a:r>
              <a:rPr lang="en-GB" sz="1200" i="1" dirty="0"/>
              <a:t>Analytics </a:t>
            </a:r>
            <a:r>
              <a:rPr lang="en-GB" sz="1200" i="1" dirty="0" smtClean="0"/>
              <a:t>Use-Cases : Cybersecurity </a:t>
            </a:r>
            <a:r>
              <a:rPr lang="en-GB" sz="1200" i="1" dirty="0"/>
              <a:t>Analytics , Fraud Detection and Recommendation Engine</a:t>
            </a:r>
            <a:endParaRPr lang="en-GB" sz="1200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GB" sz="1200" i="1" dirty="0" smtClean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GB" sz="1200" i="1" dirty="0" smtClean="0"/>
              <a:t>Cybersecurity </a:t>
            </a:r>
            <a:r>
              <a:rPr lang="en-GB" sz="1200" i="1" dirty="0"/>
              <a:t>requires detecting Cyber Threats in Real-Time to reduce high risk of financial data and cost </a:t>
            </a:r>
            <a:r>
              <a:rPr lang="en-GB" sz="1200" i="1" dirty="0" smtClean="0"/>
              <a:t>exposure . Combining </a:t>
            </a:r>
            <a:r>
              <a:rPr lang="en-GB" sz="1200" i="1" dirty="0"/>
              <a:t>Graph Analytics with Memory-Driven Computing provides orders of magnitude improvement in identifying threats and anomalies; minimizes data exfiltration, and provides a path to zero-day scanning.</a:t>
            </a:r>
            <a:endParaRPr lang="en-GB" sz="1200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GB" sz="1200" i="1" dirty="0" smtClean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GB" sz="1200" i="1" dirty="0" smtClean="0"/>
              <a:t>PMEM </a:t>
            </a:r>
            <a:r>
              <a:rPr lang="en-GB" sz="1200" i="1" dirty="0"/>
              <a:t>on Superdome Flex provides a new kind of byte-addressable memory with higher density and lower cost than DRAM helps in runtime optimizations of massive graphs analytics</a:t>
            </a:r>
            <a:endParaRPr lang="en-GB" sz="1200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GB" sz="1200" dirty="0" smtClean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GB" sz="1200" dirty="0" smtClean="0"/>
              <a:t>Persistent </a:t>
            </a:r>
            <a:r>
              <a:rPr lang="en-GB" sz="1200" dirty="0"/>
              <a:t>Memory yields benefits in productivity, performance, and cost for massive graph analytics.</a:t>
            </a:r>
          </a:p>
          <a:p>
            <a:pPr>
              <a:lnSpc>
                <a:spcPct val="90000"/>
              </a:lnSpc>
            </a:pPr>
            <a:endParaRPr lang="en-GB" sz="1200" dirty="0"/>
          </a:p>
        </p:txBody>
      </p:sp>
      <p:sp>
        <p:nvSpPr>
          <p:cNvPr id="10" name="Oval 9"/>
          <p:cNvSpPr/>
          <p:nvPr/>
        </p:nvSpPr>
        <p:spPr bwMode="ltGray">
          <a:xfrm>
            <a:off x="2554309" y="1290242"/>
            <a:ext cx="368215" cy="386625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dirty="0" smtClean="0"/>
              <a:t>A</a:t>
            </a:r>
            <a:endParaRPr lang="en-GB" dirty="0" err="1" smtClean="0"/>
          </a:p>
        </p:txBody>
      </p:sp>
      <p:sp>
        <p:nvSpPr>
          <p:cNvPr id="11" name="Oval 10"/>
          <p:cNvSpPr/>
          <p:nvPr/>
        </p:nvSpPr>
        <p:spPr bwMode="ltGray">
          <a:xfrm>
            <a:off x="5322231" y="1290243"/>
            <a:ext cx="368215" cy="386625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dirty="0">
                <a:solidFill>
                  <a:schemeClr val="dk1"/>
                </a:solidFill>
              </a:rPr>
              <a:t>B</a:t>
            </a:r>
            <a:endParaRPr lang="en-GB" dirty="0" err="1">
              <a:solidFill>
                <a:schemeClr val="dk1"/>
              </a:solidFill>
            </a:endParaRPr>
          </a:p>
        </p:txBody>
      </p:sp>
      <p:cxnSp>
        <p:nvCxnSpPr>
          <p:cNvPr id="12" name="Straight Arrow Connector 11"/>
          <p:cNvCxnSpPr>
            <a:stCxn id="10" idx="6"/>
            <a:endCxn id="11" idx="2"/>
          </p:cNvCxnSpPr>
          <p:nvPr/>
        </p:nvCxnSpPr>
        <p:spPr>
          <a:xfrm>
            <a:off x="2922524" y="1483555"/>
            <a:ext cx="2399707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487988" y="1707799"/>
            <a:ext cx="500856" cy="251613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050" dirty="0" smtClean="0"/>
              <a:t>Vertex</a:t>
            </a:r>
            <a:endParaRPr lang="en-GB" sz="1050" dirty="0"/>
          </a:p>
        </p:txBody>
      </p:sp>
      <p:sp>
        <p:nvSpPr>
          <p:cNvPr id="14" name="TextBox 13"/>
          <p:cNvSpPr txBox="1"/>
          <p:nvPr/>
        </p:nvSpPr>
        <p:spPr>
          <a:xfrm>
            <a:off x="3954259" y="1512705"/>
            <a:ext cx="694220" cy="25339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050" dirty="0" smtClean="0"/>
              <a:t>Edge</a:t>
            </a:r>
            <a:endParaRPr lang="en-GB" sz="1050" dirty="0"/>
          </a:p>
        </p:txBody>
      </p:sp>
      <p:sp>
        <p:nvSpPr>
          <p:cNvPr id="15" name="TextBox 14"/>
          <p:cNvSpPr txBox="1"/>
          <p:nvPr/>
        </p:nvSpPr>
        <p:spPr>
          <a:xfrm>
            <a:off x="5159228" y="1706018"/>
            <a:ext cx="694220" cy="25339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050" dirty="0" smtClean="0"/>
              <a:t>Vertex</a:t>
            </a:r>
            <a:endParaRPr lang="en-GB" sz="1050" dirty="0"/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1387828"/>
              </p:ext>
            </p:extLst>
          </p:nvPr>
        </p:nvGraphicFramePr>
        <p:xfrm>
          <a:off x="2487988" y="1901110"/>
          <a:ext cx="457200" cy="762000"/>
        </p:xfrm>
        <a:graphic>
          <a:graphicData uri="http://schemas.openxmlformats.org/drawingml/2006/table">
            <a:tbl>
              <a:tblPr/>
              <a:tblGrid>
                <a:gridCol w="457200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1474852"/>
              </p:ext>
            </p:extLst>
          </p:nvPr>
        </p:nvGraphicFramePr>
        <p:xfrm>
          <a:off x="5322231" y="1899330"/>
          <a:ext cx="457200" cy="762000"/>
        </p:xfrm>
        <a:graphic>
          <a:graphicData uri="http://schemas.openxmlformats.org/drawingml/2006/table">
            <a:tbl>
              <a:tblPr/>
              <a:tblGrid>
                <a:gridCol w="457200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0235880"/>
              </p:ext>
            </p:extLst>
          </p:nvPr>
        </p:nvGraphicFramePr>
        <p:xfrm>
          <a:off x="4001060" y="580181"/>
          <a:ext cx="457200" cy="762000"/>
        </p:xfrm>
        <a:graphic>
          <a:graphicData uri="http://schemas.openxmlformats.org/drawingml/2006/table">
            <a:tbl>
              <a:tblPr/>
              <a:tblGrid>
                <a:gridCol w="457200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3960" y="499551"/>
            <a:ext cx="3507203" cy="2362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51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HPE_Standard_Arial_16x9_v4">
  <a:themeElements>
    <a:clrScheme name="HPE">
      <a:dk1>
        <a:sysClr val="windowText" lastClr="000000"/>
      </a:dk1>
      <a:lt1>
        <a:sysClr val="window" lastClr="FFFFFF"/>
      </a:lt1>
      <a:dk2>
        <a:srgbClr val="808285"/>
      </a:dk2>
      <a:lt2>
        <a:srgbClr val="C6C9CA"/>
      </a:lt2>
      <a:accent1>
        <a:srgbClr val="2AD2C9"/>
      </a:accent1>
      <a:accent2>
        <a:srgbClr val="614767"/>
      </a:accent2>
      <a:accent3>
        <a:srgbClr val="FF8D6D"/>
      </a:accent3>
      <a:accent4>
        <a:srgbClr val="5F7A76"/>
      </a:accent4>
      <a:accent5>
        <a:srgbClr val="C6C9CA"/>
      </a:accent5>
      <a:accent6>
        <a:srgbClr val="808285"/>
      </a:accent6>
      <a:hlink>
        <a:srgbClr val="000000"/>
      </a:hlink>
      <a:folHlink>
        <a:srgbClr val="00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ltGray">
        <a:solidFill>
          <a:schemeClr val="accent6"/>
        </a:solidFill>
        <a:ln w="19050">
          <a:solidFill>
            <a:schemeClr val="accent6"/>
          </a:solidFill>
        </a:ln>
      </a:spPr>
      <a:bodyPr rtlCol="0" anchor="ctr"/>
      <a:lstStyle>
        <a:defPPr algn="ctr">
          <a:lnSpc>
            <a:spcPct val="90000"/>
          </a:lnSpc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90000"/>
          </a:lnSpc>
          <a:defRPr/>
        </a:defPPr>
      </a:lstStyle>
    </a:txDef>
  </a:objectDefaults>
  <a:extraClrSchemeLst/>
  <a:custClrLst>
    <a:custClr name="0|169|130">
      <a:srgbClr val="00A982"/>
    </a:custClr>
    <a:custClr name="128|116|110">
      <a:srgbClr val="80746E"/>
    </a:custClr>
    <a:custClr name="66|85|99">
      <a:srgbClr val="425563"/>
    </a:custClr>
  </a:custClrLst>
  <a:extLst>
    <a:ext uri="{05A4C25C-085E-4340-85A3-A5531E510DB2}">
      <thm15:themeFamily xmlns:thm15="http://schemas.microsoft.com/office/thememl/2012/main" name="HPE_Standard_Arial_16x9_v4.potx" id="{33E1E5A2-5199-4820-A66F-4091C073A05F}" vid="{002BF65F-E8AE-41C2-BA68-CEDEE5E69DD2}"/>
    </a:ext>
  </a:extLst>
</a:theme>
</file>

<file path=ppt/theme/theme2.xml><?xml version="1.0" encoding="utf-8"?>
<a:theme xmlns:a="http://schemas.openxmlformats.org/drawingml/2006/main" name="1_HPE_Standard_Metric_16x9_v2">
  <a:themeElements>
    <a:clrScheme name="HPE">
      <a:dk1>
        <a:sysClr val="windowText" lastClr="000000"/>
      </a:dk1>
      <a:lt1>
        <a:sysClr val="window" lastClr="FFFFFF"/>
      </a:lt1>
      <a:dk2>
        <a:srgbClr val="425563"/>
      </a:dk2>
      <a:lt2>
        <a:srgbClr val="C6C9CA"/>
      </a:lt2>
      <a:accent1>
        <a:srgbClr val="425563"/>
      </a:accent1>
      <a:accent2>
        <a:srgbClr val="2AD2C9"/>
      </a:accent2>
      <a:accent3>
        <a:srgbClr val="FF8D6D"/>
      </a:accent3>
      <a:accent4>
        <a:srgbClr val="5B4767"/>
      </a:accent4>
      <a:accent5>
        <a:srgbClr val="617D78"/>
      </a:accent5>
      <a:accent6>
        <a:srgbClr val="C6C9CA"/>
      </a:accent6>
      <a:hlink>
        <a:srgbClr val="617D78"/>
      </a:hlink>
      <a:folHlink>
        <a:srgbClr val="878787"/>
      </a:folHlink>
    </a:clrScheme>
    <a:fontScheme name="HPE">
      <a:majorFont>
        <a:latin typeface="Metric Bold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Metric Regular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ltGray">
        <a:solidFill>
          <a:schemeClr val="accent1"/>
        </a:solidFill>
        <a:ln w="19050">
          <a:solidFill>
            <a:schemeClr val="accent1"/>
          </a:solidFill>
        </a:ln>
      </a:spPr>
      <a:bodyPr rtlCol="0" anchor="ctr"/>
      <a:lstStyle>
        <a:defPPr algn="ctr">
          <a:lnSpc>
            <a:spcPct val="90000"/>
          </a:lnSpc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90000"/>
          </a:lnSpc>
          <a:defRPr/>
        </a:defPPr>
      </a:lstStyle>
    </a:txDef>
  </a:objectDefaults>
  <a:extraClrSchemeLst/>
  <a:custClrLst>
    <a:custClr name="0|179|136">
      <a:srgbClr val="00B388"/>
    </a:custClr>
    <a:custClr name="135|123|117">
      <a:srgbClr val="877B75"/>
    </a:custClr>
    <a:custClr name="135|135|135">
      <a:srgbClr val="878787"/>
    </a:custClr>
  </a:custClrLst>
  <a:extLst>
    <a:ext uri="{05A4C25C-085E-4340-85A3-A5531E510DB2}">
      <thm15:themeFamily xmlns:thm15="http://schemas.microsoft.com/office/thememl/2012/main" name="DLON_SpeakerTemplate_v2" id="{6229C32F-7FD0-494F-9B22-FB6B622E1C91}" vid="{1C53FEB3-D5A7-4402-AED5-6B01C2FBFE3C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12277</TotalTime>
  <Words>162</Words>
  <Application>Microsoft Office PowerPoint</Application>
  <PresentationFormat>Widescreen</PresentationFormat>
  <Paragraphs>30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</vt:lpstr>
      <vt:lpstr>Calibri</vt:lpstr>
      <vt:lpstr>Metric Bold</vt:lpstr>
      <vt:lpstr>Metric Regular</vt:lpstr>
      <vt:lpstr>Wingdings</vt:lpstr>
      <vt:lpstr>HPE_Standard_Arial_16x9_v4</vt:lpstr>
      <vt:lpstr>1_HPE_Standard_Metric_16x9_v2</vt:lpstr>
      <vt:lpstr>think-cell Slide</vt:lpstr>
      <vt:lpstr>Why PMEM for Graph Analytics</vt:lpstr>
    </vt:vector>
  </TitlesOfParts>
  <Company>Hewlett 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Raturi, Rahul</dc:creator>
  <cp:lastModifiedBy>Kumar, Ashish</cp:lastModifiedBy>
  <cp:revision>592</cp:revision>
  <dcterms:created xsi:type="dcterms:W3CDTF">2018-03-06T11:33:48Z</dcterms:created>
  <dcterms:modified xsi:type="dcterms:W3CDTF">2019-08-29T11:49:14Z</dcterms:modified>
</cp:coreProperties>
</file>