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41F2FE-793E-4B86-A22F-D0686D70FE4B}"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360315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41F2FE-793E-4B86-A22F-D0686D70FE4B}"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165315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41F2FE-793E-4B86-A22F-D0686D70FE4B}"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410931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41F2FE-793E-4B86-A22F-D0686D70FE4B}"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334917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41F2FE-793E-4B86-A22F-D0686D70FE4B}"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273362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D41F2FE-793E-4B86-A22F-D0686D70FE4B}"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158787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D41F2FE-793E-4B86-A22F-D0686D70FE4B}" type="datetimeFigureOut">
              <a:rPr lang="en-IN" smtClean="0"/>
              <a:t>29-09-2020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261942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D41F2FE-793E-4B86-A22F-D0686D70FE4B}" type="datetimeFigureOut">
              <a:rPr lang="en-IN" smtClean="0"/>
              <a:t>29-09-2020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265162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1F2FE-793E-4B86-A22F-D0686D70FE4B}" type="datetimeFigureOut">
              <a:rPr lang="en-IN" smtClean="0"/>
              <a:t>29-09-2020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35315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41F2FE-793E-4B86-A22F-D0686D70FE4B}"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17152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41F2FE-793E-4B86-A22F-D0686D70FE4B}"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58C46-70FC-4C44-BECF-451B5B1FC9B7}" type="slidenum">
              <a:rPr lang="en-IN" smtClean="0"/>
              <a:t>‹#›</a:t>
            </a:fld>
            <a:endParaRPr lang="en-IN"/>
          </a:p>
        </p:txBody>
      </p:sp>
    </p:spTree>
    <p:extLst>
      <p:ext uri="{BB962C8B-B14F-4D97-AF65-F5344CB8AC3E}">
        <p14:creationId xmlns:p14="http://schemas.microsoft.com/office/powerpoint/2010/main" val="265401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1F2FE-793E-4B86-A22F-D0686D70FE4B}" type="datetimeFigureOut">
              <a:rPr lang="en-IN" smtClean="0"/>
              <a:t>29-09-2020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58C46-70FC-4C44-BECF-451B5B1FC9B7}" type="slidenum">
              <a:rPr lang="en-IN" smtClean="0"/>
              <a:t>‹#›</a:t>
            </a:fld>
            <a:endParaRPr lang="en-IN"/>
          </a:p>
        </p:txBody>
      </p:sp>
    </p:spTree>
    <p:extLst>
      <p:ext uri="{BB962C8B-B14F-4D97-AF65-F5344CB8AC3E}">
        <p14:creationId xmlns:p14="http://schemas.microsoft.com/office/powerpoint/2010/main" val="418776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IN" altLang="en-US" sz="3600" b="1" dirty="0">
                <a:solidFill>
                  <a:schemeClr val="accent2">
                    <a:lumMod val="75000"/>
                  </a:schemeClr>
                </a:solidFill>
                <a:latin typeface="Arial" panose="020B0604020202020204" pitchFamily="34" charset="0"/>
                <a:cs typeface="Arial" panose="020B0604020202020204" pitchFamily="34" charset="0"/>
              </a:rPr>
              <a:t> Assignment</a:t>
            </a:r>
            <a:br>
              <a:rPr lang="en-IN" altLang="en-US" sz="3600" b="1" dirty="0">
                <a:solidFill>
                  <a:schemeClr val="accent2">
                    <a:lumMod val="75000"/>
                  </a:schemeClr>
                </a:solidFill>
                <a:latin typeface="Arial" panose="020B0604020202020204" pitchFamily="34" charset="0"/>
                <a:cs typeface="Arial" panose="020B0604020202020204" pitchFamily="34" charset="0"/>
              </a:rPr>
            </a:br>
            <a:endParaRPr lang="en-IN" sz="3600" b="1"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96752"/>
            <a:ext cx="8229600" cy="5112568"/>
          </a:xfrm>
          <a:ln>
            <a:noFill/>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457200" lvl="0" indent="-457200">
              <a:buAutoNum type="alphaLcParenBoth"/>
            </a:pPr>
            <a:r>
              <a:rPr lang="en-US" sz="2400" dirty="0">
                <a:solidFill>
                  <a:schemeClr val="tx1"/>
                </a:solidFill>
                <a:latin typeface="Arial" pitchFamily="34" charset="0"/>
                <a:cs typeface="Arial" pitchFamily="34" charset="0"/>
              </a:rPr>
              <a:t>Do any of the suburbs of Boston appears to have particularly high crime rates? Tax rates? Pupil-teacher ratios? Comment on the range of each predictor.</a:t>
            </a:r>
          </a:p>
          <a:p>
            <a:pPr marL="0" lvl="0" indent="0">
              <a:buNone/>
            </a:pPr>
            <a:r>
              <a:rPr lang="en-US" sz="2400" dirty="0">
                <a:solidFill>
                  <a:schemeClr val="tx1"/>
                </a:solidFill>
                <a:latin typeface="Arial" pitchFamily="34" charset="0"/>
                <a:cs typeface="Arial" pitchFamily="34" charset="0"/>
              </a:rPr>
              <a:t>(b) How many of the suburbs in this data set bound the Charles river?</a:t>
            </a:r>
          </a:p>
          <a:p>
            <a:pPr marL="0" lvl="0" indent="0">
              <a:buNone/>
            </a:pPr>
            <a:r>
              <a:rPr lang="en-US" sz="2400" dirty="0">
                <a:solidFill>
                  <a:schemeClr val="tx1"/>
                </a:solidFill>
                <a:latin typeface="Arial" pitchFamily="34" charset="0"/>
                <a:cs typeface="Arial" pitchFamily="34" charset="0"/>
              </a:rPr>
              <a:t>(c) What is the median pupil-teacher ratio among the towns in this data set?  </a:t>
            </a:r>
          </a:p>
          <a:p>
            <a:pPr marL="0" lvl="0" indent="0">
              <a:buNone/>
            </a:pPr>
            <a:r>
              <a:rPr lang="en-US" sz="2400" dirty="0">
                <a:solidFill>
                  <a:schemeClr val="tx1"/>
                </a:solidFill>
                <a:latin typeface="Arial" pitchFamily="34" charset="0"/>
                <a:cs typeface="Arial" pitchFamily="34" charset="0"/>
              </a:rPr>
              <a:t>(d) Which suburb of Boston has lowest median value of owner-occupied homes? What are the values of the other predictors for that suburb, and how do those values compare to the overall ranges for those predictors? Comment on your findings.</a:t>
            </a:r>
          </a:p>
          <a:p>
            <a:pPr marL="0" lvl="0" indent="0">
              <a:buNone/>
            </a:pPr>
            <a:r>
              <a:rPr lang="en-US" sz="2400" dirty="0">
                <a:solidFill>
                  <a:schemeClr val="tx1"/>
                </a:solidFill>
                <a:latin typeface="Arial" pitchFamily="34" charset="0"/>
                <a:cs typeface="Arial" pitchFamily="34" charset="0"/>
              </a:rPr>
              <a:t>(e) In this data set, how many of the suburbs average more than seven rooms per dwelling? More than eight rooms per dwelling? Comment on the suburbs that average more than eight rooms per dwelling.</a:t>
            </a:r>
          </a:p>
          <a:p>
            <a:pPr marL="0" lvl="0" indent="0">
              <a:buNone/>
            </a:pPr>
            <a:r>
              <a:rPr lang="en-US" sz="2400" dirty="0">
                <a:solidFill>
                  <a:schemeClr val="tx1"/>
                </a:solidFill>
                <a:latin typeface="Arial" pitchFamily="34" charset="0"/>
                <a:cs typeface="Arial" pitchFamily="34" charset="0"/>
              </a:rPr>
              <a:t>(f) Identify the best combination of predictors that gives better accuracy</a:t>
            </a:r>
          </a:p>
          <a:p>
            <a:pPr marL="0" lvl="0" indent="0">
              <a:buNone/>
            </a:pPr>
            <a:endParaRPr lang="en-US" sz="2400" dirty="0">
              <a:solidFill>
                <a:schemeClr val="tx1"/>
              </a:solidFill>
              <a:latin typeface="Arial" pitchFamily="34" charset="0"/>
              <a:cs typeface="Arial" pitchFamily="34" charset="0"/>
            </a:endParaRPr>
          </a:p>
          <a:p>
            <a:pPr marL="0" lvl="0" indent="0">
              <a:buNone/>
            </a:pPr>
            <a:endParaRPr lang="en-IN" sz="2400" dirty="0"/>
          </a:p>
          <a:p>
            <a:pPr marL="0" indent="0">
              <a:buNone/>
            </a:pPr>
            <a:endParaRPr lang="en-US" altLang="en-US" sz="2400"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733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166</Words>
  <Application>Microsoft Office PowerPoint</Application>
  <PresentationFormat>On-screen Show (4:3)</PresentationFormat>
  <Paragraphs>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 Assignment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Jaydeep Mukherjee</dc:creator>
  <cp:lastModifiedBy>Ashish Nayak (Accenture International Limite)</cp:lastModifiedBy>
  <cp:revision>18</cp:revision>
  <dcterms:created xsi:type="dcterms:W3CDTF">2015-07-12T17:50:28Z</dcterms:created>
  <dcterms:modified xsi:type="dcterms:W3CDTF">2020-09-29T18:27:04Z</dcterms:modified>
</cp:coreProperties>
</file>