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1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notesSlides/notesSlide2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notesSlides/notesSlide3.xml" ContentType="application/vnd.openxmlformats-officedocument.presentationml.notesSlide+xml"/>
  <Override PartName="/ppt/ink/ink15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38"/>
  </p:notesMasterIdLst>
  <p:sldIdLst>
    <p:sldId id="256" r:id="rId2"/>
    <p:sldId id="289" r:id="rId3"/>
    <p:sldId id="290" r:id="rId4"/>
    <p:sldId id="291" r:id="rId5"/>
    <p:sldId id="257" r:id="rId6"/>
    <p:sldId id="292" r:id="rId7"/>
    <p:sldId id="306" r:id="rId8"/>
    <p:sldId id="258" r:id="rId9"/>
    <p:sldId id="293" r:id="rId10"/>
    <p:sldId id="294" r:id="rId11"/>
    <p:sldId id="275" r:id="rId12"/>
    <p:sldId id="276" r:id="rId13"/>
    <p:sldId id="277" r:id="rId14"/>
    <p:sldId id="278" r:id="rId15"/>
    <p:sldId id="260" r:id="rId16"/>
    <p:sldId id="279" r:id="rId17"/>
    <p:sldId id="261" r:id="rId18"/>
    <p:sldId id="280" r:id="rId19"/>
    <p:sldId id="262" r:id="rId20"/>
    <p:sldId id="308" r:id="rId21"/>
    <p:sldId id="281" r:id="rId22"/>
    <p:sldId id="282" r:id="rId23"/>
    <p:sldId id="283" r:id="rId24"/>
    <p:sldId id="307" r:id="rId25"/>
    <p:sldId id="284" r:id="rId26"/>
    <p:sldId id="285" r:id="rId27"/>
    <p:sldId id="286" r:id="rId28"/>
    <p:sldId id="287" r:id="rId29"/>
    <p:sldId id="288" r:id="rId30"/>
    <p:sldId id="309" r:id="rId31"/>
    <p:sldId id="295" r:id="rId32"/>
    <p:sldId id="310" r:id="rId33"/>
    <p:sldId id="311" r:id="rId34"/>
    <p:sldId id="312" r:id="rId35"/>
    <p:sldId id="313" r:id="rId36"/>
    <p:sldId id="30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Kumar Nayak (Accenture)" initials="AKN(" lastIdx="1" clrIdx="0">
    <p:extLst>
      <p:ext uri="{19B8F6BF-5375-455C-9EA6-DF929625EA0E}">
        <p15:presenceInfo xmlns:p15="http://schemas.microsoft.com/office/powerpoint/2012/main" userId="S-1-5-21-2146773085-903363285-719344707-21728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121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2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16,'-3'2'448,"6"3"-32,-1-1-31,3 1-65,0 1 96,-2-1-192,2-3-96,-1-2 32,14 4-32,-11-4-192,0 0-64,-4 0-320,4 0-481,0-4-127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16,'17'18'3682,"-13"-13"-3423,0 0 0,0 0 1,-1 0-1,1 0 0,4 12 1,1 0 131,-6-13-285,-1 0 0,-1 0-1,1 0 1,-1 1 0,1-1 0,-1 0-1,0 8 1,1 32 559,-1-12-218,0-18-243,1 18 215,-2-30-391,1 0-1,-1 1 0,1-1 1,0 0-1,0 0 0,0 0 0,0 0 1,0 0-1,0 0 0,2 3 1,-3-4-6,1-1 0,-1 0 0,0 1 0,0-1 0,1 1 0,-1-1 0,0 0 0,1 1 1,-1-1-1,0 0 0,1 0 0,-1 1 0,0-1 0,1 0 0,-1 0 0,1 1 0,-1-1 1,0 0-1,1 0 0,-1 0 0,1 0 0,-1 0 0,1 0 0,-1 0 0,1 0 0,-1 0 1,0 0-1,1 0 0,-1 0 0,1 0 0,-1 0 0,1 0 0,-1 0 0,1-1 0,1 0 32,-1 0-1,0-1 0,0 0 1,1 1-1,-1-1 0,0 0 1,-1 1-1,2-4 0,3-7 59,-1-1-1,0 0 0,-1 0 1,3-25-1,1-6-27,0 11 20,2 1 0,1 1 0,27-60 0,-21 61 24,-16 30-127,0-1 1,0 1-1,1 0 0,-1 0 1,0 0-1,0 0 0,0 0 1,1 0-1,-1 0 0,0 0 1,0-1-1,0 1 0,1 0 1,-1 0-1,0 0 0,0 0 1,0 0-1,1 0 0,-1 0 1,0 0-1,0 0 0,1 0 1,-1 1-1,0-1 0,0 0 1,0 0-1,1 0 0,-1 0 1,0 0-1,0 0 0,0 0 1,0 0-1,1 1 0,-1-1 1,0 0-1,0 0 0,0 0 1,0 0-1,0 1 0,1-1 1,5 6 18,-1 1-5,0-1 0,0 0 0,8 7 0,-7-8-35,-1 0-1,0 0 0,0 1 1,5 8-1,0 0-500,-1-1 0,18 16 0,-26-27 294,1-1 0,0 1-1,0-1 1,0 0 0,0 0 0,0 0 0,0 0 0,0 0 0,0 0 0,0 0 0,1-1 0,-1 1 0,4 0 0,-2-1-399,-1 0 0,1 0 0,0 0 1,0 0-1,0 0 0,-1-1 0,6-1 1,3-2-448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3 159 368,'-2'-38'7246,"2"35"-7022,0 1 1,1-1-1,0 0 0,-1 0 1,1 1-1,0-1 0,0 1 1,1-1-1,-1 1 0,1-1 1,-1 1-1,1 0 0,0-1 1,-1 1-1,1 0 0,0 0 0,3-2 1,6-4 436,0 0 0,15-8 0,-21 13-514,10-7 174,-11 7-226,1 0-1,0 0 0,0 0 1,1 1-1,-1-1 1,7-1-1,-8 3-75,6-2 144,20-1-1,-27 3-145,-1 1-1,1 0 1,-1 0-1,0 0 1,1 1 0,-1-1-1,1 0 1,-1 1-1,0 0 1,1 0 0,-1-1-1,0 1 1,4 3-1,-5-3-17,1 0-1,-1 1 0,0-1 1,0 0-1,0 1 1,-1-1-1,1 1 0,0-1 1,-1 1-1,1 0 1,-1-1-1,1 1 0,0 2 1,-1-1-7,1 1 0,-1-1 0,0 1 1,0-1-1,0 5 0,-6 17-62,-1-1 0,-1 1 0,-2-2 0,-11 25 0,5-15 46,-14 24-67,4-10-36,14-21 20,-15 53 0,27-78 108,0-1 0,0 0 0,0 0 0,0 1 0,0-1 0,0 0 0,0 0 0,0 1 0,0-1 0,0 0 0,0 0 0,0 1 0,0-1 0,0 0 0,0 0 0,1 0 0,-1 1 0,0-1 0,0 0 0,0 0 0,0 0 0,0 1-1,1-1 1,-1 0 0,0 0 0,0 0 0,0 0 0,1 1 0,-1-1 0,0 0 0,0 0 0,0 0 0,1 0 0,-1 0 0,0 0 0,0 0 0,1 0 0,-1 0 0,0 0 0,0 0 0,1 0 0,-1 0 0,0 0 0,0 0 0,1 0 0,-1 0 0,1 0 4,0 0 1,0 0-1,0 0 1,0 0 0,0 0-1,0-1 1,0 1-1,0 0 1,0-1-1,1 0 1,12-11 17,-9 8 5,0-1 0,11-6 0,-3 2-56,-1 0 1,0-1 0,0 0-1,-1-1 1,13-18 0,-1 4-289,-13 14-31,0-1 0,-1 0 1,9-14-1,-15 21-89,0 0 0,-1 0 1,0 0-1,0 0 0,0 0 0,-1 0 0,0-1 0,0 1 1,0-1-1,0 1 0,-1-11 0,0 14 189,-1-1-1,1 1 0,-1 0 1,1 0-1,-1 0 1,0-1-1,1 1 1,-1 0-1,0 0 1,-1 0-1,1 0 1,0 0-1,-3-2 0,1 0-229,-1 1-1,0 0 1,0 0-1,-9-5 1,-6-3-660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80,'5'-1'5176,"-4"1"-5047,-1-1 0,0 1 1,0 0-1,0 0 1,0 0-1,0 0 0,0-1 1,0-11 2245,1-2-1202,0 7-570,-1 0-1,1-12 1,-1-7 342,1 16-677,-1-1-1,-2-14 1,2 17-132,-1 1-1,1-1 1,0 0 0,0 0-1,3-12 1,3-10 162,-5 21-107,1 0 0,0 0 0,7-16 0,-5 17-99,-3 8-65,-1-1 1,1 0-1,-1 0 0,1 1 0,-1-1 1,1 0-1,-1 0 0,0 0 0,0 0 1,1 0-1,-1 0 0,0 0 0,0 0 1,0 0-1,0-1 0,1 2-19,-1 0-1,1 0 1,0-1 0,0 1-1,-1 0 1,1 0 0,0 0-1,-1 0 1,1 0-1,0 0 1,-1 0 0,1 0-1,0 0 1,0 1-1,11-1 29,-2-1-31,0 0 1,0 0 0,1 1-1,-1 1 1,15 2 0,53 14 23,-50-10-71,25 8-14,-34-9-34,0-1 0,0-1 0,23 3 0,-32-7 14,118 4-1008,-111-5 466,1 0 1,-1-2-1,0 0 0,1-1 0,20-7 1,-31 8-279,0 0 0,0 0 0,9-5 1,-14 6 536,1 0 0,-1 0 0,0 0-1,1 0 1,-1 0 0,0 0 0,-1-1 0,1 1 0,0-1 0,-1 1 0,3-6 0,2-6-890,1-1 134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14 112,'3'1'1761,"6"-2"544,-8 1-2086,2-5 672,-2 3-528,0 2-351,-1 0 0,0 0 0,0 0 0,0 0 0,0-1 0,0 1 0,0 0 0,0 0 0,0 0 0,0 0-1,1 0 1,-1 0 0,0 0 0,0 0 0,0-1 0,0 1 0,0 0 0,0 0 0,0 0 0,0 0 0,0 0 0,0 0 0,0 0 0,0-1 0,0 1-1,0 0 1,0 0 0,0 0 0,0 0 0,0 0 0,0 0 0,0-1 0,0 1 0,0 0 0,0 0 0,0 0 0,0 0 0,0 0 0,-1 0 0,1 0 0,0 0-1,0-1 1,0 1 0,0 0 0,0 0 0,-1-2 1552,1 16-1532,0-10-39,0 1 1,-1 0 0,0 0-1,0 0 1,0 0 0,-1 0-1,-2 5 1,-17 31 283,8-18-205,0-2 127,-20 27 0,-1 2-52,-9 16-28,-22 37-52,55-84-37,0 0 0,-8 22 0,14-30 13,1-1 0,0 1 0,1 0-1,0 0 1,0 21 0,2-32-34,0 1 0,0-1-1,0 0 1,0 1-1,0-1 1,0 0 0,0 0-1,0 1 1,0-1 0,0 0-1,0 1 1,1-1 0,-1 0-1,0 0 1,0 1 0,0-1-1,0 0 1,0 0 0,1 1-1,-1-1 1,0 0 0,0 0-1,0 0 1,1 0 0,-1 1-1,0-1 1,0 0-1,1 0 1,-1 0 0,11 0 238,9-9 127,-2-1-68,25-9 0,11-6 90,-19 7-195,1 1 0,46-13 0,-63 23-169,-8 3 2,0 0 0,20-3-1,-10 3 186,-21 4-211,0 1-1,0-1 0,0 1 1,0-1-1,0 1 0,0-1 1,0 0-1,0 1 0,0-1 1,0 1-1,0-1 1,-1 1-1,1-1 0,0 0 1,0 1-1,0-1 0,-1 1 1,1-1-1,0 0 1,-1 1-1,-41 34 345,21-19-272,-23 24 0,28-22-53,-128 137-181,107-110-20,-51 79 0,79-111 166,1 1-1,1-1 1,0 1 0,1 0-1,1 0 1,-5 17 0,10-31 6,-2 8-34,1 0 0,-1 0-1,2 0 1,-1 1 0,1 10 0,0-17 43,1 0-1,-1 0 1,0 0 0,1-1-1,-1 1 1,1 0 0,0 0 0,-1-1-1,1 1 1,0-1 0,0 1-1,0 0 1,0-1 0,1 0 0,-1 1-1,0-1 1,1 0 0,-1 0-1,0 1 1,1-1 0,0 0 0,-1 0-1,1-1 1,-1 1 0,1 0-1,0-1 1,0 1 0,-1-1-1,1 1 1,2-1 0,3 1 38,-1 0 1,1-1 0,-1 0-1,1 0 1,-1-1-1,0 0 1,1 0-1,-1-1 1,8-2 0,8-4 196,26-13 1,-14 5 16,124-58 405,-8 4-420,48-12-79,-188 78-192,31-17-581,-53 18-779,3 2 193,-1 1 0,-10 0 0,-14 1-2951,29-1 3448,0 0-1,0 0 1,-9 2-1,2-2-455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54 154 432,'0'0'8084,"0"-16"-7054,-1 11-925,1 0 1,-2 0 0,1 0-1,0 0 1,-1 1 0,-3-6-1,3 4-33,-10-14 361,10 18-370,1 0 0,-1 0 0,1-1-1,-1 1 1,1 0 0,0-1 0,0 1 0,0-1 0,0-4 0,-4-6 139,4 12-158,0 0 0,1-1 0,-1 1 0,1-1 0,-1 1 0,1-1 0,-1 1 0,1-1 0,0 1 0,0-1 0,0 1 0,0-1 0,0 1 1,0-1-1,1-2 0,-2 4 9,1 0 0,0-1 1,0 1-1,0-1 0,-1 1 1,1 0-1,0-1 1,0 1-1,-1 0 0,1 0 1,0-1-1,-1 1 0,1 0 1,0 0-1,-1-1 0,0 1 1,1 1 426,0 3-475,0-3 0,0 0 1,0 1-1,0-1 0,0 0 1,1 1-1,-1-1 0,0 1 1,1-1-1,-1 0 0,1 0 1,-1 1-1,1-1 1,-1 0-1,2 2 0,14 29 33,-10-20-23,-1-1 0,2 0 0,-1 0 0,17 19-1,-8-12-17,-9-11-3,0 0 0,7 6 1,-11-11 3,1 0 1,-1 0-1,1-1 1,0 1-1,-1-1 1,1 1-1,0-1 1,0 0-1,0 0 1,3 1-1,0-1-66,0 0 0,1-1-1,-1 1 1,1-1 0,9-1 0,-13 0-112,0 1 1,1-1 0,-1 0-1,0 0 1,0 0 0,1 0-1,-1-1 1,0 1 0,0-1-1,0 0 1,4-4 0,-6 6 19,-1-1 0,1 1 0,-1-1 1,1 0-1,-1 0 0,1 1 0,-1-1 0,1 0 0,-1 0 1,0 1-1,1-1 0,-1 0 0,0 0 0,0 0 0,0 1 1,0-1-1,0 0 0,0 0 0,0 0 0,0 0 0,0 0 1,0 1-1,0-1 0,0 0 0,0 0 0,-1 0 0,1 1 1,0-1-1,-1 0 0,1 0 0,-1 1 0,1-1 0,0 0 1,-2-1-1,0-1-530,-1 0 0,0 0 1,0 0-1,0 0 0,-6-3 0,-2-1-425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0 208,'2'13'3298,"-2"-12"-3229,1 0 0,-1 0 0,0-1 0,1 1 0,-1 0 0,0 0 1,0 0-1,0 0 0,0 0 0,0 0 0,0 0 0,0 0 0,0 0 1,0-1-1,0 1 0,0 0 0,0 0 0,-1 0 0,1 0 0,0 0 1,-1 0-1,1 0 0,-1 1 0,0-2-39,1 1 1,0-1-1,0 0 0,-1 1 1,1-1-1,0 1 1,0-1-1,0 1 0,0-1 1,-1 0-1,1 1 0,0-1 1,0 1-1,0-1 0,0 1 1,0 0-1,0 2-70,-8-1-415,1-2-3024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15 176,'13'0'4306,"34"0"317,0 0-3451,-45-1-1305,1 1 1,-1-1-1,0 1 1,1-1-1,-1 0 1,0 0-1,0 0 1,1 0-1,-1 0 1,0-1-1,2-1 1,-4 3-108,0-1 0,-1 1 0,1 0 1,-1 0-1,1 0 0,-1 0 1,1 0-1,-1 0 0,1 0 0,-1 0 1,1 0-1,-1 0 0,1 0 1,0 0-1,-1 0 0,1 0 0,-1 0 1,1 1-1,-1-1 0,1 0 1,0 0-1,-1 0 0,1 1 0,-1-1 1,1 0-1,-1 1 0,-4 3-912,-4 0 106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16,'10'0'2647,"-1"-1"-2115,0 0 1,0-1 0,0 0-1,-1-1 1,1 0 0,-1-1-1,8-4 1,-9 6-264,14-8 110,-1 2-267,0-2 0,0 0 0,29-21 0,-46 29-479,-1-1 0,1 1 0,-1-1 0,0 0 0,0 1 1,0-1-1,0 0 0,0-1 0,-1 1 0,0 0 0,1 0 1,-1-1-1,0 1 0,-1 0 0,2-7 0,-2 5-839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16,'0'-2'4557,"5"4"-2172,-2 0-2182,0 0-1,0 0 1,-1 0 0,1 0 0,-1 0-1,1 0 1,-1 1 0,0-1 0,0 1-1,2 3 1,9 10 325,-8-10-382,1 1-1,-2 0 1,1 0-1,-1 0 0,4 10 1,3 5 161,-1-2-162,-1 0 1,11 40-1,-19-55-213,1 0-27,-1-1 0,1 1 1,0-1-1,0 0 0,2 5 1,7 1-1894,-10-10 1462,0 1 0,0-1-1,0 1 1,1-1 0,-1 1-1,0-1 1,0 0 0,0 0-1,1 0 1,1 1 0,-3-6-1801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16,'1'-1'170,"-1"1"-1,0-1 1,1 1-1,-1-1 1,0 1-1,1-1 1,-1 1-1,1-1 1,-1 1-1,1-1 1,-1 1-1,1-1 1,-1 1-1,1 0 1,-1-1 0,1 1-1,0 0 1,-1 0-1,1-1 1,-1 1-1,1 0 1,0 0-1,-1 0 1,1 0-1,0 0 1,0 0-1,6-2 835,-6 2-905,-1-1 0,1 1 1,-1 0-1,1 0 0,-1 0 0,1-1 0,0 1 0,-1 0 0,1 0 0,-1 0 1,1 0-1,0 0 0,-1 0 0,1 0 0,-1 0 0,1 0 0,0 1 0,-1-1 1,1 0-1,-1 0 0,1 0 0,-1 1 0,2 0 0,0 0 64,0 0-1,0 1 1,-1-1-1,1 1 0,0 0 1,2 2-1,1 5 189,1-1-1,4 12 1,-5-9-140,0 1 1,-2 0 0,5 18 0,-5-16-71,1 0 0,5 14 0,3 9 91,-3-8 26,-7-23 32,-2-4-32,-1-3-5,0-2-168,1 1-1,-1 0 1,1 0 0,-1-1 0,1 1 0,0 0 0,0-1-1,0 1 1,1-5 0,-1-8 107,-10-60 294,0-1-214,3-52 256,7 29 347,0 99-867,1 0-1,-1-1 0,0 1 0,0 0 1,0-1-1,1 1 0,-1 0 0,0-1 1,1 1-1,-1 0 0,0 0 0,1-1 1,-1 1-1,0 0 0,1 0 0,-1 0 1,0-1-1,1 1 0,-1 0 0,0 0 1,1 0-1,-1 0 0,1 0 0,-1 0 1,0 0-1,1 0 0,-1 0 0,1 0 1,0 0-1,14 1 47,-8 3-20,1 0 0,-1 1-1,0 0 1,0 0 0,0 0-1,11 13 1,32 44-15,-4-4-247,-31-42 13,-6-5-434,1-1 1,13 10-1,-9-11-1553,-12-8 1315,1 1 1,0-1 0,-1 0-1,1 0 1,0 0 0,0 0 0,0-1-1,0 1 1,0-1 0,0 0 0,4 0-1,-2-1-196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5 151 784,'-4'-9'7089,"3"12"-6062,1 3-947,1-1 0,-1 1 0,1-1 0,0 0 0,0 1 0,1-1 0,-1 0 0,1 0 0,0 0 0,1 0 0,-1-1 0,1 1 0,0 0 0,0-1 0,0 0 0,1 0 0,0 0 0,7 6 0,-5-5-18,0-1-1,0 0 1,0-1 0,1 1 0,-1-1 0,1-1-1,0 1 1,0-1 0,0 0 0,0-1 0,0 0 0,0 0-1,12 0 1,-9-1 59,1-1 0,-1 0 0,0 0 0,1-1 0,-1-1 0,0 0 0,0 0 0,11-6 0,-13 6-38,0-1 0,-1 0 0,1-1 0,-1 1 0,0-1 0,0-1 0,-1 1 0,9-10 0,-8 6-13,26-31 268,-30 35-298,0 1 1,0-1 0,0 0 0,-1-1 0,0 1 0,3-10-1,-3 8-25,0-1 69,-1 0 0,1 1 0,-1-16 0,-1 20-45,0 0 0,0 0 0,-1 0-1,1 1 1,-1-1 0,0 0 0,0 1-1,0-1 1,0 1 0,-1-1 0,1 1-1,-1-1 1,1 1 0,-1 0 0,-2-2-1,-11-7 590,8 8 90,9 5 231,-3 1-826,0-1-1,1 1 1,-1 0 0,1-1-1,-1 1 1,1 3 0,1-1-36,-1 0 0,1 0 0,0 0 0,0 0 0,1-1 0,2 9 0,16 25 275,-3-11-91,1-1 0,38 43 1,7 7-14,-29-31-202,23 34 81,-49-68-160,-1 1 1,-1 1-1,0 0 1,8 24 0,-14-35 5,1-1 0,-1 1 1,0 0-1,1 0 1,-1 0-1,0 0 0,0-1 1,0 1-1,0 0 1,-1 0-1,1 0 0,-1 0 1,1-1-1,-1 1 1,1 0-1,-1 0 1,0-1-1,0 1 0,0 0 1,0-1-1,0 1 1,0-1-1,0 1 0,0-1 1,-1 0-1,1 0 1,-1 1-1,1-1 0,-1 0 1,-2 1-1,-3 2-198,-1 0 1,-1-1-1,1 0 0,0 0 0,-11 1 0,-11 2-1964,-1-3 0,0 0 0,-49-3 0,40-1-2407,36 2 4099,3-1 308,0 0 0,0 0 0,0 0 1,0 0-1,0 0 0,0-1 0,0 1 0,0 0 0,0 0 1,0-1-1,0 1 0,-1-1 0,-5-3-990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1 261 400,'0'-5'381,"1"1"0,-1 0 0,1 0-1,0-1 1,0 1 0,1 0 0,-1 0 0,1 0 0,0 0-1,0 0 1,4-4 0,4-6 474,19-20 0,-6 8-332,-15 16-299,0 0 1,-1-1-1,0 1 0,0-2 0,-1 1 0,0-1 0,5-17 0,-11 28-204,1 0-1,-1 1 1,0-1-1,0 0 1,0 0-1,0 0 1,1 1-1,-1-1 1,0 0-1,0 0 1,-1 0-1,1 0 1,0 1-1,0-1 1,0 0-1,0 0 1,-1 0-1,1 1 1,0-1-1,-1 0 1,1 1 0,-1-1-1,1 0 1,-1 1-1,1-1 1,-1 0-1,1 1 1,-1-1-1,0 1 1,1-1-1,-1 1 1,0-1-1,1 1 1,-1-1-1,0 1 1,0 0-1,1 0 1,-2-1-1,0 0 20,-1 1-1,1 0 0,0 0 0,0-1 1,0 1-1,0 1 0,0-1 0,0 0 0,0 0 1,0 1-1,0-1 0,0 1 0,-4 1 1,1 1-7,1 0 0,0 0 1,-1 0-1,1 1 1,0-1-1,1 1 0,-1 0 1,1 0-1,0 1 0,0-1 1,0 0-1,0 1 0,1 0 1,0 0-1,0 0 0,-2 5 1,-1 9 53,1-1 1,1 1 0,-2 21-1,3-6-6,2 38 0,1-59-73,1 0-1,0 0 0,0-1 1,8 22-1,-9-32-5,0 0 1,-1 0-1,1-1 0,0 1 0,0 0 1,0 0-1,1-1 0,-1 1 0,0-1 0,1 1 1,-1-1-1,1 1 0,-1-1 0,1 0 1,-1 0-1,1 0 0,0 0 0,0 0 0,0 0 1,-1 0-1,1 0 0,0-1 0,0 1 1,3 0-1,-1-1-8,0 0 0,0-1 0,-1 1 0,1-1 0,0 1 1,-1-1-1,1 0 0,0 0 0,-1-1 0,1 1 0,-1-1 0,5-3 1,12-6-343,-1-1 0,0-1 1,-1-1-1,-1 0 0,18-19 1,-34 32 338,15-18-1595,18-24 1,-30 37 1103,0 0-1,0-1 1,-1 1-1,0-1 1,0 0 0,-1 0-1,0 0 1,2-13-1,-3 0-597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80,'0'0'2262,"11"-1"4910,0-5-5884,-10 6-1225,0 0 0,0 0 0,0-1 0,-1 1 0,1 0 0,0-1 0,0 1 0,0 0 0,-1-1 0,1 1 0,0-1 1,-1 0-1,1 1 0,0-1 0,-1 0 0,1 1 0,-1-1 0,1 0 0,-1 1 0,1-1 0,-1 0 0,1 0 0,-1 0 0,0 1 0,0-1 1,1 0-1,-1 0 0,0 0 0,0-1 0,5-25 1116,-7-41 310,2 67-1480,0 1 1,0-1-1,0 1 1,0 0-1,0-1 1,0 1-1,0 0 1,0-1-1,0 1 1,0-1-1,0 1 1,-1 0-1,1-1 1,0 1-1,0 0 1,0-1-1,0 1 1,0 0-1,-1-1 1,1 1-1,0 0 1,0 0-1,-1-1 1,1 1-1,0 0 1,-1 0-1,1-1 1,0 1-1,-1 0 1,-10 1 160,11-1-163,-1 0 0,0 1 0,1-1 1,-1 0-1,0 0 0,1 0 0,-1 0 0,0 1 0,1-1 0,-1 0 0,0 0 0,0-1 1,1 1-1,-1 0 0,0 0 0,1 0 0,-1 0 0,0-1 0,0 1 0,1 0-5,0 0-1,0-1 1,0 1-1,-1 0 1,1 0-1,0 0 1,0 0-1,0 0 1,0 0-1,0 0 1,0 0-1,0 0 0,-1 0 1,1 0-1,0 0 1,0 0-1,0 0 1,0 0-1,0 0 1,0 0-1,-1 0 1,1 0-1,0 0 1,0 0-1,0 0 1,0 0-1,0 0 1,0 0-1,-1 0 1,1 0-1,0 0 1,0 0-1,0 0 0,0 0 1,0 0-1,0 1 1,-1-1-1,-2 6 32,1 8-26,3-9 10,-1-1-1,0 0 1,0 0-1,0 0 0,-1 8 1,0-9-16,1 1-1,-1-1 1,1 0 0,0 1 0,0-1 0,0 1 0,1-1-1,-1 1 1,2 4 0,1 0-27,0-1 0,1 0 0,0 0 0,0 0-1,0-1 1,9 11 0,-11-15-20,1 0 0,-1 0 1,0 0-1,1 0 0,-1 0 0,1-1 0,0 1 1,-1-1-1,1 1 0,0-1 0,0 0 0,0 0 1,0-1-1,0 1 0,0 0 0,0-1 0,0 0 1,0 0-1,7 0 0,-8 0-104,-1-1 1,1 1-1,0-1 0,0 1 1,0-1-1,0 1 0,-1-1 1,1 0-1,0 0 0,0 0 1,-1 0-1,1 0 0,-1 0 1,1-1-1,-1 1 1,0 0-1,1-1 0,-1 1 1,0-1-1,2-3 0,-2 2-357,1 0 0,-1 0 1,0 0-1,0 0 0,-1 0 0,1 0 0,-1 0 0,1 0 0,-1-1 0,0 1 0,-1-5 0,2-6-1580,-1 12 1785,0-1-1,0 1 1,0 0-1,0-1 1,0 1-1,-1-3 1,-4-8-867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18 528,'0'0'24,"0"0"0,-1 0 0,1 0 0,0 0 0,0 0-1,0 0 1,0 0 0,0 0 0,0 0 0,0 0 0,0 0 0,0 0 0,0 0-1,0 0 1,0 0 0,0 0 0,0 0 0,0 0 0,0 0 0,-1 0 0,1 0-1,0 0 1,0 0 0,0 0 0,0 0 0,0 0 0,0 0 0,0 0 0,0 0-1,0 0 1,0 0 0,0 0 0,0 0 0,0 0 0,0 0 0,0 0 0,0-1-1,0 1 1,0 0 0,0 0 0,0 0 0,0 0 0,0 0 0,0 0 0,0 0-1,0 0 1,-1 0 0,1 0 0,0 0 0,0 0 0,0 0 0,0 0 0,0 0-1,1 0 1,-1-1 0,0 1 0,0 0 0,0 0 0,0 0 0,0 0 0,0 0-1,0 0 1,0 0 0,0 0 41,0 0-24,0 0 0,0 0 0,0 0 0,0 0 0,0 0 1,0 0-1,0 0 0,0 0 0,0 0 0,0 0 0,0 0 0,1 0 0,-1 0 0,0 0 0,0 0 0,0 0 0,0 0 0,1 0 698,-1 0-698,0 0 0,0 0 0,0 0 0,0 0 1,0 1-1,0-1 0,0 0 0,0 0 0,0 0 0,0 0 0,0 0 0,0 0 0,0 0 0,0 0 0,0 0 0,0 0 0,0 0 0,0 0 0,0 0 0,0 0 0,0 0 1,0 0-1,0 1 0,0-1 0,0 0 0,0 0 0,0 0 0,-3-2 1528,3 6-1388,0-1 0,-1 0 1,1 1-1,-1-1 1,0 0-1,0 1 1,0-1-1,0 0 1,0 0-1,-1 0 0,1 0 1,-5 5-1,-1 0-5,0 0-1,-14 12 1,16-16-84,-7 9 105,12-13-192,0 0-1,0 0 0,0 0 0,0 0 1,0 0-1,0 0 0,0 0 1,0 0-1,0 0 0,0 0 0,0 0 1,0 0-1,0 0 0,0 0 1,0 0-1,0 0 0,0-1 0,0 1 1,0 0-1,0 0 0,0 0 0,0 0 1,0 0-1,0 0 0,0 0 1,0 0-1,0 0 0,-1 0 0,1 0 1,0 0-1,0 0 0,0 0 1,0 0-1,0 0 0,0 0 0,1-11 29,-2 7-37,1 0 0,-1 0 0,1 0 0,0-1 0,0 1 1,0 0-1,1 0 0,1-7 0,1-17-2394,-2 26 1886,-1 1 0,0-1 1,0 0-1,1 0 0,-1 0 0,1 0 0,-1 0 1,1 0-1,0 0 0,0 1 0,2-4 1,3-2-546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1 113 400,'1'1'253,"0"0"0,0 0 0,0 0-1,0 0 1,0 0 0,0 0 0,0 0-1,0-1 1,0 1 0,1 0 0,-1-1 0,0 1-1,1-1 1,-1 0 0,0 1 0,1-1-1,-1 0 1,0 0 0,1 0 0,-1 0 0,1 0-1,-1 0 1,3 0 0,26-2 2737,-25 3-2689,0-1 1,-1 0-1,1-1 0,0 1 0,0-1 0,0 0 1,6-2-1,-1-2-65,0 0 1,-1-1-1,1 0 0,-1 0 1,-1-1-1,1 0 0,-1 0 1,-1-1-1,13-15 1,-20 23-284,1-1 1,-1 1 0,0-1-1,0 1 1,1-1 0,-1 1 0,0-1-1,0 1 1,0-1 0,0 1 0,1-1-1,-1 1 1,0-1 0,0 1-1,0-1 1,0 1 0,0-1 0,0 1-1,0-1 1,-1 1 0,1-1-1,0 1 1,0-1 0,0 1 0,0-1-1,-1 1 1,1-1 0,0 1 0,-1-1-1,1 1 1,0 0 0,-1-1-1,1 1 1,0-1 0,-1 1 0,1 0-1,-1-1 1,1 1 0,-1-1 0,-3-1-759,0 0 0,0 0 0,-8-3 1,9 4-39,-2 0 48,1-1-1,-1 1 1,0 0-1,1 0 0,-1 1 1,0 0-1,0-1 0,-8 2 1,5 1-219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1 560,'1'3'2894,"-1"-3"-2794,1 0-1,-1 0 1,0 0 0,0 0 0,0 0 0,0 0-1,0 0 1,0 0 0,1 0 0,-1 0-1,0 0 1,0 0 0,0 0 0,0 0 0,0 0-1,0 0 1,1 0 0,-1 0 0,0 0-1,0 0 1,0 0 0,2 0 202,1 0 1,-1 0-1,0 1 0,0-1 1,0 0-1,0 1 0,4 1 1,5 3 195,0 0 0,0 1 0,-1 0 0,0 1 0,12 9 0,35 24 1033,-53-37-1420,1-1 0,0 0 0,-1 0 0,1 0 0,0-1 0,0 0 0,0 0 0,0 0 0,0 0 0,0-1 0,0 0 0,0 0 0,0 0 0,0-1 0,0 1 0,0-1 0,0 0 0,0-1 0,7-2 0,0-1 45,-10 5-129,0 0 0,-1-1-1,1 1 1,0-1 0,-1 0 0,1 0 0,-1 1 0,1-1 0,-1 0 0,0 0 0,1 0 0,-1-1 0,0 1-1,1 0 1,-1 0 0,0-1 0,1-2 0,0 2 37,-1-1 0,0 0 0,0 1 0,0-1 0,0 0 0,0 0 0,-1 0 0,1 0 0,-1 0 0,0 1 0,0-1 0,0 0 0,0 0 0,0 0 1,-1-3-1,1-3 436,0 4 93,-3 6 202,0 18-336,2-11-379,1-1-1,-1 1 1,1-1-1,1 1 0,2 13 1,13 38 126,-6-25-99,11 34 36,-10-39-60,5 30 0,-12-39-115,5 19 2,-2 0 0,3 70 0,-10-107-24,-1 1 0,1-1 1,0 1-1,-1-1 0,0 0 0,0 1 1,1-1-1,-1 0 0,0 0 1,-1 0-1,1 1 0,0-1 0,-1 0 1,1-1-1,-1 1 0,0 0 0,1 0 1,-1-1-1,0 1 0,0-1 1,0 1-1,0-1 0,-4 2 0,-4 2-421,0-1 0,-1 0 0,-18 4-1,27-7 369,-13 2-929,0 0-1,-1-2 1,-23 1-1,28-2-968,0-1 0,0 0 0,0 0 0,-16-5-1,25 4 865,1-2 100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0 225 496,'5'-1'3330,"-2"-3"-2279,0 0 1,0 1-1,6-7 1,7-8 568,-10 10-1114,-1 0-1,1-1 0,-2 1 0,1-1 0,-1 0 0,0 0 0,-1-1 0,3-12 1,-1 5-27,-4 14-334,0 0 0,0-1 1,0 1-1,1-6 0,-2-1 115,0 6-108,1 0 0,-1 0 1,0 1-1,1-1 0,0 0 1,0 0-1,2-4 0,-3 8-134,0-1 0,0 1 1,0 0-1,0 0 0,0 0 0,1-1 0,-1 1 0,0 0 0,0 0 0,0-1 0,0 1 0,0 0 0,0 0 0,0-1 0,0 1 0,0 0 0,0 0 0,0-1 0,0 1 0,0 0 0,0 0 0,0 0 0,0-1 1,-1 1-1,1 0 0,1 1 665,18-4-422,-11 7-253,0 0 0,0 1 1,0 0-1,-1 0 0,0 1 0,0 0 0,0 0 0,6 7 0,-4-3-2,1 0 0,19 12 0,-13-11-465,36 16 1,-42-23-217,-1 0 0,1-1 0,0 0 0,0-1 0,16 2-1,-22-4-248,0 0-1,0 0 1,0 1-1,0 0 1,0-1-1,0 2 1,0-1-1,0 0 1,-1 1-1,7 3 0,-7-1-355,-3 0 159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7 193 592,'1'-3'407,"0"1"-1,-1 0 1,0 0-1,1 0 1,-1 0 0,0-1-1,0 1 1,0 0-1,0 0 1,-1-4-1,-1-8 709,2-129 4615,-1 142-5200,-2-3-222,1 2 1112,1 8-780,1-2-616,0 0 0,1 0 1,0 0-1,-1 0 0,1 0 0,0 0 1,1 0-1,-1-1 0,1 1 0,2 5 1,3 0-121,-1 0 0,11 11 0,-15-18 85,1 1-67,1 0 0,0-1 0,0 1 0,0-1 0,0 0 0,0 0 0,5 1-1,-6-2-42,17 6-961,-19-7 977,0 0 1,0 0-1,0 1 0,-1-1 1,1 0-1,0 0 0,0 0 0,0 0 1,0-1-1,0 1 0,0 0 1,0 0-1,0-1 0,-1 1 0,1 0 1,0-1-1,0 1 0,0 0 1,0-1-1,0 0-265,0 0 1,0 0-1,-1 1 0,1-1 1,0 0-1,-1 0 0,1 0 1,0 1-1,-1-1 0,1 0 1,-1 0-1,0 0 0,1 0 1,-1 0-1,0 0 0,1 0 1,-1 0-1,0 0 0,0 0 1,0 0-1,0-1 0,0 1 1,0 0-1,0-1 0,-5-8-681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0 592,'-2'1'7466,"-7"2"-6741,6-1-625,1 1-1,0-1 1,-1 0 0,1 1 0,0-1 0,1 1-1,-1 0 1,0 0 0,1 0 0,-3 5 0,3-2 76,0 1 0,0-1 1,0 0-1,1 11 0,0-17-157,1 0-1,-1 0 0,0 1 1,0-1-1,0 0 0,1 0 1,-1 0-1,0 0 0,0 0 1,1 0-1,-1 0 0,0 0 1,0 0-1,1 0 1,-1 0-1,0 0 0,0 0 1,1 0-1,-1 0 0,0 0 1,0 0-1,0 0 0,1 0 1,-1 0-1,0 0 0,0 0 1,1-1-1,-1 1 0,0 0 1,9-4 305,19-10 690,-21 9-853,-3 2 31,0 0 0,0 0 0,0-1 0,6-6 0,-8 6 92,1 1-1,1 0 1,-1 0 0,6-5 0,-8 8 91,-1 0-372,-1 0-1,1 0 0,0 0 0,-1 0 1,1 0-1,-1 0 0,1 0 0,0 0 1,-1 0-1,1 0 0,-1 0 1,1 0-1,-1 0 0,1 0 0,0-1 1,-1 1-1,0 0 0,0-1-780,-1 1 0,1 0 0,-1-1 0,1 1 1,-1 0-1,1 0 0,-1 0 0,1 1 0,-3-1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58 326 304,'2'-1'352,"1"0"0,0 0 0,-1-1 0,1 1 0,-1-1 0,1 1-1,-1-1 1,0 0 0,0 0 0,3-3 0,17-25 1476,-8 9-1033,-9 15-639,0 0 0,0 0 0,-1-1 0,0 0 0,-1 0 0,1 0 0,-1 0 0,-1-1 0,1 1 0,-1-1 1,-1 0-1,1 1 0,-1-1 0,-1 0 0,0-8 0,0 8-65,-1 0-1,0 0 1,0 0 0,-4-10-1,0 5 14,4 9-57,-1-1 0,1 1-1,-1 0 1,0 0 0,-3-4 0,0 0 52,4 6-77,0-1 1,-1 1 0,1 0-1,-1-1 1,0 1-1,0 0 1,1 0 0,-1 0-1,0 1 1,-1-1 0,1 0-1,0 1 1,-5-3 0,4 3-13,1 1 0,-1 0 1,1-1-1,-1 1 0,0 0 0,1 0 0,-1 1 1,1-1-1,-1 0 0,1 1 0,-1 0 1,1-1-1,-1 1 0,1 0 0,0 0 0,-1 0 1,1 1-1,0-1 0,0 1 0,0-1 1,0 1-1,0 0 0,-3 3 0,0 0-6,1 1-1,-1 0 1,1 0-1,1 0 1,-1 0-1,1 0 0,0 1 1,0 0-1,1 0 1,0-1-1,0 1 1,-1 13-1,1 4 18,1 1-1,3 32 1,-2-56-21,1 11 0,5 21 0,-1-4 0,-3-15 6,1 1 0,0-1 0,1 0 1,11 25-1,-12-33-4,-1-1 1,1 0-1,0 0 1,1 0 0,-1 0-1,1-1 1,0 0-1,0 1 1,0-1-1,1 0 1,-1-1 0,1 1-1,0-1 1,11 5-1,-13-7 2,0 0 1,0 0-1,1 0 0,-1-1 0,1 0 0,-1 1 0,0-1 0,1 0 0,-1-1 0,1 1 0,-1-1 0,4 0 0,4-2 30,0-1 0,13-5 0,35-17-367,57-35-1,-107 56 38,-1-1 1,9-7-1,-14 10-53,0 0 0,0 0 0,0 0 0,-1 0 0,1 0 0,-1 0 0,0-1 0,3-4 0,-2 1-955,-2 6 1145,0 1-1,-1-1 1,1 0-1,-1 1 1,0-1 0,1 0-1,-1 0 1,0 0-1,1 0 1,-1 1-1,0-1 1,0 0 0,0 0-1,0 0 1,1 0-1,-1 0 1,-1 0-1,1 0 1,-4-5-1058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1 252 400,'3'1'561,"-2"0"-203,0-1 0,0 0 1,0 1-1,0-1 0,0 0 1,0 1-1,0-1 1,0 0-1,1 0 0,-1 0 1,2 0-1,-3 0-300,1 0 168,0 0 0,0 0 0,0 0 0,0 0 0,0 0 1,0-1-1,0 1 0,0 0 0,0 0 0,0-1 0,-1 1 0,1-1 0,1 0 0,4-2 192,-5 3-374,0 0-1,-1 0 1,1 0-1,-1 0 1,1-1-1,-1 1 1,1 0-1,-1 0 1,1-1-1,-1 1 1,1 0-1,-1-1 1,1 1 0,-1-1-1,1 1 1,-1-1-1,0 1 1,1-1-1,-1 1 1,0-1-1,0 1 1,1-1-1,5-10 670,-5 10-675,0 1 0,-1-1 0,1 0 1,-1 0-1,1 0 0,-1 1 0,1-1 1,-1 0-1,0 0 0,1 0 0,-1 0 0,0 0 1,0 0-1,1-1 0,3-23 616,-3 18-462,1 0-1,-1 0 1,-1 0-1,1-10 1,-2 5-54,1 7-50,-1-1 0,1 1 0,-1 0 0,0-1 0,-3-6 1,-2-7 56,4 13-54,0-1 0,-1 0 1,0 1-1,0-1 0,0 1 1,-8-11-1,9 14-73,1 2-8,0-1 0,-1 1 0,1 0 0,0-1 0,-1 1 0,1 0 0,-1 0 0,1 0 0,-1 0 0,-1-1 0,2 1 2,1 1 0,0 0 0,-1 0 0,1 0 0,0 0-1,0-1 1,-1 1 0,1 0 0,0 0 0,-1 0 0,1 0 0,0 0 0,-1 0 0,1 0 0,0 0 0,-1 0 0,1 0-1,0 0 1,-1 0 0,0 0 0,0 8 79,1-8-91,0 23 151,-1-15-134,1 0 1,0 0-1,0 0 0,1 0 0,0-1 0,0 1 0,5 14 1,-2-12-25,-1-1 0,2 0 0,-1 0 0,1 0 0,1 0 0,-1-1 0,1 0 0,1 0 0,0-1 0,0 0 0,0 0 0,12 8 0,-11-10-52,0 0 1,0-1 0,1 0-1,-1 0 1,1-1 0,-1 0-1,1-1 1,0 0 0,15 1-1,-19-2-142,0-1-1,0 0 0,0 0 1,0 0-1,0-1 1,0 0-1,0 0 1,-1 0-1,1 0 0,0-1 1,-1 0-1,1 0 1,-1 0-1,0-1 0,1 1 1,-1-1-1,0 0 1,-1 0-1,6-5 0,-8 6-71,0 0 0,1 0 0,-1 0 0,0 0 0,0 0-1,0 0 1,0 0 0,0-1 0,-1 1 0,1 0 0,-1 0-1,1-1 1,-1 1 0,0-1 0,0 1 0,0 0 0,0-1-1,0 1 1,-1-4 0,0 1-160,-1 0 0,0 0 0,1 0 0,-1 0 0,-1 0 1,1 1-1,-6-8 0,-6-6-608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1 144,'1'0'93,"-1"0"0,1 0 0,-1 0-1,1 0 1,-1 0 0,1 0 0,-1 0 0,1 0 0,-1 0-1,1 1 1,-1-1 0,1 0 0,-1 0 0,1 1-1,-1-1 1,1 0 0,-1 1 0,0-1 0,1 0 0,-1 1-1,1-1 1,-1 1 0,0-1 0,0 0 0,1 1 0,-1-1-1,0 1 1,0-1 0,1 1 0,-1-1 0,0 1 0,0-1-1,0 1 1,0-1 0,0 2 0,1 2 89,-1 0 0,-1 0 0,1 1 0,-1 3 0,-1 16 448,3-21-566,-1-2-39,0 0 0,1-1 0,-1 1 0,0 0 0,0 0 0,0 0 0,0 0-1,0 0 1,0 0 0,0 0 0,0 0 0,-1-1 0,1 1 0,0 0 0,0 0 0,-1 0 0,1 0 0,-1-1-1,1 1 1,-2 1 0,-2 8 191,4-9-197,-1 0 0,1-1 1,0 1-1,-1 0 0,1 0 0,0-1 1,-1 1-1,1 0 0,-1-1 0,1 1 1,-1 0-1,1-1 0,-1 1 0,0-1 1,1 1-1,-1-1 0,0 1 1,-1 0-1,-1 2 61,2-3-51,1 1-1,0-1 1,-1 1 0,1-1-1,-1 1 1,0-1-1,1 0 1,-1 1-1,1-1 1,-1 0-1,1 1 1,-1-1 0,0 0-1,-1 0 68,1 0 320,1-1-395,0 1 1,0 0-1,0-1 0,1 1 1,-1-1-1,0 1 0,0 0 1,0-1-1,0 1 1,0-1-1,0 1 0,0 0 1,0-1-1,0 1 0,0-1 1,0 1-1,0 0 0,0-1 1,0 1-1,0 0 0,-1-1 1,1-2 61,0 0 0,0 0-1,0 0 1,1 0 0,-1 1 0,1-1 0,-1 0 0,1 0 0,0 1-1,0-1 1,0 0 0,1 1 0,-1-1 0,0 1 0,1-1 0,3-3-1,0-3 151,-5 8-214,0 0-1,1 1 0,-1-1 1,0 1-1,0-1 1,1 0-1,-1 1 0,0-1 1,1 1-1,-1-1 1,1 1-1,-1-1 0,1 1 1,-1-1-1,1 1 1,-1 0-1,1-1 0,-1 1 1,1 0-1,1-1 0,-2 1 6,1-1 0,0 1 0,0-1 0,0 1 0,-1-1 0,1 0 0,0 1 0,0-1 0,-1 0 0,2-1 0,1-1 155,-3 3-174,0 0 0,0 1 0,0-1 0,0 0 0,0 0 0,0 0 0,0 0 0,0 0 0,0 0 0,0 0 0,1 0 0,-1 1 0,0-1 0,0 0 0,0 0 0,0 0 0,0 0 0,0 0 0,0 0 0,0 0 0,1 0-1,-1 0 1,0 0 0,0 0 0,0 0 0,0 0 0,0 0 0,0 0 0,0 0 0,1 0 0,-1 0 0,0 0 0,0 0 0,0 0 0,0 0 0,0 0 0,0 0 0,1 0 0,-1 0 0,0 0 0,0 0 0,0 0 0,0 0 0,0 0 0,0-1 0,0 1 0,6-1 119,-5 1-122,0 0-5,-1 0 1,1 0-1,-1 1 1,0-1-1,1 0 0,-1 0 1,1 0-1,-1 0 0,0 0 1,1 0-1,-1 1 0,0-1 1,1 0-1,-1 0 0,0 1 1,1-1-1,-1 0 0,0 0 1,0 1-1,1-1 0,-1 0 1,0 1-1,0-1 0,1 1 1,4 4-920,-12 0-4821,-3-1 3225,5 0 1488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16,'0'0'2337,"5"2"-1889,-3-2-320,1 0-352,-1 0-256,1 0-512,4 0 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0 223 336,'18'-8'8390,"24"-19"-7071,-28 17-298,41-25 243,54-36 418,-90 57-1520,5-4 32,28-15-1,-45 30-310,-3 0-1098,-10 3-686,3 0 1177,0 0 1,0 1-1,0 0 0,0-1 1,0 1-1,0 0 1,0 1-1,0-1 0,0 0 1,0 1-1,1 0 0,-6 3 1,2 2-382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0 143 816,'6'4'5101,"-3"-5"-4719,0 1 1,1-1-1,-1 0 0,0 1 0,0 0 0,1 0 0,6 0 0,-5 1-134,-1-1 1,1-1-1,8 0 0,5-4-103,-1-1 1,0 0-1,0-1 0,0-1 0,-1-1 1,0 0-1,-1-1 0,16-13 0,-25 17-750,1 0-1,8-11 0,-12 15-221,-1-1-1,0 0 1,0-1 0,-1 1-1,3-4 1,-4 7 754,0 0 0,0 0 0,0 0 0,0 0 0,0-1 0,0 1 0,0 0 0,0 0 0,0 0 0,0 0 0,0 0 0,0-1 0,0 1 0,0 0 0,0 0 1,0 0-1,0 0 0,-1-1 0,1 1 0,0 0 0,0 0 0,0 0 0,0 0 0,0 0 0,0 0 0,0-1 0,0 1 0,0 0 0,-1 0 0,1 0 0,0 0 0,0 0 0,-1-1-182,-3-3-919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47 176,'1'-1'64,"0"1"0,0-1 1,0 1-1,0-1 0,0 1 0,0-1 0,0 1 1,-1-1-1,1 0 0,0 0 0,-1 1 0,1-1 0,0 0 1,-1 0-1,1 0 0,-1 0 0,1 0 0,-1 0 0,1 0 1,-1 0-1,0 0 0,0 0 0,1 0 0,-1 0 1,0 0-1,0-2 0,2-8 44,-2 11-102,0-1 0,1 1 1,-1 0-1,0-1 0,0 1 0,1-1 1,-1 1-1,0 0 0,1-1 0,-1 1 1,0 0-1,1 0 0,-1-1 0,0 1 1,1 0-1,-1 0 0,1-1 0,-1 1 0,0 0 1,1 0-1,-1 0 0,1 0 0,0 0-5,-1 0-1,0 0 1,0 0-1,1-1 0,-1 1 1,0 0-1,0 0 1,1 0-1,-1 0 0,0 0 1,0 0-1,1 0 0,-1-1 1,0 1-1,0 0 1,0 0-1,1 0 0,-1 0 1,0-1-1,0 1 1,0 0-1,0 0 0,1-1 1,-1 1-1,0 0 0,0 0 1,0-1-1,0 1 1,5-1-583,-2 1-128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8487 144,'16'-10'1714,"-13"9"-1529,-1 0 1,1-1-1,-1 1 0,0-1 0,0 1 1,1-1-1,1-2 0,10-13 508,-8 9-354,0 1 0,1 0 0,0 0 0,0 0 0,12-7 0,16-7 429,65-49-469,-74 51-59,1 0-84,49-38 19,-52 36-178,33-22 1,-26 18 31,-6 3 0,-9 8-23,-14 11-6,1 1 0,0-1 0,0 0 0,0 1 0,6-4 0,-9 6-2,1 0 1,-1 0-1,0 0 1,1-1 0,-1 1-1,1 0 1,-1 0 0,0-1-1,1 1 1,-1 0-1,0 0 1,0-1 0,1 1-1,-1 0 1,0-1 0,0 1-1,1 0 1,-1-1 0,0 1-1,0-1 1,0 1-1,1 0 1,-1-2 0,0 2 1,0 0 0,0 0 0,0-1 0,0 1 0,0 0 0,0 0 0,0 0 0,0-1 0,1 1 0,-1 0 0,0 0 0,0-1 0,0 1 0,0 0 0,0 0 0,1 0 0,-1 0 0,0-1 0,0 1 0,0 0 0,1 0 0,-1 0 1,0 0-1,2-1-3,-1 0 9,1 0 0,-1 1 0,1-1 0,-1 1 0,1-1 0,-1 1 1,1 0-1,-1-1 0,1 1 0,3 0 0,-3 0-1,1-1 0,-1 0 0,0 0 0,1 0 0,-1 0 1,0 0-1,1 0 0,-1-1 0,0 1 0,0-1 0,2-2 1,7-3 22,27-20-49,-18 14 144,-3 0-155,-10 12 40,-6 1-6,1 0-1,-1 0 1,0 0 0,1 0-1,-1 0 1,0-1-1,0 1 1,1 0-1,-1-1 1,0 1-1,0-1 1,0 1 0,0-1-1,3-1 1,-2 0 0,1 0 0,0 0 0,1 0 0,5-3 0,12-6 14,8-10 22,53-26-1,-67 37-14,-11 8-16,0-1 0,0 1 0,0 0 1,5-2-1,-2 1-9,-1 0-1,1 0 1,11-8 0,9-6 11,-6 5 55,-8 6-15,1 0 0,-2-1 1,24-17-1,-32 22-43,0-1 0,0 0 0,0 1 0,1 0 0,-1 0-1,1 1 1,-1-1 0,1 1 0,5-1 0,-7 1 8,0 0 1,-1 1-1,1-1 0,-1-1 1,1 1-1,-1 0 0,4-2 1,8-5 14,2 0 25,-1 0 0,26-18-1,-8 4-22,230-146 70,-125 70-58,-105 76-6,62-46-53,1-7 38,-19 19-54,4-3 135,-55 42-116,35-20-46,-32 21 60,177-91 253,-38 21-209,-126 64-81,154-90-62,-157 89 137,19-13-99,15-9 72,6-5-104,16-14 129,104-52 1,-176 104-24,52-29-82,15-10 86,-16 11 82,31-16-122,-36 19 60,129-59 116,-48 34-127,-121 51-129,28-11 23,-29 9 120,19-10-18,180-93-109,78-10 198,-188 89 44,-48 17-152,107-35 60,118-36-256,-222 69 128,106-48 0,-104 39 43,232-110 229,-30 30-287,-157 66 131,30-13 34,77-43-76,-183 80 0,65-33 18,97-46-2,-102 52-26,227-86-272,-106 63 347,-122 41-6,-48 13-22,209-70-243,-197 62 125,157-65 163,-64 24 46,2 0-377,122-42 350,-182 73-174,259-104 244,-256 97-85,-6-1-74,63-31-12,128-68-79,-58 50 120,6 15-1,-211 68-50,16-4 6,71-24 20,-27 6-121,92-38-167,209-100 385,-341 149-108,73-28 71,97-25-157,162-60-77,-20-27 431,-249 111-347,193-96 128,14 23 5,-186 77-69,-67 23 6,442-172 45,-410 156 20,395-127-94,-206 75-87,-217 68 117,57-20 61,63-29-74,48-30 40,164-65-228,307-128 220,-544 224-20,182-71 277,-143 67-208,85-32 90,55-40-175,-88 23 88,-66 30-28,187-83-66,-251 118 69,-101 44 48,-25 14-110,1 1-18,1-1 0,-1 1-1,0-1 1,1 1 0,-1 0-1,1 0 1,0-1 0,-1 1 0,1 0-1,-3 2 1,-6 7-2556,-1-2 1,-13 9-1,18-12 1345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48,'-13'0'3388,"12"0"-2864,5 0 14,-4 0-421,-4 3-2550,1 1 1259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12 368,'0'0'213,"0"0"-1,0-1 1,0 1 0,1-1-1,-1 1 1,0 0-1,0 0 1,1-1-1,-1 1 1,0 0 0,0 0-1,1-1 1,-1 1-1,0 0 1,1 0 0,-1-1-1,1 1 1,-1 0-1,0 0 1,1 0 0,-1 0-1,0 0 1,1 0-1,-1 0 1,1 0 0,0 0-1,9-4 195,-3 2-61,-4 2-276,-3 0-38,-22 12-1062,20-11 656,0 1-1,1-1 0,-1 0 0,0 1 1,0-1-1,0 0 0,0 0 0,0 0 1,0 0-1,0 0 0,0-1 1,-4 2-1,3-2-607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1 304,'0'0'52,"0"0"0,0 0 0,0 0 0,0 0 0,0 0-1,1 0 1,-1 0 0,0 0 0,0 1 0,0-1 0,0 0 0,0 0 0,0 0 0,0 0 0,0 0-1,0 0 1,0 0 0,0 0 0,0 0 0,1 0 0,-1 0 0,0 0 0,0 0 0,0 0-1,0 0 1,0 0 0,0 0 0,0 0 0,0 0 0,0 0 0,1 0 0,-1 0 0,0 0-1,0 0 1,0 0 0,0 0 0,0 0 0,0 0 0,0 0 0,0 0 0,0 0 0,0 0-1,1 0 1,-1 0 0,0 0 0,0 0 0,0 0 0,0-1 0,1 1 82,0 0 0,0 0 0,0 0 0,0-1 0,0 1 0,0 0 0,0 0 0,0 0 0,0 0 0,0 1 0,1-1 0,-1 1-35,0-1-1,1 1 1,-1 0-1,0 0 1,0-1-1,0 1 1,0 0-1,0 0 1,0 0-1,1 2 1,-2-3-67,1 1 1,-1 0-1,0-1 1,1 1 0,-1-1-1,1 1 1,-1-1-1,0 1 1,1-1 0,-1 1-1,1-1 1,0 0-1,-1 1 1,1-1 0,-1 0-1,1 1 1,0-1-1,0 0-19,-1 1-1,0-1 0,0 0 0,0 0 0,1 1 0,-1-1 0,0 0 0,0 1 0,0-1 0,0 0 0,0 0 0,0 1 0,1-1 1,-1 0-1,0 1 0,0-1 0,0 0 0,0 1 0,0-1 0,0 0 0,0 1 0,0-1 0,0 0 0,-1 1 0,1-1 1,0 0-1,0 1 0,-2 9 135,2 62-14,1-69-97,-1 0-1,1-1 0,-1 1 0,1 0 0,0-1 0,0 1 0,2 3 1,1 3 29,6 29 143,-10-35-224,1 0-1,-1 0 1,1 0 0,-1 0-1,0 0 1,0 0-1,-1 4 1,0 3 35,1 134 8,1-135 9,0 1-1,3 11 1,-2-11-8,-1-1 1,1 13-1,-2-18-26,1 0-1,0 0 1,-1 0-1,1 0 1,2 5-1,-1-5 14,-1-1 1,0 1-1,0-1 1,-1 1-1,1 4 0,4 14 78,-1-4-31,1 8-12,1 0-1,15 41 1,-15-47 15,11 22-1,-14-32-70,1 1 1,3 20 0,-2-15 26,-4-14-16,0 0-1,-1 0 1,1 0 0,-1 0-1,1 1 1,-1-1 0,1 3-1,-2 7 13,1-9-13,0 0 1,-1 0 0,1 0 0,1 0 0,-1 1 0,0-1 0,1 0 0,-1 0-1,1 0 1,0 0 0,2 3 0,-2-4-3,0 1 0,0-1 0,0 0-1,0 1 1,-1-1 0,2 4 0,3 12-20,-3-13 40,-1-1 0,0 0 0,0 1 0,0-1 0,0 1 0,-1 0 0,1 4 0,-1-4-3,0 0 1,0 0 0,1 0 0,0-1 0,0 1 0,2 7-1,5 24 88,-7-30-76,0 0 0,0 0 1,0 0-1,-1 0 0,0 1 0,-1 10 0,0 2 125,2 3 113,8 40 0,-6-42-162,7 13-128,-6-16 13,-3-14-1,0 0-1,-1-1 1,1 1 0,0 0 0,-1-1-1,0 1 1,0 0 0,0 0 0,0 0 0,0-1-1,0 1 1,-1 3 0,0-5 10,1 0 0,0 0 0,0 0-1,0 0 1,0 0 0,0 0 0,0 1 0,1-1 0,-1 0 0,0 0 0,0 0 0,1 0-1,-1 0 1,1 1 0,0 0-8,0 0-1,-1-1 0,1 1 1,-1 0-1,1 0 0,-1-1 1,0 3-1,0 6 67,1 0-1,0 1 1,0-1 0,4 12-1,-4-19-44,-1 0-1,0 0 0,1 0 1,-1 0-1,-1 5 0,1-5-7,0 0-1,0 0 0,0 0 1,0 0-1,1 0 0,0 5 1,2-1 30,-1 0 1,0 0 0,-1 0-1,1 0 1,-1 1-1,0 10 1,-2-10 3,1 0 1,2 12-1,-1 12 42,0 8-18,-1-34-60,0 0 1,0-1-1,1 1 1,0 0-1,0-1 1,3 8-1,1 6-14,3 49-5,-7-56 14,-2 45 12,1 37 74,-1-44-26,1-5 29,2 89 304,3-67-264,-4-49-60,0 28-1,-1-30 6,0-4-51,0 10 23,3 30 0,18 111 329,-19-122-445,0-2 19,3 1 87,0 43-1,-2 24 164,-3-75-155,-1 45-28,-2 194-10,4-160 12,-2-68 77,1 7-112,8 81 0,-5-108 17,-1-9-1,5 21 0,-1-6 56,-4-19-102,5 18-1,-2-13 60,-1 0 0,-1 1 0,3 25 0,-3 48 70,0-8 19,0-47 44,-3 48 0,0-1 42,-1 47 349,2-67-424,-1-28-5,-1-6 120,1 1 0,6 31 0,-4-41-4,1 30-1,-1-28-199,-1-17-16,0-1 1,-1 1-1,0-1 1,1 1-1,-1-1 1,0 1-1,0-1 1,-1 5-1,-1 6 142,0-1 0,1 1 0,1 0 0,0-1 0,1 1 0,3 17-1,-2-14 60,-1 19-1,-1-22-52,1 1 1,3 21-1,2-4-51,-4-18-10,1 1 1,5 18 0,9 30 39,-15-55-98,-1 0 0,0 1-1,0-1 1,-1 1 0,0-1-1,-1 12 1,0 3-64,1-2 242,-2-20-396,1 0 133,0 1-1,0-1 1,1 0-1,-1 0 0,0 0 1,0 1-1,0-1 0,0 0 1,0 0-1,0 0 1,0-1-1,1 1 0,-1 0 1,0 0-1,-1-1 1,-5-1-689,1 0 1,1 0 0,-1-1-1,0 0 1,1 0 0,-1 0-1,1-1 1,0 0 0,0 0 0,0 0-1,1-1 1,-1 1 0,1-1-1,0 0 1,1 0 0,-1-1-1,1 1 1,-5-10 0,-1-9-516,4-2 112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1736 9 240,'0'0'1660,"-6"0"1142,-24 0-2734,-275 0 1293,300 0-1338,0 0 1,0 1-1,0-1 1,0 1-1,0 0 1,1 1-1,-1-1 1,0 1-1,-6 3 1,-2-1 9,1-1 8,7-1-50,0 1 0,-1-1 0,1-1 0,-1 1 0,0-1-1,-7 1 1,5-1 18,0 0 1,0 1-1,0 0 0,-10 3 0,-3 2 84,10-4-69,8-2-29,0 0 0,0 0 0,-1-1 0,1 1 0,0-1 0,-1 0 0,1 0-1,-1 0 1,-2 0 0,-28 0 48,-74-2-42,57 3-23,-178-1 187,169-6-213,49 5 7,1 0 0,-15-3 0,15 2 76,0 0 1,-14 0 0,-36-5 124,53 7-151,-2 1 5,0-2 0,0 1-1,-13-3 1,-1 1-51,19 2 20,0 0 0,1 0 0,-1-1 1,1 1-1,-1-1 0,-5-2 0,-3 0-181,-21-5 0,17 4 93,6 3 150,-1 0 0,1 0-1,0 1 1,-12 2 0,-6-1-114,-145-1 277,164 0-1252,1-1 42,-15-2 1,-4-4-893,10 2 981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23 16,'-358'0'3324,"236"-7"-2881,93 7-356,0-1 0,-52-8 1,65 8-52,14 2-59,1-1-1,0 0 0,-1 0 1,1 0-1,-1 0 1,1 0-1,0 0 1,-1 0-1,1 0 0,-1-1 1,1 1-1,0-1 1,-2 0-1,-1 0-407,5 0-141,2 2-682,-3-2 480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16,'-41'4'1260,"-68"-4"0,44-1-803,51 5-249,14-4-205,-1 0-1,1 0 1,0 0-1,0 0 0,0 0 1,0 0-1,-1 0 1,1 0-1,0 0 0,0 0 1,0 0-1,0 0 1,-1 0-1,1 0 0,0 1 1,0-1-1,0 0 1,0 0-1,0 0 0,-1 0 1,1 0-1,0 0 1,0 0-1,0 1 0,0-1 1,0 0-1,0 0 1,0 0-1,0 0 0,0 0 1,-1 1-1,1-1 1,0 0-1,0 0 0,0 0 1,0 0-1,0 1 1,0-1-1,0 0 0,0 0 1,0 0-1,0 1 1,0-1-1,-1 2 37,0-1-36,0-1 0,0 0 0,1 1 0,-1-1 0,0 0 0,0 1 1,0-1-1,0 1 0,0 0 0,0-1 0,1 1 0,-1 0 0,-1 1 1,-13 9 80,7-8-47,-9 5-528,-1 0 0,-31 8 0,30-12-320,4-2-48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2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0 400,'1'0'67,"1"0"248,1 0-1,0 0 0,-1 0 1,1 1-1,-1-1 1,5 2-1,-6-2-269,-1 1 0,1-1-1,0 1 1,0-1 0,-1 1 0,1-1-1,0 1 1,-1 0 0,1-1 0,0 1 0,-1 0-1,1-1 1,-1 1 0,0 0 0,1 0-1,-1 0 1,1-1 0,-1 1 0,0 0-1,0 0 1,0 0 0,1 1 0,0 8 172,1 0 0,-2-1 0,1 1 0,-1 0 0,-2 14 0,1-17-104,0 0 1,1 13-1,-1 10 160,-11 27 254,0-4-131,-2 16-219,-2 18 153,11 2-56,4-50-212,1 0 23,1-27-45,-1-1 0,0 1 1,-2 11-1,1-18-25,1 1 0,0-1 0,0 10 0,1 1 64,-1-12-45,-1-5 20,0-11 18,1-129-5888,0 134 4652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23 16,'-10'-2'355,"1"0"0,-1 1 0,-13 1 0,12 0-110,1-1 0,-15-2 1,-22-4 245,36 6-421,0 0 0,-18 0 0,-10-1 114,13 1-164,1 0-1,0 2 1,-35 6-1,8-1-881,27-3 184,0 3-101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27 368,'-205'-17'2471,"30"7"-1954,150 10-450,0 1 0,0 1-1,-47 9 1,49-3-48,-26 12-1,43-16-97,0 0-1,0 0 1,0 0-1,1 1 1,0-1-1,0 1 1,0 1-1,0-1 1,-3 7-1,6-7-57,0-3-89,-21 4 173,18-5 53,-1-1 0,1 1 0,0 0 0,-6 2 0,-12 2-37,-64 12-54,73-14 141,-26 0-1,3 0 55,23-2-34,-22 0 0,-10 0 19,23 0-13,14-1-66,1 0 1,-12 2 0,18-1-11,-1-1 0,1 1 0,0-1 0,0 1 0,0 0 0,0 0 0,0 0 0,0 0 0,0 0-1,0 1 1,1-1 0,-1 1 0,-2 2 0,-2 5-127,5-7 21,0-1-1,0 1 1,0-1 0,0 0 0,0 1 0,0-1-1,0 0 1,-3 2 0,-3 0-759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4311 58 80,'-89'-10'1148,"6"0"-252,30 4-608,-11-1-53,24 3-47,27 2-71,-21-1-1,-13-4 162,43 7-236,4-1-45,0 1 0,0 0 0,0 0 0,0 0 0,-1 0 0,1 0 0,0 0 0,0 0 0,0 0 0,0 0 0,0 0 0,0-1 0,0 1 0,-1 0 0,1 0 0,0 0 0,0 0 0,0 0 0,0 0 0,0 0 0,0 0 0,-1 0 0,1 0 0,0 0 0,0 0 0,0 0 0,0 0 0,0 0 0,-1 0 0,1 0 0,0 0 0,0 1 0,0-1 0,0 0 0,0 0 0,-1 0 0,1 6-258,1 0 174,-1-6 23,-7-2-122,2 0 283,-1 1 0,1-1 0,-1 1 0,-10-2 0,-2 0-41,11 1-56,0 1-1,0 0 0,-8 0 0,-3 1 1,-2 0 0,0 0 0,-30 5 0,-27 7-25,-29 6 179,-127 25 49,200-37-204,-39 6 87,-48 8 20,64-13-197,-102 8 1,6-10 197,145-5-111,4-1 3,1 1-1,0 0 1,0 0-1,0 1 0,-1-1 1,1 0-1,-3 2 1,3-5 62,1 0 1,-1 1 0,0 0 0,1-1-1,-1 1 1,-4-3 0,-2-4 163,5 7-105,0-1 1,0 0-1,0 1 1,-4-3-1,6 3 92,1 2-209,0-1-1,0 1 1,0 0-1,0 0 1,0 0-1,0 0 1,0 0-1,0 0 1,0 0-1,0 0 1,0-1-1,0 1 1,0 0-1,0 0 1,0 0-1,0 0 1,0 0-1,0 0 1,0 0-1,0 0 1,0 0-1,-1-1 1,1 1 0,0 0-1,0 0 1,0 0-1,0 0 1,0 0-1,0 0 1,0 0-1,0 0 1,0 0-1,0 0 1,0 0-1,-1 0 1,1 0-1,0 0 1,0 0-1,0 0 1,0 0-1,0 0 1,0 0-1,0 0 1,-1 0-1,-3-1 20,0 0-1,0 0 1,0 0-1,0 1 1,0 0-1,0 0 0,-1 0 1,-6 1-1,-16 0-182,1-1 194,0 1-1,1 1 1,-35 8-1,-1-1 84,-2 0-69,-74 6-9,91-14 14,-210 1 64,197-4-128,1-3 1,-76-17 0,113 17-3,0-1 1,0-1 0,1-1-1,1-1 1,-24-13 0,39 19 13,1 1 0,0-1 0,0 1 0,0-1 0,1 0 0,-1 0 0,1 0 0,-1-1 0,1 1 0,0 0 0,-1-5 0,-2 1 7,5 7-6,-1-1 0,1 1 0,0-1 0,-1 1 0,1-1 0,-1 0 0,1 1 0,0-1-1,0 1 1,-1-1 0,1 0 0,0 1 0,0-1 0,0-1 0,0 1 31,2 4-20,-5-5-13,3 2 0,0 0 1,-1 0-1,1 0 0,0 0 1,0 0-1,-1 0 1,1 0-1,0 0 1,0 0-1,0 1 1,-1-1-1,1 0 1,0 0-1,0 0 1,-1 0-1,1 1 1,0-1-1,0 0 1,0 0-1,0 0 0,-1 1 1,1-1-1,0 0 1,0 0-1,0 0 1,0 1-1,0-1 1,0 0-1,0 0 1,0 1-1,-1-1 1,-3 10-47,0-3-7,3-6 57,0 0 0,0 0 0,0 0 0,0 0 0,0 0 0,-1 0 0,1-1 0,0 1 0,0 0 0,0-1 0,-1 1 0,1-1 0,0 1 0,-1-1 0,1 1 0,0-1 0,-3 0 0,-11 6-3,-9 5-23,0-1 8,6 0 20,-1-1-1,-29 10 0,2-2 21,21-7-20,-1-1 0,0-1 1,-1-2-1,0 0 0,-31 1 1,34-9 52,26 2-52,-9 1-6,0 3 0,-1 0 0,-9 7 0,13-7 0,0-1 0,0 0 0,-1-1 0,1 1 0,-1-1 0,0 0 0,0 0 0,0 0 0,0-1 0,-8 2 0,-5 0 24,-7 0 16,-32 4-40,29-7 0,-50 9 0,-20 1 0,-58 12 0,3-8 0,103-9-1,-62-3 0,80-2-3,26-2 9,7-2-14,12-7-27,-9 8 23,5-2 8,-18 5 6,-4 4-8,2-1-19,10-2 26,0-1 0,-11 1 0,6-1 74,6 0-47,12 0-235,33 0-3938,-39 0 3116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80,'21'8'1083,"-16"-6"-955,0 0 0,1-1 0,-1 1 1,1-1-1,0 0 0,0 0 0,6 0 0,8 1-17,-16-1-82,1 0 1,-1 0-1,9-1 1,155-4 328,-167 4-354,0 0 1,-1 0 0,1 0 0,0 0 0,0 0 0,0 0 0,0 0 0,0 0 0,0 0-1,0 1 1,0-1 0,0 0 0,0 1 0,-1-1 0,1 0 0,0 1 0,0-1-1,0 1 1,1 1 0,-2-2-4,0 1 0,0 0 0,0 0 0,0-1 0,0 1 1,0 0-1,0 0 0,0-1 0,-1 1 0,1 0 0,0-1 0,0 1 0,-1 0 0,1 0 0,0-1 0,-1 1 0,1 0 0,0-1 0,-1 1 0,1-1 0,-1 1 0,1-1 0,-2 2 0,-2 2-262,0 0-1,-1 1 1,-9 6 0,-2-1-647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0 179 112,'1'0'48,"0"0"0,-1 0 0,1 0-1,-1 0 1,1 0 0,-1-1 0,1 1 0,-1 0 0,1 0 0,-1-1-1,1 1 1,-1 0 0,1-1 0,-1 1 0,1-1 0,-1 1 0,1 0-1,-1-1 1,0 1 0,1-1 0,-1 1 0,0-1 0,0 1-1,1-1 1,-1 0 0,1 0 37,-1 0 0,1 0 0,-1 0 0,1 0 0,-1 0 0,1 0 0,0 0 0,-1 1 0,1-1-1,0 0 1,0 1 0,0-1 0,1-1 0,-1 2-54,-1 0-9,1 0-1,-1 0 0,1-1 1,-1 1-1,0 0 1,1 0-1,-1 0 0,1-1 1,-1 1-1,0 0 0,1 0 1,-1-1-1,0 1 1,1 0-1,-1-1 0,0 1 1,1-1-1,-1 1 0,0 0 1,0-1-1,0 1 0,1-1 1,-1 1-1,0 0 1,0-1-1,0 1 0,0-1 1,0 1-1,0-1 0,2-4 187,-1 5-191,-1 0 0,0 0-1,0 0 1,0 0 0,1-1-1,-1 1 1,0 0 0,0 0-1,0 0 1,0-1 0,1 1 0,-1 0-1,0 0 1,0-1 0,0 1-1,0 0 1,0 0 0,0-1-1,0 1 1,0 0 0,0 0-1,0-1 1,0 1 0,0-1 4,0 1 0,0-1 0,0 1 0,0-1 0,0 1 0,0-1 1,0 1-1,0 0 0,0-1 0,0 1 0,0-1 0,0 1 0,1-1 0,-1 1 0,0 0 1,0-1-1,0 1 0,1-1 0,-1 1 0,0 0 0,1-1 0,-1 1 0,0 0 1,1-1-1,-1 1 0,0 0 0,1-1 0,-1 1 0,0 0 0,1 0 0,-1 0 0,1-1 1,-1 1-1,1 0 0,-1 0 0,0 0 0,1 0 0,-1 0 0,1 0 0,-1 0 1,1 0-1,-1 0 0,1 0 0,-1 0 0,1 0 0,0 0 0,21 0 161,-19 0-174,-1 0 1,1 0 0,-1 0 0,1 0 0,-1 0 0,4-1 0,6 0 35,180 12 128,0 0-216,73-11 135,431 0-187,-530-9 49,-120 6 78,143-17-4,-78 5 23,-34 4-74,-2-2-28,-17 2 51,71-14 80,55-7-105,-106 28-395,-78 4 303,-12 0-2571,5 0 1467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52 400,'4'-9'631,"-4"8"-492,1 0 0,-1-1 1,1 1-1,-1 0 0,1-1 1,0 1-1,0 0 1,0 0-1,0 0 0,-1 0 1,1 0-1,1 0 1,-1 0-1,2-1 0,5-4 360,-7 5-400,1 0 0,-1 0 0,0 0-1,1 0 1,-1 0 0,1 0-1,0 1 1,-1-1 0,1 0-1,2 0 1,9-2 223,-10 2-224,0 0-1,1 0 1,-1 0-1,1 1 1,4-1-1,-6 1-71,-1 0 1,0 0-1,1 0 0,-1 0 0,0 0 0,1 0 1,-1 1-1,0-1 0,1 0 0,-1 1 1,0-1-1,0 1 0,0 0 0,1-1 0,-1 1 1,0 0-1,0 0 0,0 0 0,0 0 0,0-1 1,0 1-1,-1 1 0,1-1 0,0 0 0,0 0 1,-1 0-1,1 0 0,0 0 0,-1 1 0,1-1 1,-1 0-1,0 1 0,1 1 0,0 1 102,0 1 0,0 0 0,0 7-1,-1-7-20,1 0 0,-1-1 0,1 1 0,1 4 0,26 69 1030,37 73-1,-60-141-1054,0 0 0,1 0 0,0-1 0,13 15-1,-15-20-51,-1-1-1,0 0 1,1 0-1,-1 0 1,1 0-1,0 0 1,0-1-1,0 0 1,0 0-1,1 0 1,-1 0-1,0-1 0,10 2 1,8-3-153,-41-2-924,6 0 333,-3-1-1026,1-1-1,0 0 0,-29-14 0,22 8 599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1 136 304,'13'-14'1253,"-11"11"-990,1 0 0,0 0-1,-1 0 1,7-4 0,12-8 248,1 1 1,0 1-1,1 1 1,1 1-1,0 1 0,33-10 1,-47 18-420,0 0 0,0 1 0,1 0 0,-1 0 0,0 1 1,1 0-1,14 3 0,-17-2-52,0 1 0,0 1 0,0-1 0,-1 1 0,1 1 0,-1-1 0,0 1 0,0 1 0,12 8-1,-16-10-27,0 1-1,0-1 1,0 1-1,0 0 0,0 0 1,-1 0-1,0 0 0,0 0 1,0 0-1,0 0 0,1 9 1,-1-6 7,0 1 0,-1-1 1,0 1-1,-1-1 1,1 1-1,-2 11 1,-2-3-8,0-1 1,-1 0-1,-1-1 0,0 1 1,-9 17-1,-13 29 122,23-52-128,-1 0 0,1 1-1,1 0 1,0 0 0,0 0 0,1 0 0,1 1 0,-2 18 0,3-29 15,0 0 0,0 0 0,0 0 1,0 0-1,0 0 0,0 1 0,0-1 0,0 0 0,0 0 0,1 0 1,-1 0-1,0 0 0,0 1 0,0-1 0,0 0 0,0 0 0,0 0 1,0 0-1,0 0 0,0 0 0,0 0 0,0 1 0,0-1 0,1 0 0,-1 0 1,0 0-1,0 0 0,0 0 0,0 0 0,0 0 0,0 0 0,1 0 1,-1 0-1,0 0 0,0 0 0,0 1 0,7-4 324,12-9-289,-11 6 4,129-76 271,-103 63-519,0 2-1,46-16 1,-32 13-85,2 2-927,-34 13 137,-1 0 1,1-2-1,-1 0 0,-1 0 0,21-14 1,-27 14-107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385 179 240,'0'-1'107,"0"1"0,-1-1 0,1 0 0,-1 1-1,1 0 1,-1-1 0,1 1 0,-1-1 0,1 1 0,-1 0 0,1-1-1,-1 1 1,1 0 0,-1-1 0,0 1 0,1 0 0,-1 0 0,1 0-1,-1 0 1,0-1 0,1 1 0,-1 0 0,0 0 0,1 0 0,-1 0-1,0 0 1,1 1 0,-2-1 0,-2 0 28,3 0-117,1 0 1,-1 1-1,1-1 1,-1 0 0,0 0-1,1 1 1,0-1 0,-1 0-1,1 1 1,-1-1-1,1 0 1,-1 1 0,1-1-1,0 1 1,-1-1 0,1 0-1,0 1 1,-1-1-1,1 1 1,0-1 0,0 1-1,-1-1 1,1 1 0,0 0-1,0-1 1,0 1-1,0-1 1,0 1 0,0-1-1,0 2 1,-1 20 158,1-19-142,0 1-9,1-1 0,-1 1 0,0 0-1,1-1 1,0 1 0,0-1-1,0 1 1,0-1 0,0 0 0,1 1-1,-1-1 1,1 0 0,0 0 0,0 0-1,0 0 1,0 0 0,1-1 0,3 4-1,-2-3 11,0 0-1,0 0 1,1-1-1,-1 1 1,1-1-1,-1 0 0,1-1 1,0 1-1,0-1 1,0 0-1,0 0 1,8 1-1,-4-2 67,1 0 0,-1 0 1,20-3-1,-25 2-80,1 0 0,-1 0 0,1 0 0,-1-1 0,0 0 0,1 0 0,-1 0 0,0 0 0,0-1 0,5-4 0,-7 5-15,0-1 0,0 1 0,0-1 0,0 0 0,-1 0 0,1 0 0,-1 0 0,0 0 1,0 0-1,0 0 0,0 0 0,1-6 0,-1 3 41,-1 0 0,1 0-1,-1-1 1,0 1 0,-1 0 0,-1-7 0,-4-7-30,0 0 1,-14-28-1,18 46-4,-1-5-10,0 1-1,-1 0 0,0 0 0,0 0 1,-1 0-1,0 1 0,0 0 0,0 0 1,0 0-1,-1 0 0,0 1 0,0 0 1,0 0-1,0 1 0,-1 0 0,1 0 1,-13-4-1,17 7 5,-1-1 1,1 1-1,0 0 1,0 0-1,0-1 1,0 2-1,-1-1 1,1 0-1,0 0 1,0 1-1,0-1 1,0 1-1,0-1 1,0 1-1,0 0 1,0 0-1,0 0 0,0 0 1,0 0-1,0 1 1,1-1-1,-1 0 1,0 1-1,1-1 1,-1 1-1,1 0 1,0 0-1,-1-1 1,1 1-1,0 0 1,0 0-1,0 0 1,0 3-1,-2 4-3,1 0 0,0 0 0,1 0 0,0 0 0,0 0 0,2 16 0,-1-19-4,1-1 1,0 1-1,0 0 1,0 0 0,1-1-1,0 1 1,0-1-1,0 1 1,1-1-1,-1 0 1,7 9-1,-6-11 20,1 0 0,-1 0-1,1-1 1,-1 1-1,1-1 1,0 0-1,0 0 1,0 0-1,0 0 1,1-1-1,-1 1 1,0-1-1,1 0 1,7 0 0,-8 0-3,0-1 1,0 0-1,0 0 1,0 0 0,0 0-1,0 0 1,0-1-1,0 0 1,-1 0 0,1 0-1,0 0 1,0-1-1,0 0 1,-1 1 0,1-1-1,4-4 1,-7 5-17,1-1 1,-1 0 0,0 0 0,1 0-1,-1 0 1,0 0 0,0 0-1,-1 0 1,1 0 0,0 0-1,-1-1 1,1 1 0,-1 0 0,1 0-1,-1 0 1,0-4 0,0 3 4,0 0 1,-1-1-1,1 1 1,-1-1-1,1 1 0,-1 0 1,0-1-1,0 1 1,0 0-1,-3-4 1,0 1-14,0 1 0,0-1-1,0 1 1,-1 0 0,0 0 0,0 0 0,-1 1 0,1-1 0,-1 1 0,0 1 0,0-1 0,-1 1 0,1 0-1,0 0 1,-1 1 0,0 0 0,0 0 0,1 1 0,-1 0 0,-14-1 0,17 2 7,0 0 0,0 1 0,1-1 0,-1 1 0,0 0 0,0 0 0,1 0 0,-1 1 0,1-1 0,-1 1 0,1 0 0,-1 0 0,1 0 0,0 0 0,0 0 0,0 1 0,0 0 0,1-1 0,-1 1 0,1 0 0,-1 0 0,1 1 0,0-1 0,0 0 0,-2 8 0,0 2 26,-3 27-1,7-34-23,-1 1 1,1-1-1,0 0 1,1 0-1,0 1 0,0-1 1,2 6-1,-1-4-1,1 0 0,0 0-1,8 14 1,-10-20-2,1 0 0,-1 0 0,1 1 0,0-1 0,-1-1 0,1 1 0,0 0-1,0 0 1,1-1 0,-1 1 0,0-1 0,0 0 0,1 1 0,-1-1 0,1 0 0,4 1 0,0-1 28,1 1 1,0-1-1,0-1 0,-1 0 1,1 0-1,0 0 1,0-1-1,0 0 0,14-4 1,-19 4-17,0 0 0,0 0-1,0-1 1,1 1 0,-1-1 0,-1 0 0,1 1 0,0-1 0,0-1-1,-1 1 1,1 0 0,-1-1 0,0 1 0,1-1 0,-1 0 0,-1 0-1,1 0 1,0 0 0,-1 0 0,1 0 0,-1 0 0,0 0-1,0-1 1,0 1 0,0-4 0,0 1 4,0 0 1,0 0-1,-1 0 1,0 0-1,0 0 0,0 0 1,-1 0-1,0 0 1,0 0-1,0 0 0,-1 0 1,0 0-1,-5-10 0,2 7-6,0 1 0,-1 0 0,1 0 0,-1 0-1,-13-11 1,15 15-7,-1 0-1,0 1 0,0-1 1,0 1-1,0 1 1,-1-1-1,1 1 1,-1 0-1,1 0 0,-11-2 1,12 3-4,0 1 0,1-1 0,-1 1 0,0 0 0,0 0 0,0 0 0,0 1 0,0 0 0,0-1 0,1 1 0,-1 0 0,0 1 0,1-1 0,-1 1 0,-5 3 0,6-3 0,0 0 0,1 0 0,-1 1 1,1-1-1,0 0 0,0 1 0,-1 0 0,2-1 1,-1 1-1,0 0 0,1 0 0,-1 0 0,1 0 1,0 0-1,0 1 0,0-1 0,0 0 0,1 0 1,-1 5-1,1 1 4,0-1-1,0 1 1,1-1 0,0 1-1,4 14 1,0-4 5,12 25 0,-15-41-8,0 0 0,-1 0 0,1 0-1,1 0 1,-1 0 0,0 0 0,0-1 0,1 1 0,0-1 0,-1 1 0,1-1 0,0 0 0,4 2 0,-2-2 0,0 1 1,1-1 0,0 0 0,-1 0 0,1 0 0,0-1-1,6 1 1,-10-2 6,0 0 0,0 0 0,-1 0 0,1 0 0,0 0 0,0 0 0,-1-1-1,1 1 1,0-1 0,-1 1 0,1-1 0,0 0 0,-1 1 0,1-1 0,-1 0 0,1 0 0,-1 0-1,1 0 1,-1 0 0,0 0 0,1-1 0,-1 1 0,0 0 0,0-1 0,0 1 0,0-1 0,0 1 0,1-4-1,-1 2-4,0 0-1,0-1 0,0 1 1,0 0-1,-1-1 0,1 1 1,-1-1-1,0 1 0,0-1 1,0 1-1,0-1 0,-1 1 1,-1-7-1,-1 3 0,0 0 1,0 1-1,-1-1 0,0 1 1,0 0-1,0 0 0,-1 1 1,0-1-1,0 1 0,0 0 1,-1 0-1,0 0 0,0 1 1,0 0-1,0 0 0,-1 1 1,-8-4-1,8 5-6,1-1 0,0 1 0,-1 1 0,0-1 0,1 1 0,-1 0-1,0 1 1,-10 0 0,12 0 2,0 1 0,0 0 0,0 0-1,0 0 1,1 1 0,-1-1-1,0 1 1,1 0 0,-1 0 0,1 1-1,0 0 1,-5 3 0,6-3 4,0 0 0,1 0 0,-1 0 0,1 0 0,-1 1 0,1-1 0,0 1 0,1-1 0,-1 1 0,0 0 0,1-1 0,0 1 0,0 0 0,0 5 0,0-3 3,0 0 0,1-1 0,0 1 0,0 0-1,0 0 1,1-1 0,0 1 0,0 0-1,2 7 1,-1-9 3,0 0-1,0 0 0,0 0 0,0 0 0,0-1 1,1 1-1,-1-1 0,1 0 0,0 1 1,0-1-1,0-1 0,1 1 0,-1 0 0,1-1 1,-1 0-1,1 0 0,0 0 0,0 0 1,0 0-1,0-1 0,0 0 0,0 0 0,6 1 1,3 0 24,-6-1-28,0 0 0,1 0 1,-1-1-1,1 0 0,-1-1 0,11-1 0,-10 1 7,0-1 0,-1-1 0,0 1 1,1-1-1,-1-1 0,0 1 0,-1-1 0,13-9 0,-17 11 1,1 0 0,-1-1 0,1 1 0,-1-1 0,0 0 0,0 1-1,0-1 1,-1 0 0,1 0 0,-1 0 0,1 0 0,-1-1 0,0 1 0,0 0-1,0 0 1,-1-1 0,1 1 0,-1-1 0,0 1 0,0 0 0,0-1 0,-1-5 0,0 3-3,-1 1 0,0-1 0,0 1 0,0 0 0,0-1 0,-1 1 0,0 0 0,0 0 0,-7-7 0,4 5-34,0 0 0,0 1 0,-1-1 0,0 2 1,-12-8-1,12 9 9,-1 0-1,0 1 1,0 1 0,-1-1 0,1 1-1,0 1 1,-1-1 0,0 1 0,1 1-1,-1 0 1,1 0 0,-12 2 0,14-1 22,1 0 1,-1 1 0,0-1 0,1 1-1,0 1 1,-1-1 0,1 1 0,0 0-1,0 0 1,0 0 0,1 1-1,-8 6 1,9-6 7,0 0 0,0 0-1,0 0 1,1 0 0,-1 0-1,1 0 1,0 1 0,0-1-1,1 1 1,-1-1 0,1 1-1,0 0 1,0 0 0,1-1 0,-1 9-1,2-7-7,-1 0 0,1-1 0,0 1-1,0-1 1,1 1 0,0-1 0,0 1-1,0-1 1,5 9 0,-1-5-2,0 0 0,1 0 1,0-1-1,9 10 0,-10-13 0,-1-1 1,1 1-1,0-1 0,1-1 0,-1 1 0,1-1 0,-1 0 0,1-1 1,0 1-1,10 1 0,-8-2-1,-1-1 0,0 0 0,1 0 0,-1-1 0,0 0 0,1 0 0,-1-1 0,16-4 1,-18 4-2,0-2 0,0 1 0,0 0 0,-1-1 0,1 0 0,-1-1 0,9-7 0,-11 9-2,0 0 1,-1 0-1,0-1 1,0 1-1,0-1 1,0 0-1,0 0 1,0 0-1,-1 0 1,1 0-1,-1 0 1,0 0-1,0 0 1,0-1 0,0 1-1,0-4 1,-1 2-1,0 1 1,0-1 0,0 0-1,-1 1 1,0-1-1,0 1 1,0-1 0,0 1-1,-1-1 1,-4-7 0,3 6 6,-1 0 1,0 0 0,-1 0 0,1 0 0,-1 1-1,-8-7 1,1 3-20,1 0 0,-1 2 0,0-1 0,-1 1 0,0 1 0,-21-7 0,16 8 21,0 1 0,-1 0 1,1 1-1,-1 1 0,1 1 1,-23 2-1,29 0 14,0 0 0,1 1 1,-1 1-1,1 0 0,0 0 0,-21 10 0,28-11-13,0 0 0,0 0-1,0 1 1,1-1 0,-1 1 0,0 0 0,1 0 0,0 1-1,0-1 1,0 0 0,0 1 0,1 0 0,-1 0 0,-3 7-1,4-5-2,0 0-1,1-1 1,-1 1-1,1 0 1,0 0-1,1 0 1,-1 0-1,1 0 0,0 0 1,2 8-1,0-4-7,0 1-1,1 0 0,0 0 1,1-1-1,0 0 0,1 1 1,0-2-1,1 1 0,0 0 0,0-1 1,14 14-1,-14-17-3,1 0 0,0 0 1,1-1-1,-1 0 0,1-1 0,0 0 0,0 0 0,0 0 1,0-1-1,1 0 0,0-1 0,-1 0 0,1 0 1,0-1-1,0 0 0,0-1 0,0 0 0,0 0 0,0-1 1,0 0-1,12-3 0,-9 1 3,0 0 0,-1-1 0,1 0 0,-1-1 0,0 0 0,13-9 0,-19 11 5,0-1 0,-1 1 0,0-1 0,1 0 0,-1-1 0,-1 1 0,1-1 0,-1 1 0,1-1 0,-1 0 0,-1 0 0,1-1 0,-1 1 0,0 0 0,2-7 0,-3 5 2,0 0 0,0 1 0,-1-1 0,0 0 0,0 0 0,-1 0 0,1 1 0,-2-1 0,1 0 0,-1 1 0,0-1 1,0 1-1,0 0 0,-1-1 0,0 1 0,-1 0 0,1 1 0,-9-11 0,6 8-8,-1 1-1,1 0 1,-1 1-1,0-1 1,-1 1 0,1 1-1,-1-1 1,0 1 0,-1 1-1,1 0 1,-1 0-1,0 0 1,-9-1 0,8 2 12,0 1 0,0 1 1,0 0-1,-14 0 0,20 1-92,0 1 0,-1-1 0,1 1 0,0 0 0,0 0 0,-1 0 0,1 1 0,0 0 0,0-1 0,0 1 0,1 1 0,-6 3 0,7-5-171,0 1 1,1 0-1,-1-1 1,1 1 0,0 0-1,-1 0 1,1 0-1,0 0 1,0 0 0,0 0-1,1 0 1,-1 0-1,0 0 1,1 1-1,-1-1 1,1 0 0,0 0-1,0 1 1,0-1-1,0 0 1,0 1 0,0-1-1,0 0 1,1 0-1,0 0 1,-1 1 0,3 3-1,2 6-844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1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0 108 368,'0'-11'608,"5"4"-31,2-1-65,3-3-32,-3 2-32,3 0-192,-2 2-31,1-1-97,18-19-128,-24 23-288,-3 2-449,2-1-447,-2 1 127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1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11696 144,'3'-2'145,"0"-1"0,0 0 0,0 1 0,-1-1 0,1-1-1,-1 1 1,0 0 0,0 0 0,0-1 0,0 0 0,-1 1 0,3-7 0,-4 9-129,0 1 1,0-1 0,1 1 0,-1 0 0,0-1-1,1 1 1,-1-1 0,0 1 0,1 0 0,-1-1-1,1 1 1,-1-1 0,0 1 0,1 0 0,-1 0-1,1-1 1,-1 1 0,1 0 0,-1 0 0,1 0-1,0 0 1,-1-1 0,1 1 0,-1 0 0,1 0-1,0 0 1,3-1 3,-1 0-1,0 0 1,0 0-1,0-1 1,0 1-1,0-1 1,0 0 0,0 0-1,-1 0 1,6-4-1,4-4 22,5-3 30,24-25 0,3-3-5,-21 23-114,-8 4 80,1 2 0,22-14 0,-23 17-5,-1 1-8,22-9-1,-16 7-18,-1 0 0,22-16 0,-9 6 0,30-23-3,-44 29 15,0 1 0,26-13-1,-36 22-14,1 1-1,11-3 0,-13 4 20,-1 0-1,1 0 0,-1 0 0,0-1 0,9-5 0,-8 4 32,1 0 0,15-6 0,5-3 58,70-29 4,-56 25 33,281-128 137,-254 113-260,466-207 147,-171 77-81,286-170-261,-364 185 180,9 18 8,-72 43-2,-32 14 98,-139 51-83,253-110-18,-38-1 76,167-78-140,-49 34 196,-156 65 18,-18 8-239,-148 74 80,344-149-71,40-12 116,-37-13-477,-396 195 425,398-218 484,-130 68-524,-143 78 44,7-8 123,-43 25-33,16-9 9,145-81-225,-139 82 232,-35 23-77,239-119-256,168-105 344,-461 251-62,56-37-47,63-43-132,-41 28 120,240-131 46,19 35 235,-32 9-406,-9-17-57,-22 27 420,-203 100-170,55-22-52,55-26-3,-117 48-2,131-69-42,-97 46 56,136-64-256,-121 75 91,30-7 354,-89 36-133,546-229-581,-600 247 479,285-131 148,298-127-156,-315 119 235,-143 70-95,-146 76-83,201-97 122,171-52-269,-357 145 152,295-113 134,-5-12-473,-59 18 251,-71 34 48,4-3 166,248-120 9,-50-8-383,157-46 437,-509 246-277,396-173-16,-317 132-102,66-32 71,357-185 367,-322 160-53,58-48-174,-170 94-224,-8 6 100,98-57 318,-132 82-148,89-46 37,194-83-208,-204 96-64,-17 4 61,-70 35 17,131-75 281,-79 42-89,26-21-275,-19 10-49,1-2 36,1-1 138,-46 32 91,26-14-54,-78 49 7,199-106-190,-80 48 304,-86 42 42,109-63-27,-101 54-5,-52 30-55,-9 5-51,1 0-1,-1 0 1,1 0-1,0 0 1,0 0 0,2-1-1,-3 2-23,-1 1 1,0-1-1,0 0 0,0 0 1,0 0-1,0 0 0,0 0 0,0 0 1,1 0-1,-1 0 0,0 0 1,0 0-1,0 0 0,0-1 0,0 1 1,0 0-1,0 0 0,1 0 1,-1 0-1,0 0 0,0 0 0,0 0 1,0 0-1,0 0 0,0 0 0,0 0 1,0 0-1,0 0 0,0-1 1,1 1-1,-1 0 0,0 0 0,0 0 1,0 0-1,0 0 0,0 0 1,0 0-1,0 0 0,0-1 0,0 1 1,0 0-1,0 0 0,0 0 1,0 0-1,0 0 0,0 0 0,0 0 1,0-1-1,0 1 0,0 0 1,0 0-1,0 0 0,0 0 0,0 0 1,0 0-1,0 0 0,-1 0 1,1-1-1,0 1 0,0 0 0,0 0 1,0 0-1,0 0 0,-2-1-76,2 2 106,0-2-185,-8 0-2589,4 1 1711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2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8 144,'0'0'3452,"9"-7"-1536,-11 7-1325,3 1-466,-4 1-94,-2 2 68,0 0 0,1 0 0,-7 8 0,-8 7 108,-42 36 70,7-6-293,36-33 80,0 1 0,-19 22 0,35-35-72,-1 0-1,1-1 0,-1 1 1,1 0-1,0 0 1,0 0-1,1 0 0,0 0 1,-1 1-1,1-1 1,1 0-1,-2 6 0,4-7-83,1-6 140,-1 1 7,0 2-157,-1 0 0,0-1 0,0 1 0,0 0 0,1-1 0,-1 0 0,0 1 0,0-1 0,0 0 0,0 1 0,0-1 0,0 0 0,0 0 0,0 0 0,0 0 0,0 0 0,-1 0 0,1 0 0,0 0 0,-1 0 0,1 0 0,-1 0 0,1 0 0,-1-1 0,1 1 0,-1 0 0,0 0 0,0-1 0,1 1 0,-1 0 0,0 0 0,0-1 0,0 1 0,-1 0 0,1-1 0,0 1 0,0 0 0,-1 0 0,1 0 0,-1-1 0,1 1 0,-2-2 0,-2-3-1173,1 1 154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2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0 272,'-14'0'1057,"0"0"-118,-28 3 0,37-2-892,0 0 0,0 0 0,0 1-1,0 0 1,0 0 0,0 0 0,0 1 0,-7 5-1,3-2 15,1 1 0,1 0 0,0 1 0,0-1 0,0 1 0,1 1-1,-6 9 1,-31 67 151,36-70-190,-9 26 89,2 1 0,-16 77 0,29-114-103,-9 46 75,2 2 1,2-1-1,3 0 0,6 99 0,-1-132-66,1 0 0,0 0 0,2 0 0,8 24 0,-8-30 19,1 0 1,0 0 0,1-1 0,0 0-1,1 0 1,15 17 0,-16-21-4,1-1 1,0 0-1,1-1 1,-1 0-1,1 0 1,0-1-1,1 0 1,-1-1-1,1 0 1,0 0-1,0-1 0,0-1 1,20 4-1,-16-5 40,1 0 0,0 0-1,0-2 1,-1 0 0,1 0-1,0-1 1,-1-1 0,1-1-1,16-6 1,-14 4-9,-1-2-1,-1 1 1,1-2 0,-2 0-1,1-1 1,-1 0-1,0-2 1,-1 1 0,-1-1-1,0-1 1,0 0-1,14-24 1,-15 20-30,-2 0 1,0-1-1,-1 0 0,-1-1 1,-1 0-1,0 0 0,-2 0 0,4-29 1,-4 3 24,-1 1 0,-7-75 0,1 86-27,-1 0 0,-2 1 0,-2 0 0,-20-60 0,24 84-29,1 0 0,-1 1 1,0-1-1,0 1 0,-1 0 1,0 0-1,0 1 0,-1-1 1,0 1-1,0 0 0,0 1 0,-1-1 1,0 1-1,0 1 0,0-1 1,-1 1-1,1 1 0,-1-1 1,0 1-1,0 0 0,0 1 1,0 0-1,-1 0 0,1 1 1,-1 0-1,1 1 0,-1-1 0,-16 3 1,-3 3-298,1 1 0,-1 1 1,1 1-1,0 2 1,1 0-1,0 2 0,-38 24 1,0 6-1214,-92 77 0,109-77 253,3-2 187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2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73 80,'-11'-15'893,"8"12"-637,1-1 1,-1 0-1,0 1 1,0 0 0,0 0-1,-1 0 1,-6-5-1,-2 2 46,6 2-82,0 1 1,-1 0 0,-9-3 0,10 5-166,1-1 0,-1 2-1,0-1 1,0 1 0,0 0 0,0 0-1,0 1 1,0-1 0,0 1 0,1 1 0,-1-1-1,0 1 1,1 0 0,-1 0 0,1 1 0,-9 4-1,0 2-21,1 0-1,0 1 1,0 1-1,-21 21 1,2 4 13,2 0 1,1 2-1,1 1 1,3 2-1,1 0 1,-28 70-1,41-83-32,1 0-1,2 2 0,-6 36 1,11-45-2,1 0 1,1 1-1,1-1 0,0 0 1,6 31-1,-2-36-5,0-1-1,1 0 0,0 0 1,1 0-1,1-1 0,0 1 0,1-2 1,1 1-1,0-1 0,0-1 1,2 1-1,-1-2 0,19 16 1,-17-16-11,2-1 0,-1 0 0,1-1 0,0-1 0,1 0 0,0-1 0,0 0 0,1-1 0,-1-1 0,1-1 0,0 0 1,31 3-1,-31-7 5,-1 0 0,1-2-1,0 1 1,0-2 0,-1 0 0,1-1 0,-1-1 0,0 0 0,0-1 0,-1 0 0,1-1 0,19-14 0,-14 7-1,0-1 1,-1 0-1,0-2 1,-2 0-1,0-1 1,-1-1-1,18-27 1,-24 30 6,-1 0 0,-1-1 1,0 0-1,-2 0 1,0-1-1,-1 1 0,0-1 1,-2-1-1,0 1 1,-1 0-1,-1-1 0,-1-19 1,-1 10 8,-2-1 0,-1 1 0,-1 0 0,-2 1 0,0-1 0,-2 1 0,-15-30 0,18 45-16,0 0 0,-1 0 0,0 1 0,-1-1 0,-18-18 0,21 24-3,-1 1 0,0-1 1,-1 2-1,1-1 0,-1 1 1,0 0-1,0 0 0,0 1 1,0 0-1,-1 0 0,-10-2 1,8 3-67,-1 0 0,1 1 0,-1 0 0,1 1 0,-1 0 0,1 1 0,-1 0 0,1 0 0,0 1 0,-1 1 0,1-1 0,0 2 0,-12 5 0,-49 26-3383,49-24 2395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3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17 48,'1'-1'245,"-1"0"0,0 0 0,0-1 0,0 1 0,0 0 0,-1 0 0,1 0 0,0 0 0,0 0 0,-1-2 0,0 3-231,1 0 1,-1-1-1,1 1 1,-1 0 0,1 0-1,-1-1 1,1 1-1,-1 0 1,1 0-1,-1 0 1,1 0-1,-1 0 1,0 0-1,1 0 1,-1 0-1,1 0 1,-1 0-1,-5 0 45,-74 0 501,79 1-559,-1-1-1,0 1 1,1-1 0,-1 1-1,1-1 1,-1 1 0,1 0-1,-1-1 1,1 1 0,0 0-1,-2 2 1,-14 12-9,-34 45 51,45-52-38,-1 1 0,1 1 1,1-1-1,0 1 0,0 0 1,1 0-1,0 1 0,0-1 1,2 1-1,-1 0 0,1 0 1,-1 20-1,-1 42-21,5-52 24,1 1 0,1-1 1,8 30-1,-8-40 2,1 3 7,2 1 0,-1-1 0,2 0 0,7 12 0,-9-17 7,0-1 0,1-1 0,-1 1 0,1-1 0,1 0 0,-1 0 0,1-1 0,1 0 0,-1 0 0,1-1 0,0 0 0,0 0 0,1 0 0,-1-1 0,1-1 0,0 0 0,14 4 0,-12-6 11,-1 0 0,1 0 0,0-1 0,-1-1 0,1 0-1,0 0 1,-1-1 0,0 0 0,12-4 0,8-6 89,48-24 0,-75 34-118,11-5 16,-1-1-1,1-1 0,-1-1 1,-1 0-1,0 0 0,0-1 1,-1-1-1,17-23 0,-24 30-8,0-1 1,-1 0-1,0 0 0,0 0 0,-1-1 0,1 1 0,-2 0 0,1-1 0,-1 0 0,1 1 1,-2-1-1,1 0 0,-1 0 0,0 1 0,-1-1 0,1 0 0,-1 0 0,-1 1 1,1-1-1,-1 1 0,0-1 0,-1 1 0,-4-9 0,-1 0-10,-1 0 0,0 1-1,-1 0 1,-15-16 0,4 9 41,-39-32 0,53 47-33,-1 1 0,0 0 1,0 0-1,0 1 0,-1 0 1,1 0-1,-1 1 0,0 0 1,0 1-1,-17-3 0,19 4-33,0 1-1,0 0 1,1 0-1,-1 0 1,0 1 0,0 0-1,1 1 1,-1-1-1,1 1 1,-1 1-1,1-1 1,0 1-1,0 0 1,0 0-1,-9 8 1,2-1-180,1-2-636,0 2 0,1-1 0,-15 17 0,9-4-208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4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157 488 80,'-60'-3'1675,"34"8"-1546,24-5-171,-1 0-11,0 0-1,0 0 1,0 0-1,0 0 1,0 1-1,0-1 1,1 1-1,-5 1 1,-26 5 341,27-5 307,10-3-63,14 0-144,-12 0-365,-1 0-1,1-1 1,0 1-1,0-1 1,-1 0-1,1 0 1,-1-1-1,6-3 1,276-133 558,-84 54-458,98-42-96,-121 54-395,-149 59 339,-20 9 137,21-8-1,-31 13-100,-1-1-1,1 1 0,0 0 1,-1 0-1,1 0 1,-1 0-1,1 0 0,-1-1 1,1 1-1,0 0 0,-1 0 1,1-1-1,-1 1 1,1 0-1,-1-1 0,1 1 1,-1-1-1,0 1 0,1 0 1,-1-1-1,1 1 0,-1-1 1,0 1-1,1-1 1,-1 0-1,7 1-65,11 0 223,-18 0-159,1 0-1,-1 0 0,0 0 0,1 0 0,-1 0 0,1 0 1,-1 0-1,0 0 0,1 0 0,-1 0 0,1-1 0,-1 1 0,0 0 1,1 0-1,-1 0 0,0-1 0,1 1 0,-1 0 0,0-1 0,0 1 1,1 0-1,-1-1 0,0 1 0,0 0 0,0-1 0,1 1 0,-1 0 1,0-1-1,0 1 0,0-1 0,0 1 0,0 0 0,0-1 1,1 0-1,-1 0-4,0 1 1,0 0 0,0 0 0,0 0-1,1 0 1,-1 0 0,0-1 0,0 1 0,0 0 0,0 0 0,0 0-1,0 0 1,0 0 0,0 0 0,0 0 0,0-1 0,1 1 0,-1 0 0,0 0-1,0 0 1,0 0 0,0 0 0,0 0 0,0-1 0,0 1 0,0 0-1,0 0 1,0 0 0,0 0 0,0 0 0,0-1 0,0 1 0,0 0-1,-1 0 1,1 0 0,0 0 0,0 0 0,0 0 0,0-1 0,0 1 0,0 0-1,0 0 1,0 0 0,0 0 0,0 0 0,-1 0 0,1 0 0,0 0-1,0-1 1,-13 4-2226,3-3 1019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5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10 432,'-2'0'5960,"24"-5"-4989,36 3 75,16-1-608,-28 4-205,19 1 19,10 4-183,-31-3 47,1 2 0,64 16-1,-98-18-88,49 17-192,-58-19 169,0 0 1,-1 0-1,1 0 1,-1 0-1,1 0 1,-1 0 0,1 1-1,-1-1 1,2 3-1,4 3 57,-6-6-59,-1-1-1,0 0 0,0 0 0,0 0 0,1 0 1,-1 1-1,0-1 0,0 0 0,0 0 0,0 1 1,0-1-1,1 0 0,-1 0 0,0 1 0,0-1 0,0 0 1,0 0-1,0 1 0,0-1 0,0 0 0,0 0 1,0 1-1,0-1 0,0 0 0,0 1 0,0-1 1,0 0-1,0 0 0,0 1 0,0-1 0,-1 0 1,1 0-1,0 1 0,0-1 0,0 0 0,0 0 0,0 0 1,-1 1-1,1-1 0,0 0 0,0 0 0,0 0 1,-1 1-1,1-1 0,-12 5-193,-36 0-1665,45-5 1722,0 0 1,0 0-1,0-1 0,0 1 1,0-1-1,0 0 1,0 0-1,0 0 0,-4-2 1,-26-16-1994,22 12 1248,5 3 425,0 0 1,0 0-1,1 0 0,-6-7 1,-4-6-496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5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16,'-4'-21'1670,"4"20"-1538,-1 0 0,1 0-1,0 0 1,0 0-1,0 0 1,0 0 0,0 0-1,0 0 1,0 0-1,0 0 1,1 0 0,-1 0-1,0 0 1,1 0-1,-1 0 1,0 1 0,1-2-1,0 1-105,-1 1-1,0 0 1,1 0-1,-1 0 1,0 0-1,1 0 1,-1 0-1,0 0 0,0 0 1,1 0-1,-1 1 1,0-1-1,1 0 1,-1 0-1,0 0 1,1 0-1,-1 0 1,0 0-1,0 1 1,1-1-1,-1 0 1,0 0-1,0 0 1,1 1-1,8 7 293,-6-6-158,161 139 1783,-56-45-1391,-41-38-235,-35-31-134,-16-14-225,27 27 0,-39-36 53,0 0 0,-1 1 0,0 0 0,0-1 0,0 1 0,0 0-1,-1 0 1,0 1 0,0-1 0,0 0 0,1 9 0,-3-10 0,1 1 1,-2 0 0,1-1-1,0 1 1,-1-1 0,0 1 0,0 0-1,0-1 1,-1 0 0,-3 9-1,-2 1 48,-16 24-1,-157 190-1190,118-155-836,-6 6-2119,50-58 3057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1:4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3 272,'-1'0'317,"-1"-1"-1,0 1 0,1-1 1,-1 1-1,0 0 0,0 0 1,0-1-1,1 1 1,-1 0-1,0 1 0,-2-1 1,-1 0-21,-67 0 259,65 2-4285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1:5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15 432,'0'-1'70,"0"1"-1,-1-1 1,1 1 0,0 0-1,0-1 1,0 1-1,0-1 1,0 1-1,-1 0 1,1-1 0,0 1-1,0 0 1,-1-1-1,1 1 1,0 0 0,-1-1-1,1 1 1,0 0-1,-1 0 1,1-1-1,0 1 1,-1 0 0,1 0-1,-15-5 916,10 4-778,0 1 1,0-1-1,-9 1 0,4 2-66,-1 1 0,1 0-1,0 0 1,-16 9 0,12-7-103,-7 6-156,-27 16 0,-9 5-1946,34-23 864,1 0 122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2 240,'-4'0'198,"-1"-1"-1,1 1 1,-1 0 0,-6 1-1,-7 0 293,-39 3 395,39-2-501,0-1 1,-34-2-1,49 1-303,3-1-68,-1 1 1,1 0-1,-1 0 1,0 0-1,1 0 1,-1-1-1,1 1 1,-1 0-1,1 0 0,-1 0 1,0 0-1,1 1 1,-1-1-1,1 0 1,-1 0-1,0 0 1,6 5-1935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1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1 240 112,'0'0'2641,"4"5"-1125,11-1-865,-9-3-407,1 0 0,-1 0 1,1 1-1,-1-1 1,13 6-1,-16-5-195,-1-2-20,1 1 1,0-1-1,-1 1 0,1-1 1,-1 0-1,1 1 0,2-2 1,10 2 135,16 1 152,0 0-1,35-4 1,21 0 35,63 3 179,-70-2-400,7-3 7,149-26 1,-140 11-85,48-3-1,-87 14-44,44-4-29,78-10 436,-178 22-416,186-30 182,34 8-300,-178 20 140,147 0-55,-101 3-36,-83-1 76,11 0 235,0 0 1,1-1-1,32-7 1,-4 2 45,-22 4-121,46 1 0,-9 1 118,31 0-107,25-2 113,-92 2 1155,-44 0-325,-1 1-1014,-16-1-859,33 0 399,0 0 1,1-1-1,-1 1 0,0-1 0,1 0 1,-1 0-1,0 0 0,1 0 1,-1 0-1,-2-2 0,4 2 162,1 1 0,-1-1 0,0 0 0,1 1 0,-1-1-1,1 0 1,-1 1 0,1-1 0,-1 0 0,1 0 0,0 1 0,-1-1-1,1 0 1,0 0 0,-1 0 0,1 1 0,0-1 0,0 0 0,0 0-1,0 0 1,0 0 0,0 0 0,0 0 0,0 1 0,0-1 0,0 0-1,0 0 1,1 0 0,-1-1 0,2-1-188,-1 1 0,0-1 0,1 0 0,0 0 0,-1 0-1,5-4 1,10-10-800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2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7 272,'12'-4'3010,"-12"4"-3001,0 0 0,0 0 0,0 0 0,0 0 1,0 0-1,0 0 0,0 0 0,0 0 0,0 0 1,0 0-1,0-1 0,0 1 0,0 0 0,0 0 1,0 0-1,0 0 0,0 0 0,0 0 0,0 0 1,0 0-1,0 0 0,0 0 0,0 0 0,0 0 1,0 0-1,0 0 0,0 0 0,0 0 0,0 0 1,0 0-1,0 0 0,0 0 0,0 0 0,0-1 1,0 1-1,0 0 0,0 0 0,0 0 0,0 0 1,0 0-1,0 0 0,0 0 0,-1 0 0,1 0 1,0 0-1,0 0 0,0 0 0,0 0 1,0 0-1,0 0 0,0 0 0,0 0 0,0 0 1,0 0-1,0 0 0,0 0 0,0 0 0,1 0 123,-2 1-50,0-1 107,2 0 158,0 0-340,-1 0 0,0 0 0,0 0 0,0 0 1,0 0-1,0 0 0,1 0 0,-1 0 0,0 0 0,0 0 0,0 0 0,0 0 1,1 0-1,-1 0 0,0 0 0,0 0 0,0 1 0,0-1 0,0 0 0,0 0 1,0 0-1,1 0 0,-1 0 0,0 0 0,0 1 0,0-1 0,0 0 1,0 0-1,0 0 0,0 0 0,0 1 0,0-1 0,0 0 0,0 0 0,0 0 1,0 0-1,0 0 0,0 1 0,0-1 0,0 0 0,0 0 0,0 0 0,0 0 1,0 1-1,0-1 0,0 0 0,0 0 0,0 0 0,7 26 457,-3-6-180,-3-18-243,0 1-1,0 0 0,0-1 1,-1 1-1,1 0 1,-1-1-1,0 1 1,0 0-1,0 3 1,-1 3 59,1 0 0,0 0 0,2 15 1,1 2 58,-2-1-29,1-9 2,-1 18 1,-2 83 321,-2 38 31,1-133-417,2-9 0,-2-1 0,-2 16 0,-3 8 38,5-23 70,-5 20 1,6-33-168,1 1-4,0 0 0,-1 0 0,1-1 0,0 1 1,-1 0-1,1 0 0,0 0 0,0-1 0,0 1 0,0 0 1,0 0-1,0 0 0,0 0 0,0-1 0,0 1 0,0 0 1,1 0-1,-1 0 0,1 1 0,-1-2-4,0 0 1,0 0-1,-1 0 1,1 0-1,0 0 0,0 0 1,0 0-1,0 0 1,0 0-1,0 0 0,0 0 1,0 0-1,0 0 1,0 0-1,0 0 0,0 0 1,0 0-1,0 0 1,0 0-1,0 0 0,0 0 1,0 0-1,0 0 1,0 1-1,0-1 0,-1 0 1,1 0-1,0 0 1,0 0-1,0 0 1,0 0-1,0 0 0,0 0 1,0 0-1,0 0 1,0 0-1,0 0 0,0 0 1,0 0-1,0 0 1,0 1-1,0-1 0,1 0 1,-1 0-1,0 0 1,0 0-1,0 0 0,0 0 1,-1 0 41,0 0 122,1-16 209,0 8-451,0 0-1,0 1 1,-3-11-1,3 16-150,-1 0-1,0-1 1,0 1 0,0 0-1,0-1 1,0 1 0,0 0-1,0 0 1,-1 0 0,1 0-1,-1 0 1,0 0 0,1 0-1,-4-2 1,-2-1-1078,5 3 849,0 0 1,-1 1 0,1-1-1,0 0 1,-4-1-1,-2 1-594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1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0 144,'-16'3'781,"1"1"1,-30 12-1,30-10-335,0-1 0,-30 7 0,18-9-75,17-3-136,1 2 0,-1-1 1,-13 5-1,19-5-139,0 0-1,0 0 0,0-1 1,-1 1-1,1-1 0,-6 0 1,8 0-54,-1 0 414,6 0-92,12 2 154,22 0 134,-34-2-627,478-15 1796,-237 2-1356,-235 13-385,-1 1-5,-8-1-73,0 0 0,0 0 0,0 0 0,0 0-1,0 0 1,0 0 0,0 0 0,0 0 0,0 0 0,0 0-1,0 0 1,0 0 0,0-1 0,0 1 0,0 0-1,0 0 1,0 0 0,0 0 0,0 0 0,0 0 0,0 0-1,0 0 1,0 0 0,0 0 0,0 0 0,0 0-1,0 0 1,0 0 0,0 0 0,0 0 0,0 0 0,0 0-1,0 0 1,0 0 0,0 0 0,0 0 0,0 0 0,0 0-1,1 0 1,-1 0 0,0-1 0,0 1 0,0 0-1,0 0 1,0 0 0,0 0 0,0 0 0,0 0 0,0 0-1,0 0 1,0 0 0,0 0 0,0 0 0,0 0 0,0 0-1,0 0 1,0 0 0,0 0 0,0 0 0,1 1-1,-3-2 11,1 0 0,-1 1 1,1-1-1,-1 1 0,1-1 0,-1 1 0,0 0 0,-2-1 0,-6-1-78,7 1-42,0 1-1,-1-1 1,1 0 0,0 1-1,-7 0 1,7 0-146,0 0-1,1-1 1,-1 1 0,0 0 0,0-1 0,0 1-1,-3-2 1,6 1 165,-1 1-1,1 0 0,0 0 0,-1 0 1,1 0-1,0 0 0,-1-1 1,1 1-1,0 0 0,-1 0 1,1-1-1,0 1 0,0 0 1,-1 0-1,1-1 0,0 1 0,0 0 1,-1-1-1,1 1 0,0 0 1,0-1-1,0 1 0,0 0 1,0-1-1,0 1 0,-1 0 1,1-1-1,0 1 0,0-1 0,0 1 1,0 0-1,0-1 0,0 1 1,0-1-1,1 1 0,-1 0 1,0-1-1,0 1 0,0 0 1,0-1-1,0 1 0,0 0 0,1-1 1,-1 1-1,0 0 0,0-1 1,1 1-1,-1 0 0,0 0 1,0-1-1,1 1 0,-1 0 1,0 0-1,1-1 0,-1 1 0,0 0 1,1 0-1,-1 0 0,0 0 1,1 0-1,-1-1 0,1 1 1,10-4-1123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1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11 304,'-1'3'4161,"1"-1"-3649,-1 1-1,0-1 1,0 1-1,1 0 1,-1 4-1,2-6-426,0-1-1,0 1 1,0 0 0,0-1-1,0 1 1,0-1-1,0 1 1,0-1 0,1 0-1,-1 1 1,0-1 0,0 0-1,0 0 1,0 0-1,1 0 1,0 0 0,25 2 424,428-3 2078,692 7-1194,-767 7-1216,250 4 30,-453-16-124,149-1-11,-147 0-67,84-1 91,-211-1 41,88-15-1,-138 16-103,20-5 247,-21 6-258,0 0 0,0-1 0,0 1 0,0 0 0,0-1 1,0 1-1,-1-1 0,1 1 0,0-1 0,0 0 0,0 1 0,-1-1 0,1 0 0,0 0 0,-1 1 0,2-3 0,-3 3-7,1-1-1,0 1 1,-1 0-1,1-1 1,-1 1 0,1 0-1,-1-1 1,1 1-1,-1 0 1,1-1 0,-1 1-1,1 0 1,-1 0-1,1 0 1,-1 0 0,1-1-1,-1 1 1,1 0-1,-1 0 1,0 0 0,-15-2 121,-42 1 359,30 0-1502,0 1-3326,27 0 4113,1 0-1,-1 0 1,1 0 0,-1 0 0,1 0 0,-1 0-1,1-1 1,-1 1 0,1 0 0,-1 0 0,1 0-1,-1-1 1,1 1 0,0 0 0,-1 0 0,1-1-1,-1 1 1,1 0 0,0-1 0,0 1 0,-1-1-1,1 1 1,0 0 0,-1-1 0,1 0 0,-4-13-3088,4 12 2806,-1-6-608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2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93 240,'-5'-4'504,"4"3"-319,0 0 0,-1 0 0,1 0 0,0-1 0,0 1 0,0 0-1,0 0 1,0 0 0,0-1 0,0 1 0,0-1 0,0 1 0,1-1-1,-1 1 1,0-1 0,1 1 0,0-1 0,-1 1 0,1-1 0,0 0-1,0 1 1,0-1 0,0-2 0,0 2-129,0 1 0,0-1 0,0 1 0,1 0 0,-1-1 0,0 1 0,1 0 0,-1 0 0,1-1 0,-1 1 0,1 0 0,0 0 0,-1 0 0,1 0 0,0-1 0,0 1 0,0 0 1,0 0-1,0 1 0,0-1 0,2-1 0,3-8 141,-6 10-216,0 0 0,0 0 0,0 0 0,1-1-1,-1 1 1,0 0 0,0 0 0,0 0 0,0 0 0,0-1 0,0 1 0,1 0 0,-1 0 0,0 0 0,0-1 0,0 1-1,0 0 1,0 0 0,0 0 0,0-1 0,0 1 0,0 0 0,0 0 0,0 0 0,0-1 0,0 1 0,0 0 0,0 0-1,0 0 1,0-1 0,-1 1 0,1 0 0,0 0 0,0 0 0,0-1 0,0 1 0,0 0 0,0 0 0,0 0 0,-1 0-1,1-1 1,0 1 0,0 0 0,0 0 0,0 0 0,-1 0 0,1 0 0,0 0 0,0 0 0,0 0 0,-1-1 0,-1 1-403,0 0 0,-1 0 1,1 0-1,0-1 1,0 1-1,-3-2 1,-4-1-545,-5 2-208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6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4 144,'0'0'1627,"9"0"134,-10 0-1579,3 0-149,2 0-18,-3 0 113,1 0 128,-2 0-213,2 1-186,-2-1 141,0 0 0,1 0 0,-1 0 0,0 0 0,0 0 0,0 0 0,0 0 0,0 0 0,0 0 0,0 0 0,1 0 0,-1 0-1,0 0 1,0 0 0,0-1 0,0 1 0,0 0 0,0 0 0,0 0 0,0 0 0,1 0 0,-1 0 0,0 0 0,0 0 0,0 0 0,0 0 0,0 0 0,0 0 0,0-1 0,0 1 0,0 0-1,0 0 1,0 0 0,0 0 0,0 0 0,0 0 0,0 0 0,0 0 0,1-1 0,-1 1 0,0 0 0,0 0 0,0 0 0,-1 0 0,1 0 0,0 0 0,0 0 0,0-1 0,0 1 0,0 0-1,0 0 1,0 0 0,0 0 0,0 0 0,0 0 0,0 0 0,0-1 0,0 1 7,1 0-192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1 176,'0'2'684,"4"-2"-285,-1 1-169,-1 3-168,-1 19-12,1 76-13,-1-72-58,0-22-11,1-8 16,-1-14 0,-1-83 176,0 104-199,0-3 75,2 1-39,-1-2 228,-1-19 399,0 84-1579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1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29 112,'-8'-9'633,"7"8"-526,0-1 0,0 1 0,0 0-1,0 0 1,0 0 0,0 0 0,-1 0 0,1 0 0,0 0-1,-1 0 1,1 0 0,0 1 0,-1-1 0,1 0 0,-3 0-1,-4-1 164,8 2-237,-1 0 1,1 0-1,-1-1 1,0 1-1,1 0 0,-1 0 1,0 0-1,1 0 0,-1 0 1,0 0-1,1 0 1,-1 0-1,1 0 0,-2 0 1,2 1-22,-1-1 1,1 1 0,0-1-1,-1 1 1,1-1-1,0 1 1,-1 0 0,1-1-1,0 1 1,0-1 0,0 1-1,0-1 1,-1 1-1,1 0 1,0-1 0,0 1-1,0 0 1,0-1-1,0 1 1,1 0 0,-1 54 411,11 86 0,-3-92-310,33 200 279,-3 10-147,-36-246-231,10 187 177,-9-168-192,-2-24 0,0-1 0,-1 1 0,-1 13 0,-3 56 59,4-135-807,0 19-2655,0 28 2341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36 461 240,'-2'1'159,"-1"1"0,1-1 0,-1 1 0,1-1 0,0 1 0,-1 0 0,1-1 0,0 1 0,0 0 1,1 1-1,-1-1 0,-2 2 0,4-2-124,-1 0 1,0-1 0,0 1-1,1 0 1,-1-1 0,1 1 0,0 0-1,-1 0 1,1 0 0,0-1-1,0 1 1,0 0 0,0 0-1,0 0 1,0 0 0,1-1 0,-1 1-1,1 0 1,-1 0 0,2 2-1,11 22 183,1-2 0,1 1-1,1-2 1,38 43 0,55 42 70,-99-98-226,-9-8-39,1 0 1,0-1 0,0 1 0,-1 0-1,1-1 1,0 1 0,1-1 0,-1 1 0,0-1-1,0 0 1,5 2 0,-6-3-4,-1 0 0,1 0 0,-1 0-1,1 0 1,0 0 0,-1 0 0,1 0 0,0 0 0,-1 0 0,1 0 0,0 0 0,-1 0 0,1 0-1,-1 0 1,1 0 0,0-1 0,-1 1 0,1 0 0,-1-1 0,1 1 0,-1 0 0,1-1 0,-1 1-1,1 0 1,-1-1 0,1 1 0,-1-1 0,1 1 0,-1-1 0,0 1 0,1-1 0,-1 1 0,0-1-1,0 0 1,1 1 0,-1-2 0,22-47 530,-18 40-464,-1 0 0,4-14 1,2-7-37,58-155 185,-65 180-227,76-177 59,-62 152-74,60-111 146,-49 96-357,34-42 0,-58 83-12,8-9-558,-4 9-2746,-5 4 2360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4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2 368,'0'0'3452,"-20"0"-2331,1-1-793,12 1-267,1-1 1,-1 1-1,0 0 0,1 1 0,-1 0 0,1 0 0,-1 0 0,1 1 0,-1 0 1,1 0-1,-7 3 0,-14 12 216,1 1 1,-44 38-1,15-6 299,-64 76 1,88-89-238,3 2 1,-33 56 0,59-90-279,0-1 1,0 1 0,0 0-1,0 0 1,1 1-1,-1-1 1,1 0 0,1 0-1,-1 1 1,1 7-1,0-9 372,3-4-210,-3 0-216,0 0-1,1 1 1,-1-1 0,0 0 0,1 0-1,-1 0 1,0 0 0,1 0-1,-1 0 1,0 0 0,1 0 0,-1 0-1,0 0 1,1 0 0,-1 0 0,0-1-1,1 1 1,-1 0 0,0 0 0,1 0-1,-1 0 1,0 0 0,1-1 0,-1 1-1,0 0 1,0 0 0,1-1 0,-1 1-1,0 0 1,1-1 0,2-3 92,-3 4-109,0 0 1,1 0-1,-1-1 1,0 1-1,1 0 0,-1 0 1,0-1-1,0 1 0,1 0 1,-1-1-1,0 1 1,0 0-1,0-1 0,0 1 1,1 0-1,-1-1 0,0 1 1,0 0-1,0-1 0,0 1 1,0-1-1,0 1 1,0 0-1,0-1 0,0 1 1,0-1-1,0 1 0,0 0 1,0-1-1,0 1 1,0 0-1,0-1 0,-1 1 1,1 0-1,0-1 0,0 1 1,0 0-1,-1-1 1,1 1-1,0 0 0,0-1 1,-1 1-1,1-1-92,-1 0 1,1 0-1,-1 0 1,1 0-1,-1 1 1,1-1-1,0 0 1,0 0-1,-1 0 0,1 0 1,0-2-1,-3-8-1037,-2 3-204,3 7 844,1-1 1,0 0-1,-1 0 1,1 0-1,0 0 1,0 0-1,0 0 0,0 0 1,0-4-1,1-1-616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3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49 586 112,'-20'-8'2775,"4"8"-2124,15 0-561,-2-2 191,4 3-184,-4 0 262,3-2-325,0 1 0,0 0 0,0 0 0,0-1 0,0 1 0,0 0 0,0 0 0,0-1 0,-1 1 0,1 0 0,0 0 0,0-1 0,0 1 0,0 0 0,0 0 0,1-1 0,-1 1 0,0 0 0,0 0 0,0-1 0,0 1 0,0 0 0,0 0 0,0-1 0,0 1 0,1 0 0,-1-3 262,-1 3-38,-4-4 2061,4 2-1867,5 6-379,60 47 290,90 79-299,-145-123-46,-1-1 0,2 0 0,-1 0-1,1-1 1,0 0 0,0-1 0,0 0-1,0-1 1,1 0 0,0-1 0,18 3 0,-24-5-5,1 0 0,-1 0-1,1 0 1,-1-1 0,0 0 0,1 0 0,-1 0 0,0-1 0,0 1 0,6-4 0,-4 2 40,1-2 0,-1 1 0,0-1 0,0 0-1,11-11 1,-4 0 26,0 0 0,-1-1 0,-1-1-1,13-25 1,8-18-39,-3-2-1,-3-1 1,-3-1-1,17-73 1,-37 118-32,0 1 0,-2-1 0,-1 0 0,0 0 0,-4-30 0,3 46-96,0 0-1,0 1 1,0-1 0,0 0 0,0 0-1,1 0 1,0 1 0,0-1 0,0 0 0,0 1-1,0-1 1,1 1 0,-1-1 0,1 1 0,0 0-1,0 0 1,1-1 0,-1 2 0,1-1-1,-1 0 1,1 0 0,0 1 0,0-1 0,0 1-1,0 0 1,0 0 0,1 0 0,-1 1-1,7-3 1,-5 2-512,13-3-1800,-17 4 2209,0 1-1,0 0 1,0 0-1,0 0 0,0 0 1,0 0-1,0 0 0,0 0 1,0 0-1,0 0 0,0 0 1,0 0-1,0 1 0,2 0 1,0 3-989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3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4 100 176,'-1'-1'300,"1"0"0,-1 0-1,1-1 1,-1 1 0,1 0 0,0-1-1,0 1 1,-1 0 0,1-1-1,0 1 1,0-3 0,1-23-134,0 13 265,-1 14-367,0-20 299,0 2-235,1 18-250,0-1 0,1 1 1,-1-1-1,1 1 0,-1 0 0,1 0 0,0-1 1,-1 1-1,1 0 0,-1 0 0,1 1 0,1-1 1,3 0-1956,-4 0 988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4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0 112,'0'20'1590,"0"-20"-1414,0 2 593,0 8-604,0-4-350,0-1 1,0 1-1,-1-1 1,-1 8-1,0-3-856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4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3 400,'-6'-2'742,"-2"1"82,8 1-790,0 0 0,0 0 0,0 0 0,0 0 0,-1 1 0,1-1 0,0 0 0,0 0 1,0 0-1,0 0 0,0 0 0,-1 0 0,1 0 0,0 0 0,0 0 0,0 0 0,0 0 0,0 1 0,0-1 0,0 0 0,-1 0 0,1 0 0,0 0 0,0 0 0,0 1 0,0-1 1,0 0-1,0 0 0,0 0 0,0 0 0,0 0 0,0 1 0,0-1 0,0 0 0,0 0 0,0 0 0,0 0 0,8 23 996,-6 14-799,-1 0 0,-1 0 0,-3 1 0,0-2 0,-3 1 0,-14 52 0,2-19-106,-26 88 182,8-60-169,-29 91 113,56-158-238,5-19-13,0 0-1,-3 23 0,4-11-66,1-11 117,-1 18-1,4-24 8,0-11 18,2-14 48,-3 14-111,1-7-633,-1-23 0,-1 13-202,1 18 410,0-1 1,0 1-1,-1-1 1,0 0-1,1 1 1,-4-7-1,1-2-519,-2-7-141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5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6 176,'-7'-6'1253,"7"6"-1228,0 0 0,0 1-1,0-1 1,0 0 0,0 0-1,0 0 1,0 0 0,0 0-1,0 0 1,0 1 0,0-1-1,0 0 1,0 0 0,0 0 0,0 0-1,0 0 1,0 1 0,0-1-1,0 0 1,0 0 0,0 0-1,0 0 1,0 0 0,0 0-1,0 0 1,0 1 0,0-1 0,0 0-1,0 0 1,-1 0 0,1 0-1,0 0 1,0 0 0,0 0-1,0 0 1,0 1 0,0-1-1,0 0 1,0 0 0,-1 0 0,1 0-1,0 0 1,0 0 0,0 0-1,0 0 1,0 0 0,0 0-1,-1 0 1,1 0 0,0 0-1,0 0 1,0 0 0,0 0-1,0 0 1,-1 0 0,1 0 0,0 0-1,0 0 1,0 0 0,0 0-1,0 0 1,0 0 0,-1-1-1,2 3 47,0 1-1,1-1 1,-1 0-1,0 0 1,1-1-1,-1 1 1,1 0-1,2 2 1,8 9 201,12 28 210,21 29-3,32 34-73,61 74-12,-113-148-264,1-2 0,50 42 0,-73-67-113,1-1 0,-1 0 0,1 1 0,0-1 0,0-1 0,0 1 0,0 0 0,0-1 0,0 0-1,0 0 1,0 0 0,6 0 0,-7-1-12,0 0 0,0 0 0,0-1 0,0 1 0,-1-1 0,1 1 0,0-1 0,0 0 0,-1 0 0,1 0 0,0-1 0,-1 1 0,0-1 0,1 1 0,-1-1 0,0 0 0,1 0 0,2-3 0,2-3 59,-1-1 0,0 0-1,-1 0 1,0 0 0,7-17 0,13-53 198,-11 10-220,-10 49-4,4-46-673,-6 42-1771,-2 24 2338,0 0 1,0 0-1,0 0 1,0-1-1,0 1 1,0 0-1,1 0 0,-1 0 1,0 0-1,0-1 1,-1 1-1,1 0 1,0 0-1,0 0 1,0 0-1,0-1 1,0 1-1,0 0 0,0 0 1,0 0-1,0 0 1,0 0-1,0-1 1,0 1-1,0 0 1,-1 0-1,1 0 0,0 0 1,0 0-1,0 0 1,0 0-1,0-1 1,0 1-1,-1 0 1,1 0-1,0 0 1,0 0 31,-5-2-1063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5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1629 176,'1'-1'82,"-1"-1"1,0 1-1,1-1 0,-1 1 1,1-1-1,-1 1 0,1 0 0,0-1 1,-1 1-1,1 0 0,1-2 0,14-16 323,-7 9-266,19-20 77,-11 13-95,4-5 60,13-15 145,-7 7-55,-10 12-62,27-30 42,-31 35-187,-1-2 0,15-21 0,-16 21-33,1 0 0,0 0 0,17-13 0,-15 14 63,-1 0-78,34-37 27,-45 48-26,0 1 0,-1-1 0,1 0 0,-1 0 0,0 0-1,0 0 1,0 0 0,0 0 0,-1 0 0,1-1 0,-1-4 0,5-11 79,-5 17-90,0 0 0,1 0 0,-1-1 0,1 1 0,-1 0 1,1 0-1,0 0 0,0 0 0,0 0 0,2-4 0,16-19-10,-1 3 5,-9 8-4,14-14 0,-10 13-66,53-55-181,-42 47 164,62-54-207,-39 37 241,-2-1 0,44-52 1,-84 88 64,-1-1 0,0 0 0,0 1 0,0-2 0,-1 1 0,1 0 0,-2-1 0,5-12 0,2-11 137,-8 26-120,0 0 1,0 0-1,1 1 1,-1-1-1,1 1 1,0-1 0,0 1-1,0-1 1,0 1-1,4-3 1,-2-5-37,-3 11 12,-1 0-1,1-1 0,-1 1 0,0 0 0,1 0 0,-1-1 0,1 1 0,-1 0 0,0-1 0,1 1 0,-1 0 1,0-1-1,0 1 0,1-1 0,-1 1 0,0 0 0,0-1 0,0 1 0,1-1 0,-1 1 0,0-1 0,1 0-6,0-1 0,0 1 0,0 0 0,0 0 0,0 0 1,1 0-1,-1 0 0,3-1 0,-1 0 25,0-1-27,0 1-1,1-1 0,-1 1 0,6-2 0,6-5 34,101-66 120,-58 42-220,13-9 106,15-10 14,7-24 14,-76 61-122,-1-1 1,-1 0 0,24-36-1,-37 48-167,0 0-1,-1 0 1,0-1 0,0 1-1,0 0 1,-1-1 0,1 1-1,-1-1 1,0-5-1,0 8-6,0-4-681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0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29 144,'-5'-8'640,"3"-1"-127,4 4 31,-2 3-32,0 0-64,-5 0 97,5 4-353,0 2-96,0 3 64,-2 2-96,2 0 96,-5 4-224,5-2-32,0 6-64,0-1-385,0 4-639,0-5 127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0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43 400,'-20'-5'448,"8"-4"-31,-3 3 95,3 1-160,2 1 128,3 2-256,-1 2-96,3-5 128,-2 5-63,2-2-129,-2 0-32,0 0-64,-3 4 96,-2-2-160,-1 0-97,-6 2-607,-1-4-288,-4 9 127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0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13 336,'-10'-4'576,"10"0"-127,-3 1 31,1 1-160,0 2 256,2 2-480,2 5 0,3 0-32,0-1-32,0 1 0,0 2-96,2 2-192,-5 0-800,3 0-97</inkml:trace>
  <inkml:trace contextRef="#ctx0" brushRef="#br0" timeOffset="1">789 714 16,'3'3'384,"1"1"-64,4-2 0,-1 0-63,3 3-129,-8-3-801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1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25 80,'-2'-2'302,"1"0"0,-1 0 0,0 0 0,0 0 0,-5-2 0,-3-4 1701,4 5 610,5 4-2624,1-1 0,-1 0 0,1 1 0,-1-1 1,1 0-1,-1 1 0,1-1 0,0 1 0,-1-1 0,1 1 0,-1-1 0,1 1 1,0-1-1,0 1 0,-1-1 0,1 1 0,0 0 0,-3 3-442,1 0 0,0-1 0,-1 1 0,0-1 0,-6 6 0,-3 4-1508,4-4 792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4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80,'3'4'3023,"9"12"-2204,-9-6-568,0 0-1,0-1 1,-1 1 0,-1 0 0,2 16-1,-6 111 930,-6-53-920,1-23-147,1 25 111,7-83-211,0-1 0,0 1 0,0-1-1,0 0 1,0 1 0,1-1 0,-1 1 0,1-1-1,0 0 1,0 3 0,0-4 0,0 0-1,0 1 1,-1-1 0,1 0-1,0 0 1,0 0 0,0 0-1,0 0 1,0 0-1,1 0 1,-1 0 0,0 0-1,0-1 1,1 1 0,-1 0-1,0-1 1,3 1-1,2 1 55,0-1 0,1 0 0,-1 0 0,1-1 0,-1 0 0,1 0-1,-1 0 1,1-1 0,8-2 0,6-2 115,29-12 1,-39 13-128,54-22 187,-36 13-387,36-10 0,3 0-1679,21-5-3555,-65 23 4274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2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45 176,'0'0'28,"0"0"0,0 0 0,0 0 0,0 0 0,0 0 0,0 0 0,0 0 0,0 0-1,0 0 1,0 0 0,0 0 0,0 0 0,0 0 0,0 0 0,0 0 0,0 0 0,0 0 0,0 0 0,0 1 0,0-1 223,0 0-223,0 0 0,0 0 0,0 0 0,0 0 0,0 0 0,0 0 0,0 0 0,0 0-1,0 0 1,0 0 0,1 0 0,-1 0 0,0 0 0,0 0 0,0 0 0,0 0 0,0 0 0,0 0 0,0 0 0,0 0 0,0 0 0,0 0 0,0 0-1,0 0 1,0 0 0,0 0 252,0 0-252,5-1 486,-4 1-337,8-3 452,-11-16-47,3 14-417,-1-1 118,0 5-246,-1 1 0,1-1 0,0 0 0,0 1 0,0-1-1,0 0 1,-1 0 0,1 1 0,0-1 0,0 0 0,0 0 0,1 1 0,-1-2 0,-4 11 86,-59 76-22,42-57-74,-188 234 231,20-26-67,144-169-130,21-32-32,15-22-10,0 1 0,1 1 0,0-1 0,1 1 1,1 0-1,-5 20 0,9-16-19,1-15-23,3 0 3,3-4 37,0-1 0,0 0 0,0-1 0,-1 1-1,6-3 1,-2 0-100,0 0-1,0-1 0,-1 0 0,0 0 1,0-1-1,0 0 0,6-7 1,37-50-2530,-38 47 1472,3-4 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10 144,'-1'-8'1424,"1"6"-420,1 5-732,0 0-196,-1 0 1,0 0-1,0 0 1,0 0-1,0-1 0,0 1 1,0 0-1,-1 0 1,-1 4-1,-10 29 192,6-20-158,-8 20 98,-1-1 0,-30 52 0,18-41-100,-122 186 216,-129 167-68,259-371-241,1 1 0,2 1-1,-20 50 1,34-76-14,1 0 0,0 1 0,0-1 0,0 1 0,0 6-1,1-11 1,0 0-1,0 0 0,0 0 1,0 0-1,0 0 0,0 0 0,0 1 1,0-1-1,0 0 0,0 0 1,0 0-1,0 0 0,0 0 0,0 0 1,0 0-1,0 0 0,0 1 1,0-1-1,0 0 0,0 0 0,1 0 1,-1 0-1,0 0 0,0 0 1,0 0-1,0 0 0,0 0 0,0 0 1,0 0-1,0 0 0,1 0 1,-1 0-1,0 0 0,0 0 0,0 0 1,0 0-1,0 0 0,0 0 1,0 0-1,1 0 0,-1 0 0,7-2 24,7-7-12,3-7-318,-14 13 69,0 1 0,0-1 0,0 0 0,0 0 0,0-1 0,-1 1 0,1-1 0,-1 1 0,0-1 0,3-5 0,-2-5-995,1-5 143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2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 48,'-5'-22'3196,"5"20"-1792,0 14-887,0 431 2599,0-409-2989,6 37-1,-4-57-66,0 0 0,1 0 1,1 0-1,0-1 0,9 18 0,-11-27-46,0 0 0,0-1 0,1 1 0,-1-1 0,1 1 0,0-1 0,0 0 0,0 0 0,0-1 1,1 1-1,-1 0 0,1-1 0,-1 0 0,1 0 0,0 0 0,0 0 0,0-1 0,0 0 0,0 1 0,0-1 0,0-1 1,6 1-1,-2 0 13,1-1 1,-1 0 0,1-1 0,-1 0 0,1-1-1,-1 1 1,0-2 0,0 1 0,0-1 0,9-4-1,19-11-9,-1-2-1,0-1 0,38-31 1,-20 12-25,15-11-50,18-21-2136,-86 72 2177,7-8-3076,-7 7 2974,0 1 0,-1 0 0,1 0-1,0 0 1,-1-1 0,1 1 0,-1 0 0,1 0 0,0 0 0,-1 0 0,1 0 0,-1 0 0,1 0 0,-1 0 0,1 0 0,0 0 0,-1 0 0,1 0 0,-1 0 0,0 0 0,-6 0-1072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48,'0'0'400,"16"0"2962,-14-4-2749,-3 4-634,1 29 53,3 7-116,-1 0-2927,-2-33 1880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0 432,'3'0'5075,"-2"0"-5033,1 0 1,-1 0-1,0 0 1,1 0-1,-1 0 1,1 1-1,-1-1 1,1 0-1,-1 1 1,0-1-1,1 1 1,1 0-1,-3 0-33,0-1-1,1 1 0,-1 0 0,1-1 0,-1 1 0,0-1 1,0 1-1,1 0 0,-1 0 0,0-1 0,0 1 0,0 0 1,0-1-1,0 1 0,0 0 0,0-1 0,0 1 1,0 0-1,0 0 0,0-1 0,0 1 0,0 0 0,-1-1 1,1 1-1,0 0 0,-1 0 0,-4 12 115,-1-1-1,-11 20 0,-4 6 34,4-7-25,-1-2 0,-41 54 0,32-48-87,-23 39-1,-13 30 64,59-94-82,0 0 0,0 1 0,1-1 0,1 1 0,0 0-1,0-1 1,1 1 0,0 22 0,1-32-37,1 0 1,-1 1-1,0-1 0,1 0 0,-1 1 0,1-1 1,-1 0-1,1 0 0,0 0 0,-1 0 0,1 1 1,0-1-1,0 0 0,0 0 0,0 0 0,0 0 0,0-1 1,0 1-1,0 0 0,0 0 0,0-1 0,0 1 1,1 0-1,-1-1 0,0 1 0,0-1 0,1 0 1,-1 1-1,0-1 0,1 0 0,-1 0 0,2 0 1,-2 0-9,1 1 0,-1-1 0,0 0 0,1 0 1,-1 0-1,0 0 0,1 0 0,-1 0 0,0-1 1,1 1-1,-1 0 0,0-1 0,1 1 1,-1-1-1,0 1 0,0-1 0,1 0 0,-1 1 1,0-1-1,0 0 0,0 0 0,0 0 0,0 0 1,0 0-1,0 0 0,0 0 0,-1 0 0,1 0 1,0 0-1,0-3 0,3-37-4494,0 28 3297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43 208,'-3'-23'1550,"3"23"-1481,-1-1-1,1 0 0,0 0 1,0 0-1,1 1 1,-1-1-1,0 0 0,0 0 1,0 1-1,0-1 1,1 0-1,-1 0 0,0 1 1,1-1-1,-1 0 1,0 1-1,1-1 0,-1 0 1,1 1-1,-1-1 1,1 0-1,0 1 0,-1-1 1,2 0-1,-1 1-11,-1 0 0,1-1 0,0 1 0,0 0 0,0-1 0,0 1 0,0 0 0,0 0 0,1 0 0,-1 0 0,0 0 0,0 0 0,0 0 0,0 0 0,0 1 0,0-1 0,0 0 0,0 1 0,0-1 0,-1 0 0,1 1 0,0-1 0,0 1 0,0 0 0,0-1 0,0 1 0,-1 0 0,1-1 0,0 1 0,-1 0 0,1 0 0,0 0 0,-1-1 0,1 1 0,0 2 0,1 1 31,0 0-1,-1 0 1,1 0 0,-1 1-1,0-1 1,0 0 0,0 8 0,0 18 134,-2 0 1,-2-1-1,0 1 1,-2-1-1,-1 0 1,-16 46 0,-2-13 34,-2-1 1,-63 104 0,-80 103 41,111-179-176,54-81-114,-3 4-10,5-10-118,2-6-144,0 2 155,0 1-1,0-1 0,0 1 1,0-1-1,0 1 1,0 0-1,-1-1 0,1 1 1,-1-1-1,1 1 0,-1 0 1,1-1-1,-1 1 1,-1-2-1,-14-21-2585,11 17 1612,-5-6-220,-2-2 128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8 528,'-5'-3'580,"5"3"-486,-1-1 0,1 1 0,0-1 0,-1 1 0,1 0 0,0 0 0,-1-1 0,1 1 1,-1 0-1,1 0 0,0-1 0,-1 1 0,1 0 0,-1 0 0,1 0 0,-1 0 0,1 0 0,-1 0 0,1 0 0,-1 0 1,1 0-1,-1 0 0,1 0 0,-1 0 0,1 0 0,-1 0 0,1 0 0,0 0 0,-1 0 0,1 1 0,-1-1 0,1 0 0,-1 0 1,1 1-1,0-1 0,-1 1 0,0-1-58,0 1 17,0 0 0,0 0 0,0 0-1,-1 0 1,1 0 0,1 0 0,-1 0 0,0 0 0,0 1 0,0-1 0,1 0 0,-1 1 0,0-1 0,1 0 0,-1 1 0,1-1 0,0 1 0,-1-1 0,1 0 0,0 1 0,0-1 0,0 3 0,-2 49 944,0-32-570,2 39 0,3-18-64,-1-9-151,2-1-1,8 35 1,-12-66-208,7 29 245,14 34 0,-17-55-170,1 1 1,-1-1-1,1-1 0,1 1 1,0 0-1,0-1 0,11 11 1,-13-15-63,0 0 1,0 0-1,0-1 1,1 1-1,-1-1 1,1 0-1,0 0 1,0-1-1,0 1 1,0-1-1,1 0 1,-1-1-1,0 1 1,1-1-1,-1 0 1,1-1 0,0 1-1,-1-1 1,1 0-1,5-1 1,4-1 0,1-1 0,-1-1 0,-1 0 0,1-1 0,-1 0 0,21-12 0,2-4 18,39-29-1,-21 10-287,-1-3-1,72-72 0,-119 107 217,56-64-2124,-56 63 1351,-1 0 0,1-1 0,-2 0 0,0 0 0,0 0 0,4-14 0,-5 8-312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13 208,'-1'-6'2564,"2"7"-2401,0-1-111,-1 0 0,0 0 0,0 0 0,0 0 0,1 0 0,-1 0 0,0 0 0,0 0 0,1 0 1,-1 0-1,0 0 0,0 0 0,0 0 0,1-1 0,-1 1 0,0 0 0,0 0 0,0 0 0,1 0 0,-1 0 0,0 0 1,0 0-1,0-1 0,0 1 0,1 0 0,-1 0 0,0 0 0,0 0 0,0-1 0,0 1 0,0 0 0,0 0 0,1 0 1,-1-1-1,0 1 0,0 0 0,0 0 0,0-1 0,0 1 0,0 0 0,0 0 0,0-2 1343,0 10-986,-1-5-372,1 0 0,-1 1 0,0-1 1,0 0-1,0 0 0,-1 0 0,1 0 0,-1 0 0,-2 3 1,-4 9 27,-10 21-15,-2-1 0,-24 33 0,-54 60 129,64-85-161,-63 75 28,-62 84 63,152-192-101,0 1 1,1 1-1,0-1 0,1 1 1,0 0-1,-5 18 1,7-1-9,4-24-16,-1 1-15,-1-8-2,0-1-193,1 0 1,0 1 0,-1-1-1,1 0 1,0 0 0,1-4 0,-1-9-1523,0 11 1076,-1 0 0,-1 0-1,-2-9 1,-3-3-470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23 272,'1'-2'190,"0"1"1,1-1-1,-1 0 0,0 1 1,1-1-1,-1 1 0,1 0 1,-1-1-1,4 0 0,2-4 943,-7 6-1114,1 0 0,-1 0 0,0 0 0,0 0 0,0 0 0,0 0 0,1 0 0,-1 0 0,0 0 0,0 0 0,0 0 0,1 0 0,-1 0 0,0 0 0,0 0 0,0 0 0,1 0 0,-1 0 0,0 0 0,0 0 0,0 0 0,0 0 0,1 0 0,-1 0 0,0 0 0,0 0 0,0 1 0,0-1 0,1 0 0,-1 0 0,0 0 0,0 0 0,0 0 0,0 1 0,0-1 0,0 0 0,0 0 0,1 0 0,-1 0 0,0 1 0,0-1 0,0 0 0,0 0 0,0 0 1,0 1-1,0-1 0,3 9 304,-2 3-49,0 17 0,1 4-38,-2-15-130,-1 0-1,0-1 1,-1 1-1,-7 25 1,5-22-42,-5 21 39,-2-1 0,-2 0 0,-19 43-1,-6-10-38,14-30-5,-51 92-116,4-7 66,53-87 76,17-40-105,2-4-30,0-1-15,-3 4 3,-3-7-1101,0 1-1,-9-8 1,3 3-16,-1-3 133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1 368,'-1'0'81,"1"0"-1,-1 0 0,1 0 1,-1 0-1,0 0 1,1 0-1,-1 0 0,1 0 1,-1 0-1,1 0 1,-1 0-1,1 0 1,-1 0-1,1 0 0,-1 0 1,0 1-1,1-1 1,-1 0-1,1 0 0,-1 1 1,-11 7 626,8-3-538,0-1 0,1 1 0,0 0 0,0 0 0,0 0 1,-3 9-1,-1 0 45,3-5-121,-69 148 1171,60-125-1017,2 1 1,1 0 0,-6 34 0,14-54-178,0-1 1,1 1-1,0 0 0,1-1 1,1 1-1,0-1 1,0 1-1,1-1 1,7 24-1,-8-34-74,0 0 0,0 0 0,0 0 0,0-1 0,0 1 0,0 0 0,0 0 0,1-1 0,-1 1 0,1-1 0,-1 1 0,1-1 0,0 1 0,-1-1 0,5 2 0,-3-2 22,0 0 1,0 0-1,0 0 0,0 0 1,1 0-1,-1-1 0,0 0 0,1 1 1,3-2-1,6 0 32,-1-1 0,1 0 0,-1-1-1,15-6 1,56-22 94,-41 13-179,0-1 0,61-40 0,-75 43-116,5-3 18,39-24-1418,-58 33 243,-1 0 0,25-23 0,-25 16 134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1 336,'0'11'2697,"0"0"3250,0-6-5838,-1 38 731,2-1 1,13 80 0,36 71 202,-35-142-880,43 115 322,-50-151-424,-7-13-47,0 0 1,0 0 0,0 1 0,0-1 0,0 0 0,0 0 0,-1 0 0,1 0-1,-1 1 1,1 3 0,0 1 251,-1-7-255,0 0-1,0 0 1,0 0 0,0 0-1,0 0 1,0 1-1,0-1 1,0 0 0,0 0-1,0 0 1,0 0 0,0 0-1,0 0 1,0 0-1,0 0 1,0 0 0,0 0-1,0 0 1,0 0-1,0 1 1,0-1 0,0 0-1,0 0 1,0 0-1,0 0 1,0 0 0,0 0-1,0 0 1,0 0-1,0 0 1,0 0 0,-1 0-1,1 0 1,0 0 0,0 0-1,0 0 1,0 0-1,0 0 1,0 1 0,0-1-1,0 0 1,0 0-1,0 0 1,0 0 0,0 0-1,0 0 1,0 0-1,-1 0 1,1 0 0,0 0-1,0 0 1,0 0 0,0 0-1,0 0 1,0 0-1,0 0 1,0 0 0,0 0-1,0 0 1,0 0-1,0 0 1,0-1 0,-1 1-1,1 0 1,0 0-1,-2 0-330,0 0 14,-1 0 1,1-1-1,1 1 1,-1-1 0,0 1-1,0-1 1,0 0-1,0 0 1,0 0-1,0 0 1,1 0-1,-1 0 1,1 0 0,-1-1-1,1 1 1,-1-1-1,1 1 1,0-1-1,-1 1 1,0-4 0,-1 1-510,0 0 0,1-1 0,0 0 1,0 1-1,0-1 0,-2-10 0,2 2-359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48,'0'0'2220,"8"-1"-1174,-7-1-821,-1 2-217,0 0 1,0 0-1,1 0 0,-1 0 0,0 0 1,0-1-1,0 1 0,0 0 1,0 0-1,0 0 0,0 0 0,0 0 1,1 0-1,-1 0 0,0 0 1,0 0-1,0 0 0,0-1 0,0 1 1,0 0-1,0 0 0,0 0 1,0 0-1,0 0 0,0 0 0,0 0 1,0-1-1,0 1 0,0 0 1,0 0-1,0 0 0,0 0 1,0 0-1,0-1 0,0 1 0,0 0 1,0 0-1,0 0 0,0 0 1,0 0-1,0 0 0,0 0 0,0-1 1,0 1-1,0 0 0,0 0 1,0 0-1,0 0 0,0 0 0,-1 0 1,1 0-1,0 0 0,0-1 1,0 1-1,0 0 0,0 0 0,0 0 1,0 0-1,-1 0 0,1 0 1,0 0-1,0 0 0,0 0 0,0 0 1,0 0-1,0 0 0,-1 0 1,1 0-1,0 0 0,0 0 0,0 0 0,-1 0 0,1 0 0,0 0 0,0 0 0,0 0 0,-1 0 0,1 0 0,0 0 0,0 0 0,-1 0 0,1 0-1,0 0 1,0 0 0,0 1 0,-1-1 0,1 0 0,0 0 0,0 0 0,0 0 0,0 0 0,-1 0 0,1 1 0,0-1 0,0 0 0,0 0 0,0 0 0,0 1 0,0-1 0,0 0-1,-1 0 1,1 0 0,0 1 0,0-1 0,0 0 0,0 0 0,0 0 0,0 1 0,0-1 0,0 0 0,0 0 0,0 0 0,0 1 0,0-1 0,-9 25 24,6-20 60,3-2 24,0-2-100,0-2-54,0 0-4,0 0 84,-12 1-3702,7 0 2641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4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0 176,'0'0'1435,"14"0"-437,6 2-1713,-18-2-363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0:3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10 144,'24'-3'836,"28"-1"0,-9 2-384,-42 2-420,0 0-1,0 0 1,0 0 0,0 0 0,1 0 0,-1 0 0,0 0-1,0 0 1,0 0 0,0 1 0,2 0 0,-1 3 147,-6 4-68,-68 60 390,8-9-506,40-35-507,23-24 436,1 0 60,0 0 1,0 1 0,0-1-1,0 0 1,0 0 0,0 0-1,0 0 1,0 0 0,0 0-1,0 0 1,0 0 0,0 0-1,0 0 1,0 0 0,0 0-1,0 0 1,0 0 0,0 0 0,0 0-1,0 0 1,0 1 0,0-1-1,0 0 1,0 0 0,0 0-1,0 0 1,0 0 0,0 0-1,0 0 1,0 0 0,0 0-1,0 0 1,0 0 0,0 0-1,0 0 1,0 0 0,0 1-1,0-1 1,0 0 0,0 0-1,0 0 1,0 0 0,0 0-1,0 0 1,0 0 0,0 0-1,0 0 1,0 0 0,1 0 0,-1 0-1,0 0 1,0 0 0,0 0-1,0 0 1,0 0 0,0 0-1,6 2-886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0:3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5 192 208,'-1'-2'75,"1"0"-1,-1 0 1,0 1-1,1-1 0,0 0 1,-1 0-1,1 0 1,0 1-1,0-1 1,0 0-1,0 0 1,0 0-1,0 1 1,1-1-1,-1 0 1,1 0-1,-1 0 1,1 1-1,0-1 1,-1 0-1,1 1 1,0-1-1,2-1 1,2-5 92,0 0 0,1 0 0,-1 1 0,2 0 0,-1 1 1,1-1-1,8-5 0,57-36 347,-51 35-423,-13 8-129,0 1 1,0-1 0,17-5-1,-22 11-2139,-3 2 1094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2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331 144 432,'-2'-34'2988,"1"22"-1934,1 0 0,0 0 0,2-20-1,-1 27-704,3-7 572,-3 4-277,-1 8-582,0-1 1,0 1-1,0-1 1,0 1-1,0-1 1,0 1-1,0-1 1,0 1-1,0-1 1,1 1-1,-1-1 1,0 1-1,0-1 1,0 1-1,1-1 1,-1 1-21,0 0 0,1-1 0,-1 1 1,0 0-1,0 0 0,0 0 0,0 0 0,0 0 1,0-1-1,1 1 0,-1 0 0,0 0 0,0 0 1,0 0-1,0-1 0,0 1 0,0 0 0,0 0 0,0 0 1,0-1-1,0 1 0,0 0 0,0 0 0,0 0 1,0-1-1,0 1 0,0 0 0,0 0 0,0 0 1,0-1-1,0 1 0,0 0 0,0 0 0,0 0 1,0 0-1,-1-1 0,1 1 0,0 0 0,0 0 1,0 0-1,0 0 0,0-1 0,0 1 0,-1 0 0,1 0 1,0 0-1,0 0 0,0 0 0,-1 0 0,1 0 1,0 0-1,0 0 0,-1-1 0,-1 2 82,0 0-1,0 0 0,0 0 1,1 0-1,-1 0 0,0 0 1,0 0-1,0 0 1,1 1-1,-1-1 0,1 1 1,-1-1-1,1 1 0,0 0 1,-2 2-1,-20 31 38,9-7-37,-15 46 1,20-50-140,-6 28 0,9-28 14,-10 45-154,9-31 92,-1 25 66,3-10 84,-2-7-67,-5 31-2,-1-5 26,4-18 2,-18 82 253,8-45-203,18-77 78,1-10-141,0-6-208,0 2 234,0 0-27,-2 0-59,1-1-103,-1 0-1,1 1 0,0-1 0,-1 0 1,1 0-1,0 1 0,0-1 1,-1 0-1,1 0 0,0-1 1,-2-1-1,-2-2-440,1 2-245,0-1 1,0 1 0,1-1 0,-1 0 0,1 0 0,0-1 0,-4-5 0,5 8 294,1 0 0,-1 0 1,0 1-1,0-1 0,0 0 0,0 1 0,0 0 0,0-1 1,-3 0-1,2 0-39,-4-2-475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0 400,'15'1'4098,"-9"3"-3881,-1 0 0,0 0-1,0 0 1,-1 0 0,1 1 0,-1 0 0,0 0-1,0 0 1,-1 0 0,5 9 0,2 7 247,12 35-1,3 8 104,13 4-149,-33-60-348,1 0 0,-1-1 0,2 0 0,-1 0 0,16 13 0,-17-17 41,1 0 0,0 0 0,0-1 0,0 1 0,0-1 0,1 0 0,-1-1 0,0 0 0,12 1 0,-15-2-55,0 0 1,0 0 0,0 0-1,-1 0 1,1-1 0,0 0-1,0 1 1,-1-1 0,1 0-1,4-3 1,25-16 390,-25 15-301,1-1-31,0-1 0,-1-1 0,1 1 0,6-11 0,2-2 73,23-24-63,-14 13-101,1 2 0,39-32 1,-61 57-293,0 0 1,0-1-1,-1 1 1,1-1-1,-1 0 0,4-7 1,-7 11 178,0 1 0,0 0-1,0 0 1,0-1 0,0 1 0,-1 0 0,1-1 0,0 1-1,0 0 1,0 0 0,0 0 0,0-1 0,0 1 0,0 0-1,-1 0 1,1-1 0,0 1 0,0 0 0,0 0 0,-1 0-1,1 0 1,0-1 0,0 1 0,0 0 0,-1 0 0,1 0 0,0 0-1,0 0 1,-1 0 0,1 0 0,0-1 0,0 1 0,-1 0-1,1 0 1,0 0 0,-1 0 0,-9-2-1820,-24 1-2242,21-3 3121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7 176,'0'0'5693,"3"-7"-4097,-2 8-1610,0-1 0,0 1 0,1 0 0,-1 0 0,0 0 1,0 0-1,0 0 0,0 0 0,0 1 0,7 6-50,-6-7 67,-1-1 0,0 1 0,0 0 0,1 0 0,-1 0 0,0 1 0,0-1 0,0 0 0,0 0 0,0 0 0,-1 1 0,1-1 0,0 1-1,-1-1 1,1 0 0,-1 1 0,2 2 0,1 7 117,-3-10-101,1 1 0,0-1-1,-1 1 1,0 0 0,1-1-1,-1 1 1,0-1 0,0 3-1,0-1 11,0 3-31,0 1-1,0 0 1,1-1 0,-1 1-1,1-1 1,1 1 0,-1-1-1,1 0 1,3 8 0,-2-8-4,-1 0 1,-1 1 0,1-1-1,-1 1 1,0-1 0,-1 11-1,-1 13-1,0-21-2,0 0 0,1 0 0,1 0-1,1 14 1,-2-17 20,0-6-6,0 0 0,0 0 0,0 1 0,0-1 0,0 0-1,0 0 1,0 1 0,0-1 0,0 0 0,0 1 0,0-1 0,0 0-1,0 0 1,0 1 0,0-1 0,0 0 0,0 0 0,0 1 0,0-1 0,0 0-1,0 0 1,1 1 0,-1-1 0,0 0 0,0 0 0,0 1 0,0-1-1,1 0 1,-1 0 0,0 0 0,0 0 0,1 1 0,-1-1 0,0 0 0,1-1 49,-1 1-52,0 0 0,0 0 0,0 0 0,0 0 0,0 0 0,0 0 0,0 0 0,1 0 0,-1 0 0,0 0 0,0 0 0,0 0 0,0 0 0,0 0 0,0 0 0,0 0 0,0 0-1,0 0 1,0 0 0,0 0 0,0 0 0,0 0 0,0 0 0,0 0 0,0 0 0,0 0 0,0 0 0,0 0 0,0 0 0,1 0 0,-1 0 0,0 0 0,0 0 0,0 0 0,0 0 0,0 0-1,0 0 1,0 0 0,0 0 0,0 0 0,0 0 0,0-1 0,0 1 0,0 0 0,0 0 0,0 0 0,0 0 0,0 0 0,0 0 0,0 0 0,0 0 0,0 0 0,0 0 0,0 0 1,0 0 0,1 0 0,-1 0 0,0 0 0,0-1 0,1 1 1,-1 0-1,0 0 0,0 0 0,1 0 0,-1 0 0,0 0 0,0-1 0,1 1 1,-1 0-1,0 0 0,0 0 0,0-1 0,0 1 0,1 0 0,-1 0 1,0-1-1,0 1 0,0 0 0,0 0 0,0-1 0,0 1 0,0 0 0,1 0 1,-1-1-1,0 1 0,0 0 0,0-1 0,0 1 0,0 0 0,0-1 0,-1-7 36,1-7-1,-1 7-29,0 1 1,1-1 0,0-14-1,1 1 70,-6 3-132,5-28 79,-2 226-106,2-179 91,-3 2-475,0-2 330,0 0-1,1 0 1,-1 0 0,0 0-1,-5-1 1,-1 1-414,-3 0-878,11-1 1321,1 0 1,-1 0 0,1 0 0,0 0 0,-1-1 0,1 1 0,0 0-1,-1 0 1,1 0 0,0 0 0,-1 0 0,1-1 0,0 1 0,-1 0-1,1 0 1,0-1 0,-1 1 0,1 0 0,0 0 0,0-1 0,0 1-1,-1 0 1,1-1 0,0 0 0,-3-1-1006,-4 0 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0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3 272,'-4'-2'2615,"3"2"-2567,1 0-3,0 0 0,-1 0 0,1 0 0,0 0 0,0 0 1,0 0-1,-1 0 0,1 0 0,0 0 0,0 0 0,-1 1 0,1-1 1,0 0-1,0 0 0,0 0 0,-1 0 0,1 1 0,0-1 0,0 0 1,0 0-1,0 0 0,0 1 0,0-1 0,-1 0 0,1 0 0,0 0 0,0 1 1,0-1-1,0 0 0,0 0 0,0 1 0,0-1 0,0 0 0,0 0 1,0 1-1,0-1 0,0 1 0,0 3 433,0 33 285,0-24-566,-4 21 1,1-4 43,1 1 1,3 39-1,0-17-58,-1 130 1348,-1-176-1503,1 0 0,-2 0 0,1 0 0,-1 0 0,0 0 0,-4 9 0,3-9 19,0 1 0,0 0 0,-1 10 0,4-10 73,0-7-100,-1 0 0,1 1 0,0-1 0,0 0 0,-1 1 0,1-1 0,0 0 0,-1 1 0,0 1 0,0-2-10,0 0-1,1 1 0,-1-1 1,1 0-1,0 1 1,-1-1-1,1 1 0,0-1 1,0 3-1,0-3 7,0 0 0,0-1 0,0 1 0,0 0-1,0-1 1,0 1 0,0 0 0,0-1 0,-1 1-1,1 0 1,0-1 0,0 1 0,-1-1 0,1 1 0,0 0-1,-1-1 1,0 2 0,1-2-9,0 0-1,0 1 1,-1-1 0,1 0-1,0 0 1,0 1-1,0-1 1,0 1 0,0-1-1,0 0 1,0 1-1,0-1 1,0 0 0,0 1-1,0-1 1,0 0-1,0 1 1,0-1 0,0 0-1,0 1 1,1 0-1,-1 0 0,0-1 0,0 1 0,0-1 0,0 1 0,0 0 0,0-1 0,0 1 0,0 0 0,0-1 0,0 1 0,0 0 0,-1-1 1,1 2-1,-1 0-2,1-2-3,0 0 0,-1 0-1,1 0 1,0 0-1,0 0 1,0 1 0,0-1-1,0 0 1,0 0-1,0 0 1,0 0-1,0 1 1,-1-1 0,1 0-1,0 0 1,0 0-1,0 0 1,0 1 0,0-1-1,0 0 1,0 0-1,0 0 1,0 0 0,0 1-1,1-1 1,-1 0-1,0 0 1,0 0 0,0 0-1,0 1 1,0-1-1,0 0 1,0 0-1,0 0 1,0 0 0,0 0-1,1 1 1,-1-1-1,0 0 1,0 0 0,0 0-1,0 0 1,0 0-1,1 0 1,-1 0 0,0 1 0,0-1 0,0 0 1,0 0-1,1 0 0,-1 1 0,0-1 1,0 0-1,0 0 0,0 0 1,0 1-1,0-1 0,0 0 1,0 0-1,0 1 0,0-1 1,0 0-1,0 0 0,0 1 1,0-1-1,0 0 0,0 0 0,0 0 1,0 1-1,0-1 0,-1 0 1,1 0-1,0 0 0,0 1 1,0-1-1,0 0 0,0 0 1,-1 0-1,1 0 0,0 1 1,-10 9 5,10-10-64,-2-2 362,-7 1 29,7 1-332,0 1 0,0-1 1,0 1-1,1-1 0,-1 1 1,0-1-1,0 1 0,1 0 1,-1 0-1,0 0 0,1 0 1,-1 0-1,1 1 0,-3 1 1,2-1 10,0 0 0,0 0 0,1 0 0,-1 1 0,0-1 0,1 1 0,-1-1 0,1 1 0,-1 3 0,1-5-11,1 0 0,0 0 0,0 0 0,-1 0-1,1 0 1,-1 0 0,1 0 0,-1 0 0,1 0 0,-1 0 0,0 0 0,1-1-1,-1 1 1,0 0 0,0 0 0,-1 0 0,2-1 0,-1 1-1,1-1 1,-1 1-1,1-1 1,-1 1-1,1-1 1,-1 1 0,1-1-1,-1 1 1,1-1-1,0 1 1,-1 0 0,1-1-1,0 1 1,-1 0-1,1-1 1,0 1-1,0 0 1,0-1 0,-1 1-1,1 0 1,0-1-1,0 1 1,0 0 0,0-1-1,0 1 1,1 0-1,-1 0 1,0 0-1,0 0 3,1 1-1,-1-1 1,0 0-1,0 1 1,0-1-1,-1 0 1,1 0-1,0 1 1,0-1-1,-1 0 1,1 0-1,-1 1 1,0 0-1,-40 64 242,38-59-201,3-6-35,-1 0 0,1 0 1,-1 0-1,1-1 0,-1 1 0,1 0 0,-1 0 0,1 0 0,-1 0 0,0 0 1,0 0 16,4-4 50,-3 2-57,-1 2-23,7-24 345,-7 22-361,1 1 0,0 0 0,0-1 0,0 1-1,0-1 1,0 1 0,0 0 0,0-1 0,0 1-1,1 0 1,-1-1 0,0 1 0,0 0-1,0-1 1,0 1 0,0 0 0,0 0 0,1-1-1,-1 1 1,0 0 0,0-1 0,1 1 0,-1-1-1,-8 0-5299,-11-3 1121,9 4 3046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1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0 247 112,'0'0'4706,"1"-11"-4023,2-4-375,-2 12-286,-1 1 0,0 0 0,1 0 0,0-1-1,-1 1 1,1 0 0,0 0 0,0 0 0,0 0 0,0 0 0,1 0 0,1-3-1,0 3 33,-2-1 0,1 1 0,0 0 0,0-1 0,-1 1 0,1-1 0,-1 0 0,0 1-1,1-4 1,-2-1-16,-2 0-65,12-15 112,-9 19-83,0-1 0,1 1 0,0 0 0,0 0 0,0 0 0,0 0-1,0 0 1,0 1 0,1-1 0,0 1 0,-1-1 0,7-3 0,-5 4-4,-1-1 0,1 0 1,-1 0-1,0-1 0,0 1 0,0 0 1,2-5-1,-2 2 96,2 0 191,2-12-178,-2 1-86,-5 13-51,0 4 29,0 0 0,0-1 0,0 1 1,0 0-1,0 0 0,0 0 0,0 0 1,0 0-1,0 0 0,0 0 0,0 0 1,0 0-1,0-1 0,0 1 0,0 0 1,0 0-1,0 0 0,0 0 0,0 0 1,0 0-1,0 0 0,0 0 0,0-1 1,0 1-1,0 0 0,0 0 0,0 0 1,0 0-1,0 0 0,1 0 0,-1 0 1,0 0-1,0 0 0,0 0 0,0 0 1,0-1-1,0 1 0,0 0 0,0 0 1,0 0-1,0 0 0,0 0 0,1 0 1,-1 0-1,0 0-1,0 0 1,0 0 0,0 0-1,0 0 1,0 0-1,0 0 1,0 0-1,0 0 1,0 0-1,0 0 1,0 0-1,0 0 1,0 0-1,0 0 1,0-1-1,0 1 1,0 0-1,0 0 72,1 0-97,-2 0 112,21 0 33,21 0-209,-40 1 117,0 0 0,0 0 0,0 0-1,0 0 1,-1 0 0,1 0 0,0 0 0,0 1 0,0 1 0,10 13 19,-8-13-38,1-1-1,-1 1 1,1 0-1,0-1 1,0 0-1,0 0 1,1 0-1,-1-1 1,5 2-1,0-1 21,0 0-1,-1-1 0,18 0 1,-7 0-69,-13-1 53,-1 0 1,1 0 0,10-1 0,-6 3-6,-1 0-6,-9-2 1,0 0 0,0 0-1,0 0 0,0 0 1,0 0-1,0 0 1,1 0-1,-1 0 1,0 0-1,0 0 1,0 0-1,0 0 1,1 0-1,-1 0 1,0 0-1,0 0 1,0 0-1,0 0 1,0 0-1,1 0 1,-1 0-1,0 0 0,0 0 1,0 0-1,0 0 1,0 0-1,0 0 1,1 1-1,-1-1 1,0 0-1,0 0 1,0 0-1,0 0 1,0 0-1,0 0 1,0 0-1,0 1 1,0-1-1,0 0 1,0 0-1,1 0 1,-1 0-1,0 0 0,0 1 1,0-1-1,0 0 1,0 0-1,0 0 1,0 0-1,0 0 1,0 1-1,0-1 1,-1 0-1,3 3 5,7-1 33,-6 2 53,1-5-91,-4 1 0,0 0 0,0 0 0,0 0 0,0 0 0,0 0 0,0 0 0,0 0 0,0 0 0,0 0 0,0 0 0,0 0 0,0 0 0,0 0 0,0 0 0,0 0 0,0 0 0,0 0 0,0 0 0,0 0 0,0 0 0,0 0 0,0 0 0,0 0 0,1 0 0,-1 0 0,0 0 0,0 0 0,0 0 0,0 0 0,0 0 0,0 0 0,0 0 0,0 0 0,0 0 0,0 0 0,0 0 0,0 0 0,0 0 0,0 0 0,0 0 0,0 0 0,0 0 0,0 0 0,0 0 0,0 0 0,0 0 0,0 0 0,0 0 0,0 0 0,0 0 0,0 0 0,0 0 0,0 0 0,0 0 0,0 1 0,0-1 0,0 0 0,0 0 0,0 0 0,0 0 0,0 0 0,0 0 0,0 0 0,1-1 31,0 1 1,1 0 0,-1-1 0,0 1 0,0 0 0,0 0-1,0 0 1,0 0 0,1 0 0,-1 0 0,2 0-1,-1 0-1,15 0 103,-18-3-1032,0 0 1,-1 1 0,1-1-1,-1 0 1,0 1-1,0-1 1,-3-2 0,-1 3-111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67 144,'0'0'29,"0"-1"0,0 1 0,0 0 1,0 0-1,0 0 0,0 0 0,0 0 0,0 0 0,-1-1 0,1 1 1,0 0-1,0 0 0,0 0 0,0 0 0,0 0 0,0-1 0,0 1 0,0 0 1,0 0-1,0 0 0,0 0 0,-1 0 0,1 0 0,0 0 0,0 0 1,0 0-1,0 0 0,0-1 0,0 1 0,-1 0 0,1 0 0,0 0 0,0 0 1,0 0-1,0 0 0,0 0 0,-1 0 0,0 1 1121,1-10 1114,0 8-2103,-1-1 0,1 0 0,0 1 0,0-1 1,0 0-1,1 1 0,-1-1 0,1-2 0,-1 4-109,1 0 1,-1-1 0,1 1-1,-1-1 1,0 1-1,1-1 1,-1 1 0,1-1-1,-1 1 1,0-1-1,0 1 1,1-1-1,-1 0 1,0 1 0,0-1-1,0 0 1,1 1-1,-1-1 1,0 1 0,0-1-1,0 0 1,0 1-1,0-1 1,0 0 0,-1 1-1,1-1 1,0 0-1,0 1 1,-1-2 0,1-6 284,0 8-326,-1 0-1,1 0 1,0 0-1,0 0 1,0 0-1,0 0 0,0 0 1,-1 0-1,1 0 1,0 0-1,0 0 1,0 0-1,0 0 1,0 0-1,-1 0 1,1 0-1,0 0 0,0 0 1,0 0-1,0 0 1,0 0-1,-1 0 1,1 0-1,0 0 1,0 0-1,0 0 0,0 0 1,0 0-1,0 1 1,-1-1-1,1 0 1,0 0-1,0 0 1,0 0-1,0 0 1,0 0-1,0 0 0,0 1 1,0-1-1,0 0 1,0 0-1,0 0 1,-1 0-1,1 0 1,0 0-1,0 1 0,0-1 1,-1-2 63,1 2-64,0 0-1,0 0 1,0-1 0,0 1 0,-1 0 0,1 0 0,0-1 0,0 1-1,0 0 1,-1 0 0,1 0 0,0-1 0,0 1 0,-1 0-1,1 0 1,0 0 0,0 0 0,-1 0 0,1 0 0,0-1-1,0 1 1,-1 0 0,1 0 0,0 0 0,-1 0 0,1 0-1,0 0 1,0 0 0,-1 0 0,0 0 0,1 0 10,1 0 1,-1 0-1,0 0 1,0 0-1,0 0 1,0-1 0,0 1-1,0 0 1,0 0-1,0 0 1,0 0-1,0-1 1,0 1-1,0 0 1,0 0 0,0 0-1,0 0 1,0-1-1,0 1 1,0 0-1,0 0 1,0 0-1,0 0 1,0-1-1,-1 1 1,1 0 0,0 0-1,0 0 1,0 0-1,0 0 1,0 0-1,0-1 1,0 1-1,-1 0 1,1 0 0,-1-3 269,0 3 4,1 0-277,0 0 1,0 0 0,0 0 0,0 0-1,0 0 1,0 0 0,0 0 0,0 0-1,0 0 1,0 0 0,0 0 0,0 0-1,0 0 1,0 0 0,0 0-1,0 0 1,0 0 0,-1 0 0,1 0-1,0 0 1,0 0 0,0 0 0,0 0-1,0 0 1,0 0 0,0 0 0,0 0-1,0 0 1,0 0 0,0 0 0,0 0-1,0 0 1,0 0 0,0 0-1,0 0 1,0 0 0,0 0 0,0 0-1,-1 0 1,1 0 0,0 0 0,0 0-1,0 0 1,0 0 0,0 0 0,0 0-1,0 0 1,0 0 0,0 388 1017,0-366-980,1 0 0,0 1 0,2-1-1,1 0 1,0 0 0,10 27 0,-1-28 62,-11-18-76,0-1 0,0 1 0,0 0 0,0 0 0,2 6 0,-4-9-33,0 0 0,0 0-1,0 0 1,0 1 0,0-1 0,0 0 0,0 0-1,0 0 1,0 0 0,0 1 0,0-1 0,0 0-1,0 0 1,0 0 0,0 0 0,0 0 0,0 0-1,0 1 1,1-1 0,-1 0 0,0 0 0,0 0-1,0 0 1,0 0 0,0 0 0,1 0 0,-1 0-1,0 1 1,0-1 0,0 0 0,0 0 0,0 0-1,1 0 1,-1 0 0,0 0 0,0 0 0,0 0-1,0 0 1,1 0 0,-1 0 0,0 0 0,0 0-1,0-1 1,0 1-1,1 0 0,-1 0 1,0 0-1,0 0 0,0-1 0,0 1 1,0 0-1,0 0 0,0-1 1,0 1-1,0 0 0,0 0 1,0 0-1,0-1 0,0 1 0,0 0 1,0 0-1,0-1 0,0 1 1,0 0-1,0 0 0,0 0 0,0-1 1,0 1-1,0 0 0,0 0 1,-1 0-1,1-1 0,0 1 1,0 0-1,0 0 0,-8-12-444,0 1-1,0 0 1,-1 0-1,-1 1 0,-15-13 1,19 18-599,0 0 0,0 0 0,0-1 0,1 0 0,0 0 1,-6-9-1,7 5-282,2 0 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0 318 112,'0'-5'7075,"1"-4"-6860,1 0-1,-1 0 1,2 0-1,-1 0 1,1 0 0,6-12-1,-7 17-147,10-20 222,1 0 1,1 1-1,23-29 1,-28 41-124,0 0 1,1 1-1,21-19 1,-23 23-96,0 1 1,0 0 0,0 0 0,0 0 0,1 1 0,16-6-1,-7 7 40,1 0-1,-1 1 0,0 1 0,23 1 1,-27 0-70,5 1-8,-1 1 1,1 1 0,-1 0 0,0 1 0,22 9-1,-10-2-126,-1 2 0,-1 0-1,49 32 1,-62-33-236,-12-10-290,-1 0 0,1 0 0,0 0 0,-1 0 0,1-1 0,0 1 0,0-1 0,0 1-1,0-1 1,0 0 0,0 0 0,1-1 0,-1 1 0,0-1 0,4 1 0,3-1-475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38 144,'8'-8'1286,"-7"8"-1209,-1 0-1,1-1 1,-1 1-1,1 0 1,-1-1-1,1 1 1,-1 0-1,0-1 1,1 1-1,-1-1 0,0 1 1,1 0-1,-1-1 1,0 1-1,0-1 1,1 1-1,-1-1 1,2-7 2174,-2 2-1960,0-3 1110,-19 9-1124,7 0-149,-8 0-1931,20 0 1765,-5 0 144,3 0 204,5 0 603,-1 0-894,0 0 0,1 1 0,-1-1 0,0 1 0,1-1 0,-1 1 0,0 0 0,1 0 0,-1 0 0,3 2 0,-4-3-5,0 1 1,0 0 0,0 0 0,0-1-1,0 1 1,0 0 0,0 0 0,0 0 0,0 0-1,-1 0 1,1 0 0,0 1 0,-1-1-1,1 0 1,-1 0 0,1 0 0,-1 1 0,0-1-1,1 0 1,-1 0 0,0 3 0,1 8 81,0 8 74,-1-12-132,0 0-1,0 1 0,1 7 0,1 12-63,0-10 59,-1-15-16,-1 1 0,0-1-1,1 1 1,-1-1 0,-1 6 0,1-4 37,-1 0 1,1 0 0,2 10-1,-2-10 6,1 1 0,-1 0 0,0 6 0,-3 28 541,3 55-1,1-38-627,-1-26 57,1-12 23,-1 0-1,-3 22 0,0-23-33,0 26-1,3 289 132,5-298 26,-5 66-1062,0-101 831,-1 0 1,1 1-1,0-1 0,-1 0 1,1 0-1,0 1 0,-1-1 1,1 0-1,-1 0 0,1 0 1,0 0-1,-1 0 0,1 0 1,-1 1-1,1-1 0,0 0 0,-1 0 1,1 0-1,-1-1 0,0 1 1,-12 0-2603,11 0 1905,-5-4-1873,4 2 1499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5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1 144,'0'0'1233,"9"0"1050,-6 0-266,-2 0-1437,-1 0-566,0 0 0,1 0 0,-1 0 0,0 1 1,0-1-1,0 0 0,0 0 0,0 0 0,1 1 0,-1-1 1,0 0-1,0 0 0,0 0 0,0 1 0,0-1 1,0 0-1,0 0 0,0 1 0,0-1 0,0 0 1,0 0-1,0 0 0,0 1 0,0-1 0,0 0 0,0 0 1,0 1-1,0-1 0,0 0 0,0 1 0,0 1 24,0 0 0,0 1-1,0-1 1,1 0 0,-1 0 0,1 1-1,0-1 1,1 3 0,2 9 81,-2-3-15,-1-1-1,-1 22 1,0 1 1,1-19-58,0 33 93,-1-40-125,1 0 0,-1-1-1,1 1 1,3 11-1,0 1 15,1 2 9,0 0 1,1 0 0,10 22-1,4 5 5,-16-41-10,-3-6-29,0 0 0,0 0-1,-1 0 1,1-1 0,-1 1 0,1 0 0,-1 0 0,1 0 0,-1 0-1,0 0 1,1 0 0,-1 0 0,0 0 0,0 2 0,1 3-4,-1-5-3,0-1 0,0 0 1,0 1-1,0-1 0,0 0 1,0 1-1,-1-1 0,1 1 1,0-1-1,0 0 0,0 1 1,0-1-1,-1 0 0,1 1 1,0-1-1,0 0 0,-1 1 1,1-1-1,0 0 0,0 0 1,-1 1-1,1-1 0,0 0 1,-1 0-1,0 1 0,0-1-22,0 0 8,0 1 0,0-1 1,-1 0-1,1 1 1,0 0-1,0-1 1,0 1-1,0-1 0,0 1 1,-1 1-1,2-1 10,0-2-7,0-2-173,-1 1-1,1 0 1,-1 0-1,1 0 1,-1 0 0,0 0-1,0 0 1,0 0 0,0 0-1,0 0 1,-2-1-1,0-3-900,-1 1 0,-1 1 1,-4-6-1,-1 3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4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5 304,'0'-5'4642,"0"6"-4604,0 15 949,0 443 2588,0-458-3559,0 0 0,0 0 1,0 0-1,0-1 0,0 1 1,0 0-1,1 0 0,-1 0 1,0-1-1,0 1 0,1 0 1,-1 0-1,0-1 0,1 1 1,-1 0-1,1-1 1,-1 1-1,0 0 0,1-1 1,0 1-1,-1-1 0,1 1 1,-1-1-1,1 1 0,0-1 1,-1 1-1,1-1 0,0 0 1,0 1-1,-1-1 0,2 1 1,1-3 272,-5 3-66,2 0-127,0 3 1184,2 0-1109,-1-4-162,-1-1 1,1 1-1,-1 0 0,1 0 0,0 0 0,-1-1 0,1 1 0,-1 0 1,1 0-1,-1 0 0,1 0 0,0 0 0,-1 0 0,1 0 1,-1 0-1,1 0 0,1 0 0,-1 0 2,3 0 26,-4 1-34,0-1 0,0 0 0,0 0 0,1 0 1,-1 0-1,0 0 0,0 0 0,0 0 1,1 0-1,-1 0 0,0 0 0,0 0 1,0 0-1,1 0 0,-1 0 0,0 0 0,0 0 1,0 0-1,0 0 0,1 0 0,-1 0 1,0 0-1,0 0 0,0-1 0,0 1 1,1 0-1,-1 0 0,0 0 0,0 0 0,0 0 1,0 0-1,0-1 0,1 1 0,-1 0 1,0 0-1,0 0 0,0 0 0,0-1 0,0 1 1,1-2 6,0 2 17,0-5-182,0 6 146,-1-1 7,0 0 0,0 0 0,1 0 0,-1 0 0,0 0 0,0 0 0,1 0 0,-1 0-1,0 0 1,1 0 0,-1 0 0,0 0 0,0 0 0,1 0 0,-1 0 0,0-1 0,0 1 0,1 0 0,-1 0 0,0 0 0,0 0 0,0 0 0,1 0 0,-1-1 0,0 1 0,0 0-1,0 0 1,1 0 0,-1-1 0,0 1 0,0 0 0,0 0 0,0 0 0,0-1 0,0 1 0,1-1 0,-1 0-39,0 1 39,0 0 1,0 0 0,0-1 0,0 1 0,1 0 0,-1 0 0,0 0 0,0 0 0,0 0-1,0 0 1,0 0 0,0 0 0,0 0 0,1 0 0,-1 0 0,0 0 0,0 0-1,0 0 1,0 0 0,0 0 0,0 0 0,0 0 0,0 0 0,1 0 0,-1 0-1,0 0 1,0 0 0,0 0 0,0 0 0,0 0 0,0 1 0,0-1 0,0 0-1,1 0 1,-1 0 0,0 0 0,0 0 0,0 0 0,0 0 0,0 0 0,0 0-1,0 0 1,0 1 0,2-1 29,-1 3-18,-1 17-151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3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14 528,'0'-2'265,"0"1"0,1 0 0,-1 0 0,1 0-1,-1 0 1,1 0 0,0 0 0,-1 0 0,1 0 0,0-2 1534,2 3-676,-3 0-744,3 7-118,-3-4-215,0 1 1,0-1-1,0 0 0,0 0 0,1 0 1,0 1-1,-1-1 0,3 4 0,-2-4-11,1 1-1,-1 0 1,0 0 0,0-1-1,1 8 1,2 9 83,19 70 485,-9-22-139,9 38-181,-9-37 2,-5-24-47,-2 2 0,-1 0 0,-1 54 0,-4-57-131,-1 63 241,-2-38-98,-4 61 33,3-78-196,0 8-4,3-42 33,0-11 101,0-10 112,1 0-389,-1 0 0,1-1 0,0 1-1,0 0 1,1-4 0,4-11-363,-5 5-2020,-1-24-1,-1 14-2487,1 18 3821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3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49 240,'0'-1'181,"1"0"-1,0 0 1,-1 0 0,1 1-1,0-1 1,0 0 0,0 0-1,0 1 1,1-2-1,-1 2-78,-1 0 0,1-1 0,0 1 0,-1-1 0,1 1 0,-1-1 0,1 1 0,-1-1 0,1 1 0,-1-1 0,1 1 0,-1-1 0,1 1-1,-1-1 1,0 0 0,1 1 0,-1-1 0,0 0 0,0 1 0,1-1 0,-1 0 0,0 1 0,0-2 0,0 1 501,0 1-556,0 0 1,0 0 0,0 0 0,1 0-1,-1 0 1,0 0 0,0 0 0,0 0-1,0 0 1,0 0 0,0 0 0,0 0-1,0-1 1,0 1 0,0 0 0,0 0-1,0 0 1,0 0 0,0 0 0,0 0-1,0 0 1,1 0 0,-1 0 0,0 0-1,0 0 1,0-1 0,0 1 0,0 0-1,0 0 1,0 0 0,0 0 0,0 0-1,0 0 1,0 0 0,0 0 0,0 0-1,0-1 1,-1 1 0,1 0 0,0 0-1,0 0 1,0 0 0,0 0 0,0 0-1,0 0 1,0 0 0,0 0 0,0 0-1,0 0 1,0-1 0,-1-1 403,1 1 62,0-2-95,0 4-169,0-1-143,1 0-23,-4-1 146,-4 0 89,6 1-259,-4 0 117,6-1-152,-3 0 48,0-1 57,2 2-128,0 0 0,0 0 0,0 0 0,0 0 0,0 0 0,0 0 0,0 0 0,-1-1 0,1 1 0,0 0 0,0 0 0,0 0 0,0 0 0,0 0 0,0 0 0,0 0 0,0 0 0,0 0 0,0 0 0,0 0 0,-1 0 0,1 0 0,0 0 0,0 0 0,0 0 0,0 0 0,0 0 0,0 0 0,0 0 0,0 0 1,-1 0-1,1 0 0,0 0 0,0 0 0,0 0 0,0 0 0,0 0 0,0 0 0,0 0 0,0 0 0,-1 0 0,1 0 0,0 0 0,0 0 0,0 0 0,0 0 13,0 0 1,-1 0 0,1 0-1,0 0 1,0 0-1,-1-1 1,1 1 0,0 0-1,0 0 1,0 0-1,-1 0 1,1-1 0,0 1-1,0 0 1,0 0-1,0 0 1,-1-1 0,1 1-1,0 0 1,0 0-1,0-1 1,0 1 0,0 0-1,0 0 1,0-1-1,0 1 1,0 0 0,0 0-1,0-1 1,0 1-1,0 0 1,0-1 0,0 1-1,0-2 173,-1 40-22,4 401-5,-3-294-96,3-146-43,0 0 0,0 1 0,1 0-1,-1 0 1,6 0 0,-5 0-2,-3 0-44,0 0 0,-1 0 0,1 0 0,-1 0 0,1 0 0,0 0 0,-1 0 0,1 0-1,-1 0 1,1-1 0,-1 1 0,1 0 0,-1 0 0,1-1 0,-1 1 0,1 0 0,-1 0 0,1-1 0,-1 1-1,1-1 1,-1 1 0,1-1 0,0 0-104,-1 0 0,0 0 0,1 0 0,-1-1-1,0 1 1,0 0 0,0 0 0,0 0 0,0 0 0,0 0 0,0 0 0,0 0-1,-1-2 1,-1-9-1742,2 9 1422,0 1 0,0-1 0,-1 1-1,1-1 1,-1 1 0,1 0 0,-1-1 0,0 1 0,0 0-1,0-1 1,-1 1 0,-1-3 0,0 0-613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0:3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42 159 1008,'3'-1'2938,"-12"-1"-929,5 1-1524,1 1 1,-1-1-1,1 1 1,-6 0 0,8 0-416,1 0 0,-1 0 1,1 0-1,-1 0 1,1 0-1,-1 0 1,0 0-1,1 0 1,-1 0-1,1 0 1,-1-1-1,1 1 1,-1 0-1,0-1 0,1 1-56,0 0 1,0 0-1,0 0 0,-1 0 0,1 0 0,0 0 0,0 0 0,0 0 0,0 0 0,0 0 0,0 0 0,-1 0 0,1 0 0,0 0 0,0 0 0,0 0 0,0 0 0,0-1 1,0 1-1,0 0 0,0 0 0,-1 0 0,1 0 0,0 0 0,0 0 0,0 0 0,0-1 0,0 1 0,0 0 0,0 0 0,0 0 0,0 0 0,0 0 0,0 0 0,0-1 0,0 1 1,0 0-1,0 0 0,0 0 0,0 0 0,0 0 0,0 0 0,0-1 0,0 1-9,1 0 1,-1 0-1,0 0 0,0 0 0,1-1 1,-1 1-1,0 0 0,0 0 1,0 0-1,1 0 0,-1-1 1,0 1-1,0 0 0,0 0 0,0-1 1,0 1-1,1 0 0,-1 0 1,0-1-1,0 1 0,0 0 1,0 0-1,0-1 0,0 1 0,0 0 1,0 0-1,0-1 0,0 1 1,0 0-1,0-1 0,0 1 1,0 0-1,0 0 0,0-1 0,0 1 1,0 0-1,-1 0 0,1-1 1,0 1-15,0-1 0,0 1 1,0 0-1,-1-1 0,1 1 1,0 0-1,0-1 0,0 1 1,0-1-1,0 1 0,0 0 1,0-1-1,0 1 0,0-1 1,1 1-1,-1 0 0,0-1 1,0 1-1,0 0 0,0-1 1,1 0-1,19-20-1683,2 0 0,0 1 1,31-21-1,-35 27 44,-1 1 549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0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1 656,'-1'3'4648,"-1"1"-2706,-1-1-2243,0 0 0,0 0 0,0-1 0,0 1 0,-5 2 0,4-3-187,-36 24-3173,22-16 2610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0 112,'0'0'347,"-8"0"1126,-87 3-358,89 1-962,3-1-57,5-2 98,-14 0 136,-21 2 1,22-1-266,-1-1-1,-16-1 0,-16 2 186,39-1-217,-1 0 10,0 0-1,0-1 1,0 1-1,0-1 1,-8-2-1,6 2 49,1-1 0,-1 1-1,0 0 1,1 0 0,-16 3-1,23-3-86,0 0-1,0 0 1,0 1-1,0-1 1,0 0-1,0 0 1,0 0-1,-1 0 1,1 0-1,0 0 1,0 0-1,0 0 0,0 0 1,0 0-1,0 0 1,0 0-1,0 0 1,0 0-1,-1 0 1,1 0-1,0 0 1,0 0-1,0 0 1,0 0-1,0 0 0,0 0 1,0 0-1,0-1 1,0 1-1,-1 0 1,1 0-1,0 0 1,0 0-1,0 0 1,0 0-1,0 0 0,0 0 1,0 0-1,0 0 1,0 0-1,0 0 1,0-1-1,0 1 1,0 0-1,0 0 1,0 0-1,0 0 1,0 0-1,0 2 222,0 0-155,-15 9 138,12-9-207,0 0 1,0 0 0,0 0-1,0 0 1,0-1-1,0 1 1,0-1-1,-1 0 1,1 0 0,-5 1-1,-14 4-8,4 0-13,0-2 0,-33 5 0,31-7 6,2 0-29,12-1 11,1-1 0,-1 1 0,1 0 0,-1 0 0,-7 3 0,10-3-46,3 0 72,0-1 0,-1 0 0,1 0 0,0 0 0,0 0 0,0 0-1,-1 0 1,1 0 0,0 0 0,0 0 0,0 1 0,-1-1 0,1 0 0,0 0 0,0 0 0,0 0 0,0 1-1,-1-1 1,1 0 0,0 0 0,0 0 0,0 1 0,0-1 0,0 0 0,0 0 0,0 1 0,0-1-1,-1 0 1,1 0 0,0 0 0,0 1 0,0-1 0,0 0 0,0 0 0,0 1 0,0-1 0,1 0 0,-1 1-26,-18 5-235,-95 11 117,89-15 150,17-2 0,1 0 0,0 0 0,-11 3 0,8-1 20,0 0-1,0-1 0,0 0 0,-12 0 0,21-1-31,-1 0 1,0 0-1,0 0 0,1 1 0,-1-1 0,0 0 0,0 0 0,1 1 0,-1-1 0,0 0 1,1 1-1,-1-1 0,1 1 0,-1-1 0,0 1 0,1-1 0,-1 1 0,0 0 0,1 0-4,-1-1 0,1 1-1,0-1 1,-1 1-1,0-1 1,1 1-1,-1-1 1,1 1-1,-1-1 1,1 0-1,-1 1 1,0-1-1,1 0 1,-1 0-1,0 1 1,1-1-1,-1 0 1,-1 0-1,-7 1-40,0 0 0,1 0 0,-15 4 0,11-1 22,-18 1 0,4-3 40,-47 7-37,40-4 18,-53 2 0,9-1 10,36-4 36,26-2-198,-25 4 1,18-4 197,11 3-142,-1-1-1,-17 2 1,-9 1 4,-14-1-54,18 1 66,-64-1 1,62-7 119,35 3-63,-31 3-2663,20-3 2364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80,'9'0'3175,"-8"0"-2812,6 0 1248,-4 0-1502,1 1 0,-1 0-1,1-1 1,-1 1 0,1 0 0,-1 1 0,0-1-1,0 1 1,1-1 0,-1 1 0,0 0-1,5 4 1,3 2-18,22 4 42,-27-10-115,0 1 0,0-2 0,0 1 0,0-1 0,1 0 0,-1 0 0,1 0-1,9-2 1,10 3-19,96 2-319,-110 7-320,-6-8 548,-4-2 62,0 0 0,-1 0-1,1-1 1,0 1 0,0 0-1,0-1 1,0 0 0,0 1-1,2-1 1,23 3-225,-20-3 212,-1 1 0,1 0 0,10-2 0,-10 1-11,0 0-1,0 1 1,0 0-1,-1 0 1,1 0 0,0 1-1,-1 0 1,1 0-1,6 3 1,6 2 43,-9-3-29,-2-1-23,0 0 0,1-1 1,-1 0-1,1 0 1,12 0-1,-7-1-26,-1 1 0,1 0 0,23 7 0,-2 0-67,6-3 11,0-2 1,77-1-1,-95-3 61,119 2-1159,-96-2-192,-33 0 949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3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71 496,'0'0'27,"0"0"0,0 0 0,0 0-1,0 0 1,0 0 0,0 0 0,0 0 0,0 0-1,0 0 1,0 0 0,0-1 455,0 1-455,0 0 0,0 0-1,0 0 1,0 0 0,0 0 0,0 0 0,0 0-1,0 0 1,0 0 0,0 0 0,0 0-1,-1 0 1,1 0 0,0 0 0,0 0 0,0 0-1,0 0 1,6-2 979,-4 1-870,0 1 0,-1 0 0,1-1 0,0 1 1,0 0-1,-1 0 0,1 0 0,2 0 0,1 1 36,-1 0 1,1-1-1,0 1 1,0-1-1,8-1 1,3 0 67,45 1 724,155-4 217,-172 2-1069,55-6 70,16-3-97,23-4-46,-90 10 2,-36 3-171,-10 0 17,-6 2-236,1-1 229,1 1 1,-1-1 0,1 1 0,-1-1-1,0 0 1,-1-1 0,0 0-106,1 1 1,0 0-1,-1 0 0,-5-1 0,-45 1-3179,32-2 2342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48,'0'6'1473,"0"-6"-1532,0 4 310,0-3 21,-3 11 579,1-8-799,1-5 91,2-1 668,0 2-867,-2-7-1836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4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0 144,'279'0'6367,"115"0"-6016,-470 0-5095,59 0 3538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4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80,'-8'3'1691,"4"0"-1179,3-3-470,1 0 1,0 0-1,-1 0 1,1 1-1,-1-1 1,1 0-1,0 0 1,-1 1 0,1-1-1,0 0 1,-1 1-1,1-1 1,0 0-1,-1 1 1,1-1-1,0 1 1,0-1-1,0 0 1,-1 1-1,1-1 1,0 1-1,0-1 1,0 1-1,0-1 1,0 0 0,0 1-1,0 0 1,0 6 1303,0-6-1295,0-1 0,0 1 0,0 0 0,0-1-1,0 1 1,0 0 0,1-1 0,-1 1 0,0-1 0,0 1 0,1 0-1,-1-1 1,1 1 0,-1-1 0,0 1 0,1-1 0,-1 1-1,1-1 1,-1 1 0,1-1 0,0 1 0,28 19 1144,-2 0-453,-25-19-701,0 1 1,0-1-1,-1 1 1,1-1-1,0 1 1,0 0-1,-1 0 1,1 0-1,0 2 1,9 9 114,46 42 126,-21-23-52,51 37-1,-82-65-287,1 0 0,0 0 0,0-1 0,1 0 1,-1 0-1,13 3 0,-12-6-1384,-6-4 162,-8-9-933,2 4 489,4-2 608,-3 0 156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4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5 336,'13'-2'2263,"-1"-1"221,-12 4-2443,0-1 0,1 0 0,-1 0 0,0 0 0,1 1 0,-1-1-1,0 0 1,1 1 0,-1-1 0,0 0 0,1 1 0,-1-1-1,0 0 1,0 1 0,0-1 0,1 0 0,-1 1 0,0-1-1,0 1 1,0-1 0,0 0 0,0 1 0,0-1 0,0 1 0,0-1-1,0 1 1,0-1 0,0 0 0,0 1 0,0 0 0,7 28 1346,-5-1-705,-3 33 1,0-21-426,0-1-107,-1-1-1,-3 0 1,-9 37-1,-40 108 213,25-91-570,17-36-811,10-46 569,1-1-1075,0-8 209,1-1 1222,-1 0 0,1 0 0,0 0 0,0 0 0,0 0 0,0 0 0,0 0 0,0 0 0,-1 0 0,1 0 0,0 0 0,0 0 0,0 0 0,0 0 0,0 0 0,-2-3-2255,0-1 1217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1 112,'0'0'379,"-9"8"939,-24 24-806,-1 0-112,22-19-213,12-13-177,0 0 1,0 0-1,0 0 0,0 0 0,0 0 1,0 0-1,0 0 0,0 0 0,0 0 1,0 0-1,0 0 0,0-1 0,0 1 1,0 0-1,0 0 0,0 0 1,0 0-1,0 0 0,0 0 0,0 0 1,0 0-1,0 0 0,0 0 0,0 0 1,-1 0-1,1 0 0,0 0 0,0 0 1,0 0-1,0 0 0,0 0 1,0 0-1,0 0 0,0 0 0,0 0 1,0 0-1,0 0 0,0 0 0,0-1 28,30-4 986,-25 4-920,0 0 1,0 0-1,0-1 0,-1 0 1,6-2-1,-3 0 70,-4 2 58,-6 3 177,-9 8-365,-14 10 0,14-11-24,-13 12 0,13-9 60,70-63 1440,-58 52-1397,-1 0-49,-1 0-1,0 0 1,1 0 0,-1 1-1,1-1 1,-1 0 0,1 1-1,0 0 1,-3 0 0,-7 7 2,-1-1 35,-14 13 0,25-19-90,0 0 0,-1-1 0,1 1 0,0 0 0,-1 0 0,1-1 0,-1 1 0,1-1 0,-1 0 0,1 1 0,-1-1 0,1 0 0,-1 0 0,-2 0 0,9-3-9,0-1 0,0 1 0,0-1 0,-1 0 0,0 0 0,1-1 0,5-8 0,2-4 95,-11 17-128,-7-1 89,4 1-94,-1 0 0,1 0 0,-1 0-1,0 0 1,1 0 0,-1 0 0,1 1-1,-1-1 1,1 1 0,0-1 0,-1 1 0,-3 2-1,-1 7-195,4-3 135,1-6 53,0 0 1,0 0-1,0 0 0,0 0 1,0 0-1,0-1 1,0 1-1,0 0 0,-5-1 1,7 0 30,-1 0 0,1 0-1,-1 0 1,0 1 0,1-1 0,-1 0 0,0 0 0,1 0 0,-1 0 0,0 1 0,1-1-1,-1 0 1,0 1 0,-8 11-97,8-11 68,0 0 169,1-1-135,0 0 0,0 0 1,0 1-1,0-1 0,0 0 1,0 0-1,0 0 0,0 0 1,0 0-1,0 0 1,0 0-1,0 0 0,0 0 1,0 0-1,0 1 0,0-1 1,0 0-1,0 0 0,0 0 1,0 0-1,0 0 1,0 0-1,0 0 0,0 0 1,-1 0-1,1 0 0,0 0 1,0 0-1,0 0 0,0 0 1,0 0-1,0 0 1,0 0-1,0 1 0,0-1 1,0 0-1,0 0 0,0 0 1,-1 0-1,1 0 0,0 0 1,0 0-1,0 0 1,0 0-1,0 0 0,0 0 1,0 0-1,0-1 0,0 1 1,0 0-1,0 0 0,-1 0 1,1 0-1,0 0 0,1-5 189,-1 4-172,1-1 1,-1 1-1,0-1 1,0 1-1,0-1 0,0 1 1,0 0-1,-1-4 1,1 5-19,0-1-1,0 1 1,-1-1 0,1 0 0,0 1 0,-1-1-1,1 1 1,-1-1 0,1 1 0,-1 0 0,1-1-1,-1 1 1,1-1 0,-1 1 0,1 0 0,-1 0 0,1-1-1,-1 1 1,0 0 0,1 0 0,-1 0 0,0-1-1,1 1 1,-1 0 0,1 0 0,-1 0 0,0 0-1,1 0 1,-2 0 0,-31 0 79,33 1-80,-1-1 0,1 0 0,-1 0-1,1 0 1,-1 1 0,0-1 0,1 0 0,-1 0 0,1 1 0,-1-1-1,1 0 1,-1 1 0,1-1 0,0 1 0,-1-1 0,1 1-1,0-1 1,-1 1 0,1-1 0,0 1 0,-1-1 0,1 1-1,0-1 1,0 1 0,-1-1 0,1 1 0,0 0 0,0-1 0,0 1-1,0 0 1,-1 20-48,1-19 53,-1 0 29,1 1-44,-1-5-73,3 1 87,-1 1 0,1-1 0,-1 1 0,1 0 0,-1 0 0,1-1 0,-1 1 0,1 0 0,-1 0 0,3 1 0,-3-1-16,1 0 40,-1-1-1,1 0 0,0 1 0,-1-1 0,1 0 1,0 0-1,-1 1 0,1-1 0,-1 0 0,1-1 1,-1 1-1,2-2 0,6-4-7,-4 2 112,-5 5-150,-2 5-16,-2-1 24,4-4 11,0 0 1,-1 0-1,1 0 0,0 0 1,0 1-1,0-1 1,0 0-1,-1 0 0,1 0 1,0 0-1,0 0 1,0 1-1,0-1 0,0 0 1,-1 0-1,1 0 1,0 0-1,0 1 0,0-1 1,0 0-1,0 0 1,0 0-1,0 0 0,0 1 1,0-1-1,0 0 1,0 0-1,0 1 0,0-1 1,0 1-5,0 0 1,-1-1 0,1 1-1,0 0 1,0 0-1,0 0 1,-1-1-1,1 1 1,0 0-1,-1 0 1,1-1-1,-1 2 1,-1 0-20,3-3 12,-1 2-1,0-3 1,0 2 5,1 0 1,-1 0 0,1 0 0,-1-1 0,1 1 0,-1 0 0,0 0-1,1 0 1,-1-1 0,1 1 0,-1 0 0,0 0 0,1-1-1,-1 1 1,0 0 0,1-1 0,-1 1 0,0 0 0,1-1 0,-1 1-1,0-1 1,0 1 0,1 0 0,-1-1 0,3-3-42,-2 3 5,0 1 1,0-1-1,0 0 0,0 0 0,0-1 1,-1 1-1,1 0 0,0 0 0,0 0 1,-1 0-1,1-1 0,-1 1 1,1-2-1,1-1-173,0 0-389,-1-1-842,-8 0-1208,-7 1 150,4-1 1495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80,'0'0'320,"4"0"0,-1 0-32,-6 0 481,6 0-801,-6 0-1153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3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0 272,'0'0'672,"-15"13"881,10-1-998,5-12-534,0 1 1,-1-1 0,1 1-1,0-1 1,-1 1-1,1-1 1,0 1 0,-1-1-1,1 1 1,0-1-1,-1 0 1,1 1 0,-1-1-1,1 0 1,-1 1-1,1-1 1,-1 0 0,1 0-1,-1 1 1,1-1-1,-2 0 1,-3-1 376,5 1-406,0 0-1,0 0 1,0 0-1,0 0 1,0 0 0,0 0-1,0 0 1,0 0-1,0 0 1,0 0 0,0 0-1,0 0 1,0 0-1,0 0 1,0 0-1,0 0 1,0 0 0,0 0-1,0 0 1,0 0-1,0 0 1,0 0-1,0 0 1,0 0 0,1 0-1,-1 0 1,0 0-1,0 0 1,0 0-1,0 0 1,0 0 0,0 0-1,0 0 1,0-1-1,0 1 1,0 0-1,0 0 1,0 0 0,0 0-1,0 0 1,0 0-1,0 0 1,0 0-1,0 0 1,0 0 0,-3 0-2116,0 0 1014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48,'1'-2'252,"-1"1"0,1-1-1,-1 1 1,1-1 0,-1 1-1,1-1 1,-1 1 0,0-1 0,0 1-1,0-1 1,1 1 0,-2-1 0,1 1-1,0-1 1,-1-2 0,0-7 714,1-2 304,0 13-1019,1 0-217,-1 0 0,0 0 0,1 0-1,-1 0 1,0 0 0,1 0 0,-1 0 0,0 0 0,1 0 0,-1 0-1,0 1 1,1-1 0,-1 0 0,0 0 0,0 0 0,1 1 0,-1-1 0,0 0-1,1 0 1,-1 1 0,0-1 0,0 0 0,0 0 0,1 1 0,-1-1-1,0 0 1,0 1 0,0-1 0,4 16-41,-4-12 72,3 39-81,0 6 97,-1-40-43,1 1 0,4 10 1,-4-11-38,0 1-1,2 11 1,-2-8-43,6 18 0,2 9 73,-2-10 62,-6-22-60,-1-1 0,3 13 0,-5-17-19,1-1 1,0 1-1,-1-1 1,1 0-1,0 1 1,0-1-1,0 0 1,0 1 0,1-1-1,1 3 1,-2-3 145,-1-2-157,0 0 1,0 0 0,0 1-1,0-1 1,0 0 0,0 0-1,0 0 1,0 0-1,0 0 1,0 0 0,0 0-1,0 1 1,0-1 0,0 0-1,0 0 1,0 0-1,0 0 1,0 0 0,0 0-1,0 0 1,1 0 0,-1 1-1,0-1 1,0 0-1,0 0 1,0 0 0,0 0-1,0 0 1,0 0 0,0 0-1,1 0 1,-1 0 0,0 0-1,0 0 1,0 0-1,0 0 1,0 0 0,0 0-1,0 0 1,1 0 0,-1 0-1,0 0 1,0 0-1,0 0 1,0 0 0,0 0-1,0 0 1,1 0 0,-1 0-1,1 0 88,-1 0-85,0-1-1,0 1 1,1 0 0,-1 0-1,0-1 1,1 1 0,-1 0 0,0 0-1,0 0 1,1-1 0,-1 1-1,0 0 1,1 0 0,-1 0-1,1 0 1,-1 0 0,0 0 0,1 0-1,-1 0 1,0 0 0,1 0-1,-1 0 1,0 0 0,1 0-1,-1 0 1,0 0 0,1 0 0,-1 0-1,1 1 1,0-1 4,0 0 0,0 0 0,0 0-1,0 0 1,0 0 0,0 0 0,0 0 0,0 0 0,0 0 0,0 0-1,0 0 1,1-1 0,-1 1 0,-1 0 0,1-1 0,0 1-1,0-1 1,0 1 0,1-2 0,-1 0-89,0 0 1,0 0-1,-1 0 1,1 0-1,-1-1 1,1 1-1,-1 0 0,0 0 1,0 0-1,0-1 1,0 1-1,0 0 1,-1-2-1,0-8-390,1 11 231,0 0 0,-1 0-1,1 0 1,0 0-1,0 1 1,-1-1 0,1 0-1,-1 0 1,1 0 0,0 0-1,-1 1 1,0-1-1,1 0 1,-1 1 0,1-1-1,-2-1 1,-4-5-1643,3 1 771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48,'0'-1'124,"0"1"-1,-1 0 1,1-1-1,0 1 1,0 0-1,0-1 1,-1 1-1,1-1 1,0 1-1,0 0 1,0-1 0,0 1-1,0-1 1,0 1-1,0 0 1,0-1-1,0 1 1,0-1-1,0 1 1,0-1-1,1 0-69,-1 0-1,0 0 0,0-1 1,0 1-1,0 0 0,0 0 0,-1 0 1,1 0-1,0 0 0,0-1 0,-1 1 1,1 0-1,-1-1 0,0 1 75,-3-10 918,5 10-992,-2-4 733,0-4 891,8 6-675,-6 3-886,16 0 2455,-16 0-2471,0 1 0,-1-1 0,1 0 0,0 0 0,0 0 1,-1 0-1,1 0 0,0 1 0,-1-1 0,1 0 0,0 1 0,-1-1 0,1 0 0,0 1 0,-1-1 0,1 1 1,0 0-1,9 14-331,-9-13 369,21 54 181,-17-44-333,0 1 1,-1-1-1,-1 1 0,0 0 1,-1 0-1,1 27 0,3 17 59,5 18-323,-14-51 431,3-24 23,3 0 4,-2 0-116,-2 0-29,2 5-66,-1-5 33,0 0 0,0 0 0,0-1 0,0 1-1,0 0 1,0 0 0,0 0 0,0 0 0,0 0 0,0 0 0,0 0 0,0 0-1,1 0 1,-1 0 0,0 0 0,0 0 0,0 0 0,0 0 0,0 0-1,0 0 1,0 0 0,0 0 0,0 0 0,0 0 0,0 0 0,0 1 0,0-1-1,0 0 1,0 0 0,0 0 0,0-1 45,2 17-101,-3-11 96,1-3-40,-1-3 9,9 23 63,-5-13-44,-2-4-64,2-6 35,-1 0 13,-2 1-17,0 0 2,0 0 0,0 0 1,-1 1-1,1-1 0,0 0 1,0 0-1,0 0 1,0 0-1,0 0 0,0 0 1,0 0-1,0 0 0,0 0 1,0 0-1,0 0 0,-1 0 1,1 0-1,0 0 0,0 0 1,0 0-1,0 0 1,0 0-1,0 0 0,0 0 1,0 0-1,0 0 0,-1 0 1,1 0-1,0 0 0,0 0 1,0 0-1,0 0 1,0 0-1,0 0 0,0 0 1,0 0-1,0 0 0,-1 0 1,1 0-1,0 0 0,0 0 1,0 0-1,0 0 0,0 0 1,0 0-1,0-1 1,0 1-1,0 0 0,0 0 1,0 0-1,0 0 0,0 0 1,0 0-1,14-1 128,-13 1-132,-1-1 0,1 1 0,-1-1 0,1 1 0,-1-1 0,1 1 0,-1-1 0,0 1 0,1-1 0,-1 1 0,0-1-1,1 0 1,-1 1 0,0-1 0,0 0 0,0 1 0,1-1 0,-1 0 0,0 0 0,1-16-759,-1 15 599,0 1-48,0 1 1,0-1-1,0 0 1,-1 0 0,1 0-1,0 1 1,0-1-1,0 0 1,-1 0-1,1 1 1,0-1 0,0 0-1,-1 1 1,1-1-1,-1 0 1,1 1-1,-1-1 1,1 0 0,-1 1-1,1-1 1,-1 1-1,0-1 1,1 1-1,-1-1 1,0 1 0,1 0-1,-1-1 1,0 1-1,-1-1 1,-1 0-561,-1 1 0,1-1-1,-1 1 1,0-1 0,-4 2 0,-4-1-338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48,'0'0'640,"-5"-4"3197,0 4-1822,3 0-1705,4 0 203,-2 0-273,4 0-61,-1 0-1,0 0 1,1-1-1,-1 1 0,0-1 1,6-1-1,13-3-30,-7 3-109,1-3 123,23-11-1,-25 9 8,25-7 0,-18 7-91,-16 5-14,1 0 1,-1 0-1,1 1 0,0-1 1,-1 1-1,7 0 1,-10 1-157,-4 1-39,-7-1-341,-16 1-1976,21 1 1856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1 368,'75'4'5998,"-12"1"-4798,-7 0-341,25 0-53,-59-5-638,216-6 1526,-204 4-1497,35-4 236,-141 3-903,-32 3-2799,34 0-2783,60 0 4936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54 262 112,'0'2'210,"0"-8"3070,0 5-3147,-2-7 241,2 8-307,-1 0-46,1 0 0,0 0 0,-1 0 0,1 0 0,0 0 0,-1-1 0,1 1 0,0 0 0,-1 0 0,1 0 0,0 0 0,-1-1 0,1 1 0,0 0 0,0 0 0,-1 0 0,1-1 0,0 1 0,-4-2 3120,4 24-1301,0-35-1573,1-23 117,-4-62 459,2 79-764,1 15-36,0 0-1,0 1 0,-1-1 0,1 0 0,-1 0 1,0 0-1,0 0 0,-2-3 0,-16-29 353,18 28-197,1 8-178,0-1-1,0 0 0,0 1 1,0-1-1,0 1 0,0-1 1,-1 0-1,1 1 0,0-1 1,0 0-1,0 1 0,0-1 1,-1 1-1,1-1 0,0 1 0,-1-1 1,1 0-1,0 1 0,-1-1 1,1 1-1,-1 0 0,1-1 1,0 1-1,-1-1 0,0 1 1,1 0-1,-1-1 0,1 1 1,-1 0-1,1-1 0,-2 1 0,1-1 440,2 4 646,-1-3-1078,0 0 85,3 7-96,1-1 0,-1-1 1,1 1-1,0 0 1,1-1-1,6 7 1,10 13 102,5 8 103,-16-21-100,-1 0-1,13 23 1,10 20 69,11 24 109,-22-38-179,16 38 105,-32-68-176,10 18 0,-13-26-44,0 0 1,0 1 0,1-2-1,-1 1 1,1 0-1,0 0 1,0-1-1,-1 1 1,6 2-1,-6-4 2,-1 0-8,0-1 0,-1 1 0,1-1 0,0 1 0,-1-1 0,1 0 1,0 1-1,0-1 0,-1 0 0,1 0 0,0 1 0,0-1 0,0 0 1,-1 0-1,1 0 0,0 0 0,0 0 0,0 0 0,-1 0 0,1 0 1,0 0-1,0 0 0,0-1 0,1 1 0,-2-11-5576,-3 0 2180,1 6 2209,1 0 0,-1 1 0,1-1-1,0-6 1,1 5 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48,'0'0'242,"0"-1"0,0 1 0,0-1 0,0 1 0,0-1-1,0 1 1,1-1 0,-1 1 0,0-1 0,0 1 0,0 0 0,0-1 0,0 1 0,1-1 0,-1 1-1,0-1 1,0 1 0,1 0 0,-1-1 0,0 1 0,1 0 0,-1-1 0,1 1 0,0-1-166,-1 1 1,1 0-1,0 0 1,0 0 0,0-1-1,0 1 1,0 0-1,-1 0 1,1 0-1,0 0 1,0 1 0,0-1-1,1 0 1,15 1 806,-16-2-819,1 1 0,-1 0 0,1 0 0,-1 0 0,1 0 1,-1 0-1,0 0 0,1 0 0,-1 0 0,1 0 0,-1 1 1,0-1-1,1 1 0,-1-1 0,0 1 0,1-1 0,-1 1 1,0 0-1,0 0 0,0-1 0,2 3 0,10 11 254,16 14-1,-23-24-262,-1 0-1,1 0 0,0-1 1,0 0-1,1 0 1,7 3-1,20 9 35,-25-11-60,-1 0 1,1-1-1,1 0 0,-1 0 1,19 2-1,-9-2 19,-14-2-38,-1-1 0,1 0 1,0 0-1,8-1 0,3 0 8,-15 1-14,0 0 0,-1-1 0,1 1 0,0 0 0,0 0 0,-1-1 0,1 1 0,0 0-1,-1-1 1,1 1 0,0 0 0,-1-1 0,1 1 0,-1-1 0,1 0 0,-1 1 0,1-1 0,-1 1 0,1-1 0,-1 0 0,0 1-1,1-1 1,-1-1 0,7-18 59,-6 17-60,9-29 29,-6 21-13,-3 9-14,-1 0-1,1 0 0,0 0 1,-1 0-1,1 0 0,-1 0 0,1-3 1,0-9-35,0 12 67,-1 0 0,0 0-1,1 0 1,-1-1 0,0 1 0,0 0-1,0 0 1,0 0 0,-1 0 0,1 0-1,0-1 1,-2-2 0,1 2 336,2 1-303,-1 2-65,0 0-1,0 0 1,0 0 0,0 0 0,0 0 0,0 0 0,0 0 0,0 0-1,0 0 1,0 0 0,0 0 0,0 0 0,0 1 0,0-1-1,0 0 1,0 0 0,0 0 0,0 0 0,0 0 0,0 0 0,0 0-1,0 0 1,0 0 0,0 0 0,0 0 0,0 0 0,0 0 0,0 0-1,0 0 1,0 0 0,0 1 0,1-1 0,-1 0 0,0 0-1,0 0 1,0 0 0,0 0 0,0 0 0,0 0 0,0 0 0,0 0-1,0 0 1,0 0 0,0 0 0,0 0 0,0 0 0,1 0 0,-1 0-1,0 0 1,0 0 0,0 0 0,0 0 0,0 0 0,0-1 0,1 12 107,0-1 1,1 0-1,4 14 1,-1 0-51,23 83 317,-23-84-345,4 30 33,-2 73 194,-8-83-234,1 37 32,1-65-59,-2 17 1,-1 3 51,2-36-72,-1 1 0,1-1 0,-1 1-1,0 0 1,1-1 0,-1 1 0,0 0 0,0-1-1,1 1 1,-1 0 0,0 0 0,0-1 0,-1 1 0,-7-3-338,-1-6-883,0 0 1,0 0-1,1-1 1,-13-19-1,18 24 635,-27-39-3620,22 28 3079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95 304,'3'0'8303,"11"1"-7705,-10-1-323,1 1 1,-1-1 0,1 0-1,-1-1 1,6 0-1,-9 1-226,-1 0 0,1-1 1,0 1-1,0 0 0,-1 0 0,1-1 0,0 1 0,0 0 0,-1-1 0,1 1 0,0-1 0,-1 1 0,1-1 1,-1 1-1,1-1 0,-1 1 0,1-1 0,-1 0 0,1 1 0,-1-1 0,1 0 0,-1 1 0,0-1 0,1-1 1,-1 2-45,0 0 1,0 0-1,0 0 1,0 0-1,0 0 1,0 0 0,0-1-1,0 1 1,0 0-1,0 0 1,0 0-1,0 0 1,0 0 0,0 0-1,0 0 1,0 0-1,0-1 1,1 1 0,-1 0-1,0 0 1,0 0-1,0 0 1,0 0-1,0 0 1,0 0 0,0 0-1,0 0 1,0 0-1,0 0 1,1-1 0,-1 1-1,0 0 1,0 0-1,0 0 1,0 0-1,0 0 1,0 0-4,1 0 0,-1 0 0,0 0-1,0 0 1,0 0 0,0 0 0,0 0 0,0 0 0,0 0 0,0 0-1,0 0 1,0 0 0,0 0 0,0 0 0,0 0 0,0 0 0,1 0 0,-1 0-1,0 0 1,0 0 0,0 0 0,0-1 0,0 1 0,0 0 0,0 0-1,0 0 1,0 0 0,0 0 0,0 0 0,0 0 0,0 0 0,0 0 0,0 0-1,0 0 1,0 0 0,0-1 0,0 1 0,0 0 0,0 0 0,0 0-1,0 0 1,0 0 0,0 0 0,0 0 0,0 0 0,0 0 0,0 0-1,0 0 1,0 0 0,0 0 0,-1 0 0,1-1 0,0 1 0,0 0 0,0 0-1,0 0 1,0 0 0,0 0 0,0 0 0,0 0 0,0-2 30,1 0 0,-1 1 0,1-1 0,0 0 0,0 0 0,0 0 0,0 1 0,0-1 0,1-1 0,16-11 96,-11 8-82,-5 5-40,-1 0-1,0 0 1,0 0-1,0 0 1,0 0-1,0-1 1,0 1-1,2-3 1,-3 4-9,0 0-1,0-1 1,1 1 0,-1 0 0,0 0-1,0-1 1,0 1 0,0 0-1,1 0 1,-1-1 0,0 1 0,0 0-1,1 0 1,-1-1 0,0 1-1,1 0 1,-1 0 0,0 0 0,0 0-1,1 0 1,-1 0 0,0-1-1,1 1 1,-1 0 0,0 0 0,1 0-1,-1 0 1,1 0-8,-1 0 0,1 0 0,-1 0-1,0 0 1,1 0 0,-1 0 0,0 0 0,1 0 0,-1-1 0,1 1-1,-1 0 1,0 0 0,1 0 0,-1-1 0,0 1 0,0 0 0,1 0-1,-1-1 1,1 1 0,-1-1-1,0 1 0,1-1 1,-1 1-1,1 0 0,-1-1 0,1 1 0,-1 0 0,1-1 1,-1 1-1,1 0 0,-1 0 0,1 0 0,-1 0 0,1-1 1,-1 1-1,1 0 0,-1 0 0,1 0 0,-1 0 0,1 0 1,-1 0-1,1 0 0,0 0 0,-1 0 0,1 1 0,-1-1 0,1 0 1,-1 0-1,1 0 0,-1 1 0,1-1 0,-1 0 26,0 0-1,0-1 1,0 1-1,0 0 1,0 0-1,-1-1 0,1 1 1,0 0-1,0-1 1,0 1-1,0 0 1,0-1-1,0 1 1,0 0-1,0-1 1,0 1-1,0 0 0,0-1 1,0 1-1,1 0 1,-1-1-1,0 1 1,0-1-1,0-2 193,5 3-80,-1-1-122,-1 1 0,0-1 0,0 1 0,1 0-1,-1 0 1,0 0 0,0 1 0,1-1-1,-1 1 1,0 0 0,0 0 0,5 2 0,36 34-145,-33-27 25,-4-4-108,2 0-1,-1 0 0,1-1 0,-1 0 0,2-1 0,-1 0 0,0 0 0,1-1 0,-1 0 0,14 1 1,2 0-1410,-1-1 1,1-1 0,27-2 0,19-7-843,-30 1 1462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25 464,'0'-20'3757,"0"20"-3560,8-3 358,-6 1-228,-4 3 1374,2 12-1611,0-12-84,0 5-15,0-1-1,0 1 1,-1-1-1,0 1 1,1-1 0,-2 0-1,-2 9 1,-2 1 47,-1 0 1,-1-1-1,0 0 1,-20 25-1,12-20-39,-36 49-163,43-57 194,7-8-31,0 0 0,-1 0 0,1 0-1,0 0 1,0 0 0,1 0 0,-1 0-1,0 0 1,1 1 0,0-1 0,-2 8 0,3-11-37,2-1 14,-1 0-1,0 0 0,0 1-1,0-1 1,0 0 0,0 0-1,0 0 1,0 0 0,0 0-1,0-1 1,-1 1-1,1 0 1,0 0 0,0-3-1,2-6-899,-3 9 774,0 0 0,1 1 1,-1-1-1,0 0 1,0 1-1,0-1 1,1 0-1,-1 0 1,0 1-1,0-1 0,0 0 1,0 1-1,0-1 1,0 0-1,0 0 1,0 1-1,-1-1 1,1 0-1,0 1 0,0-1 1,0 0-1,-1 1 1,1-1-1,0 0 1,-1 1-1,1-1 1,-1 1-1,1-1 0,-2 0 1,-4-5-912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1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4 176,'3'0'4375,"-60"0"-4236,57 0-155,0 0 0,0 1 0,1-1 0,-1 0-1,0 0 1,0 0 0,0 1 0,0-1 0,0 0 0,0 0 0,0 1-1,0-1 1,0 0 0,0 0 0,0 1 0,0-1 0,0 0 0,0 0 0,0 1-1,-1-1 1,1 0 0,0 0 0,0 1 0,0-1 0,0 0 0,0 0-1,-1 0 1,1 1 0,0-1 0,-4 6-172,4-6 180,-1 1 0,1-1 0,0 0 1,-1 1-1,1-1 0,-1 1 0,1-1 0,-1 0 0,1 0 1,-1 1-1,1-1 0,-1 0 0,0 0 0,1 1 0,-2-1 1,-2 2 201,-4-2 2976,8 15-2599,0-3-476,-1-5-19,1-1-1,0 1 1,0 0 0,1-1 0,0 1-1,0-1 1,0 1 0,1-1 0,0 0-1,6 12 1,0-3 28,1-1 1,0 1-1,1-2 1,1 1-1,0-2 1,21 19-1,-28-28-76,0 0 1,0 0-1,0-1 0,1 0 1,-1 0-1,1 0 0,0 0 0,-1-1 1,1 1-1,9 0 0,-10-2-1,0 0 0,-1 1-1,1-1 1,0-1-1,-1 1 1,1-1-1,-1 1 1,1-1-1,0 0 1,-1 0-1,0-1 1,1 1 0,-1-1-1,6-3 1,7-6 93,-13 10-101,0-1 0,-1 0-1,1 0 1,0 0 0,-1 0 0,1 0 0,-1-1 0,0 1 0,0-1-1,0 1 1,0-1 0,0 0 0,2-4 0,0-2 16,-1 1 1,0 0 0,-1-1-1,0 0 1,0 0-1,-1 1 1,0-1-1,-1-17 1,-1-49 167,2 40 405,-5 31 18,2 3-218,3 2-268,-1-1-128,0 1 1,0-1-1,0 0 0,0 1 1,0-1-1,0 0 0,0 1 1,0-1-1,0 0 1,0 1-1,0-1 0,0 0 1,0 0-1,0 1 0,0-1 1,0 0-1,0 1 0,0-1 1,0 0-1,0 1 0,-1-1 1,0 7 131,1-2-44,1 0-1,-1 0 1,1 0-1,1-1 1,-1 1-1,1 0 1,3 8-1,20 32 404,-18-34-489,19 37 301,31 82-1,-48-105-251,-2-1-1,5 35 0,0-4 146,-10-40-184,1 1 0,-2 0 0,0 22 0,0-13-24,0-21 0,-1 0 0,1 0 0,-1 1 0,-1-1 0,1 0 0,-2 8 0,1-1 49,1-10-47,0 0 0,0-1 0,0 1 0,0-1 0,0 1 0,0 0-1,0-1 1,0 1 0,-1-1 0,1 1 0,0-1 0,0 1 0,0 0 0,-1-1-1,1 1 1,0-1 0,-1 1 0,1-1 0,-1 1 0,1-1 0,0 0 0,-1 1-1,1-1 1,-1 1 0,-17 14-2,-67 24-251,70-33-158,-1-1-1,1-1 1,-30 4-1,41-7 201,-18 0-1678,21-1 1476,0-1 1,0 1-1,0 0 1,0 0 0,0-1-1,0 1 1,0-1-1,0 1 1,0 0-1,0-1 1,-1-1 0,2 2 252,0 0 0,0 0 0,0-1 0,-1 1 0,1 0 0,0-1 0,0 1 0,0 0 0,0 0 0,0-1 0,0 1 0,0 0 0,0-1 0,0 1 0,0 0 0,0-1 0,0 1 0,0 0 0,0-1 0,0 1 0,0 0 0,0-1 0,0 1 0,0 0 0,0 0 0,0-1 0,1 0 0,4-6-1048,-5 7 1174,7-9-1051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1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21 240,'0'0'950,"-4"-16"1899,3 16-2791,1-1 0,0 1 0,0 0 0,-1-1 0,1 1-1,0 0 1,0-1 0,-1 1 0,1 0 0,0 0 0,-1 0 0,1-1-1,0 1 1,-1 0 0,1 0 0,0 0 0,-1 0 0,1-1 0,0 1 0,-1 0-1,1 0 1,-1 0 0,1 0 0,0 0 0,-1 0 0,1 0 0,-1 0-1,0 0 1,-3 1 846,6-1-146,-3 0-694,0 0 0,0 1 0,0-1 0,0 1 1,0-1-1,0 1 0,0-1 0,0 1 0,-1 0 0,-5 13 27,1 1 1,0 0 0,-3 17 0,4-15 44,-14 33 1,4-9-40,11-31-33,0 1 0,-7 15-1,5-14 30,0 1 0,-6 22 1,1-4-54,12-29 168,-2-9-32,1 3-119,-1 1-1,1-1 1,-1 0-1,1 1 1,0-1-1,1-6 0,0-2 3,0-12 8,7-38 1,-4 38-54,4-6 38,0 2-93,6-31 36,-12 48-71,-3 10 72,1 1 1,0 0-1,0-1 1,0 1-1,0-1 1,0 1-1,0-1 1,0 1-1,0-1 1,0 1-1,0-1 0,1 1 1,-1-1-1,0 1 1,0-1-1,0 1 1,0 0-1,1-1 1,-1 1-1,0-1 1,1 1-1,-1 0 1,0-1-1,0 1 1,1 0-1,-1-1 1,1 1-1,-1 0 1,0 0-1,1-1 0,-1 1 1,1 0-1,-1 0 1,1 0-1,-1-1 1,0 1-1,1 0 1,0 0-1,9-1 15,-1 0-1,1 0 0,15 2 1,-6-1 145,-17 0-149,0 0 1,0 1 0,-1-1-1,1 0 1,0 1 0,0-1-1,-1 1 1,1-1 0,0 1-1,-1 0 1,1 0-1,-1 0 1,1 0 0,-1 0-1,1 0 1,-1 0 0,0 0-1,2 2 1,1 2 30,0 0 0,-1 1 0,6 9 0,3 8 28,-6-16-69,-1 0 0,0 0 0,1-1 0,1 0 0,-1 0 0,1 0 0,0-1 0,0 1 0,0-2 0,1 1 0,0-1 0,0 0 0,0-1 0,0 0 0,1 0 0,-1-1 0,10 2 0,22-1-1862,1-2 0,-1-1 1,64-9-1,-71 5 589,0-1 177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0 304,'0'0'2561,"0"3"-1179,0-4-1067,0 12 2310,0-11-2433,0 1-128,0 0 6,0 0 85,0 0 1291,0 0-1398,0 1 1712,8-2-1087,-6 0-641,-2 0 128,-2-4 85,4 48-341,-1-25 94,-1-12-3,1 0 0,-1 0 1,-2 7-1,1 4 17,0 0-1,2 20 1,0-5-170,-1 40 286,5-59 38,-5 386-156,7-364-175,-7-35 133,0-1 35,0 0 1,1 0 0,-1 0-1,0 0 1,0 0 0,0 0-1,0 0 1,0 0 0,0 0-1,1 1 1,-1-1 0,0 0-1,0 0 1,0 0-1,0 0 1,0 0 0,0 0-1,0 0 1,0 0 0,0 0-1,1 1 1,-1-1 0,0 0-1,0 0 1,0 0 0,0 0-1,0 0 1,0 0-1,0 1 1,0-1 0,0 0-1,0 0 1,0 0 0,0 0-1,0 0 1,0 0 0,0 1-1,0-1 1,0 0 0,0 0-1,0 0 45,5-4-171,-6-7-700,1 0 0,-4-15 0,3 19-500,-1-1-1,0 0 1,-1 1-1,-4-9 1,3 6 69,1-1 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3 176,'2'-1'5286,"4"-1"-4196,-6 2-1074,1 1 193,-2 2-3016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1 144,'0'0'416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1 521 368,'0'0'5469,"7"-1"-5068,8-6 133,17-13 1,2-1-68,-4 4-41,-2-2 0,27-23 0,-18 13-178,246-192 873,-161 125-801,-116 91-272,0 1 0,-1-1 0,1-1 0,-1 1 0,8-12 0,-13 17-48,0-1 0,0 1 0,0 0 1,0 0-1,0-1 0,0 1 0,-1 0 0,1 0 0,0 0 0,0-1 0,0 1 1,0 0-1,0 0 0,0 0 0,-1-1 0,1 1 0,0 0 0,0 0 0,0 0 1,-1 0-1,1 0 0,0-1 0,0 1 0,0 0 0,-1 0 0,1 0 0,0 0 1,0 0-1,-1 0 0,1 0 0,0 0 0,0 0 0,0 0 0,-1 0 0,1 0 1,0 0-1,0 0 0,-1 0 0,1 0 0,0 0 0,-13 0-50,13 0 52,-54 0-1069,53 0 987,-1 0-1,1 0 1,0 0 0,0 1-1,0-1 1,0 0 0,0 1-1,0-1 1,0 1-1,-1 1 1,-7 2-679,9-4 688,-1 1 0,1-1 0,0 0 1,-1 1-1,1-1 0,0 0 0,0 1 1,-1-1-1,1 0 0,0 1 0,0-1 0,0 1 1,0-1-1,-1 1 0,1-1 0,0 1 1,0 0-1,-4 8-2513,2-5 28,2-6 1446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2 336,'-24'-2'8217,"25"2"-8140,0 0 0,0 0 0,-1 0 0,1 0-1,0 0 1,0 1 0,0-1 0,0 0 0,0 0 0,0 1 0,-1-1-1,1 0 1,0 1 0,0-1 0,-1 1 0,2 0 0,0 0-12,78 42 1706,-58-30-1403,2 0 0,31 12 1,75 25 607,-112-43-905,-4-3 11,-1 1-1,25 12 0,-22-8-22,-8-5-7,0 1 0,0 0 0,0 1 0,11 9 0,-17-13-51,-1-1 0,1 1 0,-1 0 0,0 0 0,1-1 0,-1 1 0,0 0 0,0 0 0,0 0 0,-1 0 1,1 0-1,0 0 0,-1 1 0,1-1 0,-1 0 0,0 0 0,0 0 0,0 0 0,0 1 0,0-1 0,0 0 0,0 0 0,-1 0 0,1 0 1,-2 3-1,-1 2-16,-1 0 1,0 0 0,0-1 0,-1 1 0,0-1 0,-7 7 0,1 0-69,-7 7-269,-1 0-1,-26 20 0,-47 30-2068,2-2-2296,70-52 3547,-30 27-1918,36-29 1941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18 177 528,'-2'0'200,"1"1"-1,0 0 1,-1 0-1,1 0 0,0-1 1,0 1-1,0 0 1,0 0-1,0 0 0,0 1 1,0-1-1,0 0 1,1 0-1,-1 0 1,-1 2-1,3-2-72,-1-1 0,1 1 1,-1-1-1,1 0 0,-1 1 0,1-1 0,-1 0 1,1 1-1,-1-1 0,1 0 0,0 0 0,-1 0 0,1 1 1,-1-1-1,1 0 0,0 0 0,-1 0 0,1 0 1,-1 0-1,1 0 0,0 0 0,-1 0 0,1 0 0,-1-1 1,2 1-1,20-4 499,-4-2-443,1-1 0,-1-1 0,-1-1 0,1-1 0,19-14 1,8-7 33,-24 17-88,24-21 0,-25 19-258,-19 16-20,-4-7-1062,-1 4-331,-1-1 0,1 0 0,-5-5 0,4 3 437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25 112,'1'-9'9226,"22"7"-6196,-23 2-3023,0 0-1,0 0 0,0 0 1,0 0-1,0 0 0,0 0 1,0 0-1,0 0 1,0 0-1,0 0 0,-1 0 1,1 0-1,0-1 0,0 1 1,0 0-1,0 0 0,0 0 1,0 0-1,0 0 0,0 0 1,0 0-1,0 0 1,0 0-1,0 0 0,0 0 1,0 0-1,0 0 0,0 0 1,0-1-1,0 1 0,0 0 1,0 0-1,0 0 1,0 0-1,0 0 0,0 0 1,0 0-1,0 0 0,0 0 1,0 0-1,0 0 0,0 0 1,0-1-1,0 1 0,0 0 1,0 0-1,0 0 1,0 0-1,0 0 0,0 0 1,1 0-1,-1 0 0,1-5 202,-4 4-481,1 0 0,0 0 0,0 0 1,-1 1-1,1-1 0,0 1 1,-1 0-1,-3 0 0,4-1-134,0 1 0,0 0 1,0 0-1,0 0 0,0 0 0,0 1 0,0-1 0,0 0 0,0 1 1,1 0-1,-1-1 0,0 1 0,0 0 0,0 0 0,1 0 0,-1 0 1,0 0-1,1 0 0,-3 3 0,-3 2-804,-1-1 149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40 428 16,'4'0'666,"0"0"0,0 0 1,0-1-1,0 0 0,-1 1 0,6-3 0,-5 1-418,1 0 0,0-1 0,-1 1-1,1-1 1,-1 0 0,8-7 0,-11 8-117,1 0 1,-1 0 0,0 0-1,0 0 1,1 0 0,0-4 0,2-3 167,9-17 758,-12 23-1006,1-1 1,-1 1-1,0-1 0,0 0 1,0 1-1,0-1 0,-1 0 0,0 1 1,0-1-1,0 0 0,0 1 1,-1-7-1,1 10-50,0-1 5,0 1 0,0-1 0,0 1 0,0-1 0,0 0 0,-1 1 0,1-1 0,0 1 0,0-1 0,0 1-1,-1-1 1,1 1 0,0-1 0,0 1 0,-1-1 0,1 1 0,-1-1 0,1 1 0,0 0 0,-1-1 0,1 1 0,-1-1 0,1 1 0,-1 0 0,1 0 0,-1-1 0,1 1 0,-1 0-1,1 0 1,-1 0 0,1-1 0,-1 1 0,1 0 0,-1 0 0,0 0 0,1 0 0,-1 0 0,1 0 0,-1 0 0,1 0 0,-2 1 0,-4-2 7,-1 2 0,1-1 1,0 1-1,0 0 0,-8 2 1,11-2-9,0 0 1,0 0 0,1 0 0,-1 1-1,1-1 1,-1 1 0,1 0 0,0 0-1,-1 0 1,1 0 0,0 0-1,0 1 1,-2 3 0,-1 1-15,0 0 0,0 0 0,1 1 0,0 0-1,1 0 1,0 0 0,0 0 0,0 1 0,-1 13 0,1 7 21,-1 26 3,4-27 57,5 37 0,-5-61-86,1 0 0,0 1-1,0-1 1,1 0 0,-1 0 0,1 0 0,0 0 0,0 0 0,0 0-1,4 5 1,-4-7 40,0 0 0,1 0 0,-1 0-1,0 0 1,0 0 0,1-1 0,-1 1 0,1-1-1,0 1 1,-1-1 0,1 0 0,0 0-1,0 0 1,0 0 0,0-1 0,5 1 0,-2 0 69,1-1 1,-1 0-1,0 0 0,1-1 1,-1 0-1,0 0 1,0 0-1,12-4 1,3-3 283,-1-1 1,0-1 0,-1 0 0,0-1-1,34-27 1,-40 27-213,-1-1 0,0 0 1,-1 0-1,-1-1 0,1-1 0,-2 0 0,0 0 1,13-30-1,-14 24-113,-1-1 1,-1 0 0,-1 0 0,-1-1-1,0 1 1,-2-1 0,0-32-1,-3 48-39,1 0-1,-1 0 1,0 0-1,0 0 1,-1 0-1,1 0 1,-1 0-1,-1 1 1,1-1-1,-6-8 1,6 11-12,0-1 0,-1 1 0,1 0 1,-1 0-1,0 0 0,0 0 0,0 0 0,0 1 0,-1-1 1,1 1-1,-1 0 0,1 0 0,-1 0 0,0 0 0,1 1 1,-7-2-1,-2 0-17,-1 1-1,1 0 1,-18 1 0,26 1-38,0 0-1,0 0 1,0 1-1,0 0 1,0 0 0,0 0-1,0 0 1,1 1-1,-1-1 1,0 1-1,1 0 1,0 0 0,-1 0-1,-4 5 1,2 3-307,7-6 213,4-5-48,20-8-4,2-2 169,-12 5 62,0-1-1,0 0 1,20-14 0,4-5 198,-19 14-84,18-7 75,-27 15-198,-11 3-22,0 1-1,0 0 1,1 0 0,-1 0 0,0 0-1,0 0 1,1 0 0,-1 0 0,0 0-1,0-1 1,1 1 0,-1 0 0,0 0-1,0 0 1,1 0 0,-1 0 0,0 0-1,0 1 1,1-1 0,-1 0 0,0 0 0,0 0-1,1 0 1,-1 0 0,0 0 0,0 0-1,1 0 1,-1 1 0,0-1 0,0 0-1,0 0 1,1 0 0,-1 0 0,0 1-1,0-1 1,0 0 0,0 0 0,1 1-1,-1-1 1,0 0 0,0 0 0,0 1-1,2 15 116,-1-7-96,1 16-8,-1-17-6,-1 1 1,1 0-1,3 10 1,4 19-16,-7-28-9,1 0 0,5 14 0,-3-11-40,-2-4-27,1-1 0,6 12 0,0-3-67,-8-14 75,0 0-1,0 0 0,0-1 1,1 1-1,-1 0 1,1-1-1,0 1 0,0-1 1,0 0-1,0 1 0,0-1 1,1 0-1,-1 0 1,0-1-1,5 3 0,-3-2-338,1 0 0,0 0-1,0-1 1,0 0 0,0 0-1,0 0 1,0-1 0,0 0 0,0 0-1,7-1 1,3-1-1463,-1-1 1,17-5-1,-9 2 730,-1 1 38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238 189 48,'-1'-4'523,"0"-1"0,0 1 0,0-1-1,1 0 1,0 1 0,0-8 0,-1-17 897,0 21-1075,-1 0 1,0 0-1,-1 1 1,-4-12 0,5 17-280,1-1 1,-1 0-1,1 1 1,-1-1 0,0 1-1,0-1 1,0 1-1,-1 0 1,1 0-1,0 0 1,-1 0 0,0 0-1,1 0 1,-6-2-1,-2 1 70,0 1 0,0-1-1,0 2 1,0-1 0,0 1-1,0 1 1,-17 1 0,5-1-5,17 0-110,-1 1 0,1 0 1,-9 2-1,9-2 15,0 0 0,1 0 0,-9 1 0,9 0 89,4-2-124,0 0 1,0 1-1,0-1 0,0 0 1,0 0-1,0 0 1,0 0-1,0 0 0,0 0 1,0 0-1,0 0 0,0 1 1,0-1-1,0 0 0,0 0 1,1 0-1,-1 0 1,0 0-1,0 0 0,0 0 1,0 0-1,0 0 0,0 0 1,0 0-1,0 0 1,0 0-1,1 0 0,-1 1 1,0-1-1,0 0 0,0 0 1,0 0-1,0 0 1,0 0-1,0 0 0,0 0 1,1 0-1,-1 0 0,0 0 1,0 0-1,0 0 0,0 0 1,0-1-1,0 1 1,0 0-1,0 0 0,1 0 1,-1 0-1,0 0 0,0 0 1,0 0-1,0 0 1,0 0-1,0 0 0,0 0 1,0 0-1,40-4 218,92-20 1141,-130 24-1333,17-4 177,0 2 0,0 0 0,34 1 0,-51 1-182,-1 0 0,1 0 0,-1 0 0,0 0 0,1 1 0,-1-1 0,0 0 0,1 1 0,-1-1 0,0 1 0,1 0 0,-1-1 0,0 1 0,0 0 0,0 0 0,0 0 0,0 0 0,0 0 0,0 0 0,0 0 0,0 0-1,0 0 1,0 0 0,-1 0 0,1 0 0,0 2 0,0 1 13,0 0 0,0 0 0,-1 0 0,0 0 0,0 0 0,0 0 0,0 0 0,-1 5 0,-1 6 33,2 1 0,0-1 0,2 17 0,-2-30-73,0-1 0,1 1-1,-1 0 1,0 0 0,1 0 0,0 0 0,0 0 0,-1-1 0,1 1 0,0 0 0,0-1 0,1 1 0,-1-1 0,0 1 0,0-1 0,1 0-1,1 2 1,-1-1-33,1-1 0,-1 1 0,1-1 0,0 0 0,0 0 0,0 0 0,-1 0 0,1 0 0,6 0 0,3 0-409,0-1-1,0-1 0,0 0 0,15-3 0,-22 3-64,0 0 0,0-1 0,-1 0 0,1 0 0,0 0 1,-1-1-1,9-5 0,28-26-3829,-26 21 3263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16 144,'-5'-2'488,"1"0"1,-1 0-1,0 1 1,1-1-1,-1 1 0,-7-1 1,0-1 766,12 3-1199,-1 0 0,1 0 0,-1 0 0,1 0 0,-1 0 0,1 0 0,-1 0 1,0 0-1,1 0 0,-1 0 0,1 0 0,-1 0 0,1 1 0,-1-1 0,1 0 0,-1 0 0,1 0 0,-1 1 0,1-1 0,-1 0 0,1 1 0,0-1 0,-1 0 0,1 1 0,-1 0 0,0 0 81,0 0 0,1 0 1,-1 1-1,0-1 0,1 1 0,-1-1 0,1 0 0,0 1 0,-1 2 1,0 2 274,1 1 0,0 0 0,1 10 0,0 9 380,-1-21-700,0 0 0,0 0 0,1 0 0,-1 0 0,1 0 0,0 0 0,1 0 1,-1 0-1,4 8 0,-2-9-39,0 1-1,0-1 1,0 0 0,0 0 0,1-1 0,-1 1 0,1 0 0,0-1 0,0 0 0,0 0-1,1 0 1,5 2 0,-7-3 8,1-1-1,-1 0 0,1 0 0,-1 0 1,1 0-1,0 0 0,0-1 1,-1 1-1,1-1 0,0 0 1,0 0-1,-1-1 0,1 1 1,0-1-1,0 0 0,6-2 0,-8 2-22,0 1-1,0-1 0,0 0 0,0 0 0,0 0 0,0-1 0,0 1 0,0 0 0,-1-1 0,1 1 0,-1-1 0,1 0 0,-1 1 0,1-1 0,-1 0 0,0 0 0,0 0 0,0 0 1,0 0-1,0 0 0,0 0 0,-1 0 0,1 0 0,-1 0 0,1-1 0,-1 1 0,0 0 0,0 0 0,0-1 0,0 1 0,0 0 0,-1-3 0,0 0 2,0 1 0,-1 0-1,1-1 1,-1 1-1,0 0 1,0 0 0,-1 0-1,1 1 1,-1-1 0,0 0-1,0 1 1,0 0-1,0-1 1,-1 1 0,-3-2-1,-6-5-94,-1 2 0,0 0-1,0 1 1,-1 0-1,1 1 1,-27-7-1,28 10-364,-21 0-1,18 2-138,-29 2-3260,41-4 1670,13 0-4435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94 280 912,'1'-6'1068,"0"1"0,0-1 0,0 0 0,-1 0 0,0 0 0,0 0 0,-1-6 0,0-9 697,1-55 1250,0 75-2989,0 0 0,0 0 0,0 1 0,0-1 0,0 0-1,-1 0 1,1 0 0,0 1 0,0-1 0,-1 0 0,1 0 0,-1 1 0,1-1 0,-1 0 0,1 1 0,-1-1 0,1 0 0,-1 1 0,1-1 0,-1 1 0,0-1-1,1 1 1,-1-1 0,0 1 0,1-1 0,-1 1 0,0 0 0,0-1 0,1 1 0,-1 0 0,0 0 0,0 0 0,0 0 0,1-1 0,-3 1 0,1 0 139,5-1-173,-1-1-1,1 0 1,-1 0-1,1 1 1,0 0 0,5-2-1,16 2 136,-15 1-99,-9 0-22,1 0 1,-1 0-1,0 0 1,1 0-1,-1 0 1,0 0-1,0 0 0,1 0 1,-1 0-1,0 0 1,1 0-1,-1 1 0,0-1 1,0 0-1,1 0 1,-1 0-1,0 0 1,0 0-1,0 1 0,1-1 1,-1 0-1,0 0 1,2 9 64,-2-6-50,0 0 0,1 0 0,-1 0 0,1 0 0,0 0 0,0 0 0,0 0 1,2 2-1,2 8 13,-4-8-26,0 0 0,0 1 1,-1 6-1,2 4-52,-2-15 45,1 1 13,-1 1 1,0-1-1,0 0 1,1 1 0,-1-1-1,-1 0 1,1 5 0,-1-2 25,1-6 26,0 0-34,1-19 55,-1 7-48,-1-21 1,0 31-44,1-1 1,-1 1-1,0 0 1,0-1-1,0 1 0,0 0 1,-1 0-1,1 0 1,-1 0-1,1 0 1,-3-3-1,3 6 4,0-1 0,0 0 0,0 1 0,0-1-1,0 0 1,0 1 0,0-1 0,0 1 0,0 0 0,0-1 0,0 1 0,0 0-1,0-1 1,-2 1 0,-18 0-77,14 0 28,-7 1-26,9-1 16,0 1 1,1-1-1,-1 0 0,0-1 1,-6 0-1,2-2 24,3 2-26,-3-1 44,8 2 17,1-1 0,-1 1-1,1 0 1,-1 0 0,1 0 0,-1 0 0,1 0 0,-1 0-1,1 0 1,-1 0 0,1 0 0,-1 0 0,1 0 0,-1 0-1,1 0 1,-1 0 0,1 0 0,-1 0 0,1 0-1,-1 1 1,1-1 0,0 0 0,-2 1 0,-7-3-102,15 2 126,0 0 0,0 0 0,7-2 0,63-20 110,72-26-54,-132 44-27,0 0 0,30-1 0,-22 3 1,-23 1-47,1 1-1,-1 0 1,0 0-1,0 0 0,1 0 1,-1 0-1,0 0 1,1 0-1,-1 0 0,0 1 1,0-1-1,1 0 1,0 1-1,-1 0-7,-1 0 0,1-1 0,-1 1 0,1 0 0,-1-1 0,0 1 0,1 0 0,-1-1-1,0 1 1,0 0 0,1 0 0,-1-1 0,0 1 0,0 0 0,0 0 0,0-1 0,0 1 0,0 0 0,0 0 0,0-1 0,-1 1-1,1 0 1,0 1 0,-2 5 1,-5 21 0,-3 11 0,6-13 11,4-25-12,0 0-1,0 0 1,0-1 0,0 1-1,0 0 1,0 0 0,0 0-1,0 0 1,0 0 0,0-1-1,0 1 1,1 0 0,-1 0-1,0 0 1,1-1 0,-1 1-1,0 0 1,1 0 0,-1-1-1,1 1 1,-1 0 0,1-1-1,0 1 1,-1-1-1,1 1 1,0-1 0,-1 1-1,1-1 1,0 1 0,-1-1-1,1 1 1,0-1 0,1 1-1,1 0-25,-1 0-1,1-1 0,0 1 0,0 0 0,-1-1 0,1 1 0,0-1 0,0 0 1,-1 0-1,5-1 0,28-6-1347,-1-1 1,0-2-1,0-2 1,44-21-1,-42 16-739,76-40-3327,-85 41 4363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0 464,'1'22'5613,"0"-9"-4857,0-1 0,6 22 0,5 27 442,-2-5-400,15 67 241,8 25-211,-29-131-744,2-1 0,0 0 0,1 0 0,1-1 0,18 28 0,-20-35-88,0 0 0,1-1 0,-1 0-1,1 0 1,1 0 0,-1-1 0,1 0 0,0-1-1,0 0 1,1 0 0,17 6 0,-13-6-271,0-2 0,0 0 0,0-1 0,1 0 0,-1-1 0,1 0 1,-1-1-1,27-3 0,-24 0-662,1-1 1,-1 0 0,0-1 0,0 0-1,-1-2 1,28-15 0,-15 4-441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296 260 272,'2'-4'324,"0"1"0,-1 0 0,1 0 0,-1-1 1,0 1-1,1-1 0,-2 1 0,1-1 0,0-4 0,0-4 761,-2-18-1,0 7-422,1 21-623,0 0 1,0 0-1,0 1 0,0-1 0,-1 0 1,1 0-1,-1 0 0,1 0 0,-1 0 0,0 0 1,0 1-1,0-1 0,0 0 0,0 1 0,0-1 1,0 0-1,0 1 0,-1 0 0,1-1 1,-1 1-1,1 0 0,-1-1 0,1 1 0,-1 0 1,0 0-1,1 1 0,-1-1 0,0 0 1,-3 0-1,-4-2 27,0 1 1,-1 1 0,0 0 0,-17 0-1,11 1-2,-4-1-64,0 0 0,-32 5 0,-36 3 6,79-4 11,6-3 8,6-1 2,7 0 318,-8 1-310,0 0 0,-1 1 0,1-1-1,-1-1 1,1 1 0,-1 0 0,1 0 0,-1-1 0,3 1 0,101-53 1293,-71 37-843,-18 7-134,2 1-1,24-7 1,-23 11-84,0 1 0,0 1 1,0 0-1,25 2 0,-30 0-18,-13 0-243,-1 0 0,0 1 0,1-1 0,-1 0 0,0 0 0,0 0 0,0 0 0,1 1 0,-1-1 0,0 0 1,0 0-1,0 1 0,1-1 0,-1 0 0,0 0 0,0 0 0,0 1 0,0-1 0,0 0 0,0 1 0,0-1 0,1 0 0,-1 0 1,0 1-1,0-1 0,0 1 0,1 11 98,-1-7-47,2 3 5,1 0 0,0 0 0,0 0 0,6 10 0,-7-14-30,3 6-17,1 0 0,0-1 0,1 0 1,-1 0-1,2-1 0,8 9 0,-13-15-44,0 0 1,0 0-1,1 0 0,-1 0 0,0-1 0,1 1 0,-1-1 0,1 0 1,0 0-1,-1 0 0,1 0 0,0-1 0,7 0 0,1 0-130,1 0 0,-1-2 0,12-2 0,8-5-749,-11 2 55,-2-1-1009,1 0 0,-1-2 0,-1 0-1,27-19 1,-30 18 784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1 523 144,'59'-44'5144,"-23"16"-3234,-8 7-758,-7 5-670,-1 0 0,0-1 0,-1-1-1,-1-1 1,-1 0 0,18-27 0,-34 44-448,0 1 1,0-1-1,0 0 1,0 0-1,0 0 1,0 0-1,-1 0 1,1-1-1,-1 1 1,1 0-1,-1 0 1,0 0-1,0 0 1,0-3-1,0 4-19,0 0-1,-1 0 0,1 0 0,0 0 1,-1 0-1,1 0 0,-1 0 0,1 0 0,-1 0 1,1 0-1,-1 0 0,0 0 0,1 1 1,-1-1-1,0 0 0,0 0 0,0 1 0,0-1 1,0 0-1,0 1 0,0-1 0,0 1 1,0 0-1,0-1 0,0 1 0,-1-1 0,-5 0 1,0 0-1,0 0 0,1 0 0,-1 1 0,0 0 1,0 0-1,0 1 0,0 0 0,-11 3 1,3 1 6,0 0 1,1 0 0,-16 9 0,25-11-25,0 0 0,-1 0 0,1 0 0,1 1 0,-1 0 0,0 0 0,1 0 0,0 0 0,0 1 0,0-1 0,1 1 0,-1 0 0,1 0 0,0 0 0,0 1 0,1-1 0,0 1 0,0 0 0,0-1 0,1 1 0,0 0 0,-1 10 0,0 0-8,1-10-27,1 0 0,0 0 0,-1 1-1,2-1 1,-1 0 0,3 12 0,0-9 32,0 1 0,0-1 0,1 0 0,1 0 0,-1 0 0,1 0-1,7 8 1,-8-13 28,-1 0 1,1 0-1,0 0 0,0 0 0,1-1 0,-1 0 0,0 0 0,1 0 0,0 0 0,0-1 0,0 1 1,0-1-1,0 0 0,6 1 0,-2-2 67,0 1 0,0-1 1,1-1-1,-1 0 0,0 0 1,0-1-1,0 0 0,10-2 0,-6-1 54,0 0-1,0 0 0,-1-2 1,22-11-1,-17 7-16,0-1 0,-1-1 0,0 0 0,0-1 0,-2-1 0,0-1 0,0 0 0,17-26 0,-21 26-90,-1 0 0,0-1 0,-1-1 0,-1 1 0,-1-1 0,-1-1 0,0 1 0,-1-1 0,3-31 0,-6 42-29,1-16 38,-1-27 1,-2 43-31,0-1 0,0 1 0,0-1 0,-1 1 1,0-1-1,0 1 0,-6-11 0,3 8-2,4 6 6,-1 0 0,0 1 0,0-1 0,-1 1 0,1-1 0,-1 1 0,-5-6 0,7 9-51,0 0 16,2 2 15,0 1-1,-1-1 0,0 1 0,1 0 0,-1 3 1,0-3 3,0-1 0,1 1 0,-1 0 0,1-1 0,0 1 0,-1 0 1,1-1-1,1 1 0,1 3 0,15 21 34,-11-17-61,7 7 15,1-1 1,0 0 0,18 14-1,23 23 0,-37-33-37,-11-11 15,1-1 0,-1 2 0,-1-1-1,0 1 1,0 0 0,-1 0 0,8 16 0,-14-25 1,0 0 0,1 0 0,-1 0 0,0 0 0,0 0 0,0 0 0,1 0 0,-1 0 0,0 0 0,0 0 0,-1 0 0,1 0 0,0 0 0,0 0 0,0 0 0,-1-1 0,1 1 0,0 0 0,-1 0 0,1 0 0,-1 0 0,1 0 0,-1 0 0,1-1 0,-1 1 0,0 0 0,1 0 0,-1-1 1,0 1-1,0 0 0,1-1 0,-1 1 0,0-1 0,0 1 0,0-1 0,0 1 0,0-1 0,0 0 0,-1 1 0,-5 1-321,0 0 1,0-1-1,0 0 0,-10 0 1,13 0 109,-75-2-5578,31 0 1528,33 0 3092,3 0 122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23 912,'3'-3'510,"1"1"0,-1-1 0,0 1 0,1 0 0,0 0 0,-1 1 0,1-1 0,0 1 0,0 0 0,0 0 0,0 0 0,0 0 0,0 1 0,0-1 0,0 1 0,0 0 0,1 0-1,-1 1 1,0-1 0,5 2 0,2 2 241,-8-3-552,0 0-1,-1 0 0,1 0 0,0 1 0,0-1 0,-1 1 0,1-1 1,3 4-1,5 6 278,-1 0 1,0 0-1,-1 0 0,0 1 1,-1 1-1,9 18 1,-9-15-359,-5-12-399,0 1 0,-1-1 0,1 1 0,-1 0 0,-1 0 0,1 0 0,-1 1 0,1-1 1,-1 0-1,0 7 0,-1-12 213,0 0 0,0 1 1,0-1-1,0 0 0,0 0 1,0 0-1,0 0 1,0 1-1,0-1 0,-1 0 1,1 0-1,0 0 0,0 0 1,0 0-1,0 1 0,0-1 1,0 0-1,0 0 0,0 0 1,-1 0-1,1 0 1,0 0-1,0 0 0,0 0 1,0 0-1,0 1 0,-1-1 1,1 0-1,0 0 0,0 0 1,0 0-1,0 0 0,0 0 1,-1 0-1,1 0 1,0 0-1,0 0 0,0 0 1,0 0-1,-1 0 0,1 0 1,0 0-1,0 0 0,0-1 1,-9-1-2830,8 1 1789,-31-15-4724,23 10 4786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6 272,'9'-3'3102,"-8"3"-2989,0-1 0,-1 1 0,1 0 0,0-1 0,-1 1 0,1 0 0,0 0 0,-1-1 0,1 1 0,0 0 0,0 0 0,-1 0 0,1 0 0,0 0 0,-1 0 0,1 0 0,0 0 0,0 1 0,-1-1 0,2 0 0,5 3 313,0 1-1,0 0 1,0 0 0,-1 0 0,0 1 0,1-1 0,-2 1 0,1 1 0,5 6 0,5 7 747,21 33 0,19 45 437,-21-33-1005,13 32 19,-8-13-290,-20-39-145,-14-32-98,-6-11-91,0-1 1,0 0-1,1 0 1,-1 1 0,0-1-1,0 0 1,0 1-1,0-1 1,0 0-1,0 0 1,0 1 0,0-1-1,0 0 1,0 1-1,-1-1 1,1 0 0,0 0-1,0 1 1,0-1-1,0 0 1,0 1 0,0-1-1,-1 0 1,1 0-1,0 0 1,0 1-1,0-1 1,-1 0 0,1 0-1,0 0 1,0 1-1,-1-1 1,1 0 0,0 0-1,0 0 1,-1 0-1,1 0 1,0 0 0,0 1-1,-1-1 1,1 0-1,0 0 1,-1 0 0,1 0-1,0 0 1,0 0-1,-1 0 1,1 0-1,0 0 1,-1 0 0,1-1-1,0 1 1,0 0-1,-1 0 1,1 0 0,-1 0 8,-14-2 29,-1 1 0,-30 1 0,14 1-114,29-1 73,-12 0-40,0 0 0,-20 4 0,32-3 36,-1-1-1,1 1 1,0 0-1,0 0 1,0 0-1,0 0 1,0 0-1,1 1 1,-1-1-1,0 1 1,1 0-1,-1-1 0,1 1 1,-1 1-1,1-1 1,0 0-1,-4 5 1,0 10-53,6-17 57,-1 1 0,1 0 0,0-1 0,0 1 0,0-1 0,-1 1 0,1-1 0,0 1 0,0 0 0,0-1 0,0 1 0,0-1 0,0 1 0,0 0 0,1-1 0,-1 1 0,0-1 0,0 1 0,0-1 0,1 1 0,-1 0 0,0-1 0,0 1 0,1-1 0,-1 1 0,0-1 0,2 1 0,2 1-21,0-1 0,0 1 0,1-1 0,-1 0 0,1-1 0,-1 1 0,0-1 0,6 0 0,36-5-81,-25 2-28,-5 1-252,-1-2 1,0 1-1,0-2 0,0 0 0,0-1 0,-1-1 0,25-14 0,-19 7-1928,-1-1-1,25-24 0,-40 35 1815,-1-1 0,1 1 0,-1 0 0,2-6 1,6-7-946,-1 4 398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1 208,'5'4'3113,"5"3"-2031,14 13 0,-14-8-872,-1 1 0,-1-1 0,0 2-1,10 21 1,-11-20-149,-5-10-115,0 1-1,0 0 1,0 0-1,0 10 1,1 0-496,-3-16 439,1 0-1,-1 1 0,0-1 0,0 1 1,0-1-1,0 1 0,0-1 0,0 0 1,0 1-1,1-1 0,-1 1 0,0-1 0,-1 1 1,1-1-1,0 0 0,0 1 0,0-1 1,0 1-1,0-1 0,0 0 0,0 1 1,-1-1-1,1 1 0,0-1 0,0 0 1,-1 1-1,1-1 0,0 0 0,0 1 1,-1-1-1,1 0 0,0 0 0,-1 1 1,1-1-1,-1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8 152 528,'0'0'134,"0"0"0,-1 0 0,1 0-1,0 0 1,-1 0 0,1 0 0,0 0 0,-1 1-1,1-1 1,0 0 0,-1 0 0,1 0 0,0 0-1,0 0 1,-1 0 0,1 1 0,0-1 0,0 0-1,-1 0 1,1 0 0,0 1 0,0-1 0,0 0-1,-1 0 1,1 1 0,0-1 0,0 0 0,0 1-1,0-1 1,0 0 0,0 0 0,-1 1 0,1-1-1,0 0 1,0 1 0,0-1 0,0 1 0,3 13 1937,0-8-1623,1-1 0,-1 0 0,1 0 0,0 0 0,0 0 0,0-1 0,10 8 0,-11-9-223,3 2 31,2 0 0,-1-1 1,0 0-1,1 0 0,0 0 0,0-1 0,0 0 0,0-1 0,0 1 0,0-2 1,1 1-1,-1-1 0,1-1 0,-1 1 0,1-1 0,-1-1 0,1 0 0,10-2 0,-16 2-209,1 0 0,-1 0 0,1-1 0,-1 1-1,1-1 1,-1 0 0,0 0 0,0 0-1,0 0 1,0-1 0,0 0 0,0 1-1,-1-1 1,1 0 0,-1 0 0,0 0-1,0 0 1,0-1 0,0 1 0,0-1-1,-1 1 1,0-1 0,0 1 0,0-1-1,0 0 1,0 0 0,-1 1 0,1-1-1,-1 0 1,0 0 0,0 0 0,-1 1 0,1-1-1,-1 0 1,0 0 0,0 1 0,-3-8-1,2 4-77,-1 1-1,0-1 1,0 1-1,-1 0 1,1 0-1,-2 0 1,1 1-1,0-1 1,-1 1-1,-9-8 0,9 10-71,2 0-108,0 1 1,0 0 0,-1-1 0,1 1 0,-1 1-1,1-1 1,-1 0 0,0 1 0,1 0 0,-1 0-1,0 0 1,0 0 0,-5 0 0,9 1 83,0 0-1,-1 0 1,1 1 0,0-1 0,-1 0 0,1 0 0,0 0 0,-1 0-1,1 0 1,0 0 0,0 0 0,-1 0 0,1 0 0,0-1 0,-1 1-1,1 0 1,0 0 0,0 0 0,-1 0 0,1 0 0,0 0 0,-1-1-1,1 1 1,0 0 0,0 0 0,0 0 0,-1-1 0,1 1 0,0 0-1,0 0 1,0 0 0,-1-1 0,1 1 0,0-1 0,0 1-136,0-1 1,1 0-1,-1 0 1,0 1-1,1-1 1,-1 1 0,1-1-1,-1 0 1,1 1-1,-1-1 1,1 1-1,-1-1 1,1 0-1,22-15-3538,-13 10 2590,2-1 101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280 557 560,'5'-2'808,"0"1"-1,-1-1 1,1 0-1,-1 0 1,0-1-1,0 1 1,0-1-1,5-4 1,-8 6 176,3-3-80,-4 4-886,1 0 0,-1 0 1,0 0-1,0 0 0,0 0 0,0 0 1,0 0-1,0 0 0,0-1 1,0 1-1,0 0 0,0 0 0,0 0 1,0 0-1,0 0 0,0 0 1,0 0-1,0 0 0,0 0 0,0 0 1,0 0-1,0 0 0,0-1 1,0 1-1,-1 0 0,1 0 0,0 0 1,0 0-1,0 0 0,0 0 0,0 0 1,0 0-1,0 0 0,0 0 1,0 0-1,0 0 0,0 0 0,0 0 1,0 0-1,0 0 0,0 0 1,0 0-1,-1 0 0,1-1 0,0 1 1,0 0-1,0 0 0,0 0 1,0 0-1,0 0 0,0 0 0,0 0 1,0 0-1,0 1 0,0-1 1,-1 0-1,1 0 0,0 0 0,0 0 1,0 0-1,0 0 0,0 0 0,0 0 1,0 0-1,0 0 0,-4 2 701,4-2-701,0 0 1,0 0 0,0 1 0,-1-1 0,1 0 0,0 0 0,0 0-1,-1 0 1,1 1 0,0-1 0,0 0 0,-1 0 0,1 0 0,0 0 0,0 0-1,-1 0 1,1 0 0,0 0 0,-1 0 0,1 0 0,0 0 0,0 0-1,-1 0 1,1 0 0,-13-2 197,0 1 0,0 1-1,0-1 1,-24 4 0,-50 14-46,76-14-167,1 1 0,-1 0 0,1 0 1,0 1-1,0 0 0,0 1 0,1 0 0,-1 0 1,-11 12-1,18-15-10,0 0 1,0 1-1,1-1 1,0 1-1,-1-1 1,1 1 0,1 0-1,-1 0 1,0 0-1,1 0 1,0 0-1,-2 7 1,3-8 3,0 0 0,-1 0 0,1 0 0,1-1 0,-1 1 0,0 0 0,0 0 0,1 0 0,0-1 0,0 1 0,-1 0 0,2 0 0,-1-1 0,0 1 0,0-1 0,1 1 0,-1-1 0,1 0 0,2 3 0,-2-3 6,0 0 1,0 1 0,0-1-1,0 0 1,0 0 0,1 0-1,-1-1 1,1 1 0,-1-1-1,1 1 1,0-1 0,0 0-1,-1 0 1,1 0-1,0 0 1,0 0 0,0-1-1,4 1 1,8 0-52,-1 0 0,0-1 0,1-1 0,15-2 0,-18 1 93,-1-1-1,0 0 1,0-1 0,0 0-1,-1 0 1,1-1 0,13-9-1,-20 11-19,1 0 0,-1 0 0,0-1 0,0 0 0,0 0 0,0 0 0,-1 0 0,0 0 0,1-1-1,-2 0 1,1 1 0,0-1 0,-1 0 0,0 0 0,0-1 0,-1 1 0,2-8 0,-1 2 43,0-1 1,-1 1-1,-1-1 1,0 1 0,0 0-1,-3-14 1,2 18-4,0 0-1,1 0 1,1-11-1,-1 2 14,0 16 135,15 1-95,-12-1-111,0 1 0,1 0 0,-1 0 0,0 0-1,1 0 1,-1 1 0,0-1 0,0 1 0,0 0 0,0 0 0,3 3 0,6 4-37,6 2 106,-14-8-15,0 0-1,1 0 1,0 0-1,0-1 1,0 0-1,0 0 1,6 2 0,-4-2 78,1-1 0,-1 0 0,1 0 0,-1 0 0,1-1 0,8-1 0,-12 1-89,0-1-1,0 0 1,0 0 0,-1 0 0,1-1-1,-1 0 1,1 1 0,-1-1 0,1 0 0,-1-1-1,0 1 1,0-1 0,4-3 0,-3 1-6,-1 1 1,1 0-1,-1 0 1,-1-1 0,1 0-1,-1 0 1,1 1-1,-2-1 1,1-1 0,0 1-1,-1 0 1,0 0-1,0 0 1,0-1 0,-1 1-1,0-11 1,-2-4 29,-1-1 1,-9-39-1,12 60-74,-30-96 203,22 72-155,-21-44 38,5 13-6,24 54-81,-5-12 26,0-1 0,-14-23 0,19 37-30,-1-1 0,1 0 0,-1 1 0,1-1 0,0 1 0,-1-1 0,1 1 0,-1-1 0,0 1 0,1-1 0,-1 1 0,1-1 0,-2 0 0,2 1 5,-1 0-1,1 0 1,0 0 0,0 0-1,0 0 1,-1 1 0,1-1 0,0 0-1,0 0 1,0 0 0,0 0-1,-1 0 1,1 0 0,0 0-1,0 0 1,0 0 0,0 1-1,0-1 1,-1 0 0,1 0 0,0 0-1,0 0 1,0 1 0,0-1-1,0 0 1,0 0 0,0 0-1,0 0 1,0 1 0,0-1-1,0 0 1,-1 0 0,0 24-3,1-24 1,-1 17-43,2 0 1,0 0-1,1 0 1,1 0 0,5 19-1,2-6-305,1-1-1,1-1 1,1 0 0,2 0-1,28 40 1,14 6-2596,-18-26-2347,-38-47 5083,8 13-1919,-9-14 2035,0 0-1,0 1 1,1-1 0,-1 0-1,0 0 1,0 1-1,0-1 1,0 0 0,0 1-1,0-1 1,1 0 0,-1 1-1,0-1 1,0 0-1,0 1 1,0-1 0,0 0-1,0 1 1,0-1-1,0 0 1,-1 1 0,1-1-1,0 0 1,0 0-1,0 1 1,0-1 0,0 0-1,0 1 1,-1-1-1,1 0 1,0 0 0,0 1-1,0-1 1,-1 0 0,1 0-1,0 1 1,0-1-1,-1 0 1,1 0 0,-5 3-1038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31 105 16,'-6'-4'1213,"3"3"-536,0-1 0,0 1 0,1-1 1,-1 0-1,-2-2 0,4 3-598,1 1 1,-1-1-1,1 1 0,-1-1 1,1 1-1,0-1 1,-1 1-1,1-1 0,0 1 1,0-1-1,-1 0 1,1 1-1,0-1 0,0 0 1,0 1-1,0-1 0,0 0 1,0 1-1,0-1 1,0 1-1,0-1 0,0 0 1,0 1-1,0-1 1,0 0-1,0 1 0,1-1 1,-1 0-1,0 1 0,1-2 1,1 0-20,0 0 0,-1 0 0,1 1 1,0-1-1,0 0 0,1 1 0,-1-1 0,0 1 0,0 0 1,1 0-1,-1 0 0,5-1 0,1-2-293,66-32-6079,-59 28 5234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30 528,'0'-2'381,"0"0"0,0 1 0,0-1 0,0 1 0,0-1 0,1 1 0,-1-1 0,0 1 0,1-1-1,-1 1 1,1-1 0,0 1 0,0-2 0,0 2-263,0 1 1,0-1-1,0 1 0,0-1 0,-1 0 0,1 1 0,0-1 1,0 1-1,0 0 0,0-1 0,0 1 0,0 0 0,0 0 1,0-1-1,0 1 0,0 0 0,0 0 0,1 0 0,-1 0 1,0 1-1,0-1 0,0 0 0,1 1 0,66 16 1921,-52-12-1717,-1 0 0,0 1 0,0 1 1,21 12-1,-14-6 31,0 1-1,34 30 1,34 42 350,-47-40-307,66 89 1,-87-103-393,-1 1-1,-2 2 1,-1 0-1,12 38 1,-23-55-202,-1 1 0,-2 0 0,1 0 0,-2 1 0,1 34 0,-4-43-120,0 1-1,-1-1 1,0 1-1,-1-1 0,-1 0 1,0 0-1,0 0 1,-1 0-1,0-1 1,-1 1-1,-7 11 1,2-9-397,0 1 0,0-1 0,-1-1 0,-1 0 0,0-1 0,-23 17 0,5-8-843,-65 33-1,30-22 396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5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2131 144,'-5'7'736,"0"-1"42,-1 0 0,1 0-1,-10 8 1,14-13-648,0 0 0,0 0-1,0 0 1,0 0 0,0 0-1,1 0 1,-1 0 0,-1 2 0,-5 6 5418,8-20-5098,-2-36 259,0 7-244,8-66-1,4 31-177,3 2-1,44-131 0,51-70 21,26 9-187,-30 96-91,7 5-1,158-178 0,-151 207-28,53-63 177,-158 181-206,-1 0 1,18-31-1,-31 48 27,0-1-1,0 1 1,0 0-1,0 0 1,0 0-1,0 0 1,0 0-1,0 0 1,1 0-1,-1 0 1,0 0-1,0 0 1,0 0-1,0 0 1,0 0-1,0 0 1,0 0-1,0 0 1,0-1-1,0 1 0,0 0 1,0 0-1,0 0 1,0 0-1,0 0 1,0 0-1,0 0 1,0 0-1,0 0 1,0 0-1,0-1 1,0 1-1,0 0 1,0 0-1,0 0 1,0 0-1,0 0 1,0 0-1,0 0 1,0 0-1,0 0 1,0 0-1,0 0 1,0 0-1,-1-1 1,1 1-1,0 0 1,0 0-1,0 0 1,0 0-1,0 0 1,0 0-1,0 0 1,0 0-1,0 0 1,0 0-1,0 0 1,-1 0-1,1 0 0,0 0 1,0 0-1,0 0 0,0 0 0,0 0 1,0 0-1,0 0 0,0 0 0,0 0 1,0 0-1,0 0 0,0 1 0,0-1 1,0 0-1,0 0 0,0 0 1,-1 0-1,1 0 0,0 0 0,0 0 1,0 0-1,0 0 0,0 0 0,0 0 1,0 0-1,0 0 0,0 1 0,0-1 1,0 0-1,0 0 0,0 0 0,0 0 1,0 0-1,0 0 0,0 0 0,0 0 1,0 0-1,0 0 0,1 0 1,-1 0-1,0 1 0,0-1 0,0 0 1,0 0-1,0 0 0,0 0 0,0 0 1,0 0-1,0 0 0,0 0 0,0 0 1,0 0-1,0 0 0,0 0 0,1 2-501,-1 1 0,0-1 0,0 0-1,0 1 1,0-1 0,0 0 0,-1 4 0,-1-5-285,-1-1 1,0 1 0,1-1-1,-1 0 1,1 0 0,-1 0 0,-2-1-1,-6 1-999,2 0 646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1 368,'-2'0'5555,"23"-1"-3715,1 1-890,0 1 0,23 3 0,-13 0-171,39-1 1,-10 0-103,-31-2-369,34-3 1,-1 0 66,-39 1-255,60 3 202,-70-1-314,-1 1 1,1 0 0,-1 1 0,15 5 0,-25-7-2,-1 0 1,0-1-1,1 1 1,-1 0-1,1 1 1,-1-1-1,0 0 1,0 1 0,0-1-1,0 1 1,0 0-1,0-1 1,0 1-1,0 0 1,-1 0 0,1 0-1,-1 1 1,1-1-1,-1 0 1,0 0-1,0 1 1,0-1-1,1 5 1,1 5 8,-1 1 0,0-1 0,-1 1 0,0-1 0,-1 1 0,-1 0 0,-3 22 0,-3 0-536,-2 0 0,-1 0-1,-2-1 1,-2-1 0,-24 46 0,22-51-409,-14 25-2224,23-44 2450,-4 8-1936,-18 32-1,24-38 1525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5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0 366 592,'1'-8'2821,"2"5"-1238,5 12-550,-4-2-899,1-3 18,0 1 1,12 8-1,-6-5-1,20 18 250,42 30 473,-68-53-806,0 0 1,0-1-1,0 1 0,1-1 0,-1-1 0,1 1 0,-1-1 0,1 0 0,0 0 0,-1-1 0,1 1 0,0-1 0,0 0 1,-1-1-1,1 0 0,0 0 0,-1 0 0,1 0 0,-1-1 0,1 0 0,-1 0 0,0-1 0,1 1 0,4-4 0,3-5 87,0-1-1,0 1 0,-1-2 0,-1 0 1,0 0-1,-1-1 0,0-1 0,-1 0 1,-1 0-1,13-31 0,-10 18 30,-2 1 0,0-1-1,-2 0 1,-2-1 0,0 1-1,1-45 1,-6 70-123,0 0 0,-1-1 0,1 1 1,-1 0-1,1 0 0,-1-1 0,0 1 0,-2-4 0,2 6-12,0-1 0,0 1 1,0-1-1,0 1 0,0-1 0,0 1 0,0 0 1,0-1-1,-1 1 0,1 0 0,0 0 0,-1 0 1,1 0-1,-1 0 0,1 0 0,-1 1 0,-2-2 0,-1 1 135,1-1-59,1 1 0,0 1 0,0-1 0,-1 0 0,-3 1 0,6 0-104,1 0 1,0 1-1,-1-1 0,1 0 0,0 1 0,-1-1 0,1 0 1,0 1-1,-1-1 0,1 1 0,0-1 0,0 1 0,0-1 1,-1 1-1,1-1 0,0 1 0,0-1 0,0 0 0,0 1 1,0-1-1,0 1 0,0-1 0,0 2 0,0 13 250,3-5-216,-1-1-1,2 0 1,-1 0-1,10 16 0,-7-16 6,12 17 0,-3-6-14,82 98 152,-63-79-145,40 44 52,117 147 14,-186-223-123,0 0 1,0 1 0,-1-1-1,0 1 1,0 0-1,-1 0 1,0 1 0,-1-1-1,3 16 1,-4-17-5,-1-1 0,0 0 0,0 1 0,0-1 0,-1 1 0,0-1 0,0 0-1,-1 1 1,0-1 0,0 0 0,0 0 0,-1 0 0,0-1 0,-4 8 0,-5 3-67,0 0 1,-1 0-1,-29 27 1,-53 32-845,7-22-1140,72-44 1488,7-4-481,-1 0-1,0-1 1,0 0 0,0 0 0,-1-1 0,1 0-1,-1-1 1,1-1 0,-17 2 0,18-4-101,3-3 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5 162 144,'-4'-2'4053,"4"2"-3923,0 0 1,0-1 0,-1 1 0,2-8 2153,0-8-986,0 13-1141,-1 1-1,0-1 0,1 0 0,-1 0 0,1 0 0,0 0 0,0 0 0,0 0 0,0 1 0,1-1 0,-1 0 1,1 1-1,2-4 0,3-2 175,0 1 0,14-11 0,2-4 204,-19 19-477,0 0 1,1-1-1,-1 1 0,1 1 1,-1-1-1,1 1 0,0 0 0,0 0 1,0 0-1,10-2 0,-2 1 30,0 1 0,1 1 0,15 0 0,-20 1-71,-1 0 0,1 1 0,-1 0 0,0 0 0,15 4 0,-21-4-10,1 0 0,0 0 0,-1 0 0,1 1 0,-1-1 0,0 1 0,1-1 0,-1 1 0,0 0 0,0 0 0,0 0 0,0 0 0,-1 0 0,1 1 0,0-1 0,-1 0 0,1 1 0,-1-1 0,0 1 0,0 0 0,1 3 0,0 3 0,0 0 0,-1 1 0,0 0 0,0-1 0,-1 1 0,-1-1 0,1 1 0,-4 12 1,-3 9-23,-13 36 1,8-28 21,-3 1-12,10-29-2,1 0 1,0 1 0,1 0-1,-3 19 1,5-24 8,-1 14 9,2-20-10,-1 0 0,1 0 0,0 0-1,0 0 1,0 0 0,1 0 0,-1-1 0,0 1 0,0 0 0,0 0-1,1 0 1,-1 0 0,0 0 0,1 0 0,0 1 0,0-2-1,0 0-1,1 0 1,-1 1 0,0-1 0,1 0-1,-1 0 1,0 0 0,0-1 0,1 1-1,-1 0 1,0 0 0,1-1 0,-1 1-1,0-1 1,0 1 0,0-1 0,0 1-1,1-1 1,0 0 0,31-19 16,-26 16 5,11-8-173,-1 0 0,0-1 0,24-25-1,-39 37-75,0-1 0,-1 0-1,1 0 1,-1 0 0,1 0-1,-1 0 1,0-1-1,1 1 1,-1 0 0,0-1-1,1-4 1,-2 6 22,0 1-1,0-1 1,0 0-1,0 0 1,-1 0 0,1 0-1,0 0 1,0 0 0,-1 0-1,1 0 1,0 1-1,-1-1 1,1 0 0,-1 0-1,1 0 1,-1 1 0,1-1-1,-1 0 1,1 0-1,-1 1 1,0-1 0,0 1-1,1-1 1,-1 1 0,0-1-1,0 1 1,1-1-1,-1 1 1,0-1 0,0 1-1,0 0 1,0 0 0,0-1-1,0 1 1,-1 0-1,-7-3-966,2-3 100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16,'1'4'3580,"11"-4"-2836,0-1-1,0 0 0,0-1 0,0 0 1,-1-1-1,19-7 0,-12 2-491,-1 0 0,0-1 0,23-17 0,-27 17-175,-8 6-99,0 0-1,-1 0 0,1-1 1,0 0-1,4-6 0,-8 10-134,0-1 0,0 0 0,-1 0-1,1 0 1,0 0 0,-1 1-1,1-1 1,-1 0 0,0 0 0,1 0-1,-1 0 1,1 0 0,-1 0 0,0-2-1,0 3-10,0-1-1,-1 1 0,1-1 1,0 1-1,0-1 0,-1 1 1,1-1-1,-1 1 0,1-1 1,0 1-1,-1-1 0,1 1 1,-1 0-1,1-1 0,-1 1 1,1 0-1,-1-1 0,1 1 1,-1 0-1,0-1 0,1 1 1,-1 0-1,1 0 0,-1 0 1,0 0-1,-3-2-1053,0 0 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0 150 176,'2'5'6338,"2"3"-3538,14 19-3441,-12-19 1418,10 13-659,0-1 0,2-1 0,0-1 1,1 0-1,25 18 0,-31-28-60,0 0 0,1-1 0,17 7 0,-8-5 73,-19-7-67,-1-1-1,1 1 1,0-1-1,0 0 1,0-1 0,1 1-1,-1-1 1,0 1-1,0-1 1,0 0-1,0-1 1,0 1 0,0-1-1,0 0 1,0 0-1,0 0 1,0-1-1,0 1 1,0-1-1,0 0 1,-1 0 0,7-5-1,5-4 206,-11 9-202,0-1 0,-1 0 0,1 0 1,-1 0-1,1-1 0,-1 1 0,4-7 0,-5 7-46,10-17 295,12-22 1,-21 34-238,0 0-1,0 0 1,0 0 0,-1 0 0,-1 0 0,2-14 0,-1 0 189,-1 0 0,-1 1 0,-5-32 0,3 42-22,2 7-137,0 1 0,-1 0 0,0-1 0,1 1 0,-1 0 0,-1-1 0,1 1 0,-2-4 0,1 5-4,2 1-42,-1 0-1,1-1 1,-1 1-1,0 0 1,1 0-1,-1 0 1,0 0-1,0 0 0,0 0 1,0 0-1,0 0 1,0 0-1,0 1 1,0-1-1,0 0 1,0 1-1,0-1 1,0 0-1,-1 1 0,1 0 1,0-1-1,0 1 1,-1 0-1,1-1 1,-3 1-1,1-1 429,3 1-486,0 0 1,0 0-1,0 0 0,0 0 1,0 0-1,0 0 0,0 0 1,0 0-1,0 0 0,0 0 1,0 0-1,0 0 0,0 0 1,0 0-1,0 0 0,0 0 1,0 1-1,0-1 0,0 0 1,0 0-1,0 0 0,0 0 1,-1 0-1,1 0 0,0 0 1,0 0-1,0 0 0,0 0 1,0 0-1,0 0 0,0 0 1,0 0-1,0 0 0,0 0 1,0 0-1,0 0 0,0 0 1,0 0-1,0 0 0,0 0 1,0 0-1,0 0 1,0 0-1,0 0 0,-1 0 1,1 0-1,0 0 0,0 0 1,0 0-1,0 0 0,0 0 1,0 0-1,0 0 0,0 0 1,0 0-1,0 0 0,0 0 1,0 0-1,0 0 0,0 0 1,0 0-1,0 0 0,0 0 1,0 0 148,2 1-118,0 0 0,0 0 1,0 0-1,-1 0 0,1 1 0,0-1 0,0 0 0,2 4 0,-2-3-24,83 69 308,19 19-187,-75-63-116,-1 1 0,-1 2 0,-2 1 0,25 40 0,-29-34 5,24 66-1,-41-90-41,0-1-1,-1 1 1,-1-1-1,2 24 0,-3-18-4,0-10-24,-1 0-1,0 0 1,0-1 0,-1 1 0,0 0-1,0 0 1,-1-1 0,0 1-1,-4 9 1,2-7-102,-1 0 0,-1 0 0,1 0 0,-2-1 0,-12 15 0,-5 1-629,-2-2 0,0-1 0,-36 23 1,54-39 538,-78 49-2994,-4-6-3887,61-36 4331,21-12 1585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D2026-D724-49FF-9810-8CDDA407D6C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FC4BA-7225-4D42-B049-2AF00DCC6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3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94435A-DB22-4B3E-94CD-35C82C04AC87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88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E9B72-993A-41AF-84EE-74C6FF8DC492}" type="slidenum">
              <a:rPr lang="en-US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9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7C862F-B68B-4047-AF32-4FF7A8B80F9F}" type="slidenum">
              <a:rPr lang="en-US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1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5C250-D882-4DF6-AA9B-29196AF6EBD1}" type="slidenum">
              <a:rPr lang="en-US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9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ECA5D-C945-47A0-94E1-94AA8FB70363}" type="slidenum">
              <a:rPr lang="en-US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4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B90D6-719B-4206-969E-CD4A6D245A93}" type="slidenum">
              <a:rPr lang="en-US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14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99E1B-A81D-452C-AFBF-52F65C9CAE81}" type="slidenum">
              <a:rPr lang="en-US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2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0FAAF1-2A7D-4F94-9B55-A76FCA831C58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A2F0D-D0EF-4C6C-A7F7-D1749D820E8A}" type="slidenum">
              <a:rPr lang="en-IN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4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DA11DF-D603-47B3-8CED-C68D2ED4D782}" type="slidenum">
              <a:rPr lang="en-IN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E7CA99-A849-4665-83DC-891B13AB0C13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3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172F15-B317-47FA-9581-15E7464B4C89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 correlation mean correlation of a variable with its lag. When residuals are auto-correlated it means the current error values are dependent on previous error values. It is mostly applicable for Time series forecasting problems.</a:t>
            </a:r>
          </a:p>
          <a:p>
            <a:r>
              <a:rPr lang="en-US" dirty="0"/>
              <a:t>2)mean(</a:t>
            </a:r>
            <a:r>
              <a:rPr lang="en-US" dirty="0" err="1"/>
              <a:t>fit$residuals</a:t>
            </a:r>
            <a:r>
              <a:rPr lang="en-US" dirty="0"/>
              <a:t>)</a:t>
            </a:r>
          </a:p>
          <a:p>
            <a:r>
              <a:rPr lang="en-US" dirty="0"/>
              <a:t>3)</a:t>
            </a:r>
            <a:r>
              <a:rPr lang="en-US" dirty="0" err="1"/>
              <a:t>acf</a:t>
            </a:r>
            <a:r>
              <a:rPr lang="en-US" dirty="0"/>
              <a:t>(fit)</a:t>
            </a:r>
          </a:p>
          <a:p>
            <a:r>
              <a:rPr lang="en-US" dirty="0"/>
              <a:t>4)Library(car)</a:t>
            </a:r>
          </a:p>
          <a:p>
            <a:r>
              <a:rPr lang="en-US" dirty="0" err="1"/>
              <a:t>Vif</a:t>
            </a:r>
            <a:r>
              <a:rPr lang="en-US" dirty="0"/>
              <a:t>(fit)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5)plot(fit)</a:t>
            </a:r>
          </a:p>
          <a:p>
            <a:r>
              <a:rPr lang="en-US" dirty="0"/>
              <a:t>6)plot(density(</a:t>
            </a:r>
            <a:r>
              <a:rPr lang="en-US" dirty="0" err="1"/>
              <a:t>fit$residuals</a:t>
            </a:r>
            <a:r>
              <a:rPr lang="en-US" dirty="0"/>
              <a:t>))</a:t>
            </a:r>
            <a:r>
              <a:rPr lang="en-US" baseline="0" dirty="0"/>
              <a:t> or normal q-q plot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C4BA-7225-4D42-B049-2AF00DCC6C4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8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D9E14-E273-4EE2-8E2E-D42A7409CB43}" type="slidenum">
              <a:rPr lang="en-US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4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00CB18-CCB5-4372-9886-3933A03FA767}" type="slidenum">
              <a:rPr lang="en-US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08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5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9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113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675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customXml" Target="../ink/ink143.xml"/><Relationship Id="rId18" Type="http://schemas.openxmlformats.org/officeDocument/2006/relationships/image" Target="../media/image137.png"/><Relationship Id="rId3" Type="http://schemas.openxmlformats.org/officeDocument/2006/relationships/customXml" Target="../ink/ink138.xml"/><Relationship Id="rId7" Type="http://schemas.openxmlformats.org/officeDocument/2006/relationships/customXml" Target="../ink/ink140.xml"/><Relationship Id="rId12" Type="http://schemas.openxmlformats.org/officeDocument/2006/relationships/image" Target="../media/image134.png"/><Relationship Id="rId17" Type="http://schemas.openxmlformats.org/officeDocument/2006/relationships/customXml" Target="../ink/ink145.xml"/><Relationship Id="rId2" Type="http://schemas.openxmlformats.org/officeDocument/2006/relationships/image" Target="../media/image129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customXml" Target="../ink/ink142.xml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10" Type="http://schemas.openxmlformats.org/officeDocument/2006/relationships/image" Target="../media/image133.png"/><Relationship Id="rId4" Type="http://schemas.openxmlformats.org/officeDocument/2006/relationships/image" Target="../media/image130.png"/><Relationship Id="rId9" Type="http://schemas.openxmlformats.org/officeDocument/2006/relationships/customXml" Target="../ink/ink141.xml"/><Relationship Id="rId14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46.x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4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2.png"/><Relationship Id="rId12" Type="http://schemas.openxmlformats.org/officeDocument/2006/relationships/customXml" Target="../ink/ink15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48.xml"/><Relationship Id="rId11" Type="http://schemas.openxmlformats.org/officeDocument/2006/relationships/image" Target="../media/image144.png"/><Relationship Id="rId5" Type="http://schemas.openxmlformats.org/officeDocument/2006/relationships/image" Target="../media/image131.wmf"/><Relationship Id="rId10" Type="http://schemas.openxmlformats.org/officeDocument/2006/relationships/customXml" Target="../ink/ink150.x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5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5.xml"/><Relationship Id="rId21" Type="http://schemas.openxmlformats.org/officeDocument/2006/relationships/customXml" Target="../ink/ink26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39.xml"/><Relationship Id="rId50" Type="http://schemas.openxmlformats.org/officeDocument/2006/relationships/image" Target="../media/image44.png"/><Relationship Id="rId7" Type="http://schemas.openxmlformats.org/officeDocument/2006/relationships/customXml" Target="../ink/ink19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9" Type="http://schemas.openxmlformats.org/officeDocument/2006/relationships/customXml" Target="../ink/ink30.xml"/><Relationship Id="rId11" Type="http://schemas.openxmlformats.org/officeDocument/2006/relationships/customXml" Target="../ink/ink21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4.xml"/><Relationship Id="rId40" Type="http://schemas.openxmlformats.org/officeDocument/2006/relationships/image" Target="../media/image39.png"/><Relationship Id="rId45" Type="http://schemas.openxmlformats.org/officeDocument/2006/relationships/customXml" Target="../ink/ink38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40.xml"/><Relationship Id="rId10" Type="http://schemas.openxmlformats.org/officeDocument/2006/relationships/image" Target="../media/image24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customXml" Target="../ink/ink2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9.xml"/><Relationship Id="rId30" Type="http://schemas.openxmlformats.org/officeDocument/2006/relationships/image" Target="../media/image34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48" Type="http://schemas.openxmlformats.org/officeDocument/2006/relationships/image" Target="../media/image43.png"/><Relationship Id="rId8" Type="http://schemas.openxmlformats.org/officeDocument/2006/relationships/image" Target="../media/image23.png"/><Relationship Id="rId51" Type="http://schemas.openxmlformats.org/officeDocument/2006/relationships/customXml" Target="../ink/ink41.xml"/><Relationship Id="rId3" Type="http://schemas.openxmlformats.org/officeDocument/2006/relationships/customXml" Target="../ink/ink17.xml"/><Relationship Id="rId12" Type="http://schemas.openxmlformats.org/officeDocument/2006/relationships/image" Target="../media/image25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20" Type="http://schemas.openxmlformats.org/officeDocument/2006/relationships/image" Target="../media/image29.png"/><Relationship Id="rId41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.xml"/><Relationship Id="rId21" Type="http://schemas.openxmlformats.org/officeDocument/2006/relationships/customXml" Target="../ink/ink51.xml"/><Relationship Id="rId42" Type="http://schemas.openxmlformats.org/officeDocument/2006/relationships/image" Target="../media/image67.png"/><Relationship Id="rId63" Type="http://schemas.openxmlformats.org/officeDocument/2006/relationships/customXml" Target="../ink/ink72.xml"/><Relationship Id="rId84" Type="http://schemas.openxmlformats.org/officeDocument/2006/relationships/image" Target="../media/image87.png"/><Relationship Id="rId138" Type="http://schemas.openxmlformats.org/officeDocument/2006/relationships/image" Target="../media/image114.png"/><Relationship Id="rId159" Type="http://schemas.openxmlformats.org/officeDocument/2006/relationships/customXml" Target="../ink/ink121.xml"/><Relationship Id="rId107" Type="http://schemas.openxmlformats.org/officeDocument/2006/relationships/customXml" Target="../ink/ink95.xml"/><Relationship Id="rId11" Type="http://schemas.openxmlformats.org/officeDocument/2006/relationships/customXml" Target="../ink/ink46.xml"/><Relationship Id="rId32" Type="http://schemas.openxmlformats.org/officeDocument/2006/relationships/image" Target="../media/image62.png"/><Relationship Id="rId53" Type="http://schemas.openxmlformats.org/officeDocument/2006/relationships/customXml" Target="../ink/ink67.xml"/><Relationship Id="rId74" Type="http://schemas.openxmlformats.org/officeDocument/2006/relationships/image" Target="../media/image82.png"/><Relationship Id="rId128" Type="http://schemas.openxmlformats.org/officeDocument/2006/relationships/image" Target="../media/image109.png"/><Relationship Id="rId149" Type="http://schemas.openxmlformats.org/officeDocument/2006/relationships/customXml" Target="../ink/ink116.xml"/><Relationship Id="rId5" Type="http://schemas.openxmlformats.org/officeDocument/2006/relationships/customXml" Target="../ink/ink43.xml"/><Relationship Id="rId95" Type="http://schemas.openxmlformats.org/officeDocument/2006/relationships/customXml" Target="../ink/ink89.xml"/><Relationship Id="rId160" Type="http://schemas.openxmlformats.org/officeDocument/2006/relationships/image" Target="../media/image125.png"/><Relationship Id="rId22" Type="http://schemas.openxmlformats.org/officeDocument/2006/relationships/image" Target="../media/image57.png"/><Relationship Id="rId43" Type="http://schemas.openxmlformats.org/officeDocument/2006/relationships/customXml" Target="../ink/ink62.xml"/><Relationship Id="rId64" Type="http://schemas.openxmlformats.org/officeDocument/2006/relationships/image" Target="../media/image78.png"/><Relationship Id="rId118" Type="http://schemas.openxmlformats.org/officeDocument/2006/relationships/image" Target="../media/image104.png"/><Relationship Id="rId139" Type="http://schemas.openxmlformats.org/officeDocument/2006/relationships/customXml" Target="../ink/ink111.xml"/><Relationship Id="rId80" Type="http://schemas.openxmlformats.org/officeDocument/2006/relationships/image" Target="../media/image85.png"/><Relationship Id="rId85" Type="http://schemas.openxmlformats.org/officeDocument/2006/relationships/customXml" Target="../ink/ink84.xml"/><Relationship Id="rId150" Type="http://schemas.openxmlformats.org/officeDocument/2006/relationships/image" Target="../media/image120.png"/><Relationship Id="rId155" Type="http://schemas.openxmlformats.org/officeDocument/2006/relationships/customXml" Target="../ink/ink119.xml"/><Relationship Id="rId12" Type="http://schemas.openxmlformats.org/officeDocument/2006/relationships/image" Target="../media/image52.png"/><Relationship Id="rId17" Type="http://schemas.openxmlformats.org/officeDocument/2006/relationships/customXml" Target="../ink/ink49.xml"/><Relationship Id="rId33" Type="http://schemas.openxmlformats.org/officeDocument/2006/relationships/customXml" Target="../ink/ink57.xml"/><Relationship Id="rId38" Type="http://schemas.openxmlformats.org/officeDocument/2006/relationships/image" Target="../media/image65.png"/><Relationship Id="rId59" Type="http://schemas.openxmlformats.org/officeDocument/2006/relationships/customXml" Target="../ink/ink70.xml"/><Relationship Id="rId103" Type="http://schemas.openxmlformats.org/officeDocument/2006/relationships/customXml" Target="../ink/ink93.xml"/><Relationship Id="rId108" Type="http://schemas.openxmlformats.org/officeDocument/2006/relationships/image" Target="../media/image99.png"/><Relationship Id="rId124" Type="http://schemas.openxmlformats.org/officeDocument/2006/relationships/image" Target="../media/image107.png"/><Relationship Id="rId129" Type="http://schemas.openxmlformats.org/officeDocument/2006/relationships/customXml" Target="../ink/ink106.xml"/><Relationship Id="rId54" Type="http://schemas.openxmlformats.org/officeDocument/2006/relationships/image" Target="../media/image73.png"/><Relationship Id="rId70" Type="http://schemas.openxmlformats.org/officeDocument/2006/relationships/image" Target="../media/image81.png"/><Relationship Id="rId75" Type="http://schemas.openxmlformats.org/officeDocument/2006/relationships/customXml" Target="../ink/ink79.xml"/><Relationship Id="rId91" Type="http://schemas.openxmlformats.org/officeDocument/2006/relationships/customXml" Target="../ink/ink87.xml"/><Relationship Id="rId96" Type="http://schemas.openxmlformats.org/officeDocument/2006/relationships/image" Target="../media/image93.png"/><Relationship Id="rId140" Type="http://schemas.openxmlformats.org/officeDocument/2006/relationships/image" Target="../media/image115.png"/><Relationship Id="rId145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23" Type="http://schemas.openxmlformats.org/officeDocument/2006/relationships/customXml" Target="../ink/ink52.xml"/><Relationship Id="rId28" Type="http://schemas.openxmlformats.org/officeDocument/2006/relationships/image" Target="../media/image60.png"/><Relationship Id="rId49" Type="http://schemas.openxmlformats.org/officeDocument/2006/relationships/customXml" Target="../ink/ink65.xml"/><Relationship Id="rId114" Type="http://schemas.openxmlformats.org/officeDocument/2006/relationships/image" Target="../media/image102.png"/><Relationship Id="rId119" Type="http://schemas.openxmlformats.org/officeDocument/2006/relationships/customXml" Target="../ink/ink101.xml"/><Relationship Id="rId44" Type="http://schemas.openxmlformats.org/officeDocument/2006/relationships/image" Target="../media/image68.png"/><Relationship Id="rId60" Type="http://schemas.openxmlformats.org/officeDocument/2006/relationships/image" Target="../media/image76.png"/><Relationship Id="rId65" Type="http://schemas.openxmlformats.org/officeDocument/2006/relationships/customXml" Target="../ink/ink73.xml"/><Relationship Id="rId81" Type="http://schemas.openxmlformats.org/officeDocument/2006/relationships/customXml" Target="../ink/ink82.xml"/><Relationship Id="rId86" Type="http://schemas.openxmlformats.org/officeDocument/2006/relationships/image" Target="../media/image88.png"/><Relationship Id="rId130" Type="http://schemas.openxmlformats.org/officeDocument/2006/relationships/image" Target="../media/image110.png"/><Relationship Id="rId135" Type="http://schemas.openxmlformats.org/officeDocument/2006/relationships/customXml" Target="../ink/ink109.xml"/><Relationship Id="rId151" Type="http://schemas.openxmlformats.org/officeDocument/2006/relationships/customXml" Target="../ink/ink117.xml"/><Relationship Id="rId156" Type="http://schemas.openxmlformats.org/officeDocument/2006/relationships/image" Target="../media/image123.png"/><Relationship Id="rId13" Type="http://schemas.openxmlformats.org/officeDocument/2006/relationships/customXml" Target="../ink/ink47.xml"/><Relationship Id="rId18" Type="http://schemas.openxmlformats.org/officeDocument/2006/relationships/image" Target="../media/image55.png"/><Relationship Id="rId39" Type="http://schemas.openxmlformats.org/officeDocument/2006/relationships/customXml" Target="../ink/ink60.xml"/><Relationship Id="rId109" Type="http://schemas.openxmlformats.org/officeDocument/2006/relationships/customXml" Target="../ink/ink96.xml"/><Relationship Id="rId34" Type="http://schemas.openxmlformats.org/officeDocument/2006/relationships/image" Target="../media/image63.png"/><Relationship Id="rId50" Type="http://schemas.openxmlformats.org/officeDocument/2006/relationships/image" Target="../media/image71.png"/><Relationship Id="rId55" Type="http://schemas.openxmlformats.org/officeDocument/2006/relationships/customXml" Target="../ink/ink68.xml"/><Relationship Id="rId76" Type="http://schemas.openxmlformats.org/officeDocument/2006/relationships/image" Target="../media/image83.png"/><Relationship Id="rId97" Type="http://schemas.openxmlformats.org/officeDocument/2006/relationships/customXml" Target="../ink/ink90.xml"/><Relationship Id="rId104" Type="http://schemas.openxmlformats.org/officeDocument/2006/relationships/image" Target="../media/image97.png"/><Relationship Id="rId120" Type="http://schemas.openxmlformats.org/officeDocument/2006/relationships/image" Target="../media/image105.png"/><Relationship Id="rId125" Type="http://schemas.openxmlformats.org/officeDocument/2006/relationships/customXml" Target="../ink/ink104.xml"/><Relationship Id="rId141" Type="http://schemas.openxmlformats.org/officeDocument/2006/relationships/customXml" Target="../ink/ink112.xml"/><Relationship Id="rId146" Type="http://schemas.openxmlformats.org/officeDocument/2006/relationships/image" Target="../media/image118.png"/><Relationship Id="rId7" Type="http://schemas.openxmlformats.org/officeDocument/2006/relationships/customXml" Target="../ink/ink44.xml"/><Relationship Id="rId71" Type="http://schemas.openxmlformats.org/officeDocument/2006/relationships/customXml" Target="../ink/ink76.xml"/><Relationship Id="rId92" Type="http://schemas.openxmlformats.org/officeDocument/2006/relationships/image" Target="../media/image91.png"/><Relationship Id="rId2" Type="http://schemas.openxmlformats.org/officeDocument/2006/relationships/image" Target="../media/image47.png"/><Relationship Id="rId29" Type="http://schemas.openxmlformats.org/officeDocument/2006/relationships/customXml" Target="../ink/ink55.xml"/><Relationship Id="rId24" Type="http://schemas.openxmlformats.org/officeDocument/2006/relationships/image" Target="../media/image58.png"/><Relationship Id="rId40" Type="http://schemas.openxmlformats.org/officeDocument/2006/relationships/image" Target="../media/image66.png"/><Relationship Id="rId45" Type="http://schemas.openxmlformats.org/officeDocument/2006/relationships/customXml" Target="../ink/ink63.xml"/><Relationship Id="rId66" Type="http://schemas.openxmlformats.org/officeDocument/2006/relationships/image" Target="../media/image79.png"/><Relationship Id="rId87" Type="http://schemas.openxmlformats.org/officeDocument/2006/relationships/customXml" Target="../ink/ink85.xml"/><Relationship Id="rId110" Type="http://schemas.openxmlformats.org/officeDocument/2006/relationships/image" Target="../media/image100.png"/><Relationship Id="rId115" Type="http://schemas.openxmlformats.org/officeDocument/2006/relationships/customXml" Target="../ink/ink99.xml"/><Relationship Id="rId131" Type="http://schemas.openxmlformats.org/officeDocument/2006/relationships/customXml" Target="../ink/ink107.xml"/><Relationship Id="rId136" Type="http://schemas.openxmlformats.org/officeDocument/2006/relationships/image" Target="../media/image113.png"/><Relationship Id="rId157" Type="http://schemas.openxmlformats.org/officeDocument/2006/relationships/customXml" Target="../ink/ink120.xml"/><Relationship Id="rId61" Type="http://schemas.openxmlformats.org/officeDocument/2006/relationships/customXml" Target="../ink/ink71.xml"/><Relationship Id="rId82" Type="http://schemas.openxmlformats.org/officeDocument/2006/relationships/image" Target="../media/image86.png"/><Relationship Id="rId152" Type="http://schemas.openxmlformats.org/officeDocument/2006/relationships/image" Target="../media/image121.png"/><Relationship Id="rId19" Type="http://schemas.openxmlformats.org/officeDocument/2006/relationships/customXml" Target="../ink/ink50.xml"/><Relationship Id="rId14" Type="http://schemas.openxmlformats.org/officeDocument/2006/relationships/image" Target="../media/image53.png"/><Relationship Id="rId30" Type="http://schemas.openxmlformats.org/officeDocument/2006/relationships/image" Target="../media/image61.png"/><Relationship Id="rId35" Type="http://schemas.openxmlformats.org/officeDocument/2006/relationships/customXml" Target="../ink/ink58.xml"/><Relationship Id="rId56" Type="http://schemas.openxmlformats.org/officeDocument/2006/relationships/image" Target="../media/image74.png"/><Relationship Id="rId77" Type="http://schemas.openxmlformats.org/officeDocument/2006/relationships/customXml" Target="../ink/ink80.xml"/><Relationship Id="rId100" Type="http://schemas.openxmlformats.org/officeDocument/2006/relationships/image" Target="../media/image95.png"/><Relationship Id="rId105" Type="http://schemas.openxmlformats.org/officeDocument/2006/relationships/customXml" Target="../ink/ink94.xml"/><Relationship Id="rId126" Type="http://schemas.openxmlformats.org/officeDocument/2006/relationships/image" Target="../media/image108.png"/><Relationship Id="rId147" Type="http://schemas.openxmlformats.org/officeDocument/2006/relationships/customXml" Target="../ink/ink115.xml"/><Relationship Id="rId8" Type="http://schemas.openxmlformats.org/officeDocument/2006/relationships/image" Target="../media/image50.png"/><Relationship Id="rId51" Type="http://schemas.openxmlformats.org/officeDocument/2006/relationships/customXml" Target="../ink/ink66.xml"/><Relationship Id="rId72" Type="http://schemas.openxmlformats.org/officeDocument/2006/relationships/customXml" Target="../ink/ink77.xml"/><Relationship Id="rId93" Type="http://schemas.openxmlformats.org/officeDocument/2006/relationships/customXml" Target="../ink/ink88.xml"/><Relationship Id="rId98" Type="http://schemas.openxmlformats.org/officeDocument/2006/relationships/image" Target="../media/image94.png"/><Relationship Id="rId121" Type="http://schemas.openxmlformats.org/officeDocument/2006/relationships/customXml" Target="../ink/ink102.xml"/><Relationship Id="rId142" Type="http://schemas.openxmlformats.org/officeDocument/2006/relationships/image" Target="../media/image116.png"/><Relationship Id="rId3" Type="http://schemas.openxmlformats.org/officeDocument/2006/relationships/customXml" Target="../ink/ink42.xml"/><Relationship Id="rId25" Type="http://schemas.openxmlformats.org/officeDocument/2006/relationships/customXml" Target="../ink/ink53.xml"/><Relationship Id="rId46" Type="http://schemas.openxmlformats.org/officeDocument/2006/relationships/image" Target="../media/image69.png"/><Relationship Id="rId67" Type="http://schemas.openxmlformats.org/officeDocument/2006/relationships/customXml" Target="../ink/ink74.xml"/><Relationship Id="rId116" Type="http://schemas.openxmlformats.org/officeDocument/2006/relationships/image" Target="../media/image103.png"/><Relationship Id="rId137" Type="http://schemas.openxmlformats.org/officeDocument/2006/relationships/customXml" Target="../ink/ink110.xml"/><Relationship Id="rId158" Type="http://schemas.openxmlformats.org/officeDocument/2006/relationships/image" Target="../media/image124.png"/><Relationship Id="rId20" Type="http://schemas.openxmlformats.org/officeDocument/2006/relationships/image" Target="../media/image56.png"/><Relationship Id="rId41" Type="http://schemas.openxmlformats.org/officeDocument/2006/relationships/customXml" Target="../ink/ink61.xml"/><Relationship Id="rId62" Type="http://schemas.openxmlformats.org/officeDocument/2006/relationships/image" Target="../media/image77.png"/><Relationship Id="rId83" Type="http://schemas.openxmlformats.org/officeDocument/2006/relationships/customXml" Target="../ink/ink83.xml"/><Relationship Id="rId88" Type="http://schemas.openxmlformats.org/officeDocument/2006/relationships/image" Target="../media/image89.png"/><Relationship Id="rId111" Type="http://schemas.openxmlformats.org/officeDocument/2006/relationships/customXml" Target="../ink/ink97.xml"/><Relationship Id="rId132" Type="http://schemas.openxmlformats.org/officeDocument/2006/relationships/image" Target="../media/image111.png"/><Relationship Id="rId153" Type="http://schemas.openxmlformats.org/officeDocument/2006/relationships/customXml" Target="../ink/ink118.xml"/><Relationship Id="rId15" Type="http://schemas.openxmlformats.org/officeDocument/2006/relationships/customXml" Target="../ink/ink48.xml"/><Relationship Id="rId36" Type="http://schemas.openxmlformats.org/officeDocument/2006/relationships/image" Target="../media/image64.png"/><Relationship Id="rId57" Type="http://schemas.openxmlformats.org/officeDocument/2006/relationships/customXml" Target="../ink/ink69.xml"/><Relationship Id="rId106" Type="http://schemas.openxmlformats.org/officeDocument/2006/relationships/image" Target="../media/image98.png"/><Relationship Id="rId127" Type="http://schemas.openxmlformats.org/officeDocument/2006/relationships/customXml" Target="../ink/ink105.xml"/><Relationship Id="rId10" Type="http://schemas.openxmlformats.org/officeDocument/2006/relationships/image" Target="../media/image51.png"/><Relationship Id="rId31" Type="http://schemas.openxmlformats.org/officeDocument/2006/relationships/customXml" Target="../ink/ink56.xml"/><Relationship Id="rId52" Type="http://schemas.openxmlformats.org/officeDocument/2006/relationships/image" Target="../media/image72.png"/><Relationship Id="rId73" Type="http://schemas.openxmlformats.org/officeDocument/2006/relationships/customXml" Target="../ink/ink78.xml"/><Relationship Id="rId78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customXml" Target="../ink/ink91.xml"/><Relationship Id="rId101" Type="http://schemas.openxmlformats.org/officeDocument/2006/relationships/customXml" Target="../ink/ink92.xml"/><Relationship Id="rId122" Type="http://schemas.openxmlformats.org/officeDocument/2006/relationships/image" Target="../media/image106.png"/><Relationship Id="rId143" Type="http://schemas.openxmlformats.org/officeDocument/2006/relationships/customXml" Target="../ink/ink113.xml"/><Relationship Id="rId148" Type="http://schemas.openxmlformats.org/officeDocument/2006/relationships/image" Target="../media/image119.png"/><Relationship Id="rId4" Type="http://schemas.openxmlformats.org/officeDocument/2006/relationships/image" Target="../media/image48.png"/><Relationship Id="rId9" Type="http://schemas.openxmlformats.org/officeDocument/2006/relationships/customXml" Target="../ink/ink45.xml"/><Relationship Id="rId26" Type="http://schemas.openxmlformats.org/officeDocument/2006/relationships/image" Target="../media/image59.png"/><Relationship Id="rId47" Type="http://schemas.openxmlformats.org/officeDocument/2006/relationships/customXml" Target="../ink/ink64.xml"/><Relationship Id="rId68" Type="http://schemas.openxmlformats.org/officeDocument/2006/relationships/image" Target="../media/image80.png"/><Relationship Id="rId89" Type="http://schemas.openxmlformats.org/officeDocument/2006/relationships/customXml" Target="../ink/ink86.xml"/><Relationship Id="rId112" Type="http://schemas.openxmlformats.org/officeDocument/2006/relationships/image" Target="../media/image101.png"/><Relationship Id="rId133" Type="http://schemas.openxmlformats.org/officeDocument/2006/relationships/customXml" Target="../ink/ink108.xml"/><Relationship Id="rId154" Type="http://schemas.openxmlformats.org/officeDocument/2006/relationships/image" Target="../media/image122.png"/><Relationship Id="rId16" Type="http://schemas.openxmlformats.org/officeDocument/2006/relationships/image" Target="../media/image54.png"/><Relationship Id="rId37" Type="http://schemas.openxmlformats.org/officeDocument/2006/relationships/customXml" Target="../ink/ink59.xml"/><Relationship Id="rId58" Type="http://schemas.openxmlformats.org/officeDocument/2006/relationships/image" Target="../media/image75.png"/><Relationship Id="rId79" Type="http://schemas.openxmlformats.org/officeDocument/2006/relationships/customXml" Target="../ink/ink81.xml"/><Relationship Id="rId102" Type="http://schemas.openxmlformats.org/officeDocument/2006/relationships/image" Target="../media/image96.png"/><Relationship Id="rId123" Type="http://schemas.openxmlformats.org/officeDocument/2006/relationships/customXml" Target="../ink/ink103.xml"/><Relationship Id="rId144" Type="http://schemas.openxmlformats.org/officeDocument/2006/relationships/image" Target="../media/image117.png"/><Relationship Id="rId90" Type="http://schemas.openxmlformats.org/officeDocument/2006/relationships/image" Target="../media/image90.png"/><Relationship Id="rId27" Type="http://schemas.openxmlformats.org/officeDocument/2006/relationships/customXml" Target="../ink/ink54.xml"/><Relationship Id="rId48" Type="http://schemas.openxmlformats.org/officeDocument/2006/relationships/image" Target="../media/image70.png"/><Relationship Id="rId69" Type="http://schemas.openxmlformats.org/officeDocument/2006/relationships/customXml" Target="../ink/ink75.xml"/><Relationship Id="rId113" Type="http://schemas.openxmlformats.org/officeDocument/2006/relationships/customXml" Target="../ink/ink98.xml"/><Relationship Id="rId134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7.xml"/><Relationship Id="rId18" Type="http://schemas.openxmlformats.org/officeDocument/2006/relationships/image" Target="../media/image310.png"/><Relationship Id="rId26" Type="http://schemas.openxmlformats.org/officeDocument/2006/relationships/image" Target="../media/image350.png"/><Relationship Id="rId3" Type="http://schemas.openxmlformats.org/officeDocument/2006/relationships/customXml" Target="../ink/ink122.xml"/><Relationship Id="rId21" Type="http://schemas.openxmlformats.org/officeDocument/2006/relationships/customXml" Target="../ink/ink131.xml"/><Relationship Id="rId34" Type="http://schemas.openxmlformats.org/officeDocument/2006/relationships/image" Target="../media/image390.png"/><Relationship Id="rId7" Type="http://schemas.openxmlformats.org/officeDocument/2006/relationships/customXml" Target="../ink/ink124.xml"/><Relationship Id="rId12" Type="http://schemas.openxmlformats.org/officeDocument/2006/relationships/image" Target="../media/image280.png"/><Relationship Id="rId17" Type="http://schemas.openxmlformats.org/officeDocument/2006/relationships/customXml" Target="../ink/ink129.xml"/><Relationship Id="rId25" Type="http://schemas.openxmlformats.org/officeDocument/2006/relationships/customXml" Target="../ink/ink133.xml"/><Relationship Id="rId33" Type="http://schemas.openxmlformats.org/officeDocument/2006/relationships/customXml" Target="../ink/ink137.xml"/><Relationship Id="rId2" Type="http://schemas.openxmlformats.org/officeDocument/2006/relationships/image" Target="../media/image126.png"/><Relationship Id="rId16" Type="http://schemas.openxmlformats.org/officeDocument/2006/relationships/image" Target="../media/image300.png"/><Relationship Id="rId20" Type="http://schemas.openxmlformats.org/officeDocument/2006/relationships/image" Target="../media/image320.png"/><Relationship Id="rId29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126.xml"/><Relationship Id="rId24" Type="http://schemas.openxmlformats.org/officeDocument/2006/relationships/image" Target="../media/image340.png"/><Relationship Id="rId32" Type="http://schemas.openxmlformats.org/officeDocument/2006/relationships/image" Target="../media/image380.png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23" Type="http://schemas.openxmlformats.org/officeDocument/2006/relationships/customXml" Target="../ink/ink132.xml"/><Relationship Id="rId28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customXml" Target="../ink/ink130.xml"/><Relationship Id="rId31" Type="http://schemas.openxmlformats.org/officeDocument/2006/relationships/customXml" Target="../ink/ink136.xml"/><Relationship Id="rId4" Type="http://schemas.openxmlformats.org/officeDocument/2006/relationships/image" Target="../media/image240.png"/><Relationship Id="rId9" Type="http://schemas.openxmlformats.org/officeDocument/2006/relationships/customXml" Target="../ink/ink125.xml"/><Relationship Id="rId14" Type="http://schemas.openxmlformats.org/officeDocument/2006/relationships/image" Target="../media/image290.png"/><Relationship Id="rId22" Type="http://schemas.openxmlformats.org/officeDocument/2006/relationships/image" Target="../media/image330.png"/><Relationship Id="rId27" Type="http://schemas.openxmlformats.org/officeDocument/2006/relationships/customXml" Target="../ink/ink134.xml"/><Relationship Id="rId30" Type="http://schemas.openxmlformats.org/officeDocument/2006/relationships/image" Target="../media/image370.png"/><Relationship Id="rId8" Type="http://schemas.openxmlformats.org/officeDocument/2006/relationships/image" Target="../media/image2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4437F-7406-4E7E-8E88-6B12478D4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Introduction to linear regression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0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631" y="261258"/>
            <a:ext cx="11792198" cy="63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C4A342-902B-414D-958E-130B7D2E38BF}"/>
                  </a:ext>
                </a:extLst>
              </p14:cNvPr>
              <p14:cNvContentPartPr/>
              <p14:nvPr/>
            </p14:nvContentPartPr>
            <p14:xfrm>
              <a:off x="2374318" y="3986603"/>
              <a:ext cx="32040" cy="3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C4A342-902B-414D-958E-130B7D2E3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318" y="3977603"/>
                <a:ext cx="49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50D84B-8D87-486A-A10C-9D6A57D0BE13}"/>
                  </a:ext>
                </a:extLst>
              </p14:cNvPr>
              <p14:cNvContentPartPr/>
              <p14:nvPr/>
            </p14:nvContentPartPr>
            <p14:xfrm>
              <a:off x="2078038" y="998603"/>
              <a:ext cx="8454240" cy="421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50D84B-8D87-486A-A10C-9D6A57D0BE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9038" y="989603"/>
                <a:ext cx="8471880" cy="42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F56556-E280-48D8-9E99-41FD96768460}"/>
                  </a:ext>
                </a:extLst>
              </p14:cNvPr>
              <p14:cNvContentPartPr/>
              <p14:nvPr/>
            </p14:nvContentPartPr>
            <p14:xfrm>
              <a:off x="5812318" y="1477763"/>
              <a:ext cx="297720" cy="38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F56556-E280-48D8-9E99-41FD967684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3678" y="1468763"/>
                <a:ext cx="3153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89E85D-D133-4F2E-B474-7DD538CA9A1F}"/>
                  </a:ext>
                </a:extLst>
              </p14:cNvPr>
              <p14:cNvContentPartPr/>
              <p14:nvPr/>
            </p14:nvContentPartPr>
            <p14:xfrm>
              <a:off x="5276998" y="4738643"/>
              <a:ext cx="287640" cy="37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89E85D-D133-4F2E-B474-7DD538CA9A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68358" y="4730003"/>
                <a:ext cx="305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E511A8-6E83-48D8-9D6D-2C107FD8CB79}"/>
                  </a:ext>
                </a:extLst>
              </p14:cNvPr>
              <p14:cNvContentPartPr/>
              <p14:nvPr/>
            </p14:nvContentPartPr>
            <p14:xfrm>
              <a:off x="2141398" y="4045643"/>
              <a:ext cx="211320" cy="22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E511A8-6E83-48D8-9D6D-2C107FD8CB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32758" y="4037003"/>
                <a:ext cx="2289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8B6D2B-34CF-4F16-9308-23B430F6D53C}"/>
                  </a:ext>
                </a:extLst>
              </p14:cNvPr>
              <p14:cNvContentPartPr/>
              <p14:nvPr/>
            </p14:nvContentPartPr>
            <p14:xfrm>
              <a:off x="10106758" y="1088963"/>
              <a:ext cx="422280" cy="18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8B6D2B-34CF-4F16-9308-23B430F6D5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97758" y="1079963"/>
                <a:ext cx="4399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CC3551-8201-43C5-9DC3-1F9ECA9A1982}"/>
              </a:ext>
            </a:extLst>
          </p:cNvPr>
          <p:cNvGrpSpPr/>
          <p:nvPr/>
        </p:nvGrpSpPr>
        <p:grpSpPr>
          <a:xfrm>
            <a:off x="5428198" y="1403243"/>
            <a:ext cx="267120" cy="347760"/>
            <a:chOff x="5428198" y="1403243"/>
            <a:chExt cx="26712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DE00F9-F39E-4A79-9930-4610769508C3}"/>
                    </a:ext>
                  </a:extLst>
                </p14:cNvPr>
                <p14:cNvContentPartPr/>
                <p14:nvPr/>
              </p14:nvContentPartPr>
              <p14:xfrm>
                <a:off x="5428198" y="1564883"/>
                <a:ext cx="229320" cy="3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DE00F9-F39E-4A79-9930-4610769508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19198" y="1555883"/>
                  <a:ext cx="246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CB44FF-E65C-4AA0-BEA4-A1D8B8577236}"/>
                    </a:ext>
                  </a:extLst>
                </p14:cNvPr>
                <p14:cNvContentPartPr/>
                <p14:nvPr/>
              </p14:nvContentPartPr>
              <p14:xfrm>
                <a:off x="5519278" y="1403243"/>
                <a:ext cx="176040" cy="34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CB44FF-E65C-4AA0-BEA4-A1D8B857723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0638" y="1394243"/>
                  <a:ext cx="193680" cy="36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486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257998" y="204903"/>
            <a:ext cx="10058400" cy="1371600"/>
          </a:xfrm>
        </p:spPr>
        <p:txBody>
          <a:bodyPr/>
          <a:lstStyle/>
          <a:p>
            <a:pPr defTabSz="955013"/>
            <a:r>
              <a:rPr dirty="0">
                <a:solidFill>
                  <a:schemeClr val="tx2"/>
                </a:solidFill>
              </a:rPr>
              <a:t>Sample Regression Function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931-382E-41F5-A051-1A86A88D5272}" type="slidenum">
              <a:rPr lang="zh-SG" altLang="en-US" smtClean="0"/>
              <a:pPr/>
              <a:t>11</a:t>
            </a:fld>
            <a:br>
              <a:rPr lang="en-US" altLang="zh-SG" dirty="0"/>
            </a:br>
            <a:endParaRPr lang="en-US" altLang="zh-SG" dirty="0"/>
          </a:p>
        </p:txBody>
      </p:sp>
      <p:sp>
        <p:nvSpPr>
          <p:cNvPr id="6155" name="Rectangle 41"/>
          <p:cNvSpPr>
            <a:spLocks noChangeArrowheads="1"/>
          </p:cNvSpPr>
          <p:nvPr/>
        </p:nvSpPr>
        <p:spPr bwMode="auto">
          <a:xfrm>
            <a:off x="1747083" y="3813458"/>
            <a:ext cx="1561856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Predicted Value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of Y for X</a:t>
            </a:r>
            <a:r>
              <a:rPr lang="en-US" sz="1400" b="1" baseline="-25000" dirty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6156" name="Rectangle 48"/>
          <p:cNvSpPr>
            <a:spLocks noChangeArrowheads="1"/>
          </p:cNvSpPr>
          <p:nvPr/>
        </p:nvSpPr>
        <p:spPr bwMode="auto">
          <a:xfrm>
            <a:off x="1747083" y="4972422"/>
            <a:ext cx="138404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Intercept = </a:t>
            </a:r>
            <a:r>
              <a:rPr lang="en-IN" sz="1400" b="1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 b="1" baseline="-25000" dirty="0">
                <a:solidFill>
                  <a:srgbClr val="000000"/>
                </a:solidFill>
                <a:cs typeface="Arial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 </a:t>
            </a:r>
          </a:p>
        </p:txBody>
      </p:sp>
      <p:sp>
        <p:nvSpPr>
          <p:cNvPr id="6158" name="Line 2"/>
          <p:cNvSpPr>
            <a:spLocks noChangeShapeType="1"/>
          </p:cNvSpPr>
          <p:nvPr/>
        </p:nvSpPr>
        <p:spPr bwMode="auto">
          <a:xfrm flipH="1" flipV="1">
            <a:off x="3483442" y="4038521"/>
            <a:ext cx="18987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59" name="Text Box 5"/>
          <p:cNvSpPr txBox="1">
            <a:spLocks noChangeArrowheads="1"/>
          </p:cNvSpPr>
          <p:nvPr/>
        </p:nvSpPr>
        <p:spPr bwMode="auto">
          <a:xfrm>
            <a:off x="9014474" y="1219296"/>
            <a:ext cx="172996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FFFFFF"/>
                </a:solidFill>
                <a:cs typeface="Arial" charset="0"/>
              </a:rPr>
              <a:t>(continued)</a:t>
            </a:r>
          </a:p>
        </p:txBody>
      </p:sp>
      <p:sp>
        <p:nvSpPr>
          <p:cNvPr id="6160" name="Line 6"/>
          <p:cNvSpPr>
            <a:spLocks noChangeShapeType="1"/>
          </p:cNvSpPr>
          <p:nvPr/>
        </p:nvSpPr>
        <p:spPr bwMode="auto">
          <a:xfrm flipH="1">
            <a:off x="5363237" y="2865433"/>
            <a:ext cx="6879" cy="27922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61" name="Line 7"/>
          <p:cNvSpPr>
            <a:spLocks noChangeShapeType="1"/>
          </p:cNvSpPr>
          <p:nvPr/>
        </p:nvSpPr>
        <p:spPr bwMode="auto">
          <a:xfrm flipV="1">
            <a:off x="3306298" y="2762251"/>
            <a:ext cx="7010100" cy="18302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63" name="Rectangle 10"/>
          <p:cNvSpPr>
            <a:spLocks noChangeArrowheads="1"/>
          </p:cNvSpPr>
          <p:nvPr/>
        </p:nvSpPr>
        <p:spPr bwMode="auto">
          <a:xfrm>
            <a:off x="6372786" y="3733740"/>
            <a:ext cx="264168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Random Error for this x value</a:t>
            </a:r>
            <a:endParaRPr lang="en-US" sz="1400" b="1" baseline="-25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64" name="Rectangle 11"/>
          <p:cNvSpPr>
            <a:spLocks noChangeArrowheads="1"/>
          </p:cNvSpPr>
          <p:nvPr/>
        </p:nvSpPr>
        <p:spPr bwMode="auto">
          <a:xfrm>
            <a:off x="2969208" y="1695516"/>
            <a:ext cx="471284" cy="6745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solidFill>
                  <a:srgbClr val="000000"/>
                </a:solidFill>
                <a:cs typeface="Arial" charset="0"/>
              </a:rPr>
              <a:t>Y</a:t>
            </a:r>
          </a:p>
        </p:txBody>
      </p:sp>
      <p:sp>
        <p:nvSpPr>
          <p:cNvPr id="6165" name="Rectangle 12"/>
          <p:cNvSpPr>
            <a:spLocks noChangeArrowheads="1"/>
          </p:cNvSpPr>
          <p:nvPr/>
        </p:nvSpPr>
        <p:spPr bwMode="auto">
          <a:xfrm>
            <a:off x="9903635" y="5562427"/>
            <a:ext cx="479299" cy="6745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solidFill>
                  <a:srgbClr val="000000"/>
                </a:solidFill>
                <a:cs typeface="Arial" charset="0"/>
              </a:rPr>
              <a:t>X</a:t>
            </a:r>
          </a:p>
        </p:txBody>
      </p:sp>
      <p:sp>
        <p:nvSpPr>
          <p:cNvPr id="6169" name="Rectangle 20"/>
          <p:cNvSpPr>
            <a:spLocks noChangeArrowheads="1"/>
          </p:cNvSpPr>
          <p:nvPr/>
        </p:nvSpPr>
        <p:spPr bwMode="auto">
          <a:xfrm>
            <a:off x="5270364" y="2825747"/>
            <a:ext cx="199502" cy="92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1" name="Line 23"/>
          <p:cNvSpPr>
            <a:spLocks noChangeShapeType="1"/>
          </p:cNvSpPr>
          <p:nvPr/>
        </p:nvSpPr>
        <p:spPr bwMode="auto">
          <a:xfrm>
            <a:off x="3477022" y="2287619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2" name="Line 24"/>
          <p:cNvSpPr>
            <a:spLocks noChangeShapeType="1"/>
          </p:cNvSpPr>
          <p:nvPr/>
        </p:nvSpPr>
        <p:spPr bwMode="auto">
          <a:xfrm>
            <a:off x="3477022" y="2847970"/>
            <a:ext cx="1719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3" name="Line 25"/>
          <p:cNvSpPr>
            <a:spLocks noChangeShapeType="1"/>
          </p:cNvSpPr>
          <p:nvPr/>
        </p:nvSpPr>
        <p:spPr bwMode="auto">
          <a:xfrm>
            <a:off x="3477022" y="3162276"/>
            <a:ext cx="1719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4" name="Line 26"/>
          <p:cNvSpPr>
            <a:spLocks noChangeShapeType="1"/>
          </p:cNvSpPr>
          <p:nvPr/>
        </p:nvSpPr>
        <p:spPr bwMode="auto">
          <a:xfrm>
            <a:off x="3477022" y="3470231"/>
            <a:ext cx="1719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5" name="Line 27"/>
          <p:cNvSpPr>
            <a:spLocks noChangeShapeType="1"/>
          </p:cNvSpPr>
          <p:nvPr/>
        </p:nvSpPr>
        <p:spPr bwMode="auto">
          <a:xfrm>
            <a:off x="3477022" y="3786126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6" name="Line 28"/>
          <p:cNvSpPr>
            <a:spLocks noChangeShapeType="1"/>
          </p:cNvSpPr>
          <p:nvPr/>
        </p:nvSpPr>
        <p:spPr bwMode="auto">
          <a:xfrm>
            <a:off x="3477022" y="4100431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7" name="Line 29"/>
          <p:cNvSpPr>
            <a:spLocks noChangeShapeType="1"/>
          </p:cNvSpPr>
          <p:nvPr/>
        </p:nvSpPr>
        <p:spPr bwMode="auto">
          <a:xfrm>
            <a:off x="3477022" y="4408387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8" name="Line 30"/>
          <p:cNvSpPr>
            <a:spLocks noChangeShapeType="1"/>
          </p:cNvSpPr>
          <p:nvPr/>
        </p:nvSpPr>
        <p:spPr bwMode="auto">
          <a:xfrm>
            <a:off x="3477022" y="4722693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9" name="Line 31"/>
          <p:cNvSpPr>
            <a:spLocks noChangeShapeType="1"/>
          </p:cNvSpPr>
          <p:nvPr/>
        </p:nvSpPr>
        <p:spPr bwMode="auto">
          <a:xfrm>
            <a:off x="3477022" y="5030649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0" name="Line 32"/>
          <p:cNvSpPr>
            <a:spLocks noChangeShapeType="1"/>
          </p:cNvSpPr>
          <p:nvPr/>
        </p:nvSpPr>
        <p:spPr bwMode="auto">
          <a:xfrm>
            <a:off x="3477022" y="5346540"/>
            <a:ext cx="1719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3" name="AutoShape 36"/>
          <p:cNvSpPr>
            <a:spLocks/>
          </p:cNvSpPr>
          <p:nvPr/>
        </p:nvSpPr>
        <p:spPr bwMode="auto">
          <a:xfrm>
            <a:off x="3134314" y="4667133"/>
            <a:ext cx="165105" cy="914343"/>
          </a:xfrm>
          <a:prstGeom prst="leftBrace">
            <a:avLst>
              <a:gd name="adj1" fmla="val 46167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4" name="Line 37"/>
          <p:cNvSpPr>
            <a:spLocks noChangeShapeType="1"/>
          </p:cNvSpPr>
          <p:nvPr/>
        </p:nvSpPr>
        <p:spPr bwMode="auto">
          <a:xfrm>
            <a:off x="8271499" y="3276568"/>
            <a:ext cx="1816159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5" name="Line 38"/>
          <p:cNvSpPr>
            <a:spLocks noChangeShapeType="1"/>
          </p:cNvSpPr>
          <p:nvPr/>
        </p:nvSpPr>
        <p:spPr bwMode="auto">
          <a:xfrm>
            <a:off x="10087658" y="2819397"/>
            <a:ext cx="1720" cy="457172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6" name="AutoShape 39"/>
          <p:cNvSpPr>
            <a:spLocks/>
          </p:cNvSpPr>
          <p:nvPr/>
        </p:nvSpPr>
        <p:spPr bwMode="auto">
          <a:xfrm flipH="1">
            <a:off x="5445790" y="2990837"/>
            <a:ext cx="165105" cy="990539"/>
          </a:xfrm>
          <a:prstGeom prst="leftBrace">
            <a:avLst>
              <a:gd name="adj1" fmla="val 50014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7" name="Freeform 40"/>
          <p:cNvSpPr>
            <a:spLocks/>
          </p:cNvSpPr>
          <p:nvPr/>
        </p:nvSpPr>
        <p:spPr bwMode="auto">
          <a:xfrm>
            <a:off x="5280684" y="3981376"/>
            <a:ext cx="165105" cy="152391"/>
          </a:xfrm>
          <a:custGeom>
            <a:avLst/>
            <a:gdLst>
              <a:gd name="T0" fmla="*/ 0 w 286"/>
              <a:gd name="T1" fmla="*/ 2147483647 h 286"/>
              <a:gd name="T2" fmla="*/ 2147483647 w 286"/>
              <a:gd name="T3" fmla="*/ 2147483647 h 286"/>
              <a:gd name="T4" fmla="*/ 2147483647 w 286"/>
              <a:gd name="T5" fmla="*/ 2147483647 h 286"/>
              <a:gd name="T6" fmla="*/ 2147483647 w 286"/>
              <a:gd name="T7" fmla="*/ 2147483647 h 286"/>
              <a:gd name="T8" fmla="*/ 2147483647 w 286"/>
              <a:gd name="T9" fmla="*/ 2147483647 h 286"/>
              <a:gd name="T10" fmla="*/ 2147483647 w 286"/>
              <a:gd name="T11" fmla="*/ 0 h 286"/>
              <a:gd name="T12" fmla="*/ 2147483647 w 286"/>
              <a:gd name="T13" fmla="*/ 2147483647 h 286"/>
              <a:gd name="T14" fmla="*/ 2147483647 w 286"/>
              <a:gd name="T15" fmla="*/ 2147483647 h 286"/>
              <a:gd name="T16" fmla="*/ 2147483647 w 286"/>
              <a:gd name="T17" fmla="*/ 2147483647 h 286"/>
              <a:gd name="T18" fmla="*/ 2147483647 w 286"/>
              <a:gd name="T19" fmla="*/ 2147483647 h 286"/>
              <a:gd name="T20" fmla="*/ 2147483647 w 286"/>
              <a:gd name="T21" fmla="*/ 2147483647 h 286"/>
              <a:gd name="T22" fmla="*/ 2147483647 w 286"/>
              <a:gd name="T23" fmla="*/ 2147483647 h 286"/>
              <a:gd name="T24" fmla="*/ 2147483647 w 286"/>
              <a:gd name="T25" fmla="*/ 2147483647 h 286"/>
              <a:gd name="T26" fmla="*/ 2147483647 w 286"/>
              <a:gd name="T27" fmla="*/ 2147483647 h 286"/>
              <a:gd name="T28" fmla="*/ 2147483647 w 286"/>
              <a:gd name="T29" fmla="*/ 2147483647 h 286"/>
              <a:gd name="T30" fmla="*/ 2147483647 w 286"/>
              <a:gd name="T31" fmla="*/ 2147483647 h 286"/>
              <a:gd name="T32" fmla="*/ 2147483647 w 286"/>
              <a:gd name="T33" fmla="*/ 2147483647 h 286"/>
              <a:gd name="T34" fmla="*/ 2147483647 w 286"/>
              <a:gd name="T35" fmla="*/ 2147483647 h 286"/>
              <a:gd name="T36" fmla="*/ 2147483647 w 286"/>
              <a:gd name="T37" fmla="*/ 2147483647 h 286"/>
              <a:gd name="T38" fmla="*/ 2147483647 w 286"/>
              <a:gd name="T39" fmla="*/ 2147483647 h 286"/>
              <a:gd name="T40" fmla="*/ 0 w 286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accent2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188" name="Text Box 43"/>
          <p:cNvSpPr txBox="1">
            <a:spLocks noChangeArrowheads="1"/>
          </p:cNvSpPr>
          <p:nvPr/>
        </p:nvSpPr>
        <p:spPr bwMode="auto">
          <a:xfrm>
            <a:off x="5198130" y="5581475"/>
            <a:ext cx="396262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2500" baseline="-25000" dirty="0">
                <a:solidFill>
                  <a:srgbClr val="000000"/>
                </a:solidFill>
                <a:cs typeface="Arial" charset="0"/>
              </a:rPr>
              <a:t>i</a:t>
            </a:r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 flipH="1" flipV="1">
            <a:off x="6125129" y="3657545"/>
            <a:ext cx="330211" cy="22858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8106393" y="2286031"/>
            <a:ext cx="908080" cy="7619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8195307" y="3232123"/>
            <a:ext cx="181615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Slope = </a:t>
            </a:r>
            <a:r>
              <a:rPr lang="en-IN" sz="1400" b="1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 b="1" baseline="-25000" dirty="0">
                <a:solidFill>
                  <a:srgbClr val="000000"/>
                </a:solidFill>
                <a:cs typeface="Arial" charset="0"/>
              </a:rPr>
              <a:t>1</a:t>
            </a:r>
            <a:endParaRPr lang="el-GR" sz="1400" b="1" baseline="-250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rot="5400000">
            <a:off x="1228729" y="3679482"/>
            <a:ext cx="4500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 bwMode="auto">
          <a:xfrm>
            <a:off x="3168306" y="5641585"/>
            <a:ext cx="7275385" cy="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 bwMode="auto">
          <a:xfrm>
            <a:off x="3942189" y="4076701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graphicFrame>
        <p:nvGraphicFramePr>
          <p:cNvPr id="52" name="Object 2"/>
          <p:cNvGraphicFramePr>
            <a:graphicFrameLocks noChangeAspect="1"/>
          </p:cNvGraphicFramePr>
          <p:nvPr/>
        </p:nvGraphicFramePr>
        <p:xfrm>
          <a:off x="5094878" y="1522274"/>
          <a:ext cx="3734060" cy="77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4" imgW="1016000" imgH="228600" progId="">
                  <p:embed/>
                </p:oleObj>
              </mc:Choice>
              <mc:Fallback>
                <p:oleObj name="Equation" r:id="rId4" imgW="1016000" imgH="228600" progId="">
                  <p:embed/>
                  <p:pic>
                    <p:nvPicPr>
                      <p:cNvPr id="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878" y="1522274"/>
                        <a:ext cx="3734060" cy="775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5626002" y="3161917"/>
            <a:ext cx="578206" cy="59885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5770" tIns="47887" rIns="95770" bIns="4788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300" dirty="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3300" baseline="-25000" dirty="0">
                <a:solidFill>
                  <a:srgbClr val="000000"/>
                </a:solidFill>
                <a:cs typeface="Arial" charset="0"/>
              </a:rPr>
              <a:t>i</a:t>
            </a:r>
            <a:endParaRPr lang="el-GR" sz="3300" baseline="-25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Line 2"/>
          <p:cNvSpPr>
            <a:spLocks noChangeShapeType="1"/>
          </p:cNvSpPr>
          <p:nvPr/>
        </p:nvSpPr>
        <p:spPr bwMode="auto">
          <a:xfrm flipH="1" flipV="1">
            <a:off x="3483442" y="2743200"/>
            <a:ext cx="18987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210415" y="2579667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1747083" y="2438401"/>
            <a:ext cx="1561856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Observed Value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of y for xi</a:t>
            </a:r>
          </a:p>
        </p:txBody>
      </p:sp>
      <p:sp>
        <p:nvSpPr>
          <p:cNvPr id="56" name="Oval 55"/>
          <p:cNvSpPr/>
          <p:nvPr/>
        </p:nvSpPr>
        <p:spPr>
          <a:xfrm>
            <a:off x="9067353" y="2980279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138986" y="4123279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667727" y="3337288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917742" y="240877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E437FF-E005-4241-B8B8-B46D396D89D8}"/>
                  </a:ext>
                </a:extLst>
              </p14:cNvPr>
              <p14:cNvContentPartPr/>
              <p14:nvPr/>
            </p14:nvContentPartPr>
            <p14:xfrm>
              <a:off x="2646478" y="3605363"/>
              <a:ext cx="39240" cy="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E437FF-E005-4241-B8B8-B46D396D89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7838" y="3596363"/>
                <a:ext cx="568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ADF4A2-2BFC-4956-BF88-85C2294CF5FE}"/>
                  </a:ext>
                </a:extLst>
              </p14:cNvPr>
              <p14:cNvContentPartPr/>
              <p14:nvPr/>
            </p14:nvContentPartPr>
            <p14:xfrm>
              <a:off x="-804842" y="5878403"/>
              <a:ext cx="108720" cy="4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ADF4A2-2BFC-4956-BF88-85C2294CF5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813842" y="5869403"/>
                <a:ext cx="12636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80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19662" y="257806"/>
            <a:ext cx="10058400" cy="1371600"/>
          </a:xfrm>
        </p:spPr>
        <p:txBody>
          <a:bodyPr/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Sample Regression Function</a:t>
            </a: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EDCB120D-8AA4-4414-ADE3-CD9F15A719A7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12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458310" y="3071501"/>
          <a:ext cx="6120628" cy="99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4" imgW="1028700" imgH="228600" progId="">
                  <p:embed/>
                </p:oleObj>
              </mc:Choice>
              <mc:Fallback>
                <p:oleObj name="Equation" r:id="rId4" imgW="1028700" imgH="228600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310" y="3071501"/>
                        <a:ext cx="6120628" cy="99234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3545209" y="1948950"/>
            <a:ext cx="198115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Estimate of the regression intercept</a:t>
            </a:r>
            <a:endParaRPr lang="en-US" sz="1400" b="1" baseline="-25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5510904" y="1948950"/>
            <a:ext cx="2228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Estimate of the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regression slope</a:t>
            </a:r>
            <a:endParaRPr lang="en-US" sz="1400" b="1" baseline="-25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 flipH="1">
            <a:off x="4324261" y="2438401"/>
            <a:ext cx="247738" cy="5906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7" name="Line 8"/>
          <p:cNvSpPr>
            <a:spLocks noChangeShapeType="1"/>
          </p:cNvSpPr>
          <p:nvPr/>
        </p:nvSpPr>
        <p:spPr bwMode="auto">
          <a:xfrm flipH="1">
            <a:off x="6233199" y="2438400"/>
            <a:ext cx="396201" cy="7176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7724244" y="2361989"/>
            <a:ext cx="17386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Independent variable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H="1">
            <a:off x="7182515" y="2743201"/>
            <a:ext cx="970884" cy="4811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30" name="Rectangle 11"/>
          <p:cNvSpPr>
            <a:spLocks noChangeArrowheads="1"/>
          </p:cNvSpPr>
          <p:nvPr/>
        </p:nvSpPr>
        <p:spPr bwMode="auto">
          <a:xfrm>
            <a:off x="9039864" y="3643667"/>
            <a:ext cx="123819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Error term</a:t>
            </a:r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 flipH="1" flipV="1">
            <a:off x="8498137" y="3643668"/>
            <a:ext cx="645862" cy="1663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662" y="4381995"/>
            <a:ext cx="11833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SzPct val="67000"/>
              <a:buFont typeface="Courier New" panose="02070309020205020404" pitchFamily="49" charset="0"/>
              <a:buChar char="o"/>
            </a:pPr>
            <a:r>
              <a:rPr lang="en-US" sz="2000" dirty="0"/>
              <a:t>Two parameters to estimate – the slope of the line b1 and the y-intercept b0 (where the line crosses the vertical axis).   </a:t>
            </a:r>
          </a:p>
          <a:p>
            <a:pPr marL="800100" lvl="1" indent="-342900">
              <a:buSzPct val="67000"/>
              <a:buFont typeface="Courier New" panose="02070309020205020404" pitchFamily="49" charset="0"/>
              <a:buChar char="o"/>
            </a:pPr>
            <a:r>
              <a:rPr lang="en-US" sz="2800" dirty="0"/>
              <a:t>e</a:t>
            </a:r>
            <a:r>
              <a:rPr lang="en-US" sz="2000" dirty="0"/>
              <a:t> is the unexplained, random, or error component. </a:t>
            </a:r>
          </a:p>
          <a:p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8A6BB2-B22E-447E-A3B8-0F5D687D7E47}"/>
                  </a:ext>
                </a:extLst>
              </p14:cNvPr>
              <p14:cNvContentPartPr/>
              <p14:nvPr/>
            </p14:nvContentPartPr>
            <p14:xfrm>
              <a:off x="2285038" y="4312763"/>
              <a:ext cx="74520" cy="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8A6BB2-B22E-447E-A3B8-0F5D687D7E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6398" y="4304123"/>
                <a:ext cx="921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D87E23-8ADB-4950-B5F6-04F6B2F2AA96}"/>
                  </a:ext>
                </a:extLst>
              </p14:cNvPr>
              <p14:cNvContentPartPr/>
              <p14:nvPr/>
            </p14:nvContentPartPr>
            <p14:xfrm>
              <a:off x="2289358" y="5379803"/>
              <a:ext cx="983160" cy="9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D87E23-8ADB-4950-B5F6-04F6B2F2AA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0718" y="5370803"/>
                <a:ext cx="1000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6B4D9F-513D-4C3E-BDA8-A7CFF789E3C7}"/>
                  </a:ext>
                </a:extLst>
              </p14:cNvPr>
              <p14:cNvContentPartPr/>
              <p14:nvPr/>
            </p14:nvContentPartPr>
            <p14:xfrm>
              <a:off x="4274758" y="5398883"/>
              <a:ext cx="288720" cy="2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6B4D9F-513D-4C3E-BDA8-A7CFF789E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5758" y="5389883"/>
                <a:ext cx="30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9A4E3E-696C-4490-9CFA-A5D6FC0CE999}"/>
                  </a:ext>
                </a:extLst>
              </p14:cNvPr>
              <p14:cNvContentPartPr/>
              <p14:nvPr/>
            </p14:nvContentPartPr>
            <p14:xfrm>
              <a:off x="5654638" y="5387723"/>
              <a:ext cx="1380960" cy="2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9A4E3E-696C-4490-9CFA-A5D6FC0CE9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45638" y="5378723"/>
                <a:ext cx="139860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69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71153" y="262584"/>
            <a:ext cx="10058400" cy="1371600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The error term (residual)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Represents the influence of all the variable which we have not accounted for in the equation</a:t>
            </a:r>
          </a:p>
          <a:p>
            <a:pPr lvl="1"/>
            <a:r>
              <a:rPr lang="en-US" dirty="0"/>
              <a:t>It represents the difference between the actual "y" values as compared the predicted y values from the Sample Regression Line</a:t>
            </a:r>
          </a:p>
          <a:p>
            <a:endParaRPr lang="en-US" dirty="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776CB426-57CA-490C-879D-AE079FC13C82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13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ECCF5E-5820-4CF0-AF9F-4E8211BF87C4}"/>
                  </a:ext>
                </a:extLst>
              </p14:cNvPr>
              <p14:cNvContentPartPr/>
              <p14:nvPr/>
            </p14:nvContentPartPr>
            <p14:xfrm>
              <a:off x="472438" y="3807323"/>
              <a:ext cx="16560" cy="3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ECCF5E-5820-4CF0-AF9F-4E8211BF87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798" y="3798323"/>
                <a:ext cx="3420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32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33029"/>
              </p:ext>
            </p:extLst>
          </p:nvPr>
        </p:nvGraphicFramePr>
        <p:xfrm>
          <a:off x="3868616" y="4165272"/>
          <a:ext cx="431226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4" imgW="812447" imgH="228501" progId="">
                  <p:embed/>
                </p:oleObj>
              </mc:Choice>
              <mc:Fallback>
                <p:oleObj name="Equation" r:id="rId4" imgW="812447" imgH="228501" progId="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616" y="4165272"/>
                        <a:ext cx="4312266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Up Arrow 6"/>
          <p:cNvSpPr/>
          <p:nvPr/>
        </p:nvSpPr>
        <p:spPr>
          <a:xfrm>
            <a:off x="4093645" y="2099090"/>
            <a:ext cx="3536253" cy="18138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70" tIns="47887" rIns="95770" bIns="4788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To Predict PRL from SRL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50469"/>
            <a:ext cx="10058400" cy="1371600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Our Objective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148C4B85-767D-46B3-9257-E21DE36D290F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14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BAE4BC9-CF2B-4FDC-AE09-4D7CCA770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65895"/>
              </p:ext>
            </p:extLst>
          </p:nvPr>
        </p:nvGraphicFramePr>
        <p:xfrm>
          <a:off x="3868616" y="1159561"/>
          <a:ext cx="4312266" cy="82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6" imgW="1002960" imgH="228600" progId="Equation.3">
                  <p:embed/>
                </p:oleObj>
              </mc:Choice>
              <mc:Fallback>
                <p:oleObj name="Equation" r:id="rId6" imgW="1002960" imgH="2286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3BAE4BC9-CF2B-4FDC-AE09-4D7CCA770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616" y="1159561"/>
                        <a:ext cx="4312266" cy="823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1263" y="5103674"/>
            <a:ext cx="11481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sample of values of x and y, estimates b</a:t>
            </a:r>
            <a:r>
              <a:rPr lang="en-US" sz="1200" dirty="0"/>
              <a:t>0</a:t>
            </a:r>
            <a:r>
              <a:rPr lang="en-US" dirty="0"/>
              <a:t> of β</a:t>
            </a:r>
            <a:r>
              <a:rPr lang="en-US" sz="1100" dirty="0"/>
              <a:t>0</a:t>
            </a:r>
            <a:r>
              <a:rPr lang="en-US" dirty="0"/>
              <a:t> and b</a:t>
            </a:r>
            <a:r>
              <a:rPr lang="en-US" sz="1200" dirty="0"/>
              <a:t>1</a:t>
            </a:r>
            <a:r>
              <a:rPr lang="en-US" dirty="0"/>
              <a:t> of β</a:t>
            </a:r>
            <a:r>
              <a:rPr lang="en-US" sz="1050" dirty="0"/>
              <a:t>1</a:t>
            </a:r>
            <a:r>
              <a:rPr lang="en-US" dirty="0"/>
              <a:t> are obtained using the least squares or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symbol “</a:t>
            </a:r>
            <a:r>
              <a:rPr lang="en-US" sz="1200" dirty="0"/>
              <a:t>^</a:t>
            </a:r>
            <a:r>
              <a:rPr lang="en-US" dirty="0"/>
              <a:t>” is termed “y hat” and refers to the predicted values of the dependent variable y that are associated with values of x, given the linear model.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28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2463-518F-42E9-9462-47A45639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28"/>
            <a:ext cx="10058400" cy="737840"/>
          </a:xfrm>
        </p:spPr>
        <p:txBody>
          <a:bodyPr>
            <a:normAutofit/>
          </a:bodyPr>
          <a:lstStyle/>
          <a:p>
            <a:r>
              <a:rPr lang="en-US" sz="4400" dirty="0"/>
              <a:t>Ordinary Least Squares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B099-F510-46B7-B61F-823439E7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4730"/>
            <a:ext cx="10846904" cy="5314122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Ordinary least squares (OLS) or linear least squares </a:t>
            </a:r>
            <a:r>
              <a:rPr lang="en-US" sz="2000" dirty="0"/>
              <a:t>is a method for estimating the unknown parameters in a linear regression model, with the goal of minimizing the differences between the observed responses and the responses predicted by the linear approximation of the data.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red line represents the true relationship, f(X)=2+3X, which is known as the population regression line. The blue line is the least squares line; it is the least squares estimate for f(X) based on the observed data, shown in black.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15" y="2704605"/>
            <a:ext cx="5788602" cy="29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58400" cy="926275"/>
          </a:xfrm>
        </p:spPr>
        <p:txBody>
          <a:bodyPr>
            <a:normAutofit/>
          </a:bodyPr>
          <a:lstStyle/>
          <a:p>
            <a:pPr marL="223838" lvl="1" indent="-223838" defTabSz="890859"/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Ordinary</a:t>
            </a:r>
            <a:r>
              <a:rPr lang="en-US" sz="1800" dirty="0"/>
              <a:t> </a:t>
            </a: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Least</a:t>
            </a:r>
            <a:r>
              <a:rPr lang="en-US" sz="1800" dirty="0"/>
              <a:t> </a:t>
            </a: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Squares</a:t>
            </a:r>
            <a:r>
              <a:rPr lang="en-US" sz="1800" dirty="0"/>
              <a:t> </a:t>
            </a: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Estimation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031174" y="1521229"/>
            <a:ext cx="10058400" cy="3931920"/>
          </a:xfrm>
        </p:spPr>
        <p:txBody>
          <a:bodyPr vert="horz" lIns="45720" tIns="47887" rIns="0" bIns="47887" rtlCol="0">
            <a:normAutofit fontScale="92500" lnSpcReduction="10000"/>
          </a:bodyPr>
          <a:lstStyle/>
          <a:p>
            <a:r>
              <a:rPr lang="en-US" sz="2000" dirty="0"/>
              <a:t>Visually this is seen as the sum of the vertical distances between each data point in the set and the </a:t>
            </a:r>
            <a:r>
              <a:rPr lang="en-US" sz="2200" dirty="0"/>
              <a:t>corresponding</a:t>
            </a:r>
            <a:r>
              <a:rPr lang="en-US" sz="2000" dirty="0"/>
              <a:t> point on the regression line - the smaller the differences, the better the model fits the data. </a:t>
            </a:r>
          </a:p>
          <a:p>
            <a:pPr marL="223838" lvl="1" indent="-223838" fontAlgn="base">
              <a:lnSpc>
                <a:spcPct val="110000"/>
              </a:lnSpc>
              <a:buSzPct val="100000"/>
              <a:defRPr/>
            </a:pPr>
            <a:r>
              <a:rPr lang="en-US" sz="2000" dirty="0"/>
              <a:t>b</a:t>
            </a:r>
            <a:r>
              <a:rPr lang="en-US" sz="1300" dirty="0"/>
              <a:t>0</a:t>
            </a:r>
            <a:r>
              <a:rPr lang="en-US" sz="2000" dirty="0"/>
              <a:t>  and  b</a:t>
            </a:r>
            <a:r>
              <a:rPr lang="en-US" sz="1300" dirty="0"/>
              <a:t>1</a:t>
            </a:r>
            <a:r>
              <a:rPr lang="en-US" sz="2000" dirty="0"/>
              <a:t>  are obtained by finding the values of  b</a:t>
            </a:r>
            <a:r>
              <a:rPr lang="en-US" sz="1300" dirty="0"/>
              <a:t>0</a:t>
            </a:r>
            <a:r>
              <a:rPr lang="en-US" sz="2000" dirty="0"/>
              <a:t>  and  b</a:t>
            </a:r>
            <a:r>
              <a:rPr lang="en-US" sz="1300" dirty="0"/>
              <a:t>1</a:t>
            </a:r>
            <a:r>
              <a:rPr lang="en-US" sz="2000" dirty="0"/>
              <a:t>  that minimize the sum of the squared residuals</a:t>
            </a:r>
          </a:p>
          <a:p>
            <a:pPr marL="223838" lvl="1" indent="-223838" defTabSz="890859"/>
            <a:endParaRPr lang="en-US" dirty="0"/>
          </a:p>
          <a:p>
            <a:pPr marL="223838" lvl="1" indent="-223838" defTabSz="890859"/>
            <a:endParaRPr lang="en-US" dirty="0">
              <a:solidFill>
                <a:schemeClr val="tx1"/>
              </a:solidFill>
            </a:endParaRPr>
          </a:p>
          <a:p>
            <a:pPr marL="223838" lvl="1" indent="-223838" defTabSz="890859"/>
            <a:endParaRPr lang="en-US" dirty="0"/>
          </a:p>
          <a:p>
            <a:pPr marL="223838" lvl="1" indent="-223838" defTabSz="890859"/>
            <a:endParaRPr lang="en-US" dirty="0">
              <a:solidFill>
                <a:schemeClr val="tx1"/>
              </a:solidFill>
            </a:endParaRPr>
          </a:p>
          <a:p>
            <a:pPr marL="223838" lvl="1" indent="-223838" fontAlgn="base">
              <a:buSzPct val="100000"/>
              <a:defRPr/>
            </a:pPr>
            <a:endParaRPr lang="en-US" dirty="0"/>
          </a:p>
          <a:p>
            <a:pPr marL="223838" lvl="1" indent="-223838" fontAlgn="base">
              <a:buSzPct val="100000"/>
              <a:defRPr/>
            </a:pPr>
            <a:r>
              <a:rPr lang="en-US" sz="2000" dirty="0"/>
              <a:t>Are there any advantages of minimizing the squared errors?</a:t>
            </a:r>
          </a:p>
          <a:p>
            <a:pPr marL="223838" lvl="1" indent="-223838" fontAlgn="base">
              <a:buSzPct val="100000"/>
              <a:defRPr/>
            </a:pPr>
            <a:r>
              <a:rPr lang="en-US" sz="2000" dirty="0"/>
              <a:t>Why don't we take the sum?</a:t>
            </a:r>
          </a:p>
          <a:p>
            <a:pPr marL="223838" lvl="1" indent="-223838" fontAlgn="base">
              <a:buSzPct val="100000"/>
              <a:defRPr/>
            </a:pPr>
            <a:r>
              <a:rPr lang="en-US" sz="2000" dirty="0"/>
              <a:t>Why don't we take absolute values instead?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58D9F2DA-6DA4-468C-AF4A-6858B10A6DF6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16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565988"/>
              </p:ext>
            </p:extLst>
          </p:nvPr>
        </p:nvGraphicFramePr>
        <p:xfrm>
          <a:off x="2698574" y="2974759"/>
          <a:ext cx="4851256" cy="120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4" imgW="1726451" imgH="533169" progId="">
                  <p:embed/>
                </p:oleObj>
              </mc:Choice>
              <mc:Fallback>
                <p:oleObj name="Equation" r:id="rId4" imgW="1726451" imgH="533169" progId="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574" y="2974759"/>
                        <a:ext cx="4851256" cy="1209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82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F09A-8628-4DF0-9607-EB7628DF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4557"/>
            <a:ext cx="10058400" cy="5690483"/>
          </a:xfrm>
        </p:spPr>
        <p:txBody>
          <a:bodyPr>
            <a:normAutofit/>
          </a:bodyPr>
          <a:lstStyle/>
          <a:p>
            <a:r>
              <a:rPr lang="en-US" sz="2000" dirty="0"/>
              <a:t>This approach treats the data as a matrix and uses linear algebra operations to estimate the optimal values for the coefficients.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2DDE9D-B10F-4F56-B26D-856E57A6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21" y="2715064"/>
            <a:ext cx="3263704" cy="2281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15DE69-9970-44FA-8A94-9ACB2D3B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834" y="1029139"/>
            <a:ext cx="2926079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A94FB-30F1-4BFB-8579-2F0397D26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022" y="5001285"/>
            <a:ext cx="3094891" cy="17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4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" y="96329"/>
            <a:ext cx="10058400" cy="1371600"/>
          </a:xfrm>
        </p:spPr>
        <p:txBody>
          <a:bodyPr/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OLS Regression Properties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7887" rIns="95770" bIns="47887" rtlCol="0">
            <a:normAutofit/>
          </a:bodyPr>
          <a:lstStyle/>
          <a:p>
            <a:pPr marL="342900" lvl="1" indent="-333375" defTabSz="890859">
              <a:lnSpc>
                <a:spcPct val="140000"/>
              </a:lnSpc>
            </a:pPr>
            <a:r>
              <a:rPr lang="en-US" dirty="0"/>
              <a:t>The sum of the residuals from the least squares' regression line is 0.</a:t>
            </a:r>
          </a:p>
          <a:p>
            <a:pPr marL="342900" lvl="1" indent="-333375" defTabSz="890859">
              <a:lnSpc>
                <a:spcPct val="140000"/>
              </a:lnSpc>
              <a:buNone/>
            </a:pPr>
            <a:endParaRPr lang="en-US" dirty="0"/>
          </a:p>
          <a:p>
            <a:pPr marL="342900" lvl="1" indent="-333375" defTabSz="890859">
              <a:lnSpc>
                <a:spcPct val="140000"/>
              </a:lnSpc>
            </a:pPr>
            <a:r>
              <a:rPr lang="en-US" dirty="0"/>
              <a:t>The sum of the squared residuals is a minimum.</a:t>
            </a:r>
          </a:p>
          <a:p>
            <a:pPr marL="342900" lvl="3" indent="-333375" defTabSz="890859">
              <a:lnSpc>
                <a:spcPct val="140000"/>
              </a:lnSpc>
              <a:buNone/>
            </a:pPr>
            <a:r>
              <a:rPr lang="en-US" sz="1600" dirty="0"/>
              <a:t>	Minimize (                           )</a:t>
            </a:r>
          </a:p>
          <a:p>
            <a:pPr marL="342900" lvl="1" indent="-333375" defTabSz="890859">
              <a:lnSpc>
                <a:spcPct val="140000"/>
              </a:lnSpc>
            </a:pPr>
            <a:r>
              <a:rPr lang="en-US" dirty="0"/>
              <a:t>The least squares coefficients are unbiased estimates of  </a:t>
            </a:r>
            <a:r>
              <a:rPr lang="el-GR" dirty="0">
                <a:cs typeface="Arial" charset="0"/>
                <a:sym typeface="Symbol" pitchFamily="18" charset="2"/>
              </a:rPr>
              <a:t>β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 and  </a:t>
            </a:r>
            <a:r>
              <a:rPr lang="el-GR" dirty="0">
                <a:cs typeface="Arial" charset="0"/>
                <a:sym typeface="Symbol" pitchFamily="18" charset="2"/>
              </a:rPr>
              <a:t>β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8CDECF7E-316E-4480-AA78-DC452CA936E3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18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51029"/>
              </p:ext>
            </p:extLst>
          </p:nvPr>
        </p:nvGraphicFramePr>
        <p:xfrm>
          <a:off x="3559629" y="2506911"/>
          <a:ext cx="1483031" cy="41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4" imgW="837836" imgH="253890" progId="">
                  <p:embed/>
                </p:oleObj>
              </mc:Choice>
              <mc:Fallback>
                <p:oleObj name="Equation" r:id="rId4" imgW="837836" imgH="253890" progId="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629" y="2506911"/>
                        <a:ext cx="1483031" cy="413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522329"/>
              </p:ext>
            </p:extLst>
          </p:nvPr>
        </p:nvGraphicFramePr>
        <p:xfrm>
          <a:off x="2618736" y="3348677"/>
          <a:ext cx="1187307" cy="41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6" imgW="660113" imgH="253890" progId="">
                  <p:embed/>
                </p:oleObj>
              </mc:Choice>
              <mc:Fallback>
                <p:oleObj name="Equation" r:id="rId6" imgW="660113" imgH="253890" progId="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736" y="3348677"/>
                        <a:ext cx="1187307" cy="417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1144" y="4164082"/>
            <a:ext cx="4641471" cy="26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34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7141-944A-4416-9603-12FD772D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828"/>
            <a:ext cx="10058400" cy="759655"/>
          </a:xfrm>
        </p:spPr>
        <p:txBody>
          <a:bodyPr>
            <a:normAutofit/>
          </a:bodyPr>
          <a:lstStyle/>
          <a:p>
            <a:r>
              <a:rPr lang="en-US" sz="4400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CCE-A942-41BF-8809-640EAA4C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7957"/>
            <a:ext cx="10058400" cy="543012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Linearity</a:t>
            </a:r>
            <a:r>
              <a:rPr lang="en-US" sz="2000" dirty="0"/>
              <a:t>:- There should be a linear relationship between dependent (response) variable and independent (predictor) variable(s).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Residuals Mean should be equal to zero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No Autocorrelation of residuals</a:t>
            </a:r>
            <a:r>
              <a:rPr lang="en-US" sz="2000" dirty="0"/>
              <a:t>:- Error terms should be Independent, i.e. there should be no correlation between the residual (error) terms. Absence of this phenomenon is known as Autocorrelation.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No Multicollinearity</a:t>
            </a:r>
            <a:r>
              <a:rPr lang="en-US" sz="2000" dirty="0"/>
              <a:t>:- The independent variables should not be correlated. Absence of this phenomenon is known as multicollinearity.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Equal Variance</a:t>
            </a:r>
            <a:r>
              <a:rPr lang="en-US" sz="2000" dirty="0"/>
              <a:t>:- The error terms must have constant variance. This phenomenon is known as homoscedasticity. The presence of non-constant variance is referred to heteroscedasticity.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Normality</a:t>
            </a:r>
            <a:r>
              <a:rPr lang="en-US" sz="2000" dirty="0"/>
              <a:t>:- The error terms must be normally distributed.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Note:- If any of the above assumption is not met or violated then the predictions will be incorrect or unreliable</a:t>
            </a:r>
          </a:p>
        </p:txBody>
      </p:sp>
    </p:spTree>
    <p:extLst>
      <p:ext uri="{BB962C8B-B14F-4D97-AF65-F5344CB8AC3E}">
        <p14:creationId xmlns:p14="http://schemas.microsoft.com/office/powerpoint/2010/main" val="295688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237506"/>
            <a:ext cx="11756572" cy="635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AE53D9-8267-40B1-BE77-6998E827872C}"/>
                  </a:ext>
                </a:extLst>
              </p14:cNvPr>
              <p14:cNvContentPartPr/>
              <p14:nvPr/>
            </p14:nvContentPartPr>
            <p14:xfrm>
              <a:off x="5175838" y="4041323"/>
              <a:ext cx="27720" cy="1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AE53D9-8267-40B1-BE77-6998E82787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6838" y="4032323"/>
                <a:ext cx="4536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D56275C-84B8-4B72-A5B8-43A5613955DD}"/>
              </a:ext>
            </a:extLst>
          </p:cNvPr>
          <p:cNvGrpSpPr/>
          <p:nvPr/>
        </p:nvGrpSpPr>
        <p:grpSpPr>
          <a:xfrm>
            <a:off x="8999398" y="1875563"/>
            <a:ext cx="239040" cy="238320"/>
            <a:chOff x="8999398" y="1875563"/>
            <a:chExt cx="23904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3BFA92B-96B3-47B7-B01D-AC35F3F262C6}"/>
                    </a:ext>
                  </a:extLst>
                </p14:cNvPr>
                <p14:cNvContentPartPr/>
                <p14:nvPr/>
              </p14:nvContentPartPr>
              <p14:xfrm>
                <a:off x="9035398" y="1875563"/>
                <a:ext cx="203040" cy="188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3BFA92B-96B3-47B7-B01D-AC35F3F262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26758" y="1866563"/>
                  <a:ext cx="220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D6BFB3-337C-4655-9517-76CDE98E822B}"/>
                    </a:ext>
                  </a:extLst>
                </p14:cNvPr>
                <p14:cNvContentPartPr/>
                <p14:nvPr/>
              </p14:nvContentPartPr>
              <p14:xfrm>
                <a:off x="8999398" y="1928483"/>
                <a:ext cx="189000" cy="185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D6BFB3-337C-4655-9517-76CDE98E82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0398" y="1919483"/>
                  <a:ext cx="20664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6EBC95-4837-4126-92AB-EE66F5B3C50D}"/>
              </a:ext>
            </a:extLst>
          </p:cNvPr>
          <p:cNvGrpSpPr/>
          <p:nvPr/>
        </p:nvGrpSpPr>
        <p:grpSpPr>
          <a:xfrm>
            <a:off x="7846318" y="5786603"/>
            <a:ext cx="263880" cy="251280"/>
            <a:chOff x="7846318" y="5786603"/>
            <a:chExt cx="2638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972879-491E-438B-9F22-BF3CEBF72683}"/>
                    </a:ext>
                  </a:extLst>
                </p14:cNvPr>
                <p14:cNvContentPartPr/>
                <p14:nvPr/>
              </p14:nvContentPartPr>
              <p14:xfrm>
                <a:off x="7955398" y="5786603"/>
                <a:ext cx="56520" cy="251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972879-491E-438B-9F22-BF3CEBF726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46398" y="5777963"/>
                  <a:ext cx="74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94D8AA-690D-4D81-B487-7C3906F5D590}"/>
                    </a:ext>
                  </a:extLst>
                </p14:cNvPr>
                <p14:cNvContentPartPr/>
                <p14:nvPr/>
              </p14:nvContentPartPr>
              <p14:xfrm>
                <a:off x="7846318" y="5794523"/>
                <a:ext cx="26388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94D8AA-690D-4D81-B487-7C3906F5D5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37318" y="5785883"/>
                  <a:ext cx="2815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C39328-037E-430D-800B-E6BDEA841706}"/>
              </a:ext>
            </a:extLst>
          </p:cNvPr>
          <p:cNvGrpSpPr/>
          <p:nvPr/>
        </p:nvGrpSpPr>
        <p:grpSpPr>
          <a:xfrm>
            <a:off x="8157358" y="5813603"/>
            <a:ext cx="598680" cy="351000"/>
            <a:chOff x="8157358" y="5813603"/>
            <a:chExt cx="59868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813491-3880-4498-83E9-E8817B20B993}"/>
                    </a:ext>
                  </a:extLst>
                </p14:cNvPr>
                <p14:cNvContentPartPr/>
                <p14:nvPr/>
              </p14:nvContentPartPr>
              <p14:xfrm>
                <a:off x="8183998" y="6039683"/>
                <a:ext cx="2880" cy="1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813491-3880-4498-83E9-E8817B20B9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75358" y="6031043"/>
                  <a:ext cx="2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FADC07-5202-4328-8516-CB860CC4990E}"/>
                    </a:ext>
                  </a:extLst>
                </p14:cNvPr>
                <p14:cNvContentPartPr/>
                <p14:nvPr/>
              </p14:nvContentPartPr>
              <p14:xfrm>
                <a:off x="8157358" y="5984603"/>
                <a:ext cx="118800" cy="18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FADC07-5202-4328-8516-CB860CC499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48358" y="5975963"/>
                  <a:ext cx="136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7350FE-8029-4AAC-9673-09592EA26F6E}"/>
                    </a:ext>
                  </a:extLst>
                </p14:cNvPr>
                <p14:cNvContentPartPr/>
                <p14:nvPr/>
              </p14:nvContentPartPr>
              <p14:xfrm>
                <a:off x="8237638" y="6092963"/>
                <a:ext cx="106920" cy="7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7350FE-8029-4AAC-9673-09592EA26F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28638" y="6084323"/>
                  <a:ext cx="124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C6AF57-609D-4A2B-B992-4F294EA2208F}"/>
                    </a:ext>
                  </a:extLst>
                </p14:cNvPr>
                <p14:cNvContentPartPr/>
                <p14:nvPr/>
              </p14:nvContentPartPr>
              <p14:xfrm>
                <a:off x="8364718" y="5984963"/>
                <a:ext cx="41400" cy="7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C6AF57-609D-4A2B-B992-4F294EA220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55718" y="5976323"/>
                  <a:ext cx="59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66B796-ED87-49DC-A125-717562213B6E}"/>
                    </a:ext>
                  </a:extLst>
                </p14:cNvPr>
                <p14:cNvContentPartPr/>
                <p14:nvPr/>
              </p14:nvContentPartPr>
              <p14:xfrm>
                <a:off x="8442838" y="5903963"/>
                <a:ext cx="149400" cy="13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66B796-ED87-49DC-A125-717562213B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34198" y="5894963"/>
                  <a:ext cx="167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EBB85E-D210-43F2-B36E-73DE4A9522B5}"/>
                    </a:ext>
                  </a:extLst>
                </p14:cNvPr>
                <p14:cNvContentPartPr/>
                <p14:nvPr/>
              </p14:nvContentPartPr>
              <p14:xfrm>
                <a:off x="8635078" y="5813603"/>
                <a:ext cx="120960" cy="14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EBB85E-D210-43F2-B36E-73DE4A9522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26438" y="5804603"/>
                  <a:ext cx="138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A1FF6A-BD6C-4F89-8BDB-13023AF45075}"/>
                    </a:ext>
                  </a:extLst>
                </p14:cNvPr>
                <p14:cNvContentPartPr/>
                <p14:nvPr/>
              </p14:nvContentPartPr>
              <p14:xfrm>
                <a:off x="8321518" y="5827283"/>
                <a:ext cx="8280" cy="1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A1FF6A-BD6C-4F89-8BDB-13023AF450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2518" y="5818283"/>
                  <a:ext cx="2592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CCA1128-4233-4C6E-93D3-FA926C3D5834}"/>
                  </a:ext>
                </a:extLst>
              </p14:cNvPr>
              <p14:cNvContentPartPr/>
              <p14:nvPr/>
            </p14:nvContentPartPr>
            <p14:xfrm>
              <a:off x="10094158" y="2687723"/>
              <a:ext cx="24840" cy="252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CCA1128-4233-4C6E-93D3-FA926C3D58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85518" y="2678723"/>
                <a:ext cx="4248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261C281-044B-45CB-9821-1F08FA22049C}"/>
              </a:ext>
            </a:extLst>
          </p:cNvPr>
          <p:cNvGrpSpPr/>
          <p:nvPr/>
        </p:nvGrpSpPr>
        <p:grpSpPr>
          <a:xfrm>
            <a:off x="9262918" y="2297843"/>
            <a:ext cx="135000" cy="271800"/>
            <a:chOff x="9262918" y="2297843"/>
            <a:chExt cx="1350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1FB5B7-D6D7-4A18-981D-6DBC00EB30EE}"/>
                    </a:ext>
                  </a:extLst>
                </p14:cNvPr>
                <p14:cNvContentPartPr/>
                <p14:nvPr/>
              </p14:nvContentPartPr>
              <p14:xfrm>
                <a:off x="9262918" y="2297843"/>
                <a:ext cx="93600" cy="10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1FB5B7-D6D7-4A18-981D-6DBC00EB30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3918" y="2289203"/>
                  <a:ext cx="111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56E919-84B1-446D-8C86-ACA75A195636}"/>
                    </a:ext>
                  </a:extLst>
                </p14:cNvPr>
                <p14:cNvContentPartPr/>
                <p14:nvPr/>
              </p14:nvContentPartPr>
              <p14:xfrm>
                <a:off x="9365878" y="2323403"/>
                <a:ext cx="32040" cy="24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56E919-84B1-446D-8C86-ACA75A1956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57238" y="2314763"/>
                  <a:ext cx="4968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BEFC16-F69B-49C4-9042-AFE481BC7EA4}"/>
                  </a:ext>
                </a:extLst>
              </p14:cNvPr>
              <p14:cNvContentPartPr/>
              <p14:nvPr/>
            </p14:nvContentPartPr>
            <p14:xfrm>
              <a:off x="8436718" y="4667363"/>
              <a:ext cx="864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BEFC16-F69B-49C4-9042-AFE481BC7EA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28078" y="4658363"/>
                <a:ext cx="262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03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7FBC-973B-4AFA-BB62-9567C865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68" y="255373"/>
            <a:ext cx="10058400" cy="871130"/>
          </a:xfrm>
        </p:spPr>
        <p:txBody>
          <a:bodyPr/>
          <a:lstStyle/>
          <a:p>
            <a:r>
              <a:rPr lang="en-US" dirty="0"/>
              <a:t>Residual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1A48-75F0-49C8-B36B-A75BA44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30" y="1463039"/>
            <a:ext cx="11435595" cy="5139587"/>
          </a:xfrm>
        </p:spPr>
        <p:txBody>
          <a:bodyPr/>
          <a:lstStyle/>
          <a:p>
            <a:r>
              <a:rPr lang="en-US" b="1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Residual </a:t>
            </a: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for a point in the data is the difference between the actual and the predicted value by our linear regression model.</a:t>
            </a:r>
          </a:p>
          <a:p>
            <a:endParaRPr lang="en-US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l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Using the residual values, we can determine the </a:t>
            </a:r>
          </a:p>
          <a:p>
            <a:pPr algn="l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sum of squares of the residuals also known as 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Residual sum of squares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 or RSS.</a:t>
            </a:r>
          </a:p>
          <a:p>
            <a:r>
              <a:rPr lang="en-US" dirty="0"/>
              <a:t>RSS is also referred to as Sum of squared errors (SSE)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RSS gives us the variation in the target variable </a:t>
            </a:r>
          </a:p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that is </a:t>
            </a:r>
            <a:r>
              <a:rPr lang="en-US" b="1" i="0" dirty="0">
                <a:solidFill>
                  <a:srgbClr val="595858"/>
                </a:solidFill>
                <a:effectLst/>
                <a:latin typeface="roboto"/>
              </a:rPr>
              <a:t>not explained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 by our model.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914CB-FD6D-4E90-AC58-292C5B88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10" y="2127610"/>
            <a:ext cx="4633415" cy="3690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13020-F128-4FD1-BB0A-AE32F77F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24" y="4198561"/>
            <a:ext cx="3086640" cy="9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1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427512" y="201524"/>
            <a:ext cx="11505407" cy="1371600"/>
          </a:xfrm>
        </p:spPr>
        <p:txBody>
          <a:bodyPr>
            <a:normAutofit/>
          </a:bodyPr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Explained and Unexplained Variation</a:t>
            </a:r>
          </a:p>
        </p:txBody>
      </p:sp>
      <p:sp>
        <p:nvSpPr>
          <p:cNvPr id="757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C3451518-75B0-4C0A-B182-9D6783BE93B2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21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1702064" y="1447801"/>
            <a:ext cx="8905450" cy="4755797"/>
            <a:chOff x="559064" y="1447800"/>
            <a:chExt cx="8905450" cy="4755797"/>
          </a:xfrm>
        </p:grpSpPr>
        <p:sp>
          <p:nvSpPr>
            <p:cNvPr id="75778" name="Rectangle 13"/>
            <p:cNvSpPr>
              <a:spLocks noChangeArrowheads="1"/>
            </p:cNvSpPr>
            <p:nvPr/>
          </p:nvSpPr>
          <p:spPr bwMode="auto">
            <a:xfrm>
              <a:off x="3944370" y="5724853"/>
              <a:ext cx="904826" cy="4787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4774" tIns="46555" rIns="94774" bIns="46555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X</a:t>
              </a:r>
              <a:r>
                <a:rPr lang="en-US" sz="2500" b="1" baseline="-250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i</a:t>
              </a:r>
            </a:p>
          </p:txBody>
        </p:sp>
        <p:sp>
          <p:nvSpPr>
            <p:cNvPr id="75782" name="Line 3"/>
            <p:cNvSpPr>
              <a:spLocks noChangeShapeType="1"/>
            </p:cNvSpPr>
            <p:nvPr/>
          </p:nvSpPr>
          <p:spPr bwMode="auto">
            <a:xfrm flipH="1">
              <a:off x="1028285" y="2054039"/>
              <a:ext cx="32817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783" name="Line 8"/>
            <p:cNvSpPr>
              <a:spLocks noChangeShapeType="1"/>
            </p:cNvSpPr>
            <p:nvPr/>
          </p:nvSpPr>
          <p:spPr bwMode="auto">
            <a:xfrm>
              <a:off x="1028285" y="1735253"/>
              <a:ext cx="0" cy="3937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784" name="Line 9"/>
            <p:cNvSpPr>
              <a:spLocks noChangeShapeType="1"/>
            </p:cNvSpPr>
            <p:nvPr/>
          </p:nvSpPr>
          <p:spPr bwMode="auto">
            <a:xfrm>
              <a:off x="1028285" y="5702367"/>
              <a:ext cx="78319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785" name="Line 10"/>
            <p:cNvSpPr>
              <a:spLocks noChangeShapeType="1"/>
            </p:cNvSpPr>
            <p:nvPr/>
          </p:nvSpPr>
          <p:spPr bwMode="auto">
            <a:xfrm flipV="1">
              <a:off x="1565731" y="2327867"/>
              <a:ext cx="6427073" cy="2566636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786" name="Oval 11"/>
            <p:cNvSpPr>
              <a:spLocks noChangeArrowheads="1"/>
            </p:cNvSpPr>
            <p:nvPr/>
          </p:nvSpPr>
          <p:spPr bwMode="auto">
            <a:xfrm>
              <a:off x="4230683" y="1951863"/>
              <a:ext cx="313278" cy="28881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75787" name="Line 12"/>
            <p:cNvSpPr>
              <a:spLocks noChangeShapeType="1"/>
            </p:cNvSpPr>
            <p:nvPr/>
          </p:nvSpPr>
          <p:spPr bwMode="auto">
            <a:xfrm>
              <a:off x="4388018" y="2262475"/>
              <a:ext cx="0" cy="21960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788" name="Rectangle 15"/>
            <p:cNvSpPr>
              <a:spLocks noChangeArrowheads="1"/>
            </p:cNvSpPr>
            <p:nvPr/>
          </p:nvSpPr>
          <p:spPr bwMode="auto">
            <a:xfrm>
              <a:off x="8840743" y="4259656"/>
              <a:ext cx="477575" cy="5486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00FF00"/>
                  </a:solidFill>
                  <a:latin typeface="Calibri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75789" name="Rectangle 16"/>
            <p:cNvSpPr>
              <a:spLocks noChangeArrowheads="1"/>
            </p:cNvSpPr>
            <p:nvPr/>
          </p:nvSpPr>
          <p:spPr bwMode="auto">
            <a:xfrm>
              <a:off x="8840743" y="5557960"/>
              <a:ext cx="477575" cy="5486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x</a:t>
              </a:r>
            </a:p>
          </p:txBody>
        </p:sp>
        <p:sp>
          <p:nvSpPr>
            <p:cNvPr id="75790" name="Rectangle 17"/>
            <p:cNvSpPr>
              <a:spLocks noChangeArrowheads="1"/>
            </p:cNvSpPr>
            <p:nvPr/>
          </p:nvSpPr>
          <p:spPr bwMode="auto">
            <a:xfrm>
              <a:off x="559064" y="1807456"/>
              <a:ext cx="790853" cy="5486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006699"/>
                  </a:solidFill>
                  <a:latin typeface="Calibri" pitchFamily="34" charset="0"/>
                  <a:cs typeface="Arial" charset="0"/>
                </a:rPr>
                <a:t>y</a:t>
              </a:r>
              <a:r>
                <a:rPr lang="en-US" sz="2900" b="1" baseline="-25000" dirty="0">
                  <a:solidFill>
                    <a:srgbClr val="006699"/>
                  </a:solidFill>
                  <a:latin typeface="Calibri" pitchFamily="34" charset="0"/>
                  <a:cs typeface="Arial" charset="0"/>
                </a:rPr>
                <a:t>i</a:t>
              </a:r>
            </a:p>
          </p:txBody>
        </p:sp>
        <p:sp>
          <p:nvSpPr>
            <p:cNvPr id="75791" name="Freeform 18"/>
            <p:cNvSpPr>
              <a:spLocks/>
            </p:cNvSpPr>
            <p:nvPr/>
          </p:nvSpPr>
          <p:spPr bwMode="auto">
            <a:xfrm>
              <a:off x="3530332" y="2094909"/>
              <a:ext cx="548585" cy="2384083"/>
            </a:xfrm>
            <a:custGeom>
              <a:avLst/>
              <a:gdLst>
                <a:gd name="T0" fmla="*/ 2147483647 w 337"/>
                <a:gd name="T1" fmla="*/ 0 h 1587"/>
                <a:gd name="T2" fmla="*/ 2147483647 w 337"/>
                <a:gd name="T3" fmla="*/ 2147483647 h 1587"/>
                <a:gd name="T4" fmla="*/ 2147483647 w 337"/>
                <a:gd name="T5" fmla="*/ 2147483647 h 1587"/>
                <a:gd name="T6" fmla="*/ 2147483647 w 337"/>
                <a:gd name="T7" fmla="*/ 2147483647 h 1587"/>
                <a:gd name="T8" fmla="*/ 2147483647 w 337"/>
                <a:gd name="T9" fmla="*/ 2147483647 h 1587"/>
                <a:gd name="T10" fmla="*/ 2147483647 w 337"/>
                <a:gd name="T11" fmla="*/ 2147483647 h 1587"/>
                <a:gd name="T12" fmla="*/ 2147483647 w 337"/>
                <a:gd name="T13" fmla="*/ 2147483647 h 1587"/>
                <a:gd name="T14" fmla="*/ 2147483647 w 337"/>
                <a:gd name="T15" fmla="*/ 2147483647 h 1587"/>
                <a:gd name="T16" fmla="*/ 2147483647 w 337"/>
                <a:gd name="T17" fmla="*/ 2147483647 h 1587"/>
                <a:gd name="T18" fmla="*/ 2147483647 w 337"/>
                <a:gd name="T19" fmla="*/ 2147483647 h 1587"/>
                <a:gd name="T20" fmla="*/ 2147483647 w 337"/>
                <a:gd name="T21" fmla="*/ 2147483647 h 1587"/>
                <a:gd name="T22" fmla="*/ 2147483647 w 337"/>
                <a:gd name="T23" fmla="*/ 2147483647 h 1587"/>
                <a:gd name="T24" fmla="*/ 2147483647 w 337"/>
                <a:gd name="T25" fmla="*/ 2147483647 h 1587"/>
                <a:gd name="T26" fmla="*/ 2147483647 w 337"/>
                <a:gd name="T27" fmla="*/ 2147483647 h 1587"/>
                <a:gd name="T28" fmla="*/ 2147483647 w 337"/>
                <a:gd name="T29" fmla="*/ 2147483647 h 1587"/>
                <a:gd name="T30" fmla="*/ 2147483647 w 337"/>
                <a:gd name="T31" fmla="*/ 2147483647 h 1587"/>
                <a:gd name="T32" fmla="*/ 2147483647 w 337"/>
                <a:gd name="T33" fmla="*/ 2147483647 h 1587"/>
                <a:gd name="T34" fmla="*/ 0 w 337"/>
                <a:gd name="T35" fmla="*/ 2147483647 h 1587"/>
                <a:gd name="T36" fmla="*/ 2147483647 w 337"/>
                <a:gd name="T37" fmla="*/ 2147483647 h 1587"/>
                <a:gd name="T38" fmla="*/ 2147483647 w 337"/>
                <a:gd name="T39" fmla="*/ 2147483647 h 1587"/>
                <a:gd name="T40" fmla="*/ 2147483647 w 337"/>
                <a:gd name="T41" fmla="*/ 2147483647 h 1587"/>
                <a:gd name="T42" fmla="*/ 2147483647 w 337"/>
                <a:gd name="T43" fmla="*/ 2147483647 h 1587"/>
                <a:gd name="T44" fmla="*/ 2147483647 w 337"/>
                <a:gd name="T45" fmla="*/ 2147483647 h 1587"/>
                <a:gd name="T46" fmla="*/ 2147483647 w 337"/>
                <a:gd name="T47" fmla="*/ 2147483647 h 1587"/>
                <a:gd name="T48" fmla="*/ 2147483647 w 337"/>
                <a:gd name="T49" fmla="*/ 2147483647 h 1587"/>
                <a:gd name="T50" fmla="*/ 2147483647 w 337"/>
                <a:gd name="T51" fmla="*/ 2147483647 h 1587"/>
                <a:gd name="T52" fmla="*/ 2147483647 w 337"/>
                <a:gd name="T53" fmla="*/ 2147483647 h 1587"/>
                <a:gd name="T54" fmla="*/ 2147483647 w 337"/>
                <a:gd name="T55" fmla="*/ 2147483647 h 1587"/>
                <a:gd name="T56" fmla="*/ 2147483647 w 337"/>
                <a:gd name="T57" fmla="*/ 2147483647 h 1587"/>
                <a:gd name="T58" fmla="*/ 2147483647 w 337"/>
                <a:gd name="T59" fmla="*/ 2147483647 h 1587"/>
                <a:gd name="T60" fmla="*/ 2147483647 w 337"/>
                <a:gd name="T61" fmla="*/ 2147483647 h 1587"/>
                <a:gd name="T62" fmla="*/ 2147483647 w 337"/>
                <a:gd name="T63" fmla="*/ 2147483647 h 1587"/>
                <a:gd name="T64" fmla="*/ 2147483647 w 337"/>
                <a:gd name="T65" fmla="*/ 2147483647 h 1587"/>
                <a:gd name="T66" fmla="*/ 2147483647 w 337"/>
                <a:gd name="T67" fmla="*/ 2147483647 h 1587"/>
                <a:gd name="T68" fmla="*/ 2147483647 w 337"/>
                <a:gd name="T69" fmla="*/ 2147483647 h 1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7"/>
                <a:gd name="T106" fmla="*/ 0 h 1587"/>
                <a:gd name="T107" fmla="*/ 337 w 337"/>
                <a:gd name="T108" fmla="*/ 1587 h 1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7" h="1587">
                  <a:moveTo>
                    <a:pt x="336" y="0"/>
                  </a:moveTo>
                  <a:lnTo>
                    <a:pt x="303" y="5"/>
                  </a:lnTo>
                  <a:lnTo>
                    <a:pt x="270" y="10"/>
                  </a:lnTo>
                  <a:lnTo>
                    <a:pt x="240" y="23"/>
                  </a:lnTo>
                  <a:lnTo>
                    <a:pt x="218" y="42"/>
                  </a:lnTo>
                  <a:lnTo>
                    <a:pt x="196" y="60"/>
                  </a:lnTo>
                  <a:lnTo>
                    <a:pt x="181" y="83"/>
                  </a:lnTo>
                  <a:lnTo>
                    <a:pt x="170" y="106"/>
                  </a:lnTo>
                  <a:lnTo>
                    <a:pt x="166" y="134"/>
                  </a:lnTo>
                  <a:lnTo>
                    <a:pt x="166" y="659"/>
                  </a:lnTo>
                  <a:lnTo>
                    <a:pt x="163" y="687"/>
                  </a:lnTo>
                  <a:lnTo>
                    <a:pt x="155" y="710"/>
                  </a:lnTo>
                  <a:lnTo>
                    <a:pt x="137" y="733"/>
                  </a:lnTo>
                  <a:lnTo>
                    <a:pt x="118" y="756"/>
                  </a:lnTo>
                  <a:lnTo>
                    <a:pt x="93" y="770"/>
                  </a:lnTo>
                  <a:lnTo>
                    <a:pt x="67" y="784"/>
                  </a:lnTo>
                  <a:lnTo>
                    <a:pt x="34" y="789"/>
                  </a:lnTo>
                  <a:lnTo>
                    <a:pt x="0" y="793"/>
                  </a:lnTo>
                  <a:lnTo>
                    <a:pt x="34" y="798"/>
                  </a:lnTo>
                  <a:lnTo>
                    <a:pt x="67" y="802"/>
                  </a:lnTo>
                  <a:lnTo>
                    <a:pt x="93" y="816"/>
                  </a:lnTo>
                  <a:lnTo>
                    <a:pt x="118" y="835"/>
                  </a:lnTo>
                  <a:lnTo>
                    <a:pt x="137" y="853"/>
                  </a:lnTo>
                  <a:lnTo>
                    <a:pt x="155" y="876"/>
                  </a:lnTo>
                  <a:lnTo>
                    <a:pt x="163" y="899"/>
                  </a:lnTo>
                  <a:lnTo>
                    <a:pt x="166" y="927"/>
                  </a:lnTo>
                  <a:lnTo>
                    <a:pt x="166" y="1452"/>
                  </a:lnTo>
                  <a:lnTo>
                    <a:pt x="170" y="1480"/>
                  </a:lnTo>
                  <a:lnTo>
                    <a:pt x="181" y="1503"/>
                  </a:lnTo>
                  <a:lnTo>
                    <a:pt x="196" y="1526"/>
                  </a:lnTo>
                  <a:lnTo>
                    <a:pt x="218" y="1549"/>
                  </a:lnTo>
                  <a:lnTo>
                    <a:pt x="240" y="1563"/>
                  </a:lnTo>
                  <a:lnTo>
                    <a:pt x="270" y="1577"/>
                  </a:lnTo>
                  <a:lnTo>
                    <a:pt x="303" y="1581"/>
                  </a:lnTo>
                  <a:lnTo>
                    <a:pt x="336" y="1586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 lIns="104274" tIns="52138" rIns="104274" bIns="5213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792" name="Line 26"/>
            <p:cNvSpPr>
              <a:spLocks noChangeShapeType="1"/>
            </p:cNvSpPr>
            <p:nvPr/>
          </p:nvSpPr>
          <p:spPr bwMode="auto">
            <a:xfrm>
              <a:off x="4388018" y="4498065"/>
              <a:ext cx="0" cy="1185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793" name="Rectangle 27"/>
            <p:cNvSpPr>
              <a:spLocks noChangeArrowheads="1"/>
            </p:cNvSpPr>
            <p:nvPr/>
          </p:nvSpPr>
          <p:spPr bwMode="auto">
            <a:xfrm>
              <a:off x="8842135" y="3900000"/>
              <a:ext cx="622379" cy="5486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66FF33"/>
                  </a:solidFill>
                  <a:latin typeface="Times New Roman" pitchFamily="18" charset="0"/>
                  <a:cs typeface="Arial" charset="0"/>
                </a:rPr>
                <a:t>_</a:t>
              </a:r>
            </a:p>
          </p:txBody>
        </p:sp>
        <p:sp>
          <p:nvSpPr>
            <p:cNvPr id="75794" name="Rectangle 31"/>
            <p:cNvSpPr>
              <a:spLocks noChangeArrowheads="1"/>
            </p:cNvSpPr>
            <p:nvPr/>
          </p:nvSpPr>
          <p:spPr bwMode="auto">
            <a:xfrm>
              <a:off x="8059637" y="2168475"/>
              <a:ext cx="362870" cy="4900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lIns="104274" tIns="52138" rIns="104274" bIns="521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288FC8"/>
                  </a:solidFill>
                  <a:latin typeface="Calibri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75795" name="Rectangle 32"/>
            <p:cNvSpPr>
              <a:spLocks noChangeArrowheads="1"/>
            </p:cNvSpPr>
            <p:nvPr/>
          </p:nvSpPr>
          <p:spPr bwMode="auto">
            <a:xfrm>
              <a:off x="8059637" y="1951863"/>
              <a:ext cx="1102739" cy="4870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288FC8"/>
                  </a:solidFill>
                  <a:latin typeface="Symbol" pitchFamily="18" charset="2"/>
                  <a:cs typeface="Arial" charset="0"/>
                </a:rPr>
                <a:t></a:t>
              </a:r>
            </a:p>
          </p:txBody>
        </p:sp>
        <p:sp>
          <p:nvSpPr>
            <p:cNvPr id="75796" name="Rectangle 33"/>
            <p:cNvSpPr>
              <a:spLocks noChangeArrowheads="1"/>
            </p:cNvSpPr>
            <p:nvPr/>
          </p:nvSpPr>
          <p:spPr bwMode="auto">
            <a:xfrm>
              <a:off x="716400" y="1447800"/>
              <a:ext cx="477575" cy="5486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75797" name="Line 34"/>
            <p:cNvSpPr>
              <a:spLocks noChangeShapeType="1"/>
            </p:cNvSpPr>
            <p:nvPr/>
          </p:nvSpPr>
          <p:spPr bwMode="auto">
            <a:xfrm flipH="1">
              <a:off x="1028285" y="3777981"/>
              <a:ext cx="33597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798" name="Rectangle 35"/>
            <p:cNvSpPr>
              <a:spLocks noChangeArrowheads="1"/>
            </p:cNvSpPr>
            <p:nvPr/>
          </p:nvSpPr>
          <p:spPr bwMode="auto">
            <a:xfrm>
              <a:off x="559064" y="4259656"/>
              <a:ext cx="469221" cy="5486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00FF00"/>
                  </a:solidFill>
                  <a:latin typeface="Calibri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75799" name="Rectangle 36"/>
            <p:cNvSpPr>
              <a:spLocks noChangeArrowheads="1"/>
            </p:cNvSpPr>
            <p:nvPr/>
          </p:nvSpPr>
          <p:spPr bwMode="auto">
            <a:xfrm>
              <a:off x="559064" y="3898638"/>
              <a:ext cx="622379" cy="5486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66FF33"/>
                  </a:solidFill>
                  <a:latin typeface="Times New Roman" pitchFamily="18" charset="0"/>
                  <a:cs typeface="Arial" charset="0"/>
                </a:rPr>
                <a:t>_</a:t>
              </a:r>
            </a:p>
          </p:txBody>
        </p:sp>
        <p:sp>
          <p:nvSpPr>
            <p:cNvPr id="75800" name="Rectangle 37"/>
            <p:cNvSpPr>
              <a:spLocks noChangeArrowheads="1"/>
            </p:cNvSpPr>
            <p:nvPr/>
          </p:nvSpPr>
          <p:spPr bwMode="auto">
            <a:xfrm>
              <a:off x="637035" y="3538982"/>
              <a:ext cx="362870" cy="4900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lIns="104274" tIns="52138" rIns="104274" bIns="521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288FC8"/>
                  </a:solidFill>
                  <a:latin typeface="Calibri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75801" name="Rectangle 38"/>
            <p:cNvSpPr>
              <a:spLocks noChangeArrowheads="1"/>
            </p:cNvSpPr>
            <p:nvPr/>
          </p:nvSpPr>
          <p:spPr bwMode="auto">
            <a:xfrm>
              <a:off x="637035" y="3322371"/>
              <a:ext cx="1104131" cy="4870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288FC8"/>
                  </a:solidFill>
                  <a:latin typeface="Symbol" pitchFamily="18" charset="2"/>
                  <a:cs typeface="Arial" charset="0"/>
                </a:rPr>
                <a:t></a:t>
              </a:r>
            </a:p>
          </p:txBody>
        </p:sp>
        <p:sp>
          <p:nvSpPr>
            <p:cNvPr id="75817" name="Freeform 20"/>
            <p:cNvSpPr>
              <a:spLocks/>
            </p:cNvSpPr>
            <p:nvPr/>
          </p:nvSpPr>
          <p:spPr bwMode="auto">
            <a:xfrm>
              <a:off x="4399156" y="2207921"/>
              <a:ext cx="318552" cy="1520425"/>
            </a:xfrm>
            <a:custGeom>
              <a:avLst/>
              <a:gdLst>
                <a:gd name="T0" fmla="*/ 0 w 196"/>
                <a:gd name="T1" fmla="*/ 0 h 1012"/>
                <a:gd name="T2" fmla="*/ 8992 w 196"/>
                <a:gd name="T3" fmla="*/ 4 h 1012"/>
                <a:gd name="T4" fmla="*/ 20189 w 196"/>
                <a:gd name="T5" fmla="*/ 8 h 1012"/>
                <a:gd name="T6" fmla="*/ 35716 w 196"/>
                <a:gd name="T7" fmla="*/ 26 h 1012"/>
                <a:gd name="T8" fmla="*/ 44868 w 196"/>
                <a:gd name="T9" fmla="*/ 52 h 1012"/>
                <a:gd name="T10" fmla="*/ 48887 w 196"/>
                <a:gd name="T11" fmla="*/ 85 h 1012"/>
                <a:gd name="T12" fmla="*/ 48887 w 196"/>
                <a:gd name="T13" fmla="*/ 421 h 1012"/>
                <a:gd name="T14" fmla="*/ 53472 w 196"/>
                <a:gd name="T15" fmla="*/ 454 h 1012"/>
                <a:gd name="T16" fmla="*/ 61864 w 196"/>
                <a:gd name="T17" fmla="*/ 480 h 1012"/>
                <a:gd name="T18" fmla="*/ 77912 w 196"/>
                <a:gd name="T19" fmla="*/ 498 h 1012"/>
                <a:gd name="T20" fmla="*/ 96438 w 196"/>
                <a:gd name="T21" fmla="*/ 506 h 1012"/>
                <a:gd name="T22" fmla="*/ 77912 w 196"/>
                <a:gd name="T23" fmla="*/ 513 h 1012"/>
                <a:gd name="T24" fmla="*/ 61864 w 196"/>
                <a:gd name="T25" fmla="*/ 532 h 1012"/>
                <a:gd name="T26" fmla="*/ 53472 w 196"/>
                <a:gd name="T27" fmla="*/ 557 h 1012"/>
                <a:gd name="T28" fmla="*/ 48887 w 196"/>
                <a:gd name="T29" fmla="*/ 591 h 1012"/>
                <a:gd name="T30" fmla="*/ 48887 w 196"/>
                <a:gd name="T31" fmla="*/ 926 h 1012"/>
                <a:gd name="T32" fmla="*/ 44868 w 196"/>
                <a:gd name="T33" fmla="*/ 959 h 1012"/>
                <a:gd name="T34" fmla="*/ 35716 w 196"/>
                <a:gd name="T35" fmla="*/ 985 h 1012"/>
                <a:gd name="T36" fmla="*/ 20189 w 196"/>
                <a:gd name="T37" fmla="*/ 1004 h 1012"/>
                <a:gd name="T38" fmla="*/ 8992 w 196"/>
                <a:gd name="T39" fmla="*/ 1011 h 1012"/>
                <a:gd name="T40" fmla="*/ 0 w 196"/>
                <a:gd name="T41" fmla="*/ 1011 h 10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6"/>
                <a:gd name="T64" fmla="*/ 0 h 1012"/>
                <a:gd name="T65" fmla="*/ 196 w 196"/>
                <a:gd name="T66" fmla="*/ 1012 h 10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6" h="1012">
                  <a:moveTo>
                    <a:pt x="0" y="0"/>
                  </a:moveTo>
                  <a:lnTo>
                    <a:pt x="18" y="4"/>
                  </a:lnTo>
                  <a:lnTo>
                    <a:pt x="41" y="8"/>
                  </a:lnTo>
                  <a:lnTo>
                    <a:pt x="73" y="26"/>
                  </a:lnTo>
                  <a:lnTo>
                    <a:pt x="91" y="52"/>
                  </a:lnTo>
                  <a:lnTo>
                    <a:pt x="100" y="85"/>
                  </a:lnTo>
                  <a:lnTo>
                    <a:pt x="100" y="421"/>
                  </a:lnTo>
                  <a:lnTo>
                    <a:pt x="109" y="454"/>
                  </a:lnTo>
                  <a:lnTo>
                    <a:pt x="127" y="480"/>
                  </a:lnTo>
                  <a:lnTo>
                    <a:pt x="159" y="498"/>
                  </a:lnTo>
                  <a:lnTo>
                    <a:pt x="195" y="506"/>
                  </a:lnTo>
                  <a:lnTo>
                    <a:pt x="159" y="513"/>
                  </a:lnTo>
                  <a:lnTo>
                    <a:pt x="127" y="532"/>
                  </a:lnTo>
                  <a:lnTo>
                    <a:pt x="109" y="557"/>
                  </a:lnTo>
                  <a:lnTo>
                    <a:pt x="100" y="591"/>
                  </a:lnTo>
                  <a:lnTo>
                    <a:pt x="100" y="926"/>
                  </a:lnTo>
                  <a:lnTo>
                    <a:pt x="91" y="959"/>
                  </a:lnTo>
                  <a:lnTo>
                    <a:pt x="73" y="985"/>
                  </a:lnTo>
                  <a:lnTo>
                    <a:pt x="41" y="1004"/>
                  </a:lnTo>
                  <a:lnTo>
                    <a:pt x="18" y="1011"/>
                  </a:lnTo>
                  <a:lnTo>
                    <a:pt x="0" y="1011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818" name="Rectangle 22"/>
            <p:cNvSpPr>
              <a:spLocks noChangeArrowheads="1"/>
            </p:cNvSpPr>
            <p:nvPr/>
          </p:nvSpPr>
          <p:spPr bwMode="auto">
            <a:xfrm>
              <a:off x="6110621" y="2233462"/>
              <a:ext cx="1104413" cy="4744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288FC8"/>
                  </a:solidFill>
                  <a:latin typeface="Symbol" pitchFamily="18" charset="2"/>
                  <a:cs typeface="Arial" charset="0"/>
                </a:rPr>
                <a:t></a:t>
              </a:r>
            </a:p>
          </p:txBody>
        </p:sp>
        <p:sp>
          <p:nvSpPr>
            <p:cNvPr id="75819" name="Rectangle 40"/>
            <p:cNvSpPr>
              <a:spLocks noChangeArrowheads="1"/>
            </p:cNvSpPr>
            <p:nvPr/>
          </p:nvSpPr>
          <p:spPr bwMode="auto">
            <a:xfrm>
              <a:off x="4731231" y="1857863"/>
              <a:ext cx="3362954" cy="46857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72000" tIns="72000" rIns="72000" bIns="72000">
              <a:spAutoFit/>
            </a:bodyPr>
            <a:lstStyle/>
            <a:p>
              <a:pPr fontAlgn="base">
                <a:spcBef>
                  <a:spcPct val="4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SSE = Sum of squared errors </a:t>
              </a:r>
            </a:p>
          </p:txBody>
        </p:sp>
        <p:sp>
          <p:nvSpPr>
            <p:cNvPr id="75811" name="Freeform 23"/>
            <p:cNvSpPr>
              <a:spLocks/>
            </p:cNvSpPr>
            <p:nvPr/>
          </p:nvSpPr>
          <p:spPr bwMode="auto">
            <a:xfrm>
              <a:off x="4543404" y="3754976"/>
              <a:ext cx="234402" cy="723810"/>
            </a:xfrm>
            <a:custGeom>
              <a:avLst/>
              <a:gdLst>
                <a:gd name="T0" fmla="*/ 0 w 144"/>
                <a:gd name="T1" fmla="*/ 0 h 577"/>
                <a:gd name="T2" fmla="*/ 15088 w 144"/>
                <a:gd name="T3" fmla="*/ 3 h 577"/>
                <a:gd name="T4" fmla="*/ 28077 w 144"/>
                <a:gd name="T5" fmla="*/ 3 h 577"/>
                <a:gd name="T6" fmla="*/ 35698 w 144"/>
                <a:gd name="T7" fmla="*/ 3 h 577"/>
                <a:gd name="T8" fmla="*/ 38663 w 144"/>
                <a:gd name="T9" fmla="*/ 3 h 577"/>
                <a:gd name="T10" fmla="*/ 38663 w 144"/>
                <a:gd name="T11" fmla="*/ 3 h 577"/>
                <a:gd name="T12" fmla="*/ 41184 w 144"/>
                <a:gd name="T13" fmla="*/ 3 h 577"/>
                <a:gd name="T14" fmla="*/ 51655 w 144"/>
                <a:gd name="T15" fmla="*/ 3 h 577"/>
                <a:gd name="T16" fmla="*/ 63672 w 144"/>
                <a:gd name="T17" fmla="*/ 3 h 577"/>
                <a:gd name="T18" fmla="*/ 79489 w 144"/>
                <a:gd name="T19" fmla="*/ 3 h 577"/>
                <a:gd name="T20" fmla="*/ 63672 w 144"/>
                <a:gd name="T21" fmla="*/ 3 h 577"/>
                <a:gd name="T22" fmla="*/ 51655 w 144"/>
                <a:gd name="T23" fmla="*/ 3 h 577"/>
                <a:gd name="T24" fmla="*/ 41184 w 144"/>
                <a:gd name="T25" fmla="*/ 3 h 577"/>
                <a:gd name="T26" fmla="*/ 38663 w 144"/>
                <a:gd name="T27" fmla="*/ 3 h 577"/>
                <a:gd name="T28" fmla="*/ 38663 w 144"/>
                <a:gd name="T29" fmla="*/ 3 h 577"/>
                <a:gd name="T30" fmla="*/ 35698 w 144"/>
                <a:gd name="T31" fmla="*/ 3 h 577"/>
                <a:gd name="T32" fmla="*/ 28077 w 144"/>
                <a:gd name="T33" fmla="*/ 3 h 577"/>
                <a:gd name="T34" fmla="*/ 15088 w 144"/>
                <a:gd name="T35" fmla="*/ 3 h 577"/>
                <a:gd name="T36" fmla="*/ 0 w 144"/>
                <a:gd name="T37" fmla="*/ 3 h 5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4"/>
                <a:gd name="T58" fmla="*/ 0 h 577"/>
                <a:gd name="T59" fmla="*/ 144 w 144"/>
                <a:gd name="T60" fmla="*/ 577 h 5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4" h="577">
                  <a:moveTo>
                    <a:pt x="0" y="0"/>
                  </a:moveTo>
                  <a:lnTo>
                    <a:pt x="28" y="4"/>
                  </a:lnTo>
                  <a:lnTo>
                    <a:pt x="51" y="14"/>
                  </a:lnTo>
                  <a:lnTo>
                    <a:pt x="65" y="27"/>
                  </a:lnTo>
                  <a:lnTo>
                    <a:pt x="69" y="46"/>
                  </a:lnTo>
                  <a:lnTo>
                    <a:pt x="69" y="239"/>
                  </a:lnTo>
                  <a:lnTo>
                    <a:pt x="74" y="258"/>
                  </a:lnTo>
                  <a:lnTo>
                    <a:pt x="92" y="272"/>
                  </a:lnTo>
                  <a:lnTo>
                    <a:pt x="115" y="281"/>
                  </a:lnTo>
                  <a:lnTo>
                    <a:pt x="143" y="286"/>
                  </a:lnTo>
                  <a:lnTo>
                    <a:pt x="115" y="290"/>
                  </a:lnTo>
                  <a:lnTo>
                    <a:pt x="92" y="299"/>
                  </a:lnTo>
                  <a:lnTo>
                    <a:pt x="74" y="318"/>
                  </a:lnTo>
                  <a:lnTo>
                    <a:pt x="69" y="336"/>
                  </a:lnTo>
                  <a:lnTo>
                    <a:pt x="69" y="525"/>
                  </a:lnTo>
                  <a:lnTo>
                    <a:pt x="65" y="544"/>
                  </a:lnTo>
                  <a:lnTo>
                    <a:pt x="51" y="562"/>
                  </a:lnTo>
                  <a:lnTo>
                    <a:pt x="28" y="571"/>
                  </a:lnTo>
                  <a:lnTo>
                    <a:pt x="0" y="576"/>
                  </a:lnTo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5813" name="Rectangle 24"/>
            <p:cNvSpPr>
              <a:spLocks noChangeArrowheads="1"/>
            </p:cNvSpPr>
            <p:nvPr/>
          </p:nvSpPr>
          <p:spPr bwMode="auto">
            <a:xfrm>
              <a:off x="4873971" y="3827057"/>
              <a:ext cx="3434895" cy="10515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RSS = </a:t>
              </a:r>
              <a:r>
                <a:rPr lang="en-US" sz="2500" b="1" dirty="0">
                  <a:solidFill>
                    <a:srgbClr val="000000"/>
                  </a:solidFill>
                  <a:latin typeface="Symbol" pitchFamily="18" charset="2"/>
                  <a:cs typeface="Arial" charset="0"/>
                </a:rPr>
                <a:t>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(</a:t>
              </a:r>
              <a:r>
                <a:rPr lang="en-US" sz="2500" b="1" dirty="0">
                  <a:solidFill>
                    <a:srgbClr val="288FC8"/>
                  </a:solidFill>
                  <a:latin typeface="Calibri" pitchFamily="34" charset="0"/>
                  <a:cs typeface="Arial" charset="0"/>
                </a:rPr>
                <a:t>y</a:t>
              </a:r>
              <a:r>
                <a:rPr lang="en-US" sz="2500" b="1" baseline="-25000" dirty="0">
                  <a:solidFill>
                    <a:srgbClr val="288FC8"/>
                  </a:solidFill>
                  <a:latin typeface="Calibri" pitchFamily="34" charset="0"/>
                  <a:cs typeface="Arial" charset="0"/>
                </a:rPr>
                <a:t>i 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-</a:t>
              </a:r>
              <a:r>
                <a:rPr lang="en-US" sz="2500" b="1" dirty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n-US" sz="2500" b="1" dirty="0">
                  <a:solidFill>
                    <a:srgbClr val="00FF00"/>
                  </a:solidFill>
                  <a:latin typeface="Calibri" pitchFamily="34" charset="0"/>
                  <a:cs typeface="Arial" charset="0"/>
                </a:rPr>
                <a:t>y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)</a:t>
              </a:r>
              <a:r>
                <a:rPr lang="en-US" sz="2500" b="1" baseline="300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2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 </a:t>
              </a:r>
            </a:p>
          </p:txBody>
        </p:sp>
        <p:sp>
          <p:nvSpPr>
            <p:cNvPr id="75814" name="Rectangle 25"/>
            <p:cNvSpPr>
              <a:spLocks noChangeArrowheads="1"/>
            </p:cNvSpPr>
            <p:nvPr/>
          </p:nvSpPr>
          <p:spPr bwMode="auto">
            <a:xfrm>
              <a:off x="5958833" y="3652862"/>
              <a:ext cx="1104395" cy="4744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288FC8"/>
                  </a:solidFill>
                  <a:latin typeface="Symbol" pitchFamily="18" charset="2"/>
                  <a:cs typeface="Arial" charset="0"/>
                </a:rPr>
                <a:t></a:t>
              </a:r>
            </a:p>
          </p:txBody>
        </p:sp>
        <p:sp>
          <p:nvSpPr>
            <p:cNvPr id="75815" name="Rectangle 28"/>
            <p:cNvSpPr>
              <a:spLocks noChangeArrowheads="1"/>
            </p:cNvSpPr>
            <p:nvPr/>
          </p:nvSpPr>
          <p:spPr bwMode="auto">
            <a:xfrm>
              <a:off x="6331472" y="3526721"/>
              <a:ext cx="622068" cy="5360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66FF33"/>
                  </a:solidFill>
                  <a:latin typeface="Times New Roman" pitchFamily="18" charset="0"/>
                  <a:cs typeface="Arial" charset="0"/>
                </a:rPr>
                <a:t>_</a:t>
              </a:r>
            </a:p>
          </p:txBody>
        </p:sp>
        <p:sp>
          <p:nvSpPr>
            <p:cNvPr id="75816" name="Rectangle 41"/>
            <p:cNvSpPr>
              <a:spLocks noChangeArrowheads="1"/>
            </p:cNvSpPr>
            <p:nvPr/>
          </p:nvSpPr>
          <p:spPr bwMode="auto">
            <a:xfrm>
              <a:off x="4399156" y="4477284"/>
              <a:ext cx="3849049" cy="46857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72000" tIns="72000" rIns="72000" bIns="72000">
              <a:spAutoFit/>
            </a:bodyPr>
            <a:lstStyle/>
            <a:p>
              <a:pPr fontAlgn="base">
                <a:spcBef>
                  <a:spcPct val="4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RSS = Regression sum of squares </a:t>
              </a:r>
            </a:p>
          </p:txBody>
        </p:sp>
        <p:sp>
          <p:nvSpPr>
            <p:cNvPr id="75808" name="Rectangle 29"/>
            <p:cNvSpPr>
              <a:spLocks noChangeArrowheads="1"/>
            </p:cNvSpPr>
            <p:nvPr/>
          </p:nvSpPr>
          <p:spPr bwMode="auto">
            <a:xfrm>
              <a:off x="2739145" y="2782931"/>
              <a:ext cx="435528" cy="5360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900" b="1" dirty="0">
                  <a:solidFill>
                    <a:srgbClr val="66FF33"/>
                  </a:solidFill>
                  <a:latin typeface="Times New Roman" pitchFamily="18" charset="0"/>
                  <a:cs typeface="Arial" charset="0"/>
                </a:rPr>
                <a:t>_</a:t>
              </a:r>
            </a:p>
          </p:txBody>
        </p:sp>
        <p:sp>
          <p:nvSpPr>
            <p:cNvPr id="75809" name="Rectangle 39"/>
            <p:cNvSpPr>
              <a:spLocks noChangeArrowheads="1"/>
            </p:cNvSpPr>
            <p:nvPr/>
          </p:nvSpPr>
          <p:spPr bwMode="auto">
            <a:xfrm>
              <a:off x="1131319" y="2566421"/>
              <a:ext cx="3181172" cy="46857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72000" tIns="72000" rIns="72000" bIns="72000">
              <a:spAutoFit/>
            </a:bodyPr>
            <a:lstStyle/>
            <a:p>
              <a:pPr fontAlgn="base">
                <a:spcBef>
                  <a:spcPct val="4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1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SST = Total Sum of Squares </a:t>
              </a:r>
            </a:p>
          </p:txBody>
        </p:sp>
        <p:sp>
          <p:nvSpPr>
            <p:cNvPr id="75810" name="AutoShape 47"/>
            <p:cNvSpPr>
              <a:spLocks/>
            </p:cNvSpPr>
            <p:nvPr/>
          </p:nvSpPr>
          <p:spPr bwMode="auto">
            <a:xfrm>
              <a:off x="4005806" y="2228417"/>
              <a:ext cx="493599" cy="2260110"/>
            </a:xfrm>
            <a:prstGeom prst="leftBrace">
              <a:avLst>
                <a:gd name="adj1" fmla="val 44455"/>
                <a:gd name="adj2" fmla="val 50000"/>
              </a:avLst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75805" name="Rectangle 21"/>
            <p:cNvSpPr>
              <a:spLocks noChangeArrowheads="1"/>
            </p:cNvSpPr>
            <p:nvPr/>
          </p:nvSpPr>
          <p:spPr bwMode="auto">
            <a:xfrm>
              <a:off x="4663702" y="2420506"/>
              <a:ext cx="2575842" cy="4870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SSE</a:t>
              </a:r>
              <a:r>
                <a:rPr lang="en-US" sz="2500" b="1" dirty="0">
                  <a:solidFill>
                    <a:srgbClr val="FF9900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= </a:t>
              </a:r>
              <a:r>
                <a:rPr lang="en-US" sz="2500" b="1" dirty="0">
                  <a:solidFill>
                    <a:srgbClr val="000000"/>
                  </a:solidFill>
                  <a:latin typeface="Symbol" pitchFamily="18" charset="2"/>
                  <a:cs typeface="Arial" charset="0"/>
                </a:rPr>
                <a:t>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(</a:t>
              </a:r>
              <a:r>
                <a:rPr lang="en-US" sz="2500" b="1" dirty="0">
                  <a:solidFill>
                    <a:srgbClr val="006699"/>
                  </a:solidFill>
                  <a:latin typeface="Calibri" pitchFamily="34" charset="0"/>
                  <a:cs typeface="Arial" charset="0"/>
                </a:rPr>
                <a:t>y</a:t>
              </a:r>
              <a:r>
                <a:rPr lang="en-US" sz="2500" b="1" baseline="-25000" dirty="0">
                  <a:solidFill>
                    <a:srgbClr val="006699"/>
                  </a:solidFill>
                  <a:latin typeface="Calibri" pitchFamily="34" charset="0"/>
                  <a:cs typeface="Arial" charset="0"/>
                </a:rPr>
                <a:t>i</a:t>
              </a:r>
              <a:r>
                <a:rPr lang="en-US" sz="2500" b="1" baseline="-25000" dirty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-</a:t>
              </a:r>
              <a:r>
                <a:rPr lang="en-US" sz="2500" b="1" dirty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n-US" sz="2500" b="1" dirty="0">
                  <a:solidFill>
                    <a:srgbClr val="288FC8"/>
                  </a:solidFill>
                  <a:latin typeface="Calibri" pitchFamily="34" charset="0"/>
                  <a:cs typeface="Arial" charset="0"/>
                </a:rPr>
                <a:t>y</a:t>
              </a:r>
              <a:r>
                <a:rPr lang="en-US" sz="2500" b="1" baseline="-25000" dirty="0">
                  <a:solidFill>
                    <a:srgbClr val="288FC8"/>
                  </a:solidFill>
                  <a:latin typeface="Calibri" pitchFamily="34" charset="0"/>
                  <a:cs typeface="Arial" charset="0"/>
                </a:rPr>
                <a:t>i 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)</a:t>
              </a:r>
              <a:r>
                <a:rPr lang="en-US" sz="2500" b="1" baseline="300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2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 </a:t>
              </a:r>
            </a:p>
          </p:txBody>
        </p:sp>
        <p:sp>
          <p:nvSpPr>
            <p:cNvPr id="75806" name="Rectangle 19"/>
            <p:cNvSpPr>
              <a:spLocks noChangeArrowheads="1"/>
            </p:cNvSpPr>
            <p:nvPr/>
          </p:nvSpPr>
          <p:spPr bwMode="auto">
            <a:xfrm>
              <a:off x="1349439" y="3153335"/>
              <a:ext cx="2655206" cy="4870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3189" tIns="50688" rIns="103189" bIns="5068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SST</a:t>
              </a:r>
              <a:r>
                <a:rPr lang="en-US" sz="2500" b="1" dirty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=</a:t>
              </a:r>
              <a:r>
                <a:rPr lang="en-US" sz="2500" b="1" dirty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n-US" sz="2500" b="1" dirty="0">
                  <a:solidFill>
                    <a:srgbClr val="000000"/>
                  </a:solidFill>
                  <a:latin typeface="Symbol" pitchFamily="18" charset="2"/>
                  <a:cs typeface="Arial" charset="0"/>
                </a:rPr>
                <a:t>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(</a:t>
              </a:r>
              <a:r>
                <a:rPr lang="en-US" sz="2500" b="1" dirty="0">
                  <a:solidFill>
                    <a:srgbClr val="006699"/>
                  </a:solidFill>
                  <a:latin typeface="Calibri" pitchFamily="34" charset="0"/>
                  <a:cs typeface="Arial" charset="0"/>
                </a:rPr>
                <a:t>y</a:t>
              </a:r>
              <a:r>
                <a:rPr lang="en-US" sz="2500" b="1" baseline="-25000" dirty="0">
                  <a:solidFill>
                    <a:srgbClr val="006699"/>
                  </a:solidFill>
                  <a:latin typeface="Calibri" pitchFamily="34" charset="0"/>
                  <a:cs typeface="Arial" charset="0"/>
                </a:rPr>
                <a:t>i</a:t>
              </a:r>
              <a:r>
                <a:rPr lang="en-US" sz="2500" b="1" baseline="-25000" dirty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-</a:t>
              </a:r>
              <a:r>
                <a:rPr lang="en-US" sz="2500" b="1" dirty="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n-US" sz="2500" b="1" dirty="0">
                  <a:solidFill>
                    <a:srgbClr val="00FF00"/>
                  </a:solidFill>
                  <a:latin typeface="Calibri" pitchFamily="34" charset="0"/>
                  <a:cs typeface="Arial" charset="0"/>
                </a:rPr>
                <a:t>y</a:t>
              </a:r>
              <a:r>
                <a:rPr lang="en-US" sz="25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)</a:t>
              </a:r>
              <a:r>
                <a:rPr lang="en-US" sz="2500" b="1" baseline="300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5807" name="Line 14"/>
            <p:cNvSpPr>
              <a:spLocks noChangeShapeType="1"/>
            </p:cNvSpPr>
            <p:nvPr/>
          </p:nvSpPr>
          <p:spPr bwMode="auto">
            <a:xfrm>
              <a:off x="1029677" y="4488528"/>
              <a:ext cx="7351591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104274" tIns="52138" rIns="104274" bIns="521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35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Explained and Unexplained Variation (Cont…)</a:t>
            </a:r>
          </a:p>
        </p:txBody>
      </p:sp>
      <p:sp>
        <p:nvSpPr>
          <p:cNvPr id="76802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7887" rIns="95770" bIns="47887" rtlCol="0">
            <a:normAutofit/>
          </a:bodyPr>
          <a:lstStyle/>
          <a:p>
            <a:pPr marL="236538" lvl="1" indent="-236538" defTabSz="890859"/>
            <a:r>
              <a:rPr lang="en-US" dirty="0"/>
              <a:t>SST = Total sum of squares </a:t>
            </a:r>
          </a:p>
          <a:p>
            <a:pPr marL="474657" lvl="2" indent="-236538" defTabSz="890859"/>
            <a:r>
              <a:rPr lang="en-US" dirty="0"/>
              <a:t>Measures the total variation in Y</a:t>
            </a:r>
          </a:p>
          <a:p>
            <a:pPr marL="200337" lvl="1" indent="-236538" defTabSz="890859"/>
            <a:r>
              <a:rPr lang="en-US" dirty="0"/>
              <a:t>SSE = Sum of squared errors </a:t>
            </a:r>
          </a:p>
          <a:p>
            <a:pPr marL="474657" lvl="2" indent="-236538" defTabSz="890859"/>
            <a:r>
              <a:rPr lang="en-US" dirty="0"/>
              <a:t>the variation in Y not explained by X ,i.e. Variation attributable to factors other than the relationship between x and y</a:t>
            </a:r>
          </a:p>
          <a:p>
            <a:pPr marL="200337" lvl="1" indent="-236538" defTabSz="890859"/>
            <a:r>
              <a:rPr lang="en-US" dirty="0"/>
              <a:t>SSR =TSS -SSE</a:t>
            </a:r>
          </a:p>
          <a:p>
            <a:pPr marL="236538" lvl="1" indent="-236538" defTabSz="890859"/>
            <a:r>
              <a:rPr lang="en-US" dirty="0"/>
              <a:t>SSR = Regression sum of squares </a:t>
            </a:r>
          </a:p>
          <a:p>
            <a:pPr marL="474657" lvl="2" indent="-236538" defTabSz="890859"/>
            <a:r>
              <a:rPr lang="en-US" dirty="0"/>
              <a:t>Explained variation attributable to the relationship between x and y</a:t>
            </a:r>
          </a:p>
        </p:txBody>
      </p:sp>
      <p:sp>
        <p:nvSpPr>
          <p:cNvPr id="768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2A64C458-E8F0-4CC9-98AE-D4A13066C3EC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22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sp>
        <p:nvSpPr>
          <p:cNvPr id="76803" name="Text Box 6"/>
          <p:cNvSpPr txBox="1">
            <a:spLocks noChangeArrowheads="1"/>
          </p:cNvSpPr>
          <p:nvPr/>
        </p:nvSpPr>
        <p:spPr bwMode="auto">
          <a:xfrm>
            <a:off x="9233464" y="1219299"/>
            <a:ext cx="1587490" cy="41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57970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04800" y="273696"/>
            <a:ext cx="11628119" cy="1108144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2"/>
                </a:solidFill>
              </a:rPr>
              <a:t>Explained and Unexplained Variation (</a:t>
            </a:r>
            <a:r>
              <a:rPr dirty="0" err="1">
                <a:solidFill>
                  <a:schemeClr val="tx2"/>
                </a:solidFill>
              </a:rPr>
              <a:t>Cont</a:t>
            </a:r>
            <a:r>
              <a:rPr dirty="0">
                <a:solidFill>
                  <a:schemeClr val="tx2"/>
                </a:solidFill>
              </a:rPr>
              <a:t>…)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46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55668"/>
            <a:ext cx="10058400" cy="4479372"/>
          </a:xfrm>
        </p:spPr>
        <p:txBody>
          <a:bodyPr vert="horz" lIns="45720" tIns="47887" rIns="95770" bIns="47887" rtlCol="0">
            <a:normAutofit/>
          </a:bodyPr>
          <a:lstStyle/>
          <a:p>
            <a:pPr marL="333890" indent="-333890" defTabSz="890859"/>
            <a:r>
              <a:rPr lang="en-US" sz="1700" dirty="0"/>
              <a:t>Total variation is made up of two parts:</a:t>
            </a:r>
          </a:p>
          <a:p>
            <a:pPr marL="333890" indent="-333890" defTabSz="890859"/>
            <a:endParaRPr lang="en-US" dirty="0"/>
          </a:p>
          <a:p>
            <a:pPr marL="333890" indent="-333890" defTabSz="890859"/>
            <a:endParaRPr lang="en-US" sz="1700" dirty="0"/>
          </a:p>
          <a:p>
            <a:pPr marL="333890" indent="-333890" defTabSz="890859"/>
            <a:endParaRPr lang="en-US" dirty="0"/>
          </a:p>
          <a:p>
            <a:pPr marL="333890" indent="-333890" defTabSz="890859"/>
            <a:endParaRPr lang="en-US" sz="1700" dirty="0"/>
          </a:p>
          <a:p>
            <a:pPr marL="333890" indent="-333890" defTabSz="890859"/>
            <a:endParaRPr lang="en-US" dirty="0"/>
          </a:p>
          <a:p>
            <a:pPr marL="333890" indent="-333890" defTabSz="890859"/>
            <a:endParaRPr lang="en-US" sz="1700" dirty="0"/>
          </a:p>
          <a:p>
            <a:pPr marL="333890" indent="-333890" defTabSz="890859"/>
            <a:endParaRPr lang="en-US" sz="1700" dirty="0"/>
          </a:p>
          <a:p>
            <a:pPr marL="333890" indent="-333890" defTabSz="890859"/>
            <a:r>
              <a:rPr lang="en-US" dirty="0"/>
              <a:t>Where:</a:t>
            </a:r>
          </a:p>
          <a:p>
            <a:pPr marL="333375" lvl="1" indent="-333375" defTabSz="890859"/>
            <a:r>
              <a:rPr lang="en-US" dirty="0"/>
              <a:t>    = Average value of the dependent variable</a:t>
            </a:r>
          </a:p>
          <a:p>
            <a:pPr marL="333375" lvl="1" indent="-333375" defTabSz="890859"/>
            <a:r>
              <a:rPr lang="en-US" dirty="0"/>
              <a:t> y  = Observed values of the dependent variable</a:t>
            </a:r>
          </a:p>
          <a:p>
            <a:pPr marL="333375" lvl="1" indent="-333375" defTabSz="890859"/>
            <a:r>
              <a:rPr lang="en-US" dirty="0"/>
              <a:t>    = Estimated value of y for the given x value</a:t>
            </a:r>
          </a:p>
        </p:txBody>
      </p:sp>
      <p:sp>
        <p:nvSpPr>
          <p:cNvPr id="19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34036424-7597-4DC6-939E-AB171D8DAFF5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23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668937"/>
              </p:ext>
            </p:extLst>
          </p:nvPr>
        </p:nvGraphicFramePr>
        <p:xfrm>
          <a:off x="2253119" y="1817116"/>
          <a:ext cx="6632444" cy="52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Equation" r:id="rId4" imgW="1511300" imgH="177800" progId="">
                  <p:embed/>
                </p:oleObj>
              </mc:Choice>
              <mc:Fallback>
                <p:oleObj name="Equation" r:id="rId4" imgW="1511300" imgH="177800" progId="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119" y="1817116"/>
                        <a:ext cx="6632444" cy="520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046407"/>
              </p:ext>
            </p:extLst>
          </p:nvPr>
        </p:nvGraphicFramePr>
        <p:xfrm>
          <a:off x="1672670" y="3414605"/>
          <a:ext cx="3319165" cy="60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Equation" r:id="rId6" imgW="1345616" imgH="266584" progId="">
                  <p:embed/>
                </p:oleObj>
              </mc:Choice>
              <mc:Fallback>
                <p:oleObj name="Equation" r:id="rId6" imgW="1345616" imgH="266584" progId="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670" y="3414605"/>
                        <a:ext cx="3319165" cy="603170"/>
                      </a:xfrm>
                      <a:prstGeom prst="rect">
                        <a:avLst/>
                      </a:prstGeom>
                      <a:solidFill>
                        <a:srgbClr val="4F80BD">
                          <a:alpha val="7294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74543"/>
              </p:ext>
            </p:extLst>
          </p:nvPr>
        </p:nvGraphicFramePr>
        <p:xfrm>
          <a:off x="5064225" y="3428282"/>
          <a:ext cx="2754200" cy="57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Equation" r:id="rId8" imgW="1117115" imgH="253890" progId="">
                  <p:embed/>
                </p:oleObj>
              </mc:Choice>
              <mc:Fallback>
                <p:oleObj name="Equation" r:id="rId8" imgW="1117115" imgH="253890" progId="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225" y="3428282"/>
                        <a:ext cx="2754200" cy="575819"/>
                      </a:xfrm>
                      <a:prstGeom prst="rect">
                        <a:avLst/>
                      </a:prstGeom>
                      <a:solidFill>
                        <a:srgbClr val="4F80BD">
                          <a:alpha val="7097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5F6D84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25371"/>
              </p:ext>
            </p:extLst>
          </p:nvPr>
        </p:nvGraphicFramePr>
        <p:xfrm>
          <a:off x="7890817" y="3439077"/>
          <a:ext cx="2657097" cy="5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Equation" r:id="rId10" imgW="1117115" imgH="253890" progId="">
                  <p:embed/>
                </p:oleObj>
              </mc:Choice>
              <mc:Fallback>
                <p:oleObj name="Equation" r:id="rId10" imgW="1117115" imgH="253890" progId="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17" y="3439077"/>
                        <a:ext cx="2657097" cy="554226"/>
                      </a:xfrm>
                      <a:prstGeom prst="rect">
                        <a:avLst/>
                      </a:prstGeom>
                      <a:solidFill>
                        <a:srgbClr val="4F80BD">
                          <a:alpha val="58823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546861"/>
              </p:ext>
            </p:extLst>
          </p:nvPr>
        </p:nvGraphicFramePr>
        <p:xfrm>
          <a:off x="1401958" y="5516825"/>
          <a:ext cx="270712" cy="3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12" imgW="139639" imgH="203112" progId="">
                  <p:embed/>
                </p:oleObj>
              </mc:Choice>
              <mc:Fallback>
                <p:oleObj name="Equation" r:id="rId12" imgW="139639" imgH="203112" progId="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958" y="5516825"/>
                        <a:ext cx="270712" cy="35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504257"/>
              </p:ext>
            </p:extLst>
          </p:nvPr>
        </p:nvGraphicFramePr>
        <p:xfrm>
          <a:off x="1424027" y="4957724"/>
          <a:ext cx="226574" cy="286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14" imgW="139639" imgH="190417" progId="">
                  <p:embed/>
                </p:oleObj>
              </mc:Choice>
              <mc:Fallback>
                <p:oleObj name="Equation" r:id="rId14" imgW="139639" imgH="190417" progId="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027" y="4957724"/>
                        <a:ext cx="226574" cy="286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799405" y="2495994"/>
            <a:ext cx="1975784" cy="57006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bg1"/>
                </a:solidFill>
              </a:rPr>
              <a:t>Total sum of Squares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9682" y="2311639"/>
            <a:ext cx="2999707" cy="1022078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bg1"/>
                </a:solidFill>
              </a:rPr>
              <a:t>Regression Sum of Squares</a:t>
            </a:r>
          </a:p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bg1"/>
                </a:solidFill>
              </a:rPr>
              <a:t>Also known as</a:t>
            </a:r>
          </a:p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bg1"/>
                </a:solidFill>
              </a:rPr>
              <a:t>Square Sum of Regression SSR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299912" y="2527485"/>
            <a:ext cx="2538859" cy="57006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bg1"/>
                </a:solidFill>
              </a:rPr>
              <a:t>Sum of Squared Errors</a:t>
            </a:r>
          </a:p>
        </p:txBody>
      </p:sp>
    </p:spTree>
    <p:extLst>
      <p:ext uri="{BB962C8B-B14F-4D97-AF65-F5344CB8AC3E}">
        <p14:creationId xmlns:p14="http://schemas.microsoft.com/office/powerpoint/2010/main" val="410563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78E2-F392-4A57-A887-14FC5201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76" y="232047"/>
            <a:ext cx="10058400" cy="1371600"/>
          </a:xfrm>
        </p:spPr>
        <p:txBody>
          <a:bodyPr/>
          <a:lstStyle/>
          <a:p>
            <a:r>
              <a:rPr lang="en-US" dirty="0"/>
              <a:t>R-Squared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32E9-1E5B-432B-B998-0BF1B9E7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603647"/>
            <a:ext cx="10682140" cy="443139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erriweather"/>
              </a:rPr>
              <a:t>A metric you can use to quantify how much dependent variable variation is explained by the linear model. In other words, R-squared gives the degree of variability in the target variable that is explained by the model explains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Merriweather"/>
            </a:endParaRPr>
          </a:p>
          <a:p>
            <a:pPr marL="0" indent="0" algn="l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R-squared = (TSS-RSS)/TSS</a:t>
            </a:r>
          </a:p>
          <a:p>
            <a:pPr marL="0" indent="0" algn="l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                   = Explained variation/ Total variation</a:t>
            </a:r>
          </a:p>
          <a:p>
            <a:pPr marL="0" indent="0" algn="l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                   = 1 – Unexplained variation/ Total variation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Merriweather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Merriweather"/>
              </a:rPr>
              <a:t>it evaluates how closely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erriweather"/>
              </a:rPr>
              <a:t>y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/>
              </a:rPr>
              <a:t> values scatter around your regression line, the closer they are to your regression line the better.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Merriweather"/>
              </a:rPr>
              <a:t>The range of R-Squared goes from 0% to 100%. The higher the </a:t>
            </a:r>
            <a:r>
              <a:rPr lang="en-US" b="1" i="0" dirty="0">
                <a:solidFill>
                  <a:srgbClr val="222222"/>
                </a:solidFill>
                <a:effectLst/>
                <a:latin typeface="Merriweather"/>
              </a:rPr>
              <a:t>R-Squared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/>
              </a:rPr>
              <a:t> 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3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Coefficient of Determination, R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7887" rIns="95770" bIns="47887" rtlCol="0">
            <a:normAutofit/>
          </a:bodyPr>
          <a:lstStyle/>
          <a:p>
            <a:pPr marL="228600" lvl="1" indent="-228600" defTabSz="890859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coefficient of determination</a:t>
            </a:r>
            <a:r>
              <a:rPr lang="en-US" dirty="0">
                <a:solidFill>
                  <a:schemeClr val="tx1"/>
                </a:solidFill>
              </a:rPr>
              <a:t> is the portion of the total variation in the dependent variable that is explained by variation in the independent variable</a:t>
            </a:r>
          </a:p>
          <a:p>
            <a:pPr marL="228600" lvl="1" indent="-228600" defTabSz="890859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also referred as a measure of </a:t>
            </a:r>
            <a:r>
              <a:rPr lang="en-US" b="1" dirty="0"/>
              <a:t>goodness of fit</a:t>
            </a:r>
            <a:endParaRPr lang="en-US" b="1" dirty="0">
              <a:solidFill>
                <a:schemeClr val="tx1"/>
              </a:solidFill>
            </a:endParaRPr>
          </a:p>
          <a:p>
            <a:pPr marL="228600" lvl="1" indent="-228600" defTabSz="890859"/>
            <a:r>
              <a:rPr lang="en-US" dirty="0">
                <a:solidFill>
                  <a:schemeClr val="tx1"/>
                </a:solidFill>
              </a:rPr>
              <a:t>The coefficient of determination is also called R-squared and is denoted as 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7E8B03BB-665B-4E95-8666-228812BF7B9F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25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67753"/>
              </p:ext>
            </p:extLst>
          </p:nvPr>
        </p:nvGraphicFramePr>
        <p:xfrm>
          <a:off x="2260425" y="3155757"/>
          <a:ext cx="2486431" cy="112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4" imgW="672808" imgH="393529" progId="">
                  <p:embed/>
                </p:oleObj>
              </mc:Choice>
              <mc:Fallback>
                <p:oleObj name="Equation" r:id="rId4" imgW="672808" imgH="393529" progId="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425" y="3155757"/>
                        <a:ext cx="2486431" cy="1120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202867"/>
              </p:ext>
            </p:extLst>
          </p:nvPr>
        </p:nvGraphicFramePr>
        <p:xfrm>
          <a:off x="6353159" y="3417946"/>
          <a:ext cx="2146569" cy="59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6" imgW="672808" imgH="203112" progId="">
                  <p:embed/>
                </p:oleObj>
              </mc:Choice>
              <mc:Fallback>
                <p:oleObj name="Equation" r:id="rId6" imgW="672808" imgH="203112" progId="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59" y="3417946"/>
                        <a:ext cx="2146569" cy="595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115103" y="3475215"/>
            <a:ext cx="1650755" cy="48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70" tIns="47887" rIns="95770" bIns="4788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707898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247402" y="228600"/>
            <a:ext cx="11685517" cy="1371600"/>
          </a:xfrm>
        </p:spPr>
        <p:txBody>
          <a:bodyPr>
            <a:normAutofit fontScale="90000"/>
          </a:bodyPr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Coefficient of Determination, R</a:t>
            </a:r>
            <a:r>
              <a:rPr lang="en-US" baseline="30000" dirty="0">
                <a:solidFill>
                  <a:schemeClr val="tx2"/>
                </a:solidFill>
              </a:rPr>
              <a:t>2 </a:t>
            </a:r>
            <a:r>
              <a:rPr lang="en-US" dirty="0">
                <a:solidFill>
                  <a:schemeClr val="tx2"/>
                </a:solidFill>
              </a:rPr>
              <a:t>(Cont…)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7887" rIns="95770" bIns="47887" rtlCol="0">
            <a:normAutofit/>
          </a:bodyPr>
          <a:lstStyle/>
          <a:p>
            <a:pPr marL="228600" lvl="1" indent="-228600" defTabSz="890859"/>
            <a:r>
              <a:rPr lang="en-US" dirty="0">
                <a:solidFill>
                  <a:schemeClr val="tx1"/>
                </a:solidFill>
              </a:rPr>
              <a:t>Coefficient of determination</a:t>
            </a:r>
          </a:p>
          <a:p>
            <a:pPr marL="228600" lvl="1" indent="-228600" defTabSz="890859"/>
            <a:endParaRPr lang="en-US" dirty="0"/>
          </a:p>
          <a:p>
            <a:pPr marL="228600" lvl="1" indent="-228600" defTabSz="890859"/>
            <a:endParaRPr lang="en-US" dirty="0">
              <a:solidFill>
                <a:schemeClr val="tx1"/>
              </a:solidFill>
            </a:endParaRPr>
          </a:p>
          <a:p>
            <a:pPr marL="228600" lvl="1" indent="-228600" defTabSz="890859"/>
            <a:endParaRPr lang="en-US" dirty="0"/>
          </a:p>
          <a:p>
            <a:pPr marL="228600" lvl="1" indent="-228600" defTabSz="890859"/>
            <a:endParaRPr lang="en-US" dirty="0">
              <a:solidFill>
                <a:schemeClr val="tx1"/>
              </a:solidFill>
            </a:endParaRPr>
          </a:p>
          <a:p>
            <a:pPr marL="228600" lvl="1" indent="-228600" defTabSz="890859"/>
            <a:r>
              <a:rPr lang="en-US" dirty="0"/>
              <a:t>Note:  In the single independent variable case, the coefficient of determination is</a:t>
            </a:r>
          </a:p>
          <a:p>
            <a:pPr marL="228600" lvl="1" indent="-228600" defTabSz="890859"/>
            <a:endParaRPr lang="en-US" dirty="0"/>
          </a:p>
          <a:p>
            <a:pPr marL="228600" lvl="1" indent="-228600" defTabSz="890859"/>
            <a:endParaRPr lang="en-US" dirty="0"/>
          </a:p>
          <a:p>
            <a:pPr marL="228600" lvl="1" indent="-228600" defTabSz="890859"/>
            <a:r>
              <a:rPr lang="en-US" dirty="0"/>
              <a:t>Where:</a:t>
            </a:r>
          </a:p>
          <a:p>
            <a:pPr marL="457200" lvl="2" indent="-222250" defTabSz="890859">
              <a:spcBef>
                <a:spcPts val="900"/>
              </a:spcBef>
            </a:pPr>
            <a:r>
              <a:rPr lang="en-US" dirty="0"/>
              <a:t>R2 = Coefficient of determination</a:t>
            </a:r>
          </a:p>
          <a:p>
            <a:pPr marL="457200" lvl="2" indent="-222250" defTabSz="890859"/>
            <a:r>
              <a:rPr lang="en-US" dirty="0"/>
              <a:t>r = Simple correlation coefficient </a:t>
            </a:r>
          </a:p>
        </p:txBody>
      </p:sp>
      <p:sp>
        <p:nvSpPr>
          <p:cNvPr id="215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2AD81907-875A-42B2-9A26-4F35C579182E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26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66708"/>
              </p:ext>
            </p:extLst>
          </p:nvPr>
        </p:nvGraphicFramePr>
        <p:xfrm>
          <a:off x="2138761" y="2511142"/>
          <a:ext cx="709470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4" imgW="3543300" imgH="419100" progId="">
                  <p:embed/>
                </p:oleObj>
              </mc:Choice>
              <mc:Fallback>
                <p:oleObj name="Equation" r:id="rId4" imgW="3543300" imgH="419100" progId="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61" y="2511142"/>
                        <a:ext cx="709470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9233464" y="1219299"/>
            <a:ext cx="1587490" cy="41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(continued)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096500"/>
              </p:ext>
            </p:extLst>
          </p:nvPr>
        </p:nvGraphicFramePr>
        <p:xfrm>
          <a:off x="2979978" y="4082591"/>
          <a:ext cx="1981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6" imgW="495085" imgH="190417" progId="">
                  <p:embed/>
                </p:oleObj>
              </mc:Choice>
              <mc:Fallback>
                <p:oleObj name="Equation" r:id="rId6" imgW="495085" imgH="190417" progId="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978" y="4082591"/>
                        <a:ext cx="19817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149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815825" y="5573925"/>
            <a:ext cx="1110328" cy="481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</a:t>
            </a:r>
            <a:r>
              <a:rPr lang="en-US" sz="2500" b="1" baseline="30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2</a:t>
            </a: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= +1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1" y="166366"/>
            <a:ext cx="10058400" cy="1371600"/>
          </a:xfrm>
        </p:spPr>
        <p:txBody>
          <a:bodyPr>
            <a:normAutofit fontScale="90000"/>
          </a:bodyPr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Examples of Approximate R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 Values</a:t>
            </a:r>
          </a:p>
        </p:txBody>
      </p:sp>
      <p:sp>
        <p:nvSpPr>
          <p:cNvPr id="778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66ABA62A-996A-47E5-A543-37E0384C026F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27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2077251" y="1875733"/>
            <a:ext cx="0" cy="15244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 flipV="1">
            <a:off x="2093435" y="2028321"/>
            <a:ext cx="2789511" cy="9155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 rot="7282380" flipH="1">
            <a:off x="4384179" y="271374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 rot="7282380" flipH="1">
            <a:off x="3723585" y="2484855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 rot="7282380" flipH="1">
            <a:off x="3229135" y="2332646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 rot="7282380" flipH="1">
            <a:off x="2155222" y="195078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 rot="7282380" flipH="1">
            <a:off x="2568537" y="2103760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 rot="7282380" flipH="1">
            <a:off x="2980597" y="2255968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1885989" y="1341658"/>
            <a:ext cx="345708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2077251" y="3400209"/>
            <a:ext cx="24761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 rot="7282380" flipH="1">
            <a:off x="3972119" y="2561536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4526903" y="3169882"/>
            <a:ext cx="340899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x</a:t>
            </a: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2083136" y="4076796"/>
            <a:ext cx="0" cy="1448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V="1">
            <a:off x="2249388" y="4381983"/>
            <a:ext cx="2888086" cy="7197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1727091" y="3846469"/>
            <a:ext cx="345708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2083137" y="5524980"/>
            <a:ext cx="247760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 rot="-7282380">
            <a:off x="2409505" y="4898003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4534260" y="5370949"/>
            <a:ext cx="340899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x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2801113" y="3466430"/>
            <a:ext cx="950028" cy="481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</a:t>
            </a:r>
            <a:r>
              <a:rPr lang="en-US" sz="2500" b="1" baseline="30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2</a:t>
            </a: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= 1</a:t>
            </a:r>
          </a:p>
        </p:txBody>
      </p:sp>
      <p:sp>
        <p:nvSpPr>
          <p:cNvPr id="77847" name="Oval 23"/>
          <p:cNvSpPr>
            <a:spLocks noChangeArrowheads="1"/>
          </p:cNvSpPr>
          <p:nvPr/>
        </p:nvSpPr>
        <p:spPr bwMode="auto">
          <a:xfrm rot="-7282380">
            <a:off x="2739176" y="4822089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 rot="-7282380">
            <a:off x="3070104" y="474541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49" name="Oval 25"/>
          <p:cNvSpPr>
            <a:spLocks noChangeArrowheads="1"/>
          </p:cNvSpPr>
          <p:nvPr/>
        </p:nvSpPr>
        <p:spPr bwMode="auto">
          <a:xfrm rot="-7282380">
            <a:off x="3399666" y="466911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 rot="-7282380">
            <a:off x="3895106" y="4516627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 rot="-7282380">
            <a:off x="4224773" y="4440715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 rot="-7282380">
            <a:off x="4803249" y="428907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5524419" y="1963542"/>
            <a:ext cx="950028" cy="481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</a:t>
            </a:r>
            <a:r>
              <a:rPr lang="en-US" sz="2500" b="1" baseline="30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2</a:t>
            </a: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= 1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524419" y="2900690"/>
            <a:ext cx="4838782" cy="1020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Arial" charset="0"/>
              </a:rPr>
              <a:t>Perfect linear relationship between x and y: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Arial" charset="0"/>
              </a:rPr>
              <a:t>100% of the variation in y is explained by variation in x</a:t>
            </a:r>
          </a:p>
        </p:txBody>
      </p:sp>
    </p:spTree>
    <p:extLst>
      <p:ext uri="{BB962C8B-B14F-4D97-AF65-F5344CB8AC3E}">
        <p14:creationId xmlns:p14="http://schemas.microsoft.com/office/powerpoint/2010/main" val="199312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3"/>
          <p:cNvSpPr>
            <a:spLocks noChangeShapeType="1"/>
          </p:cNvSpPr>
          <p:nvPr/>
        </p:nvSpPr>
        <p:spPr bwMode="auto">
          <a:xfrm flipH="1">
            <a:off x="1856562" y="1816711"/>
            <a:ext cx="0" cy="144674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8851" name="Line 4"/>
          <p:cNvSpPr>
            <a:spLocks noChangeShapeType="1"/>
          </p:cNvSpPr>
          <p:nvPr/>
        </p:nvSpPr>
        <p:spPr bwMode="auto">
          <a:xfrm flipH="1" flipV="1">
            <a:off x="1866861" y="1960666"/>
            <a:ext cx="2789511" cy="8723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8852" name="Oval 5"/>
          <p:cNvSpPr>
            <a:spLocks noChangeArrowheads="1"/>
          </p:cNvSpPr>
          <p:nvPr/>
        </p:nvSpPr>
        <p:spPr bwMode="auto">
          <a:xfrm rot="-7282380">
            <a:off x="4327761" y="286585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53" name="Oval 6"/>
          <p:cNvSpPr>
            <a:spLocks noChangeArrowheads="1"/>
          </p:cNvSpPr>
          <p:nvPr/>
        </p:nvSpPr>
        <p:spPr bwMode="auto">
          <a:xfrm rot="-7282380">
            <a:off x="4073611" y="2553365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54" name="Oval 7"/>
          <p:cNvSpPr>
            <a:spLocks noChangeArrowheads="1"/>
          </p:cNvSpPr>
          <p:nvPr/>
        </p:nvSpPr>
        <p:spPr bwMode="auto">
          <a:xfrm rot="-7282380">
            <a:off x="2093186" y="1562573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55" name="Oval 8"/>
          <p:cNvSpPr>
            <a:spLocks noChangeArrowheads="1"/>
          </p:cNvSpPr>
          <p:nvPr/>
        </p:nvSpPr>
        <p:spPr bwMode="auto">
          <a:xfrm rot="-7282380">
            <a:off x="2480128" y="1944053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56" name="Oval 9"/>
          <p:cNvSpPr>
            <a:spLocks noChangeArrowheads="1"/>
          </p:cNvSpPr>
          <p:nvPr/>
        </p:nvSpPr>
        <p:spPr bwMode="auto">
          <a:xfrm rot="-7282380">
            <a:off x="3743939" y="2781869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57" name="Oval 10"/>
          <p:cNvSpPr>
            <a:spLocks noChangeArrowheads="1"/>
          </p:cNvSpPr>
          <p:nvPr/>
        </p:nvSpPr>
        <p:spPr bwMode="auto">
          <a:xfrm rot="-7282380">
            <a:off x="1928028" y="2247902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58" name="Oval 11"/>
          <p:cNvSpPr>
            <a:spLocks noChangeArrowheads="1"/>
          </p:cNvSpPr>
          <p:nvPr/>
        </p:nvSpPr>
        <p:spPr bwMode="auto">
          <a:xfrm rot="-7282380">
            <a:off x="3305505" y="2705573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59" name="Oval 12"/>
          <p:cNvSpPr>
            <a:spLocks noChangeArrowheads="1"/>
          </p:cNvSpPr>
          <p:nvPr/>
        </p:nvSpPr>
        <p:spPr bwMode="auto">
          <a:xfrm rot="-7282380">
            <a:off x="2677009" y="172285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60" name="Oval 13"/>
          <p:cNvSpPr>
            <a:spLocks noChangeArrowheads="1"/>
          </p:cNvSpPr>
          <p:nvPr/>
        </p:nvSpPr>
        <p:spPr bwMode="auto">
          <a:xfrm rot="-7282380">
            <a:off x="3585151" y="202793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61" name="Oval 14"/>
          <p:cNvSpPr>
            <a:spLocks noChangeArrowheads="1"/>
          </p:cNvSpPr>
          <p:nvPr/>
        </p:nvSpPr>
        <p:spPr bwMode="auto">
          <a:xfrm rot="-7282380">
            <a:off x="4080860" y="2180139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62" name="Oval 15"/>
          <p:cNvSpPr>
            <a:spLocks noChangeArrowheads="1"/>
          </p:cNvSpPr>
          <p:nvPr/>
        </p:nvSpPr>
        <p:spPr bwMode="auto">
          <a:xfrm rot="-7282380">
            <a:off x="2314971" y="240049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63" name="Oval 16"/>
          <p:cNvSpPr>
            <a:spLocks noChangeArrowheads="1"/>
          </p:cNvSpPr>
          <p:nvPr/>
        </p:nvSpPr>
        <p:spPr bwMode="auto">
          <a:xfrm rot="-7282380">
            <a:off x="3173090" y="2027547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8864" name="Oval 17"/>
          <p:cNvSpPr>
            <a:spLocks noChangeArrowheads="1"/>
          </p:cNvSpPr>
          <p:nvPr/>
        </p:nvSpPr>
        <p:spPr bwMode="auto">
          <a:xfrm rot="-7282380">
            <a:off x="2677384" y="233311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65" name="Oval 18"/>
          <p:cNvSpPr>
            <a:spLocks noChangeArrowheads="1"/>
          </p:cNvSpPr>
          <p:nvPr/>
        </p:nvSpPr>
        <p:spPr bwMode="auto">
          <a:xfrm rot="-7282380">
            <a:off x="3140347" y="240049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1659413" y="1196264"/>
            <a:ext cx="345708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78867" name="Line 20"/>
          <p:cNvSpPr>
            <a:spLocks noChangeShapeType="1"/>
          </p:cNvSpPr>
          <p:nvPr/>
        </p:nvSpPr>
        <p:spPr bwMode="auto">
          <a:xfrm>
            <a:off x="1856562" y="3263453"/>
            <a:ext cx="255852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8868" name="Text Box 21"/>
          <p:cNvSpPr txBox="1">
            <a:spLocks noChangeArrowheads="1"/>
          </p:cNvSpPr>
          <p:nvPr/>
        </p:nvSpPr>
        <p:spPr bwMode="auto">
          <a:xfrm>
            <a:off x="4332695" y="3110861"/>
            <a:ext cx="340899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x</a:t>
            </a:r>
          </a:p>
        </p:txBody>
      </p:sp>
      <p:sp>
        <p:nvSpPr>
          <p:cNvPr id="78869" name="Line 22"/>
          <p:cNvSpPr>
            <a:spLocks noChangeShapeType="1"/>
          </p:cNvSpPr>
          <p:nvPr/>
        </p:nvSpPr>
        <p:spPr bwMode="auto">
          <a:xfrm flipH="1">
            <a:off x="1849205" y="4094073"/>
            <a:ext cx="0" cy="1448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8870" name="Line 23"/>
          <p:cNvSpPr>
            <a:spLocks noChangeShapeType="1"/>
          </p:cNvSpPr>
          <p:nvPr/>
        </p:nvSpPr>
        <p:spPr bwMode="auto">
          <a:xfrm flipV="1">
            <a:off x="1866861" y="4246666"/>
            <a:ext cx="2789511" cy="8723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8871" name="Oval 24"/>
          <p:cNvSpPr>
            <a:spLocks noChangeArrowheads="1"/>
          </p:cNvSpPr>
          <p:nvPr/>
        </p:nvSpPr>
        <p:spPr bwMode="auto">
          <a:xfrm rot="-7282380">
            <a:off x="2093186" y="5144165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72" name="Oval 25"/>
          <p:cNvSpPr>
            <a:spLocks noChangeArrowheads="1"/>
          </p:cNvSpPr>
          <p:nvPr/>
        </p:nvSpPr>
        <p:spPr bwMode="auto">
          <a:xfrm rot="-7282380">
            <a:off x="2093186" y="483898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73" name="Oval 26"/>
          <p:cNvSpPr>
            <a:spLocks noChangeArrowheads="1"/>
          </p:cNvSpPr>
          <p:nvPr/>
        </p:nvSpPr>
        <p:spPr bwMode="auto">
          <a:xfrm rot="-7282380">
            <a:off x="3991221" y="3848957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74" name="Oval 27"/>
          <p:cNvSpPr>
            <a:spLocks noChangeArrowheads="1"/>
          </p:cNvSpPr>
          <p:nvPr/>
        </p:nvSpPr>
        <p:spPr bwMode="auto">
          <a:xfrm rot="-7282380">
            <a:off x="4156000" y="4230438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75" name="Oval 28"/>
          <p:cNvSpPr>
            <a:spLocks noChangeArrowheads="1"/>
          </p:cNvSpPr>
          <p:nvPr/>
        </p:nvSpPr>
        <p:spPr bwMode="auto">
          <a:xfrm rot="-7282380">
            <a:off x="2587636" y="506825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76" name="Oval 29"/>
          <p:cNvSpPr>
            <a:spLocks noChangeArrowheads="1"/>
          </p:cNvSpPr>
          <p:nvPr/>
        </p:nvSpPr>
        <p:spPr bwMode="auto">
          <a:xfrm rot="-7282380">
            <a:off x="3991221" y="4459325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 rot="-7282380">
            <a:off x="3496769" y="5067869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78" name="Oval 31"/>
          <p:cNvSpPr>
            <a:spLocks noChangeArrowheads="1"/>
          </p:cNvSpPr>
          <p:nvPr/>
        </p:nvSpPr>
        <p:spPr bwMode="auto">
          <a:xfrm rot="-7282380">
            <a:off x="3579160" y="3848573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79" name="Oval 32"/>
          <p:cNvSpPr>
            <a:spLocks noChangeArrowheads="1"/>
          </p:cNvSpPr>
          <p:nvPr/>
        </p:nvSpPr>
        <p:spPr bwMode="auto">
          <a:xfrm rot="-7282380">
            <a:off x="3000954" y="4001165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80" name="Oval 33"/>
          <p:cNvSpPr>
            <a:spLocks noChangeArrowheads="1"/>
          </p:cNvSpPr>
          <p:nvPr/>
        </p:nvSpPr>
        <p:spPr bwMode="auto">
          <a:xfrm rot="-7282380">
            <a:off x="2010917" y="4458725"/>
            <a:ext cx="246888" cy="24717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81" name="Oval 34"/>
          <p:cNvSpPr>
            <a:spLocks noChangeArrowheads="1"/>
          </p:cNvSpPr>
          <p:nvPr/>
        </p:nvSpPr>
        <p:spPr bwMode="auto">
          <a:xfrm rot="-7282380">
            <a:off x="2257968" y="407746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82" name="Oval 35"/>
          <p:cNvSpPr>
            <a:spLocks noChangeArrowheads="1"/>
          </p:cNvSpPr>
          <p:nvPr/>
        </p:nvSpPr>
        <p:spPr bwMode="auto">
          <a:xfrm rot="-7282380">
            <a:off x="2671391" y="4646082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8883" name="Oval 36"/>
          <p:cNvSpPr>
            <a:spLocks noChangeArrowheads="1"/>
          </p:cNvSpPr>
          <p:nvPr/>
        </p:nvSpPr>
        <p:spPr bwMode="auto">
          <a:xfrm rot="-7282380">
            <a:off x="3578783" y="4610198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84" name="Oval 37"/>
          <p:cNvSpPr>
            <a:spLocks noChangeArrowheads="1"/>
          </p:cNvSpPr>
          <p:nvPr/>
        </p:nvSpPr>
        <p:spPr bwMode="auto">
          <a:xfrm rot="-7282380">
            <a:off x="3165733" y="4762685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85" name="Oval 38"/>
          <p:cNvSpPr>
            <a:spLocks noChangeArrowheads="1"/>
          </p:cNvSpPr>
          <p:nvPr/>
        </p:nvSpPr>
        <p:spPr bwMode="auto">
          <a:xfrm rot="-7282380">
            <a:off x="3000952" y="522046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86" name="Text Box 39"/>
          <p:cNvSpPr txBox="1">
            <a:spLocks noChangeArrowheads="1"/>
          </p:cNvSpPr>
          <p:nvPr/>
        </p:nvSpPr>
        <p:spPr bwMode="auto">
          <a:xfrm>
            <a:off x="1493160" y="3787448"/>
            <a:ext cx="345708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78887" name="Line 40"/>
          <p:cNvSpPr>
            <a:spLocks noChangeShapeType="1"/>
          </p:cNvSpPr>
          <p:nvPr/>
        </p:nvSpPr>
        <p:spPr bwMode="auto">
          <a:xfrm>
            <a:off x="1849206" y="5542254"/>
            <a:ext cx="247760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8888" name="Oval 41"/>
          <p:cNvSpPr>
            <a:spLocks noChangeArrowheads="1"/>
          </p:cNvSpPr>
          <p:nvPr/>
        </p:nvSpPr>
        <p:spPr bwMode="auto">
          <a:xfrm rot="-7282380">
            <a:off x="4404160" y="468649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89" name="Text Box 42"/>
          <p:cNvSpPr txBox="1">
            <a:spLocks noChangeArrowheads="1"/>
          </p:cNvSpPr>
          <p:nvPr/>
        </p:nvSpPr>
        <p:spPr bwMode="auto">
          <a:xfrm>
            <a:off x="4300329" y="5310488"/>
            <a:ext cx="340899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x</a:t>
            </a:r>
          </a:p>
        </p:txBody>
      </p:sp>
      <p:sp>
        <p:nvSpPr>
          <p:cNvPr id="78890" name="Oval 43"/>
          <p:cNvSpPr>
            <a:spLocks noChangeArrowheads="1"/>
          </p:cNvSpPr>
          <p:nvPr/>
        </p:nvSpPr>
        <p:spPr bwMode="auto">
          <a:xfrm rot="-7282380">
            <a:off x="3496769" y="4306349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91" name="Oval 44"/>
          <p:cNvSpPr>
            <a:spLocks noChangeArrowheads="1"/>
          </p:cNvSpPr>
          <p:nvPr/>
        </p:nvSpPr>
        <p:spPr bwMode="auto">
          <a:xfrm rot="-7282380">
            <a:off x="3330623" y="4001548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92" name="Oval 45"/>
          <p:cNvSpPr>
            <a:spLocks noChangeArrowheads="1"/>
          </p:cNvSpPr>
          <p:nvPr/>
        </p:nvSpPr>
        <p:spPr bwMode="auto">
          <a:xfrm rot="-7282380">
            <a:off x="2753782" y="4306349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93" name="Oval 46"/>
          <p:cNvSpPr>
            <a:spLocks noChangeArrowheads="1"/>
          </p:cNvSpPr>
          <p:nvPr/>
        </p:nvSpPr>
        <p:spPr bwMode="auto">
          <a:xfrm rot="-7282380">
            <a:off x="3634801" y="2324583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94" name="Oval 47"/>
          <p:cNvSpPr>
            <a:spLocks noChangeArrowheads="1"/>
          </p:cNvSpPr>
          <p:nvPr/>
        </p:nvSpPr>
        <p:spPr bwMode="auto">
          <a:xfrm rot="-7282380">
            <a:off x="2842165" y="2027930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95" name="Oval 48"/>
          <p:cNvSpPr>
            <a:spLocks noChangeArrowheads="1"/>
          </p:cNvSpPr>
          <p:nvPr/>
        </p:nvSpPr>
        <p:spPr bwMode="auto">
          <a:xfrm rot="-7282380">
            <a:off x="2842164" y="256200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96" name="Text Box 49"/>
          <p:cNvSpPr txBox="1">
            <a:spLocks noChangeArrowheads="1"/>
          </p:cNvSpPr>
          <p:nvPr/>
        </p:nvSpPr>
        <p:spPr bwMode="auto">
          <a:xfrm>
            <a:off x="5241933" y="1740414"/>
            <a:ext cx="1416502" cy="481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0 &lt; R</a:t>
            </a:r>
            <a:r>
              <a:rPr lang="en-US" sz="2500" b="1" baseline="30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2</a:t>
            </a: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&lt; 1</a:t>
            </a:r>
          </a:p>
        </p:txBody>
      </p:sp>
      <p:sp>
        <p:nvSpPr>
          <p:cNvPr id="78897" name="Text Box 50"/>
          <p:cNvSpPr txBox="1">
            <a:spLocks noChangeArrowheads="1"/>
          </p:cNvSpPr>
          <p:nvPr/>
        </p:nvSpPr>
        <p:spPr bwMode="auto">
          <a:xfrm>
            <a:off x="5241936" y="2501933"/>
            <a:ext cx="4540311" cy="1020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Arial" charset="0"/>
              </a:rPr>
              <a:t>Weaker linear relationship between x and y: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Arial" charset="0"/>
              </a:rPr>
              <a:t>Some but not all of the variation in y is explained by variation in x</a:t>
            </a:r>
          </a:p>
        </p:txBody>
      </p:sp>
      <p:sp>
        <p:nvSpPr>
          <p:cNvPr id="78898" name="Oval 51"/>
          <p:cNvSpPr>
            <a:spLocks noChangeArrowheads="1"/>
          </p:cNvSpPr>
          <p:nvPr/>
        </p:nvSpPr>
        <p:spPr bwMode="auto">
          <a:xfrm rot="-7282380">
            <a:off x="4080859" y="4847618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45720" tIns="47887" rIns="4572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>
          <a:xfrm>
            <a:off x="212732" y="252540"/>
            <a:ext cx="11720187" cy="13716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2"/>
                </a:solidFill>
              </a:rPr>
              <a:t>Examples of Approximate R</a:t>
            </a:r>
            <a:r>
              <a:rPr baseline="30000" dirty="0">
                <a:solidFill>
                  <a:schemeClr val="tx2"/>
                </a:solidFill>
              </a:rPr>
              <a:t>2</a:t>
            </a:r>
            <a:r>
              <a:rPr dirty="0">
                <a:solidFill>
                  <a:schemeClr val="tx2"/>
                </a:solidFill>
              </a:rPr>
              <a:t>  Values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8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8787C8DF-735F-4536-BB70-CCA372969123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28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75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5421427" y="1575970"/>
            <a:ext cx="950028" cy="481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</a:t>
            </a:r>
            <a:r>
              <a:rPr lang="en-US" sz="2500" b="1" baseline="30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2</a:t>
            </a: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= 0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5421427" y="2332762"/>
            <a:ext cx="4886058" cy="1020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Arial" charset="0"/>
              </a:rPr>
              <a:t>No linear relationship between x and y: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0000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Arial" charset="0"/>
              </a:rPr>
              <a:t>The value of Y does not depend on x.  (None of the variation in y is explained by variation in x)</a:t>
            </a:r>
          </a:p>
        </p:txBody>
      </p:sp>
      <p:sp>
        <p:nvSpPr>
          <p:cNvPr id="79876" name="Line 5"/>
          <p:cNvSpPr>
            <a:spLocks noChangeShapeType="1"/>
          </p:cNvSpPr>
          <p:nvPr/>
        </p:nvSpPr>
        <p:spPr bwMode="auto">
          <a:xfrm flipH="1">
            <a:off x="1928653" y="1918916"/>
            <a:ext cx="0" cy="16007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877" name="Oval 6"/>
          <p:cNvSpPr>
            <a:spLocks noChangeArrowheads="1"/>
          </p:cNvSpPr>
          <p:nvPr/>
        </p:nvSpPr>
        <p:spPr bwMode="auto">
          <a:xfrm rot="-7282380">
            <a:off x="2197271" y="266393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8" name="Oval 7"/>
          <p:cNvSpPr>
            <a:spLocks noChangeArrowheads="1"/>
          </p:cNvSpPr>
          <p:nvPr/>
        </p:nvSpPr>
        <p:spPr bwMode="auto">
          <a:xfrm rot="-7282380">
            <a:off x="4179434" y="2283786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9" name="Oval 9"/>
          <p:cNvSpPr>
            <a:spLocks noChangeArrowheads="1"/>
          </p:cNvSpPr>
          <p:nvPr/>
        </p:nvSpPr>
        <p:spPr bwMode="auto">
          <a:xfrm rot="-7282380">
            <a:off x="3436070" y="2740227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80" name="Oval 10"/>
          <p:cNvSpPr>
            <a:spLocks noChangeArrowheads="1"/>
          </p:cNvSpPr>
          <p:nvPr/>
        </p:nvSpPr>
        <p:spPr bwMode="auto">
          <a:xfrm rot="-7282380">
            <a:off x="3518836" y="213119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81" name="Oval 11"/>
          <p:cNvSpPr>
            <a:spLocks noChangeArrowheads="1"/>
          </p:cNvSpPr>
          <p:nvPr/>
        </p:nvSpPr>
        <p:spPr bwMode="auto">
          <a:xfrm rot="-7282380">
            <a:off x="3023022" y="2131194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82" name="Oval 12"/>
          <p:cNvSpPr>
            <a:spLocks noChangeArrowheads="1"/>
          </p:cNvSpPr>
          <p:nvPr/>
        </p:nvSpPr>
        <p:spPr bwMode="auto">
          <a:xfrm rot="-7282380">
            <a:off x="2115255" y="2207490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83" name="Oval 16"/>
          <p:cNvSpPr>
            <a:spLocks noChangeArrowheads="1"/>
          </p:cNvSpPr>
          <p:nvPr/>
        </p:nvSpPr>
        <p:spPr bwMode="auto">
          <a:xfrm rot="-7282380">
            <a:off x="2940633" y="2816418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84" name="Text Box 17"/>
          <p:cNvSpPr txBox="1">
            <a:spLocks noChangeArrowheads="1"/>
          </p:cNvSpPr>
          <p:nvPr/>
        </p:nvSpPr>
        <p:spPr bwMode="auto">
          <a:xfrm>
            <a:off x="1650587" y="1535997"/>
            <a:ext cx="345708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79885" name="Line 18"/>
          <p:cNvSpPr>
            <a:spLocks noChangeShapeType="1"/>
          </p:cNvSpPr>
          <p:nvPr/>
        </p:nvSpPr>
        <p:spPr bwMode="auto">
          <a:xfrm>
            <a:off x="1928654" y="3519692"/>
            <a:ext cx="24761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886" name="Oval 19"/>
          <p:cNvSpPr>
            <a:spLocks noChangeArrowheads="1"/>
          </p:cNvSpPr>
          <p:nvPr/>
        </p:nvSpPr>
        <p:spPr bwMode="auto">
          <a:xfrm rot="-7282380">
            <a:off x="3987796" y="266393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87" name="Text Box 20"/>
          <p:cNvSpPr txBox="1">
            <a:spLocks noChangeArrowheads="1"/>
          </p:cNvSpPr>
          <p:nvPr/>
        </p:nvSpPr>
        <p:spPr bwMode="auto">
          <a:xfrm>
            <a:off x="4266489" y="3441959"/>
            <a:ext cx="340899" cy="481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x</a:t>
            </a:r>
          </a:p>
        </p:txBody>
      </p:sp>
      <p:sp>
        <p:nvSpPr>
          <p:cNvPr id="79888" name="Line 21"/>
          <p:cNvSpPr>
            <a:spLocks noChangeShapeType="1"/>
          </p:cNvSpPr>
          <p:nvPr/>
        </p:nvSpPr>
        <p:spPr bwMode="auto">
          <a:xfrm>
            <a:off x="2011045" y="2605579"/>
            <a:ext cx="247760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889" name="Text Box 22"/>
          <p:cNvSpPr txBox="1">
            <a:spLocks noChangeArrowheads="1"/>
          </p:cNvSpPr>
          <p:nvPr/>
        </p:nvSpPr>
        <p:spPr bwMode="auto">
          <a:xfrm>
            <a:off x="2892736" y="3595990"/>
            <a:ext cx="950028" cy="481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770" tIns="47887" rIns="95770" bIns="47887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</a:t>
            </a:r>
            <a:r>
              <a:rPr lang="en-US" sz="2500" b="1" baseline="30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2</a:t>
            </a:r>
            <a:r>
              <a:rPr lang="en-US" sz="25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= 0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49085" y="247634"/>
            <a:ext cx="10058400" cy="13716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2"/>
                </a:solidFill>
              </a:rPr>
              <a:t>Examples of Approximate R</a:t>
            </a:r>
            <a:r>
              <a:rPr baseline="30000" dirty="0">
                <a:solidFill>
                  <a:schemeClr val="tx2"/>
                </a:solidFill>
              </a:rPr>
              <a:t>2</a:t>
            </a:r>
            <a:r>
              <a:rPr dirty="0">
                <a:solidFill>
                  <a:schemeClr val="tx2"/>
                </a:solidFill>
              </a:rPr>
              <a:t>  Values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3B92F246-1565-49C3-88DC-13EDFF3DDBAB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29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sp>
        <p:nvSpPr>
          <p:cNvPr id="79892" name="Oval 8"/>
          <p:cNvSpPr>
            <a:spLocks noChangeArrowheads="1"/>
          </p:cNvSpPr>
          <p:nvPr/>
        </p:nvSpPr>
        <p:spPr bwMode="auto">
          <a:xfrm rot="-7282380">
            <a:off x="3848505" y="2436761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93" name="Oval 13"/>
          <p:cNvSpPr>
            <a:spLocks noChangeArrowheads="1"/>
          </p:cNvSpPr>
          <p:nvPr/>
        </p:nvSpPr>
        <p:spPr bwMode="auto">
          <a:xfrm rot="-7282380">
            <a:off x="2444924" y="2360465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94" name="Oval 14"/>
          <p:cNvSpPr>
            <a:spLocks noChangeArrowheads="1"/>
          </p:cNvSpPr>
          <p:nvPr/>
        </p:nvSpPr>
        <p:spPr bwMode="auto">
          <a:xfrm rot="-7282380">
            <a:off x="2775851" y="2547223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9895" name="Oval 15"/>
          <p:cNvSpPr>
            <a:spLocks noChangeArrowheads="1"/>
          </p:cNvSpPr>
          <p:nvPr/>
        </p:nvSpPr>
        <p:spPr bwMode="auto">
          <a:xfrm rot="-7282380">
            <a:off x="3187912" y="2513058"/>
            <a:ext cx="246888" cy="246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lIns="95770" tIns="47887" rIns="95770" bIns="4788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756" y="273132"/>
            <a:ext cx="11780322" cy="635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6DAF3B-1CA5-4966-A28B-F38DA225602F}"/>
                  </a:ext>
                </a:extLst>
              </p14:cNvPr>
              <p14:cNvContentPartPr/>
              <p14:nvPr/>
            </p14:nvContentPartPr>
            <p14:xfrm>
              <a:off x="1475038" y="4299803"/>
              <a:ext cx="7560" cy="5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6DAF3B-1CA5-4966-A28B-F38DA22560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6038" y="4291163"/>
                <a:ext cx="252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05EB5C1-D967-4448-9323-61F964D1437F}"/>
              </a:ext>
            </a:extLst>
          </p:cNvPr>
          <p:cNvGrpSpPr/>
          <p:nvPr/>
        </p:nvGrpSpPr>
        <p:grpSpPr>
          <a:xfrm>
            <a:off x="3554758" y="5064803"/>
            <a:ext cx="296280" cy="526320"/>
            <a:chOff x="3554758" y="5064803"/>
            <a:chExt cx="29628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E2D529-7571-414B-9504-5C3C0266675D}"/>
                    </a:ext>
                  </a:extLst>
                </p14:cNvPr>
                <p14:cNvContentPartPr/>
                <p14:nvPr/>
              </p14:nvContentPartPr>
              <p14:xfrm>
                <a:off x="3691198" y="5064803"/>
                <a:ext cx="42840" cy="407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E2D529-7571-414B-9504-5C3C02666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82198" y="5056163"/>
                  <a:ext cx="604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06FDEC-DFE1-4A7F-9ED6-20CBC19471B9}"/>
                    </a:ext>
                  </a:extLst>
                </p14:cNvPr>
                <p14:cNvContentPartPr/>
                <p14:nvPr/>
              </p14:nvContentPartPr>
              <p14:xfrm>
                <a:off x="3606958" y="5194763"/>
                <a:ext cx="244080" cy="29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06FDEC-DFE1-4A7F-9ED6-20CBC19471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98318" y="5186123"/>
                  <a:ext cx="261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B5AC65-6937-4D85-BF25-487049BE2D91}"/>
                    </a:ext>
                  </a:extLst>
                </p14:cNvPr>
                <p14:cNvContentPartPr/>
                <p14:nvPr/>
              </p14:nvContentPartPr>
              <p14:xfrm>
                <a:off x="3554758" y="5122763"/>
                <a:ext cx="29628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B5AC65-6937-4D85-BF25-487049BE2D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6118" y="5114123"/>
                  <a:ext cx="313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57CB73-F6A4-40A3-80C9-C984DB4607FD}"/>
                    </a:ext>
                  </a:extLst>
                </p14:cNvPr>
                <p14:cNvContentPartPr/>
                <p14:nvPr/>
              </p14:nvContentPartPr>
              <p14:xfrm>
                <a:off x="3708478" y="5554763"/>
                <a:ext cx="11520" cy="3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57CB73-F6A4-40A3-80C9-C984DB4607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99478" y="5545763"/>
                  <a:ext cx="291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0F00C2-1C07-40CB-85A9-E3D69E51407D}"/>
                  </a:ext>
                </a:extLst>
              </p14:cNvPr>
              <p14:cNvContentPartPr/>
              <p14:nvPr/>
            </p14:nvContentPartPr>
            <p14:xfrm>
              <a:off x="-544922" y="4352363"/>
              <a:ext cx="2160" cy="2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0F00C2-1C07-40CB-85A9-E3D69E5140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553562" y="4343363"/>
                <a:ext cx="19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397C55A-521B-473C-84AC-604F56A5B019}"/>
              </a:ext>
            </a:extLst>
          </p:cNvPr>
          <p:cNvGrpSpPr/>
          <p:nvPr/>
        </p:nvGrpSpPr>
        <p:grpSpPr>
          <a:xfrm>
            <a:off x="2926198" y="4256243"/>
            <a:ext cx="231120" cy="399240"/>
            <a:chOff x="2926198" y="4256243"/>
            <a:chExt cx="2311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6EFBD4-25C5-47C0-837A-023FBE773524}"/>
                    </a:ext>
                  </a:extLst>
                </p14:cNvPr>
                <p14:cNvContentPartPr/>
                <p14:nvPr/>
              </p14:nvContentPartPr>
              <p14:xfrm>
                <a:off x="3017638" y="4256243"/>
                <a:ext cx="87480" cy="36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6EFBD4-25C5-47C0-837A-023FBE7735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08998" y="4247243"/>
                  <a:ext cx="105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70AB48-6754-4D3A-8569-4919E1C1C56A}"/>
                    </a:ext>
                  </a:extLst>
                </p14:cNvPr>
                <p14:cNvContentPartPr/>
                <p14:nvPr/>
              </p14:nvContentPartPr>
              <p14:xfrm>
                <a:off x="2926198" y="4446323"/>
                <a:ext cx="231120" cy="20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70AB48-6754-4D3A-8569-4919E1C1C5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17198" y="4437323"/>
                  <a:ext cx="24876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38497F-3A21-4DD3-B6B8-C0CB4721B488}"/>
              </a:ext>
            </a:extLst>
          </p:cNvPr>
          <p:cNvGrpSpPr/>
          <p:nvPr/>
        </p:nvGrpSpPr>
        <p:grpSpPr>
          <a:xfrm>
            <a:off x="4951918" y="4463243"/>
            <a:ext cx="609480" cy="586800"/>
            <a:chOff x="4951918" y="4463243"/>
            <a:chExt cx="60948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4332F8-6869-4F8E-8B64-9FB104FDBB9B}"/>
                    </a:ext>
                  </a:extLst>
                </p14:cNvPr>
                <p14:cNvContentPartPr/>
                <p14:nvPr/>
              </p14:nvContentPartPr>
              <p14:xfrm>
                <a:off x="4951918" y="4463243"/>
                <a:ext cx="550440" cy="58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4332F8-6869-4F8E-8B64-9FB104FDBB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42918" y="4454603"/>
                  <a:ext cx="5680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60A050-0FAF-4FE0-9DED-064F759A4578}"/>
                    </a:ext>
                  </a:extLst>
                </p14:cNvPr>
                <p14:cNvContentPartPr/>
                <p14:nvPr/>
              </p14:nvContentPartPr>
              <p14:xfrm>
                <a:off x="5386438" y="4867883"/>
                <a:ext cx="6480" cy="4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60A050-0FAF-4FE0-9DED-064F759A45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77798" y="4859243"/>
                  <a:ext cx="24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5287B1-A074-4CCA-ACFB-9D7F50978E3C}"/>
                    </a:ext>
                  </a:extLst>
                </p14:cNvPr>
                <p14:cNvContentPartPr/>
                <p14:nvPr/>
              </p14:nvContentPartPr>
              <p14:xfrm>
                <a:off x="5484358" y="4669523"/>
                <a:ext cx="77040" cy="1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5287B1-A074-4CCA-ACFB-9D7F50978E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5718" y="4660883"/>
                  <a:ext cx="94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EBFFD5-B89E-4D32-9CDE-878E8F51653B}"/>
                    </a:ext>
                  </a:extLst>
                </p14:cNvPr>
                <p14:cNvContentPartPr/>
                <p14:nvPr/>
              </p14:nvContentPartPr>
              <p14:xfrm>
                <a:off x="5183758" y="4496723"/>
                <a:ext cx="296640" cy="26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EBFFD5-B89E-4D32-9CDE-878E8F5165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75118" y="4487723"/>
                  <a:ext cx="31428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B9F9C51-58C2-4D8C-AF51-ACEBFBA16E0D}"/>
                  </a:ext>
                </a:extLst>
              </p14:cNvPr>
              <p14:cNvContentPartPr/>
              <p14:nvPr/>
            </p14:nvContentPartPr>
            <p14:xfrm>
              <a:off x="4203478" y="4661603"/>
              <a:ext cx="29520" cy="21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B9F9C51-58C2-4D8C-AF51-ACEBFBA16E0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94478" y="4652603"/>
                <a:ext cx="4716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B497F14-16B9-4BE4-AE77-920BF4A4D924}"/>
              </a:ext>
            </a:extLst>
          </p:cNvPr>
          <p:cNvGrpSpPr/>
          <p:nvPr/>
        </p:nvGrpSpPr>
        <p:grpSpPr>
          <a:xfrm>
            <a:off x="8457958" y="4406723"/>
            <a:ext cx="257760" cy="405360"/>
            <a:chOff x="8457958" y="4406723"/>
            <a:chExt cx="2577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175C53-6EB8-41D2-A255-A6C4BAA1323A}"/>
                    </a:ext>
                  </a:extLst>
                </p14:cNvPr>
                <p14:cNvContentPartPr/>
                <p14:nvPr/>
              </p14:nvContentPartPr>
              <p14:xfrm>
                <a:off x="8461918" y="4412483"/>
                <a:ext cx="222480" cy="313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175C53-6EB8-41D2-A255-A6C4BAA132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52918" y="4403843"/>
                  <a:ext cx="240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D93BB7-6525-4755-8FFC-82FCE9887BF5}"/>
                    </a:ext>
                  </a:extLst>
                </p14:cNvPr>
                <p14:cNvContentPartPr/>
                <p14:nvPr/>
              </p14:nvContentPartPr>
              <p14:xfrm>
                <a:off x="8457958" y="4406723"/>
                <a:ext cx="232920" cy="40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D93BB7-6525-4755-8FFC-82FCE9887B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49318" y="4397723"/>
                  <a:ext cx="2505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C89D1F-5DF0-4BC8-86C0-323FFB95801E}"/>
                    </a:ext>
                  </a:extLst>
                </p14:cNvPr>
                <p14:cNvContentPartPr/>
                <p14:nvPr/>
              </p14:nvContentPartPr>
              <p14:xfrm>
                <a:off x="8495758" y="4538123"/>
                <a:ext cx="219960" cy="258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C89D1F-5DF0-4BC8-86C0-323FFB958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87118" y="4529123"/>
                  <a:ext cx="23760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BEE644-A217-4C0F-A81A-CBF9EC9DCF96}"/>
              </a:ext>
            </a:extLst>
          </p:cNvPr>
          <p:cNvGrpSpPr/>
          <p:nvPr/>
        </p:nvGrpSpPr>
        <p:grpSpPr>
          <a:xfrm>
            <a:off x="9152758" y="4203683"/>
            <a:ext cx="289440" cy="500040"/>
            <a:chOff x="9152758" y="4203683"/>
            <a:chExt cx="28944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0219B0-3DD3-4DAB-B39F-FBD7CFCC585B}"/>
                    </a:ext>
                  </a:extLst>
                </p14:cNvPr>
                <p14:cNvContentPartPr/>
                <p14:nvPr/>
              </p14:nvContentPartPr>
              <p14:xfrm>
                <a:off x="9172198" y="4203683"/>
                <a:ext cx="8280" cy="3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0219B0-3DD3-4DAB-B39F-FBD7CFCC58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63198" y="4195043"/>
                  <a:ext cx="25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4F192F5-D9FE-4FED-97FD-D8F38E98790E}"/>
                    </a:ext>
                  </a:extLst>
                </p14:cNvPr>
                <p14:cNvContentPartPr/>
                <p14:nvPr/>
              </p14:nvContentPartPr>
              <p14:xfrm>
                <a:off x="9180118" y="4361003"/>
                <a:ext cx="111240" cy="22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4F192F5-D9FE-4FED-97FD-D8F38E9879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71118" y="4352003"/>
                  <a:ext cx="128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BCCECE-E90B-45DD-80DF-F2645B57FEE8}"/>
                    </a:ext>
                  </a:extLst>
                </p14:cNvPr>
                <p14:cNvContentPartPr/>
                <p14:nvPr/>
              </p14:nvContentPartPr>
              <p14:xfrm>
                <a:off x="9193078" y="4312403"/>
                <a:ext cx="168840" cy="35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BCCECE-E90B-45DD-80DF-F2645B57FE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84438" y="4303403"/>
                  <a:ext cx="186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55581D-B342-4FE2-AB99-3C13085FFDD6}"/>
                    </a:ext>
                  </a:extLst>
                </p14:cNvPr>
                <p14:cNvContentPartPr/>
                <p14:nvPr/>
              </p14:nvContentPartPr>
              <p14:xfrm>
                <a:off x="9152758" y="4501043"/>
                <a:ext cx="289440" cy="202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55581D-B342-4FE2-AB99-3C13085FFD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44118" y="4492403"/>
                  <a:ext cx="3070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4F4E99-5DE6-4005-934A-D95EDBDFFE09}"/>
              </a:ext>
            </a:extLst>
          </p:cNvPr>
          <p:cNvGrpSpPr/>
          <p:nvPr/>
        </p:nvGrpSpPr>
        <p:grpSpPr>
          <a:xfrm>
            <a:off x="9222958" y="1615643"/>
            <a:ext cx="290520" cy="335880"/>
            <a:chOff x="9222958" y="1615643"/>
            <a:chExt cx="2905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C6A8F7-C72B-45A8-B377-57C63367914C}"/>
                    </a:ext>
                  </a:extLst>
                </p14:cNvPr>
                <p14:cNvContentPartPr/>
                <p14:nvPr/>
              </p14:nvContentPartPr>
              <p14:xfrm>
                <a:off x="9312958" y="1627883"/>
                <a:ext cx="200520" cy="29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C6A8F7-C72B-45A8-B377-57C63367914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04318" y="1619243"/>
                  <a:ext cx="218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B9A54E-C98E-42C4-B81E-87A5181F0D94}"/>
                    </a:ext>
                  </a:extLst>
                </p14:cNvPr>
                <p14:cNvContentPartPr/>
                <p14:nvPr/>
              </p14:nvContentPartPr>
              <p14:xfrm>
                <a:off x="9351838" y="1615643"/>
                <a:ext cx="128520" cy="309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B9A54E-C98E-42C4-B81E-87A5181F0D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3198" y="1607003"/>
                  <a:ext cx="146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72FAB7-8AA3-4C56-9F17-D0E1B46AC6EC}"/>
                    </a:ext>
                  </a:extLst>
                </p14:cNvPr>
                <p14:cNvContentPartPr/>
                <p14:nvPr/>
              </p14:nvContentPartPr>
              <p14:xfrm>
                <a:off x="9222958" y="1741643"/>
                <a:ext cx="228240" cy="209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72FAB7-8AA3-4C56-9F17-D0E1B46AC6E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13958" y="1733003"/>
                  <a:ext cx="24588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E39D92-DE23-4BEB-B244-6DB738F28882}"/>
                  </a:ext>
                </a:extLst>
              </p14:cNvPr>
              <p14:cNvContentPartPr/>
              <p14:nvPr/>
            </p14:nvContentPartPr>
            <p14:xfrm>
              <a:off x="3368638" y="4363163"/>
              <a:ext cx="14040" cy="14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E39D92-DE23-4BEB-B244-6DB738F288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59638" y="4354523"/>
                <a:ext cx="31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E7EFA1F-3A6B-45E6-9FC4-2C7504F3536E}"/>
                  </a:ext>
                </a:extLst>
              </p14:cNvPr>
              <p14:cNvContentPartPr/>
              <p14:nvPr/>
            </p14:nvContentPartPr>
            <p14:xfrm>
              <a:off x="3689398" y="4530923"/>
              <a:ext cx="13680" cy="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E7EFA1F-3A6B-45E6-9FC4-2C7504F3536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80758" y="4521923"/>
                <a:ext cx="3132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077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BE83-6BC9-47AA-AC52-16A6502E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49" y="307942"/>
            <a:ext cx="10058400" cy="13716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Adjusted R-squared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A447-5ED3-4CA4-80BE-FFBD7C4F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679542"/>
            <a:ext cx="10597299" cy="4355498"/>
          </a:xfrm>
        </p:spPr>
        <p:txBody>
          <a:bodyPr/>
          <a:lstStyle/>
          <a:p>
            <a:r>
              <a:rPr lang="en-US" b="1" dirty="0">
                <a:solidFill>
                  <a:srgbClr val="595858"/>
                </a:solidFill>
                <a:latin typeface="roboto"/>
              </a:rPr>
              <a:t>Adjusted R-Squared </a:t>
            </a:r>
            <a:r>
              <a:rPr lang="en-US" dirty="0">
                <a:solidFill>
                  <a:srgbClr val="595858"/>
                </a:solidFill>
                <a:latin typeface="roboto"/>
              </a:rPr>
              <a:t>penalizes R-Squared values for including non-useful predictors, which adds very little information in explaining the variation in the target feature.</a:t>
            </a:r>
          </a:p>
          <a:p>
            <a:r>
              <a:rPr lang="en-US" b="1" i="0" dirty="0">
                <a:solidFill>
                  <a:srgbClr val="595858"/>
                </a:solidFill>
                <a:effectLst/>
                <a:latin typeface="roboto"/>
              </a:rPr>
              <a:t>Adjusted R-squared 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considers the number of independent variables used for predicting the target variable. In doing so, we can determine whether adding new variables to the model actually increases the model fit.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86A22-6467-4695-8D0D-309268D8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56" y="4271159"/>
            <a:ext cx="6004876" cy="22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11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555" y="2293264"/>
            <a:ext cx="10058400" cy="1371600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26806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8B9-482E-46E1-A2A8-19AC9A84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52069"/>
            <a:ext cx="10058400" cy="1371600"/>
          </a:xfrm>
        </p:spPr>
        <p:txBody>
          <a:bodyPr/>
          <a:lstStyle/>
          <a:p>
            <a:r>
              <a:rPr lang="en-US" dirty="0"/>
              <a:t>Mean Squared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977A-290D-44FF-8E3E-A85928DC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623669"/>
            <a:ext cx="11749087" cy="4411371"/>
          </a:xfrm>
        </p:spPr>
        <p:txBody>
          <a:bodyPr/>
          <a:lstStyle/>
          <a:p>
            <a:r>
              <a:rPr lang="en-US" b="1" dirty="0"/>
              <a:t>Mean Squared Error</a:t>
            </a:r>
            <a:r>
              <a:rPr lang="en-US" dirty="0"/>
              <a:t> measures the average of the squares of the errors i.e. average squared difference between actual and the predicted value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9783E-66AB-433C-870D-17C8E84B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2995269"/>
            <a:ext cx="5181601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1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057-064E-427A-A9CB-5C8AAD6E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2069"/>
            <a:ext cx="10058400" cy="1371600"/>
          </a:xfrm>
        </p:spPr>
        <p:txBody>
          <a:bodyPr/>
          <a:lstStyle/>
          <a:p>
            <a:r>
              <a:rPr lang="en-US" dirty="0"/>
              <a:t>Mean Absolute Error (MAE)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DC653D2-2C1E-4FCB-BEC7-B6D3E050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23669"/>
            <a:ext cx="11687175" cy="502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5117-4E84-4073-81B2-3B8DBFA4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68" y="293802"/>
            <a:ext cx="10058400" cy="1371600"/>
          </a:xfrm>
        </p:spPr>
        <p:txBody>
          <a:bodyPr/>
          <a:lstStyle/>
          <a:p>
            <a:r>
              <a:rPr lang="en-US" dirty="0"/>
              <a:t>Root Mean Squared Error (RMSE)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1C7B9AD-CA90-4C97-A72A-DA6A1CCFF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7" y="1725106"/>
            <a:ext cx="11711233" cy="494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35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B306-3360-4F04-AF94-761749AB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" y="255373"/>
            <a:ext cx="11560629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Mean Absolute Percentage Error (MAPE)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CA06-2598-4CEA-8F17-D16DC0A6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73" y="1772816"/>
            <a:ext cx="10691327" cy="426222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M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ean absolute percentage error (MAPE)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measures the predictive accuracy of models in terms of percentage. 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M</a:t>
            </a:r>
            <a:r>
              <a:rPr lang="en-US" b="1" i="0" dirty="0">
                <a:effectLst/>
                <a:latin typeface="Open Sans"/>
              </a:rPr>
              <a:t>ean absolute percentage error</a:t>
            </a:r>
            <a:r>
              <a:rPr lang="en-US" b="0" i="0" dirty="0">
                <a:effectLst/>
                <a:latin typeface="Open Sans"/>
              </a:rPr>
              <a:t> (MAPE) is the percentage equivalent of MAE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43E2-3082-46D2-B357-EAA2AA60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91" y="2982167"/>
            <a:ext cx="3188251" cy="10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27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371600"/>
          </a:xfrm>
        </p:spPr>
        <p:txBody>
          <a:bodyPr/>
          <a:lstStyle/>
          <a:p>
            <a:r>
              <a:rPr lang="en-US" dirty="0"/>
              <a:t>Which regression to apply where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25" y="1723110"/>
            <a:ext cx="10058400" cy="393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Linear Regression :- if the assumptions are satisfied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Robust Regression :- Used to reduce the impact of outliers observations in input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Ridge Regression :- if there is multicollinearity among the predictors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Lasso Regression </a:t>
            </a:r>
            <a:r>
              <a:rPr lang="en-US"/>
              <a:t>:-  if </a:t>
            </a:r>
            <a:r>
              <a:rPr lang="en-US" dirty="0"/>
              <a:t>the number of predictors are more than observations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Elastic Net Regression :- if the beta coefficients are very large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92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Defnition</a:t>
            </a:r>
            <a:r>
              <a:rPr lang="en-IN" dirty="0"/>
              <a:t>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is the process of constructing a mathematical model or function that can be used to predict or determine one variable by another variable or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0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7DF6-7CAA-49A6-8CD1-FBA303FC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4572"/>
            <a:ext cx="10058400" cy="80185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Types Of Regression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BF4724-4C9B-4B77-B6C3-1D2FE5F87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0457"/>
            <a:ext cx="6564609" cy="34496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D4E4CA-1C78-4C9B-9AE5-1A67DF42180B}"/>
              </a:ext>
            </a:extLst>
          </p:cNvPr>
          <p:cNvSpPr txBox="1"/>
          <p:nvPr/>
        </p:nvSpPr>
        <p:spPr>
          <a:xfrm>
            <a:off x="1921565" y="2199861"/>
            <a:ext cx="17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One independent variable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7B418-7D50-4028-B0FC-5FACDD926E6B}"/>
              </a:ext>
            </a:extLst>
          </p:cNvPr>
          <p:cNvSpPr txBox="1"/>
          <p:nvPr/>
        </p:nvSpPr>
        <p:spPr>
          <a:xfrm>
            <a:off x="5685184" y="2199861"/>
            <a:ext cx="314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More than one independent variable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249382"/>
            <a:ext cx="11827824" cy="650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9A625F-03AD-4435-BB00-9B1ADA2C1A1D}"/>
                  </a:ext>
                </a:extLst>
              </p14:cNvPr>
              <p14:cNvContentPartPr/>
              <p14:nvPr/>
            </p14:nvContentPartPr>
            <p14:xfrm>
              <a:off x="-1242242" y="3613283"/>
              <a:ext cx="60120" cy="6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9A625F-03AD-4435-BB00-9B1ADA2C1A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50882" y="3604643"/>
                <a:ext cx="77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9A475B-8A73-4C6D-AE1A-53B0A995D9C7}"/>
                  </a:ext>
                </a:extLst>
              </p14:cNvPr>
              <p14:cNvContentPartPr/>
              <p14:nvPr/>
            </p14:nvContentPartPr>
            <p14:xfrm>
              <a:off x="-39482" y="3522563"/>
              <a:ext cx="75960" cy="6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9A475B-8A73-4C6D-AE1A-53B0A995D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122" y="3513563"/>
                <a:ext cx="9360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C427D3C-9B2F-4CCF-B3B4-93B87390E148}"/>
              </a:ext>
            </a:extLst>
          </p:cNvPr>
          <p:cNvGrpSpPr/>
          <p:nvPr/>
        </p:nvGrpSpPr>
        <p:grpSpPr>
          <a:xfrm>
            <a:off x="10662958" y="2617883"/>
            <a:ext cx="217800" cy="351720"/>
            <a:chOff x="10662958" y="2617883"/>
            <a:chExt cx="21780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3298D-0B7D-4108-B5D1-AC6846AB00E5}"/>
                    </a:ext>
                  </a:extLst>
                </p14:cNvPr>
                <p14:cNvContentPartPr/>
                <p14:nvPr/>
              </p14:nvContentPartPr>
              <p14:xfrm>
                <a:off x="10733518" y="2617883"/>
                <a:ext cx="122760" cy="351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3298D-0B7D-4108-B5D1-AC6846AB00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24518" y="2608883"/>
                  <a:ext cx="1404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E7039C-175B-4988-B19D-86D162FFDFED}"/>
                    </a:ext>
                  </a:extLst>
                </p14:cNvPr>
                <p14:cNvContentPartPr/>
                <p14:nvPr/>
              </p14:nvContentPartPr>
              <p14:xfrm>
                <a:off x="10662958" y="2840003"/>
                <a:ext cx="217800" cy="12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E7039C-175B-4988-B19D-86D162FFDF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53958" y="2831003"/>
                  <a:ext cx="23544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B20A36-7130-46B0-B9C9-0EBF5EFEE047}"/>
                  </a:ext>
                </a:extLst>
              </p14:cNvPr>
              <p14:cNvContentPartPr/>
              <p14:nvPr/>
            </p14:nvContentPartPr>
            <p14:xfrm>
              <a:off x="8857198" y="5363963"/>
              <a:ext cx="29160" cy="119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B20A36-7130-46B0-B9C9-0EBF5EFEE0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48558" y="5354963"/>
                <a:ext cx="46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4F84A9-C430-43AA-A9B0-0F206437D6F9}"/>
                  </a:ext>
                </a:extLst>
              </p14:cNvPr>
              <p14:cNvContentPartPr/>
              <p14:nvPr/>
            </p14:nvContentPartPr>
            <p14:xfrm>
              <a:off x="7369318" y="4198283"/>
              <a:ext cx="80640" cy="300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4F84A9-C430-43AA-A9B0-0F206437D6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60318" y="4189643"/>
                <a:ext cx="98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01D16C-916A-4DBA-8DB4-81CFAB129145}"/>
                  </a:ext>
                </a:extLst>
              </p14:cNvPr>
              <p14:cNvContentPartPr/>
              <p14:nvPr/>
            </p14:nvContentPartPr>
            <p14:xfrm>
              <a:off x="7100398" y="4481603"/>
              <a:ext cx="155520" cy="89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01D16C-916A-4DBA-8DB4-81CFAB1291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1398" y="4472603"/>
                <a:ext cx="173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01B8A58-7E74-43FA-87EC-63524EF8F57F}"/>
                  </a:ext>
                </a:extLst>
              </p14:cNvPr>
              <p14:cNvContentPartPr/>
              <p14:nvPr/>
            </p14:nvContentPartPr>
            <p14:xfrm>
              <a:off x="10728838" y="3159683"/>
              <a:ext cx="43560" cy="22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01B8A58-7E74-43FA-87EC-63524EF8F5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20198" y="3151043"/>
                <a:ext cx="61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17BFCFC-DB15-4F09-8329-5FBA8104CA65}"/>
                  </a:ext>
                </a:extLst>
              </p14:cNvPr>
              <p14:cNvContentPartPr/>
              <p14:nvPr/>
            </p14:nvContentPartPr>
            <p14:xfrm>
              <a:off x="11249398" y="2745683"/>
              <a:ext cx="21240" cy="386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17BFCFC-DB15-4F09-8329-5FBA8104CA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40398" y="2736683"/>
                <a:ext cx="388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B9F1A5A-1F2A-4DEB-87A4-0BEE309A984C}"/>
                  </a:ext>
                </a:extLst>
              </p14:cNvPr>
              <p14:cNvContentPartPr/>
              <p14:nvPr/>
            </p14:nvContentPartPr>
            <p14:xfrm>
              <a:off x="10129438" y="3311243"/>
              <a:ext cx="3744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B9F1A5A-1F2A-4DEB-87A4-0BEE309A98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20798" y="3302603"/>
                <a:ext cx="55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84B868-F399-4773-9474-DB2F58834924}"/>
                  </a:ext>
                </a:extLst>
              </p14:cNvPr>
              <p14:cNvContentPartPr/>
              <p14:nvPr/>
            </p14:nvContentPartPr>
            <p14:xfrm>
              <a:off x="10136638" y="3311963"/>
              <a:ext cx="21600" cy="184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84B868-F399-4773-9474-DB2F588349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27638" y="3302963"/>
                <a:ext cx="39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D122B98-BD04-4241-B7EE-9E31117AE7F2}"/>
                  </a:ext>
                </a:extLst>
              </p14:cNvPr>
              <p14:cNvContentPartPr/>
              <p14:nvPr/>
            </p14:nvContentPartPr>
            <p14:xfrm>
              <a:off x="9113878" y="3886523"/>
              <a:ext cx="47880" cy="41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D122B98-BD04-4241-B7EE-9E31117AE7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05238" y="3877523"/>
                <a:ext cx="655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4DDAAC6-3CF6-43DD-A7AD-98BA90818950}"/>
                  </a:ext>
                </a:extLst>
              </p14:cNvPr>
              <p14:cNvContentPartPr/>
              <p14:nvPr/>
            </p14:nvContentPartPr>
            <p14:xfrm>
              <a:off x="9836038" y="3802283"/>
              <a:ext cx="17280" cy="223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4DDAAC6-3CF6-43DD-A7AD-98BA9081895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27038" y="3793283"/>
                <a:ext cx="34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452D6F-4CAD-40D8-9EE9-AFDD20EEC794}"/>
                  </a:ext>
                </a:extLst>
              </p14:cNvPr>
              <p14:cNvContentPartPr/>
              <p14:nvPr/>
            </p14:nvContentPartPr>
            <p14:xfrm>
              <a:off x="7850638" y="4983083"/>
              <a:ext cx="56520" cy="5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452D6F-4CAD-40D8-9EE9-AFDD20EEC79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41998" y="4974083"/>
                <a:ext cx="741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3873C2-422D-471D-ACB1-68767347A4A5}"/>
                  </a:ext>
                </a:extLst>
              </p14:cNvPr>
              <p14:cNvContentPartPr/>
              <p14:nvPr/>
            </p14:nvContentPartPr>
            <p14:xfrm>
              <a:off x="8016238" y="4910723"/>
              <a:ext cx="32040" cy="2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3873C2-422D-471D-ACB1-68767347A4A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07598" y="4902083"/>
                <a:ext cx="496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A684838-2802-45C6-B995-77990CCA4F93}"/>
                  </a:ext>
                </a:extLst>
              </p14:cNvPr>
              <p14:cNvContentPartPr/>
              <p14:nvPr/>
            </p14:nvContentPartPr>
            <p14:xfrm>
              <a:off x="8033158" y="4287203"/>
              <a:ext cx="628200" cy="83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A684838-2802-45C6-B995-77990CCA4F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24158" y="4278203"/>
                <a:ext cx="6458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38A23A-4AB9-482A-B3ED-7CAA98B3F55E}"/>
                  </a:ext>
                </a:extLst>
              </p14:cNvPr>
              <p14:cNvContentPartPr/>
              <p14:nvPr/>
            </p14:nvContentPartPr>
            <p14:xfrm>
              <a:off x="7598278" y="4258763"/>
              <a:ext cx="406800" cy="57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38A23A-4AB9-482A-B3ED-7CAA98B3F55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89638" y="4249763"/>
                <a:ext cx="4244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2B6DB7-B850-4ED9-9A27-BAA82C568C9A}"/>
                  </a:ext>
                </a:extLst>
              </p14:cNvPr>
              <p14:cNvContentPartPr/>
              <p14:nvPr/>
            </p14:nvContentPartPr>
            <p14:xfrm>
              <a:off x="7549678" y="4326803"/>
              <a:ext cx="292680" cy="25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2B6DB7-B850-4ED9-9A27-BAA82C568C9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40678" y="4318163"/>
                <a:ext cx="310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5CA29E3-115E-4661-A3FD-496B224E37F3}"/>
                  </a:ext>
                </a:extLst>
              </p14:cNvPr>
              <p14:cNvContentPartPr/>
              <p14:nvPr/>
            </p14:nvContentPartPr>
            <p14:xfrm>
              <a:off x="7399198" y="4352363"/>
              <a:ext cx="24300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5CA29E3-115E-4661-A3FD-496B224E37F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90558" y="4343363"/>
                <a:ext cx="26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AC69CE-883B-46F0-97DE-23D89528DCCD}"/>
                  </a:ext>
                </a:extLst>
              </p14:cNvPr>
              <p14:cNvContentPartPr/>
              <p14:nvPr/>
            </p14:nvContentPartPr>
            <p14:xfrm>
              <a:off x="7283638" y="4260203"/>
              <a:ext cx="120960" cy="10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AC69CE-883B-46F0-97DE-23D89528DCC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74998" y="4251203"/>
                <a:ext cx="138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911740-E8F4-48D8-B4C7-446E3A15F805}"/>
                  </a:ext>
                </a:extLst>
              </p14:cNvPr>
              <p14:cNvContentPartPr/>
              <p14:nvPr/>
            </p14:nvContentPartPr>
            <p14:xfrm>
              <a:off x="7384078" y="4215563"/>
              <a:ext cx="46800" cy="256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911740-E8F4-48D8-B4C7-446E3A15F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75438" y="4206563"/>
                <a:ext cx="64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4D75FC-96DE-4838-A63C-9C95A3678102}"/>
                  </a:ext>
                </a:extLst>
              </p14:cNvPr>
              <p14:cNvContentPartPr/>
              <p14:nvPr/>
            </p14:nvContentPartPr>
            <p14:xfrm>
              <a:off x="8749918" y="4513283"/>
              <a:ext cx="87480" cy="47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4D75FC-96DE-4838-A63C-9C95A367810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40918" y="4504643"/>
                <a:ext cx="105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19B7F83-F26C-4C87-ADDA-F88FB2839499}"/>
                  </a:ext>
                </a:extLst>
              </p14:cNvPr>
              <p14:cNvContentPartPr/>
              <p14:nvPr/>
            </p14:nvContentPartPr>
            <p14:xfrm>
              <a:off x="8355718" y="4920443"/>
              <a:ext cx="288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19B7F83-F26C-4C87-ADDA-F88FB283949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347078" y="4911443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5870451-014F-428F-BCA8-985DAB9042FC}"/>
                  </a:ext>
                </a:extLst>
              </p14:cNvPr>
              <p14:cNvContentPartPr/>
              <p14:nvPr/>
            </p14:nvContentPartPr>
            <p14:xfrm>
              <a:off x="8762158" y="4270643"/>
              <a:ext cx="14400" cy="12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5870451-014F-428F-BCA8-985DAB9042F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53158" y="4261643"/>
                <a:ext cx="32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4F7246-C1BA-4188-9759-DCE3FB329793}"/>
                  </a:ext>
                </a:extLst>
              </p14:cNvPr>
              <p14:cNvContentPartPr/>
              <p14:nvPr/>
            </p14:nvContentPartPr>
            <p14:xfrm>
              <a:off x="8807878" y="4292603"/>
              <a:ext cx="50400" cy="136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4F7246-C1BA-4188-9759-DCE3FB32979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799238" y="4283963"/>
                <a:ext cx="680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8B063D-948A-42BF-A094-B46316730E16}"/>
                  </a:ext>
                </a:extLst>
              </p14:cNvPr>
              <p14:cNvContentPartPr/>
              <p14:nvPr/>
            </p14:nvContentPartPr>
            <p14:xfrm>
              <a:off x="8748118" y="4345883"/>
              <a:ext cx="54000" cy="149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8B063D-948A-42BF-A094-B46316730E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739118" y="4336883"/>
                <a:ext cx="71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AF91E4-F881-4D78-80DF-A6B7F0E08766}"/>
                  </a:ext>
                </a:extLst>
              </p14:cNvPr>
              <p14:cNvContentPartPr/>
              <p14:nvPr/>
            </p14:nvContentPartPr>
            <p14:xfrm>
              <a:off x="7498198" y="4617323"/>
              <a:ext cx="87840" cy="2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AF91E4-F881-4D78-80DF-A6B7F0E087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489198" y="4608323"/>
                <a:ext cx="105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C9209BD-A8F8-4C33-A00C-DE1447E22EC5}"/>
                  </a:ext>
                </a:extLst>
              </p14:cNvPr>
              <p14:cNvContentPartPr/>
              <p14:nvPr/>
            </p14:nvContentPartPr>
            <p14:xfrm>
              <a:off x="7398478" y="4607603"/>
              <a:ext cx="230040" cy="7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C9209BD-A8F8-4C33-A00C-DE1447E22EC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89478" y="4598963"/>
                <a:ext cx="247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7F47B28-3DBA-4405-8C7D-53883EA164DE}"/>
                  </a:ext>
                </a:extLst>
              </p14:cNvPr>
              <p14:cNvContentPartPr/>
              <p14:nvPr/>
            </p14:nvContentPartPr>
            <p14:xfrm>
              <a:off x="7141798" y="4613363"/>
              <a:ext cx="158400" cy="214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7F47B28-3DBA-4405-8C7D-53883EA164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32798" y="4604723"/>
                <a:ext cx="1760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8D5B24-7CC7-4FF2-8037-74D6BCB5B5CD}"/>
                  </a:ext>
                </a:extLst>
              </p14:cNvPr>
              <p14:cNvContentPartPr/>
              <p14:nvPr/>
            </p14:nvContentPartPr>
            <p14:xfrm>
              <a:off x="7118038" y="4462523"/>
              <a:ext cx="216360" cy="41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8D5B24-7CC7-4FF2-8037-74D6BCB5B5C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09038" y="4453523"/>
                <a:ext cx="234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8DA6D2E-D637-49DB-929C-3C805F3D72AB}"/>
                  </a:ext>
                </a:extLst>
              </p14:cNvPr>
              <p14:cNvContentPartPr/>
              <p14:nvPr/>
            </p14:nvContentPartPr>
            <p14:xfrm>
              <a:off x="7080958" y="4478363"/>
              <a:ext cx="60120" cy="110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8DA6D2E-D637-49DB-929C-3C805F3D72A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71958" y="4469363"/>
                <a:ext cx="77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498BFA7-9453-4B72-8307-79E86D054F75}"/>
                  </a:ext>
                </a:extLst>
              </p14:cNvPr>
              <p14:cNvContentPartPr/>
              <p14:nvPr/>
            </p14:nvContentPartPr>
            <p14:xfrm>
              <a:off x="7155478" y="4575563"/>
              <a:ext cx="166680" cy="255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498BFA7-9453-4B72-8307-79E86D054F7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46838" y="4566923"/>
                <a:ext cx="1843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6200502-9CE0-4540-8FD6-8A993A557E36}"/>
                  </a:ext>
                </a:extLst>
              </p14:cNvPr>
              <p14:cNvContentPartPr/>
              <p14:nvPr/>
            </p14:nvContentPartPr>
            <p14:xfrm>
              <a:off x="7130638" y="4483763"/>
              <a:ext cx="223920" cy="119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6200502-9CE0-4540-8FD6-8A993A557E3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21638" y="4474763"/>
                <a:ext cx="241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A703BF4-C972-44FA-B1E8-E741BC9FF3AF}"/>
                  </a:ext>
                </a:extLst>
              </p14:cNvPr>
              <p14:cNvContentPartPr/>
              <p14:nvPr/>
            </p14:nvContentPartPr>
            <p14:xfrm>
              <a:off x="7559758" y="4317443"/>
              <a:ext cx="10800" cy="270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A703BF4-C972-44FA-B1E8-E741BC9FF3A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50758" y="4308443"/>
                <a:ext cx="284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851502-FF66-4910-8AF0-8173F337FF54}"/>
                  </a:ext>
                </a:extLst>
              </p14:cNvPr>
              <p14:cNvContentPartPr/>
              <p14:nvPr/>
            </p14:nvContentPartPr>
            <p14:xfrm>
              <a:off x="7497118" y="4361003"/>
              <a:ext cx="3600" cy="1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851502-FF66-4910-8AF0-8173F337FF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88118" y="4352003"/>
                <a:ext cx="21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4D51B5D-60D1-4625-BA83-5B4C927D3DBD}"/>
                  </a:ext>
                </a:extLst>
              </p14:cNvPr>
              <p14:cNvContentPartPr/>
              <p14:nvPr/>
            </p14:nvContentPartPr>
            <p14:xfrm>
              <a:off x="7585318" y="4456043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4D51B5D-60D1-4625-BA83-5B4C927D3DB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76318" y="44474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84F5E86-92B7-4E17-8578-8D88F96F872B}"/>
                  </a:ext>
                </a:extLst>
              </p14:cNvPr>
              <p14:cNvContentPartPr/>
              <p14:nvPr/>
            </p14:nvContentPartPr>
            <p14:xfrm>
              <a:off x="7582438" y="4268843"/>
              <a:ext cx="246600" cy="187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84F5E86-92B7-4E17-8578-8D88F96F872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73798" y="4260203"/>
                <a:ext cx="2642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39A989-FDF8-45B3-B5FE-47DE22BB392C}"/>
                  </a:ext>
                </a:extLst>
              </p14:cNvPr>
              <p14:cNvContentPartPr/>
              <p14:nvPr/>
            </p14:nvContentPartPr>
            <p14:xfrm>
              <a:off x="7737598" y="4196843"/>
              <a:ext cx="178560" cy="230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39A989-FDF8-45B3-B5FE-47DE22BB392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728958" y="4187843"/>
                <a:ext cx="196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52E4EB-95D6-4446-B9D6-B0B72D40DD53}"/>
                  </a:ext>
                </a:extLst>
              </p14:cNvPr>
              <p14:cNvContentPartPr/>
              <p14:nvPr/>
            </p14:nvContentPartPr>
            <p14:xfrm>
              <a:off x="9048718" y="3093803"/>
              <a:ext cx="28440" cy="9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52E4EB-95D6-4446-B9D6-B0B72D40DD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039718" y="3084803"/>
                <a:ext cx="460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C7EC0E5-4DEE-41F9-9A00-F8FE92E58E70}"/>
                  </a:ext>
                </a:extLst>
              </p14:cNvPr>
              <p14:cNvContentPartPr/>
              <p14:nvPr/>
            </p14:nvContentPartPr>
            <p14:xfrm>
              <a:off x="8057638" y="3853043"/>
              <a:ext cx="264960" cy="236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C7EC0E5-4DEE-41F9-9A00-F8FE92E58E7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048998" y="3844043"/>
                <a:ext cx="282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BCD803B-C43F-4C06-B49E-A6FB9426AC11}"/>
                  </a:ext>
                </a:extLst>
              </p14:cNvPr>
              <p14:cNvContentPartPr/>
              <p14:nvPr/>
            </p14:nvContentPartPr>
            <p14:xfrm>
              <a:off x="8296678" y="3782843"/>
              <a:ext cx="197640" cy="68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BCD803B-C43F-4C06-B49E-A6FB9426AC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88038" y="3774203"/>
                <a:ext cx="2152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7357FB-2A31-4521-9C4D-3C037A7CC20E}"/>
                  </a:ext>
                </a:extLst>
              </p14:cNvPr>
              <p14:cNvContentPartPr/>
              <p14:nvPr/>
            </p14:nvContentPartPr>
            <p14:xfrm>
              <a:off x="8467678" y="3729203"/>
              <a:ext cx="101160" cy="72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7357FB-2A31-4521-9C4D-3C037A7CC20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59038" y="3720563"/>
                <a:ext cx="118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C605783-6377-469C-84E1-6FCB64CC7916}"/>
                  </a:ext>
                </a:extLst>
              </p14:cNvPr>
              <p14:cNvContentPartPr/>
              <p14:nvPr/>
            </p14:nvContentPartPr>
            <p14:xfrm>
              <a:off x="8605198" y="3605723"/>
              <a:ext cx="286920" cy="101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C605783-6377-469C-84E1-6FCB64CC791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596558" y="3596723"/>
                <a:ext cx="3045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29E4710-54D3-4A64-AF3C-583F490A1D54}"/>
                  </a:ext>
                </a:extLst>
              </p14:cNvPr>
              <p14:cNvContentPartPr/>
              <p14:nvPr/>
            </p14:nvContentPartPr>
            <p14:xfrm>
              <a:off x="8836318" y="3314483"/>
              <a:ext cx="204120" cy="248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29E4710-54D3-4A64-AF3C-583F490A1D5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827318" y="3305483"/>
                <a:ext cx="221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5725918-D574-4134-9DB5-25F68EFF4226}"/>
                  </a:ext>
                </a:extLst>
              </p14:cNvPr>
              <p14:cNvContentPartPr/>
              <p14:nvPr/>
            </p14:nvContentPartPr>
            <p14:xfrm>
              <a:off x="8979238" y="3210083"/>
              <a:ext cx="276840" cy="93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5725918-D574-4134-9DB5-25F68EFF422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970598" y="3201083"/>
                <a:ext cx="294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DDDD9C6-683D-4602-88D4-7D5BCDBF80A8}"/>
                  </a:ext>
                </a:extLst>
              </p14:cNvPr>
              <p14:cNvContentPartPr/>
              <p14:nvPr/>
            </p14:nvContentPartPr>
            <p14:xfrm>
              <a:off x="9257518" y="3012083"/>
              <a:ext cx="272520" cy="207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DDDD9C6-683D-4602-88D4-7D5BCDBF80A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248878" y="3003443"/>
                <a:ext cx="290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2A12F05-EC65-4602-A1D8-B2ACF1E801EF}"/>
                  </a:ext>
                </a:extLst>
              </p14:cNvPr>
              <p14:cNvContentPartPr/>
              <p14:nvPr/>
            </p14:nvContentPartPr>
            <p14:xfrm>
              <a:off x="9535438" y="2989043"/>
              <a:ext cx="82440" cy="73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2A12F05-EC65-4602-A1D8-B2ACF1E801E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526438" y="2980043"/>
                <a:ext cx="100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950A691-4E79-482C-83C3-78262512B9EB}"/>
                  </a:ext>
                </a:extLst>
              </p14:cNvPr>
              <p14:cNvContentPartPr/>
              <p14:nvPr/>
            </p14:nvContentPartPr>
            <p14:xfrm>
              <a:off x="9597718" y="2780963"/>
              <a:ext cx="175680" cy="217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950A691-4E79-482C-83C3-78262512B9E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589078" y="2771963"/>
                <a:ext cx="193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7D902CE-D447-412D-9873-6607FBEEDE41}"/>
                  </a:ext>
                </a:extLst>
              </p14:cNvPr>
              <p14:cNvContentPartPr/>
              <p14:nvPr/>
            </p14:nvContentPartPr>
            <p14:xfrm>
              <a:off x="9782038" y="2796443"/>
              <a:ext cx="99360" cy="96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7D902CE-D447-412D-9873-6607FBEEDE4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73038" y="2787443"/>
                <a:ext cx="117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D73A89-ABE4-4790-819E-18D340005170}"/>
                  </a:ext>
                </a:extLst>
              </p14:cNvPr>
              <p14:cNvContentPartPr/>
              <p14:nvPr/>
            </p14:nvContentPartPr>
            <p14:xfrm>
              <a:off x="9914158" y="2543723"/>
              <a:ext cx="240840" cy="269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D73A89-ABE4-4790-819E-18D34000517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905158" y="2534723"/>
                <a:ext cx="2584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3B65380-428D-4BC2-8DEB-22C9E7EE2269}"/>
                  </a:ext>
                </a:extLst>
              </p14:cNvPr>
              <p14:cNvContentPartPr/>
              <p14:nvPr/>
            </p14:nvContentPartPr>
            <p14:xfrm>
              <a:off x="9504838" y="2771603"/>
              <a:ext cx="47520" cy="37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3B65380-428D-4BC2-8DEB-22C9E7EE226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96198" y="2762963"/>
                <a:ext cx="651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9F16EED-6192-4EBA-B392-A821F3F9DB6F}"/>
                  </a:ext>
                </a:extLst>
              </p14:cNvPr>
              <p14:cNvContentPartPr/>
              <p14:nvPr/>
            </p14:nvContentPartPr>
            <p14:xfrm>
              <a:off x="10037638" y="2401883"/>
              <a:ext cx="244080" cy="398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9F16EED-6192-4EBA-B392-A821F3F9DB6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028998" y="2392883"/>
                <a:ext cx="2617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EAE7014-03B5-40EF-9FB1-AF85DC697042}"/>
                  </a:ext>
                </a:extLst>
              </p14:cNvPr>
              <p14:cNvContentPartPr/>
              <p14:nvPr/>
            </p14:nvContentPartPr>
            <p14:xfrm>
              <a:off x="8532478" y="2570363"/>
              <a:ext cx="421920" cy="788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EAE7014-03B5-40EF-9FB1-AF85DC69704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523478" y="2561723"/>
                <a:ext cx="43956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FEF1E56-8C4F-4448-8B7F-AD06158AE9A9}"/>
                  </a:ext>
                </a:extLst>
              </p14:cNvPr>
              <p14:cNvContentPartPr/>
              <p14:nvPr/>
            </p14:nvContentPartPr>
            <p14:xfrm>
              <a:off x="8815078" y="2498003"/>
              <a:ext cx="243360" cy="221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FEF1E56-8C4F-4448-8B7F-AD06158AE9A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806438" y="2489003"/>
                <a:ext cx="2610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B2F46769-29DD-401F-942C-1F16028AA711}"/>
              </a:ext>
            </a:extLst>
          </p:cNvPr>
          <p:cNvGrpSpPr/>
          <p:nvPr/>
        </p:nvGrpSpPr>
        <p:grpSpPr>
          <a:xfrm>
            <a:off x="9304318" y="1933883"/>
            <a:ext cx="555840" cy="385200"/>
            <a:chOff x="9304318" y="1933883"/>
            <a:chExt cx="55584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ECDDC0-90A8-42B7-8F95-DA93BE92BB31}"/>
                    </a:ext>
                  </a:extLst>
                </p14:cNvPr>
                <p14:cNvContentPartPr/>
                <p14:nvPr/>
              </p14:nvContentPartPr>
              <p14:xfrm>
                <a:off x="9304318" y="1933883"/>
                <a:ext cx="330840" cy="385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ECDDC0-90A8-42B7-8F95-DA93BE92BB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95318" y="1925243"/>
                  <a:ext cx="3484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43B629-D2D3-4798-9B2C-66EFB6D3B739}"/>
                    </a:ext>
                  </a:extLst>
                </p14:cNvPr>
                <p14:cNvContentPartPr/>
                <p14:nvPr/>
              </p14:nvContentPartPr>
              <p14:xfrm>
                <a:off x="9710038" y="2055923"/>
                <a:ext cx="150120" cy="162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43B629-D2D3-4798-9B2C-66EFB6D3B73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01038" y="2047283"/>
                  <a:ext cx="1677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5C6553A-4AB8-466A-9AE2-FC755D0CCA9C}"/>
              </a:ext>
            </a:extLst>
          </p:cNvPr>
          <p:cNvGrpSpPr/>
          <p:nvPr/>
        </p:nvGrpSpPr>
        <p:grpSpPr>
          <a:xfrm>
            <a:off x="9941878" y="1263563"/>
            <a:ext cx="770400" cy="517680"/>
            <a:chOff x="9941878" y="1263563"/>
            <a:chExt cx="77040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0BD436-F964-4BD8-80CB-FEC8534568E9}"/>
                    </a:ext>
                  </a:extLst>
                </p14:cNvPr>
                <p14:cNvContentPartPr/>
                <p14:nvPr/>
              </p14:nvContentPartPr>
              <p14:xfrm>
                <a:off x="9941878" y="1704563"/>
                <a:ext cx="89640" cy="48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0BD436-F964-4BD8-80CB-FEC8534568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32878" y="1695923"/>
                  <a:ext cx="107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697540-2AB2-4831-8AF3-F7050E7A9415}"/>
                    </a:ext>
                  </a:extLst>
                </p14:cNvPr>
                <p14:cNvContentPartPr/>
                <p14:nvPr/>
              </p14:nvContentPartPr>
              <p14:xfrm>
                <a:off x="10173718" y="1417643"/>
                <a:ext cx="310320" cy="363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697540-2AB2-4831-8AF3-F7050E7A941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64718" y="1409003"/>
                  <a:ext cx="327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234258-A8C7-4694-9F73-490AE503CCB1}"/>
                    </a:ext>
                  </a:extLst>
                </p14:cNvPr>
                <p14:cNvContentPartPr/>
                <p14:nvPr/>
              </p14:nvContentPartPr>
              <p14:xfrm>
                <a:off x="10604638" y="1511243"/>
                <a:ext cx="107640" cy="162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234258-A8C7-4694-9F73-490AE503CCB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95998" y="1502243"/>
                  <a:ext cx="125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A9E88B-61F9-41F3-8982-FA523BD50081}"/>
                    </a:ext>
                  </a:extLst>
                </p14:cNvPr>
                <p14:cNvContentPartPr/>
                <p14:nvPr/>
              </p14:nvContentPartPr>
              <p14:xfrm>
                <a:off x="10098478" y="1263563"/>
                <a:ext cx="264960" cy="120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A9E88B-61F9-41F3-8982-FA523BD5008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89838" y="1254563"/>
                  <a:ext cx="2826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0190E36-16A3-4B05-B902-57804344341E}"/>
              </a:ext>
            </a:extLst>
          </p:cNvPr>
          <p:cNvGrpSpPr/>
          <p:nvPr/>
        </p:nvGrpSpPr>
        <p:grpSpPr>
          <a:xfrm>
            <a:off x="10944118" y="1625003"/>
            <a:ext cx="504720" cy="738000"/>
            <a:chOff x="10944118" y="1625003"/>
            <a:chExt cx="50472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06563EC-EE2F-48E5-9BC5-049D4DDF2A32}"/>
                    </a:ext>
                  </a:extLst>
                </p14:cNvPr>
                <p14:cNvContentPartPr/>
                <p14:nvPr/>
              </p14:nvContentPartPr>
              <p14:xfrm>
                <a:off x="10991278" y="1788803"/>
                <a:ext cx="277920" cy="390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06563EC-EE2F-48E5-9BC5-049D4DDF2A3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82638" y="1779803"/>
                  <a:ext cx="295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AB54A2-7F96-44F0-9A2C-9CAF5B90CC57}"/>
                    </a:ext>
                  </a:extLst>
                </p14:cNvPr>
                <p14:cNvContentPartPr/>
                <p14:nvPr/>
              </p14:nvContentPartPr>
              <p14:xfrm>
                <a:off x="11136358" y="2291363"/>
                <a:ext cx="86040" cy="71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AB54A2-7F96-44F0-9A2C-9CAF5B90CC5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27358" y="2282723"/>
                  <a:ext cx="103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1AA41A-FC73-4F83-BC5A-102F9803896C}"/>
                    </a:ext>
                  </a:extLst>
                </p14:cNvPr>
                <p14:cNvContentPartPr/>
                <p14:nvPr/>
              </p14:nvContentPartPr>
              <p14:xfrm>
                <a:off x="11121598" y="2208563"/>
                <a:ext cx="7920" cy="17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1AA41A-FC73-4F83-BC5A-102F980389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12598" y="2199563"/>
                  <a:ext cx="25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92E8FEE-DC35-403A-ABF5-869867BE5313}"/>
                    </a:ext>
                  </a:extLst>
                </p14:cNvPr>
                <p14:cNvContentPartPr/>
                <p14:nvPr/>
              </p14:nvContentPartPr>
              <p14:xfrm>
                <a:off x="11274598" y="2208923"/>
                <a:ext cx="49680" cy="5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92E8FEE-DC35-403A-ABF5-869867BE531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265958" y="2200283"/>
                  <a:ext cx="67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73AF59-5EBA-4B61-81FC-1518C36BE739}"/>
                    </a:ext>
                  </a:extLst>
                </p14:cNvPr>
                <p14:cNvContentPartPr/>
                <p14:nvPr/>
              </p14:nvContentPartPr>
              <p14:xfrm>
                <a:off x="11270998" y="2239523"/>
                <a:ext cx="91080" cy="55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73AF59-5EBA-4B61-81FC-1518C36BE7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62358" y="2230523"/>
                  <a:ext cx="108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A47C01-2B52-424C-B6C1-C931B8A7B88F}"/>
                    </a:ext>
                  </a:extLst>
                </p14:cNvPr>
                <p14:cNvContentPartPr/>
                <p14:nvPr/>
              </p14:nvContentPartPr>
              <p14:xfrm>
                <a:off x="11387638" y="2117123"/>
                <a:ext cx="61200" cy="97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A47C01-2B52-424C-B6C1-C931B8A7B88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78638" y="2108483"/>
                  <a:ext cx="78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7C825D-0CDB-4D5D-9DF4-D064F9BE4D8D}"/>
                    </a:ext>
                  </a:extLst>
                </p14:cNvPr>
                <p14:cNvContentPartPr/>
                <p14:nvPr/>
              </p14:nvContentPartPr>
              <p14:xfrm>
                <a:off x="10944118" y="1625003"/>
                <a:ext cx="144000" cy="154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7C825D-0CDB-4D5D-9DF4-D064F9BE4D8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35118" y="1616363"/>
                  <a:ext cx="161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28F6182-26C7-4D20-9BB4-EF931FD749A0}"/>
              </a:ext>
            </a:extLst>
          </p:cNvPr>
          <p:cNvGrpSpPr/>
          <p:nvPr/>
        </p:nvGrpSpPr>
        <p:grpSpPr>
          <a:xfrm>
            <a:off x="11309158" y="1285883"/>
            <a:ext cx="764640" cy="624600"/>
            <a:chOff x="11309158" y="1285883"/>
            <a:chExt cx="7646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F565ABD-BC5D-4905-A0E5-5CC49D478660}"/>
                    </a:ext>
                  </a:extLst>
                </p14:cNvPr>
                <p14:cNvContentPartPr/>
                <p14:nvPr/>
              </p14:nvContentPartPr>
              <p14:xfrm>
                <a:off x="11309158" y="1695563"/>
                <a:ext cx="242640" cy="214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F565ABD-BC5D-4905-A0E5-5CC49D47866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300158" y="1686923"/>
                  <a:ext cx="260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F17274-76AF-499D-83DB-E1C7ECAC57E4}"/>
                    </a:ext>
                  </a:extLst>
                </p14:cNvPr>
                <p14:cNvContentPartPr/>
                <p14:nvPr/>
              </p14:nvContentPartPr>
              <p14:xfrm>
                <a:off x="11630638" y="1787363"/>
                <a:ext cx="51840" cy="63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F17274-76AF-499D-83DB-E1C7ECAC57E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621998" y="1778723"/>
                  <a:ext cx="69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6804B5-36F3-4034-AC8A-81D0C80CC359}"/>
                    </a:ext>
                  </a:extLst>
                </p14:cNvPr>
                <p14:cNvContentPartPr/>
                <p14:nvPr/>
              </p14:nvContentPartPr>
              <p14:xfrm>
                <a:off x="11585998" y="1679363"/>
                <a:ext cx="26640" cy="42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6804B5-36F3-4034-AC8A-81D0C80CC35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577358" y="1670363"/>
                  <a:ext cx="44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4BD50E3-3A21-4C12-910C-6917F93A8985}"/>
                    </a:ext>
                  </a:extLst>
                </p14:cNvPr>
                <p14:cNvContentPartPr/>
                <p14:nvPr/>
              </p14:nvContentPartPr>
              <p14:xfrm>
                <a:off x="11747998" y="1533923"/>
                <a:ext cx="75960" cy="45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4BD50E3-3A21-4C12-910C-6917F93A898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739358" y="1524923"/>
                  <a:ext cx="93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653F1A-3578-4165-821A-6BF8737E73B4}"/>
                    </a:ext>
                  </a:extLst>
                </p14:cNvPr>
                <p14:cNvContentPartPr/>
                <p14:nvPr/>
              </p14:nvContentPartPr>
              <p14:xfrm>
                <a:off x="11814958" y="1425203"/>
                <a:ext cx="147600" cy="226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653F1A-3578-4165-821A-6BF8737E73B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806318" y="1416563"/>
                  <a:ext cx="165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1F3496E-A457-4711-B203-8D061CA9A4D8}"/>
                    </a:ext>
                  </a:extLst>
                </p14:cNvPr>
                <p14:cNvContentPartPr/>
                <p14:nvPr/>
              </p14:nvContentPartPr>
              <p14:xfrm>
                <a:off x="11809918" y="1285883"/>
                <a:ext cx="157320" cy="8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1F3496E-A457-4711-B203-8D061CA9A4D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800918" y="1277243"/>
                  <a:ext cx="174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8987A93-A25B-4F3E-BD9A-5D14529238D2}"/>
                    </a:ext>
                  </a:extLst>
                </p14:cNvPr>
                <p14:cNvContentPartPr/>
                <p14:nvPr/>
              </p14:nvContentPartPr>
              <p14:xfrm>
                <a:off x="12025918" y="1499003"/>
                <a:ext cx="47880" cy="69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8987A93-A25B-4F3E-BD9A-5D14529238D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016918" y="1490363"/>
                  <a:ext cx="65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4912FF-200C-46EE-8331-D9C102BF455B}"/>
                    </a:ext>
                  </a:extLst>
                </p14:cNvPr>
                <p14:cNvContentPartPr/>
                <p14:nvPr/>
              </p14:nvContentPartPr>
              <p14:xfrm>
                <a:off x="11998558" y="1419083"/>
                <a:ext cx="36000" cy="29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4912FF-200C-46EE-8331-D9C102BF455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989558" y="1410083"/>
                  <a:ext cx="536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38D6160-BCBD-4936-A4C4-85699B297CAB}"/>
              </a:ext>
            </a:extLst>
          </p:cNvPr>
          <p:cNvGrpSpPr/>
          <p:nvPr/>
        </p:nvGrpSpPr>
        <p:grpSpPr>
          <a:xfrm>
            <a:off x="10590238" y="1902923"/>
            <a:ext cx="335880" cy="507960"/>
            <a:chOff x="10590238" y="1902923"/>
            <a:chExt cx="33588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F69DAAD-012F-480D-BB88-28D6D3651537}"/>
                    </a:ext>
                  </a:extLst>
                </p14:cNvPr>
                <p14:cNvContentPartPr/>
                <p14:nvPr/>
              </p14:nvContentPartPr>
              <p14:xfrm>
                <a:off x="10590238" y="2242043"/>
                <a:ext cx="160920" cy="168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F69DAAD-012F-480D-BB88-28D6D365153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581238" y="2233043"/>
                  <a:ext cx="178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F2283C5-E8D4-4FC9-B41F-137A8BED8DBF}"/>
                    </a:ext>
                  </a:extLst>
                </p14:cNvPr>
                <p14:cNvContentPartPr/>
                <p14:nvPr/>
              </p14:nvContentPartPr>
              <p14:xfrm>
                <a:off x="10658278" y="2018843"/>
                <a:ext cx="109440" cy="93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F2283C5-E8D4-4FC9-B41F-137A8BED8D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649638" y="2010203"/>
                  <a:ext cx="127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D94534-DF6C-4EEC-ADB1-FA61ABBD1936}"/>
                    </a:ext>
                  </a:extLst>
                </p14:cNvPr>
                <p14:cNvContentPartPr/>
                <p14:nvPr/>
              </p14:nvContentPartPr>
              <p14:xfrm>
                <a:off x="10621198" y="1902923"/>
                <a:ext cx="25200" cy="41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D94534-DF6C-4EEC-ADB1-FA61ABBD19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12558" y="1894283"/>
                  <a:ext cx="42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6B63039-2101-44A0-96AD-A10A80388ECC}"/>
                    </a:ext>
                  </a:extLst>
                </p14:cNvPr>
                <p14:cNvContentPartPr/>
                <p14:nvPr/>
              </p14:nvContentPartPr>
              <p14:xfrm>
                <a:off x="10788958" y="2148083"/>
                <a:ext cx="124200" cy="80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6B63039-2101-44A0-96AD-A10A80388E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779958" y="2139443"/>
                  <a:ext cx="141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758F47E-CBDE-4C81-A633-D7F1EC8A78BB}"/>
                    </a:ext>
                  </a:extLst>
                </p14:cNvPr>
                <p14:cNvContentPartPr/>
                <p14:nvPr/>
              </p14:nvContentPartPr>
              <p14:xfrm>
                <a:off x="10827838" y="2204603"/>
                <a:ext cx="9828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758F47E-CBDE-4C81-A633-D7F1EC8A78B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18838" y="2195603"/>
                  <a:ext cx="115920" cy="7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249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D6E4B-5EA0-4EE1-9F2B-E9CF2ACA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9" y="861186"/>
            <a:ext cx="10588922" cy="51356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962509-4F57-4DA2-8267-E5F81F1E7FAA}"/>
                  </a:ext>
                </a:extLst>
              </p14:cNvPr>
              <p14:cNvContentPartPr/>
              <p14:nvPr/>
            </p14:nvContentPartPr>
            <p14:xfrm>
              <a:off x="1980118" y="5310683"/>
              <a:ext cx="14400" cy="1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962509-4F57-4DA2-8267-E5F81F1E7F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118" y="5301683"/>
                <a:ext cx="3204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0E0E0C7-F658-49AA-80C4-AB6CB9460A6E}"/>
              </a:ext>
            </a:extLst>
          </p:cNvPr>
          <p:cNvGrpSpPr/>
          <p:nvPr/>
        </p:nvGrpSpPr>
        <p:grpSpPr>
          <a:xfrm>
            <a:off x="2003158" y="2087963"/>
            <a:ext cx="7344360" cy="3055680"/>
            <a:chOff x="2003158" y="2087963"/>
            <a:chExt cx="7344360" cy="30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0B41A9-08F5-4FC7-A4FB-71285D598691}"/>
                    </a:ext>
                  </a:extLst>
                </p14:cNvPr>
                <p14:cNvContentPartPr/>
                <p14:nvPr/>
              </p14:nvContentPartPr>
              <p14:xfrm>
                <a:off x="2503558" y="2087963"/>
                <a:ext cx="6843960" cy="3055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0B41A9-08F5-4FC7-A4FB-71285D5986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4918" y="2079323"/>
                  <a:ext cx="6861600" cy="30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5C3C63-2020-4811-B652-82CEBECF8F13}"/>
                    </a:ext>
                  </a:extLst>
                </p14:cNvPr>
                <p14:cNvContentPartPr/>
                <p14:nvPr/>
              </p14:nvContentPartPr>
              <p14:xfrm>
                <a:off x="6282118" y="3288923"/>
                <a:ext cx="6480" cy="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5C3C63-2020-4811-B652-82CEBECF8F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73478" y="3280283"/>
                  <a:ext cx="2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9EDEF0-9589-4BCF-90B0-42C4DDC56B65}"/>
                    </a:ext>
                  </a:extLst>
                </p14:cNvPr>
                <p14:cNvContentPartPr/>
                <p14:nvPr/>
              </p14:nvContentPartPr>
              <p14:xfrm>
                <a:off x="6361678" y="3270563"/>
                <a:ext cx="19800" cy="1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9EDEF0-9589-4BCF-90B0-42C4DDC56B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2678" y="3261923"/>
                  <a:ext cx="3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B620E4-1DE9-4C3C-977D-6055753D0728}"/>
                    </a:ext>
                  </a:extLst>
                </p14:cNvPr>
                <p14:cNvContentPartPr/>
                <p14:nvPr/>
              </p14:nvContentPartPr>
              <p14:xfrm>
                <a:off x="6412798" y="3257243"/>
                <a:ext cx="167760" cy="182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B620E4-1DE9-4C3C-977D-6055753D07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03798" y="3248243"/>
                  <a:ext cx="185400" cy="18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FB02A4-E45A-4FBC-9C9C-9391953AE739}"/>
                    </a:ext>
                  </a:extLst>
                </p14:cNvPr>
                <p14:cNvContentPartPr/>
                <p14:nvPr/>
              </p14:nvContentPartPr>
              <p14:xfrm>
                <a:off x="5778118" y="3278843"/>
                <a:ext cx="625320" cy="2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FB02A4-E45A-4FBC-9C9C-9391953AE7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69118" y="3269843"/>
                  <a:ext cx="642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6B2656-D243-4EAE-947E-777435B9E382}"/>
                    </a:ext>
                  </a:extLst>
                </p14:cNvPr>
                <p14:cNvContentPartPr/>
                <p14:nvPr/>
              </p14:nvContentPartPr>
              <p14:xfrm>
                <a:off x="5457358" y="3234203"/>
                <a:ext cx="237960" cy="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6B2656-D243-4EAE-947E-777435B9E38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48718" y="3225563"/>
                  <a:ext cx="255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37B869-B4CC-4295-9598-53366F17CC89}"/>
                    </a:ext>
                  </a:extLst>
                </p14:cNvPr>
                <p14:cNvContentPartPr/>
                <p14:nvPr/>
              </p14:nvContentPartPr>
              <p14:xfrm>
                <a:off x="5248918" y="3251843"/>
                <a:ext cx="140400" cy="27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37B869-B4CC-4295-9598-53366F17CC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40278" y="3242843"/>
                  <a:ext cx="158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34B08B-6E31-49F9-B6DE-22F079AA8089}"/>
                    </a:ext>
                  </a:extLst>
                </p14:cNvPr>
                <p14:cNvContentPartPr/>
                <p14:nvPr/>
              </p14:nvContentPartPr>
              <p14:xfrm>
                <a:off x="4910518" y="3283523"/>
                <a:ext cx="170640" cy="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34B08B-6E31-49F9-B6DE-22F079AA80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01518" y="3274523"/>
                  <a:ext cx="188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A86F89-3FE5-4526-BE8C-98D59609BF26}"/>
                    </a:ext>
                  </a:extLst>
                </p14:cNvPr>
                <p14:cNvContentPartPr/>
                <p14:nvPr/>
              </p14:nvContentPartPr>
              <p14:xfrm>
                <a:off x="4193758" y="3318443"/>
                <a:ext cx="405720" cy="7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A86F89-3FE5-4526-BE8C-98D59609BF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84758" y="3309443"/>
                  <a:ext cx="423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157D0B-DD64-4255-8D1C-E6B2E92625A0}"/>
                    </a:ext>
                  </a:extLst>
                </p14:cNvPr>
                <p14:cNvContentPartPr/>
                <p14:nvPr/>
              </p14:nvContentPartPr>
              <p14:xfrm>
                <a:off x="2296558" y="3369203"/>
                <a:ext cx="1551960" cy="10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157D0B-DD64-4255-8D1C-E6B2E92625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7918" y="3360203"/>
                  <a:ext cx="1569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FD964D-FA6D-4F9D-B253-350D9B235A1E}"/>
                    </a:ext>
                  </a:extLst>
                </p14:cNvPr>
                <p14:cNvContentPartPr/>
                <p14:nvPr/>
              </p14:nvContentPartPr>
              <p14:xfrm>
                <a:off x="2366038" y="3337523"/>
                <a:ext cx="110160" cy="28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FD964D-FA6D-4F9D-B253-350D9B235A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7398" y="3328523"/>
                  <a:ext cx="127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B1CFDD-F2C3-4167-9D80-CF927E742C84}"/>
                    </a:ext>
                  </a:extLst>
                </p14:cNvPr>
                <p14:cNvContentPartPr/>
                <p14:nvPr/>
              </p14:nvContentPartPr>
              <p14:xfrm>
                <a:off x="2323918" y="3308003"/>
                <a:ext cx="923400" cy="64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B1CFDD-F2C3-4167-9D80-CF927E742C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14918" y="3299363"/>
                  <a:ext cx="941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2D99A6-4333-46D8-B1D9-A85EA9F08C64}"/>
                    </a:ext>
                  </a:extLst>
                </p14:cNvPr>
                <p14:cNvContentPartPr/>
                <p14:nvPr/>
              </p14:nvContentPartPr>
              <p14:xfrm>
                <a:off x="2003158" y="3273083"/>
                <a:ext cx="124200" cy="14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2D99A6-4333-46D8-B1D9-A85EA9F08C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94158" y="3264443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40C62C-B01E-498B-82E9-9DE1E9971A69}"/>
                    </a:ext>
                  </a:extLst>
                </p14:cNvPr>
                <p14:cNvContentPartPr/>
                <p14:nvPr/>
              </p14:nvContentPartPr>
              <p14:xfrm>
                <a:off x="2073358" y="3194963"/>
                <a:ext cx="322920" cy="15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40C62C-B01E-498B-82E9-9DE1E9971A6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64718" y="3186323"/>
                  <a:ext cx="34056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E859EA-FF05-4A72-9024-C46C46D1EED6}"/>
                  </a:ext>
                </a:extLst>
              </p14:cNvPr>
              <p14:cNvContentPartPr/>
              <p14:nvPr/>
            </p14:nvContentPartPr>
            <p14:xfrm>
              <a:off x="9789958" y="2963123"/>
              <a:ext cx="209160" cy="15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E859EA-FF05-4A72-9024-C46C46D1EE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80958" y="2954123"/>
                <a:ext cx="226800" cy="1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78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BACD-C6D4-4AAF-9128-0B74D2C5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5288"/>
            <a:ext cx="9603275" cy="914400"/>
          </a:xfrm>
        </p:spPr>
        <p:txBody>
          <a:bodyPr>
            <a:normAutofit/>
          </a:bodyPr>
          <a:lstStyle/>
          <a:p>
            <a:r>
              <a:rPr lang="en-US" sz="44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F900-CEA5-4FFD-BF60-901AC80A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64974"/>
            <a:ext cx="9603275" cy="5493026"/>
          </a:xfrm>
        </p:spPr>
        <p:txBody>
          <a:bodyPr/>
          <a:lstStyle/>
          <a:p>
            <a:r>
              <a:rPr lang="en-US" sz="2000" dirty="0"/>
              <a:t>Linear regression is a simple approach to supervised learning, as it assumes that the dependence of </a:t>
            </a:r>
            <a:r>
              <a:rPr lang="en-US" sz="2000" i="1" dirty="0"/>
              <a:t>Y</a:t>
            </a:r>
            <a:r>
              <a:rPr lang="en-US" sz="2000" dirty="0"/>
              <a:t> on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X</a:t>
            </a:r>
            <a:r>
              <a:rPr lang="en-US" sz="2000" i="1" baseline="-25000" dirty="0"/>
              <a:t>2</a:t>
            </a:r>
            <a:r>
              <a:rPr lang="en-US" sz="2000" dirty="0"/>
              <a:t>,…,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p</a:t>
            </a:r>
            <a:r>
              <a:rPr lang="en-US" sz="2000" dirty="0"/>
              <a:t> is </a:t>
            </a:r>
            <a:r>
              <a:rPr lang="en-US" sz="2000" b="1" dirty="0"/>
              <a:t>linear</a:t>
            </a:r>
            <a:r>
              <a:rPr lang="en-US" sz="2000" dirty="0"/>
              <a:t>.</a:t>
            </a:r>
          </a:p>
          <a:p>
            <a:r>
              <a:rPr lang="en-US" sz="2000" dirty="0"/>
              <a:t>A linear relationship suggests that a change in response Y due to one unit change in X is constant, regardless of the value of X.</a:t>
            </a:r>
          </a:p>
          <a:p>
            <a:r>
              <a:rPr lang="en-US" sz="2000" dirty="0"/>
              <a:t>In statistics, linear regression is an approach for modeling the relationship between a scalar dependent variable y and one or more explanatory variables (or independent variables) denoted X. The case of one explanatory variable is called simple linear regression.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BAE4BC9-CF2B-4FDC-AE09-4D7CCA770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436131"/>
              </p:ext>
            </p:extLst>
          </p:nvPr>
        </p:nvGraphicFramePr>
        <p:xfrm>
          <a:off x="4822371" y="4422060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8CF63DDC-CD13-45DB-91F1-008B2EAE6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371" y="4422060"/>
                        <a:ext cx="2286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62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82" y="308758"/>
            <a:ext cx="11720945" cy="622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77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1742</Words>
  <Application>Microsoft Office PowerPoint</Application>
  <PresentationFormat>Widescreen</PresentationFormat>
  <Paragraphs>250</Paragraphs>
  <Slides>36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Arial</vt:lpstr>
      <vt:lpstr>Calibri</vt:lpstr>
      <vt:lpstr>Century Gothic</vt:lpstr>
      <vt:lpstr>Courier New</vt:lpstr>
      <vt:lpstr>Garamond</vt:lpstr>
      <vt:lpstr>georgia</vt:lpstr>
      <vt:lpstr>Helvetica</vt:lpstr>
      <vt:lpstr>Merriweather</vt:lpstr>
      <vt:lpstr>Open Sans</vt:lpstr>
      <vt:lpstr>poppins</vt:lpstr>
      <vt:lpstr>roboto</vt:lpstr>
      <vt:lpstr>Symbol</vt:lpstr>
      <vt:lpstr>Tahoma</vt:lpstr>
      <vt:lpstr>Times New Roman</vt:lpstr>
      <vt:lpstr>Wingdings</vt:lpstr>
      <vt:lpstr>Savon</vt:lpstr>
      <vt:lpstr>Equation</vt:lpstr>
      <vt:lpstr>Introduction to linear regression</vt:lpstr>
      <vt:lpstr>PowerPoint Presentation</vt:lpstr>
      <vt:lpstr>PowerPoint Presentation</vt:lpstr>
      <vt:lpstr>Defnition of regression</vt:lpstr>
      <vt:lpstr>Types Of Regression </vt:lpstr>
      <vt:lpstr>PowerPoint Presentation</vt:lpstr>
      <vt:lpstr>PowerPoint Presentation</vt:lpstr>
      <vt:lpstr>Linear Regression</vt:lpstr>
      <vt:lpstr>PowerPoint Presentation</vt:lpstr>
      <vt:lpstr>PowerPoint Presentation</vt:lpstr>
      <vt:lpstr>Sample Regression Function</vt:lpstr>
      <vt:lpstr>Sample Regression Function</vt:lpstr>
      <vt:lpstr>The error term (residual)</vt:lpstr>
      <vt:lpstr>Our Objective</vt:lpstr>
      <vt:lpstr>Ordinary Least Squares Estimation</vt:lpstr>
      <vt:lpstr>Ordinary Least Squares Estimation</vt:lpstr>
      <vt:lpstr>PowerPoint Presentation</vt:lpstr>
      <vt:lpstr>OLS Regression Properties</vt:lpstr>
      <vt:lpstr>Assumptions of Linear Regression</vt:lpstr>
      <vt:lpstr>Residual</vt:lpstr>
      <vt:lpstr>Explained and Unexplained Variation</vt:lpstr>
      <vt:lpstr>Explained and Unexplained Variation (Cont…)</vt:lpstr>
      <vt:lpstr>Explained and Unexplained Variation (Cont…)</vt:lpstr>
      <vt:lpstr>R-Squared </vt:lpstr>
      <vt:lpstr>Coefficient of Determination, R2</vt:lpstr>
      <vt:lpstr>Coefficient of Determination, R2 (Cont…)</vt:lpstr>
      <vt:lpstr>Examples of Approximate R2  Values</vt:lpstr>
      <vt:lpstr>Examples of Approximate R2  Values</vt:lpstr>
      <vt:lpstr>Examples of Approximate R2  Values</vt:lpstr>
      <vt:lpstr>Adjusted R-squared</vt:lpstr>
      <vt:lpstr>Model Evaluation</vt:lpstr>
      <vt:lpstr>Mean Squared Error (MSE)</vt:lpstr>
      <vt:lpstr>Mean Absolute Error (MAE)</vt:lpstr>
      <vt:lpstr>Root Mean Squared Error (RMSE)</vt:lpstr>
      <vt:lpstr>Mean Absolute Percentage Error (MAPE) </vt:lpstr>
      <vt:lpstr>Which regression to apply 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regression</dc:title>
  <dc:creator>Ashish Nayak</dc:creator>
  <cp:lastModifiedBy>Ashish Nayak</cp:lastModifiedBy>
  <cp:revision>6</cp:revision>
  <dcterms:created xsi:type="dcterms:W3CDTF">2020-09-13T02:23:09Z</dcterms:created>
  <dcterms:modified xsi:type="dcterms:W3CDTF">2020-09-26T17:25:25Z</dcterms:modified>
</cp:coreProperties>
</file>