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c318d8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c318d8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c318d8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bc318d8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c318d8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c318d8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318d83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c318d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c318d83c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c318d8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c318d8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c318d8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c318d83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c318d83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c318d8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bc318d8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c318d83c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c318d83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c318d83c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c318d83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c318d8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c318d8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c318d83c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c318d83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c318d83c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c318d83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c318d8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c318d8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c318d83c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c318d83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318d83c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bc318d83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bc318d83c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bc318d8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c318d83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bc318d83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bc318d83c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bc318d83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c318d83c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bc318d83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c318d83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c318d83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c318d83c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c318d83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c1d50aa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c1d50aa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c30556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c30556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c318d8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c318d8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c318d8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c318d8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Music marketing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Apple Music can increase sales and compete with Spotify which is currently the leading music </a:t>
            </a:r>
            <a:r>
              <a:rPr lang="en"/>
              <a:t>streaming</a:t>
            </a:r>
            <a:r>
              <a:rPr lang="en"/>
              <a:t>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 of revenue generated</a:t>
            </a:r>
            <a:r>
              <a:rPr lang="en" sz="2000"/>
              <a:t> </a:t>
            </a:r>
            <a:endParaRPr sz="2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600" y="1140750"/>
            <a:ext cx="6362263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 displaying stickiness properties</a:t>
            </a:r>
            <a:endParaRPr sz="2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975" y="1225950"/>
            <a:ext cx="7172049" cy="37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Comparing different streaming apps</a:t>
            </a:r>
            <a:endParaRPr sz="20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75" y="1126750"/>
            <a:ext cx="689804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Data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</a:t>
            </a:r>
            <a:endParaRPr/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data for age and gender demographics</a:t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analysis shows that, age groups between 18 to 35 are maximum subscribers which is dominated by Spotify.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Percentage share of subscribers is highest for Spotify</a:t>
            </a:r>
            <a:endParaRPr sz="20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25" y="1132125"/>
            <a:ext cx="7369500" cy="38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Subscribers by age and genders</a:t>
            </a:r>
            <a:endParaRPr sz="20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50" y="1210625"/>
            <a:ext cx="8615688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Subscribers by age</a:t>
            </a:r>
            <a:endParaRPr sz="2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50" y="1196650"/>
            <a:ext cx="690459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0" name="Google Shape;180;p3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82275" y="1327825"/>
            <a:ext cx="8576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For Age Group 18-24, we can implement following steps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Create student plans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Send Personalized emails of the offers that can be accessed by university IDs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For Age Group 25-34, we can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Create attractive long term offers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Provide free period when they buy Apple Products.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223625" y="195675"/>
            <a:ext cx="8707500" cy="76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223625" y="195825"/>
            <a:ext cx="4282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Suggestion for Use Case 1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</a:t>
            </a:r>
            <a:endParaRPr/>
          </a:p>
        </p:txBody>
      </p:sp>
      <p:sp>
        <p:nvSpPr>
          <p:cNvPr id="189" name="Google Shape;189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region wise data </a:t>
            </a:r>
            <a:endParaRPr/>
          </a:p>
        </p:txBody>
      </p:sp>
      <p:sp>
        <p:nvSpPr>
          <p:cNvPr id="190" name="Google Shape;19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analysis shows that, Apple Music dominates in the USA but in other global regions it lags behind Spotify.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With Apple Music, you can access millions of songs, curated playlists and radio, and music recommendations.</a:t>
            </a:r>
            <a:endParaRPr sz="16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Spotify has gained popularity and is currently ruling the market.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need to bridge this growth gap and device a marketing strategy to become the number 1 music streaming app.</a:t>
            </a:r>
            <a:endParaRPr sz="16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Customer base of apple music is declined by 21%.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number of music </a:t>
            </a:r>
            <a:r>
              <a:rPr lang="en" sz="1600"/>
              <a:t>subscribers is extremely less compared to Spotify.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Thus, revenue has been affected considerably</a:t>
            </a:r>
            <a:r>
              <a:rPr lang="en" sz="1600"/>
              <a:t> 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Region wise number of subscribers</a:t>
            </a:r>
            <a:endParaRPr sz="2000"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00" y="1142075"/>
            <a:ext cx="6250051" cy="38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2" name="Google Shape;202;p33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82275" y="1327825"/>
            <a:ext cx="8576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Providing longer trial period to attract more customers world wide.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Coupling Apple Music with local plans.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Advertising plans through Social Media.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223625" y="195675"/>
            <a:ext cx="8707500" cy="76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223625" y="195825"/>
            <a:ext cx="4282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Suggestion for Use Case 2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3</a:t>
            </a:r>
            <a:endParaRPr/>
          </a:p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recommendation system </a:t>
            </a:r>
            <a:endParaRPr/>
          </a:p>
        </p:txBody>
      </p:sp>
      <p:sp>
        <p:nvSpPr>
          <p:cNvPr id="212" name="Google Shape;212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According to google, r</a:t>
            </a:r>
            <a:r>
              <a:rPr lang="en"/>
              <a:t>ecommendation system is better for Spotify as compared to Apple. Tailored music is one of the most important features for user subscriptions.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Important features by age group</a:t>
            </a:r>
            <a:endParaRPr sz="20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25" y="1058225"/>
            <a:ext cx="6834700" cy="39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4" name="Google Shape;224;p3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282275" y="1327825"/>
            <a:ext cx="8576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Apple needs to improve its recommendation system drastically.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As we see that both have same plans wrt amount and both provide music streaming offline. As per the previous graph we can see that Tailored Music plays a big part and Apple can do that by improving the recommendation system.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Apple also lags behind Spotify in free subscription. They can also start giving free subscription with Ads like Spotify to acquire more Customers.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223625" y="195675"/>
            <a:ext cx="8707500" cy="76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223625" y="195825"/>
            <a:ext cx="4282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Suggestion for Use Case 3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 </a:t>
            </a: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</a:t>
            </a:r>
            <a:endParaRPr/>
          </a:p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personalized way of gaining potential customers</a:t>
            </a:r>
            <a:endParaRPr/>
          </a:p>
        </p:txBody>
      </p:sp>
      <p:sp>
        <p:nvSpPr>
          <p:cNvPr id="239" name="Google Shape;23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see Comcast acquires their potential customers from either banner ads or social networking sites.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customer sources</a:t>
            </a:r>
            <a:endParaRPr sz="2000"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00" y="1164425"/>
            <a:ext cx="77247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1" name="Google Shape;251;p4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282275" y="1327825"/>
            <a:ext cx="8576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From the data source, we know that the email ids of most of the potential customers were present in the data source.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So, we recommend taking more private marketing approach. We can do this by sending emails to such customers to get their attention faster.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223625" y="195675"/>
            <a:ext cx="8707500" cy="76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223625" y="195825"/>
            <a:ext cx="4282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Suggestion for Use Case 1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</a:t>
            </a:r>
            <a:endParaRPr/>
          </a:p>
        </p:txBody>
      </p:sp>
      <p:sp>
        <p:nvSpPr>
          <p:cNvPr id="260" name="Google Shape;260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attractive plans</a:t>
            </a:r>
            <a:endParaRPr/>
          </a:p>
        </p:txBody>
      </p:sp>
      <p:sp>
        <p:nvSpPr>
          <p:cNvPr id="261" name="Google Shape;261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the analysis we can see the most used apps by customers.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subscribers - More revenue</a:t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a system using Google Cloud Platform which will ingest statistical marketing data of Apple and Spotify for analysing trends and differences.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Apps used most by customers</a:t>
            </a:r>
            <a:endParaRPr sz="2000"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775" y="1195175"/>
            <a:ext cx="5527353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73" name="Google Shape;273;p43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282275" y="1327825"/>
            <a:ext cx="8576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insights show that, if we create attractive monthly/yearly subscription plans of longer duration  which will interest the customers. This will not only help in gaining potential customers but also help with customer retention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Provide discounts for most used apps.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5" name="Google Shape;275;p43"/>
          <p:cNvSpPr/>
          <p:nvPr/>
        </p:nvSpPr>
        <p:spPr>
          <a:xfrm>
            <a:off x="223625" y="195675"/>
            <a:ext cx="8707500" cy="76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223625" y="195825"/>
            <a:ext cx="4282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Suggestion for Use Case 2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82275" y="1327825"/>
            <a:ext cx="85761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1.	Capture the marketing data of Apple Music and Spotify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2.	Build a system in which cloud pub/sub will ingest data files in batches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3.	Cloud data flow transforms the JSON file into structured, schema-based data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4.	That data will be loaded into the BigQuery analytics engine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5.	This data will then be fed to BI tools(Tableau/PowerBI) for data analysis.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6.	The data set endpoints will be provided to other teams for their analysis.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23625" y="195675"/>
            <a:ext cx="8707500" cy="76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23625" y="195825"/>
            <a:ext cx="4282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GCP Architecture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9975"/>
            <a:ext cx="8839200" cy="233954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223625" y="195675"/>
            <a:ext cx="8693700" cy="76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223625" y="195675"/>
            <a:ext cx="642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Processing of input files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be used for analysis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Monthly active users by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Monthly active users by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Subscribers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spent on the app by age and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Unique global visitors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Total revenue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 analysis of number of subscribers over a period of three years</a:t>
            </a:r>
            <a:endParaRPr sz="20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300" y="1168700"/>
            <a:ext cx="5776733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 displaying number of unique visitors</a:t>
            </a:r>
            <a:endParaRPr sz="2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150" y="1154700"/>
            <a:ext cx="6374074" cy="37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