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7C6295-EE0D-415A-9A1E-C46C0F127E7B}" type="datetimeFigureOut">
              <a:rPr lang="en-IN" smtClean="0"/>
              <a:pPr/>
              <a:t>03-08-2013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CE4C7B-837B-4777-B736-6086ACD7C22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p:cNvSpPr>
            <a:spLocks noGrp="1" noChangeArrowheads="1"/>
          </p:cNvSpPr>
          <p:nvPr>
            <p:ph type="sldNum" sz="quarter" idx="5"/>
          </p:nvPr>
        </p:nvSpPr>
        <p:spPr>
          <a:noFill/>
        </p:spPr>
        <p:txBody>
          <a:bodyPr/>
          <a:lstStyle/>
          <a:p>
            <a:fld id="{FBDA5004-AA2D-4086-A51D-4A61102FD71A}" type="slidenum">
              <a:rPr lang="en-GB" smtClean="0">
                <a:latin typeface="Arial" charset="0"/>
              </a:rPr>
              <a:pPr/>
              <a:t>2</a:t>
            </a:fld>
            <a:endParaRPr lang="en-GB" smtClean="0">
              <a:latin typeface="Arial" charset="0"/>
            </a:endParaRPr>
          </a:p>
        </p:txBody>
      </p:sp>
      <p:sp>
        <p:nvSpPr>
          <p:cNvPr id="40963"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0964"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idx="5"/>
          </p:nvPr>
        </p:nvSpPr>
        <p:spPr>
          <a:noFill/>
        </p:spPr>
        <p:txBody>
          <a:bodyPr/>
          <a:lstStyle/>
          <a:p>
            <a:fld id="{3EF091B7-C892-492A-B039-AAD1858EAEA7}" type="slidenum">
              <a:rPr lang="en-GB" smtClean="0">
                <a:latin typeface="Arial" charset="0"/>
              </a:rPr>
              <a:pPr/>
              <a:t>18</a:t>
            </a:fld>
            <a:endParaRPr lang="en-GB" smtClean="0">
              <a:latin typeface="Arial" charset="0"/>
            </a:endParaRPr>
          </a:p>
        </p:txBody>
      </p:sp>
      <p:sp>
        <p:nvSpPr>
          <p:cNvPr id="50179"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50180"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p:cNvSpPr>
            <a:spLocks noGrp="1" noChangeArrowheads="1"/>
          </p:cNvSpPr>
          <p:nvPr>
            <p:ph type="sldNum" sz="quarter" idx="5"/>
          </p:nvPr>
        </p:nvSpPr>
        <p:spPr>
          <a:noFill/>
        </p:spPr>
        <p:txBody>
          <a:bodyPr/>
          <a:lstStyle/>
          <a:p>
            <a:fld id="{76A657EA-0BA7-4D9A-98BA-37427FBFCD98}" type="slidenum">
              <a:rPr lang="en-GB" smtClean="0">
                <a:latin typeface="Arial" charset="0"/>
              </a:rPr>
              <a:pPr/>
              <a:t>24</a:t>
            </a:fld>
            <a:endParaRPr lang="en-GB" smtClean="0">
              <a:latin typeface="Arial" charset="0"/>
            </a:endParaRPr>
          </a:p>
        </p:txBody>
      </p:sp>
      <p:sp>
        <p:nvSpPr>
          <p:cNvPr id="51203"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51204"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idx="5"/>
          </p:nvPr>
        </p:nvSpPr>
        <p:spPr>
          <a:noFill/>
        </p:spPr>
        <p:txBody>
          <a:bodyPr/>
          <a:lstStyle/>
          <a:p>
            <a:fld id="{6E1F55BC-B333-4D12-89CF-BFCA0F630D62}" type="slidenum">
              <a:rPr lang="en-GB" smtClean="0">
                <a:latin typeface="Arial" charset="0"/>
              </a:rPr>
              <a:pPr/>
              <a:t>25</a:t>
            </a:fld>
            <a:endParaRPr lang="en-GB" smtClean="0">
              <a:latin typeface="Arial" charset="0"/>
            </a:endParaRPr>
          </a:p>
        </p:txBody>
      </p:sp>
      <p:sp>
        <p:nvSpPr>
          <p:cNvPr id="52227"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52228"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idx="5"/>
          </p:nvPr>
        </p:nvSpPr>
        <p:spPr>
          <a:noFill/>
        </p:spPr>
        <p:txBody>
          <a:bodyPr/>
          <a:lstStyle/>
          <a:p>
            <a:fld id="{CC57B480-6313-4EB6-9FAC-9BF5A4E26902}" type="slidenum">
              <a:rPr lang="en-GB" smtClean="0">
                <a:latin typeface="Arial" charset="0"/>
              </a:rPr>
              <a:pPr/>
              <a:t>26</a:t>
            </a:fld>
            <a:endParaRPr lang="en-GB" smtClean="0">
              <a:latin typeface="Arial" charset="0"/>
            </a:endParaRPr>
          </a:p>
        </p:txBody>
      </p:sp>
      <p:sp>
        <p:nvSpPr>
          <p:cNvPr id="53251"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53252"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idx="5"/>
          </p:nvPr>
        </p:nvSpPr>
        <p:spPr>
          <a:noFill/>
        </p:spPr>
        <p:txBody>
          <a:bodyPr/>
          <a:lstStyle/>
          <a:p>
            <a:fld id="{A089EC90-4B65-4952-A384-87A60B59D159}" type="slidenum">
              <a:rPr lang="en-GB" smtClean="0">
                <a:latin typeface="Arial" charset="0"/>
              </a:rPr>
              <a:pPr/>
              <a:t>32</a:t>
            </a:fld>
            <a:endParaRPr lang="en-GB" smtClean="0">
              <a:latin typeface="Arial" charset="0"/>
            </a:endParaRPr>
          </a:p>
        </p:txBody>
      </p:sp>
      <p:sp>
        <p:nvSpPr>
          <p:cNvPr id="54275"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54276"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idx="5"/>
          </p:nvPr>
        </p:nvSpPr>
        <p:spPr>
          <a:noFill/>
        </p:spPr>
        <p:txBody>
          <a:bodyPr/>
          <a:lstStyle/>
          <a:p>
            <a:fld id="{E3846316-8687-400C-83B5-9405F236B657}" type="slidenum">
              <a:rPr lang="en-GB" smtClean="0">
                <a:latin typeface="Arial" charset="0"/>
              </a:rPr>
              <a:pPr/>
              <a:t>33</a:t>
            </a:fld>
            <a:endParaRPr lang="en-GB" smtClean="0">
              <a:latin typeface="Arial" charset="0"/>
            </a:endParaRPr>
          </a:p>
        </p:txBody>
      </p:sp>
      <p:sp>
        <p:nvSpPr>
          <p:cNvPr id="55299"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55300"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idx="5"/>
          </p:nvPr>
        </p:nvSpPr>
        <p:spPr>
          <a:noFill/>
        </p:spPr>
        <p:txBody>
          <a:bodyPr/>
          <a:lstStyle/>
          <a:p>
            <a:fld id="{9E7A840C-AF3D-4EEC-AB86-843122BE4A23}" type="slidenum">
              <a:rPr lang="en-GB" smtClean="0">
                <a:latin typeface="Arial" charset="0"/>
              </a:rPr>
              <a:pPr/>
              <a:t>34</a:t>
            </a:fld>
            <a:endParaRPr lang="en-GB" smtClean="0">
              <a:latin typeface="Arial" charset="0"/>
            </a:endParaRPr>
          </a:p>
        </p:txBody>
      </p:sp>
      <p:sp>
        <p:nvSpPr>
          <p:cNvPr id="56323"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56324"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idx="5"/>
          </p:nvPr>
        </p:nvSpPr>
        <p:spPr>
          <a:noFill/>
        </p:spPr>
        <p:txBody>
          <a:bodyPr/>
          <a:lstStyle/>
          <a:p>
            <a:fld id="{717DD0A9-FD7A-4FD3-A0C4-BC8E86C347CC}" type="slidenum">
              <a:rPr lang="en-GB" smtClean="0">
                <a:latin typeface="Arial" charset="0"/>
              </a:rPr>
              <a:pPr/>
              <a:t>35</a:t>
            </a:fld>
            <a:endParaRPr lang="en-GB" smtClean="0">
              <a:latin typeface="Arial" charset="0"/>
            </a:endParaRPr>
          </a:p>
        </p:txBody>
      </p:sp>
      <p:sp>
        <p:nvSpPr>
          <p:cNvPr id="57347"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57348"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p:cNvSpPr>
            <a:spLocks noGrp="1" noChangeArrowheads="1"/>
          </p:cNvSpPr>
          <p:nvPr>
            <p:ph type="sldNum" sz="quarter" idx="5"/>
          </p:nvPr>
        </p:nvSpPr>
        <p:spPr>
          <a:noFill/>
        </p:spPr>
        <p:txBody>
          <a:bodyPr/>
          <a:lstStyle/>
          <a:p>
            <a:fld id="{19C2D583-7DD9-4780-9B55-BDCA7B0291DB}" type="slidenum">
              <a:rPr lang="en-GB" smtClean="0">
                <a:latin typeface="Arial" charset="0"/>
              </a:rPr>
              <a:pPr/>
              <a:t>4</a:t>
            </a:fld>
            <a:endParaRPr lang="en-GB" smtClean="0">
              <a:latin typeface="Arial" charset="0"/>
            </a:endParaRPr>
          </a:p>
        </p:txBody>
      </p:sp>
      <p:sp>
        <p:nvSpPr>
          <p:cNvPr id="41987"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1988"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p:cNvSpPr>
            <a:spLocks noGrp="1" noChangeArrowheads="1"/>
          </p:cNvSpPr>
          <p:nvPr>
            <p:ph type="sldNum" sz="quarter" idx="5"/>
          </p:nvPr>
        </p:nvSpPr>
        <p:spPr>
          <a:noFill/>
        </p:spPr>
        <p:txBody>
          <a:bodyPr/>
          <a:lstStyle/>
          <a:p>
            <a:fld id="{91CF6C0F-F8BB-4B15-8C23-B8EC2B8054D0}" type="slidenum">
              <a:rPr lang="en-GB" smtClean="0">
                <a:latin typeface="Arial" charset="0"/>
              </a:rPr>
              <a:pPr/>
              <a:t>6</a:t>
            </a:fld>
            <a:endParaRPr lang="en-GB" smtClean="0">
              <a:latin typeface="Arial" charset="0"/>
            </a:endParaRPr>
          </a:p>
        </p:txBody>
      </p:sp>
      <p:sp>
        <p:nvSpPr>
          <p:cNvPr id="43011"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3012"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p:cNvSpPr>
            <a:spLocks noGrp="1" noChangeArrowheads="1"/>
          </p:cNvSpPr>
          <p:nvPr>
            <p:ph type="sldNum" sz="quarter" idx="5"/>
          </p:nvPr>
        </p:nvSpPr>
        <p:spPr>
          <a:noFill/>
        </p:spPr>
        <p:txBody>
          <a:bodyPr/>
          <a:lstStyle/>
          <a:p>
            <a:fld id="{310AA531-0A46-42D8-9310-38A8C9253864}" type="slidenum">
              <a:rPr lang="en-GB" smtClean="0">
                <a:latin typeface="Arial" charset="0"/>
              </a:rPr>
              <a:pPr/>
              <a:t>7</a:t>
            </a:fld>
            <a:endParaRPr lang="en-GB" smtClean="0">
              <a:latin typeface="Arial" charset="0"/>
            </a:endParaRPr>
          </a:p>
        </p:txBody>
      </p:sp>
      <p:sp>
        <p:nvSpPr>
          <p:cNvPr id="44035"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4036"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p:cNvSpPr>
            <a:spLocks noGrp="1" noChangeArrowheads="1"/>
          </p:cNvSpPr>
          <p:nvPr>
            <p:ph type="sldNum" sz="quarter" idx="5"/>
          </p:nvPr>
        </p:nvSpPr>
        <p:spPr>
          <a:noFill/>
        </p:spPr>
        <p:txBody>
          <a:bodyPr/>
          <a:lstStyle/>
          <a:p>
            <a:fld id="{6DF89A73-9998-4161-BA87-8E7F6E955CD4}" type="slidenum">
              <a:rPr lang="en-GB" smtClean="0">
                <a:latin typeface="Arial" charset="0"/>
              </a:rPr>
              <a:pPr/>
              <a:t>8</a:t>
            </a:fld>
            <a:endParaRPr lang="en-GB" smtClean="0">
              <a:latin typeface="Arial" charset="0"/>
            </a:endParaRPr>
          </a:p>
        </p:txBody>
      </p:sp>
      <p:sp>
        <p:nvSpPr>
          <p:cNvPr id="45059"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5060"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p:cNvSpPr>
            <a:spLocks noGrp="1" noChangeArrowheads="1"/>
          </p:cNvSpPr>
          <p:nvPr>
            <p:ph type="sldNum" sz="quarter" idx="5"/>
          </p:nvPr>
        </p:nvSpPr>
        <p:spPr>
          <a:noFill/>
        </p:spPr>
        <p:txBody>
          <a:bodyPr/>
          <a:lstStyle/>
          <a:p>
            <a:fld id="{0BD18F9F-7E73-46EC-BCB1-9CBCD515B32F}" type="slidenum">
              <a:rPr lang="en-GB" smtClean="0">
                <a:latin typeface="Arial" charset="0"/>
              </a:rPr>
              <a:pPr/>
              <a:t>9</a:t>
            </a:fld>
            <a:endParaRPr lang="en-GB" smtClean="0">
              <a:latin typeface="Arial" charset="0"/>
            </a:endParaRPr>
          </a:p>
        </p:txBody>
      </p:sp>
      <p:sp>
        <p:nvSpPr>
          <p:cNvPr id="46083"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6084"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8"/>
          <p:cNvSpPr>
            <a:spLocks noGrp="1" noChangeArrowheads="1"/>
          </p:cNvSpPr>
          <p:nvPr>
            <p:ph type="sldNum" sz="quarter" idx="5"/>
          </p:nvPr>
        </p:nvSpPr>
        <p:spPr>
          <a:noFill/>
        </p:spPr>
        <p:txBody>
          <a:bodyPr/>
          <a:lstStyle/>
          <a:p>
            <a:fld id="{2415CCDE-CA47-4069-AE73-03CE3AEF305B}" type="slidenum">
              <a:rPr lang="en-GB" smtClean="0">
                <a:latin typeface="Arial" charset="0"/>
              </a:rPr>
              <a:pPr/>
              <a:t>15</a:t>
            </a:fld>
            <a:endParaRPr lang="en-GB" smtClean="0">
              <a:latin typeface="Arial" charset="0"/>
            </a:endParaRPr>
          </a:p>
        </p:txBody>
      </p:sp>
      <p:sp>
        <p:nvSpPr>
          <p:cNvPr id="47107"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7108"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p:cNvSpPr>
            <a:spLocks noGrp="1" noChangeArrowheads="1"/>
          </p:cNvSpPr>
          <p:nvPr>
            <p:ph type="sldNum" sz="quarter" idx="5"/>
          </p:nvPr>
        </p:nvSpPr>
        <p:spPr>
          <a:noFill/>
        </p:spPr>
        <p:txBody>
          <a:bodyPr/>
          <a:lstStyle/>
          <a:p>
            <a:fld id="{6D44E0F6-AC65-4A8B-B859-F665944C8961}" type="slidenum">
              <a:rPr lang="en-GB" smtClean="0">
                <a:latin typeface="Arial" charset="0"/>
              </a:rPr>
              <a:pPr/>
              <a:t>16</a:t>
            </a:fld>
            <a:endParaRPr lang="en-GB" smtClean="0">
              <a:latin typeface="Arial" charset="0"/>
            </a:endParaRPr>
          </a:p>
        </p:txBody>
      </p:sp>
      <p:sp>
        <p:nvSpPr>
          <p:cNvPr id="48131"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8132"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p:cNvSpPr>
            <a:spLocks noGrp="1" noChangeArrowheads="1"/>
          </p:cNvSpPr>
          <p:nvPr>
            <p:ph type="sldNum" sz="quarter" idx="5"/>
          </p:nvPr>
        </p:nvSpPr>
        <p:spPr>
          <a:noFill/>
        </p:spPr>
        <p:txBody>
          <a:bodyPr/>
          <a:lstStyle/>
          <a:p>
            <a:fld id="{1C0612F6-4DC2-4AF9-A12C-49ECDA4EF518}" type="slidenum">
              <a:rPr lang="en-GB" smtClean="0">
                <a:latin typeface="Arial" charset="0"/>
              </a:rPr>
              <a:pPr/>
              <a:t>17</a:t>
            </a:fld>
            <a:endParaRPr lang="en-GB" smtClean="0">
              <a:latin typeface="Arial" charset="0"/>
            </a:endParaRPr>
          </a:p>
        </p:txBody>
      </p:sp>
      <p:sp>
        <p:nvSpPr>
          <p:cNvPr id="49155" name="Text Box 1"/>
          <p:cNvSpPr txBox="1">
            <a:spLocks noChangeArrowheads="1"/>
          </p:cNvSpPr>
          <p:nvPr/>
        </p:nvSpPr>
        <p:spPr bwMode="auto">
          <a:xfrm>
            <a:off x="1143000" y="685488"/>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9156" name="Rectangle 2"/>
          <p:cNvSpPr>
            <a:spLocks noGrp="1" noChangeArrowheads="1"/>
          </p:cNvSpPr>
          <p:nvPr>
            <p:ph type="body"/>
          </p:nvPr>
        </p:nvSpPr>
        <p:spPr>
          <a:xfrm>
            <a:off x="685801" y="4344025"/>
            <a:ext cx="5484813" cy="4114488"/>
          </a:xfrm>
          <a:noFill/>
          <a:ln/>
        </p:spPr>
        <p:txBody>
          <a:bodyPr wrap="none" anchor="ct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D51DCE6-9AD4-4163-9F06-C923AF2A0AD7}" type="datetime1">
              <a:rPr lang="en-IN" smtClean="0"/>
              <a:t>03-08-2013</a:t>
            </a:fld>
            <a:endParaRPr lang="en-IN"/>
          </a:p>
        </p:txBody>
      </p:sp>
      <p:sp>
        <p:nvSpPr>
          <p:cNvPr id="17" name="Footer Placeholder 16"/>
          <p:cNvSpPr>
            <a:spLocks noGrp="1"/>
          </p:cNvSpPr>
          <p:nvPr>
            <p:ph type="ftr" sz="quarter" idx="11"/>
          </p:nvPr>
        </p:nvSpPr>
        <p:spPr/>
        <p:txBody>
          <a:bodyPr/>
          <a:lstStyle/>
          <a:p>
            <a:r>
              <a:rPr lang="en-IN" smtClean="0"/>
              <a:t>RVK....................</a:t>
            </a:r>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24511D-522D-436A-B2C5-D096EC3E75C6}"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9F1ED6-AA18-4D9C-A43D-4AF2113629F8}"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4924511D-522D-436A-B2C5-D096EC3E75C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432B7A-0B0A-44EC-9F96-1F083E554FC2}"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4924511D-522D-436A-B2C5-D096EC3E75C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771F967-ACF0-41DF-94E5-A6459789E42C}"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4924511D-522D-436A-B2C5-D096EC3E75C6}"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E8AA7AE-4CD1-484A-B253-9923309E85EB}" type="datetime1">
              <a:rPr lang="en-IN" smtClean="0"/>
              <a:t>03-08-2013</a:t>
            </a:fld>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IN" smtClean="0"/>
              <a:t>RVK....................</a:t>
            </a:r>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924511D-522D-436A-B2C5-D096EC3E75C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48F2E12-41A0-4E7B-A310-EC25DF65B674}" type="datetime1">
              <a:rPr lang="en-IN" smtClean="0"/>
              <a:t>03-08-2013</a:t>
            </a:fld>
            <a:endParaRPr lang="en-IN"/>
          </a:p>
        </p:txBody>
      </p:sp>
      <p:sp>
        <p:nvSpPr>
          <p:cNvPr id="6" name="Footer Placeholder 5"/>
          <p:cNvSpPr>
            <a:spLocks noGrp="1"/>
          </p:cNvSpPr>
          <p:nvPr>
            <p:ph type="ftr" sz="quarter" idx="11"/>
          </p:nvPr>
        </p:nvSpPr>
        <p:spPr/>
        <p:txBody>
          <a:bodyPr/>
          <a:lstStyle/>
          <a:p>
            <a:r>
              <a:rPr lang="en-IN" smtClean="0"/>
              <a:t>RVK....................</a:t>
            </a:r>
            <a:endParaRPr lang="en-IN"/>
          </a:p>
        </p:txBody>
      </p:sp>
      <p:sp>
        <p:nvSpPr>
          <p:cNvPr id="7" name="Slide Number Placeholder 6"/>
          <p:cNvSpPr>
            <a:spLocks noGrp="1"/>
          </p:cNvSpPr>
          <p:nvPr>
            <p:ph type="sldNum" sz="quarter" idx="12"/>
          </p:nvPr>
        </p:nvSpPr>
        <p:spPr/>
        <p:txBody>
          <a:bodyPr/>
          <a:lstStyle/>
          <a:p>
            <a:fld id="{4924511D-522D-436A-B2C5-D096EC3E75C6}"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014A158-99CA-4F09-94D2-62D80EC9A631}" type="datetime1">
              <a:rPr lang="en-IN" smtClean="0"/>
              <a:t>03-08-2013</a:t>
            </a:fld>
            <a:endParaRPr lang="en-IN"/>
          </a:p>
        </p:txBody>
      </p:sp>
      <p:sp>
        <p:nvSpPr>
          <p:cNvPr id="8" name="Footer Placeholder 7"/>
          <p:cNvSpPr>
            <a:spLocks noGrp="1"/>
          </p:cNvSpPr>
          <p:nvPr>
            <p:ph type="ftr" sz="quarter" idx="11"/>
          </p:nvPr>
        </p:nvSpPr>
        <p:spPr/>
        <p:txBody>
          <a:bodyPr/>
          <a:lstStyle/>
          <a:p>
            <a:r>
              <a:rPr lang="en-IN" smtClean="0"/>
              <a:t>RVK....................</a:t>
            </a:r>
            <a:endParaRPr lang="en-IN"/>
          </a:p>
        </p:txBody>
      </p:sp>
      <p:sp>
        <p:nvSpPr>
          <p:cNvPr id="9" name="Slide Number Placeholder 8"/>
          <p:cNvSpPr>
            <a:spLocks noGrp="1"/>
          </p:cNvSpPr>
          <p:nvPr>
            <p:ph type="sldNum" sz="quarter" idx="12"/>
          </p:nvPr>
        </p:nvSpPr>
        <p:spPr/>
        <p:txBody>
          <a:bodyPr/>
          <a:lstStyle/>
          <a:p>
            <a:fld id="{4924511D-522D-436A-B2C5-D096EC3E75C6}"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A91183E-8B3B-4AEE-9FCA-BEA53A116678}" type="datetime1">
              <a:rPr lang="en-IN" smtClean="0"/>
              <a:t>03-08-2013</a:t>
            </a:fld>
            <a:endParaRPr lang="en-IN"/>
          </a:p>
        </p:txBody>
      </p:sp>
      <p:sp>
        <p:nvSpPr>
          <p:cNvPr id="4" name="Footer Placeholder 3"/>
          <p:cNvSpPr>
            <a:spLocks noGrp="1"/>
          </p:cNvSpPr>
          <p:nvPr>
            <p:ph type="ftr" sz="quarter" idx="11"/>
          </p:nvPr>
        </p:nvSpPr>
        <p:spPr/>
        <p:txBody>
          <a:bodyPr/>
          <a:lstStyle/>
          <a:p>
            <a:r>
              <a:rPr lang="en-IN" smtClean="0"/>
              <a:t>RVK....................</a:t>
            </a:r>
            <a:endParaRPr lang="en-IN"/>
          </a:p>
        </p:txBody>
      </p:sp>
      <p:sp>
        <p:nvSpPr>
          <p:cNvPr id="5" name="Slide Number Placeholder 4"/>
          <p:cNvSpPr>
            <a:spLocks noGrp="1"/>
          </p:cNvSpPr>
          <p:nvPr>
            <p:ph type="sldNum" sz="quarter" idx="12"/>
          </p:nvPr>
        </p:nvSpPr>
        <p:spPr/>
        <p:txBody>
          <a:bodyPr/>
          <a:lstStyle/>
          <a:p>
            <a:fld id="{4924511D-522D-436A-B2C5-D096EC3E75C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4D9301-3D29-41E0-9D2E-29BD105C1E27}" type="datetime1">
              <a:rPr lang="en-IN" smtClean="0"/>
              <a:t>03-08-2013</a:t>
            </a:fld>
            <a:endParaRPr lang="en-IN"/>
          </a:p>
        </p:txBody>
      </p:sp>
      <p:sp>
        <p:nvSpPr>
          <p:cNvPr id="3" name="Footer Placeholder 2"/>
          <p:cNvSpPr>
            <a:spLocks noGrp="1"/>
          </p:cNvSpPr>
          <p:nvPr>
            <p:ph type="ftr" sz="quarter" idx="11"/>
          </p:nvPr>
        </p:nvSpPr>
        <p:spPr/>
        <p:txBody>
          <a:bodyPr/>
          <a:lstStyle/>
          <a:p>
            <a:r>
              <a:rPr lang="en-IN" smtClean="0"/>
              <a:t>RVK....................</a:t>
            </a:r>
            <a:endParaRPr lang="en-IN"/>
          </a:p>
        </p:txBody>
      </p:sp>
      <p:sp>
        <p:nvSpPr>
          <p:cNvPr id="4" name="Slide Number Placeholder 3"/>
          <p:cNvSpPr>
            <a:spLocks noGrp="1"/>
          </p:cNvSpPr>
          <p:nvPr>
            <p:ph type="sldNum" sz="quarter" idx="12"/>
          </p:nvPr>
        </p:nvSpPr>
        <p:spPr/>
        <p:txBody>
          <a:bodyPr/>
          <a:lstStyle/>
          <a:p>
            <a:fld id="{4924511D-522D-436A-B2C5-D096EC3E75C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58FB069-FCD0-419F-8359-522B1D0237DF}" type="datetime1">
              <a:rPr lang="en-IN" smtClean="0"/>
              <a:t>03-08-2013</a:t>
            </a:fld>
            <a:endParaRPr lang="en-IN"/>
          </a:p>
        </p:txBody>
      </p:sp>
      <p:sp>
        <p:nvSpPr>
          <p:cNvPr id="6" name="Footer Placeholder 5"/>
          <p:cNvSpPr>
            <a:spLocks noGrp="1"/>
          </p:cNvSpPr>
          <p:nvPr>
            <p:ph type="ftr" sz="quarter" idx="11"/>
          </p:nvPr>
        </p:nvSpPr>
        <p:spPr/>
        <p:txBody>
          <a:bodyPr/>
          <a:lstStyle/>
          <a:p>
            <a:r>
              <a:rPr lang="en-IN" smtClean="0"/>
              <a:t>RVK....................</a:t>
            </a:r>
            <a:endParaRPr lang="en-IN"/>
          </a:p>
        </p:txBody>
      </p:sp>
      <p:sp>
        <p:nvSpPr>
          <p:cNvPr id="7" name="Slide Number Placeholder 6"/>
          <p:cNvSpPr>
            <a:spLocks noGrp="1"/>
          </p:cNvSpPr>
          <p:nvPr>
            <p:ph type="sldNum" sz="quarter" idx="12"/>
          </p:nvPr>
        </p:nvSpPr>
        <p:spPr/>
        <p:txBody>
          <a:bodyPr/>
          <a:lstStyle/>
          <a:p>
            <a:fld id="{4924511D-522D-436A-B2C5-D096EC3E75C6}"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859362-401C-4BF3-926A-75941A326FCE}" type="datetime1">
              <a:rPr lang="en-IN" smtClean="0"/>
              <a:t>03-08-2013</a:t>
            </a:fld>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IN" smtClean="0"/>
              <a:t>RVK....................</a:t>
            </a:r>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4924511D-522D-436A-B2C5-D096EC3E75C6}"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12B9965-3B9F-40B7-995E-5BE06C0E3456}" type="datetime1">
              <a:rPr lang="en-IN" smtClean="0"/>
              <a:t>03-08-2013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smtClean="0"/>
              <a:t>RVK....................</a:t>
            </a:r>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24511D-522D-436A-B2C5-D096EC3E75C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RVK....................</a:t>
            </a:r>
            <a:endParaRPr lang="en-IN"/>
          </a:p>
        </p:txBody>
      </p:sp>
      <p:sp>
        <p:nvSpPr>
          <p:cNvPr id="3" name="Slide Number Placeholder 2"/>
          <p:cNvSpPr>
            <a:spLocks noGrp="1"/>
          </p:cNvSpPr>
          <p:nvPr>
            <p:ph type="sldNum" sz="quarter" idx="12"/>
          </p:nvPr>
        </p:nvSpPr>
        <p:spPr/>
        <p:txBody>
          <a:bodyPr/>
          <a:lstStyle/>
          <a:p>
            <a:fld id="{4924511D-522D-436A-B2C5-D096EC3E75C6}" type="slidenum">
              <a:rPr lang="en-IN" smtClean="0"/>
              <a:pPr/>
              <a:t>1</a:t>
            </a:fld>
            <a:endParaRPr lang="en-IN"/>
          </a:p>
        </p:txBody>
      </p:sp>
      <p:sp>
        <p:nvSpPr>
          <p:cNvPr id="4098" name="Rectangle 2"/>
          <p:cNvSpPr>
            <a:spLocks noGrp="1" noChangeArrowheads="1"/>
          </p:cNvSpPr>
          <p:nvPr>
            <p:ph type="ctrTitle"/>
          </p:nvPr>
        </p:nvSpPr>
        <p:spPr/>
        <p:txBody>
          <a:bodyPr/>
          <a:lstStyle/>
          <a:p>
            <a:r>
              <a:rPr lang="en-US" sz="4400" dirty="0" smtClean="0"/>
              <a:t>Listeners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smtClean="0"/>
              <a:t>RVK....................</a:t>
            </a:r>
            <a:endParaRPr lang="en-IN"/>
          </a:p>
        </p:txBody>
      </p:sp>
      <p:sp>
        <p:nvSpPr>
          <p:cNvPr id="13314" name="Slide Number Placeholder 3"/>
          <p:cNvSpPr>
            <a:spLocks noGrp="1"/>
          </p:cNvSpPr>
          <p:nvPr>
            <p:ph type="sldNum" sz="quarter" idx="12"/>
          </p:nvPr>
        </p:nvSpPr>
        <p:spPr>
          <a:noFill/>
        </p:spPr>
        <p:txBody>
          <a:bodyPr/>
          <a:lstStyle/>
          <a:p>
            <a:fld id="{806691C7-24ED-484D-8656-8F0624634530}" type="slidenum">
              <a:rPr lang="en-US" smtClean="0">
                <a:latin typeface="Arial" charset="0"/>
              </a:rPr>
              <a:pPr/>
              <a:t>10</a:t>
            </a:fld>
            <a:endParaRPr lang="en-US" smtClean="0">
              <a:latin typeface="Arial" charset="0"/>
            </a:endParaRPr>
          </a:p>
        </p:txBody>
      </p:sp>
      <p:pic>
        <p:nvPicPr>
          <p:cNvPr id="13315" name="Picture 5"/>
          <p:cNvPicPr>
            <a:picLocks noChangeAspect="1" noChangeArrowheads="1"/>
          </p:cNvPicPr>
          <p:nvPr/>
        </p:nvPicPr>
        <p:blipFill>
          <a:blip r:embed="rId2" cstate="print"/>
          <a:srcRect/>
          <a:stretch>
            <a:fillRect/>
          </a:stretch>
        </p:blipFill>
        <p:spPr bwMode="auto">
          <a:xfrm>
            <a:off x="1219200" y="1295400"/>
            <a:ext cx="6467475" cy="5105400"/>
          </a:xfrm>
          <a:prstGeom prst="rect">
            <a:avLst/>
          </a:prstGeom>
          <a:noFill/>
          <a:ln w="9525">
            <a:noFill/>
            <a:miter lim="800000"/>
            <a:headEnd/>
            <a:tailEnd/>
          </a:ln>
        </p:spPr>
      </p:pic>
      <p:sp>
        <p:nvSpPr>
          <p:cNvPr id="7" name="Rectangle 6"/>
          <p:cNvSpPr/>
          <p:nvPr/>
        </p:nvSpPr>
        <p:spPr>
          <a:xfrm>
            <a:off x="838200" y="457200"/>
            <a:ext cx="6934200" cy="708025"/>
          </a:xfrm>
          <a:prstGeom prst="rect">
            <a:avLst/>
          </a:prstGeom>
        </p:spPr>
        <p:txBody>
          <a:bodyPr>
            <a:spAutoFit/>
          </a:bodyPr>
          <a:lstStyle/>
          <a:p>
            <a:pPr marL="457200" indent="-457200">
              <a:buClr>
                <a:schemeClr val="accent6"/>
              </a:buClr>
              <a:buFont typeface="+mj-lt"/>
              <a:buAutoNum type="arabicPeriod" startAt="2"/>
              <a:defRPr/>
            </a:pPr>
            <a:r>
              <a:rPr lang="en-US" sz="2000" dirty="0">
                <a:solidFill>
                  <a:srgbClr val="5F5F5F"/>
                </a:solidFill>
                <a:latin typeface="+mn-lt"/>
              </a:rPr>
              <a:t>Enter the class name, package name and select Next</a:t>
            </a:r>
          </a:p>
          <a:p>
            <a:pPr marL="457200" indent="-457200">
              <a:buClr>
                <a:schemeClr val="accent6"/>
              </a:buClr>
              <a:buFont typeface="+mj-lt"/>
              <a:buAutoNum type="arabicPeriod" startAt="2"/>
              <a:defRPr/>
            </a:pPr>
            <a:r>
              <a:rPr lang="en-US" sz="2000" dirty="0">
                <a:solidFill>
                  <a:srgbClr val="5F5F5F"/>
                </a:solidFill>
                <a:latin typeface="+mn-lt"/>
              </a:rPr>
              <a:t>Select the :Listener class from the list</a:t>
            </a:r>
            <a:endParaRPr lang="en-GB" sz="2000" dirty="0">
              <a:solidFill>
                <a:srgbClr val="5F5F5F"/>
              </a:solidFill>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smtClean="0"/>
              <a:t>Example: Request Listeners</a:t>
            </a:r>
          </a:p>
        </p:txBody>
      </p:sp>
      <p:sp>
        <p:nvSpPr>
          <p:cNvPr id="7" name="Footer Placeholder 6"/>
          <p:cNvSpPr>
            <a:spLocks noGrp="1"/>
          </p:cNvSpPr>
          <p:nvPr>
            <p:ph type="ftr" sz="quarter" idx="11"/>
          </p:nvPr>
        </p:nvSpPr>
        <p:spPr/>
        <p:txBody>
          <a:bodyPr/>
          <a:lstStyle/>
          <a:p>
            <a:r>
              <a:rPr lang="en-IN" smtClean="0"/>
              <a:t>RVK....................</a:t>
            </a:r>
            <a:endParaRPr lang="en-IN"/>
          </a:p>
        </p:txBody>
      </p:sp>
      <p:sp>
        <p:nvSpPr>
          <p:cNvPr id="14339" name="Slide Number Placeholder 2"/>
          <p:cNvSpPr>
            <a:spLocks noGrp="1"/>
          </p:cNvSpPr>
          <p:nvPr>
            <p:ph type="sldNum" sz="quarter" idx="12"/>
          </p:nvPr>
        </p:nvSpPr>
        <p:spPr>
          <a:xfrm>
            <a:off x="3505200" y="6619875"/>
            <a:ext cx="2133600" cy="238125"/>
          </a:xfrm>
          <a:noFill/>
        </p:spPr>
        <p:txBody>
          <a:bodyPr/>
          <a:lstStyle/>
          <a:p>
            <a:fld id="{959930FC-4FCF-4BAB-AD35-2604BE02EDE5}" type="slidenum">
              <a:rPr lang="en-US" smtClean="0">
                <a:latin typeface="Arial" charset="0"/>
              </a:rPr>
              <a:pPr/>
              <a:t>11</a:t>
            </a:fld>
            <a:endParaRPr lang="en-US" smtClean="0">
              <a:latin typeface="Arial" charset="0"/>
            </a:endParaRPr>
          </a:p>
        </p:txBody>
      </p:sp>
      <p:sp>
        <p:nvSpPr>
          <p:cNvPr id="4" name="Rectangle 3"/>
          <p:cNvSpPr/>
          <p:nvPr/>
        </p:nvSpPr>
        <p:spPr>
          <a:xfrm>
            <a:off x="304800" y="1066800"/>
            <a:ext cx="8534400" cy="1236663"/>
          </a:xfrm>
          <a:prstGeom prst="rect">
            <a:avLst/>
          </a:prstGeom>
        </p:spPr>
        <p:txBody>
          <a:bodyPr>
            <a:spAutoFit/>
          </a:bodyPr>
          <a:lstStyle/>
          <a:p>
            <a:pPr>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a:solidFill>
                  <a:srgbClr val="5F5F5F"/>
                </a:solidFill>
                <a:latin typeface="+mn-lt"/>
              </a:rPr>
              <a:t>Calculating the time a user spent in a site.</a:t>
            </a:r>
          </a:p>
          <a:p>
            <a:pPr>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US" sz="2000" dirty="0">
              <a:solidFill>
                <a:srgbClr val="5F5F5F"/>
              </a:solidFill>
              <a:latin typeface="+mn-lt"/>
            </a:endParaRPr>
          </a:p>
          <a:p>
            <a:pPr>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000" dirty="0">
                <a:solidFill>
                  <a:srgbClr val="5F5F5F"/>
                </a:solidFill>
                <a:latin typeface="+mn-lt"/>
              </a:rPr>
              <a:t>Let us say we have 2 </a:t>
            </a:r>
            <a:r>
              <a:rPr lang="en-US" sz="2000" dirty="0" err="1">
                <a:solidFill>
                  <a:srgbClr val="5F5F5F"/>
                </a:solidFill>
                <a:latin typeface="+mn-lt"/>
              </a:rPr>
              <a:t>servlets</a:t>
            </a:r>
            <a:r>
              <a:rPr lang="en-US" sz="2000" dirty="0">
                <a:solidFill>
                  <a:srgbClr val="5F5F5F"/>
                </a:solidFill>
                <a:latin typeface="+mn-lt"/>
              </a:rPr>
              <a:t> in a web application where servlet one has link to servlet two. (Given below)</a:t>
            </a:r>
            <a:endParaRPr lang="en-GB" sz="2000" dirty="0">
              <a:solidFill>
                <a:srgbClr val="5F5F5F"/>
              </a:solidFill>
              <a:latin typeface="+mn-lt"/>
            </a:endParaRPr>
          </a:p>
        </p:txBody>
      </p:sp>
      <p:sp>
        <p:nvSpPr>
          <p:cNvPr id="5" name="Rectangle 4"/>
          <p:cNvSpPr/>
          <p:nvPr/>
        </p:nvSpPr>
        <p:spPr>
          <a:xfrm>
            <a:off x="0" y="2286000"/>
            <a:ext cx="4572000" cy="39703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GB" b="1" dirty="0">
                <a:latin typeface="Courier New" pitchFamily="49" charset="0"/>
                <a:cs typeface="Courier New" pitchFamily="49" charset="0"/>
              </a:rPr>
              <a:t>@</a:t>
            </a:r>
            <a:r>
              <a:rPr lang="en-GB" b="1" dirty="0" err="1">
                <a:latin typeface="Courier New" pitchFamily="49" charset="0"/>
                <a:cs typeface="Courier New" pitchFamily="49" charset="0"/>
              </a:rPr>
              <a:t>WebServlet</a:t>
            </a:r>
            <a:r>
              <a:rPr lang="en-GB" b="1" dirty="0">
                <a:latin typeface="Courier New" pitchFamily="49" charset="0"/>
                <a:cs typeface="Courier New" pitchFamily="49" charset="0"/>
              </a:rPr>
              <a:t>("/</a:t>
            </a:r>
            <a:r>
              <a:rPr lang="en-GB" b="1" dirty="0" err="1">
                <a:latin typeface="Courier New" pitchFamily="49" charset="0"/>
                <a:cs typeface="Courier New" pitchFamily="49" charset="0"/>
              </a:rPr>
              <a:t>HomePage</a:t>
            </a:r>
            <a:r>
              <a:rPr lang="en-GB" b="1" dirty="0">
                <a:latin typeface="Courier New" pitchFamily="49" charset="0"/>
                <a:cs typeface="Courier New" pitchFamily="49" charset="0"/>
              </a:rPr>
              <a:t>")</a:t>
            </a:r>
          </a:p>
          <a:p>
            <a:pPr>
              <a:defRPr/>
            </a:pPr>
            <a:r>
              <a:rPr lang="en-US" b="1" dirty="0">
                <a:latin typeface="Courier New" pitchFamily="49" charset="0"/>
                <a:cs typeface="Courier New" pitchFamily="49" charset="0"/>
              </a:rPr>
              <a:t>public class </a:t>
            </a:r>
            <a:r>
              <a:rPr lang="en-US" b="1" dirty="0" err="1">
                <a:latin typeface="Courier New" pitchFamily="49" charset="0"/>
                <a:cs typeface="Courier New" pitchFamily="49" charset="0"/>
              </a:rPr>
              <a:t>HomePage</a:t>
            </a:r>
            <a:r>
              <a:rPr lang="en-US" b="1" dirty="0">
                <a:latin typeface="Courier New" pitchFamily="49" charset="0"/>
                <a:cs typeface="Courier New" pitchFamily="49" charset="0"/>
              </a:rPr>
              <a:t> extends </a:t>
            </a:r>
            <a:r>
              <a:rPr lang="en-US" b="1" dirty="0" err="1">
                <a:latin typeface="Courier New" pitchFamily="49" charset="0"/>
                <a:cs typeface="Courier New" pitchFamily="49" charset="0"/>
              </a:rPr>
              <a:t>HttpServlet</a:t>
            </a:r>
            <a:r>
              <a:rPr lang="en-US" b="1" dirty="0">
                <a:latin typeface="Courier New" pitchFamily="49" charset="0"/>
                <a:cs typeface="Courier New" pitchFamily="49" charset="0"/>
              </a:rPr>
              <a:t> {</a:t>
            </a:r>
          </a:p>
          <a:p>
            <a:pPr>
              <a:defRPr/>
            </a:pPr>
            <a:r>
              <a:rPr lang="en-GB" b="1" dirty="0">
                <a:latin typeface="Courier New" pitchFamily="49" charset="0"/>
                <a:cs typeface="Courier New" pitchFamily="49" charset="0"/>
              </a:rPr>
              <a:t>protected void </a:t>
            </a:r>
            <a:r>
              <a:rPr lang="en-GB" b="1" dirty="0" err="1">
                <a:latin typeface="Courier New" pitchFamily="49" charset="0"/>
                <a:cs typeface="Courier New" pitchFamily="49" charset="0"/>
              </a:rPr>
              <a:t>doGet</a:t>
            </a:r>
            <a:r>
              <a:rPr lang="en-GB" b="1" dirty="0">
                <a:latin typeface="Courier New" pitchFamily="49" charset="0"/>
                <a:cs typeface="Courier New" pitchFamily="49" charset="0"/>
              </a:rPr>
              <a:t>(</a:t>
            </a:r>
            <a:r>
              <a:rPr lang="en-GB" b="1" dirty="0" err="1">
                <a:latin typeface="Courier New" pitchFamily="49" charset="0"/>
                <a:cs typeface="Courier New" pitchFamily="49" charset="0"/>
              </a:rPr>
              <a:t>HttpServletRequest</a:t>
            </a:r>
            <a:r>
              <a:rPr lang="en-GB" b="1" dirty="0">
                <a:latin typeface="Courier New" pitchFamily="49" charset="0"/>
                <a:cs typeface="Courier New" pitchFamily="49" charset="0"/>
              </a:rPr>
              <a:t> request, </a:t>
            </a:r>
            <a:r>
              <a:rPr lang="en-GB" b="1" dirty="0" err="1">
                <a:latin typeface="Courier New" pitchFamily="49" charset="0"/>
                <a:cs typeface="Courier New" pitchFamily="49" charset="0"/>
              </a:rPr>
              <a:t>HttpServletResponse</a:t>
            </a:r>
            <a:r>
              <a:rPr lang="en-GB" b="1" dirty="0">
                <a:latin typeface="Courier New" pitchFamily="49" charset="0"/>
                <a:cs typeface="Courier New" pitchFamily="49" charset="0"/>
              </a:rPr>
              <a:t> response) throws </a:t>
            </a:r>
            <a:r>
              <a:rPr lang="en-GB" b="1" dirty="0" err="1">
                <a:latin typeface="Courier New" pitchFamily="49" charset="0"/>
                <a:cs typeface="Courier New" pitchFamily="49" charset="0"/>
              </a:rPr>
              <a:t>ServletException</a:t>
            </a:r>
            <a:r>
              <a:rPr lang="en-GB" b="1" dirty="0">
                <a:latin typeface="Courier New" pitchFamily="49" charset="0"/>
                <a:cs typeface="Courier New" pitchFamily="49" charset="0"/>
              </a:rPr>
              <a:t>, </a:t>
            </a:r>
            <a:r>
              <a:rPr lang="en-GB" b="1" dirty="0" err="1">
                <a:latin typeface="Courier New" pitchFamily="49" charset="0"/>
                <a:cs typeface="Courier New" pitchFamily="49" charset="0"/>
              </a:rPr>
              <a:t>IOException</a:t>
            </a:r>
            <a:r>
              <a:rPr lang="en-GB" b="1" dirty="0">
                <a:latin typeface="Courier New" pitchFamily="49" charset="0"/>
                <a:cs typeface="Courier New" pitchFamily="49" charset="0"/>
              </a:rPr>
              <a:t> {</a:t>
            </a:r>
          </a:p>
          <a:p>
            <a:pPr>
              <a:defRPr/>
            </a:pPr>
            <a:r>
              <a:rPr lang="en-GB" b="1" dirty="0" err="1">
                <a:latin typeface="Courier New" pitchFamily="49" charset="0"/>
                <a:cs typeface="Courier New" pitchFamily="49" charset="0"/>
              </a:rPr>
              <a:t>java.io.PrintWriter</a:t>
            </a:r>
            <a:r>
              <a:rPr lang="en-GB" b="1" dirty="0">
                <a:latin typeface="Courier New" pitchFamily="49" charset="0"/>
                <a:cs typeface="Courier New" pitchFamily="49" charset="0"/>
              </a:rPr>
              <a:t> out = </a:t>
            </a:r>
            <a:r>
              <a:rPr lang="en-GB" b="1" dirty="0" err="1">
                <a:latin typeface="Courier New" pitchFamily="49" charset="0"/>
                <a:cs typeface="Courier New" pitchFamily="49" charset="0"/>
              </a:rPr>
              <a:t>response.getWriter</a:t>
            </a:r>
            <a:r>
              <a:rPr lang="en-GB" b="1" dirty="0">
                <a:latin typeface="Courier New" pitchFamily="49" charset="0"/>
                <a:cs typeface="Courier New" pitchFamily="49" charset="0"/>
              </a:rPr>
              <a:t>();</a:t>
            </a:r>
          </a:p>
          <a:p>
            <a:pPr>
              <a:defRPr/>
            </a:pPr>
            <a:r>
              <a:rPr lang="en-US" b="1" dirty="0" err="1">
                <a:latin typeface="Courier New" pitchFamily="49" charset="0"/>
                <a:cs typeface="Courier New" pitchFamily="49" charset="0"/>
              </a:rPr>
              <a:t>out.println</a:t>
            </a:r>
            <a:r>
              <a:rPr lang="en-US" b="1" dirty="0">
                <a:latin typeface="Courier New" pitchFamily="49" charset="0"/>
                <a:cs typeface="Courier New" pitchFamily="49" charset="0"/>
              </a:rPr>
              <a:t>("&lt;html&gt;&lt;body&gt;Hello Home &lt;a </a:t>
            </a:r>
            <a:r>
              <a:rPr lang="en-US" b="1" dirty="0" err="1">
                <a:latin typeface="Courier New" pitchFamily="49" charset="0"/>
                <a:cs typeface="Courier New" pitchFamily="49" charset="0"/>
              </a:rPr>
              <a:t>href</a:t>
            </a:r>
            <a:r>
              <a:rPr lang="en-US" b="1" dirty="0">
                <a:latin typeface="Courier New" pitchFamily="49" charset="0"/>
                <a:cs typeface="Courier New" pitchFamily="49" charset="0"/>
              </a:rPr>
              <a:t>='Page1'&gt;Page1&lt;/a&gt;&lt;/body&gt;&lt;/html&gt;");</a:t>
            </a:r>
            <a:r>
              <a:rPr lang="en-GB" b="1" dirty="0">
                <a:latin typeface="Courier New" pitchFamily="49" charset="0"/>
                <a:cs typeface="Courier New" pitchFamily="49" charset="0"/>
              </a:rPr>
              <a:t>}}</a:t>
            </a:r>
          </a:p>
        </p:txBody>
      </p:sp>
      <p:sp>
        <p:nvSpPr>
          <p:cNvPr id="6" name="Rectangle 5"/>
          <p:cNvSpPr/>
          <p:nvPr/>
        </p:nvSpPr>
        <p:spPr>
          <a:xfrm>
            <a:off x="4572000" y="2286000"/>
            <a:ext cx="4572000" cy="39703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GB" b="1" dirty="0">
                <a:latin typeface="Courier New" pitchFamily="49" charset="0"/>
                <a:cs typeface="Courier New" pitchFamily="49" charset="0"/>
              </a:rPr>
              <a:t>@</a:t>
            </a:r>
            <a:r>
              <a:rPr lang="en-GB" b="1" dirty="0" err="1">
                <a:latin typeface="Courier New" pitchFamily="49" charset="0"/>
                <a:cs typeface="Courier New" pitchFamily="49" charset="0"/>
              </a:rPr>
              <a:t>WebServlet</a:t>
            </a:r>
            <a:r>
              <a:rPr lang="en-GB" b="1" dirty="0">
                <a:latin typeface="Courier New" pitchFamily="49" charset="0"/>
                <a:cs typeface="Courier New" pitchFamily="49" charset="0"/>
              </a:rPr>
              <a:t>("/Page1")</a:t>
            </a:r>
          </a:p>
          <a:p>
            <a:pPr>
              <a:defRPr/>
            </a:pPr>
            <a:r>
              <a:rPr lang="en-US" b="1" dirty="0">
                <a:latin typeface="Courier New" pitchFamily="49" charset="0"/>
                <a:cs typeface="Courier New" pitchFamily="49" charset="0"/>
              </a:rPr>
              <a:t>public class Page1 extends </a:t>
            </a:r>
            <a:r>
              <a:rPr lang="en-US" b="1" dirty="0" err="1">
                <a:latin typeface="Courier New" pitchFamily="49" charset="0"/>
                <a:cs typeface="Courier New" pitchFamily="49" charset="0"/>
              </a:rPr>
              <a:t>HttpServlet</a:t>
            </a:r>
            <a:r>
              <a:rPr lang="en-US" b="1" dirty="0">
                <a:latin typeface="Courier New" pitchFamily="49" charset="0"/>
                <a:cs typeface="Courier New" pitchFamily="49" charset="0"/>
              </a:rPr>
              <a:t> {</a:t>
            </a:r>
          </a:p>
          <a:p>
            <a:pPr>
              <a:defRPr/>
            </a:pPr>
            <a:r>
              <a:rPr lang="en-GB" b="1" dirty="0">
                <a:latin typeface="Courier New" pitchFamily="49" charset="0"/>
                <a:cs typeface="Courier New" pitchFamily="49" charset="0"/>
              </a:rPr>
              <a:t>protected void </a:t>
            </a:r>
            <a:r>
              <a:rPr lang="en-GB" b="1" dirty="0" err="1">
                <a:latin typeface="Courier New" pitchFamily="49" charset="0"/>
                <a:cs typeface="Courier New" pitchFamily="49" charset="0"/>
              </a:rPr>
              <a:t>doGet</a:t>
            </a:r>
            <a:r>
              <a:rPr lang="en-GB" b="1" dirty="0">
                <a:latin typeface="Courier New" pitchFamily="49" charset="0"/>
                <a:cs typeface="Courier New" pitchFamily="49" charset="0"/>
              </a:rPr>
              <a:t>(</a:t>
            </a:r>
            <a:r>
              <a:rPr lang="en-GB" b="1" dirty="0" err="1">
                <a:latin typeface="Courier New" pitchFamily="49" charset="0"/>
                <a:cs typeface="Courier New" pitchFamily="49" charset="0"/>
              </a:rPr>
              <a:t>HttpServletRequest</a:t>
            </a:r>
            <a:r>
              <a:rPr lang="en-GB" b="1" dirty="0">
                <a:latin typeface="Courier New" pitchFamily="49" charset="0"/>
                <a:cs typeface="Courier New" pitchFamily="49" charset="0"/>
              </a:rPr>
              <a:t> request, </a:t>
            </a:r>
            <a:r>
              <a:rPr lang="en-GB" b="1" dirty="0" err="1">
                <a:latin typeface="Courier New" pitchFamily="49" charset="0"/>
                <a:cs typeface="Courier New" pitchFamily="49" charset="0"/>
              </a:rPr>
              <a:t>HttpServletResponse</a:t>
            </a:r>
            <a:r>
              <a:rPr lang="en-GB" b="1" dirty="0">
                <a:latin typeface="Courier New" pitchFamily="49" charset="0"/>
                <a:cs typeface="Courier New" pitchFamily="49" charset="0"/>
              </a:rPr>
              <a:t> response) throws </a:t>
            </a:r>
            <a:r>
              <a:rPr lang="en-GB" b="1" dirty="0" err="1">
                <a:latin typeface="Courier New" pitchFamily="49" charset="0"/>
                <a:cs typeface="Courier New" pitchFamily="49" charset="0"/>
              </a:rPr>
              <a:t>ServletException</a:t>
            </a:r>
            <a:r>
              <a:rPr lang="en-GB" b="1" dirty="0">
                <a:latin typeface="Courier New" pitchFamily="49" charset="0"/>
                <a:cs typeface="Courier New" pitchFamily="49" charset="0"/>
              </a:rPr>
              <a:t>, </a:t>
            </a:r>
            <a:r>
              <a:rPr lang="en-GB" b="1" dirty="0" err="1">
                <a:latin typeface="Courier New" pitchFamily="49" charset="0"/>
                <a:cs typeface="Courier New" pitchFamily="49" charset="0"/>
              </a:rPr>
              <a:t>IOException</a:t>
            </a:r>
            <a:r>
              <a:rPr lang="en-GB" b="1" dirty="0">
                <a:latin typeface="Courier New" pitchFamily="49" charset="0"/>
                <a:cs typeface="Courier New" pitchFamily="49" charset="0"/>
              </a:rPr>
              <a:t> {</a:t>
            </a:r>
          </a:p>
          <a:p>
            <a:pPr>
              <a:defRPr/>
            </a:pPr>
            <a:r>
              <a:rPr lang="en-GB" b="1" dirty="0" err="1">
                <a:latin typeface="Courier New" pitchFamily="49" charset="0"/>
                <a:cs typeface="Courier New" pitchFamily="49" charset="0"/>
              </a:rPr>
              <a:t>java.io.PrintWriter</a:t>
            </a:r>
            <a:r>
              <a:rPr lang="en-GB" b="1" dirty="0">
                <a:latin typeface="Courier New" pitchFamily="49" charset="0"/>
                <a:cs typeface="Courier New" pitchFamily="49" charset="0"/>
              </a:rPr>
              <a:t> out = </a:t>
            </a:r>
            <a:r>
              <a:rPr lang="en-GB" b="1" dirty="0" err="1">
                <a:latin typeface="Courier New" pitchFamily="49" charset="0"/>
                <a:cs typeface="Courier New" pitchFamily="49" charset="0"/>
              </a:rPr>
              <a:t>response.getWriter</a:t>
            </a:r>
            <a:r>
              <a:rPr lang="en-GB" b="1" dirty="0">
                <a:latin typeface="Courier New" pitchFamily="49" charset="0"/>
                <a:cs typeface="Courier New" pitchFamily="49" charset="0"/>
              </a:rPr>
              <a:t>();</a:t>
            </a:r>
          </a:p>
          <a:p>
            <a:pPr>
              <a:defRPr/>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out.println</a:t>
            </a:r>
            <a:r>
              <a:rPr lang="en-US" b="1" dirty="0">
                <a:latin typeface="Courier New" pitchFamily="49" charset="0"/>
                <a:cs typeface="Courier New" pitchFamily="49" charset="0"/>
              </a:rPr>
              <a:t>("&lt;html&gt;&lt;body&gt;Hello Page 1&lt;/body&gt;&lt;/html&gt;");</a:t>
            </a:r>
          </a:p>
          <a:p>
            <a:pPr>
              <a:defRPr/>
            </a:pPr>
            <a:r>
              <a:rPr lang="en-GB" b="1" dirty="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1"/>
          </p:nvPr>
        </p:nvSpPr>
        <p:spPr/>
        <p:txBody>
          <a:bodyPr/>
          <a:lstStyle/>
          <a:p>
            <a:r>
              <a:rPr lang="en-IN" smtClean="0"/>
              <a:t>RVK....................</a:t>
            </a:r>
            <a:endParaRPr lang="en-IN"/>
          </a:p>
        </p:txBody>
      </p:sp>
      <p:sp>
        <p:nvSpPr>
          <p:cNvPr id="15362" name="Slide Number Placeholder 2"/>
          <p:cNvSpPr>
            <a:spLocks noGrp="1"/>
          </p:cNvSpPr>
          <p:nvPr>
            <p:ph type="sldNum" sz="quarter" idx="12"/>
          </p:nvPr>
        </p:nvSpPr>
        <p:spPr>
          <a:noFill/>
        </p:spPr>
        <p:txBody>
          <a:bodyPr/>
          <a:lstStyle/>
          <a:p>
            <a:fld id="{227EFF94-CF24-435B-A9E8-34F5A59048CC}" type="slidenum">
              <a:rPr lang="en-US" smtClean="0">
                <a:latin typeface="Arial" charset="0"/>
              </a:rPr>
              <a:pPr/>
              <a:t>12</a:t>
            </a:fld>
            <a:endParaRPr lang="en-US" smtClean="0">
              <a:latin typeface="Arial" charset="0"/>
            </a:endParaRPr>
          </a:p>
        </p:txBody>
      </p:sp>
      <p:sp>
        <p:nvSpPr>
          <p:cNvPr id="15363" name="Rectangle 3"/>
          <p:cNvSpPr>
            <a:spLocks noChangeArrowheads="1"/>
          </p:cNvSpPr>
          <p:nvPr/>
        </p:nvSpPr>
        <p:spPr bwMode="auto">
          <a:xfrm>
            <a:off x="228600" y="152400"/>
            <a:ext cx="8534400" cy="6556375"/>
          </a:xfrm>
          <a:prstGeom prst="rect">
            <a:avLst/>
          </a:prstGeom>
          <a:noFill/>
          <a:ln w="9525">
            <a:noFill/>
            <a:miter lim="800000"/>
            <a:headEnd/>
            <a:tailEnd/>
          </a:ln>
        </p:spPr>
        <p:txBody>
          <a:bodyPr>
            <a:spAutoFit/>
          </a:bodyPr>
          <a:lstStyle/>
          <a:p>
            <a:r>
              <a:rPr lang="en-GB" sz="2000" b="1">
                <a:latin typeface="Courier New" pitchFamily="49" charset="0"/>
                <a:cs typeface="Courier New" pitchFamily="49" charset="0"/>
              </a:rPr>
              <a:t>package lis;</a:t>
            </a:r>
            <a:endParaRPr lang="en-GB" sz="2000">
              <a:latin typeface="Courier New" pitchFamily="49" charset="0"/>
              <a:cs typeface="Courier New" pitchFamily="49" charset="0"/>
            </a:endParaRPr>
          </a:p>
          <a:p>
            <a:r>
              <a:rPr lang="en-GB" sz="2000" b="1">
                <a:latin typeface="Courier New" pitchFamily="49" charset="0"/>
                <a:cs typeface="Courier New" pitchFamily="49" charset="0"/>
              </a:rPr>
              <a:t>import javax.servlet.ServletRequestEvent;</a:t>
            </a:r>
          </a:p>
          <a:p>
            <a:r>
              <a:rPr lang="en-GB" sz="2000" b="1">
                <a:latin typeface="Courier New" pitchFamily="49" charset="0"/>
                <a:cs typeface="Courier New" pitchFamily="49" charset="0"/>
              </a:rPr>
              <a:t>import javax.servlet.ServletRequestListener;</a:t>
            </a:r>
          </a:p>
          <a:p>
            <a:r>
              <a:rPr lang="en-GB" sz="2000" b="1">
                <a:latin typeface="Courier New" pitchFamily="49" charset="0"/>
                <a:cs typeface="Courier New" pitchFamily="49" charset="0"/>
              </a:rPr>
              <a:t>import javax.servlet.annotation.WebListener;</a:t>
            </a:r>
          </a:p>
          <a:p>
            <a:r>
              <a:rPr lang="en-GB" sz="2000" b="1">
                <a:latin typeface="Courier New" pitchFamily="49" charset="0"/>
                <a:cs typeface="Courier New" pitchFamily="49" charset="0"/>
              </a:rPr>
              <a:t>java.util.Calendar date,date1;</a:t>
            </a:r>
          </a:p>
          <a:p>
            <a:r>
              <a:rPr lang="en-GB" sz="2000" b="1">
                <a:latin typeface="Courier New" pitchFamily="49" charset="0"/>
                <a:cs typeface="Courier New" pitchFamily="49" charset="0"/>
              </a:rPr>
              <a:t>    public PageTime() {   }</a:t>
            </a:r>
          </a:p>
          <a:p>
            <a:r>
              <a:rPr lang="en-GB" sz="2000" b="1">
                <a:latin typeface="Courier New" pitchFamily="49" charset="0"/>
                <a:cs typeface="Courier New" pitchFamily="49" charset="0"/>
              </a:rPr>
              <a:t>public void requestDestroyed(ServletRequestEvent arg0) {</a:t>
            </a:r>
          </a:p>
          <a:p>
            <a:r>
              <a:rPr lang="en-GB" sz="2000" b="1">
                <a:latin typeface="Courier New" pitchFamily="49" charset="0"/>
                <a:cs typeface="Courier New" pitchFamily="49" charset="0"/>
              </a:rPr>
              <a:t>  date1=java.util.Calendar.getInstance();</a:t>
            </a:r>
          </a:p>
          <a:p>
            <a:r>
              <a:rPr lang="en-GB" sz="2000" b="1">
                <a:latin typeface="Courier New" pitchFamily="49" charset="0"/>
                <a:cs typeface="Courier New" pitchFamily="49" charset="0"/>
              </a:rPr>
              <a:t>  float diff= date1.getTimeInMillis() -    </a:t>
            </a:r>
          </a:p>
          <a:p>
            <a:r>
              <a:rPr lang="en-GB" sz="2000" b="1">
                <a:latin typeface="Courier New" pitchFamily="49" charset="0"/>
                <a:cs typeface="Courier New" pitchFamily="49" charset="0"/>
              </a:rPr>
              <a:t>  date.getTimeInMillis();</a:t>
            </a:r>
          </a:p>
          <a:p>
            <a:r>
              <a:rPr lang="en-US" sz="2000" b="1">
                <a:latin typeface="Courier New" pitchFamily="49" charset="0"/>
                <a:cs typeface="Courier New" pitchFamily="49" charset="0"/>
              </a:rPr>
              <a:t>  System.out.println("Time in millisecs "+diff);</a:t>
            </a:r>
          </a:p>
          <a:p>
            <a:r>
              <a:rPr lang="en-GB" sz="2000" b="1">
                <a:latin typeface="Courier New" pitchFamily="49" charset="0"/>
                <a:cs typeface="Courier New" pitchFamily="49" charset="0"/>
              </a:rPr>
              <a:t>}</a:t>
            </a:r>
          </a:p>
          <a:p>
            <a:endParaRPr lang="en-GB" sz="2000" b="1">
              <a:latin typeface="Courier New" pitchFamily="49" charset="0"/>
              <a:cs typeface="Courier New" pitchFamily="49" charset="0"/>
            </a:endParaRPr>
          </a:p>
          <a:p>
            <a:endParaRPr lang="en-GB" sz="2000" b="1">
              <a:latin typeface="Courier New" pitchFamily="49" charset="0"/>
              <a:cs typeface="Courier New" pitchFamily="49" charset="0"/>
            </a:endParaRPr>
          </a:p>
          <a:p>
            <a:r>
              <a:rPr lang="en-GB" sz="2000" b="1">
                <a:latin typeface="Courier New" pitchFamily="49" charset="0"/>
                <a:cs typeface="Courier New" pitchFamily="49" charset="0"/>
              </a:rPr>
              <a:t>public void requestInitialized(ServletRequestEvent arg0) {</a:t>
            </a:r>
          </a:p>
          <a:p>
            <a:r>
              <a:rPr lang="en-GB" sz="2000" b="1">
                <a:latin typeface="Courier New" pitchFamily="49" charset="0"/>
                <a:cs typeface="Courier New" pitchFamily="49" charset="0"/>
              </a:rPr>
              <a:t>    if(date==null)</a:t>
            </a:r>
          </a:p>
          <a:p>
            <a:r>
              <a:rPr lang="en-GB" sz="2000" b="1">
                <a:latin typeface="Courier New" pitchFamily="49" charset="0"/>
                <a:cs typeface="Courier New" pitchFamily="49" charset="0"/>
              </a:rPr>
              <a:t>    date= java.util.Calendar.getInstance();</a:t>
            </a:r>
          </a:p>
          <a:p>
            <a:r>
              <a:rPr lang="en-GB" sz="2000" b="1">
                <a:latin typeface="Courier New" pitchFamily="49" charset="0"/>
                <a:cs typeface="Courier New" pitchFamily="49" charset="0"/>
              </a:rPr>
              <a:t>    </a:t>
            </a:r>
          </a:p>
          <a:p>
            <a:r>
              <a:rPr lang="en-GB" sz="2000" b="1">
                <a:latin typeface="Courier New" pitchFamily="49" charset="0"/>
                <a:cs typeface="Courier New" pitchFamily="49" charset="0"/>
              </a:rPr>
              <a:t>}}</a:t>
            </a:r>
          </a:p>
        </p:txBody>
      </p:sp>
      <p:sp>
        <p:nvSpPr>
          <p:cNvPr id="15364" name="TextBox 4"/>
          <p:cNvSpPr txBox="1">
            <a:spLocks noChangeArrowheads="1"/>
          </p:cNvSpPr>
          <p:nvPr/>
        </p:nvSpPr>
        <p:spPr bwMode="auto">
          <a:xfrm>
            <a:off x="3886200" y="5943600"/>
            <a:ext cx="4724400" cy="369888"/>
          </a:xfrm>
          <a:prstGeom prst="rect">
            <a:avLst/>
          </a:prstGeom>
          <a:noFill/>
          <a:ln w="9525">
            <a:noFill/>
            <a:miter lim="800000"/>
            <a:headEnd/>
            <a:tailEnd/>
          </a:ln>
        </p:spPr>
        <p:txBody>
          <a:bodyPr>
            <a:spAutoFit/>
          </a:bodyPr>
          <a:lstStyle/>
          <a:p>
            <a:r>
              <a:rPr lang="en-US" i="1">
                <a:solidFill>
                  <a:schemeClr val="accent2"/>
                </a:solidFill>
              </a:rPr>
              <a:t>Set the time when the first request comes in</a:t>
            </a:r>
            <a:endParaRPr lang="en-GB" i="1">
              <a:solidFill>
                <a:schemeClr val="accent2"/>
              </a:solidFill>
            </a:endParaRPr>
          </a:p>
        </p:txBody>
      </p:sp>
      <p:cxnSp>
        <p:nvCxnSpPr>
          <p:cNvPr id="7" name="Straight Arrow Connector 6"/>
          <p:cNvCxnSpPr>
            <a:endCxn id="15364" idx="1"/>
          </p:cNvCxnSpPr>
          <p:nvPr/>
        </p:nvCxnSpPr>
        <p:spPr>
          <a:xfrm>
            <a:off x="3124200" y="6019800"/>
            <a:ext cx="762000" cy="1079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66" name="TextBox 7"/>
          <p:cNvSpPr txBox="1">
            <a:spLocks noChangeArrowheads="1"/>
          </p:cNvSpPr>
          <p:nvPr/>
        </p:nvSpPr>
        <p:spPr bwMode="auto">
          <a:xfrm>
            <a:off x="2819400" y="2286000"/>
            <a:ext cx="5638800" cy="369888"/>
          </a:xfrm>
          <a:prstGeom prst="rect">
            <a:avLst/>
          </a:prstGeom>
          <a:noFill/>
          <a:ln w="9525">
            <a:noFill/>
            <a:miter lim="800000"/>
            <a:headEnd/>
            <a:tailEnd/>
          </a:ln>
        </p:spPr>
        <p:txBody>
          <a:bodyPr>
            <a:spAutoFit/>
          </a:bodyPr>
          <a:lstStyle/>
          <a:p>
            <a:r>
              <a:rPr lang="en-US" i="1">
                <a:solidFill>
                  <a:schemeClr val="accent2"/>
                </a:solidFill>
              </a:rPr>
              <a:t>Set the time everytime a new request is completed</a:t>
            </a:r>
            <a:endParaRPr lang="en-GB" i="1">
              <a:solidFill>
                <a:schemeClr val="accent2"/>
              </a:solidFill>
            </a:endParaRPr>
          </a:p>
        </p:txBody>
      </p:sp>
      <p:cxnSp>
        <p:nvCxnSpPr>
          <p:cNvPr id="10" name="Straight Arrow Connector 9"/>
          <p:cNvCxnSpPr>
            <a:endCxn id="15366" idx="1"/>
          </p:cNvCxnSpPr>
          <p:nvPr/>
        </p:nvCxnSpPr>
        <p:spPr>
          <a:xfrm flipV="1">
            <a:off x="2590800" y="2470150"/>
            <a:ext cx="228600" cy="1968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68" name="TextBox 10"/>
          <p:cNvSpPr txBox="1">
            <a:spLocks noChangeArrowheads="1"/>
          </p:cNvSpPr>
          <p:nvPr/>
        </p:nvSpPr>
        <p:spPr bwMode="auto">
          <a:xfrm>
            <a:off x="609600" y="4038600"/>
            <a:ext cx="8153400" cy="646113"/>
          </a:xfrm>
          <a:prstGeom prst="rect">
            <a:avLst/>
          </a:prstGeom>
          <a:noFill/>
          <a:ln w="9525">
            <a:noFill/>
            <a:miter lim="800000"/>
            <a:headEnd/>
            <a:tailEnd/>
          </a:ln>
        </p:spPr>
        <p:txBody>
          <a:bodyPr>
            <a:spAutoFit/>
          </a:bodyPr>
          <a:lstStyle/>
          <a:p>
            <a:r>
              <a:rPr lang="en-US" i="1">
                <a:solidFill>
                  <a:schemeClr val="accent2"/>
                </a:solidFill>
              </a:rPr>
              <a:t>Each time the request cycle is over display the time in millisec. The last displayed time indicates the time that a user has spent in the web site</a:t>
            </a:r>
            <a:endParaRPr lang="en-GB" i="1">
              <a:solidFill>
                <a:schemeClr val="accent2"/>
              </a:solidFill>
            </a:endParaRPr>
          </a:p>
        </p:txBody>
      </p:sp>
      <p:cxnSp>
        <p:nvCxnSpPr>
          <p:cNvPr id="14" name="Straight Arrow Connector 13"/>
          <p:cNvCxnSpPr/>
          <p:nvPr/>
        </p:nvCxnSpPr>
        <p:spPr>
          <a:xfrm>
            <a:off x="4953000" y="3886200"/>
            <a:ext cx="3048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1"/>
          </p:nvPr>
        </p:nvSpPr>
        <p:spPr/>
        <p:txBody>
          <a:bodyPr/>
          <a:lstStyle/>
          <a:p>
            <a:r>
              <a:rPr lang="en-IN" smtClean="0"/>
              <a:t>RVK....................</a:t>
            </a:r>
            <a:endParaRPr lang="en-IN"/>
          </a:p>
        </p:txBody>
      </p:sp>
      <p:sp>
        <p:nvSpPr>
          <p:cNvPr id="16386" name="Slide Number Placeholder 2"/>
          <p:cNvSpPr>
            <a:spLocks noGrp="1"/>
          </p:cNvSpPr>
          <p:nvPr>
            <p:ph type="sldNum" sz="quarter" idx="12"/>
          </p:nvPr>
        </p:nvSpPr>
        <p:spPr>
          <a:noFill/>
        </p:spPr>
        <p:txBody>
          <a:bodyPr/>
          <a:lstStyle/>
          <a:p>
            <a:fld id="{B42D41D5-6C2D-4B77-A112-B6CE77100978}" type="slidenum">
              <a:rPr lang="en-US" smtClean="0">
                <a:latin typeface="Arial" charset="0"/>
              </a:rPr>
              <a:pPr/>
              <a:t>13</a:t>
            </a:fld>
            <a:endParaRPr lang="en-US" smtClean="0">
              <a:latin typeface="Arial" charset="0"/>
            </a:endParaRPr>
          </a:p>
        </p:txBody>
      </p:sp>
      <p:pic>
        <p:nvPicPr>
          <p:cNvPr id="16387" name="Picture 2"/>
          <p:cNvPicPr>
            <a:picLocks noChangeAspect="1" noChangeArrowheads="1"/>
          </p:cNvPicPr>
          <p:nvPr/>
        </p:nvPicPr>
        <p:blipFill>
          <a:blip r:embed="rId2" cstate="print"/>
          <a:srcRect/>
          <a:stretch>
            <a:fillRect/>
          </a:stretch>
        </p:blipFill>
        <p:spPr bwMode="auto">
          <a:xfrm>
            <a:off x="381000" y="381000"/>
            <a:ext cx="5227638" cy="1600200"/>
          </a:xfrm>
          <a:prstGeom prst="rect">
            <a:avLst/>
          </a:prstGeom>
          <a:noFill/>
          <a:ln w="9525">
            <a:noFill/>
            <a:miter lim="800000"/>
            <a:headEnd/>
            <a:tailEnd/>
          </a:ln>
        </p:spPr>
      </p:pic>
      <p:sp>
        <p:nvSpPr>
          <p:cNvPr id="5" name="Rectangle 4"/>
          <p:cNvSpPr/>
          <p:nvPr/>
        </p:nvSpPr>
        <p:spPr>
          <a:xfrm>
            <a:off x="228600" y="1905000"/>
            <a:ext cx="2971800" cy="7080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GB" sz="2000" dirty="0">
                <a:solidFill>
                  <a:schemeClr val="accent5">
                    <a:lumMod val="25000"/>
                  </a:schemeClr>
                </a:solidFill>
              </a:rPr>
              <a:t>Console</a:t>
            </a:r>
            <a:r>
              <a:rPr lang="en-GB" sz="2000" dirty="0"/>
              <a:t>:</a:t>
            </a:r>
          </a:p>
          <a:p>
            <a:pPr>
              <a:defRPr/>
            </a:pPr>
            <a:r>
              <a:rPr lang="en-GB" sz="2000" dirty="0"/>
              <a:t>Time in </a:t>
            </a:r>
            <a:r>
              <a:rPr lang="en-GB" sz="2000" dirty="0" err="1"/>
              <a:t>millisecs</a:t>
            </a:r>
            <a:r>
              <a:rPr lang="en-GB" sz="2000" dirty="0"/>
              <a:t> 0.0</a:t>
            </a:r>
          </a:p>
        </p:txBody>
      </p:sp>
      <p:pic>
        <p:nvPicPr>
          <p:cNvPr id="16389" name="Picture 3"/>
          <p:cNvPicPr>
            <a:picLocks noChangeAspect="1" noChangeArrowheads="1"/>
          </p:cNvPicPr>
          <p:nvPr/>
        </p:nvPicPr>
        <p:blipFill>
          <a:blip r:embed="rId3" cstate="print"/>
          <a:srcRect/>
          <a:stretch>
            <a:fillRect/>
          </a:stretch>
        </p:blipFill>
        <p:spPr bwMode="auto">
          <a:xfrm>
            <a:off x="3200400" y="1600200"/>
            <a:ext cx="5594350" cy="1295400"/>
          </a:xfrm>
          <a:prstGeom prst="rect">
            <a:avLst/>
          </a:prstGeom>
          <a:noFill/>
          <a:ln w="9525">
            <a:noFill/>
            <a:miter lim="800000"/>
            <a:headEnd/>
            <a:tailEnd/>
          </a:ln>
        </p:spPr>
      </p:pic>
      <p:sp>
        <p:nvSpPr>
          <p:cNvPr id="7" name="Rectangle 6"/>
          <p:cNvSpPr/>
          <p:nvPr/>
        </p:nvSpPr>
        <p:spPr>
          <a:xfrm>
            <a:off x="3581400" y="2971800"/>
            <a:ext cx="4724400" cy="10160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GB" sz="2000" dirty="0">
                <a:solidFill>
                  <a:schemeClr val="accent5">
                    <a:lumMod val="25000"/>
                  </a:schemeClr>
                </a:solidFill>
              </a:rPr>
              <a:t>Console</a:t>
            </a:r>
            <a:r>
              <a:rPr lang="en-GB" sz="2000" dirty="0"/>
              <a:t>:</a:t>
            </a:r>
          </a:p>
          <a:p>
            <a:pPr>
              <a:defRPr/>
            </a:pPr>
            <a:r>
              <a:rPr lang="en-GB" sz="2000" dirty="0"/>
              <a:t>Time in </a:t>
            </a:r>
            <a:r>
              <a:rPr lang="en-GB" sz="2000" dirty="0" err="1"/>
              <a:t>millisecs</a:t>
            </a:r>
            <a:r>
              <a:rPr lang="en-GB" sz="2000" dirty="0"/>
              <a:t> 0.0</a:t>
            </a:r>
          </a:p>
          <a:p>
            <a:pPr>
              <a:defRPr/>
            </a:pPr>
            <a:r>
              <a:rPr lang="en-GB" sz="2000" dirty="0"/>
              <a:t>Time in </a:t>
            </a:r>
            <a:r>
              <a:rPr lang="en-GB" sz="2000" dirty="0" err="1"/>
              <a:t>millisecs</a:t>
            </a:r>
            <a:r>
              <a:rPr lang="en-GB" sz="2000" dirty="0"/>
              <a:t> 7585.0</a:t>
            </a:r>
          </a:p>
        </p:txBody>
      </p:sp>
      <p:sp>
        <p:nvSpPr>
          <p:cNvPr id="9" name="Curved Down Arrow 8"/>
          <p:cNvSpPr/>
          <p:nvPr/>
        </p:nvSpPr>
        <p:spPr>
          <a:xfrm>
            <a:off x="2362200" y="990600"/>
            <a:ext cx="990600" cy="3810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sp>
        <p:nvSpPr>
          <p:cNvPr id="10" name="TextBox 9"/>
          <p:cNvSpPr txBox="1"/>
          <p:nvPr/>
        </p:nvSpPr>
        <p:spPr>
          <a:xfrm>
            <a:off x="152400" y="4038600"/>
            <a:ext cx="5715000" cy="400050"/>
          </a:xfrm>
          <a:prstGeom prst="rect">
            <a:avLst/>
          </a:prstGeom>
          <a:noFill/>
        </p:spPr>
        <p:txBody>
          <a:bodyPr>
            <a:spAutoFit/>
          </a:bodyPr>
          <a:lstStyle/>
          <a:p>
            <a:pPr>
              <a:defRPr/>
            </a:pPr>
            <a:r>
              <a:rPr lang="en-US" sz="2000" dirty="0">
                <a:solidFill>
                  <a:srgbClr val="5F5F5F"/>
                </a:solidFill>
                <a:latin typeface="+mn-lt"/>
              </a:rPr>
              <a:t>After sometime request for </a:t>
            </a:r>
            <a:r>
              <a:rPr lang="en-US" sz="2000" dirty="0" err="1">
                <a:solidFill>
                  <a:srgbClr val="5F5F5F"/>
                </a:solidFill>
                <a:latin typeface="+mn-lt"/>
              </a:rPr>
              <a:t>HomePage</a:t>
            </a:r>
            <a:r>
              <a:rPr lang="en-US" sz="2000" dirty="0">
                <a:solidFill>
                  <a:srgbClr val="5F5F5F"/>
                </a:solidFill>
                <a:latin typeface="+mn-lt"/>
              </a:rPr>
              <a:t> again</a:t>
            </a:r>
            <a:endParaRPr lang="en-GB" sz="2000" dirty="0">
              <a:solidFill>
                <a:srgbClr val="5F5F5F"/>
              </a:solidFill>
              <a:latin typeface="+mn-lt"/>
            </a:endParaRPr>
          </a:p>
        </p:txBody>
      </p:sp>
      <p:pic>
        <p:nvPicPr>
          <p:cNvPr id="16393" name="Picture 2"/>
          <p:cNvPicPr>
            <a:picLocks noChangeAspect="1" noChangeArrowheads="1"/>
          </p:cNvPicPr>
          <p:nvPr/>
        </p:nvPicPr>
        <p:blipFill>
          <a:blip r:embed="rId2" cstate="print"/>
          <a:srcRect/>
          <a:stretch>
            <a:fillRect/>
          </a:stretch>
        </p:blipFill>
        <p:spPr bwMode="auto">
          <a:xfrm>
            <a:off x="304800" y="4419600"/>
            <a:ext cx="5227638" cy="1600200"/>
          </a:xfrm>
          <a:prstGeom prst="rect">
            <a:avLst/>
          </a:prstGeom>
          <a:noFill/>
          <a:ln w="9525">
            <a:noFill/>
            <a:miter lim="800000"/>
            <a:headEnd/>
            <a:tailEnd/>
          </a:ln>
        </p:spPr>
      </p:pic>
      <p:sp>
        <p:nvSpPr>
          <p:cNvPr id="12" name="Rectangle 11"/>
          <p:cNvSpPr/>
          <p:nvPr/>
        </p:nvSpPr>
        <p:spPr>
          <a:xfrm>
            <a:off x="3810000" y="5257800"/>
            <a:ext cx="4572000" cy="13239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GB" sz="2000" dirty="0">
                <a:solidFill>
                  <a:schemeClr val="accent5">
                    <a:lumMod val="25000"/>
                  </a:schemeClr>
                </a:solidFill>
              </a:rPr>
              <a:t>Console</a:t>
            </a:r>
            <a:r>
              <a:rPr lang="en-GB" sz="2000" dirty="0"/>
              <a:t>:</a:t>
            </a:r>
          </a:p>
          <a:p>
            <a:pPr>
              <a:defRPr/>
            </a:pPr>
            <a:r>
              <a:rPr lang="en-GB" sz="2000" dirty="0"/>
              <a:t>Time in </a:t>
            </a:r>
            <a:r>
              <a:rPr lang="en-GB" sz="2000" dirty="0" err="1"/>
              <a:t>millisecs</a:t>
            </a:r>
            <a:r>
              <a:rPr lang="en-GB" sz="2000" dirty="0"/>
              <a:t> 0.0</a:t>
            </a:r>
          </a:p>
          <a:p>
            <a:pPr>
              <a:defRPr/>
            </a:pPr>
            <a:r>
              <a:rPr lang="en-GB" sz="2000" dirty="0"/>
              <a:t>Time in </a:t>
            </a:r>
            <a:r>
              <a:rPr lang="en-GB" sz="2000" dirty="0" err="1"/>
              <a:t>millisecs</a:t>
            </a:r>
            <a:r>
              <a:rPr lang="en-GB" sz="2000" dirty="0"/>
              <a:t> 7585.0</a:t>
            </a:r>
          </a:p>
          <a:p>
            <a:pPr>
              <a:defRPr/>
            </a:pPr>
            <a:r>
              <a:rPr lang="en-GB" sz="2000" dirty="0"/>
              <a:t>Time in </a:t>
            </a:r>
            <a:r>
              <a:rPr lang="en-GB" sz="2000" dirty="0" err="1"/>
              <a:t>millisecs</a:t>
            </a:r>
            <a:r>
              <a:rPr lang="en-GB" sz="2000" dirty="0"/>
              <a:t> 226869.0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smtClean="0"/>
              <a:t>Context Listeners</a:t>
            </a:r>
          </a:p>
        </p:txBody>
      </p:sp>
      <p:sp>
        <p:nvSpPr>
          <p:cNvPr id="5" name="Footer Placeholder 4"/>
          <p:cNvSpPr>
            <a:spLocks noGrp="1"/>
          </p:cNvSpPr>
          <p:nvPr>
            <p:ph type="ftr" sz="quarter" idx="11"/>
          </p:nvPr>
        </p:nvSpPr>
        <p:spPr/>
        <p:txBody>
          <a:bodyPr/>
          <a:lstStyle/>
          <a:p>
            <a:r>
              <a:rPr lang="en-IN" smtClean="0"/>
              <a:t>RVK....................</a:t>
            </a:r>
            <a:endParaRPr lang="en-IN"/>
          </a:p>
        </p:txBody>
      </p:sp>
      <p:sp>
        <p:nvSpPr>
          <p:cNvPr id="17411" name="Slide Number Placeholder 2"/>
          <p:cNvSpPr>
            <a:spLocks noGrp="1"/>
          </p:cNvSpPr>
          <p:nvPr>
            <p:ph type="sldNum" sz="quarter" idx="12"/>
          </p:nvPr>
        </p:nvSpPr>
        <p:spPr>
          <a:noFill/>
        </p:spPr>
        <p:txBody>
          <a:bodyPr/>
          <a:lstStyle/>
          <a:p>
            <a:fld id="{BECC2D05-6015-48B3-B1F8-44BE021F30C8}" type="slidenum">
              <a:rPr lang="en-US" smtClean="0">
                <a:latin typeface="Arial" charset="0"/>
              </a:rPr>
              <a:pPr/>
              <a:t>14</a:t>
            </a:fld>
            <a:endParaRPr lang="en-US" smtClean="0">
              <a:latin typeface="Arial" charset="0"/>
            </a:endParaRPr>
          </a:p>
        </p:txBody>
      </p:sp>
      <p:graphicFrame>
        <p:nvGraphicFramePr>
          <p:cNvPr id="4" name="Table 3"/>
          <p:cNvGraphicFramePr>
            <a:graphicFrameLocks noGrp="1"/>
          </p:cNvGraphicFramePr>
          <p:nvPr/>
        </p:nvGraphicFramePr>
        <p:xfrm>
          <a:off x="228600" y="1397000"/>
          <a:ext cx="8534400" cy="3708399"/>
        </p:xfrm>
        <a:graphic>
          <a:graphicData uri="http://schemas.openxmlformats.org/drawingml/2006/table">
            <a:tbl>
              <a:tblPr firstRow="1" bandRow="1">
                <a:tableStyleId>{5C22544A-7EE6-4342-B048-85BDC9FD1C3A}</a:tableStyleId>
              </a:tblPr>
              <a:tblGrid>
                <a:gridCol w="5029200"/>
                <a:gridCol w="3505200"/>
              </a:tblGrid>
              <a:tr h="6544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olidFill>
                            <a:schemeClr val="tx1"/>
                          </a:solidFill>
                        </a:rPr>
                        <a:t>Listener Interface</a:t>
                      </a:r>
                    </a:p>
                  </a:txBody>
                  <a:tcPr/>
                </a:tc>
                <a:tc>
                  <a:txBody>
                    <a:bodyPr/>
                    <a:lstStyle/>
                    <a:p>
                      <a:pPr algn="ctr"/>
                      <a:r>
                        <a:rPr lang="en-GB" sz="2000" dirty="0" smtClean="0">
                          <a:solidFill>
                            <a:schemeClr val="tx1"/>
                          </a:solidFill>
                        </a:rPr>
                        <a:t>Function</a:t>
                      </a:r>
                      <a:endParaRPr lang="en-GB" sz="2000" dirty="0">
                        <a:solidFill>
                          <a:schemeClr val="tx1"/>
                        </a:solidFill>
                      </a:endParaRPr>
                    </a:p>
                  </a:txBody>
                  <a:tcPr/>
                </a:tc>
              </a:tr>
              <a:tr h="15269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dirty="0" err="1" smtClean="0">
                          <a:solidFill>
                            <a:srgbClr val="5F5F5F"/>
                          </a:solidFill>
                          <a:latin typeface="Courier New" pitchFamily="49" charset="0"/>
                          <a:cs typeface="Courier New" pitchFamily="49" charset="0"/>
                        </a:rPr>
                        <a:t>ServletContextListener</a:t>
                      </a:r>
                      <a:endParaRPr lang="en-GB" sz="2000" b="1" dirty="0" smtClean="0">
                        <a:solidFill>
                          <a:srgbClr val="5F5F5F"/>
                        </a:solidFill>
                        <a:latin typeface="Courier New" pitchFamily="49" charset="0"/>
                        <a:cs typeface="Courier New" pitchFamily="49" charset="0"/>
                      </a:endParaRPr>
                    </a:p>
                    <a:p>
                      <a:endParaRPr lang="en-GB" dirty="0"/>
                    </a:p>
                  </a:txBody>
                  <a:tcPr/>
                </a:tc>
                <a:tc>
                  <a:txBody>
                    <a:bodyPr/>
                    <a:lstStyle/>
                    <a:p>
                      <a:pPr>
                        <a:lnSpc>
                          <a:spcPct val="120000"/>
                        </a:lnSpc>
                      </a:pPr>
                      <a:r>
                        <a:rPr lang="en-GB" sz="2000" kern="1200" dirty="0" smtClean="0">
                          <a:solidFill>
                            <a:srgbClr val="5F5F5F"/>
                          </a:solidFill>
                          <a:latin typeface="+mn-lt"/>
                          <a:ea typeface="+mn-ea"/>
                          <a:cs typeface="+mn-cs"/>
                        </a:rPr>
                        <a:t>Responds to the life and death of the context for a web application</a:t>
                      </a:r>
                      <a:endParaRPr lang="en-GB" sz="2000" kern="1200" dirty="0">
                        <a:solidFill>
                          <a:srgbClr val="5F5F5F"/>
                        </a:solidFill>
                        <a:latin typeface="+mn-lt"/>
                        <a:ea typeface="+mn-ea"/>
                        <a:cs typeface="+mn-cs"/>
                      </a:endParaRPr>
                    </a:p>
                  </a:txBody>
                  <a:tcPr/>
                </a:tc>
              </a:tr>
              <a:tr h="15269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kern="1200" dirty="0" err="1" smtClean="0">
                          <a:solidFill>
                            <a:srgbClr val="5F5F5F"/>
                          </a:solidFill>
                          <a:latin typeface="Courier New" pitchFamily="49" charset="0"/>
                          <a:ea typeface="+mn-ea"/>
                          <a:cs typeface="Courier New" pitchFamily="49" charset="0"/>
                        </a:rPr>
                        <a:t>ServletContextAttributeListener</a:t>
                      </a:r>
                      <a:endParaRPr lang="en-GB" sz="2000" b="1" kern="1200" dirty="0" smtClean="0">
                        <a:solidFill>
                          <a:srgbClr val="5F5F5F"/>
                        </a:solidFill>
                        <a:latin typeface="Courier New" pitchFamily="49" charset="0"/>
                        <a:ea typeface="+mn-ea"/>
                        <a:cs typeface="Courier New" pitchFamily="49" charset="0"/>
                      </a:endParaRPr>
                    </a:p>
                    <a:p>
                      <a:endParaRPr lang="en-GB" dirty="0"/>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GB" sz="2000" kern="1200" dirty="0" smtClean="0">
                          <a:solidFill>
                            <a:srgbClr val="5F5F5F"/>
                          </a:solidFill>
                          <a:latin typeface="+mn-lt"/>
                          <a:ea typeface="+mn-ea"/>
                          <a:cs typeface="+mn-cs"/>
                        </a:rPr>
                        <a:t>Responds to any change to the set of attributes attached to the context object.</a:t>
                      </a:r>
                    </a:p>
                    <a:p>
                      <a:endParaRPr lang="en-GB"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lang="en-GB" smtClean="0">
                <a:latin typeface="Courier New" pitchFamily="49" charset="0"/>
                <a:cs typeface="Courier New" pitchFamily="49" charset="0"/>
              </a:rPr>
              <a:t>ServletContextListener</a:t>
            </a:r>
          </a:p>
        </p:txBody>
      </p:sp>
      <p:sp>
        <p:nvSpPr>
          <p:cNvPr id="5" name="Footer Placeholder 4"/>
          <p:cNvSpPr>
            <a:spLocks noGrp="1"/>
          </p:cNvSpPr>
          <p:nvPr>
            <p:ph type="ftr" sz="quarter" idx="11"/>
          </p:nvPr>
        </p:nvSpPr>
        <p:spPr/>
        <p:txBody>
          <a:bodyPr/>
          <a:lstStyle/>
          <a:p>
            <a:r>
              <a:rPr lang="en-IN" smtClean="0"/>
              <a:t>RVK....................</a:t>
            </a:r>
            <a:endParaRPr lang="en-IN"/>
          </a:p>
        </p:txBody>
      </p:sp>
      <p:sp>
        <p:nvSpPr>
          <p:cNvPr id="18436" name="Slide Number Placeholder 3"/>
          <p:cNvSpPr>
            <a:spLocks noGrp="1"/>
          </p:cNvSpPr>
          <p:nvPr>
            <p:ph type="sldNum" sz="quarter" idx="12"/>
          </p:nvPr>
        </p:nvSpPr>
        <p:spPr>
          <a:noFill/>
        </p:spPr>
        <p:txBody>
          <a:bodyPr/>
          <a:lstStyle/>
          <a:p>
            <a:fld id="{B3AF05D0-CC97-4BD2-B750-4F7604F62F5F}" type="slidenum">
              <a:rPr lang="en-US" smtClean="0">
                <a:latin typeface="Arial" charset="0"/>
              </a:rPr>
              <a:pPr/>
              <a:t>15</a:t>
            </a:fld>
            <a:endParaRPr lang="en-US" smtClean="0">
              <a:latin typeface="Arial" charset="0"/>
            </a:endParaRPr>
          </a:p>
        </p:txBody>
      </p:sp>
      <p:sp>
        <p:nvSpPr>
          <p:cNvPr id="24578" name="Rectangle 1"/>
          <p:cNvSpPr>
            <a:spLocks noGrp="1" noChangeArrowheads="1"/>
          </p:cNvSpPr>
          <p:nvPr>
            <p:ph sz="quarter" idx="1"/>
          </p:nvPr>
        </p:nvSpPr>
        <p:spPr>
          <a:xfrm>
            <a:off x="323528" y="1371600"/>
            <a:ext cx="8363272" cy="5486400"/>
          </a:xfrm>
        </p:spPr>
        <p:txBody>
          <a:bodyPr lIns="90000" tIns="46800" rIns="90000" bIns="46800">
            <a:normAutofit/>
          </a:bodyPr>
          <a:lstStyle/>
          <a:p>
            <a:pPr marL="606425" indent="-606425">
              <a:spcBef>
                <a:spcPts val="600"/>
              </a:spcBef>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A class implementing </a:t>
            </a:r>
            <a:r>
              <a:rPr lang="en-GB" b="1" kern="1200" dirty="0" err="1" smtClean="0">
                <a:latin typeface="Courier New" pitchFamily="49" charset="0"/>
                <a:cs typeface="Courier New" pitchFamily="49" charset="0"/>
              </a:rPr>
              <a:t>ServletContextListener</a:t>
            </a:r>
            <a:r>
              <a:rPr lang="en-GB" kern="1200" dirty="0" smtClean="0"/>
              <a:t> interface has two methods to implement;</a:t>
            </a:r>
          </a:p>
          <a:p>
            <a:pPr marL="606425" indent="-606425">
              <a:spcBef>
                <a:spcPts val="600"/>
              </a:spcBef>
              <a:buClr>
                <a:srgbClr val="0000FF"/>
              </a:buClr>
              <a:buFont typeface="Wingdings" pitchFamily="2" charset="2"/>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	</a:t>
            </a:r>
            <a:r>
              <a:rPr lang="en-GB" b="1" kern="1200" dirty="0" smtClean="0">
                <a:latin typeface="Courier New" pitchFamily="49" charset="0"/>
                <a:cs typeface="Courier New" pitchFamily="49" charset="0"/>
              </a:rPr>
              <a:t>public void </a:t>
            </a:r>
            <a:r>
              <a:rPr lang="en-GB" b="1" kern="1200" dirty="0" err="1" smtClean="0">
                <a:latin typeface="Courier New" pitchFamily="49" charset="0"/>
                <a:cs typeface="Courier New" pitchFamily="49" charset="0"/>
              </a:rPr>
              <a:t>contextInitialized(ServletContextEvent event)</a:t>
            </a:r>
          </a:p>
          <a:p>
            <a:pPr marL="606425" indent="-606425">
              <a:spcBef>
                <a:spcPts val="600"/>
              </a:spcBef>
              <a:buClr>
                <a:srgbClr val="0000FF"/>
              </a:buClr>
              <a:buFont typeface="Arial" charset="0"/>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	-called at the beginning of web application.</a:t>
            </a:r>
          </a:p>
          <a:p>
            <a:pPr marL="606425" indent="-606425">
              <a:spcBef>
                <a:spcPts val="600"/>
              </a:spcBef>
              <a:buClr>
                <a:srgbClr val="0000FF"/>
              </a:buClr>
              <a:buFont typeface="Arial" charset="0"/>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endParaRPr lang="en-GB" kern="1200" dirty="0" smtClean="0"/>
          </a:p>
          <a:p>
            <a:pPr marL="606425" indent="-606425">
              <a:spcBef>
                <a:spcPts val="600"/>
              </a:spcBef>
              <a:buClr>
                <a:srgbClr val="0000FF"/>
              </a:buClr>
              <a:buFont typeface="Wingdings" pitchFamily="2" charset="2"/>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	</a:t>
            </a:r>
            <a:r>
              <a:rPr lang="en-GB" b="1" kern="1200" dirty="0" smtClean="0">
                <a:latin typeface="Courier New" pitchFamily="49" charset="0"/>
                <a:cs typeface="Courier New" pitchFamily="49" charset="0"/>
              </a:rPr>
              <a:t>public void </a:t>
            </a:r>
            <a:r>
              <a:rPr lang="en-GB" b="1" kern="1200" dirty="0" err="1" smtClean="0">
                <a:latin typeface="Courier New" pitchFamily="49" charset="0"/>
                <a:cs typeface="Courier New" pitchFamily="49" charset="0"/>
              </a:rPr>
              <a:t>contextDestroyed</a:t>
            </a:r>
            <a:r>
              <a:rPr lang="en-GB" b="1" kern="1200" dirty="0" smtClean="0">
                <a:latin typeface="Courier New" pitchFamily="49" charset="0"/>
                <a:cs typeface="Courier New" pitchFamily="49" charset="0"/>
              </a:rPr>
              <a:t>(</a:t>
            </a:r>
            <a:r>
              <a:rPr lang="en-GB" b="1" kern="1200" dirty="0" err="1" smtClean="0">
                <a:latin typeface="Courier New" pitchFamily="49" charset="0"/>
                <a:cs typeface="Courier New" pitchFamily="49" charset="0"/>
              </a:rPr>
              <a:t>ServletContextEvent</a:t>
            </a:r>
            <a:r>
              <a:rPr lang="en-GB" b="1" kern="1200" dirty="0" smtClean="0">
                <a:latin typeface="Courier New" pitchFamily="49" charset="0"/>
                <a:cs typeface="Courier New" pitchFamily="49" charset="0"/>
              </a:rPr>
              <a:t> event)</a:t>
            </a:r>
          </a:p>
          <a:p>
            <a:pPr marL="606425" indent="-606425">
              <a:spcBef>
                <a:spcPts val="600"/>
              </a:spcBef>
              <a:buClr>
                <a:srgbClr val="0000FF"/>
              </a:buClr>
              <a:buFont typeface="Arial" charset="0"/>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	-called when the web application is taken out of service.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p:txBody>
          <a:bodyPr>
            <a:normAutofit fontScale="90000"/>
          </a:bodyPr>
          <a:lstStyle/>
          <a:p>
            <a:r>
              <a:rPr lang="en-GB" smtClean="0">
                <a:latin typeface="Courier New" pitchFamily="49" charset="0"/>
                <a:cs typeface="Courier New" pitchFamily="49" charset="0"/>
              </a:rPr>
              <a:t>ServletContextAttributeListener</a:t>
            </a:r>
          </a:p>
        </p:txBody>
      </p:sp>
      <p:sp>
        <p:nvSpPr>
          <p:cNvPr id="5" name="Footer Placeholder 4"/>
          <p:cNvSpPr>
            <a:spLocks noGrp="1"/>
          </p:cNvSpPr>
          <p:nvPr>
            <p:ph type="ftr" sz="quarter" idx="11"/>
          </p:nvPr>
        </p:nvSpPr>
        <p:spPr/>
        <p:txBody>
          <a:bodyPr/>
          <a:lstStyle/>
          <a:p>
            <a:r>
              <a:rPr lang="en-IN" smtClean="0"/>
              <a:t>RVK....................</a:t>
            </a:r>
            <a:endParaRPr lang="en-IN"/>
          </a:p>
        </p:txBody>
      </p:sp>
      <p:sp>
        <p:nvSpPr>
          <p:cNvPr id="19460" name="Slide Number Placeholder 3"/>
          <p:cNvSpPr>
            <a:spLocks noGrp="1"/>
          </p:cNvSpPr>
          <p:nvPr>
            <p:ph type="sldNum" sz="quarter" idx="12"/>
          </p:nvPr>
        </p:nvSpPr>
        <p:spPr>
          <a:noFill/>
        </p:spPr>
        <p:txBody>
          <a:bodyPr/>
          <a:lstStyle/>
          <a:p>
            <a:fld id="{84AF425F-8BFF-4433-A393-2A475B6D4752}" type="slidenum">
              <a:rPr lang="en-US" smtClean="0">
                <a:latin typeface="Arial" charset="0"/>
              </a:rPr>
              <a:pPr/>
              <a:t>16</a:t>
            </a:fld>
            <a:endParaRPr lang="en-US" smtClean="0">
              <a:latin typeface="Arial" charset="0"/>
            </a:endParaRPr>
          </a:p>
        </p:txBody>
      </p:sp>
      <p:sp>
        <p:nvSpPr>
          <p:cNvPr id="25602" name="Rectangle 1"/>
          <p:cNvSpPr>
            <a:spLocks noGrp="1" noChangeArrowheads="1"/>
          </p:cNvSpPr>
          <p:nvPr>
            <p:ph sz="quarter" idx="1"/>
          </p:nvPr>
        </p:nvSpPr>
        <p:spPr>
          <a:xfrm>
            <a:off x="76200" y="990600"/>
            <a:ext cx="8991600" cy="5334000"/>
          </a:xfrm>
        </p:spPr>
        <p:txBody>
          <a:bodyPr lIns="90000" tIns="46800" rIns="90000" bIns="46800">
            <a:normAutofit fontScale="92500" lnSpcReduction="20000"/>
          </a:bodyPr>
          <a:lstStyle/>
          <a:p>
            <a:pPr>
              <a:spcBef>
                <a:spcPts val="600"/>
              </a:spcBef>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A class implementing </a:t>
            </a:r>
            <a:r>
              <a:rPr lang="en-GB" b="1" kern="1200" dirty="0" err="1" smtClean="0">
                <a:latin typeface="Courier New" pitchFamily="49" charset="0"/>
                <a:cs typeface="Courier New" pitchFamily="49" charset="0"/>
              </a:rPr>
              <a:t>ServletContextAttributeListener</a:t>
            </a:r>
            <a:r>
              <a:rPr lang="en-GB" kern="1200" dirty="0" smtClean="0"/>
              <a:t> interface has three methods to implement.</a:t>
            </a:r>
          </a:p>
          <a:p>
            <a:pPr>
              <a:spcBef>
                <a:spcPts val="600"/>
              </a:spcBef>
              <a:buClr>
                <a:srgbClr val="0000FF"/>
              </a:buClr>
              <a:buFont typeface="Wingdings" pitchFamily="2"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	</a:t>
            </a:r>
            <a:r>
              <a:rPr lang="en-GB" b="1" kern="1200" dirty="0" smtClean="0">
                <a:latin typeface="Courier New" pitchFamily="49" charset="0"/>
                <a:cs typeface="Courier New" pitchFamily="49" charset="0"/>
              </a:rPr>
              <a:t>public void </a:t>
            </a:r>
            <a:r>
              <a:rPr lang="en-GB" b="1" kern="1200" dirty="0" err="1" smtClean="0">
                <a:latin typeface="Courier New" pitchFamily="49" charset="0"/>
                <a:cs typeface="Courier New" pitchFamily="49" charset="0"/>
              </a:rPr>
              <a:t>attributeAdded</a:t>
            </a:r>
            <a:r>
              <a:rPr lang="en-GB" b="1" kern="1200" dirty="0" smtClean="0">
                <a:latin typeface="Courier New" pitchFamily="49" charset="0"/>
                <a:cs typeface="Courier New" pitchFamily="49" charset="0"/>
              </a:rPr>
              <a:t>(</a:t>
            </a:r>
            <a:r>
              <a:rPr lang="en-GB" b="1" kern="1200" dirty="0" err="1" smtClean="0">
                <a:latin typeface="Courier New" pitchFamily="49" charset="0"/>
                <a:cs typeface="Courier New" pitchFamily="49" charset="0"/>
              </a:rPr>
              <a:t>ServletContextAttributeEvent</a:t>
            </a:r>
            <a:r>
              <a:rPr lang="en-GB" b="1" kern="1200" dirty="0" smtClean="0">
                <a:latin typeface="Courier New" pitchFamily="49" charset="0"/>
                <a:cs typeface="Courier New" pitchFamily="49" charset="0"/>
              </a:rPr>
              <a:t> event) </a:t>
            </a:r>
          </a:p>
          <a:p>
            <a:pPr>
              <a:spcBef>
                <a:spcPts val="600"/>
              </a:spcBef>
              <a:buClr>
                <a:srgbClr val="0000FF"/>
              </a:buClr>
              <a:buFont typeface="Wingdings" pitchFamily="2"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b="1" kern="1200" dirty="0" smtClean="0">
                <a:latin typeface="Courier New" pitchFamily="49" charset="0"/>
                <a:cs typeface="Courier New" pitchFamily="49" charset="0"/>
              </a:rPr>
              <a:t>	</a:t>
            </a:r>
            <a:r>
              <a:rPr lang="en-GB" kern="1200" dirty="0" smtClean="0"/>
              <a:t>- called when ever a new attribute is added to the servlet context.</a:t>
            </a:r>
          </a:p>
          <a:p>
            <a:pPr>
              <a:spcBef>
                <a:spcPts val="600"/>
              </a:spcBef>
              <a:buClr>
                <a:srgbClr val="0000FF"/>
              </a:buClr>
              <a:buFont typeface="Wingdings" pitchFamily="2"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	</a:t>
            </a:r>
            <a:r>
              <a:rPr lang="en-GB" b="1" kern="1200" dirty="0" smtClean="0">
                <a:latin typeface="Courier New" pitchFamily="49" charset="0"/>
                <a:cs typeface="Courier New" pitchFamily="49" charset="0"/>
              </a:rPr>
              <a:t>public void </a:t>
            </a:r>
            <a:r>
              <a:rPr lang="en-GB" b="1" kern="1200" dirty="0" err="1" smtClean="0">
                <a:latin typeface="Courier New" pitchFamily="49" charset="0"/>
                <a:cs typeface="Courier New" pitchFamily="49" charset="0"/>
              </a:rPr>
              <a:t>attributeRemoved</a:t>
            </a:r>
            <a:r>
              <a:rPr lang="en-GB" b="1" kern="1200" dirty="0" smtClean="0">
                <a:latin typeface="Courier New" pitchFamily="49" charset="0"/>
                <a:cs typeface="Courier New" pitchFamily="49" charset="0"/>
              </a:rPr>
              <a:t>(</a:t>
            </a:r>
            <a:r>
              <a:rPr lang="en-GB" b="1" kern="1200" dirty="0" err="1" smtClean="0">
                <a:latin typeface="Courier New" pitchFamily="49" charset="0"/>
                <a:cs typeface="Courier New" pitchFamily="49" charset="0"/>
              </a:rPr>
              <a:t>ServletContextAttributeEvent</a:t>
            </a:r>
            <a:r>
              <a:rPr lang="en-GB" b="1" kern="1200" dirty="0" smtClean="0">
                <a:latin typeface="Courier New" pitchFamily="49" charset="0"/>
                <a:cs typeface="Courier New" pitchFamily="49" charset="0"/>
              </a:rPr>
              <a:t> event) </a:t>
            </a:r>
            <a:endParaRPr lang="en-GB" kern="1200" dirty="0" smtClean="0"/>
          </a:p>
          <a:p>
            <a:pPr>
              <a:spcBef>
                <a:spcPts val="600"/>
              </a:spcBef>
              <a:buClr>
                <a:srgbClr val="0000FF"/>
              </a:buClr>
              <a:buFont typeface="Wingdings" pitchFamily="2"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	-called whenever an attribute is removed from the servlet context.</a:t>
            </a:r>
          </a:p>
          <a:p>
            <a:pPr>
              <a:spcBef>
                <a:spcPts val="600"/>
              </a:spcBef>
              <a:buClr>
                <a:srgbClr val="0000FF"/>
              </a:buClr>
              <a:buFont typeface="Wingdings" pitchFamily="2"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	</a:t>
            </a:r>
            <a:r>
              <a:rPr lang="en-GB" b="1" kern="1200" dirty="0" smtClean="0">
                <a:latin typeface="Courier New" pitchFamily="49" charset="0"/>
                <a:cs typeface="Courier New" pitchFamily="49" charset="0"/>
              </a:rPr>
              <a:t>public void </a:t>
            </a:r>
            <a:r>
              <a:rPr lang="en-GB" b="1" kern="1200" dirty="0" err="1" smtClean="0">
                <a:latin typeface="Courier New" pitchFamily="49" charset="0"/>
                <a:cs typeface="Courier New" pitchFamily="49" charset="0"/>
              </a:rPr>
              <a:t>attributeReplaced</a:t>
            </a:r>
            <a:r>
              <a:rPr lang="en-GB" b="1" kern="1200" dirty="0" smtClean="0">
                <a:latin typeface="Courier New" pitchFamily="49" charset="0"/>
                <a:cs typeface="Courier New" pitchFamily="49" charset="0"/>
              </a:rPr>
              <a:t>(</a:t>
            </a:r>
            <a:r>
              <a:rPr lang="en-GB" b="1" kern="1200" dirty="0" err="1" smtClean="0">
                <a:latin typeface="Courier New" pitchFamily="49" charset="0"/>
                <a:cs typeface="Courier New" pitchFamily="49" charset="0"/>
              </a:rPr>
              <a:t>ServletContextAttributeEvent</a:t>
            </a:r>
            <a:r>
              <a:rPr lang="en-GB" b="1" kern="1200" dirty="0" smtClean="0">
                <a:latin typeface="Courier New" pitchFamily="49" charset="0"/>
                <a:cs typeface="Courier New" pitchFamily="49" charset="0"/>
              </a:rPr>
              <a:t> event) </a:t>
            </a:r>
            <a:r>
              <a:rPr lang="en-GB" kern="1200" dirty="0" smtClean="0"/>
              <a:t>-called whenever a context attribute is replaced (calling </a:t>
            </a:r>
            <a:r>
              <a:rPr lang="en-GB" b="1" kern="1200" dirty="0" err="1" smtClean="0">
                <a:latin typeface="Courier New" pitchFamily="49" charset="0"/>
                <a:cs typeface="Courier New" pitchFamily="49" charset="0"/>
              </a:rPr>
              <a:t>setAttribute</a:t>
            </a:r>
            <a:r>
              <a:rPr lang="en-GB" b="1" kern="1200" dirty="0" smtClean="0">
                <a:latin typeface="Courier New" pitchFamily="49" charset="0"/>
                <a:cs typeface="Courier New" pitchFamily="49" charset="0"/>
              </a:rPr>
              <a:t>()</a:t>
            </a:r>
            <a:r>
              <a:rPr lang="en-GB" kern="1200" dirty="0" smtClean="0"/>
              <a:t> for an attribute name already in use by the servlet context).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381000" y="0"/>
            <a:ext cx="7772400" cy="762000"/>
          </a:xfrm>
        </p:spPr>
        <p:txBody>
          <a:bodyPr lIns="90000" tIns="46800" rIns="90000" bIns="46800">
            <a:normAutofit fontScale="90000"/>
          </a:bodyPr>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000" smtClean="0">
                <a:latin typeface="Courier New" pitchFamily="49" charset="0"/>
                <a:cs typeface="Courier New" pitchFamily="49" charset="0"/>
              </a:rPr>
              <a:t>ServletContextEvent and ServletContextAttributeEvent</a:t>
            </a:r>
          </a:p>
        </p:txBody>
      </p:sp>
      <p:sp>
        <p:nvSpPr>
          <p:cNvPr id="25" name="Footer Placeholder 24"/>
          <p:cNvSpPr>
            <a:spLocks noGrp="1"/>
          </p:cNvSpPr>
          <p:nvPr>
            <p:ph type="ftr" sz="quarter" idx="11"/>
          </p:nvPr>
        </p:nvSpPr>
        <p:spPr/>
        <p:txBody>
          <a:bodyPr/>
          <a:lstStyle/>
          <a:p>
            <a:r>
              <a:rPr lang="en-IN" smtClean="0"/>
              <a:t>RVK....................</a:t>
            </a:r>
            <a:endParaRPr lang="en-IN"/>
          </a:p>
        </p:txBody>
      </p:sp>
      <p:sp>
        <p:nvSpPr>
          <p:cNvPr id="20490" name="Slide Number Placeholder 3"/>
          <p:cNvSpPr>
            <a:spLocks noGrp="1"/>
          </p:cNvSpPr>
          <p:nvPr>
            <p:ph type="sldNum" sz="quarter" idx="12"/>
          </p:nvPr>
        </p:nvSpPr>
        <p:spPr>
          <a:noFill/>
        </p:spPr>
        <p:txBody>
          <a:bodyPr/>
          <a:lstStyle/>
          <a:p>
            <a:fld id="{FF25D9F9-DCBE-42E9-A041-5ED8F0F01211}" type="slidenum">
              <a:rPr lang="en-US" smtClean="0">
                <a:latin typeface="Arial" charset="0"/>
              </a:rPr>
              <a:pPr/>
              <a:t>17</a:t>
            </a:fld>
            <a:endParaRPr lang="en-US" smtClean="0">
              <a:latin typeface="Arial" charset="0"/>
            </a:endParaRPr>
          </a:p>
        </p:txBody>
      </p:sp>
      <p:grpSp>
        <p:nvGrpSpPr>
          <p:cNvPr id="2" name="Group 2"/>
          <p:cNvGrpSpPr>
            <a:grpSpLocks/>
          </p:cNvGrpSpPr>
          <p:nvPr/>
        </p:nvGrpSpPr>
        <p:grpSpPr bwMode="auto">
          <a:xfrm>
            <a:off x="381000" y="1295400"/>
            <a:ext cx="6170613" cy="989013"/>
            <a:chOff x="192" y="1104"/>
            <a:chExt cx="3887" cy="623"/>
          </a:xfrm>
          <a:noFill/>
        </p:grpSpPr>
        <p:sp>
          <p:nvSpPr>
            <p:cNvPr id="26640" name="AutoShape 3"/>
            <p:cNvSpPr>
              <a:spLocks noChangeArrowheads="1"/>
            </p:cNvSpPr>
            <p:nvPr/>
          </p:nvSpPr>
          <p:spPr bwMode="auto">
            <a:xfrm>
              <a:off x="192" y="1104"/>
              <a:ext cx="3888" cy="624"/>
            </a:xfrm>
            <a:prstGeom prst="flowChartProcess">
              <a:avLst/>
            </a:prstGeom>
            <a:grpFill/>
            <a:ln w="9360">
              <a:solidFill>
                <a:srgbClr val="003399"/>
              </a:solidFill>
              <a:miter lim="800000"/>
              <a:headEnd/>
              <a:tailEnd/>
            </a:ln>
          </p:spPr>
          <p:txBody>
            <a:bodyPr wrap="none" lIns="90000" tIns="46800" rIns="90000" bIns="468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dirty="0" err="1">
                  <a:latin typeface="Courier New" pitchFamily="49" charset="0"/>
                  <a:cs typeface="Courier New" pitchFamily="49" charset="0"/>
                </a:rPr>
                <a:t>EventObject</a:t>
              </a:r>
              <a:endParaRPr lang="en-GB" sz="2000" b="1" dirty="0">
                <a:latin typeface="Courier New" pitchFamily="49" charset="0"/>
                <a:cs typeface="Courier New" pitchFamily="49" charset="0"/>
              </a:endParaRP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sz="2000" b="1" dirty="0">
                <a:latin typeface="Courier New" pitchFamily="49" charset="0"/>
                <a:cs typeface="Courier New" pitchFamily="49" charset="0"/>
              </a:endParaRP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dirty="0">
                  <a:latin typeface="Courier New" pitchFamily="49" charset="0"/>
                  <a:cs typeface="Courier New" pitchFamily="49" charset="0"/>
                </a:rPr>
                <a:t>Object </a:t>
              </a:r>
              <a:r>
                <a:rPr lang="en-GB" sz="2000" b="1" dirty="0" err="1">
                  <a:latin typeface="Courier New" pitchFamily="49" charset="0"/>
                  <a:cs typeface="Courier New" pitchFamily="49" charset="0"/>
                </a:rPr>
                <a:t>getSource</a:t>
              </a:r>
              <a:r>
                <a:rPr lang="en-GB" sz="2000" b="1" dirty="0">
                  <a:latin typeface="Courier New" pitchFamily="49" charset="0"/>
                  <a:cs typeface="Courier New" pitchFamily="49" charset="0"/>
                </a:rPr>
                <a:t>()</a:t>
              </a:r>
            </a:p>
          </p:txBody>
        </p:sp>
        <p:sp>
          <p:nvSpPr>
            <p:cNvPr id="26641" name="Line 4"/>
            <p:cNvSpPr>
              <a:spLocks noChangeShapeType="1"/>
            </p:cNvSpPr>
            <p:nvPr/>
          </p:nvSpPr>
          <p:spPr bwMode="auto">
            <a:xfrm>
              <a:off x="192" y="1416"/>
              <a:ext cx="3888" cy="1"/>
            </a:xfrm>
            <a:prstGeom prst="line">
              <a:avLst/>
            </a:prstGeom>
            <a:grpFill/>
            <a:ln w="9360">
              <a:solidFill>
                <a:srgbClr val="003399"/>
              </a:solidFill>
              <a:miter lim="800000"/>
              <a:headEnd/>
              <a:tailEnd/>
            </a:ln>
          </p:spPr>
          <p:txBody>
            <a:bodyPr/>
            <a:lstStyle/>
            <a:p>
              <a:pPr>
                <a:defRPr/>
              </a:pPr>
              <a:endParaRPr lang="en-GB" sz="2000" b="1">
                <a:latin typeface="Courier New" pitchFamily="49" charset="0"/>
                <a:cs typeface="Courier New" pitchFamily="49" charset="0"/>
              </a:endParaRPr>
            </a:p>
          </p:txBody>
        </p:sp>
      </p:grpSp>
      <p:grpSp>
        <p:nvGrpSpPr>
          <p:cNvPr id="3" name="Group 5"/>
          <p:cNvGrpSpPr>
            <a:grpSpLocks/>
          </p:cNvGrpSpPr>
          <p:nvPr/>
        </p:nvGrpSpPr>
        <p:grpSpPr bwMode="auto">
          <a:xfrm>
            <a:off x="304800" y="2971800"/>
            <a:ext cx="6170613" cy="1293813"/>
            <a:chOff x="192" y="2016"/>
            <a:chExt cx="3887" cy="815"/>
          </a:xfrm>
          <a:noFill/>
        </p:grpSpPr>
        <p:sp>
          <p:nvSpPr>
            <p:cNvPr id="26638" name="AutoShape 6"/>
            <p:cNvSpPr>
              <a:spLocks noChangeArrowheads="1"/>
            </p:cNvSpPr>
            <p:nvPr/>
          </p:nvSpPr>
          <p:spPr bwMode="auto">
            <a:xfrm>
              <a:off x="192" y="2016"/>
              <a:ext cx="3888" cy="816"/>
            </a:xfrm>
            <a:prstGeom prst="flowChartProcess">
              <a:avLst/>
            </a:prstGeom>
            <a:grpFill/>
            <a:ln w="9360">
              <a:solidFill>
                <a:srgbClr val="003399"/>
              </a:solidFill>
              <a:miter lim="800000"/>
              <a:headEnd/>
              <a:tailEnd/>
            </a:ln>
          </p:spPr>
          <p:txBody>
            <a:bodyPr wrap="none" lIns="90000" tIns="46800" rIns="90000" bIns="468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dirty="0" err="1">
                  <a:latin typeface="Courier New" pitchFamily="49" charset="0"/>
                  <a:cs typeface="Courier New" pitchFamily="49" charset="0"/>
                </a:rPr>
                <a:t>ServletContextEvent</a:t>
              </a:r>
              <a:endParaRPr lang="en-GB" sz="2000" b="1" dirty="0">
                <a:latin typeface="Courier New" pitchFamily="49" charset="0"/>
                <a:cs typeface="Courier New" pitchFamily="49" charset="0"/>
              </a:endParaRP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sz="2000" b="1" dirty="0">
                <a:latin typeface="Courier New" pitchFamily="49" charset="0"/>
                <a:cs typeface="Courier New" pitchFamily="49" charset="0"/>
              </a:endParaRP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dirty="0" err="1">
                  <a:latin typeface="Courier New" pitchFamily="49" charset="0"/>
                  <a:cs typeface="Courier New" pitchFamily="49" charset="0"/>
                </a:rPr>
                <a:t>ServletContext</a:t>
              </a:r>
              <a:r>
                <a:rPr lang="en-GB" sz="2000" b="1" dirty="0">
                  <a:latin typeface="Courier New" pitchFamily="49" charset="0"/>
                  <a:cs typeface="Courier New" pitchFamily="49" charset="0"/>
                </a:rPr>
                <a:t> </a:t>
              </a:r>
              <a:r>
                <a:rPr lang="en-GB" sz="2000" b="1" dirty="0" err="1">
                  <a:latin typeface="Courier New" pitchFamily="49" charset="0"/>
                  <a:cs typeface="Courier New" pitchFamily="49" charset="0"/>
                </a:rPr>
                <a:t>getServletContext</a:t>
              </a:r>
              <a:r>
                <a:rPr lang="en-GB" sz="2000" b="1" dirty="0">
                  <a:latin typeface="Courier New" pitchFamily="49" charset="0"/>
                  <a:cs typeface="Courier New" pitchFamily="49" charset="0"/>
                </a:rPr>
                <a:t>()</a:t>
              </a:r>
            </a:p>
          </p:txBody>
        </p:sp>
        <p:sp>
          <p:nvSpPr>
            <p:cNvPr id="26639" name="Line 7"/>
            <p:cNvSpPr>
              <a:spLocks noChangeShapeType="1"/>
            </p:cNvSpPr>
            <p:nvPr/>
          </p:nvSpPr>
          <p:spPr bwMode="auto">
            <a:xfrm>
              <a:off x="192" y="2424"/>
              <a:ext cx="3888" cy="1"/>
            </a:xfrm>
            <a:prstGeom prst="line">
              <a:avLst/>
            </a:prstGeom>
            <a:grpFill/>
            <a:ln w="9360">
              <a:solidFill>
                <a:srgbClr val="003399"/>
              </a:solidFill>
              <a:miter lim="800000"/>
              <a:headEnd/>
              <a:tailEnd/>
            </a:ln>
          </p:spPr>
          <p:txBody>
            <a:bodyPr/>
            <a:lstStyle/>
            <a:p>
              <a:pPr>
                <a:defRPr/>
              </a:pPr>
              <a:endParaRPr lang="en-GB" sz="2000" b="1">
                <a:latin typeface="Courier New" pitchFamily="49" charset="0"/>
                <a:cs typeface="Courier New" pitchFamily="49" charset="0"/>
              </a:endParaRPr>
            </a:p>
          </p:txBody>
        </p:sp>
      </p:grpSp>
      <p:grpSp>
        <p:nvGrpSpPr>
          <p:cNvPr id="4" name="Group 8"/>
          <p:cNvGrpSpPr>
            <a:grpSpLocks/>
          </p:cNvGrpSpPr>
          <p:nvPr/>
        </p:nvGrpSpPr>
        <p:grpSpPr bwMode="auto">
          <a:xfrm>
            <a:off x="304800" y="4953000"/>
            <a:ext cx="6170613" cy="1293813"/>
            <a:chOff x="192" y="3024"/>
            <a:chExt cx="3887" cy="815"/>
          </a:xfrm>
        </p:grpSpPr>
        <p:sp>
          <p:nvSpPr>
            <p:cNvPr id="20497" name="AutoShape 9"/>
            <p:cNvSpPr>
              <a:spLocks noChangeArrowheads="1"/>
            </p:cNvSpPr>
            <p:nvPr/>
          </p:nvSpPr>
          <p:spPr bwMode="auto">
            <a:xfrm>
              <a:off x="192" y="3024"/>
              <a:ext cx="3888" cy="816"/>
            </a:xfrm>
            <a:prstGeom prst="flowChartProcess">
              <a:avLst/>
            </a:prstGeom>
            <a:noFill/>
            <a:ln w="9360">
              <a:solidFill>
                <a:srgbClr val="003399"/>
              </a:solidFill>
              <a:miter lim="800000"/>
              <a:headEnd/>
              <a:tailEnd/>
            </a:ln>
          </p:spPr>
          <p:txBody>
            <a:bodyPr wrap="none" lIns="90000" tIns="46800" rIns="90000" bIns="468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Courier New" pitchFamily="49" charset="0"/>
                  <a:cs typeface="Courier New" pitchFamily="49" charset="0"/>
                </a:rPr>
                <a:t>ServletContextAttributeEvent</a:t>
              </a: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b="1">
                <a:latin typeface="Courier New" pitchFamily="49" charset="0"/>
                <a:cs typeface="Courier New" pitchFamily="49" charset="0"/>
              </a:endParaRP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Courier New" pitchFamily="49" charset="0"/>
                  <a:cs typeface="Courier New" pitchFamily="49" charset="0"/>
                </a:rPr>
                <a:t>String getName()</a:t>
              </a: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Courier New" pitchFamily="49" charset="0"/>
                  <a:cs typeface="Courier New" pitchFamily="49" charset="0"/>
                </a:rPr>
                <a:t>Object getValue()</a:t>
              </a:r>
            </a:p>
          </p:txBody>
        </p:sp>
        <p:sp>
          <p:nvSpPr>
            <p:cNvPr id="20498" name="Line 10"/>
            <p:cNvSpPr>
              <a:spLocks noChangeShapeType="1"/>
            </p:cNvSpPr>
            <p:nvPr/>
          </p:nvSpPr>
          <p:spPr bwMode="auto">
            <a:xfrm>
              <a:off x="192" y="3432"/>
              <a:ext cx="3888" cy="1"/>
            </a:xfrm>
            <a:prstGeom prst="line">
              <a:avLst/>
            </a:prstGeom>
            <a:noFill/>
            <a:ln w="9360">
              <a:solidFill>
                <a:srgbClr val="003399"/>
              </a:solidFill>
              <a:miter lim="800000"/>
              <a:headEnd/>
              <a:tailEnd/>
            </a:ln>
          </p:spPr>
          <p:txBody>
            <a:bodyPr/>
            <a:lstStyle/>
            <a:p>
              <a:endParaRPr lang="en-GB"/>
            </a:p>
          </p:txBody>
        </p:sp>
      </p:grpSp>
      <p:sp>
        <p:nvSpPr>
          <p:cNvPr id="20486" name="AutoShape 13"/>
          <p:cNvSpPr>
            <a:spLocks/>
          </p:cNvSpPr>
          <p:nvPr/>
        </p:nvSpPr>
        <p:spPr bwMode="auto">
          <a:xfrm>
            <a:off x="6477000" y="2895600"/>
            <a:ext cx="609600" cy="3352800"/>
          </a:xfrm>
          <a:prstGeom prst="rightBrace">
            <a:avLst>
              <a:gd name="adj1" fmla="val 42701"/>
              <a:gd name="adj2" fmla="val 50000"/>
            </a:avLst>
          </a:prstGeom>
          <a:noFill/>
          <a:ln w="9360">
            <a:solidFill>
              <a:srgbClr val="003399"/>
            </a:solidFill>
            <a:miter lim="800000"/>
            <a:headEnd/>
            <a:tailEnd/>
          </a:ln>
        </p:spPr>
        <p:txBody>
          <a:bodyPr wrap="none" anchor="ctr"/>
          <a:lstStyle/>
          <a:p>
            <a:endParaRPr lang="en-US" sz="2000" b="1">
              <a:latin typeface="Courier New" pitchFamily="49" charset="0"/>
              <a:cs typeface="Courier New" pitchFamily="49" charset="0"/>
            </a:endParaRPr>
          </a:p>
        </p:txBody>
      </p:sp>
      <p:sp>
        <p:nvSpPr>
          <p:cNvPr id="20487" name="Rectangle 14"/>
          <p:cNvSpPr>
            <a:spLocks noChangeArrowheads="1"/>
          </p:cNvSpPr>
          <p:nvPr/>
        </p:nvSpPr>
        <p:spPr bwMode="auto">
          <a:xfrm>
            <a:off x="7213600" y="4343400"/>
            <a:ext cx="1701800" cy="457200"/>
          </a:xfrm>
          <a:prstGeom prst="rect">
            <a:avLst/>
          </a:prstGeom>
          <a:noFill/>
          <a:ln w="9525">
            <a:noFill/>
            <a:round/>
            <a:headEnd/>
            <a:tailEnd/>
          </a:ln>
        </p:spPr>
        <p:txBody>
          <a:bodyPr wrap="none" lIns="90000" tIns="46800" rIns="90000" bIns="468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Courier New" pitchFamily="49" charset="0"/>
                <a:cs typeface="Courier New" pitchFamily="49" charset="0"/>
              </a:rPr>
              <a:t>javax.servlet</a:t>
            </a:r>
          </a:p>
        </p:txBody>
      </p:sp>
      <p:sp>
        <p:nvSpPr>
          <p:cNvPr id="20488" name="AutoShape 15"/>
          <p:cNvSpPr>
            <a:spLocks/>
          </p:cNvSpPr>
          <p:nvPr/>
        </p:nvSpPr>
        <p:spPr bwMode="auto">
          <a:xfrm>
            <a:off x="6705600" y="1143000"/>
            <a:ext cx="228600" cy="1371600"/>
          </a:xfrm>
          <a:prstGeom prst="rightBrace">
            <a:avLst>
              <a:gd name="adj1" fmla="val 50000"/>
              <a:gd name="adj2" fmla="val 50000"/>
            </a:avLst>
          </a:prstGeom>
          <a:noFill/>
          <a:ln w="9360">
            <a:solidFill>
              <a:srgbClr val="003399"/>
            </a:solidFill>
            <a:miter lim="800000"/>
            <a:headEnd/>
            <a:tailEnd/>
          </a:ln>
        </p:spPr>
        <p:txBody>
          <a:bodyPr wrap="none" anchor="ctr"/>
          <a:lstStyle/>
          <a:p>
            <a:endParaRPr lang="en-US" sz="2000" b="1">
              <a:latin typeface="Courier New" pitchFamily="49" charset="0"/>
              <a:cs typeface="Courier New" pitchFamily="49" charset="0"/>
            </a:endParaRPr>
          </a:p>
        </p:txBody>
      </p:sp>
      <p:sp>
        <p:nvSpPr>
          <p:cNvPr id="20489" name="Rectangle 16"/>
          <p:cNvSpPr>
            <a:spLocks noChangeArrowheads="1"/>
          </p:cNvSpPr>
          <p:nvPr/>
        </p:nvSpPr>
        <p:spPr bwMode="auto">
          <a:xfrm>
            <a:off x="7010400" y="1524000"/>
            <a:ext cx="1371600" cy="533400"/>
          </a:xfrm>
          <a:prstGeom prst="rect">
            <a:avLst/>
          </a:prstGeom>
          <a:noFill/>
          <a:ln w="9525">
            <a:noFill/>
            <a:round/>
            <a:headEnd/>
            <a:tailEnd/>
          </a:ln>
        </p:spPr>
        <p:txBody>
          <a:bodyPr wrap="none" lIns="90000" tIns="46800" rIns="90000" bIns="468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Courier New" pitchFamily="49" charset="0"/>
                <a:cs typeface="Courier New" pitchFamily="49" charset="0"/>
              </a:rPr>
              <a:t>java.util</a:t>
            </a:r>
          </a:p>
        </p:txBody>
      </p:sp>
      <p:grpSp>
        <p:nvGrpSpPr>
          <p:cNvPr id="5" name="Group 20"/>
          <p:cNvGrpSpPr>
            <a:grpSpLocks/>
          </p:cNvGrpSpPr>
          <p:nvPr/>
        </p:nvGrpSpPr>
        <p:grpSpPr bwMode="auto">
          <a:xfrm>
            <a:off x="3124200" y="2286000"/>
            <a:ext cx="457200" cy="685800"/>
            <a:chOff x="7696200" y="1219200"/>
            <a:chExt cx="457200" cy="685800"/>
          </a:xfrm>
        </p:grpSpPr>
        <p:sp>
          <p:nvSpPr>
            <p:cNvPr id="19" name="Isosceles Triangle 18"/>
            <p:cNvSpPr/>
            <p:nvPr/>
          </p:nvSpPr>
          <p:spPr>
            <a:xfrm>
              <a:off x="7696200" y="1219200"/>
              <a:ext cx="457200" cy="3810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0" name="Straight Connector 19"/>
            <p:cNvCxnSpPr>
              <a:stCxn id="19" idx="3"/>
            </p:cNvCxnSpPr>
            <p:nvPr/>
          </p:nvCxnSpPr>
          <p:spPr>
            <a:xfrm>
              <a:off x="7924800" y="1600200"/>
              <a:ext cx="0" cy="304800"/>
            </a:xfrm>
            <a:prstGeom prst="line">
              <a:avLst/>
            </a:prstGeom>
          </p:spPr>
          <p:style>
            <a:lnRef idx="1">
              <a:schemeClr val="dk1"/>
            </a:lnRef>
            <a:fillRef idx="0">
              <a:schemeClr val="dk1"/>
            </a:fillRef>
            <a:effectRef idx="0">
              <a:schemeClr val="dk1"/>
            </a:effectRef>
            <a:fontRef idx="minor">
              <a:schemeClr val="tx1"/>
            </a:fontRef>
          </p:style>
        </p:cxnSp>
      </p:grpSp>
      <p:grpSp>
        <p:nvGrpSpPr>
          <p:cNvPr id="6" name="Group 21"/>
          <p:cNvGrpSpPr>
            <a:grpSpLocks/>
          </p:cNvGrpSpPr>
          <p:nvPr/>
        </p:nvGrpSpPr>
        <p:grpSpPr bwMode="auto">
          <a:xfrm>
            <a:off x="3200400" y="4267200"/>
            <a:ext cx="457200" cy="685800"/>
            <a:chOff x="7696200" y="1219200"/>
            <a:chExt cx="457200" cy="685800"/>
          </a:xfrm>
        </p:grpSpPr>
        <p:sp>
          <p:nvSpPr>
            <p:cNvPr id="23" name="Isosceles Triangle 22"/>
            <p:cNvSpPr/>
            <p:nvPr/>
          </p:nvSpPr>
          <p:spPr>
            <a:xfrm>
              <a:off x="7696200" y="1219200"/>
              <a:ext cx="457200" cy="3810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4" name="Straight Connector 23"/>
            <p:cNvCxnSpPr>
              <a:stCxn id="23" idx="3"/>
            </p:cNvCxnSpPr>
            <p:nvPr/>
          </p:nvCxnSpPr>
          <p:spPr>
            <a:xfrm>
              <a:off x="7924800" y="1600200"/>
              <a:ext cx="0" cy="304800"/>
            </a:xfrm>
            <a:prstGeom prst="line">
              <a:avLst/>
            </a:prstGeom>
          </p:spPr>
          <p:style>
            <a:lnRef idx="1">
              <a:schemeClr val="dk1"/>
            </a:lnRef>
            <a:fillRef idx="0">
              <a:schemeClr val="dk1"/>
            </a:fillRef>
            <a:effectRef idx="0">
              <a:schemeClr val="dk1"/>
            </a:effectRef>
            <a:fontRef idx="minor">
              <a:schemeClr val="tx1"/>
            </a:fontRef>
          </p:style>
        </p:cxn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lIns="90000" tIns="46800" rIns="90000" bIns="46800">
            <a:normAutofit fontScale="90000"/>
          </a:bodyPr>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Example: </a:t>
            </a:r>
            <a:r>
              <a:rPr lang="en-GB" dirty="0" err="1" smtClean="0">
                <a:latin typeface="Courier New" pitchFamily="49" charset="0"/>
                <a:cs typeface="Courier New" pitchFamily="49" charset="0"/>
              </a:rPr>
              <a:t>ServletContextListener</a:t>
            </a:r>
            <a:endParaRPr lang="en-GB" dirty="0" smtClean="0"/>
          </a:p>
        </p:txBody>
      </p:sp>
      <p:sp>
        <p:nvSpPr>
          <p:cNvPr id="5" name="Footer Placeholder 4"/>
          <p:cNvSpPr>
            <a:spLocks noGrp="1"/>
          </p:cNvSpPr>
          <p:nvPr>
            <p:ph type="ftr" sz="quarter" idx="11"/>
          </p:nvPr>
        </p:nvSpPr>
        <p:spPr/>
        <p:txBody>
          <a:bodyPr/>
          <a:lstStyle/>
          <a:p>
            <a:r>
              <a:rPr lang="en-IN" smtClean="0"/>
              <a:t>RVK....................</a:t>
            </a:r>
            <a:endParaRPr lang="en-IN"/>
          </a:p>
        </p:txBody>
      </p:sp>
      <p:sp>
        <p:nvSpPr>
          <p:cNvPr id="21508" name="Slide Number Placeholder 3"/>
          <p:cNvSpPr>
            <a:spLocks noGrp="1"/>
          </p:cNvSpPr>
          <p:nvPr>
            <p:ph type="sldNum" sz="quarter" idx="12"/>
          </p:nvPr>
        </p:nvSpPr>
        <p:spPr>
          <a:noFill/>
        </p:spPr>
        <p:txBody>
          <a:bodyPr/>
          <a:lstStyle/>
          <a:p>
            <a:fld id="{757FAF57-F86D-4AF0-8803-AAB2D51E824F}" type="slidenum">
              <a:rPr lang="en-US" smtClean="0">
                <a:latin typeface="Arial" charset="0"/>
              </a:rPr>
              <a:pPr/>
              <a:t>18</a:t>
            </a:fld>
            <a:endParaRPr lang="en-US" smtClean="0">
              <a:latin typeface="Arial" charset="0"/>
            </a:endParaRPr>
          </a:p>
        </p:txBody>
      </p:sp>
      <p:sp>
        <p:nvSpPr>
          <p:cNvPr id="21507" name="Rectangle 2"/>
          <p:cNvSpPr>
            <a:spLocks noGrp="1" noChangeArrowheads="1"/>
          </p:cNvSpPr>
          <p:nvPr>
            <p:ph sz="quarter" idx="1"/>
          </p:nvPr>
        </p:nvSpPr>
        <p:spPr>
          <a:xfrm>
            <a:off x="152400" y="1371600"/>
            <a:ext cx="8686800" cy="5029200"/>
          </a:xfrm>
        </p:spPr>
        <p:txBody>
          <a:bodyPr lIns="90000" tIns="46800" rIns="90000" bIns="46800">
            <a:normAutofit/>
          </a:bodyPr>
          <a:lstStyle/>
          <a:p>
            <a:pPr marL="457200" indent="-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One time application wide initialization can be done using </a:t>
            </a:r>
            <a:r>
              <a:rPr lang="en-GB" b="1" dirty="0" err="1" smtClean="0">
                <a:latin typeface="Courier New" pitchFamily="49" charset="0"/>
                <a:cs typeface="Courier New" pitchFamily="49" charset="0"/>
              </a:rPr>
              <a:t>contextInitialized</a:t>
            </a:r>
            <a:r>
              <a:rPr lang="en-GB" b="1" dirty="0" smtClean="0">
                <a:latin typeface="Courier New" pitchFamily="49" charset="0"/>
                <a:cs typeface="Courier New" pitchFamily="49" charset="0"/>
              </a:rPr>
              <a:t>()</a:t>
            </a:r>
            <a:r>
              <a:rPr lang="en-GB" dirty="0" smtClean="0"/>
              <a:t> method.</a:t>
            </a:r>
          </a:p>
          <a:p>
            <a:pPr marL="457200" indent="-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Database configuration parameters can be are stored as separate strings in</a:t>
            </a:r>
            <a:r>
              <a:rPr lang="en-GB" dirty="0" smtClean="0"/>
              <a:t> </a:t>
            </a:r>
            <a:r>
              <a:rPr lang="en-GB" b="1" dirty="0" smtClean="0">
                <a:latin typeface="Courier New" pitchFamily="49" charset="0"/>
                <a:cs typeface="Courier New" pitchFamily="49" charset="0"/>
              </a:rPr>
              <a:t>web.xml</a:t>
            </a:r>
            <a:r>
              <a:rPr lang="en-GB" dirty="0" smtClean="0"/>
              <a:t> as context parameter.</a:t>
            </a:r>
          </a:p>
          <a:p>
            <a:pPr marL="457200" indent="-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Instead of every </a:t>
            </a:r>
            <a:r>
              <a:rPr lang="en-GB" dirty="0" smtClean="0"/>
              <a:t>Servlet</a:t>
            </a:r>
            <a:r>
              <a:rPr lang="en-GB" b="1" dirty="0" smtClean="0">
                <a:latin typeface="Courier New" pitchFamily="49" charset="0"/>
                <a:cs typeface="Courier New" pitchFamily="49" charset="0"/>
              </a:rPr>
              <a:t> </a:t>
            </a:r>
            <a:r>
              <a:rPr lang="en-US" dirty="0" smtClean="0"/>
              <a:t>fetching these parameters adding to more lines of code, these can be commonly fetched moment the application is loaded in </a:t>
            </a:r>
            <a:r>
              <a:rPr lang="en-GB" b="1" dirty="0" err="1" smtClean="0">
                <a:latin typeface="Courier New" pitchFamily="49" charset="0"/>
                <a:cs typeface="Courier New" pitchFamily="49" charset="0"/>
              </a:rPr>
              <a:t>contextInitialized</a:t>
            </a:r>
            <a:r>
              <a:rPr lang="en-GB" b="1" dirty="0" smtClean="0">
                <a:latin typeface="Courier New" pitchFamily="49" charset="0"/>
                <a:cs typeface="Courier New" pitchFamily="49" charset="0"/>
              </a:rPr>
              <a:t>()</a:t>
            </a:r>
            <a:r>
              <a:rPr lang="en-GB" dirty="0" smtClean="0"/>
              <a:t> method of </a:t>
            </a:r>
            <a:r>
              <a:rPr lang="en-GB" b="1" dirty="0" err="1" smtClean="0">
                <a:latin typeface="Courier New" pitchFamily="49" charset="0"/>
                <a:cs typeface="Courier New" pitchFamily="49" charset="0"/>
              </a:rPr>
              <a:t>ServletContextListener</a:t>
            </a:r>
            <a:r>
              <a:rPr lang="en-GB" dirty="0" smtClean="0">
                <a:latin typeface="Courier New" pitchFamily="49" charset="0"/>
                <a:cs typeface="Courier New" pitchFamily="49" charset="0"/>
              </a:rPr>
              <a:t>.</a:t>
            </a:r>
            <a:endParaRPr lang="en-GB" dirty="0" smtClean="0"/>
          </a:p>
          <a:p>
            <a:pPr marL="457200" indent="-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An object that carries these </a:t>
            </a:r>
            <a:r>
              <a:rPr lang="en-US" dirty="0" smtClean="0"/>
              <a:t>configuration parameters can then </a:t>
            </a:r>
            <a:r>
              <a:rPr lang="en-GB" dirty="0" smtClean="0"/>
              <a:t>added to the </a:t>
            </a:r>
            <a:r>
              <a:rPr lang="en-GB" b="1" dirty="0" err="1" smtClean="0">
                <a:latin typeface="Courier New" pitchFamily="49" charset="0"/>
                <a:cs typeface="Courier New" pitchFamily="49" charset="0"/>
              </a:rPr>
              <a:t>ServletContext</a:t>
            </a:r>
            <a:r>
              <a:rPr lang="en-GB" b="1" dirty="0" smtClean="0">
                <a:latin typeface="Courier New" pitchFamily="49" charset="0"/>
                <a:cs typeface="Courier New" pitchFamily="49" charset="0"/>
              </a:rPr>
              <a:t> </a:t>
            </a:r>
            <a:r>
              <a:rPr lang="en-GB" dirty="0" smtClean="0"/>
              <a:t>object</a:t>
            </a:r>
            <a:r>
              <a:rPr lang="en-GB" b="1" dirty="0" smtClean="0">
                <a:latin typeface="Courier New"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RVK....................</a:t>
            </a:r>
            <a:endParaRPr lang="en-IN"/>
          </a:p>
        </p:txBody>
      </p:sp>
      <p:sp>
        <p:nvSpPr>
          <p:cNvPr id="22530" name="Slide Number Placeholder 3"/>
          <p:cNvSpPr>
            <a:spLocks noGrp="1"/>
          </p:cNvSpPr>
          <p:nvPr>
            <p:ph type="sldNum" sz="quarter" idx="12"/>
          </p:nvPr>
        </p:nvSpPr>
        <p:spPr>
          <a:noFill/>
        </p:spPr>
        <p:txBody>
          <a:bodyPr/>
          <a:lstStyle/>
          <a:p>
            <a:fld id="{1ED27B9C-E79A-446F-B59A-013193ED74BA}" type="slidenum">
              <a:rPr lang="en-US" smtClean="0">
                <a:latin typeface="Arial" charset="0"/>
              </a:rPr>
              <a:pPr/>
              <a:t>19</a:t>
            </a:fld>
            <a:endParaRPr lang="en-US" smtClean="0">
              <a:latin typeface="Arial" charset="0"/>
            </a:endParaRPr>
          </a:p>
        </p:txBody>
      </p:sp>
      <p:sp>
        <p:nvSpPr>
          <p:cNvPr id="22531" name="Rectangle 4"/>
          <p:cNvSpPr>
            <a:spLocks noChangeArrowheads="1"/>
          </p:cNvSpPr>
          <p:nvPr/>
        </p:nvSpPr>
        <p:spPr bwMode="auto">
          <a:xfrm>
            <a:off x="762000" y="914400"/>
            <a:ext cx="7543800" cy="4986338"/>
          </a:xfrm>
          <a:prstGeom prst="rect">
            <a:avLst/>
          </a:prstGeom>
          <a:noFill/>
          <a:ln w="9525">
            <a:noFill/>
            <a:miter lim="800000"/>
            <a:headEnd/>
            <a:tailEnd/>
          </a:ln>
        </p:spPr>
        <p:txBody>
          <a:bodyPr>
            <a:spAutoFit/>
          </a:bodyPr>
          <a:lstStyle/>
          <a:p>
            <a:r>
              <a:rPr lang="en-GB" sz="2000">
                <a:solidFill>
                  <a:schemeClr val="accent2"/>
                </a:solidFill>
              </a:rPr>
              <a:t>In</a:t>
            </a:r>
            <a:r>
              <a:rPr lang="en-GB" sz="2000"/>
              <a:t> </a:t>
            </a:r>
            <a:r>
              <a:rPr lang="en-US" sz="2000" b="1">
                <a:latin typeface="Courier New" pitchFamily="49" charset="0"/>
                <a:cs typeface="Courier New" pitchFamily="49" charset="0"/>
              </a:rPr>
              <a:t>web.xml</a:t>
            </a:r>
            <a:endParaRPr lang="en-GB" sz="2000" b="1">
              <a:latin typeface="Courier New" pitchFamily="49" charset="0"/>
              <a:cs typeface="Courier New" pitchFamily="49" charset="0"/>
            </a:endParaRPr>
          </a:p>
          <a:p>
            <a:r>
              <a:rPr lang="en-GB" sz="2000"/>
              <a:t> </a:t>
            </a:r>
          </a:p>
          <a:p>
            <a:r>
              <a:rPr lang="en-GB" sz="2000"/>
              <a:t>&lt;</a:t>
            </a:r>
            <a:r>
              <a:rPr lang="en-GB" sz="2000" b="1">
                <a:latin typeface="Courier New" pitchFamily="49" charset="0"/>
                <a:cs typeface="Courier New" pitchFamily="49" charset="0"/>
              </a:rPr>
              <a:t>context-param&gt;</a:t>
            </a:r>
          </a:p>
          <a:p>
            <a:r>
              <a:rPr lang="en-GB" sz="2000" b="1">
                <a:latin typeface="Courier New" pitchFamily="49" charset="0"/>
                <a:cs typeface="Courier New" pitchFamily="49" charset="0"/>
              </a:rPr>
              <a:t>    &lt;param-name&gt;username&lt;/param-name&gt;</a:t>
            </a:r>
          </a:p>
          <a:p>
            <a:r>
              <a:rPr lang="en-GB" sz="2000" b="1">
                <a:latin typeface="Courier New" pitchFamily="49" charset="0"/>
                <a:cs typeface="Courier New" pitchFamily="49" charset="0"/>
              </a:rPr>
              <a:t>    &lt;param-value&gt;root&lt;/param-value&gt;</a:t>
            </a:r>
          </a:p>
          <a:p>
            <a:r>
              <a:rPr lang="en-GB" sz="2000" b="1">
                <a:latin typeface="Courier New" pitchFamily="49" charset="0"/>
                <a:cs typeface="Courier New" pitchFamily="49" charset="0"/>
              </a:rPr>
              <a:t>  &lt;/context-param&gt;</a:t>
            </a:r>
          </a:p>
          <a:p>
            <a:r>
              <a:rPr lang="en-GB" sz="2000" b="1">
                <a:latin typeface="Courier New" pitchFamily="49" charset="0"/>
                <a:cs typeface="Courier New" pitchFamily="49" charset="0"/>
              </a:rPr>
              <a:t>    &lt;context-param&gt;</a:t>
            </a:r>
          </a:p>
          <a:p>
            <a:r>
              <a:rPr lang="en-GB" sz="2000" b="1">
                <a:latin typeface="Courier New" pitchFamily="49" charset="0"/>
                <a:cs typeface="Courier New" pitchFamily="49" charset="0"/>
              </a:rPr>
              <a:t>    &lt;param-name&gt;password&lt;/param-name&gt;</a:t>
            </a:r>
          </a:p>
          <a:p>
            <a:r>
              <a:rPr lang="en-GB" sz="2000" b="1">
                <a:latin typeface="Courier New" pitchFamily="49" charset="0"/>
                <a:cs typeface="Courier New" pitchFamily="49" charset="0"/>
              </a:rPr>
              <a:t>    &lt;param-value&gt;root&lt;/param-value&gt;</a:t>
            </a:r>
          </a:p>
          <a:p>
            <a:r>
              <a:rPr lang="en-GB" sz="2000" b="1">
                <a:latin typeface="Courier New" pitchFamily="49" charset="0"/>
                <a:cs typeface="Courier New" pitchFamily="49" charset="0"/>
              </a:rPr>
              <a:t>  &lt;/context-param&gt;</a:t>
            </a:r>
          </a:p>
          <a:p>
            <a:r>
              <a:rPr lang="en-GB" sz="2000" b="1">
                <a:latin typeface="Courier New" pitchFamily="49" charset="0"/>
                <a:cs typeface="Courier New" pitchFamily="49" charset="0"/>
              </a:rPr>
              <a:t>    &lt;context-param&gt;</a:t>
            </a:r>
          </a:p>
          <a:p>
            <a:r>
              <a:rPr lang="en-GB" sz="2000" b="1">
                <a:latin typeface="Courier New" pitchFamily="49" charset="0"/>
                <a:cs typeface="Courier New" pitchFamily="49" charset="0"/>
              </a:rPr>
              <a:t>    &lt;param-name&gt;url&lt;/param-name&gt;</a:t>
            </a:r>
          </a:p>
          <a:p>
            <a:r>
              <a:rPr lang="en-GB" sz="2000" b="1">
                <a:latin typeface="Courier New" pitchFamily="49" charset="0"/>
                <a:cs typeface="Courier New" pitchFamily="49" charset="0"/>
              </a:rPr>
              <a:t>    &lt;param-value&gt;jdbc:mysql://localhost/test&lt;/param-value&gt;</a:t>
            </a:r>
          </a:p>
          <a:p>
            <a:r>
              <a:rPr lang="en-GB" sz="2000" b="1">
                <a:latin typeface="Courier New" pitchFamily="49" charset="0"/>
                <a:cs typeface="Courier New" pitchFamily="49" charset="0"/>
              </a:rPr>
              <a:t>  &lt;/context-param&gt;</a:t>
            </a:r>
          </a:p>
          <a:p>
            <a:endParaRPr lang="en-US" sz="2000" b="1">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57200" y="100013"/>
            <a:ext cx="8229600" cy="661987"/>
          </a:xfrm>
        </p:spPr>
        <p:txBody>
          <a:bodyPr lIns="90000" tIns="46800" rIns="90000" bIns="46800">
            <a:normAutofit/>
          </a:bodyPr>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Listeners</a:t>
            </a:r>
          </a:p>
        </p:txBody>
      </p:sp>
      <p:sp>
        <p:nvSpPr>
          <p:cNvPr id="5" name="Footer Placeholder 4"/>
          <p:cNvSpPr>
            <a:spLocks noGrp="1"/>
          </p:cNvSpPr>
          <p:nvPr>
            <p:ph type="ftr" sz="quarter" idx="11"/>
          </p:nvPr>
        </p:nvSpPr>
        <p:spPr/>
        <p:txBody>
          <a:bodyPr/>
          <a:lstStyle/>
          <a:p>
            <a:r>
              <a:rPr lang="en-IN" smtClean="0"/>
              <a:t>RVK....................</a:t>
            </a:r>
            <a:endParaRPr lang="en-IN"/>
          </a:p>
        </p:txBody>
      </p:sp>
      <p:sp>
        <p:nvSpPr>
          <p:cNvPr id="5124" name="Slide Number Placeholder 3"/>
          <p:cNvSpPr>
            <a:spLocks noGrp="1"/>
          </p:cNvSpPr>
          <p:nvPr>
            <p:ph type="sldNum" sz="quarter" idx="12"/>
          </p:nvPr>
        </p:nvSpPr>
        <p:spPr>
          <a:noFill/>
        </p:spPr>
        <p:txBody>
          <a:bodyPr/>
          <a:lstStyle/>
          <a:p>
            <a:fld id="{CA668C6F-470C-436E-91AC-99824241FA7A}" type="slidenum">
              <a:rPr lang="en-US" smtClean="0">
                <a:latin typeface="Arial" charset="0"/>
              </a:rPr>
              <a:pPr/>
              <a:t>2</a:t>
            </a:fld>
            <a:endParaRPr lang="en-US" smtClean="0">
              <a:latin typeface="Arial" charset="0"/>
            </a:endParaRPr>
          </a:p>
        </p:txBody>
      </p:sp>
      <p:sp>
        <p:nvSpPr>
          <p:cNvPr id="6147" name="Rectangle 2"/>
          <p:cNvSpPr>
            <a:spLocks noGrp="1" noChangeArrowheads="1"/>
          </p:cNvSpPr>
          <p:nvPr>
            <p:ph sz="quarter" idx="1"/>
          </p:nvPr>
        </p:nvSpPr>
        <p:spPr>
          <a:xfrm>
            <a:off x="457200" y="1447800"/>
            <a:ext cx="7848600" cy="5029200"/>
          </a:xfrm>
        </p:spPr>
        <p:txBody>
          <a:bodyPr lIns="90000" tIns="46800" rIns="90000" bIns="46800">
            <a:normAutofit/>
          </a:bodyPr>
          <a:lstStyle/>
          <a:p>
            <a:pPr>
              <a:spcBef>
                <a:spcPts val="700"/>
              </a:spcBef>
              <a:buClr>
                <a:schemeClr val="accent6"/>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Servlet event listeners are java files that are invoked by the web container on occurrence of some event.</a:t>
            </a:r>
          </a:p>
          <a:p>
            <a:pPr>
              <a:spcBef>
                <a:spcPts val="700"/>
              </a:spcBef>
              <a:buClr>
                <a:schemeClr val="accent6"/>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The listener methods are called in response to the relevant events.</a:t>
            </a:r>
          </a:p>
          <a:p>
            <a:pPr>
              <a:spcBef>
                <a:spcPts val="700"/>
              </a:spcBef>
              <a:buClr>
                <a:schemeClr val="accent6"/>
              </a:buCl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smtClean="0"/>
              <a:t>Listeners are closely associated with lifecycle of the </a:t>
            </a:r>
            <a:r>
              <a:rPr lang="en-US" b="1" dirty="0" err="1" smtClean="0">
                <a:latin typeface="Courier New" pitchFamily="49" charset="0"/>
                <a:cs typeface="Courier New" pitchFamily="49" charset="0"/>
              </a:rPr>
              <a:t>ServletContext</a:t>
            </a:r>
            <a:r>
              <a:rPr lang="en-US" dirty="0" smtClean="0"/>
              <a:t> and </a:t>
            </a:r>
            <a:r>
              <a:rPr lang="en-US" b="1" dirty="0" err="1" smtClean="0">
                <a:latin typeface="Courier New" pitchFamily="49" charset="0"/>
                <a:cs typeface="Courier New" pitchFamily="49" charset="0"/>
              </a:rPr>
              <a:t>HttpSession</a:t>
            </a:r>
            <a:r>
              <a:rPr lang="en-US" dirty="0" smtClean="0"/>
              <a:t> and </a:t>
            </a:r>
            <a:r>
              <a:rPr lang="en-US" b="1" dirty="0" err="1" smtClean="0">
                <a:latin typeface="Courier New" pitchFamily="49" charset="0"/>
                <a:cs typeface="Courier New" pitchFamily="49" charset="0"/>
              </a:rPr>
              <a:t>ServletRequest</a:t>
            </a:r>
            <a:r>
              <a:rPr lang="en-GB" dirty="0" smtClean="0"/>
              <a:t> , in the event of state changes.</a:t>
            </a:r>
          </a:p>
          <a:p>
            <a:pPr>
              <a:defRPr/>
            </a:pPr>
            <a:r>
              <a:rPr lang="en-US" dirty="0" smtClean="0"/>
              <a:t>There may be multiple listener classes listening to each event type, and the order in which the container invokes the listener beans </a:t>
            </a:r>
            <a:r>
              <a:rPr lang="en-GB" dirty="0" smtClean="0"/>
              <a:t>for each event type can also be specified.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RVK....................</a:t>
            </a:r>
            <a:endParaRPr lang="en-IN"/>
          </a:p>
        </p:txBody>
      </p:sp>
      <p:sp>
        <p:nvSpPr>
          <p:cNvPr id="23554" name="Slide Number Placeholder 1"/>
          <p:cNvSpPr>
            <a:spLocks noGrp="1"/>
          </p:cNvSpPr>
          <p:nvPr>
            <p:ph type="sldNum" sz="quarter" idx="12"/>
          </p:nvPr>
        </p:nvSpPr>
        <p:spPr>
          <a:noFill/>
        </p:spPr>
        <p:txBody>
          <a:bodyPr/>
          <a:lstStyle/>
          <a:p>
            <a:fld id="{4DF8093D-08F7-431B-BF76-E165808AEF58}" type="slidenum">
              <a:rPr lang="en-US" smtClean="0">
                <a:latin typeface="Arial" charset="0"/>
              </a:rPr>
              <a:pPr/>
              <a:t>20</a:t>
            </a:fld>
            <a:endParaRPr lang="en-US" smtClean="0">
              <a:latin typeface="Arial" charset="0"/>
            </a:endParaRPr>
          </a:p>
        </p:txBody>
      </p:sp>
      <p:sp>
        <p:nvSpPr>
          <p:cNvPr id="23555" name="Rectangle 2"/>
          <p:cNvSpPr>
            <a:spLocks noChangeArrowheads="1"/>
          </p:cNvSpPr>
          <p:nvPr/>
        </p:nvSpPr>
        <p:spPr bwMode="auto">
          <a:xfrm>
            <a:off x="381000" y="914400"/>
            <a:ext cx="7924800" cy="4708525"/>
          </a:xfrm>
          <a:prstGeom prst="rect">
            <a:avLst/>
          </a:prstGeom>
          <a:noFill/>
          <a:ln w="9525">
            <a:noFill/>
            <a:miter lim="800000"/>
            <a:headEnd/>
            <a:tailEnd/>
          </a:ln>
        </p:spPr>
        <p:txBody>
          <a:bodyPr>
            <a:spAutoFit/>
          </a:bodyPr>
          <a:lstStyle/>
          <a:p>
            <a:r>
              <a:rPr lang="en-US" sz="2000">
                <a:solidFill>
                  <a:schemeClr val="accent2"/>
                </a:solidFill>
              </a:rPr>
              <a:t>Class created to array configuration information</a:t>
            </a:r>
            <a:endParaRPr lang="en-GB" sz="2000">
              <a:solidFill>
                <a:schemeClr val="accent2"/>
              </a:solidFill>
            </a:endParaRPr>
          </a:p>
          <a:p>
            <a:endParaRPr lang="en-GB" sz="2000" b="1">
              <a:latin typeface="Courier New" pitchFamily="49" charset="0"/>
              <a:cs typeface="Courier New" pitchFamily="49" charset="0"/>
            </a:endParaRPr>
          </a:p>
          <a:p>
            <a:r>
              <a:rPr lang="en-GB" sz="2000" b="1">
                <a:latin typeface="Courier New" pitchFamily="49" charset="0"/>
                <a:cs typeface="Courier New" pitchFamily="49" charset="0"/>
              </a:rPr>
              <a:t>package lis;</a:t>
            </a:r>
          </a:p>
          <a:p>
            <a:endParaRPr lang="en-GB" sz="2000" b="1">
              <a:latin typeface="Courier New" pitchFamily="49" charset="0"/>
              <a:cs typeface="Courier New" pitchFamily="49" charset="0"/>
            </a:endParaRPr>
          </a:p>
          <a:p>
            <a:r>
              <a:rPr lang="en-GB" sz="2000" b="1">
                <a:latin typeface="Courier New" pitchFamily="49" charset="0"/>
                <a:cs typeface="Courier New" pitchFamily="49" charset="0"/>
              </a:rPr>
              <a:t>public class ConnectionData {</a:t>
            </a:r>
          </a:p>
          <a:p>
            <a:r>
              <a:rPr lang="en-GB" sz="2000" b="1">
                <a:latin typeface="Courier New" pitchFamily="49" charset="0"/>
                <a:cs typeface="Courier New" pitchFamily="49" charset="0"/>
              </a:rPr>
              <a:t>String url;</a:t>
            </a:r>
          </a:p>
          <a:p>
            <a:r>
              <a:rPr lang="en-GB" sz="2000" b="1">
                <a:latin typeface="Courier New" pitchFamily="49" charset="0"/>
                <a:cs typeface="Courier New" pitchFamily="49" charset="0"/>
              </a:rPr>
              <a:t>String uname;</a:t>
            </a:r>
          </a:p>
          <a:p>
            <a:r>
              <a:rPr lang="en-GB" sz="2000" b="1">
                <a:latin typeface="Courier New" pitchFamily="49" charset="0"/>
                <a:cs typeface="Courier New" pitchFamily="49" charset="0"/>
              </a:rPr>
              <a:t>String pass;</a:t>
            </a:r>
          </a:p>
          <a:p>
            <a:r>
              <a:rPr lang="en-US" sz="2000" b="1">
                <a:latin typeface="Courier New" pitchFamily="49" charset="0"/>
                <a:cs typeface="Courier New" pitchFamily="49" charset="0"/>
              </a:rPr>
              <a:t>public ConnectionData(String s1, String s2, String s3){</a:t>
            </a:r>
          </a:p>
          <a:p>
            <a:r>
              <a:rPr lang="en-GB" sz="2000" b="1">
                <a:latin typeface="Courier New" pitchFamily="49" charset="0"/>
                <a:cs typeface="Courier New" pitchFamily="49" charset="0"/>
              </a:rPr>
              <a:t>this.url=s1;</a:t>
            </a:r>
          </a:p>
          <a:p>
            <a:r>
              <a:rPr lang="en-GB" sz="2000" b="1">
                <a:latin typeface="Courier New" pitchFamily="49" charset="0"/>
                <a:cs typeface="Courier New" pitchFamily="49" charset="0"/>
              </a:rPr>
              <a:t>this.uname=s2;</a:t>
            </a:r>
          </a:p>
          <a:p>
            <a:r>
              <a:rPr lang="en-GB" sz="2000" b="1">
                <a:latin typeface="Courier New" pitchFamily="49" charset="0"/>
                <a:cs typeface="Courier New" pitchFamily="49" charset="0"/>
              </a:rPr>
              <a:t>this.pass=s3;</a:t>
            </a:r>
          </a:p>
          <a:p>
            <a:r>
              <a:rPr lang="en-GB" sz="2000" b="1">
                <a:latin typeface="Courier New" pitchFamily="49" charset="0"/>
                <a:cs typeface="Courier New" pitchFamily="49" charset="0"/>
              </a:rPr>
              <a:t>}</a:t>
            </a:r>
          </a:p>
          <a:p>
            <a:r>
              <a:rPr lang="en-GB" sz="2000" b="1">
                <a:latin typeface="Courier New" pitchFamily="49" charset="0"/>
                <a:cs typeface="Courier New"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RVK....................</a:t>
            </a:r>
            <a:endParaRPr lang="en-IN"/>
          </a:p>
        </p:txBody>
      </p:sp>
      <p:sp>
        <p:nvSpPr>
          <p:cNvPr id="24578" name="Slide Number Placeholder 1"/>
          <p:cNvSpPr>
            <a:spLocks noGrp="1"/>
          </p:cNvSpPr>
          <p:nvPr>
            <p:ph type="sldNum" sz="quarter" idx="12"/>
          </p:nvPr>
        </p:nvSpPr>
        <p:spPr>
          <a:noFill/>
        </p:spPr>
        <p:txBody>
          <a:bodyPr/>
          <a:lstStyle/>
          <a:p>
            <a:fld id="{9A69614F-A274-4835-AB9A-D61ACC82BCAD}" type="slidenum">
              <a:rPr lang="en-US" smtClean="0">
                <a:latin typeface="Arial" charset="0"/>
              </a:rPr>
              <a:pPr/>
              <a:t>21</a:t>
            </a:fld>
            <a:endParaRPr lang="en-US" smtClean="0">
              <a:latin typeface="Arial" charset="0"/>
            </a:endParaRPr>
          </a:p>
        </p:txBody>
      </p:sp>
      <p:sp>
        <p:nvSpPr>
          <p:cNvPr id="24579" name="Rectangle 2"/>
          <p:cNvSpPr>
            <a:spLocks noChangeArrowheads="1"/>
          </p:cNvSpPr>
          <p:nvPr/>
        </p:nvSpPr>
        <p:spPr bwMode="auto">
          <a:xfrm>
            <a:off x="76200" y="0"/>
            <a:ext cx="9144000" cy="6862763"/>
          </a:xfrm>
          <a:prstGeom prst="rect">
            <a:avLst/>
          </a:prstGeom>
          <a:noFill/>
          <a:ln w="9525">
            <a:noFill/>
            <a:miter lim="800000"/>
            <a:headEnd/>
            <a:tailEnd/>
          </a:ln>
        </p:spPr>
        <p:txBody>
          <a:bodyPr>
            <a:spAutoFit/>
          </a:bodyPr>
          <a:lstStyle/>
          <a:p>
            <a:r>
              <a:rPr lang="en-US" sz="2000">
                <a:solidFill>
                  <a:schemeClr val="accent2"/>
                </a:solidFill>
              </a:rPr>
              <a:t>Context Listener class that initializes the ConnectionData object</a:t>
            </a:r>
            <a:endParaRPr lang="en-GB" sz="2000">
              <a:solidFill>
                <a:schemeClr val="accent2"/>
              </a:solidFill>
            </a:endParaRPr>
          </a:p>
          <a:p>
            <a:r>
              <a:rPr lang="en-GB" sz="2000" b="1">
                <a:latin typeface="Courier New" pitchFamily="49" charset="0"/>
                <a:cs typeface="Courier New" pitchFamily="49" charset="0"/>
              </a:rPr>
              <a:t>package lis;</a:t>
            </a:r>
          </a:p>
          <a:p>
            <a:r>
              <a:rPr lang="en-GB" sz="2000" b="1">
                <a:latin typeface="Courier New" pitchFamily="49" charset="0"/>
                <a:cs typeface="Courier New" pitchFamily="49" charset="0"/>
              </a:rPr>
              <a:t>import javax.servlet.ServletContext;</a:t>
            </a:r>
          </a:p>
          <a:p>
            <a:r>
              <a:rPr lang="en-GB" sz="2000" b="1">
                <a:latin typeface="Courier New" pitchFamily="49" charset="0"/>
                <a:cs typeface="Courier New" pitchFamily="49" charset="0"/>
              </a:rPr>
              <a:t>import javax.servlet.ServletContextEvent;</a:t>
            </a:r>
          </a:p>
          <a:p>
            <a:r>
              <a:rPr lang="en-GB" sz="2000" b="1">
                <a:latin typeface="Courier New" pitchFamily="49" charset="0"/>
                <a:cs typeface="Courier New" pitchFamily="49" charset="0"/>
              </a:rPr>
              <a:t>import javax.servlet.ServletContextListener;</a:t>
            </a:r>
          </a:p>
          <a:p>
            <a:r>
              <a:rPr lang="en-GB" sz="2000" b="1">
                <a:latin typeface="Courier New" pitchFamily="49" charset="0"/>
                <a:cs typeface="Courier New" pitchFamily="49" charset="0"/>
              </a:rPr>
              <a:t>import javax.servlet.annotation.WebListener;</a:t>
            </a:r>
          </a:p>
          <a:p>
            <a:r>
              <a:rPr lang="en-GB" sz="2000" b="1">
                <a:latin typeface="Courier New" pitchFamily="49" charset="0"/>
                <a:cs typeface="Courier New" pitchFamily="49" charset="0"/>
              </a:rPr>
              <a:t>@WebListener</a:t>
            </a:r>
          </a:p>
          <a:p>
            <a:r>
              <a:rPr lang="en-GB" sz="2000" b="1">
                <a:latin typeface="Courier New" pitchFamily="49" charset="0"/>
                <a:cs typeface="Courier New" pitchFamily="49" charset="0"/>
              </a:rPr>
              <a:t>public class LoadContext implements ServletContextListener {</a:t>
            </a:r>
          </a:p>
          <a:p>
            <a:r>
              <a:rPr lang="en-GB" sz="2000" b="1">
                <a:latin typeface="Courier New" pitchFamily="49" charset="0"/>
                <a:cs typeface="Courier New" pitchFamily="49" charset="0"/>
              </a:rPr>
              <a:t> public LoadContext() {}</a:t>
            </a:r>
          </a:p>
          <a:p>
            <a:r>
              <a:rPr lang="en-GB" sz="2000" b="1">
                <a:latin typeface="Courier New" pitchFamily="49" charset="0"/>
                <a:cs typeface="Courier New" pitchFamily="49" charset="0"/>
              </a:rPr>
              <a:t>public void contextInitialized(ServletContextEvent arg0) {</a:t>
            </a:r>
          </a:p>
          <a:p>
            <a:r>
              <a:rPr lang="en-GB" sz="2000" b="1">
                <a:latin typeface="Courier New" pitchFamily="49" charset="0"/>
                <a:cs typeface="Courier New" pitchFamily="49" charset="0"/>
              </a:rPr>
              <a:t>      ServletContext ctx=arg0.getServletContext();</a:t>
            </a:r>
          </a:p>
          <a:p>
            <a:r>
              <a:rPr lang="en-GB" sz="2000" b="1">
                <a:latin typeface="Courier New" pitchFamily="49" charset="0"/>
                <a:cs typeface="Courier New" pitchFamily="49" charset="0"/>
              </a:rPr>
              <a:t>      ConnectionData conn= new 	ConnectionData(ctx.getInitParameter("username"),</a:t>
            </a:r>
          </a:p>
          <a:p>
            <a:r>
              <a:rPr lang="en-GB" sz="2000" b="1">
                <a:latin typeface="Courier New" pitchFamily="49" charset="0"/>
                <a:cs typeface="Courier New" pitchFamily="49" charset="0"/>
              </a:rPr>
              <a:t>			ctx.getInitParameter("password"), 				ctx.getInitParameter("url") );</a:t>
            </a:r>
          </a:p>
          <a:p>
            <a:r>
              <a:rPr lang="en-GB" sz="2000" b="1">
                <a:latin typeface="Courier New" pitchFamily="49" charset="0"/>
                <a:cs typeface="Courier New" pitchFamily="49" charset="0"/>
              </a:rPr>
              <a:t>      ctx.setAttribute("Con",conn );</a:t>
            </a:r>
          </a:p>
          <a:p>
            <a:r>
              <a:rPr lang="en-GB" sz="2000" b="1">
                <a:latin typeface="Courier New" pitchFamily="49" charset="0"/>
                <a:cs typeface="Courier New" pitchFamily="49" charset="0"/>
              </a:rPr>
              <a:t>      System.out.print("Context Initialized");</a:t>
            </a:r>
          </a:p>
          <a:p>
            <a:r>
              <a:rPr lang="en-GB" sz="2000" b="1">
                <a:latin typeface="Courier New" pitchFamily="49" charset="0"/>
                <a:cs typeface="Courier New" pitchFamily="49" charset="0"/>
              </a:rPr>
              <a:t>}</a:t>
            </a:r>
          </a:p>
          <a:p>
            <a:r>
              <a:rPr lang="en-GB" sz="2000" b="1">
                <a:latin typeface="Courier New" pitchFamily="49" charset="0"/>
                <a:cs typeface="Courier New" pitchFamily="49" charset="0"/>
              </a:rPr>
              <a:t>public void contextDestroyed(ServletContextEvent arg0) {</a:t>
            </a:r>
          </a:p>
          <a:p>
            <a:r>
              <a:rPr lang="en-GB" sz="2000" b="1">
                <a:latin typeface="Courier New" pitchFamily="49" charset="0"/>
                <a:cs typeface="Courier New" pitchFamily="49" charset="0"/>
              </a:rPr>
              <a:t>       System.out.print("Context destroyed");</a:t>
            </a:r>
          </a:p>
          <a:p>
            <a:r>
              <a:rPr lang="en-GB" sz="2000" b="1">
                <a:latin typeface="Courier New" pitchFamily="49" charset="0"/>
                <a:cs typeface="Courier New" pitchFamily="49"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RVK....................</a:t>
            </a:r>
            <a:endParaRPr lang="en-IN"/>
          </a:p>
        </p:txBody>
      </p:sp>
      <p:sp>
        <p:nvSpPr>
          <p:cNvPr id="25602" name="Slide Number Placeholder 1"/>
          <p:cNvSpPr>
            <a:spLocks noGrp="1"/>
          </p:cNvSpPr>
          <p:nvPr>
            <p:ph type="sldNum" sz="quarter" idx="12"/>
          </p:nvPr>
        </p:nvSpPr>
        <p:spPr>
          <a:noFill/>
        </p:spPr>
        <p:txBody>
          <a:bodyPr/>
          <a:lstStyle/>
          <a:p>
            <a:fld id="{E5D61EFD-566C-4784-950C-4C7566269471}" type="slidenum">
              <a:rPr lang="en-US" smtClean="0">
                <a:latin typeface="Arial" charset="0"/>
              </a:rPr>
              <a:pPr/>
              <a:t>22</a:t>
            </a:fld>
            <a:endParaRPr lang="en-US" smtClean="0">
              <a:latin typeface="Arial" charset="0"/>
            </a:endParaRPr>
          </a:p>
        </p:txBody>
      </p:sp>
      <p:sp>
        <p:nvSpPr>
          <p:cNvPr id="25603" name="Rectangle 2"/>
          <p:cNvSpPr>
            <a:spLocks noChangeArrowheads="1"/>
          </p:cNvSpPr>
          <p:nvPr/>
        </p:nvSpPr>
        <p:spPr bwMode="auto">
          <a:xfrm>
            <a:off x="152400" y="457200"/>
            <a:ext cx="8839200" cy="2862263"/>
          </a:xfrm>
          <a:prstGeom prst="rect">
            <a:avLst/>
          </a:prstGeom>
          <a:noFill/>
          <a:ln w="9525">
            <a:noFill/>
            <a:miter lim="800000"/>
            <a:headEnd/>
            <a:tailEnd/>
          </a:ln>
        </p:spPr>
        <p:txBody>
          <a:bodyPr>
            <a:spAutoFit/>
          </a:bodyPr>
          <a:lstStyle/>
          <a:p>
            <a:r>
              <a:rPr lang="en-US" sz="2000">
                <a:solidFill>
                  <a:schemeClr val="accent2"/>
                </a:solidFill>
              </a:rPr>
              <a:t>Any servlet code can now get the connection parameters from context attributes</a:t>
            </a:r>
            <a:endParaRPr lang="en-GB" sz="2000">
              <a:solidFill>
                <a:schemeClr val="accent2"/>
              </a:solidFill>
            </a:endParaRPr>
          </a:p>
          <a:p>
            <a:r>
              <a:rPr lang="it-IT" sz="2000" b="1">
                <a:latin typeface="Courier New" pitchFamily="49" charset="0"/>
                <a:cs typeface="Courier New" pitchFamily="49" charset="0"/>
              </a:rPr>
              <a:t>ConnectionData con= (ConnectionData)getServletContext().getAttribute("Con");</a:t>
            </a:r>
          </a:p>
          <a:p>
            <a:r>
              <a:rPr lang="en-GB" sz="2000" b="1">
                <a:latin typeface="Courier New" pitchFamily="49" charset="0"/>
                <a:cs typeface="Courier New" pitchFamily="49" charset="0"/>
              </a:rPr>
              <a:t>    </a:t>
            </a:r>
          </a:p>
          <a:p>
            <a:r>
              <a:rPr lang="en-GB" sz="2000" b="1">
                <a:latin typeface="Courier New" pitchFamily="49" charset="0"/>
                <a:cs typeface="Courier New" pitchFamily="49" charset="0"/>
              </a:rPr>
              <a:t>Class.forName("com.mysql.jdbc.Driver");</a:t>
            </a:r>
          </a:p>
          <a:p>
            <a:r>
              <a:rPr lang="en-GB" sz="2000" b="1">
                <a:latin typeface="Courier New" pitchFamily="49" charset="0"/>
                <a:cs typeface="Courier New" pitchFamily="49" charset="0"/>
              </a:rPr>
              <a:t>Connection conn</a:t>
            </a:r>
            <a:r>
              <a:rPr lang="en-US" sz="2000" b="1">
                <a:latin typeface="Courier New" pitchFamily="49" charset="0"/>
                <a:cs typeface="Courier New" pitchFamily="49" charset="0"/>
              </a:rPr>
              <a:t>   = DriverManager.getConnection(con.url,con.uname, con.pass); </a:t>
            </a:r>
            <a:endParaRPr lang="en-GB" sz="2000" b="1">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smtClean="0"/>
              <a:t>RVK....................</a:t>
            </a:r>
            <a:endParaRPr lang="en-IN"/>
          </a:p>
        </p:txBody>
      </p:sp>
      <p:sp>
        <p:nvSpPr>
          <p:cNvPr id="26626" name="Slide Number Placeholder 1"/>
          <p:cNvSpPr>
            <a:spLocks noGrp="1"/>
          </p:cNvSpPr>
          <p:nvPr>
            <p:ph type="sldNum" sz="quarter" idx="12"/>
          </p:nvPr>
        </p:nvSpPr>
        <p:spPr>
          <a:noFill/>
        </p:spPr>
        <p:txBody>
          <a:bodyPr/>
          <a:lstStyle/>
          <a:p>
            <a:fld id="{BB3137A4-78E0-42E5-A88C-4C2D8CB3BD65}" type="slidenum">
              <a:rPr lang="en-US" smtClean="0">
                <a:latin typeface="Arial" charset="0"/>
              </a:rPr>
              <a:pPr/>
              <a:t>23</a:t>
            </a:fld>
            <a:endParaRPr lang="en-US" smtClean="0">
              <a:latin typeface="Arial" charset="0"/>
            </a:endParaRPr>
          </a:p>
        </p:txBody>
      </p:sp>
      <p:sp>
        <p:nvSpPr>
          <p:cNvPr id="3" name="Title 1"/>
          <p:cNvSpPr txBox="1">
            <a:spLocks/>
          </p:cNvSpPr>
          <p:nvPr/>
        </p:nvSpPr>
        <p:spPr>
          <a:xfrm>
            <a:off x="457200" y="0"/>
            <a:ext cx="8229600" cy="762000"/>
          </a:xfrm>
          <a:prstGeom prst="rect">
            <a:avLst/>
          </a:prstGeom>
        </p:spPr>
        <p:txBody>
          <a:bodyPr/>
          <a:lstStyle/>
          <a:p>
            <a:pPr eaLnBrk="0" hangingPunct="0">
              <a:defRPr/>
            </a:pPr>
            <a:r>
              <a:rPr lang="en-GB" sz="3200" b="1" dirty="0">
                <a:solidFill>
                  <a:schemeClr val="bg1"/>
                </a:solidFill>
              </a:rPr>
              <a:t>Session Listeners</a:t>
            </a:r>
            <a:endParaRPr lang="en-GB" sz="3200" b="1" kern="0" dirty="0">
              <a:solidFill>
                <a:schemeClr val="bg1"/>
              </a:solidFill>
              <a:latin typeface="+mj-lt"/>
              <a:ea typeface="+mj-ea"/>
              <a:cs typeface="+mj-cs"/>
            </a:endParaRPr>
          </a:p>
        </p:txBody>
      </p:sp>
      <p:graphicFrame>
        <p:nvGraphicFramePr>
          <p:cNvPr id="4" name="Table 3"/>
          <p:cNvGraphicFramePr>
            <a:graphicFrameLocks noGrp="1"/>
          </p:cNvGraphicFramePr>
          <p:nvPr/>
        </p:nvGraphicFramePr>
        <p:xfrm>
          <a:off x="304800" y="1295400"/>
          <a:ext cx="8610600" cy="5029198"/>
        </p:xfrm>
        <a:graphic>
          <a:graphicData uri="http://schemas.openxmlformats.org/drawingml/2006/table">
            <a:tbl>
              <a:tblPr firstRow="1" bandRow="1">
                <a:tableStyleId>{5C22544A-7EE6-4342-B048-85BDC9FD1C3A}</a:tableStyleId>
              </a:tblPr>
              <a:tblGrid>
                <a:gridCol w="4800600"/>
                <a:gridCol w="3810000"/>
              </a:tblGrid>
              <a:tr h="5879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olidFill>
                            <a:schemeClr val="tx1"/>
                          </a:solidFill>
                        </a:rPr>
                        <a:t>Listener Interface</a:t>
                      </a:r>
                    </a:p>
                  </a:txBody>
                  <a:tcPr/>
                </a:tc>
                <a:tc>
                  <a:txBody>
                    <a:bodyPr/>
                    <a:lstStyle/>
                    <a:p>
                      <a:pPr algn="ctr"/>
                      <a:r>
                        <a:rPr lang="en-GB" sz="2000" dirty="0" smtClean="0">
                          <a:solidFill>
                            <a:schemeClr val="tx1"/>
                          </a:solidFill>
                        </a:rPr>
                        <a:t>Function</a:t>
                      </a:r>
                      <a:endParaRPr lang="en-GB" sz="2000" dirty="0">
                        <a:solidFill>
                          <a:schemeClr val="tx1"/>
                        </a:solidFill>
                      </a:endParaRPr>
                    </a:p>
                  </a:txBody>
                  <a:tcPr/>
                </a:tc>
              </a:tr>
              <a:tr h="13719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kern="1200" dirty="0" err="1" smtClean="0">
                          <a:solidFill>
                            <a:srgbClr val="5F5F5F"/>
                          </a:solidFill>
                          <a:latin typeface="Courier New" pitchFamily="49" charset="0"/>
                          <a:ea typeface="+mn-ea"/>
                          <a:cs typeface="Courier New" pitchFamily="49" charset="0"/>
                        </a:rPr>
                        <a:t>HttpSessionListener</a:t>
                      </a:r>
                      <a:endParaRPr lang="en-GB" sz="2000" b="1" kern="1200" dirty="0" smtClean="0">
                        <a:solidFill>
                          <a:srgbClr val="5F5F5F"/>
                        </a:solidFill>
                        <a:latin typeface="Courier New" pitchFamily="49" charset="0"/>
                        <a:ea typeface="+mn-ea"/>
                        <a:cs typeface="Courier New" pitchFamily="49" charset="0"/>
                      </a:endParaRPr>
                    </a:p>
                    <a:p>
                      <a:endParaRPr lang="en-GB" dirty="0"/>
                    </a:p>
                  </a:txBody>
                  <a:tcPr/>
                </a:tc>
                <a:tc>
                  <a:txBody>
                    <a:bodyPr/>
                    <a:lstStyle/>
                    <a:p>
                      <a:pPr>
                        <a:lnSpc>
                          <a:spcPct val="93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kern="1200" dirty="0" smtClean="0">
                          <a:solidFill>
                            <a:srgbClr val="5F5F5F"/>
                          </a:solidFill>
                          <a:latin typeface="+mn-lt"/>
                          <a:ea typeface="+mn-ea"/>
                          <a:cs typeface="+mn-cs"/>
                        </a:rPr>
                        <a:t>Responds to the life and death of the session</a:t>
                      </a:r>
                      <a:endParaRPr lang="en-GB" sz="2000" kern="1200" dirty="0">
                        <a:solidFill>
                          <a:srgbClr val="5F5F5F"/>
                        </a:solidFill>
                        <a:latin typeface="+mn-lt"/>
                        <a:ea typeface="+mn-ea"/>
                        <a:cs typeface="+mn-cs"/>
                      </a:endParaRPr>
                    </a:p>
                  </a:txBody>
                  <a:tcPr/>
                </a:tc>
              </a:tr>
              <a:tr h="9845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kern="1200" dirty="0" err="1" smtClean="0">
                          <a:solidFill>
                            <a:srgbClr val="5F5F5F"/>
                          </a:solidFill>
                          <a:latin typeface="Courier New" pitchFamily="49" charset="0"/>
                          <a:ea typeface="+mn-ea"/>
                          <a:cs typeface="Courier New" pitchFamily="49" charset="0"/>
                        </a:rPr>
                        <a:t>HttpSessionAttributeListener</a:t>
                      </a:r>
                      <a:endParaRPr lang="en-GB" sz="2000" b="1" kern="1200" dirty="0" smtClean="0">
                        <a:solidFill>
                          <a:srgbClr val="5F5F5F"/>
                        </a:solidFill>
                        <a:latin typeface="Courier New" pitchFamily="49" charset="0"/>
                        <a:ea typeface="+mn-ea"/>
                        <a:cs typeface="Courier New" pitchFamily="49" charset="0"/>
                      </a:endParaRPr>
                    </a:p>
                  </a:txBody>
                  <a:tcPr/>
                </a:tc>
                <a:tc>
                  <a:txBody>
                    <a:bodyPr/>
                    <a:lstStyle/>
                    <a:p>
                      <a:pPr>
                        <a:lnSpc>
                          <a:spcPct val="93000"/>
                        </a:lnSpc>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kern="1200" dirty="0" smtClean="0">
                          <a:solidFill>
                            <a:srgbClr val="5F5F5F"/>
                          </a:solidFill>
                          <a:latin typeface="+mn-lt"/>
                          <a:ea typeface="+mn-ea"/>
                          <a:cs typeface="+mn-cs"/>
                        </a:rPr>
                        <a:t>Responds to any change to the set of attributes attached to the session object</a:t>
                      </a:r>
                    </a:p>
                  </a:txBody>
                  <a:tcPr/>
                </a:tc>
              </a:tr>
              <a:tr h="712857">
                <a:tc>
                  <a:txBody>
                    <a:bodyPr/>
                    <a:lstStyle/>
                    <a:p>
                      <a:r>
                        <a:rPr lang="en-GB" sz="2000" b="1" kern="1200" dirty="0" smtClean="0">
                          <a:solidFill>
                            <a:srgbClr val="5F5F5F"/>
                          </a:solidFill>
                          <a:latin typeface="Courier New" pitchFamily="49" charset="0"/>
                          <a:ea typeface="+mn-ea"/>
                          <a:cs typeface="Courier New" pitchFamily="49" charset="0"/>
                        </a:rPr>
                        <a:t>HttpSessionBindingListener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kern="1200" dirty="0" smtClean="0">
                          <a:solidFill>
                            <a:srgbClr val="5F5F5F"/>
                          </a:solidFill>
                          <a:latin typeface="+mn-lt"/>
                          <a:ea typeface="+mn-ea"/>
                          <a:cs typeface="+mn-cs"/>
                        </a:rPr>
                        <a:t>Responds when a value object is used as a session attribute</a:t>
                      </a:r>
                    </a:p>
                  </a:txBody>
                  <a:tcPr/>
                </a:tc>
              </a:tr>
              <a:tr h="1371931">
                <a:tc>
                  <a:txBody>
                    <a:bodyPr/>
                    <a:lstStyle/>
                    <a:p>
                      <a:r>
                        <a:rPr lang="en-GB" sz="2000" b="1" kern="1200" dirty="0" err="1" smtClean="0">
                          <a:solidFill>
                            <a:srgbClr val="5F5F5F"/>
                          </a:solidFill>
                          <a:latin typeface="Courier New" pitchFamily="49" charset="0"/>
                          <a:ea typeface="+mn-ea"/>
                          <a:cs typeface="Courier New" pitchFamily="49" charset="0"/>
                        </a:rPr>
                        <a:t>HttpSessionActivationListener</a:t>
                      </a:r>
                      <a:endParaRPr lang="en-GB" sz="2000" b="1" kern="1200" dirty="0" smtClean="0">
                        <a:solidFill>
                          <a:srgbClr val="5F5F5F"/>
                        </a:solidFill>
                        <a:latin typeface="Courier New" pitchFamily="49" charset="0"/>
                        <a:ea typeface="+mn-ea"/>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kern="1200" dirty="0" smtClean="0">
                          <a:solidFill>
                            <a:srgbClr val="5F5F5F"/>
                          </a:solidFill>
                          <a:latin typeface="+mn-lt"/>
                          <a:ea typeface="+mn-ea"/>
                          <a:cs typeface="+mn-cs"/>
                        </a:rPr>
                        <a:t>Responds when a value object is transported across JVM’s (distributed environment)</a:t>
                      </a:r>
                    </a:p>
                    <a:p>
                      <a:endParaRPr lang="en-GB"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GB" kern="1200" dirty="0" err="1" smtClean="0">
                <a:latin typeface="Courier New" pitchFamily="49" charset="0"/>
                <a:ea typeface="+mn-ea"/>
                <a:cs typeface="Courier New" pitchFamily="49" charset="0"/>
              </a:rPr>
              <a:t>HttpSessionListener</a:t>
            </a:r>
            <a:endParaRPr lang="en-GB" kern="1200" dirty="0" smtClean="0">
              <a:latin typeface="Courier New" pitchFamily="49" charset="0"/>
              <a:ea typeface="+mn-ea"/>
              <a:cs typeface="Courier New" pitchFamily="49" charset="0"/>
            </a:endParaRPr>
          </a:p>
        </p:txBody>
      </p:sp>
      <p:sp>
        <p:nvSpPr>
          <p:cNvPr id="5" name="Footer Placeholder 4"/>
          <p:cNvSpPr>
            <a:spLocks noGrp="1"/>
          </p:cNvSpPr>
          <p:nvPr>
            <p:ph type="ftr" sz="quarter" idx="11"/>
          </p:nvPr>
        </p:nvSpPr>
        <p:spPr/>
        <p:txBody>
          <a:bodyPr/>
          <a:lstStyle/>
          <a:p>
            <a:r>
              <a:rPr lang="en-IN" smtClean="0"/>
              <a:t>RVK....................</a:t>
            </a:r>
            <a:endParaRPr lang="en-IN"/>
          </a:p>
        </p:txBody>
      </p:sp>
      <p:sp>
        <p:nvSpPr>
          <p:cNvPr id="27652" name="Slide Number Placeholder 3"/>
          <p:cNvSpPr>
            <a:spLocks noGrp="1"/>
          </p:cNvSpPr>
          <p:nvPr>
            <p:ph type="sldNum" sz="quarter" idx="12"/>
          </p:nvPr>
        </p:nvSpPr>
        <p:spPr>
          <a:noFill/>
        </p:spPr>
        <p:txBody>
          <a:bodyPr/>
          <a:lstStyle/>
          <a:p>
            <a:fld id="{C477FD33-E2C0-437E-BF72-8C8EEB3407FB}" type="slidenum">
              <a:rPr lang="en-US" smtClean="0">
                <a:latin typeface="Arial" charset="0"/>
              </a:rPr>
              <a:pPr/>
              <a:t>24</a:t>
            </a:fld>
            <a:endParaRPr lang="en-US" smtClean="0">
              <a:latin typeface="Arial" charset="0"/>
            </a:endParaRPr>
          </a:p>
        </p:txBody>
      </p:sp>
      <p:sp>
        <p:nvSpPr>
          <p:cNvPr id="38914" name="Rectangle 1"/>
          <p:cNvSpPr>
            <a:spLocks noGrp="1" noChangeArrowheads="1"/>
          </p:cNvSpPr>
          <p:nvPr>
            <p:ph sz="quarter" idx="1"/>
          </p:nvPr>
        </p:nvSpPr>
        <p:spPr>
          <a:xfrm>
            <a:off x="323528" y="1268760"/>
            <a:ext cx="8377808" cy="5589240"/>
          </a:xfrm>
        </p:spPr>
        <p:txBody>
          <a:bodyPr lIns="90000" tIns="46800" rIns="90000" bIns="46800">
            <a:noAutofit/>
          </a:bodyPr>
          <a:lstStyle/>
          <a:p>
            <a:pPr marL="606425" indent="-606425">
              <a:spcBef>
                <a:spcPts val="700"/>
              </a:spcBef>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sz="2800" dirty="0" smtClean="0"/>
              <a:t>A class implementing </a:t>
            </a:r>
            <a:r>
              <a:rPr lang="en-GB" sz="2800" b="1" kern="1200" dirty="0" err="1" smtClean="0">
                <a:latin typeface="Courier New" pitchFamily="49" charset="0"/>
                <a:cs typeface="Courier New" pitchFamily="49" charset="0"/>
              </a:rPr>
              <a:t>HttpSessionListener</a:t>
            </a:r>
            <a:r>
              <a:rPr lang="en-GB" sz="2800" dirty="0" smtClean="0"/>
              <a:t> interface has two methods to implement.</a:t>
            </a:r>
          </a:p>
          <a:p>
            <a:pPr marL="606425" indent="-606425">
              <a:spcBef>
                <a:spcPts val="700"/>
              </a:spcBef>
              <a:buClr>
                <a:srgbClr val="0000FF"/>
              </a:buClr>
              <a:buFont typeface="Wingdings" pitchFamily="2" charset="2"/>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sz="2800" dirty="0" smtClean="0"/>
              <a:t>	</a:t>
            </a:r>
            <a:r>
              <a:rPr lang="en-GB" sz="2800" b="1" kern="1200" dirty="0" smtClean="0">
                <a:latin typeface="Courier New" pitchFamily="49" charset="0"/>
                <a:cs typeface="Courier New" pitchFamily="49" charset="0"/>
              </a:rPr>
              <a:t>public void </a:t>
            </a:r>
            <a:r>
              <a:rPr lang="en-GB" sz="2800" b="1" kern="1200" dirty="0" err="1" smtClean="0">
                <a:latin typeface="Courier New" pitchFamily="49" charset="0"/>
                <a:cs typeface="Courier New" pitchFamily="49" charset="0"/>
              </a:rPr>
              <a:t>sessionCreated</a:t>
            </a:r>
            <a:r>
              <a:rPr lang="en-GB" sz="2800" b="1" kern="1200" dirty="0" smtClean="0">
                <a:latin typeface="Courier New" pitchFamily="49" charset="0"/>
                <a:cs typeface="Courier New" pitchFamily="49" charset="0"/>
              </a:rPr>
              <a:t>(</a:t>
            </a:r>
            <a:r>
              <a:rPr lang="en-GB" sz="2800" b="1" kern="1200" dirty="0" err="1" smtClean="0">
                <a:latin typeface="Courier New" pitchFamily="49" charset="0"/>
                <a:cs typeface="Courier New" pitchFamily="49" charset="0"/>
              </a:rPr>
              <a:t>HttpSessionEvent</a:t>
            </a:r>
            <a:r>
              <a:rPr lang="en-GB" sz="2800" b="1" kern="1200" dirty="0" smtClean="0">
                <a:latin typeface="Courier New" pitchFamily="49" charset="0"/>
                <a:cs typeface="Courier New" pitchFamily="49" charset="0"/>
              </a:rPr>
              <a:t> event)</a:t>
            </a:r>
          </a:p>
          <a:p>
            <a:pPr marL="606425" indent="-606425">
              <a:spcBef>
                <a:spcPts val="700"/>
              </a:spcBef>
              <a:buClr>
                <a:srgbClr val="0000FF"/>
              </a:buClr>
              <a:buFont typeface="Arial" charset="0"/>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sz="2800" dirty="0" smtClean="0"/>
              <a:t>	-called when a new session is created.</a:t>
            </a:r>
          </a:p>
          <a:p>
            <a:pPr marL="606425" indent="-606425">
              <a:spcBef>
                <a:spcPts val="700"/>
              </a:spcBef>
              <a:buClr>
                <a:srgbClr val="0000FF"/>
              </a:buClr>
              <a:buFont typeface="Wingdings" pitchFamily="2" charset="2"/>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sz="2800" dirty="0" smtClean="0"/>
              <a:t>	</a:t>
            </a:r>
            <a:r>
              <a:rPr lang="en-GB" sz="2800" b="1" kern="1200" dirty="0" smtClean="0">
                <a:latin typeface="Courier New" pitchFamily="49" charset="0"/>
                <a:cs typeface="Courier New" pitchFamily="49" charset="0"/>
              </a:rPr>
              <a:t>public void </a:t>
            </a:r>
            <a:r>
              <a:rPr lang="en-GB" sz="2800" b="1" kern="1200" dirty="0" err="1" smtClean="0">
                <a:latin typeface="Courier New" pitchFamily="49" charset="0"/>
                <a:cs typeface="Courier New" pitchFamily="49" charset="0"/>
              </a:rPr>
              <a:t>sessionDestroyed</a:t>
            </a:r>
            <a:r>
              <a:rPr lang="en-GB" sz="2800" b="1" kern="1200" dirty="0" smtClean="0">
                <a:latin typeface="Courier New" pitchFamily="49" charset="0"/>
                <a:cs typeface="Courier New" pitchFamily="49" charset="0"/>
              </a:rPr>
              <a:t>(</a:t>
            </a:r>
            <a:r>
              <a:rPr lang="en-GB" sz="2800" b="1" kern="1200" dirty="0" err="1" smtClean="0">
                <a:latin typeface="Courier New" pitchFamily="49" charset="0"/>
                <a:cs typeface="Courier New" pitchFamily="49" charset="0"/>
              </a:rPr>
              <a:t>HttpSessionEvent</a:t>
            </a:r>
            <a:r>
              <a:rPr lang="en-GB" sz="2800" b="1" kern="1200" dirty="0" smtClean="0">
                <a:latin typeface="Courier New" pitchFamily="49" charset="0"/>
                <a:cs typeface="Courier New" pitchFamily="49" charset="0"/>
              </a:rPr>
              <a:t> event)</a:t>
            </a:r>
          </a:p>
          <a:p>
            <a:pPr marL="606425" indent="-606425">
              <a:spcBef>
                <a:spcPts val="700"/>
              </a:spcBef>
              <a:buClr>
                <a:srgbClr val="0000FF"/>
              </a:buClr>
              <a:buFont typeface="Arial" charset="0"/>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sz="2800" dirty="0" smtClean="0"/>
              <a:t>	-called at the moment a session is about to be invalidated (but before the session becomes invalid and unusable)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GB" kern="1200" dirty="0" err="1" smtClean="0">
                <a:latin typeface="Courier New" pitchFamily="49" charset="0"/>
                <a:ea typeface="+mn-ea"/>
                <a:cs typeface="Courier New" pitchFamily="49" charset="0"/>
              </a:rPr>
              <a:t>HttpSessionAttributeListener</a:t>
            </a:r>
            <a:endParaRPr lang="en-GB" kern="1200" dirty="0" smtClean="0">
              <a:latin typeface="Courier New" pitchFamily="49" charset="0"/>
              <a:ea typeface="+mn-ea"/>
              <a:cs typeface="Courier New" pitchFamily="49" charset="0"/>
            </a:endParaRPr>
          </a:p>
        </p:txBody>
      </p:sp>
      <p:sp>
        <p:nvSpPr>
          <p:cNvPr id="5" name="Footer Placeholder 4"/>
          <p:cNvSpPr>
            <a:spLocks noGrp="1"/>
          </p:cNvSpPr>
          <p:nvPr>
            <p:ph type="ftr" sz="quarter" idx="11"/>
          </p:nvPr>
        </p:nvSpPr>
        <p:spPr/>
        <p:txBody>
          <a:bodyPr/>
          <a:lstStyle/>
          <a:p>
            <a:r>
              <a:rPr lang="en-IN" smtClean="0"/>
              <a:t>RVK....................</a:t>
            </a:r>
            <a:endParaRPr lang="en-IN"/>
          </a:p>
        </p:txBody>
      </p:sp>
      <p:sp>
        <p:nvSpPr>
          <p:cNvPr id="28676" name="Slide Number Placeholder 3"/>
          <p:cNvSpPr>
            <a:spLocks noGrp="1"/>
          </p:cNvSpPr>
          <p:nvPr>
            <p:ph type="sldNum" sz="quarter" idx="12"/>
          </p:nvPr>
        </p:nvSpPr>
        <p:spPr>
          <a:noFill/>
        </p:spPr>
        <p:txBody>
          <a:bodyPr/>
          <a:lstStyle/>
          <a:p>
            <a:fld id="{26A32FCD-62CF-438A-8604-0C9B3F3EFC5D}" type="slidenum">
              <a:rPr lang="en-US" smtClean="0">
                <a:latin typeface="Arial" charset="0"/>
              </a:rPr>
              <a:pPr/>
              <a:t>25</a:t>
            </a:fld>
            <a:endParaRPr lang="en-US" smtClean="0">
              <a:latin typeface="Arial" charset="0"/>
            </a:endParaRPr>
          </a:p>
        </p:txBody>
      </p:sp>
      <p:sp>
        <p:nvSpPr>
          <p:cNvPr id="39938" name="Rectangle 1"/>
          <p:cNvSpPr>
            <a:spLocks noGrp="1" noChangeArrowheads="1"/>
          </p:cNvSpPr>
          <p:nvPr>
            <p:ph sz="quarter" idx="1"/>
          </p:nvPr>
        </p:nvSpPr>
        <p:spPr>
          <a:xfrm>
            <a:off x="304800" y="1143000"/>
            <a:ext cx="8382000" cy="5181600"/>
          </a:xfrm>
        </p:spPr>
        <p:txBody>
          <a:bodyPr lIns="90000" tIns="46800" rIns="90000" bIns="46800">
            <a:normAutofit fontScale="92500" lnSpcReduction="20000"/>
          </a:bodyPr>
          <a:lstStyle/>
          <a:p>
            <a:pPr>
              <a:spcBef>
                <a:spcPts val="600"/>
              </a:spcBef>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dirty="0" smtClean="0"/>
              <a:t>A class implementing interface has three methods to implement.</a:t>
            </a:r>
          </a:p>
          <a:p>
            <a:pPr>
              <a:spcBef>
                <a:spcPts val="600"/>
              </a:spcBef>
              <a:buClr>
                <a:srgbClr val="0000FF"/>
              </a:buClr>
              <a:buFont typeface="Wingdings" pitchFamily="2"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dirty="0" smtClean="0"/>
              <a:t>	</a:t>
            </a:r>
            <a:r>
              <a:rPr lang="en-GB" b="1" kern="1200" dirty="0" smtClean="0">
                <a:latin typeface="Courier New" pitchFamily="49" charset="0"/>
                <a:cs typeface="Courier New" pitchFamily="49" charset="0"/>
              </a:rPr>
              <a:t>public void </a:t>
            </a:r>
            <a:r>
              <a:rPr lang="en-GB" b="1" kern="1200" dirty="0" err="1" smtClean="0">
                <a:latin typeface="Courier New" pitchFamily="49" charset="0"/>
                <a:cs typeface="Courier New" pitchFamily="49" charset="0"/>
              </a:rPr>
              <a:t>attributeAdded</a:t>
            </a:r>
            <a:r>
              <a:rPr lang="en-GB" b="1" kern="1200" dirty="0" smtClean="0">
                <a:latin typeface="Courier New" pitchFamily="49" charset="0"/>
                <a:cs typeface="Courier New" pitchFamily="49" charset="0"/>
              </a:rPr>
              <a:t>(</a:t>
            </a:r>
            <a:r>
              <a:rPr lang="en-GB" b="1" kern="1200" dirty="0" err="1" smtClean="0">
                <a:latin typeface="Courier New" pitchFamily="49" charset="0"/>
                <a:cs typeface="Courier New" pitchFamily="49" charset="0"/>
              </a:rPr>
              <a:t>HttpSessionBindingEvent</a:t>
            </a:r>
            <a:r>
              <a:rPr lang="en-GB" b="1" kern="1200" dirty="0" smtClean="0">
                <a:latin typeface="Courier New" pitchFamily="49" charset="0"/>
                <a:cs typeface="Courier New" pitchFamily="49" charset="0"/>
              </a:rPr>
              <a:t> event) </a:t>
            </a:r>
          </a:p>
          <a:p>
            <a:pPr>
              <a:spcBef>
                <a:spcPts val="600"/>
              </a:spcBef>
              <a:buClr>
                <a:srgbClr val="0000FF"/>
              </a:buClr>
              <a:buFont typeface="Wingdings" pitchFamily="2"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b="1" kern="1200" dirty="0" smtClean="0">
                <a:latin typeface="Courier New" pitchFamily="49" charset="0"/>
                <a:cs typeface="Courier New" pitchFamily="49" charset="0"/>
              </a:rPr>
              <a:t>	</a:t>
            </a:r>
            <a:r>
              <a:rPr lang="en-GB" dirty="0" smtClean="0"/>
              <a:t> -called when ever a new attribute is added to any session</a:t>
            </a:r>
          </a:p>
          <a:p>
            <a:pPr>
              <a:spcBef>
                <a:spcPts val="600"/>
              </a:spcBef>
              <a:buClr>
                <a:srgbClr val="0000FF"/>
              </a:buClr>
              <a:buFont typeface="Wingdings" pitchFamily="2"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dirty="0" smtClean="0"/>
              <a:t>	</a:t>
            </a:r>
            <a:r>
              <a:rPr lang="en-GB" b="1" kern="1200" dirty="0" smtClean="0">
                <a:latin typeface="Courier New" pitchFamily="49" charset="0"/>
                <a:cs typeface="Courier New" pitchFamily="49" charset="0"/>
              </a:rPr>
              <a:t>public void </a:t>
            </a:r>
            <a:r>
              <a:rPr lang="en-GB" b="1" kern="1200" dirty="0" err="1" smtClean="0">
                <a:latin typeface="Courier New" pitchFamily="49" charset="0"/>
                <a:cs typeface="Courier New" pitchFamily="49" charset="0"/>
              </a:rPr>
              <a:t>attributeRemoved</a:t>
            </a:r>
            <a:r>
              <a:rPr lang="en-GB" b="1" kern="1200" dirty="0" smtClean="0">
                <a:latin typeface="Courier New" pitchFamily="49" charset="0"/>
                <a:cs typeface="Courier New" pitchFamily="49" charset="0"/>
              </a:rPr>
              <a:t>(</a:t>
            </a:r>
            <a:r>
              <a:rPr lang="en-GB" b="1" kern="1200" dirty="0" err="1" smtClean="0">
                <a:latin typeface="Courier New" pitchFamily="49" charset="0"/>
                <a:cs typeface="Courier New" pitchFamily="49" charset="0"/>
              </a:rPr>
              <a:t>HttpSessionBindingEvent</a:t>
            </a:r>
            <a:r>
              <a:rPr lang="en-GB" b="1" kern="1200" dirty="0" smtClean="0">
                <a:latin typeface="Courier New" pitchFamily="49" charset="0"/>
                <a:cs typeface="Courier New" pitchFamily="49" charset="0"/>
              </a:rPr>
              <a:t> event)</a:t>
            </a:r>
          </a:p>
          <a:p>
            <a:pPr>
              <a:spcBef>
                <a:spcPts val="600"/>
              </a:spcBef>
              <a:buClr>
                <a:srgbClr val="0000FF"/>
              </a:buClr>
              <a:buFont typeface="Wingdings" pitchFamily="2"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b="1" kern="1200" dirty="0" smtClean="0">
                <a:latin typeface="Courier New" pitchFamily="49" charset="0"/>
                <a:cs typeface="Courier New" pitchFamily="49" charset="0"/>
              </a:rPr>
              <a:t>	</a:t>
            </a:r>
            <a:r>
              <a:rPr lang="en-GB" dirty="0" smtClean="0"/>
              <a:t>- called whenever an attribute is removed from any session.</a:t>
            </a:r>
          </a:p>
          <a:p>
            <a:pPr>
              <a:spcBef>
                <a:spcPts val="600"/>
              </a:spcBef>
              <a:buClr>
                <a:srgbClr val="0000FF"/>
              </a:buClr>
              <a:buFont typeface="Wingdings" pitchFamily="2"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dirty="0" smtClean="0"/>
              <a:t>	</a:t>
            </a:r>
            <a:r>
              <a:rPr lang="en-GB" b="1" kern="1200" dirty="0" smtClean="0">
                <a:latin typeface="Courier New" pitchFamily="49" charset="0"/>
                <a:cs typeface="Courier New" pitchFamily="49" charset="0"/>
              </a:rPr>
              <a:t>public void </a:t>
            </a:r>
            <a:r>
              <a:rPr lang="en-GB" b="1" kern="1200" dirty="0" err="1" smtClean="0">
                <a:latin typeface="Courier New" pitchFamily="49" charset="0"/>
                <a:cs typeface="Courier New" pitchFamily="49" charset="0"/>
              </a:rPr>
              <a:t>attributeReplaced</a:t>
            </a:r>
            <a:r>
              <a:rPr lang="en-GB" b="1" kern="1200" dirty="0" smtClean="0">
                <a:latin typeface="Courier New" pitchFamily="49" charset="0"/>
                <a:cs typeface="Courier New" pitchFamily="49" charset="0"/>
              </a:rPr>
              <a:t>(</a:t>
            </a:r>
            <a:r>
              <a:rPr lang="en-GB" b="1" kern="1200" dirty="0" err="1" smtClean="0">
                <a:latin typeface="Courier New" pitchFamily="49" charset="0"/>
                <a:cs typeface="Courier New" pitchFamily="49" charset="0"/>
              </a:rPr>
              <a:t>HttpSessionBindingEvent</a:t>
            </a:r>
            <a:r>
              <a:rPr lang="en-GB" b="1" kern="1200" dirty="0" smtClean="0">
                <a:latin typeface="Courier New" pitchFamily="49" charset="0"/>
                <a:cs typeface="Courier New" pitchFamily="49" charset="0"/>
              </a:rPr>
              <a:t> event) </a:t>
            </a:r>
          </a:p>
          <a:p>
            <a:pPr>
              <a:spcBef>
                <a:spcPts val="600"/>
              </a:spcBef>
              <a:buClr>
                <a:srgbClr val="0000FF"/>
              </a:buClr>
              <a:buFont typeface="Wingdings" pitchFamily="2" charset="2"/>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b="1" kern="1200" dirty="0" smtClean="0">
                <a:latin typeface="Courier New" pitchFamily="49" charset="0"/>
                <a:cs typeface="Courier New" pitchFamily="49" charset="0"/>
              </a:rPr>
              <a:t> </a:t>
            </a:r>
            <a:r>
              <a:rPr lang="en-GB" dirty="0" smtClean="0"/>
              <a:t> - called whenever an attribute is replaced (calling </a:t>
            </a:r>
            <a:r>
              <a:rPr lang="en-GB" b="1" kern="1200" dirty="0" err="1" smtClean="0">
                <a:latin typeface="Courier New" pitchFamily="49" charset="0"/>
                <a:cs typeface="Courier New" pitchFamily="49" charset="0"/>
              </a:rPr>
              <a:t>setAttribute</a:t>
            </a:r>
            <a:r>
              <a:rPr lang="en-GB" b="1" kern="1200" dirty="0" smtClean="0">
                <a:latin typeface="Courier New" pitchFamily="49" charset="0"/>
                <a:cs typeface="Courier New" pitchFamily="49" charset="0"/>
              </a:rPr>
              <a:t>()</a:t>
            </a:r>
            <a:r>
              <a:rPr lang="en-GB" dirty="0" smtClean="0"/>
              <a:t> for an attribute name already in use on the called session).</a:t>
            </a:r>
          </a:p>
          <a:p>
            <a:pPr>
              <a:lnSpc>
                <a:spcPct val="75000"/>
              </a:lnSpc>
              <a:spcBef>
                <a:spcPts val="600"/>
              </a:spcBef>
              <a:buClr>
                <a:srgbClr val="0000FF"/>
              </a:buClr>
              <a:buFont typeface="Arial" charset="0"/>
              <a:buNone/>
              <a:tabLst>
                <a:tab pos="3397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endParaRPr lang="en-GB" sz="2400" i="1" dirty="0" smtClean="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0" y="0"/>
            <a:ext cx="9144000" cy="838200"/>
          </a:xfrm>
        </p:spPr>
        <p:txBody>
          <a:bodyPr lIns="90000" tIns="46800" rIns="90000" bIns="46800">
            <a:normAutofit fontScale="90000"/>
          </a:bodyPr>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3000" dirty="0" smtClean="0"/>
              <a:t>Example:</a:t>
            </a:r>
            <a:r>
              <a:rPr lang="en-GB" sz="3000" kern="1200" dirty="0" smtClean="0">
                <a:latin typeface="Courier New" pitchFamily="49" charset="0"/>
                <a:cs typeface="Courier New" pitchFamily="49" charset="0"/>
              </a:rPr>
              <a:t> </a:t>
            </a:r>
            <a:r>
              <a:rPr lang="en-GB" sz="3000" kern="1200" dirty="0" err="1" smtClean="0">
                <a:latin typeface="Courier New" pitchFamily="49" charset="0"/>
                <a:cs typeface="Courier New" pitchFamily="49" charset="0"/>
              </a:rPr>
              <a:t>HttpSessionListener</a:t>
            </a:r>
            <a:r>
              <a:rPr lang="en-GB" sz="3000" kern="1200" dirty="0" smtClean="0">
                <a:latin typeface="Courier New" pitchFamily="49" charset="0"/>
                <a:cs typeface="Courier New" pitchFamily="49" charset="0"/>
              </a:rPr>
              <a:t> and </a:t>
            </a:r>
            <a:r>
              <a:rPr lang="en-GB" sz="3000" kern="1200" dirty="0" err="1" smtClean="0">
                <a:latin typeface="Courier New" pitchFamily="49" charset="0"/>
                <a:cs typeface="Courier New" pitchFamily="49" charset="0"/>
              </a:rPr>
              <a:t>HttpSessionAttributeListener</a:t>
            </a:r>
            <a:endParaRPr lang="en-GB" sz="3000" dirty="0" smtClean="0"/>
          </a:p>
        </p:txBody>
      </p:sp>
      <p:sp>
        <p:nvSpPr>
          <p:cNvPr id="5" name="Footer Placeholder 4"/>
          <p:cNvSpPr>
            <a:spLocks noGrp="1"/>
          </p:cNvSpPr>
          <p:nvPr>
            <p:ph type="ftr" sz="quarter" idx="11"/>
          </p:nvPr>
        </p:nvSpPr>
        <p:spPr/>
        <p:txBody>
          <a:bodyPr/>
          <a:lstStyle/>
          <a:p>
            <a:r>
              <a:rPr lang="en-IN" smtClean="0"/>
              <a:t>RVK....................</a:t>
            </a:r>
            <a:endParaRPr lang="en-IN"/>
          </a:p>
        </p:txBody>
      </p:sp>
      <p:sp>
        <p:nvSpPr>
          <p:cNvPr id="29700" name="Slide Number Placeholder 3"/>
          <p:cNvSpPr>
            <a:spLocks noGrp="1"/>
          </p:cNvSpPr>
          <p:nvPr>
            <p:ph type="sldNum" sz="quarter" idx="12"/>
          </p:nvPr>
        </p:nvSpPr>
        <p:spPr>
          <a:noFill/>
        </p:spPr>
        <p:txBody>
          <a:bodyPr/>
          <a:lstStyle/>
          <a:p>
            <a:fld id="{DDC4AB50-0856-498D-8753-4FB69AB0AAB6}" type="slidenum">
              <a:rPr lang="en-US" smtClean="0">
                <a:latin typeface="Arial" charset="0"/>
              </a:rPr>
              <a:pPr/>
              <a:t>26</a:t>
            </a:fld>
            <a:endParaRPr lang="en-US" smtClean="0">
              <a:latin typeface="Arial" charset="0"/>
            </a:endParaRPr>
          </a:p>
        </p:txBody>
      </p:sp>
      <p:sp>
        <p:nvSpPr>
          <p:cNvPr id="29699" name="Rectangle 2"/>
          <p:cNvSpPr>
            <a:spLocks noGrp="1" noChangeArrowheads="1"/>
          </p:cNvSpPr>
          <p:nvPr>
            <p:ph sz="quarter" idx="1"/>
          </p:nvPr>
        </p:nvSpPr>
        <p:spPr/>
        <p:txBody>
          <a:bodyPr lIns="90000" tIns="46800" rIns="90000" bIns="46800">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This time the example uses both the listeners . Note that same class can be used to implement both the listener.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We will add to the same application that we did in session handling.</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The application sells books and </a:t>
            </a:r>
            <a:r>
              <a:rPr lang="en-GB" dirty="0" err="1" smtClean="0"/>
              <a:t>cds</a:t>
            </a:r>
            <a:r>
              <a:rPr lang="en-GB" dirty="0" smtClean="0"/>
              <a:t> online.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 discount of 10% on purchase of more than Rs.2000.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The discount part of the code is added as an independent component  so that it can be plucked anytime.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IN" smtClean="0"/>
              <a:t>RVK....................</a:t>
            </a:r>
            <a:endParaRPr lang="en-IN"/>
          </a:p>
        </p:txBody>
      </p:sp>
      <p:sp>
        <p:nvSpPr>
          <p:cNvPr id="30722" name="Slide Number Placeholder 3"/>
          <p:cNvSpPr>
            <a:spLocks noGrp="1"/>
          </p:cNvSpPr>
          <p:nvPr>
            <p:ph type="sldNum" sz="quarter" idx="12"/>
          </p:nvPr>
        </p:nvSpPr>
        <p:spPr>
          <a:noFill/>
        </p:spPr>
        <p:txBody>
          <a:bodyPr/>
          <a:lstStyle/>
          <a:p>
            <a:fld id="{0C5A1AE9-F173-4402-A340-E2893097AD67}" type="slidenum">
              <a:rPr lang="en-US" smtClean="0">
                <a:latin typeface="Arial" charset="0"/>
              </a:rPr>
              <a:pPr/>
              <a:t>27</a:t>
            </a:fld>
            <a:endParaRPr lang="en-US" smtClean="0">
              <a:latin typeface="Arial" charset="0"/>
            </a:endParaRPr>
          </a:p>
        </p:txBody>
      </p:sp>
      <p:pic>
        <p:nvPicPr>
          <p:cNvPr id="114690" name="Picture 2"/>
          <p:cNvPicPr>
            <a:picLocks noChangeAspect="1" noChangeArrowheads="1"/>
          </p:cNvPicPr>
          <p:nvPr/>
        </p:nvPicPr>
        <p:blipFill>
          <a:blip r:embed="rId2" cstate="print"/>
          <a:srcRect/>
          <a:stretch>
            <a:fillRect/>
          </a:stretch>
        </p:blipFill>
        <p:spPr bwMode="auto">
          <a:xfrm>
            <a:off x="2743200" y="381000"/>
            <a:ext cx="4605338" cy="2286000"/>
          </a:xfrm>
          <a:prstGeom prst="rect">
            <a:avLst/>
          </a:prstGeom>
          <a:ln>
            <a:noFill/>
          </a:ln>
          <a:effectLst>
            <a:outerShdw blurRad="292100" dist="139700" dir="2700000" algn="tl" rotWithShape="0">
              <a:srgbClr val="333333">
                <a:alpha val="65000"/>
              </a:srgbClr>
            </a:outerShdw>
          </a:effectLst>
        </p:spPr>
      </p:pic>
      <p:pic>
        <p:nvPicPr>
          <p:cNvPr id="6" name="Picture 2"/>
          <p:cNvPicPr>
            <a:picLocks noChangeAspect="1" noChangeArrowheads="1"/>
          </p:cNvPicPr>
          <p:nvPr/>
        </p:nvPicPr>
        <p:blipFill>
          <a:blip r:embed="rId3" cstate="print"/>
          <a:srcRect/>
          <a:stretch>
            <a:fillRect/>
          </a:stretch>
        </p:blipFill>
        <p:spPr bwMode="auto">
          <a:xfrm>
            <a:off x="838200" y="3505200"/>
            <a:ext cx="3181350" cy="2181225"/>
          </a:xfrm>
          <a:prstGeom prst="rect">
            <a:avLst/>
          </a:prstGeom>
          <a:ln>
            <a:noFill/>
          </a:ln>
          <a:effectLst>
            <a:outerShdw blurRad="292100" dist="139700" dir="2700000" algn="tl" rotWithShape="0">
              <a:srgbClr val="333333">
                <a:alpha val="65000"/>
              </a:srgbClr>
            </a:outerShdw>
          </a:effectLst>
        </p:spPr>
      </p:pic>
      <p:pic>
        <p:nvPicPr>
          <p:cNvPr id="7" name="Picture 2"/>
          <p:cNvPicPr>
            <a:picLocks noChangeAspect="1" noChangeArrowheads="1"/>
          </p:cNvPicPr>
          <p:nvPr/>
        </p:nvPicPr>
        <p:blipFill>
          <a:blip r:embed="rId4" cstate="print"/>
          <a:srcRect/>
          <a:stretch>
            <a:fillRect/>
          </a:stretch>
        </p:blipFill>
        <p:spPr bwMode="auto">
          <a:xfrm>
            <a:off x="4800600" y="3352800"/>
            <a:ext cx="3533775" cy="2209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smtClean="0"/>
              <a:t>RVK....................</a:t>
            </a:r>
            <a:endParaRPr lang="en-IN"/>
          </a:p>
        </p:txBody>
      </p:sp>
      <p:sp>
        <p:nvSpPr>
          <p:cNvPr id="2" name="Slide Number Placeholder 1"/>
          <p:cNvSpPr>
            <a:spLocks noGrp="1"/>
          </p:cNvSpPr>
          <p:nvPr>
            <p:ph type="sldNum" sz="quarter" idx="12"/>
          </p:nvPr>
        </p:nvSpPr>
        <p:spPr/>
        <p:txBody>
          <a:bodyPr/>
          <a:lstStyle/>
          <a:p>
            <a:pPr>
              <a:defRPr/>
            </a:pPr>
            <a:fld id="{550831A2-D4CB-4C16-9303-8EC93D50D53D}" type="slidenum">
              <a:rPr lang="en-US" smtClean="0"/>
              <a:pPr>
                <a:defRPr/>
              </a:pPr>
              <a:t>28</a:t>
            </a:fld>
            <a:endParaRPr lang="en-US"/>
          </a:p>
        </p:txBody>
      </p:sp>
      <p:sp>
        <p:nvSpPr>
          <p:cNvPr id="3" name="Rectangle 2"/>
          <p:cNvSpPr/>
          <p:nvPr/>
        </p:nvSpPr>
        <p:spPr>
          <a:xfrm>
            <a:off x="533400" y="533400"/>
            <a:ext cx="8305800" cy="3785652"/>
          </a:xfrm>
          <a:prstGeom prst="rect">
            <a:avLst/>
          </a:prstGeom>
        </p:spPr>
        <p:txBody>
          <a:bodyPr wrap="square">
            <a:spAutoFit/>
          </a:bodyPr>
          <a:lstStyle/>
          <a:p>
            <a:r>
              <a:rPr lang="en-GB" sz="2000" b="1" dirty="0">
                <a:latin typeface="Courier New" pitchFamily="49" charset="0"/>
                <a:cs typeface="Courier New" pitchFamily="49" charset="0"/>
              </a:rPr>
              <a:t>@</a:t>
            </a:r>
            <a:r>
              <a:rPr lang="en-GB" sz="2000" b="1" dirty="0" err="1">
                <a:latin typeface="Courier New" pitchFamily="49" charset="0"/>
                <a:cs typeface="Courier New" pitchFamily="49" charset="0"/>
              </a:rPr>
              <a:t>WebServlet</a:t>
            </a:r>
            <a:r>
              <a:rPr lang="en-GB" sz="2000" b="1" dirty="0">
                <a:latin typeface="Courier New" pitchFamily="49" charset="0"/>
                <a:cs typeface="Courier New" pitchFamily="49" charset="0"/>
              </a:rPr>
              <a:t>("/</a:t>
            </a:r>
            <a:r>
              <a:rPr lang="en-GB" sz="2000" b="1" dirty="0" err="1">
                <a:latin typeface="Courier New" pitchFamily="49" charset="0"/>
                <a:cs typeface="Courier New" pitchFamily="49" charset="0"/>
              </a:rPr>
              <a:t>AddToCartServlet</a:t>
            </a:r>
            <a:r>
              <a:rPr lang="en-GB" sz="2000" b="1" dirty="0">
                <a:latin typeface="Courier New" pitchFamily="49" charset="0"/>
                <a:cs typeface="Courier New" pitchFamily="49" charset="0"/>
              </a:rPr>
              <a:t>")</a:t>
            </a:r>
          </a:p>
          <a:p>
            <a:r>
              <a:rPr lang="en-GB" sz="2000" b="1" dirty="0">
                <a:latin typeface="Courier New" pitchFamily="49" charset="0"/>
                <a:cs typeface="Courier New" pitchFamily="49" charset="0"/>
              </a:rPr>
              <a:t>public class </a:t>
            </a:r>
            <a:r>
              <a:rPr lang="en-GB" sz="2000" b="1" dirty="0" err="1">
                <a:latin typeface="Courier New" pitchFamily="49" charset="0"/>
                <a:cs typeface="Courier New" pitchFamily="49" charset="0"/>
              </a:rPr>
              <a:t>AddToCartServlet</a:t>
            </a:r>
            <a:r>
              <a:rPr lang="en-GB" sz="2000" b="1" dirty="0">
                <a:latin typeface="Courier New" pitchFamily="49" charset="0"/>
                <a:cs typeface="Courier New" pitchFamily="49" charset="0"/>
              </a:rPr>
              <a:t> extends </a:t>
            </a:r>
            <a:r>
              <a:rPr lang="en-GB" sz="2000" b="1" dirty="0" err="1">
                <a:latin typeface="Courier New" pitchFamily="49" charset="0"/>
                <a:cs typeface="Courier New" pitchFamily="49" charset="0"/>
              </a:rPr>
              <a:t>HttpServlet</a:t>
            </a:r>
            <a:r>
              <a:rPr lang="en-GB" sz="2000" b="1" dirty="0">
                <a:latin typeface="Courier New" pitchFamily="49" charset="0"/>
                <a:cs typeface="Courier New" pitchFamily="49" charset="0"/>
              </a:rPr>
              <a:t> </a:t>
            </a:r>
            <a:r>
              <a:rPr lang="en-GB" sz="2000" b="1"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GB" sz="2000" b="1" dirty="0">
                <a:latin typeface="Courier New" pitchFamily="49" charset="0"/>
                <a:cs typeface="Courier New" pitchFamily="49" charset="0"/>
              </a:rPr>
              <a:t>if(music!=null)</a:t>
            </a:r>
          </a:p>
          <a:p>
            <a:r>
              <a:rPr lang="en-GB" sz="2000" b="1" dirty="0">
                <a:latin typeface="Courier New" pitchFamily="49" charset="0"/>
                <a:cs typeface="Courier New" pitchFamily="49" charset="0"/>
              </a:rPr>
              <a:t>for(</a:t>
            </a:r>
            <a:r>
              <a:rPr lang="en-GB" sz="2000" b="1" dirty="0" err="1">
                <a:latin typeface="Courier New" pitchFamily="49" charset="0"/>
                <a:cs typeface="Courier New" pitchFamily="49" charset="0"/>
              </a:rPr>
              <a:t>int</a:t>
            </a:r>
            <a:r>
              <a:rPr lang="en-GB" sz="2000" b="1" dirty="0">
                <a:latin typeface="Courier New" pitchFamily="49" charset="0"/>
                <a:cs typeface="Courier New" pitchFamily="49" charset="0"/>
              </a:rPr>
              <a:t> </a:t>
            </a:r>
            <a:r>
              <a:rPr lang="en-GB" sz="2000" b="1" dirty="0" err="1">
                <a:latin typeface="Courier New" pitchFamily="49" charset="0"/>
                <a:cs typeface="Courier New" pitchFamily="49" charset="0"/>
              </a:rPr>
              <a:t>i</a:t>
            </a:r>
            <a:r>
              <a:rPr lang="en-GB" sz="2000" b="1" dirty="0">
                <a:latin typeface="Courier New" pitchFamily="49" charset="0"/>
                <a:cs typeface="Courier New" pitchFamily="49" charset="0"/>
              </a:rPr>
              <a:t>=0;i&lt;</a:t>
            </a:r>
            <a:r>
              <a:rPr lang="en-GB" sz="2000" b="1" dirty="0" err="1">
                <a:latin typeface="Courier New" pitchFamily="49" charset="0"/>
                <a:cs typeface="Courier New" pitchFamily="49" charset="0"/>
              </a:rPr>
              <a:t>music.length;i</a:t>
            </a:r>
            <a:r>
              <a:rPr lang="en-GB" sz="2000" b="1" dirty="0">
                <a:latin typeface="Courier New" pitchFamily="49" charset="0"/>
                <a:cs typeface="Courier New" pitchFamily="49" charset="0"/>
              </a:rPr>
              <a:t>++)</a:t>
            </a:r>
            <a:r>
              <a:rPr lang="en-GB" sz="2000" b="1" dirty="0" err="1">
                <a:latin typeface="Courier New" pitchFamily="49" charset="0"/>
                <a:cs typeface="Courier New" pitchFamily="49" charset="0"/>
              </a:rPr>
              <a:t>cart.add</a:t>
            </a:r>
            <a:r>
              <a:rPr lang="en-GB" sz="2000" b="1" dirty="0">
                <a:latin typeface="Courier New" pitchFamily="49" charset="0"/>
                <a:cs typeface="Courier New" pitchFamily="49" charset="0"/>
              </a:rPr>
              <a:t>(music[</a:t>
            </a:r>
            <a:r>
              <a:rPr lang="en-GB" sz="2000" b="1" dirty="0" err="1">
                <a:latin typeface="Courier New" pitchFamily="49" charset="0"/>
                <a:cs typeface="Courier New" pitchFamily="49" charset="0"/>
              </a:rPr>
              <a:t>i</a:t>
            </a:r>
            <a:r>
              <a:rPr lang="en-GB" sz="2000" b="1" dirty="0">
                <a:latin typeface="Courier New" pitchFamily="49" charset="0"/>
                <a:cs typeface="Courier New" pitchFamily="49" charset="0"/>
              </a:rPr>
              <a:t>]);</a:t>
            </a:r>
          </a:p>
          <a:p>
            <a:endParaRPr lang="en-GB" sz="2000" b="1" dirty="0">
              <a:latin typeface="Courier New" pitchFamily="49" charset="0"/>
              <a:cs typeface="Courier New" pitchFamily="49" charset="0"/>
            </a:endParaRPr>
          </a:p>
          <a:p>
            <a:r>
              <a:rPr lang="en-GB" sz="2000" b="1" dirty="0">
                <a:latin typeface="Courier New" pitchFamily="49" charset="0"/>
                <a:cs typeface="Courier New" pitchFamily="49" charset="0"/>
              </a:rPr>
              <a:t>if(book!=null)</a:t>
            </a:r>
          </a:p>
          <a:p>
            <a:r>
              <a:rPr lang="en-GB" sz="2000" b="1" dirty="0">
                <a:latin typeface="Courier New" pitchFamily="49" charset="0"/>
                <a:cs typeface="Courier New" pitchFamily="49" charset="0"/>
              </a:rPr>
              <a:t>for(</a:t>
            </a:r>
            <a:r>
              <a:rPr lang="en-GB" sz="2000" b="1" dirty="0" err="1">
                <a:latin typeface="Courier New" pitchFamily="49" charset="0"/>
                <a:cs typeface="Courier New" pitchFamily="49" charset="0"/>
              </a:rPr>
              <a:t>int</a:t>
            </a:r>
            <a:r>
              <a:rPr lang="en-GB" sz="2000" b="1" dirty="0">
                <a:latin typeface="Courier New" pitchFamily="49" charset="0"/>
                <a:cs typeface="Courier New" pitchFamily="49" charset="0"/>
              </a:rPr>
              <a:t> </a:t>
            </a:r>
            <a:r>
              <a:rPr lang="en-GB" sz="2000" b="1" dirty="0" err="1">
                <a:latin typeface="Courier New" pitchFamily="49" charset="0"/>
                <a:cs typeface="Courier New" pitchFamily="49" charset="0"/>
              </a:rPr>
              <a:t>i</a:t>
            </a:r>
            <a:r>
              <a:rPr lang="en-GB" sz="2000" b="1" dirty="0">
                <a:latin typeface="Courier New" pitchFamily="49" charset="0"/>
                <a:cs typeface="Courier New" pitchFamily="49" charset="0"/>
              </a:rPr>
              <a:t>=0;i&lt;</a:t>
            </a:r>
            <a:r>
              <a:rPr lang="en-GB" sz="2000" b="1" dirty="0" err="1">
                <a:latin typeface="Courier New" pitchFamily="49" charset="0"/>
                <a:cs typeface="Courier New" pitchFamily="49" charset="0"/>
              </a:rPr>
              <a:t>book.length;i</a:t>
            </a:r>
            <a:r>
              <a:rPr lang="en-GB" sz="2000" b="1" dirty="0">
                <a:latin typeface="Courier New" pitchFamily="49" charset="0"/>
                <a:cs typeface="Courier New" pitchFamily="49" charset="0"/>
              </a:rPr>
              <a:t>++) </a:t>
            </a:r>
            <a:r>
              <a:rPr lang="en-GB" sz="2000" b="1" dirty="0" err="1">
                <a:latin typeface="Courier New" pitchFamily="49" charset="0"/>
                <a:cs typeface="Courier New" pitchFamily="49" charset="0"/>
              </a:rPr>
              <a:t>cart.add</a:t>
            </a:r>
            <a:r>
              <a:rPr lang="en-GB" sz="2000" b="1" dirty="0">
                <a:latin typeface="Courier New" pitchFamily="49" charset="0"/>
                <a:cs typeface="Courier New" pitchFamily="49" charset="0"/>
              </a:rPr>
              <a:t>(book[</a:t>
            </a:r>
            <a:r>
              <a:rPr lang="en-GB" sz="2000" b="1" dirty="0" err="1">
                <a:latin typeface="Courier New" pitchFamily="49" charset="0"/>
                <a:cs typeface="Courier New" pitchFamily="49" charset="0"/>
              </a:rPr>
              <a:t>i</a:t>
            </a:r>
            <a:r>
              <a:rPr lang="en-GB" sz="2000" b="1" dirty="0" smtClean="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smtClean="0">
                <a:latin typeface="Courier New" pitchFamily="49" charset="0"/>
                <a:cs typeface="Courier New" pitchFamily="49" charset="0"/>
              </a:rPr>
              <a:t>…</a:t>
            </a:r>
          </a:p>
          <a:p>
            <a:r>
              <a:rPr lang="en-US" sz="2000" b="1" dirty="0">
                <a:latin typeface="Courier New" pitchFamily="49" charset="0"/>
                <a:cs typeface="Courier New" pitchFamily="49" charset="0"/>
              </a:rPr>
              <a:t>}</a:t>
            </a:r>
            <a:endParaRPr lang="en-GB" sz="2000" b="1" dirty="0">
              <a:latin typeface="Courier New" pitchFamily="49" charset="0"/>
              <a:cs typeface="Courier New" pitchFamily="49" charset="0"/>
            </a:endParaRPr>
          </a:p>
        </p:txBody>
      </p:sp>
      <p:sp>
        <p:nvSpPr>
          <p:cNvPr id="4" name="TextBox 3"/>
          <p:cNvSpPr txBox="1"/>
          <p:nvPr/>
        </p:nvSpPr>
        <p:spPr>
          <a:xfrm>
            <a:off x="381000" y="4419600"/>
            <a:ext cx="8458200" cy="2246769"/>
          </a:xfrm>
          <a:prstGeom prst="rect">
            <a:avLst/>
          </a:prstGeom>
          <a:noFill/>
        </p:spPr>
        <p:txBody>
          <a:bodyPr wrap="square" rtlCol="0">
            <a:spAutoFit/>
          </a:bodyPr>
          <a:lstStyle/>
          <a:p>
            <a:r>
              <a:rPr lang="en-US" sz="2000" dirty="0">
                <a:solidFill>
                  <a:srgbClr val="5F5F5F"/>
                </a:solidFill>
                <a:latin typeface="+mn-lt"/>
              </a:rPr>
              <a:t>When ever an </a:t>
            </a:r>
            <a:r>
              <a:rPr lang="en-US" sz="2000" dirty="0" smtClean="0">
                <a:solidFill>
                  <a:srgbClr val="5F5F5F"/>
                </a:solidFill>
                <a:latin typeface="+mn-lt"/>
              </a:rPr>
              <a:t>attribute (cart object) </a:t>
            </a:r>
            <a:r>
              <a:rPr lang="en-US" sz="2000" dirty="0">
                <a:solidFill>
                  <a:srgbClr val="5F5F5F"/>
                </a:solidFill>
                <a:latin typeface="+mn-lt"/>
              </a:rPr>
              <a:t>is </a:t>
            </a:r>
            <a:r>
              <a:rPr lang="en-US" sz="2000" dirty="0" smtClean="0">
                <a:solidFill>
                  <a:srgbClr val="5F5F5F"/>
                </a:solidFill>
                <a:latin typeface="+mn-lt"/>
              </a:rPr>
              <a:t>changed to </a:t>
            </a:r>
            <a:r>
              <a:rPr lang="en-US" sz="2000" dirty="0">
                <a:solidFill>
                  <a:srgbClr val="5F5F5F"/>
                </a:solidFill>
                <a:latin typeface="+mn-lt"/>
              </a:rPr>
              <a:t>the session bill amount is calculated</a:t>
            </a:r>
            <a:r>
              <a:rPr lang="en-US" sz="2000" dirty="0" smtClean="0">
                <a:solidFill>
                  <a:srgbClr val="5F5F5F"/>
                </a:solidFill>
                <a:latin typeface="+mn-lt"/>
              </a:rPr>
              <a:t>. </a:t>
            </a:r>
          </a:p>
          <a:p>
            <a:r>
              <a:rPr lang="en-US" sz="2000" dirty="0" smtClean="0">
                <a:solidFill>
                  <a:srgbClr val="5F5F5F"/>
                </a:solidFill>
                <a:latin typeface="+mn-lt"/>
              </a:rPr>
              <a:t> </a:t>
            </a:r>
          </a:p>
          <a:p>
            <a:r>
              <a:rPr lang="en-US" sz="2000" dirty="0" smtClean="0">
                <a:solidFill>
                  <a:srgbClr val="5F5F5F"/>
                </a:solidFill>
                <a:latin typeface="+mn-lt"/>
              </a:rPr>
              <a:t>The calculation will be done when new cart object is added. So while initialization of session we add an empty cart object.</a:t>
            </a:r>
          </a:p>
          <a:p>
            <a:endParaRPr lang="en-US" sz="2000" dirty="0">
              <a:solidFill>
                <a:srgbClr val="5F5F5F"/>
              </a:solidFill>
              <a:latin typeface="+mn-lt"/>
            </a:endParaRPr>
          </a:p>
          <a:p>
            <a:r>
              <a:rPr lang="en-US" sz="2000" dirty="0">
                <a:solidFill>
                  <a:srgbClr val="5F5F5F"/>
                </a:solidFill>
                <a:latin typeface="+mn-lt"/>
              </a:rPr>
              <a:t>If bill amount exceeds 2000 a discount of 10% is given </a:t>
            </a:r>
            <a:r>
              <a:rPr lang="en-US" sz="2000" dirty="0" smtClean="0">
                <a:solidFill>
                  <a:srgbClr val="5F5F5F"/>
                </a:solidFill>
                <a:latin typeface="+mn-lt"/>
              </a:rPr>
              <a:t>.</a:t>
            </a:r>
            <a:endParaRPr lang="en-GB" sz="2000" dirty="0">
              <a:solidFill>
                <a:srgbClr val="5F5F5F"/>
              </a:solidFill>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IN" smtClean="0"/>
              <a:t>RVK....................</a:t>
            </a:r>
            <a:endParaRPr lang="en-IN"/>
          </a:p>
        </p:txBody>
      </p:sp>
      <p:sp>
        <p:nvSpPr>
          <p:cNvPr id="31746" name="Slide Number Placeholder 1"/>
          <p:cNvSpPr>
            <a:spLocks noGrp="1"/>
          </p:cNvSpPr>
          <p:nvPr>
            <p:ph type="sldNum" sz="quarter" idx="12"/>
          </p:nvPr>
        </p:nvSpPr>
        <p:spPr>
          <a:noFill/>
        </p:spPr>
        <p:txBody>
          <a:bodyPr/>
          <a:lstStyle/>
          <a:p>
            <a:fld id="{26BE453D-8F9C-4DCC-82F8-BFB89202A16B}" type="slidenum">
              <a:rPr lang="en-US" smtClean="0">
                <a:latin typeface="Arial" charset="0"/>
              </a:rPr>
              <a:pPr/>
              <a:t>29</a:t>
            </a:fld>
            <a:endParaRPr lang="en-US" smtClean="0">
              <a:latin typeface="Arial" charset="0"/>
            </a:endParaRPr>
          </a:p>
        </p:txBody>
      </p:sp>
      <p:sp>
        <p:nvSpPr>
          <p:cNvPr id="3" name="Rectangle 2"/>
          <p:cNvSpPr/>
          <p:nvPr/>
        </p:nvSpPr>
        <p:spPr>
          <a:xfrm>
            <a:off x="228600" y="228600"/>
            <a:ext cx="8610600" cy="6555641"/>
          </a:xfrm>
          <a:prstGeom prst="rect">
            <a:avLst/>
          </a:prstGeom>
        </p:spPr>
        <p:txBody>
          <a:bodyPr wrap="square">
            <a:spAutoFit/>
          </a:bodyPr>
          <a:lstStyle/>
          <a:p>
            <a:r>
              <a:rPr lang="en-GB" sz="2000" b="1" dirty="0">
                <a:latin typeface="Courier New" pitchFamily="49" charset="0"/>
                <a:cs typeface="Courier New" pitchFamily="49" charset="0"/>
              </a:rPr>
              <a:t>@</a:t>
            </a:r>
            <a:r>
              <a:rPr lang="en-GB" sz="2000" b="1" dirty="0" err="1">
                <a:latin typeface="Courier New" pitchFamily="49" charset="0"/>
                <a:cs typeface="Courier New" pitchFamily="49" charset="0"/>
              </a:rPr>
              <a:t>WebListener</a:t>
            </a:r>
            <a:endParaRPr lang="en-GB" sz="2000" b="1" dirty="0">
              <a:latin typeface="Courier New" pitchFamily="49" charset="0"/>
              <a:cs typeface="Courier New" pitchFamily="49" charset="0"/>
            </a:endParaRPr>
          </a:p>
          <a:p>
            <a:r>
              <a:rPr lang="en-GB" sz="2000" b="1" dirty="0">
                <a:latin typeface="Courier New" pitchFamily="49" charset="0"/>
                <a:cs typeface="Courier New" pitchFamily="49" charset="0"/>
              </a:rPr>
              <a:t>public class </a:t>
            </a:r>
            <a:r>
              <a:rPr lang="en-GB" sz="2000" b="1" dirty="0" err="1">
                <a:latin typeface="Courier New" pitchFamily="49" charset="0"/>
                <a:cs typeface="Courier New" pitchFamily="49" charset="0"/>
              </a:rPr>
              <a:t>DiscListner</a:t>
            </a:r>
            <a:r>
              <a:rPr lang="en-GB" sz="2000" b="1" dirty="0">
                <a:latin typeface="Courier New" pitchFamily="49" charset="0"/>
                <a:cs typeface="Courier New" pitchFamily="49" charset="0"/>
              </a:rPr>
              <a:t> implements </a:t>
            </a:r>
            <a:r>
              <a:rPr lang="en-GB" sz="2000" b="1" dirty="0" err="1">
                <a:latin typeface="Courier New" pitchFamily="49" charset="0"/>
                <a:cs typeface="Courier New" pitchFamily="49" charset="0"/>
              </a:rPr>
              <a:t>HttpSessionListener</a:t>
            </a:r>
            <a:r>
              <a:rPr lang="en-GB" sz="2000" b="1" dirty="0">
                <a:latin typeface="Courier New" pitchFamily="49" charset="0"/>
                <a:cs typeface="Courier New" pitchFamily="49" charset="0"/>
              </a:rPr>
              <a:t>, </a:t>
            </a:r>
            <a:r>
              <a:rPr lang="en-GB" sz="2000" b="1" dirty="0" err="1">
                <a:latin typeface="Courier New" pitchFamily="49" charset="0"/>
                <a:cs typeface="Courier New" pitchFamily="49" charset="0"/>
              </a:rPr>
              <a:t>HttpSessionAttributeListener</a:t>
            </a:r>
            <a:r>
              <a:rPr lang="en-GB" sz="2000" b="1" dirty="0">
                <a:latin typeface="Courier New" pitchFamily="49" charset="0"/>
                <a:cs typeface="Courier New" pitchFamily="49" charset="0"/>
              </a:rPr>
              <a:t> {</a:t>
            </a:r>
          </a:p>
          <a:p>
            <a:r>
              <a:rPr lang="en-GB" sz="2000" b="1" dirty="0" smtClean="0">
                <a:latin typeface="Courier New" pitchFamily="49" charset="0"/>
                <a:cs typeface="Courier New" pitchFamily="49" charset="0"/>
              </a:rPr>
              <a:t>public </a:t>
            </a:r>
            <a:r>
              <a:rPr lang="en-GB" sz="2000" b="1" dirty="0" err="1">
                <a:latin typeface="Courier New" pitchFamily="49" charset="0"/>
                <a:cs typeface="Courier New" pitchFamily="49" charset="0"/>
              </a:rPr>
              <a:t>DiscListner</a:t>
            </a:r>
            <a:r>
              <a:rPr lang="en-GB" sz="2000" b="1" dirty="0">
                <a:latin typeface="Courier New" pitchFamily="49" charset="0"/>
                <a:cs typeface="Courier New" pitchFamily="49" charset="0"/>
              </a:rPr>
              <a:t>() </a:t>
            </a:r>
            <a:r>
              <a:rPr lang="en-GB" sz="2000" b="1" dirty="0" smtClean="0">
                <a:latin typeface="Courier New" pitchFamily="49" charset="0"/>
                <a:cs typeface="Courier New" pitchFamily="49" charset="0"/>
              </a:rPr>
              <a:t>{}</a:t>
            </a:r>
          </a:p>
          <a:p>
            <a:r>
              <a:rPr lang="en-US" sz="2000" b="1" dirty="0" smtClean="0">
                <a:solidFill>
                  <a:schemeClr val="accent2"/>
                </a:solidFill>
                <a:latin typeface="Courier New" pitchFamily="49" charset="0"/>
                <a:cs typeface="Courier New" pitchFamily="49" charset="0"/>
              </a:rPr>
              <a:t>/*</a:t>
            </a:r>
          </a:p>
          <a:p>
            <a:r>
              <a:rPr lang="en-US" sz="2000" b="1" dirty="0" smtClean="0">
                <a:solidFill>
                  <a:schemeClr val="accent2"/>
                </a:solidFill>
                <a:latin typeface="Courier New" pitchFamily="49" charset="0"/>
                <a:cs typeface="Courier New" pitchFamily="49" charset="0"/>
              </a:rPr>
              <a:t>Cart and bill attributes are initialized. </a:t>
            </a:r>
            <a:r>
              <a:rPr lang="en-GB" sz="2000" b="1" dirty="0" err="1" smtClean="0">
                <a:solidFill>
                  <a:schemeClr val="accent2"/>
                </a:solidFill>
                <a:latin typeface="Courier New" pitchFamily="49" charset="0"/>
                <a:cs typeface="Courier New" pitchFamily="49" charset="0"/>
              </a:rPr>
              <a:t>attributeAdded</a:t>
            </a:r>
            <a:r>
              <a:rPr lang="en-GB" sz="2000" b="1" dirty="0" smtClean="0">
                <a:solidFill>
                  <a:schemeClr val="accent2"/>
                </a:solidFill>
                <a:latin typeface="Courier New" pitchFamily="49" charset="0"/>
                <a:cs typeface="Courier New" pitchFamily="49" charset="0"/>
              </a:rPr>
              <a:t> will be called. But since nothing is done there is no effect</a:t>
            </a:r>
          </a:p>
          <a:p>
            <a:r>
              <a:rPr lang="en-US" sz="2000" b="1" dirty="0" smtClean="0">
                <a:solidFill>
                  <a:schemeClr val="accent2"/>
                </a:solidFill>
                <a:latin typeface="Courier New" pitchFamily="49" charset="0"/>
                <a:cs typeface="Courier New" pitchFamily="49" charset="0"/>
              </a:rPr>
              <a:t>*/</a:t>
            </a:r>
            <a:endParaRPr lang="en-GB" sz="2000" b="1" dirty="0">
              <a:solidFill>
                <a:schemeClr val="accent2"/>
              </a:solidFill>
              <a:latin typeface="Courier New" pitchFamily="49" charset="0"/>
              <a:cs typeface="Courier New" pitchFamily="49" charset="0"/>
            </a:endParaRPr>
          </a:p>
          <a:p>
            <a:r>
              <a:rPr lang="en-GB" sz="2000" b="1" dirty="0" smtClean="0">
                <a:latin typeface="Courier New" pitchFamily="49" charset="0"/>
                <a:cs typeface="Courier New" pitchFamily="49" charset="0"/>
              </a:rPr>
              <a:t>  public </a:t>
            </a:r>
            <a:r>
              <a:rPr lang="en-GB" sz="2000" b="1" dirty="0">
                <a:latin typeface="Courier New" pitchFamily="49" charset="0"/>
                <a:cs typeface="Courier New" pitchFamily="49" charset="0"/>
              </a:rPr>
              <a:t>void </a:t>
            </a:r>
            <a:r>
              <a:rPr lang="en-GB" sz="2000" b="1" dirty="0" err="1">
                <a:latin typeface="Courier New" pitchFamily="49" charset="0"/>
                <a:cs typeface="Courier New" pitchFamily="49" charset="0"/>
              </a:rPr>
              <a:t>sessionCreated</a:t>
            </a:r>
            <a:r>
              <a:rPr lang="en-GB" sz="2000" b="1" dirty="0">
                <a:latin typeface="Courier New" pitchFamily="49" charset="0"/>
                <a:cs typeface="Courier New" pitchFamily="49" charset="0"/>
              </a:rPr>
              <a:t>(</a:t>
            </a:r>
            <a:r>
              <a:rPr lang="en-GB" sz="2000" b="1" dirty="0" err="1">
                <a:latin typeface="Courier New" pitchFamily="49" charset="0"/>
                <a:cs typeface="Courier New" pitchFamily="49" charset="0"/>
              </a:rPr>
              <a:t>HttpSessionEvent</a:t>
            </a:r>
            <a:r>
              <a:rPr lang="en-GB" sz="2000" b="1" dirty="0">
                <a:latin typeface="Courier New" pitchFamily="49" charset="0"/>
                <a:cs typeface="Courier New" pitchFamily="49" charset="0"/>
              </a:rPr>
              <a:t> arg0) {</a:t>
            </a:r>
          </a:p>
          <a:p>
            <a:r>
              <a:rPr lang="en-GB" sz="2000" b="1" dirty="0">
                <a:latin typeface="Courier New" pitchFamily="49" charset="0"/>
                <a:cs typeface="Courier New" pitchFamily="49" charset="0"/>
              </a:rPr>
              <a:t>    </a:t>
            </a:r>
            <a:r>
              <a:rPr lang="en-GB" sz="2000" b="1" dirty="0" err="1">
                <a:latin typeface="Courier New" pitchFamily="49" charset="0"/>
                <a:cs typeface="Courier New" pitchFamily="49" charset="0"/>
              </a:rPr>
              <a:t>HttpSession</a:t>
            </a:r>
            <a:r>
              <a:rPr lang="en-GB" sz="2000" b="1" dirty="0">
                <a:latin typeface="Courier New" pitchFamily="49" charset="0"/>
                <a:cs typeface="Courier New" pitchFamily="49" charset="0"/>
              </a:rPr>
              <a:t> </a:t>
            </a:r>
            <a:r>
              <a:rPr lang="en-GB" sz="2000" b="1" dirty="0" err="1">
                <a:latin typeface="Courier New" pitchFamily="49" charset="0"/>
                <a:cs typeface="Courier New" pitchFamily="49" charset="0"/>
              </a:rPr>
              <a:t>ses</a:t>
            </a:r>
            <a:r>
              <a:rPr lang="en-GB" sz="2000" b="1" dirty="0">
                <a:latin typeface="Courier New" pitchFamily="49" charset="0"/>
                <a:cs typeface="Courier New" pitchFamily="49" charset="0"/>
              </a:rPr>
              <a:t>=arg0.getSession();</a:t>
            </a:r>
          </a:p>
          <a:p>
            <a:r>
              <a:rPr lang="en-GB" sz="2000" b="1" dirty="0">
                <a:latin typeface="Courier New" pitchFamily="49" charset="0"/>
                <a:cs typeface="Courier New" pitchFamily="49" charset="0"/>
              </a:rPr>
              <a:t>     </a:t>
            </a:r>
            <a:r>
              <a:rPr lang="en-GB" sz="2000" b="1" dirty="0" err="1">
                <a:latin typeface="Courier New" pitchFamily="49" charset="0"/>
                <a:cs typeface="Courier New" pitchFamily="49" charset="0"/>
              </a:rPr>
              <a:t>ses.setAttribute</a:t>
            </a:r>
            <a:r>
              <a:rPr lang="en-GB" sz="2000" b="1" dirty="0">
                <a:latin typeface="Courier New" pitchFamily="49" charset="0"/>
                <a:cs typeface="Courier New" pitchFamily="49" charset="0"/>
              </a:rPr>
              <a:t>("bill",0.0);</a:t>
            </a:r>
          </a:p>
          <a:p>
            <a:r>
              <a:rPr lang="en-GB" sz="2000" b="1" dirty="0">
                <a:latin typeface="Courier New" pitchFamily="49" charset="0"/>
                <a:cs typeface="Courier New" pitchFamily="49" charset="0"/>
              </a:rPr>
              <a:t>     </a:t>
            </a:r>
            <a:r>
              <a:rPr lang="en-GB" sz="2000" b="1" dirty="0" err="1">
                <a:latin typeface="Courier New" pitchFamily="49" charset="0"/>
                <a:cs typeface="Courier New" pitchFamily="49" charset="0"/>
              </a:rPr>
              <a:t>ses.setAttribute</a:t>
            </a:r>
            <a:r>
              <a:rPr lang="en-GB" sz="2000" b="1" dirty="0">
                <a:latin typeface="Courier New" pitchFamily="49" charset="0"/>
                <a:cs typeface="Courier New" pitchFamily="49" charset="0"/>
              </a:rPr>
              <a:t>("</a:t>
            </a:r>
            <a:r>
              <a:rPr lang="en-GB" sz="2000" b="1" dirty="0" err="1">
                <a:latin typeface="Courier New" pitchFamily="49" charset="0"/>
                <a:cs typeface="Courier New" pitchFamily="49" charset="0"/>
              </a:rPr>
              <a:t>cart",new</a:t>
            </a:r>
            <a:r>
              <a:rPr lang="en-GB" sz="2000" b="1" dirty="0">
                <a:latin typeface="Courier New" pitchFamily="49" charset="0"/>
                <a:cs typeface="Courier New" pitchFamily="49" charset="0"/>
              </a:rPr>
              <a:t> </a:t>
            </a:r>
            <a:r>
              <a:rPr lang="en-GB" sz="2000" b="1" dirty="0" err="1">
                <a:latin typeface="Courier New" pitchFamily="49" charset="0"/>
                <a:cs typeface="Courier New" pitchFamily="49" charset="0"/>
              </a:rPr>
              <a:t>ArrayList</a:t>
            </a:r>
            <a:r>
              <a:rPr lang="en-GB" sz="2000" b="1" dirty="0">
                <a:latin typeface="Courier New" pitchFamily="49" charset="0"/>
                <a:cs typeface="Courier New" pitchFamily="49" charset="0"/>
              </a:rPr>
              <a:t>&lt;Object&gt;());</a:t>
            </a:r>
          </a:p>
          <a:p>
            <a:r>
              <a:rPr lang="en-GB" sz="2000" b="1" dirty="0">
                <a:latin typeface="Courier New" pitchFamily="49" charset="0"/>
                <a:cs typeface="Courier New" pitchFamily="49" charset="0"/>
              </a:rPr>
              <a:t>     </a:t>
            </a:r>
            <a:r>
              <a:rPr lang="en-GB" sz="2000" b="1" dirty="0" err="1">
                <a:latin typeface="Courier New" pitchFamily="49" charset="0"/>
                <a:cs typeface="Courier New" pitchFamily="49" charset="0"/>
              </a:rPr>
              <a:t>System.out.println</a:t>
            </a:r>
            <a:r>
              <a:rPr lang="en-GB" sz="2000" b="1" dirty="0">
                <a:latin typeface="Courier New" pitchFamily="49" charset="0"/>
                <a:cs typeface="Courier New" pitchFamily="49" charset="0"/>
              </a:rPr>
              <a:t>("new session created");</a:t>
            </a:r>
          </a:p>
          <a:p>
            <a:r>
              <a:rPr lang="en-GB" sz="2000" b="1" dirty="0">
                <a:latin typeface="Courier New" pitchFamily="49" charset="0"/>
                <a:cs typeface="Courier New" pitchFamily="49" charset="0"/>
              </a:rPr>
              <a:t>    </a:t>
            </a:r>
            <a:r>
              <a:rPr lang="en-GB" sz="2000" b="1" dirty="0" smtClean="0">
                <a:latin typeface="Courier New" pitchFamily="49" charset="0"/>
                <a:cs typeface="Courier New" pitchFamily="49" charset="0"/>
              </a:rPr>
              <a:t>}</a:t>
            </a:r>
            <a:endParaRPr lang="en-GB" sz="2000" b="1" dirty="0">
              <a:latin typeface="Courier New" pitchFamily="49" charset="0"/>
              <a:cs typeface="Courier New" pitchFamily="49" charset="0"/>
            </a:endParaRPr>
          </a:p>
          <a:p>
            <a:r>
              <a:rPr lang="en-GB" sz="2000" b="1" dirty="0" smtClean="0">
                <a:latin typeface="Courier New" pitchFamily="49" charset="0"/>
                <a:cs typeface="Courier New" pitchFamily="49" charset="0"/>
              </a:rPr>
              <a:t>public </a:t>
            </a:r>
            <a:r>
              <a:rPr lang="en-GB" sz="2000" b="1" dirty="0">
                <a:latin typeface="Courier New" pitchFamily="49" charset="0"/>
                <a:cs typeface="Courier New" pitchFamily="49" charset="0"/>
              </a:rPr>
              <a:t>void </a:t>
            </a:r>
            <a:r>
              <a:rPr lang="en-GB" sz="2000" b="1" dirty="0" err="1">
                <a:latin typeface="Courier New" pitchFamily="49" charset="0"/>
                <a:cs typeface="Courier New" pitchFamily="49" charset="0"/>
              </a:rPr>
              <a:t>attributeAdded</a:t>
            </a:r>
            <a:r>
              <a:rPr lang="en-GB" sz="2000" b="1" dirty="0">
                <a:latin typeface="Courier New" pitchFamily="49" charset="0"/>
                <a:cs typeface="Courier New" pitchFamily="49" charset="0"/>
              </a:rPr>
              <a:t>(</a:t>
            </a:r>
            <a:r>
              <a:rPr lang="en-GB" sz="2000" b="1" dirty="0" err="1">
                <a:latin typeface="Courier New" pitchFamily="49" charset="0"/>
                <a:cs typeface="Courier New" pitchFamily="49" charset="0"/>
              </a:rPr>
              <a:t>HttpSessionBindingEvent</a:t>
            </a:r>
            <a:r>
              <a:rPr lang="en-GB" sz="2000" b="1" dirty="0">
                <a:latin typeface="Courier New" pitchFamily="49" charset="0"/>
                <a:cs typeface="Courier New" pitchFamily="49" charset="0"/>
              </a:rPr>
              <a:t> arg0) </a:t>
            </a:r>
            <a:r>
              <a:rPr lang="en-GB" sz="2000" b="1" dirty="0" smtClean="0">
                <a:latin typeface="Courier New" pitchFamily="49" charset="0"/>
                <a:cs typeface="Courier New" pitchFamily="49" charset="0"/>
              </a:rPr>
              <a:t>{}</a:t>
            </a:r>
          </a:p>
          <a:p>
            <a:r>
              <a:rPr lang="en-GB" sz="2000" b="1" dirty="0">
                <a:latin typeface="Courier New" pitchFamily="49" charset="0"/>
                <a:cs typeface="Courier New" pitchFamily="49" charset="0"/>
              </a:rPr>
              <a:t> public void </a:t>
            </a:r>
            <a:r>
              <a:rPr lang="en-GB" sz="2000" b="1" dirty="0" err="1">
                <a:latin typeface="Courier New" pitchFamily="49" charset="0"/>
                <a:cs typeface="Courier New" pitchFamily="49" charset="0"/>
              </a:rPr>
              <a:t>attributeRemoved</a:t>
            </a:r>
            <a:r>
              <a:rPr lang="en-GB" sz="2000" b="1" dirty="0">
                <a:latin typeface="Courier New" pitchFamily="49" charset="0"/>
                <a:cs typeface="Courier New" pitchFamily="49" charset="0"/>
              </a:rPr>
              <a:t>(</a:t>
            </a:r>
            <a:r>
              <a:rPr lang="en-GB" sz="2000" b="1" dirty="0" err="1">
                <a:latin typeface="Courier New" pitchFamily="49" charset="0"/>
                <a:cs typeface="Courier New" pitchFamily="49" charset="0"/>
              </a:rPr>
              <a:t>HttpSessionBindingEvent</a:t>
            </a:r>
            <a:r>
              <a:rPr lang="en-GB" sz="2000" b="1" dirty="0">
                <a:latin typeface="Courier New" pitchFamily="49" charset="0"/>
                <a:cs typeface="Courier New" pitchFamily="49" charset="0"/>
              </a:rPr>
              <a:t> arg0) </a:t>
            </a:r>
            <a:r>
              <a:rPr lang="en-GB" sz="2000" b="1" dirty="0" smtClean="0">
                <a:latin typeface="Courier New" pitchFamily="49" charset="0"/>
                <a:cs typeface="Courier New" pitchFamily="49" charset="0"/>
              </a:rPr>
              <a:t>{  </a:t>
            </a:r>
            <a:r>
              <a:rPr lang="en-GB" sz="2000" b="1" dirty="0">
                <a:latin typeface="Courier New" pitchFamily="49" charset="0"/>
                <a:cs typeface="Courier New" pitchFamily="49" charset="0"/>
              </a:rPr>
              <a:t>}</a:t>
            </a:r>
          </a:p>
          <a:p>
            <a:r>
              <a:rPr lang="en-GB" sz="2000" b="1" dirty="0" smtClean="0">
                <a:latin typeface="Courier New" pitchFamily="49" charset="0"/>
                <a:cs typeface="Courier New" pitchFamily="49" charset="0"/>
              </a:rPr>
              <a:t>public void </a:t>
            </a:r>
            <a:r>
              <a:rPr lang="en-GB" sz="2000" b="1" dirty="0" err="1" smtClean="0">
                <a:latin typeface="Courier New" pitchFamily="49" charset="0"/>
                <a:cs typeface="Courier New" pitchFamily="49" charset="0"/>
              </a:rPr>
              <a:t>sessionDestroyed</a:t>
            </a:r>
            <a:r>
              <a:rPr lang="en-GB" sz="2000" b="1" dirty="0" smtClean="0">
                <a:latin typeface="Courier New" pitchFamily="49" charset="0"/>
                <a:cs typeface="Courier New" pitchFamily="49" charset="0"/>
              </a:rPr>
              <a:t>(</a:t>
            </a:r>
            <a:r>
              <a:rPr lang="en-GB" sz="2000" b="1" dirty="0" err="1" smtClean="0">
                <a:latin typeface="Courier New" pitchFamily="49" charset="0"/>
                <a:cs typeface="Courier New" pitchFamily="49" charset="0"/>
              </a:rPr>
              <a:t>HttpSessionEvent</a:t>
            </a:r>
            <a:r>
              <a:rPr lang="en-GB" sz="2000" b="1" dirty="0" smtClean="0">
                <a:latin typeface="Courier New" pitchFamily="49" charset="0"/>
                <a:cs typeface="Courier New" pitchFamily="49" charset="0"/>
              </a:rPr>
              <a:t> arg0) {} arg0) {}</a:t>
            </a:r>
            <a:endParaRPr lang="en-GB" sz="2000" b="1" dirty="0">
              <a:latin typeface="Courier New" pitchFamily="49" charset="0"/>
              <a:cs typeface="Courier New" pitchFamily="49" charset="0"/>
            </a:endParaRPr>
          </a:p>
        </p:txBody>
      </p:sp>
      <p:sp>
        <p:nvSpPr>
          <p:cNvPr id="4" name="Rectangle 3"/>
          <p:cNvSpPr/>
          <p:nvPr/>
        </p:nvSpPr>
        <p:spPr>
          <a:xfrm>
            <a:off x="990600" y="3581400"/>
            <a:ext cx="7620000" cy="685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p:cNvCxnSpPr/>
          <p:nvPr/>
        </p:nvCxnSpPr>
        <p:spPr>
          <a:xfrm flipH="1">
            <a:off x="7391400" y="4191000"/>
            <a:ext cx="914400" cy="685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Listeners in a web application </a:t>
            </a:r>
            <a:endParaRPr lang="en-GB" smtClean="0"/>
          </a:p>
        </p:txBody>
      </p:sp>
      <p:sp>
        <p:nvSpPr>
          <p:cNvPr id="5" name="Footer Placeholder 4"/>
          <p:cNvSpPr>
            <a:spLocks noGrp="1"/>
          </p:cNvSpPr>
          <p:nvPr>
            <p:ph type="ftr" sz="quarter" idx="11"/>
          </p:nvPr>
        </p:nvSpPr>
        <p:spPr/>
        <p:txBody>
          <a:bodyPr/>
          <a:lstStyle/>
          <a:p>
            <a:r>
              <a:rPr lang="en-IN" smtClean="0"/>
              <a:t>RVK....................</a:t>
            </a:r>
            <a:endParaRPr lang="en-IN"/>
          </a:p>
        </p:txBody>
      </p:sp>
      <p:sp>
        <p:nvSpPr>
          <p:cNvPr id="6148" name="Slide Number Placeholder 3"/>
          <p:cNvSpPr>
            <a:spLocks noGrp="1"/>
          </p:cNvSpPr>
          <p:nvPr>
            <p:ph type="sldNum" sz="quarter" idx="12"/>
          </p:nvPr>
        </p:nvSpPr>
        <p:spPr>
          <a:noFill/>
        </p:spPr>
        <p:txBody>
          <a:bodyPr/>
          <a:lstStyle/>
          <a:p>
            <a:fld id="{4F64B4E4-85E9-427F-8493-0FB5462DEB66}" type="slidenum">
              <a:rPr lang="en-US" smtClean="0">
                <a:latin typeface="Arial" charset="0"/>
              </a:rPr>
              <a:pPr/>
              <a:t>3</a:t>
            </a:fld>
            <a:endParaRPr lang="en-US" smtClean="0">
              <a:latin typeface="Arial" charset="0"/>
            </a:endParaRPr>
          </a:p>
        </p:txBody>
      </p:sp>
      <p:sp>
        <p:nvSpPr>
          <p:cNvPr id="6147" name="Content Placeholder 2"/>
          <p:cNvSpPr>
            <a:spLocks noGrp="1"/>
          </p:cNvSpPr>
          <p:nvPr>
            <p:ph sz="quarter" idx="1"/>
          </p:nvPr>
        </p:nvSpPr>
        <p:spPr>
          <a:xfrm>
            <a:off x="304800" y="1447800"/>
            <a:ext cx="8534400" cy="4678363"/>
          </a:xfrm>
        </p:spPr>
        <p:txBody>
          <a:bodyPr>
            <a:normAutofit/>
          </a:bodyPr>
          <a:lstStyle/>
          <a:p>
            <a:r>
              <a:rPr lang="en-US" smtClean="0"/>
              <a:t>The listener classes are packaged into the WAR, either under the </a:t>
            </a:r>
            <a:r>
              <a:rPr lang="en-US" b="1" smtClean="0">
                <a:latin typeface="Courier New" pitchFamily="49" charset="0"/>
                <a:cs typeface="Courier New" pitchFamily="49" charset="0"/>
              </a:rPr>
              <a:t>WEB-INF/classes</a:t>
            </a:r>
            <a:r>
              <a:rPr lang="en-US" smtClean="0"/>
              <a:t> archive entry, or inside a JAR in </a:t>
            </a:r>
            <a:r>
              <a:rPr lang="en-GB" smtClean="0"/>
              <a:t>the </a:t>
            </a:r>
            <a:r>
              <a:rPr lang="en-GB" b="1" smtClean="0">
                <a:latin typeface="Courier New" pitchFamily="49" charset="0"/>
                <a:cs typeface="Courier New" pitchFamily="49" charset="0"/>
              </a:rPr>
              <a:t>WEB-INF/lib</a:t>
            </a:r>
            <a:r>
              <a:rPr lang="en-GB" smtClean="0"/>
              <a:t> directory.</a:t>
            </a:r>
          </a:p>
          <a:p>
            <a:r>
              <a:rPr lang="en-US" smtClean="0"/>
              <a:t>The listeners are registered through  </a:t>
            </a:r>
            <a:r>
              <a:rPr lang="en-GB" b="1" smtClean="0">
                <a:latin typeface="Courier New" pitchFamily="49" charset="0"/>
                <a:cs typeface="Courier New" pitchFamily="49" charset="0"/>
              </a:rPr>
              <a:t>@WebListener </a:t>
            </a:r>
            <a:r>
              <a:rPr lang="en-GB" smtClean="0"/>
              <a:t>annotation or </a:t>
            </a:r>
            <a:r>
              <a:rPr lang="en-US" smtClean="0"/>
              <a:t>in the web.xml file with the following entry</a:t>
            </a:r>
            <a:endParaRPr lang="en-GB" smtClean="0"/>
          </a:p>
          <a:p>
            <a:pPr lvl="1">
              <a:buFont typeface="Wingdings" pitchFamily="2" charset="2"/>
              <a:buNone/>
            </a:pPr>
            <a:r>
              <a:rPr lang="en-GB" sz="2000" b="1" smtClean="0">
                <a:solidFill>
                  <a:schemeClr val="tx1"/>
                </a:solidFill>
                <a:latin typeface="Courier New" pitchFamily="49" charset="0"/>
                <a:cs typeface="Courier New" pitchFamily="49" charset="0"/>
              </a:rPr>
              <a:t>&lt;listener&gt;</a:t>
            </a:r>
          </a:p>
          <a:p>
            <a:pPr lvl="1">
              <a:buFont typeface="Wingdings" pitchFamily="2" charset="2"/>
              <a:buNone/>
            </a:pPr>
            <a:r>
              <a:rPr lang="en-GB" sz="2000" b="1" smtClean="0">
                <a:solidFill>
                  <a:schemeClr val="tx1"/>
                </a:solidFill>
                <a:latin typeface="Courier New" pitchFamily="49" charset="0"/>
                <a:cs typeface="Courier New" pitchFamily="49" charset="0"/>
              </a:rPr>
              <a:t>  &lt;listener-class&gt;ListnerClassName&lt;/listener-class&gt;</a:t>
            </a:r>
          </a:p>
          <a:p>
            <a:pPr lvl="1">
              <a:buFont typeface="Wingdings" pitchFamily="2" charset="2"/>
              <a:buNone/>
            </a:pPr>
            <a:r>
              <a:rPr lang="en-GB" sz="2000" b="1" smtClean="0">
                <a:solidFill>
                  <a:schemeClr val="tx1"/>
                </a:solidFill>
                <a:latin typeface="Courier New" pitchFamily="49" charset="0"/>
                <a:cs typeface="Courier New" pitchFamily="49" charset="0"/>
              </a:rPr>
              <a:t>&lt;/listener&gt;</a:t>
            </a:r>
          </a:p>
          <a:p>
            <a:endParaRPr lang="en-GB"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RVK....................</a:t>
            </a:r>
            <a:endParaRPr lang="en-IN"/>
          </a:p>
        </p:txBody>
      </p:sp>
      <p:sp>
        <p:nvSpPr>
          <p:cNvPr id="2" name="Slide Number Placeholder 1"/>
          <p:cNvSpPr>
            <a:spLocks noGrp="1"/>
          </p:cNvSpPr>
          <p:nvPr>
            <p:ph type="sldNum" sz="quarter" idx="12"/>
          </p:nvPr>
        </p:nvSpPr>
        <p:spPr/>
        <p:txBody>
          <a:bodyPr/>
          <a:lstStyle/>
          <a:p>
            <a:pPr>
              <a:defRPr/>
            </a:pPr>
            <a:fld id="{550831A2-D4CB-4C16-9303-8EC93D50D53D}" type="slidenum">
              <a:rPr lang="en-US" smtClean="0"/>
              <a:pPr>
                <a:defRPr/>
              </a:pPr>
              <a:t>30</a:t>
            </a:fld>
            <a:endParaRPr lang="en-US"/>
          </a:p>
        </p:txBody>
      </p:sp>
      <p:sp>
        <p:nvSpPr>
          <p:cNvPr id="3" name="Rectangle 2"/>
          <p:cNvSpPr/>
          <p:nvPr/>
        </p:nvSpPr>
        <p:spPr>
          <a:xfrm>
            <a:off x="228600" y="152400"/>
            <a:ext cx="8763000" cy="5632311"/>
          </a:xfrm>
          <a:prstGeom prst="rect">
            <a:avLst/>
          </a:prstGeom>
        </p:spPr>
        <p:txBody>
          <a:bodyPr wrap="square">
            <a:spAutoFit/>
          </a:bodyPr>
          <a:lstStyle/>
          <a:p>
            <a:r>
              <a:rPr lang="en-US" sz="2000" b="1" dirty="0" smtClean="0">
                <a:solidFill>
                  <a:schemeClr val="accent2"/>
                </a:solidFill>
                <a:latin typeface="Courier New" pitchFamily="49" charset="0"/>
                <a:cs typeface="Courier New" pitchFamily="49" charset="0"/>
              </a:rPr>
              <a:t>/*Get the cart items from the session and calculate the bill amount and bill attribute is added*/</a:t>
            </a:r>
          </a:p>
          <a:p>
            <a:endParaRPr lang="en-GB" sz="2000" b="1" dirty="0" smtClean="0">
              <a:solidFill>
                <a:schemeClr val="accent2"/>
              </a:solidFill>
              <a:latin typeface="Courier New" pitchFamily="49" charset="0"/>
              <a:cs typeface="Courier New" pitchFamily="49" charset="0"/>
            </a:endParaRPr>
          </a:p>
          <a:p>
            <a:r>
              <a:rPr lang="en-GB" sz="2000" dirty="0" smtClean="0"/>
              <a:t> </a:t>
            </a:r>
            <a:r>
              <a:rPr lang="en-GB" sz="2000" b="1" dirty="0" smtClean="0">
                <a:latin typeface="Courier New" pitchFamily="49" charset="0"/>
                <a:cs typeface="Courier New" pitchFamily="49" charset="0"/>
              </a:rPr>
              <a:t>public void </a:t>
            </a:r>
            <a:r>
              <a:rPr lang="en-GB" sz="2000" b="1" dirty="0" err="1" smtClean="0">
                <a:latin typeface="Courier New" pitchFamily="49" charset="0"/>
                <a:cs typeface="Courier New" pitchFamily="49" charset="0"/>
              </a:rPr>
              <a:t>attributeReplaced</a:t>
            </a:r>
            <a:r>
              <a:rPr lang="en-GB" sz="2000" b="1" dirty="0" smtClean="0">
                <a:latin typeface="Courier New" pitchFamily="49" charset="0"/>
                <a:cs typeface="Courier New" pitchFamily="49" charset="0"/>
              </a:rPr>
              <a:t>(</a:t>
            </a:r>
            <a:r>
              <a:rPr lang="en-GB" sz="2000" b="1" dirty="0" err="1" smtClean="0">
                <a:latin typeface="Courier New" pitchFamily="49" charset="0"/>
                <a:cs typeface="Courier New" pitchFamily="49" charset="0"/>
              </a:rPr>
              <a:t>HttpSessionBindingEvent</a:t>
            </a:r>
            <a:r>
              <a:rPr lang="en-GB" sz="2000" b="1" dirty="0" smtClean="0">
                <a:latin typeface="Courier New" pitchFamily="49" charset="0"/>
                <a:cs typeface="Courier New" pitchFamily="49" charset="0"/>
              </a:rPr>
              <a:t> arg0) {</a:t>
            </a:r>
          </a:p>
          <a:p>
            <a:r>
              <a:rPr lang="en-GB" sz="2000" b="1" dirty="0" smtClean="0">
                <a:latin typeface="Courier New" pitchFamily="49" charset="0"/>
                <a:cs typeface="Courier New" pitchFamily="49" charset="0"/>
              </a:rPr>
              <a:t>    	</a:t>
            </a:r>
            <a:r>
              <a:rPr lang="en-GB" sz="2000" b="1" dirty="0" err="1" smtClean="0">
                <a:latin typeface="Courier New" pitchFamily="49" charset="0"/>
                <a:cs typeface="Courier New" pitchFamily="49" charset="0"/>
              </a:rPr>
              <a:t>HttpSession</a:t>
            </a:r>
            <a:r>
              <a:rPr lang="en-GB" sz="2000" b="1" dirty="0" smtClean="0">
                <a:latin typeface="Courier New" pitchFamily="49" charset="0"/>
                <a:cs typeface="Courier New" pitchFamily="49" charset="0"/>
              </a:rPr>
              <a:t> </a:t>
            </a:r>
            <a:r>
              <a:rPr lang="en-GB" sz="2000" b="1" dirty="0" err="1" smtClean="0">
                <a:latin typeface="Courier New" pitchFamily="49" charset="0"/>
                <a:cs typeface="Courier New" pitchFamily="49" charset="0"/>
              </a:rPr>
              <a:t>ses</a:t>
            </a:r>
            <a:r>
              <a:rPr lang="en-GB" sz="2000" b="1" dirty="0" smtClean="0">
                <a:latin typeface="Courier New" pitchFamily="49" charset="0"/>
                <a:cs typeface="Courier New" pitchFamily="49" charset="0"/>
              </a:rPr>
              <a:t>=arg0.getSession();</a:t>
            </a:r>
          </a:p>
          <a:p>
            <a:r>
              <a:rPr lang="en-GB" sz="2000" b="1" dirty="0" smtClean="0">
                <a:latin typeface="Courier New" pitchFamily="49" charset="0"/>
                <a:cs typeface="Courier New" pitchFamily="49" charset="0"/>
              </a:rPr>
              <a:t>      </a:t>
            </a:r>
            <a:r>
              <a:rPr lang="en-GB" sz="2000" b="1" dirty="0" err="1" smtClean="0">
                <a:latin typeface="Courier New" pitchFamily="49" charset="0"/>
                <a:cs typeface="Courier New" pitchFamily="49" charset="0"/>
              </a:rPr>
              <a:t>System.out.println</a:t>
            </a:r>
            <a:r>
              <a:rPr lang="en-GB" sz="2000" b="1" dirty="0" smtClean="0">
                <a:latin typeface="Courier New" pitchFamily="49" charset="0"/>
                <a:cs typeface="Courier New" pitchFamily="49" charset="0"/>
              </a:rPr>
              <a:t>("added listener");</a:t>
            </a:r>
          </a:p>
          <a:p>
            <a:r>
              <a:rPr lang="fr-FR" sz="2000" b="1" dirty="0" smtClean="0">
                <a:latin typeface="Courier New" pitchFamily="49" charset="0"/>
                <a:cs typeface="Courier New" pitchFamily="49" charset="0"/>
              </a:rPr>
              <a:t>        </a:t>
            </a:r>
            <a:r>
              <a:rPr lang="fr-FR" sz="2000" b="1" dirty="0" err="1" smtClean="0">
                <a:latin typeface="Courier New" pitchFamily="49" charset="0"/>
                <a:cs typeface="Courier New" pitchFamily="49" charset="0"/>
              </a:rPr>
              <a:t>ArrayList</a:t>
            </a:r>
            <a:r>
              <a:rPr lang="fr-FR" sz="2000" b="1" dirty="0" smtClean="0">
                <a:latin typeface="Courier New" pitchFamily="49" charset="0"/>
                <a:cs typeface="Courier New" pitchFamily="49" charset="0"/>
              </a:rPr>
              <a:t>&lt;Object&gt; 	</a:t>
            </a:r>
            <a:r>
              <a:rPr lang="fr-FR" sz="2000" b="1" dirty="0" err="1" smtClean="0">
                <a:latin typeface="Courier New" pitchFamily="49" charset="0"/>
                <a:cs typeface="Courier New" pitchFamily="49" charset="0"/>
              </a:rPr>
              <a:t>cart</a:t>
            </a: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ArrayList</a:t>
            </a:r>
            <a:r>
              <a:rPr lang="fr-FR" sz="2000" b="1" dirty="0" smtClean="0">
                <a:latin typeface="Courier New" pitchFamily="49" charset="0"/>
                <a:cs typeface="Courier New" pitchFamily="49" charset="0"/>
              </a:rPr>
              <a:t>&lt;Object&gt;)</a:t>
            </a:r>
            <a:r>
              <a:rPr lang="fr-FR" sz="2000" b="1" dirty="0" err="1" smtClean="0">
                <a:latin typeface="Courier New" pitchFamily="49" charset="0"/>
                <a:cs typeface="Courier New" pitchFamily="49" charset="0"/>
              </a:rPr>
              <a:t>ses.getAttribute</a:t>
            </a:r>
            <a:r>
              <a:rPr lang="fr-FR" sz="2000" b="1" dirty="0" smtClean="0">
                <a:latin typeface="Courier New" pitchFamily="49" charset="0"/>
                <a:cs typeface="Courier New" pitchFamily="49" charset="0"/>
              </a:rPr>
              <a:t>("</a:t>
            </a:r>
            <a:r>
              <a:rPr lang="fr-FR" sz="2000" b="1" dirty="0" err="1" smtClean="0">
                <a:latin typeface="Courier New" pitchFamily="49" charset="0"/>
                <a:cs typeface="Courier New" pitchFamily="49" charset="0"/>
              </a:rPr>
              <a:t>cart</a:t>
            </a:r>
            <a:r>
              <a:rPr lang="fr-FR" sz="2000" b="1" dirty="0" smtClean="0">
                <a:latin typeface="Courier New" pitchFamily="49" charset="0"/>
                <a:cs typeface="Courier New" pitchFamily="49" charset="0"/>
              </a:rPr>
              <a:t>");</a:t>
            </a:r>
          </a:p>
          <a:p>
            <a:r>
              <a:rPr lang="en-GB" sz="2000" b="1" dirty="0" smtClean="0">
                <a:latin typeface="Courier New" pitchFamily="49" charset="0"/>
                <a:cs typeface="Courier New" pitchFamily="49" charset="0"/>
              </a:rPr>
              <a:t>       double tot=</a:t>
            </a:r>
            <a:r>
              <a:rPr lang="en-GB" sz="2000" b="1" dirty="0" err="1" smtClean="0">
                <a:latin typeface="Courier New" pitchFamily="49" charset="0"/>
                <a:cs typeface="Courier New" pitchFamily="49" charset="0"/>
              </a:rPr>
              <a:t>cart.size</a:t>
            </a:r>
            <a:r>
              <a:rPr lang="en-GB" sz="2000" b="1" dirty="0" smtClean="0">
                <a:latin typeface="Courier New" pitchFamily="49" charset="0"/>
                <a:cs typeface="Courier New" pitchFamily="49" charset="0"/>
              </a:rPr>
              <a:t>()*500;</a:t>
            </a:r>
          </a:p>
          <a:p>
            <a:r>
              <a:rPr lang="en-GB" sz="2000" b="1" dirty="0" smtClean="0">
                <a:latin typeface="Courier New" pitchFamily="49" charset="0"/>
                <a:cs typeface="Courier New" pitchFamily="49" charset="0"/>
              </a:rPr>
              <a:t>       </a:t>
            </a:r>
            <a:r>
              <a:rPr lang="en-GB" sz="2000" b="1" dirty="0" err="1" smtClean="0">
                <a:latin typeface="Courier New" pitchFamily="49" charset="0"/>
                <a:cs typeface="Courier New" pitchFamily="49" charset="0"/>
              </a:rPr>
              <a:t>ses.removeAttribute</a:t>
            </a:r>
            <a:r>
              <a:rPr lang="en-GB" sz="2000" b="1" dirty="0" smtClean="0">
                <a:latin typeface="Courier New" pitchFamily="49" charset="0"/>
                <a:cs typeface="Courier New" pitchFamily="49" charset="0"/>
              </a:rPr>
              <a:t>("bill");</a:t>
            </a:r>
          </a:p>
          <a:p>
            <a:r>
              <a:rPr lang="en-GB" sz="2000" b="1" dirty="0" smtClean="0">
                <a:latin typeface="Courier New" pitchFamily="49" charset="0"/>
                <a:cs typeface="Courier New" pitchFamily="49" charset="0"/>
              </a:rPr>
              <a:t>         if(tot&gt;2000){</a:t>
            </a:r>
          </a:p>
          <a:p>
            <a:r>
              <a:rPr lang="en-GB" sz="2000" b="1" dirty="0" smtClean="0">
                <a:latin typeface="Courier New" pitchFamily="49" charset="0"/>
                <a:cs typeface="Courier New" pitchFamily="49" charset="0"/>
              </a:rPr>
              <a:t>         tot=tot - (tot*0.1);</a:t>
            </a:r>
          </a:p>
          <a:p>
            <a:r>
              <a:rPr lang="en-GB" sz="2000" b="1" dirty="0" smtClean="0">
                <a:latin typeface="Courier New" pitchFamily="49" charset="0"/>
                <a:cs typeface="Courier New" pitchFamily="49" charset="0"/>
              </a:rPr>
              <a:t>         </a:t>
            </a:r>
            <a:r>
              <a:rPr lang="en-GB" sz="2000" b="1" dirty="0" err="1" smtClean="0">
                <a:latin typeface="Courier New" pitchFamily="49" charset="0"/>
                <a:cs typeface="Courier New" pitchFamily="49" charset="0"/>
              </a:rPr>
              <a:t>System.out.println</a:t>
            </a:r>
            <a:r>
              <a:rPr lang="en-GB" sz="2000" b="1" dirty="0" smtClean="0">
                <a:latin typeface="Courier New" pitchFamily="49" charset="0"/>
                <a:cs typeface="Courier New" pitchFamily="49" charset="0"/>
              </a:rPr>
              <a:t>(tot);</a:t>
            </a:r>
          </a:p>
          <a:p>
            <a:r>
              <a:rPr lang="en-GB" sz="2000" b="1" dirty="0" smtClean="0">
                <a:latin typeface="Courier New" pitchFamily="49" charset="0"/>
                <a:cs typeface="Courier New" pitchFamily="49" charset="0"/>
              </a:rPr>
              <a:t>         </a:t>
            </a:r>
            <a:r>
              <a:rPr lang="en-GB" sz="2000" b="1" dirty="0" err="1" smtClean="0">
                <a:latin typeface="Courier New" pitchFamily="49" charset="0"/>
                <a:cs typeface="Courier New" pitchFamily="49" charset="0"/>
              </a:rPr>
              <a:t>ses.setAttribute</a:t>
            </a:r>
            <a:r>
              <a:rPr lang="en-GB" sz="2000" b="1" dirty="0" smtClean="0">
                <a:latin typeface="Courier New" pitchFamily="49" charset="0"/>
                <a:cs typeface="Courier New" pitchFamily="49" charset="0"/>
              </a:rPr>
              <a:t>("</a:t>
            </a:r>
            <a:r>
              <a:rPr lang="en-GB" sz="2000" b="1" dirty="0" err="1" smtClean="0">
                <a:latin typeface="Courier New" pitchFamily="49" charset="0"/>
                <a:cs typeface="Courier New" pitchFamily="49" charset="0"/>
              </a:rPr>
              <a:t>bill",tot</a:t>
            </a:r>
            <a:r>
              <a:rPr lang="en-GB" sz="2000" b="1" dirty="0" smtClean="0">
                <a:latin typeface="Courier New" pitchFamily="49" charset="0"/>
                <a:cs typeface="Courier New" pitchFamily="49" charset="0"/>
              </a:rPr>
              <a:t>);</a:t>
            </a:r>
          </a:p>
          <a:p>
            <a:r>
              <a:rPr lang="en-GB" sz="2000" b="1" dirty="0" smtClean="0">
                <a:latin typeface="Courier New" pitchFamily="49" charset="0"/>
                <a:cs typeface="Courier New" pitchFamily="49" charset="0"/>
              </a:rPr>
              <a:t>         }</a:t>
            </a:r>
          </a:p>
          <a:p>
            <a:r>
              <a:rPr lang="en-GB" sz="2000" b="1" dirty="0" smtClean="0">
                <a:latin typeface="Courier New" pitchFamily="49" charset="0"/>
                <a:cs typeface="Courier New" pitchFamily="49" charset="0"/>
              </a:rPr>
              <a:t>         else          </a:t>
            </a:r>
            <a:r>
              <a:rPr lang="en-GB" sz="2000" b="1" dirty="0" err="1" smtClean="0">
                <a:latin typeface="Courier New" pitchFamily="49" charset="0"/>
                <a:cs typeface="Courier New" pitchFamily="49" charset="0"/>
              </a:rPr>
              <a:t>ses.setAttribute</a:t>
            </a:r>
            <a:r>
              <a:rPr lang="en-GB" sz="2000" b="1" dirty="0" smtClean="0">
                <a:latin typeface="Courier New" pitchFamily="49" charset="0"/>
                <a:cs typeface="Courier New" pitchFamily="49" charset="0"/>
              </a:rPr>
              <a:t>("</a:t>
            </a:r>
            <a:r>
              <a:rPr lang="en-GB" sz="2000" b="1" dirty="0" err="1" smtClean="0">
                <a:latin typeface="Courier New" pitchFamily="49" charset="0"/>
                <a:cs typeface="Courier New" pitchFamily="49" charset="0"/>
              </a:rPr>
              <a:t>bill",tot</a:t>
            </a:r>
            <a:r>
              <a:rPr lang="en-GB" sz="2000" b="1" dirty="0" smtClean="0">
                <a:latin typeface="Courier New" pitchFamily="49" charset="0"/>
                <a:cs typeface="Courier New" pitchFamily="49" charset="0"/>
              </a:rPr>
              <a:t>);</a:t>
            </a:r>
          </a:p>
          <a:p>
            <a:r>
              <a:rPr lang="en-GB" sz="2000" b="1" dirty="0" smtClean="0">
                <a:latin typeface="Courier New" pitchFamily="49" charset="0"/>
                <a:cs typeface="Courier New" pitchFamily="49" charset="0"/>
              </a:rPr>
              <a:t>}</a:t>
            </a:r>
            <a:endParaRPr lang="en-GB" sz="2000" b="1" dirty="0">
              <a:latin typeface="Courier New" pitchFamily="49" charset="0"/>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Tell me why</a:t>
            </a:r>
            <a:endParaRPr lang="en-GB" dirty="0"/>
          </a:p>
        </p:txBody>
      </p:sp>
      <p:sp>
        <p:nvSpPr>
          <p:cNvPr id="7" name="Footer Placeholder 6"/>
          <p:cNvSpPr>
            <a:spLocks noGrp="1"/>
          </p:cNvSpPr>
          <p:nvPr>
            <p:ph type="ftr" sz="quarter" idx="11"/>
          </p:nvPr>
        </p:nvSpPr>
        <p:spPr/>
        <p:txBody>
          <a:bodyPr/>
          <a:lstStyle/>
          <a:p>
            <a:r>
              <a:rPr lang="en-IN" smtClean="0"/>
              <a:t>RVK....................</a:t>
            </a:r>
            <a:endParaRPr lang="en-IN"/>
          </a:p>
        </p:txBody>
      </p:sp>
      <p:sp>
        <p:nvSpPr>
          <p:cNvPr id="2" name="Slide Number Placeholder 1"/>
          <p:cNvSpPr>
            <a:spLocks noGrp="1"/>
          </p:cNvSpPr>
          <p:nvPr>
            <p:ph type="sldNum" sz="quarter" idx="12"/>
          </p:nvPr>
        </p:nvSpPr>
        <p:spPr/>
        <p:txBody>
          <a:bodyPr/>
          <a:lstStyle/>
          <a:p>
            <a:pPr>
              <a:defRPr/>
            </a:pPr>
            <a:fld id="{550831A2-D4CB-4C16-9303-8EC93D50D53D}" type="slidenum">
              <a:rPr lang="en-US" smtClean="0"/>
              <a:pPr>
                <a:defRPr/>
              </a:pPr>
              <a:t>31</a:t>
            </a:fld>
            <a:endParaRPr lang="en-US"/>
          </a:p>
        </p:txBody>
      </p:sp>
      <p:sp>
        <p:nvSpPr>
          <p:cNvPr id="5" name="Content Placeholder 4"/>
          <p:cNvSpPr>
            <a:spLocks noGrp="1"/>
          </p:cNvSpPr>
          <p:nvPr>
            <p:ph sz="quarter" idx="1"/>
          </p:nvPr>
        </p:nvSpPr>
        <p:spPr>
          <a:xfrm>
            <a:off x="323528" y="2564904"/>
            <a:ext cx="8229600" cy="4056495"/>
          </a:xfrm>
          <a:prstGeom prst="rect">
            <a:avLst/>
          </a:prstGeom>
        </p:spPr>
        <p:txBody>
          <a:bodyPr wrap="square">
            <a:spAutoFit/>
          </a:bodyPr>
          <a:lstStyle/>
          <a:p>
            <a:r>
              <a:rPr lang="en-US" sz="2800" kern="1200" dirty="0" smtClean="0"/>
              <a:t>Now if we don’t call </a:t>
            </a:r>
            <a:r>
              <a:rPr lang="en-GB" sz="2800" b="1" dirty="0" err="1" smtClean="0">
                <a:latin typeface="Courier New" pitchFamily="49" charset="0"/>
                <a:cs typeface="Courier New" pitchFamily="49" charset="0"/>
              </a:rPr>
              <a:t>removeAttribute</a:t>
            </a:r>
            <a:r>
              <a:rPr lang="en-GB" sz="2800" b="1" dirty="0" smtClean="0">
                <a:latin typeface="Courier New" pitchFamily="49" charset="0"/>
                <a:cs typeface="Courier New" pitchFamily="49" charset="0"/>
              </a:rPr>
              <a:t>("bill") then when </a:t>
            </a:r>
            <a:r>
              <a:rPr lang="en-GB" sz="2800" kern="1200" dirty="0" smtClean="0"/>
              <a:t>ever</a:t>
            </a:r>
            <a:r>
              <a:rPr lang="en-GB" sz="2800" b="1" dirty="0" smtClean="0">
                <a:latin typeface="Courier New" pitchFamily="49" charset="0"/>
                <a:cs typeface="Courier New" pitchFamily="49" charset="0"/>
              </a:rPr>
              <a:t> </a:t>
            </a:r>
            <a:r>
              <a:rPr lang="en-GB" sz="2800" kern="1200" dirty="0" smtClean="0"/>
              <a:t>call</a:t>
            </a:r>
            <a:r>
              <a:rPr lang="en-GB" sz="2800" b="1" dirty="0" smtClean="0">
                <a:latin typeface="Courier New" pitchFamily="49" charset="0"/>
                <a:cs typeface="Courier New" pitchFamily="49" charset="0"/>
              </a:rPr>
              <a:t> </a:t>
            </a:r>
            <a:r>
              <a:rPr lang="en-GB" sz="2800" b="1" dirty="0" err="1" smtClean="0">
                <a:latin typeface="Courier New" pitchFamily="49" charset="0"/>
                <a:cs typeface="Courier New" pitchFamily="49" charset="0"/>
              </a:rPr>
              <a:t>setAttribute</a:t>
            </a:r>
            <a:r>
              <a:rPr lang="en-GB" sz="2800" b="1" dirty="0" smtClean="0">
                <a:latin typeface="Courier New" pitchFamily="49" charset="0"/>
                <a:cs typeface="Courier New" pitchFamily="49" charset="0"/>
              </a:rPr>
              <a:t>("</a:t>
            </a:r>
            <a:r>
              <a:rPr lang="en-GB" sz="2800" b="1" dirty="0" err="1" smtClean="0">
                <a:latin typeface="Courier New" pitchFamily="49" charset="0"/>
                <a:cs typeface="Courier New" pitchFamily="49" charset="0"/>
              </a:rPr>
              <a:t>bill",tot</a:t>
            </a:r>
            <a:r>
              <a:rPr lang="en-GB" sz="2800" b="1" dirty="0" smtClean="0">
                <a:latin typeface="Courier New" pitchFamily="49" charset="0"/>
                <a:cs typeface="Courier New" pitchFamily="49" charset="0"/>
              </a:rPr>
              <a:t>), </a:t>
            </a:r>
            <a:r>
              <a:rPr lang="en-GB" sz="2800" b="1" dirty="0" err="1" smtClean="0">
                <a:latin typeface="Courier New" pitchFamily="49" charset="0"/>
                <a:cs typeface="Courier New" pitchFamily="49" charset="0"/>
              </a:rPr>
              <a:t>attributeReplaced</a:t>
            </a:r>
            <a:r>
              <a:rPr lang="en-GB" sz="2800" b="1" dirty="0" smtClean="0">
                <a:latin typeface="Courier New" pitchFamily="49" charset="0"/>
                <a:cs typeface="Courier New" pitchFamily="49" charset="0"/>
              </a:rPr>
              <a:t>() </a:t>
            </a:r>
            <a:r>
              <a:rPr lang="en-GB" sz="2800" kern="1200" dirty="0" smtClean="0"/>
              <a:t>method will be called and this turn would lead us to an infinite loop!</a:t>
            </a:r>
          </a:p>
          <a:p>
            <a:r>
              <a:rPr lang="en-US" sz="2800" kern="1200" dirty="0" smtClean="0"/>
              <a:t>Calling</a:t>
            </a:r>
            <a:r>
              <a:rPr lang="en-US" sz="2800" b="1" dirty="0" smtClean="0">
                <a:latin typeface="Courier New" pitchFamily="49" charset="0"/>
                <a:cs typeface="Courier New" pitchFamily="49" charset="0"/>
              </a:rPr>
              <a:t> </a:t>
            </a:r>
            <a:r>
              <a:rPr lang="en-GB" sz="2800" b="1" dirty="0" err="1" smtClean="0">
                <a:latin typeface="Courier New" pitchFamily="49" charset="0"/>
                <a:cs typeface="Courier New" pitchFamily="49" charset="0"/>
              </a:rPr>
              <a:t>removeAttribute</a:t>
            </a:r>
            <a:r>
              <a:rPr lang="en-GB" sz="2800" b="1" dirty="0" smtClean="0">
                <a:latin typeface="Courier New" pitchFamily="49" charset="0"/>
                <a:cs typeface="Courier New" pitchFamily="49" charset="0"/>
              </a:rPr>
              <a:t>("bill")  </a:t>
            </a:r>
            <a:r>
              <a:rPr lang="en-GB" sz="2800" kern="1200" dirty="0" smtClean="0"/>
              <a:t>and then </a:t>
            </a:r>
            <a:r>
              <a:rPr lang="en-GB" sz="2800" b="1" dirty="0" err="1" smtClean="0">
                <a:latin typeface="Courier New" pitchFamily="49" charset="0"/>
                <a:cs typeface="Courier New" pitchFamily="49" charset="0"/>
              </a:rPr>
              <a:t>setAttribute</a:t>
            </a:r>
            <a:r>
              <a:rPr lang="en-GB" sz="2800" b="1" dirty="0" smtClean="0">
                <a:latin typeface="Courier New" pitchFamily="49" charset="0"/>
                <a:cs typeface="Courier New" pitchFamily="49" charset="0"/>
              </a:rPr>
              <a:t>("</a:t>
            </a:r>
            <a:r>
              <a:rPr lang="en-GB" sz="2800" b="1" dirty="0" err="1" smtClean="0">
                <a:latin typeface="Courier New" pitchFamily="49" charset="0"/>
                <a:cs typeface="Courier New" pitchFamily="49" charset="0"/>
              </a:rPr>
              <a:t>bill",tot</a:t>
            </a:r>
            <a:r>
              <a:rPr lang="en-GB" sz="2800" b="1" dirty="0" smtClean="0">
                <a:latin typeface="Courier New" pitchFamily="49" charset="0"/>
                <a:cs typeface="Courier New" pitchFamily="49" charset="0"/>
              </a:rPr>
              <a:t>) </a:t>
            </a:r>
            <a:r>
              <a:rPr lang="en-GB" sz="2800" kern="1200" dirty="0" smtClean="0"/>
              <a:t>ensures that </a:t>
            </a:r>
            <a:r>
              <a:rPr lang="en-GB" sz="2800" b="1" dirty="0" err="1" smtClean="0">
                <a:latin typeface="Courier New" pitchFamily="49" charset="0"/>
                <a:cs typeface="Courier New" pitchFamily="49" charset="0"/>
              </a:rPr>
              <a:t>attributeAdded</a:t>
            </a:r>
            <a:r>
              <a:rPr lang="en-GB" sz="2800" b="1" dirty="0" smtClean="0">
                <a:latin typeface="Courier New" pitchFamily="49" charset="0"/>
                <a:cs typeface="Courier New" pitchFamily="49" charset="0"/>
              </a:rPr>
              <a:t>() </a:t>
            </a:r>
            <a:r>
              <a:rPr lang="en-GB" sz="2800" kern="1200" dirty="0" smtClean="0"/>
              <a:t>is called which does nothing.</a:t>
            </a:r>
          </a:p>
        </p:txBody>
      </p:sp>
      <p:sp>
        <p:nvSpPr>
          <p:cNvPr id="6" name="Content Placeholder 4"/>
          <p:cNvSpPr txBox="1">
            <a:spLocks/>
          </p:cNvSpPr>
          <p:nvPr/>
        </p:nvSpPr>
        <p:spPr bwMode="auto">
          <a:xfrm>
            <a:off x="381000" y="1447800"/>
            <a:ext cx="8229600" cy="13849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lvl="0" indent="-342900" eaLnBrk="0" hangingPunct="0">
              <a:lnSpc>
                <a:spcPct val="140000"/>
              </a:lnSpc>
              <a:spcBef>
                <a:spcPct val="20000"/>
              </a:spcBef>
              <a:buClr>
                <a:schemeClr val="accent2"/>
              </a:buClr>
              <a:buFont typeface="Wingdings" pitchFamily="2" charset="2"/>
              <a:buChar char="§"/>
            </a:pPr>
            <a:r>
              <a:rPr lang="en-US" sz="2000" dirty="0" smtClean="0">
                <a:solidFill>
                  <a:srgbClr val="5F5F5F"/>
                </a:solidFill>
                <a:latin typeface="+mn-lt"/>
              </a:rPr>
              <a:t>Why are we removing bill attribute. Simply calling </a:t>
            </a:r>
            <a:r>
              <a:rPr lang="en-GB" sz="2000" b="1" dirty="0" err="1" smtClean="0">
                <a:solidFill>
                  <a:srgbClr val="5F5F5F"/>
                </a:solidFill>
                <a:latin typeface="Courier New" pitchFamily="49" charset="0"/>
                <a:cs typeface="Courier New" pitchFamily="49" charset="0"/>
              </a:rPr>
              <a:t>setAttribute</a:t>
            </a:r>
            <a:r>
              <a:rPr lang="en-GB" sz="2000" b="1" dirty="0" smtClean="0">
                <a:latin typeface="Courier New" pitchFamily="49" charset="0"/>
                <a:cs typeface="Courier New" pitchFamily="49" charset="0"/>
              </a:rPr>
              <a:t>("</a:t>
            </a:r>
            <a:r>
              <a:rPr lang="en-GB" sz="2000" b="1" dirty="0" err="1" smtClean="0">
                <a:latin typeface="Courier New" pitchFamily="49" charset="0"/>
                <a:cs typeface="Courier New" pitchFamily="49" charset="0"/>
              </a:rPr>
              <a:t>bill",tot</a:t>
            </a:r>
            <a:r>
              <a:rPr lang="en-GB" sz="2000" b="1" dirty="0" smtClean="0">
                <a:latin typeface="Courier New" pitchFamily="49" charset="0"/>
                <a:cs typeface="Courier New" pitchFamily="49" charset="0"/>
              </a:rPr>
              <a:t>) </a:t>
            </a:r>
            <a:r>
              <a:rPr lang="en-GB" sz="2000" dirty="0" smtClean="0">
                <a:solidFill>
                  <a:srgbClr val="5F5F5F"/>
                </a:solidFill>
                <a:latin typeface="+mn-lt"/>
              </a:rPr>
              <a:t>would overwrite the value anyway?</a:t>
            </a:r>
            <a:r>
              <a:rPr lang="en-US" sz="2000" dirty="0" smtClean="0">
                <a:solidFill>
                  <a:srgbClr val="5F5F5F"/>
                </a:solidFill>
                <a:latin typeface="+mn-lt"/>
              </a:rPr>
              <a:t> </a:t>
            </a:r>
            <a:endParaRPr lang="en-GB" sz="2000" dirty="0">
              <a:solidFill>
                <a:srgbClr val="5F5F5F"/>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latin typeface="Courier New" pitchFamily="49" charset="0"/>
                <a:cs typeface="Courier New" pitchFamily="49" charset="0"/>
              </a:rPr>
              <a:t>HttpSessionBindingListener</a:t>
            </a:r>
            <a:endParaRPr lang="en-GB" dirty="0">
              <a:latin typeface="Courier New" pitchFamily="49" charset="0"/>
              <a:cs typeface="Courier New" pitchFamily="49" charset="0"/>
            </a:endParaRPr>
          </a:p>
        </p:txBody>
      </p:sp>
      <p:sp>
        <p:nvSpPr>
          <p:cNvPr id="5" name="Footer Placeholder 4"/>
          <p:cNvSpPr>
            <a:spLocks noGrp="1"/>
          </p:cNvSpPr>
          <p:nvPr>
            <p:ph type="ftr" sz="quarter" idx="11"/>
          </p:nvPr>
        </p:nvSpPr>
        <p:spPr/>
        <p:txBody>
          <a:bodyPr/>
          <a:lstStyle/>
          <a:p>
            <a:r>
              <a:rPr lang="en-IN" smtClean="0"/>
              <a:t>RVK....................</a:t>
            </a:r>
            <a:endParaRPr lang="en-IN"/>
          </a:p>
        </p:txBody>
      </p:sp>
      <p:sp>
        <p:nvSpPr>
          <p:cNvPr id="32771" name="Slide Number Placeholder 3"/>
          <p:cNvSpPr>
            <a:spLocks noGrp="1"/>
          </p:cNvSpPr>
          <p:nvPr>
            <p:ph type="sldNum" sz="quarter" idx="12"/>
          </p:nvPr>
        </p:nvSpPr>
        <p:spPr>
          <a:noFill/>
        </p:spPr>
        <p:txBody>
          <a:bodyPr/>
          <a:lstStyle/>
          <a:p>
            <a:fld id="{C3384E15-8C29-4857-9DD0-725F2A819566}" type="slidenum">
              <a:rPr lang="en-US" smtClean="0">
                <a:latin typeface="Arial" charset="0"/>
              </a:rPr>
              <a:pPr/>
              <a:t>32</a:t>
            </a:fld>
            <a:endParaRPr lang="en-US" dirty="0" smtClean="0">
              <a:latin typeface="Arial" charset="0"/>
            </a:endParaRPr>
          </a:p>
        </p:txBody>
      </p:sp>
      <p:sp>
        <p:nvSpPr>
          <p:cNvPr id="32770" name="Rectangle 1"/>
          <p:cNvSpPr>
            <a:spLocks noGrp="1" noChangeArrowheads="1"/>
          </p:cNvSpPr>
          <p:nvPr>
            <p:ph sz="quarter" idx="1"/>
          </p:nvPr>
        </p:nvSpPr>
        <p:spPr>
          <a:xfrm>
            <a:off x="152400" y="1143000"/>
            <a:ext cx="8610600" cy="5334000"/>
          </a:xfrm>
        </p:spPr>
        <p:txBody>
          <a:bodyPr lIns="90000" tIns="46800" rIns="90000" bIns="46800">
            <a:normAutofit fontScale="92500"/>
          </a:bodyPr>
          <a:lstStyle/>
          <a:p>
            <a:pPr marL="606425" indent="-606425">
              <a:spcBef>
                <a:spcPts val="700"/>
              </a:spcBef>
              <a:buClr>
                <a:schemeClr val="accent6"/>
              </a:buClr>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kern="1200" dirty="0" smtClean="0"/>
              <a:t>A class implementing </a:t>
            </a:r>
            <a:r>
              <a:rPr lang="en-GB" b="1" kern="1200" dirty="0" smtClean="0">
                <a:latin typeface="Courier New" pitchFamily="49" charset="0"/>
                <a:cs typeface="Courier New" pitchFamily="49" charset="0"/>
              </a:rPr>
              <a:t>HttpSessionBindingListener</a:t>
            </a:r>
            <a:r>
              <a:rPr lang="en-GB" kern="1200" dirty="0" smtClean="0"/>
              <a:t> interface has two methods to implement.</a:t>
            </a:r>
          </a:p>
          <a:p>
            <a:pPr marL="606425" indent="-606425">
              <a:spcBef>
                <a:spcPts val="700"/>
              </a:spcBef>
              <a:buClr>
                <a:srgbClr val="0000FF"/>
              </a:buClr>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kern="1200" dirty="0" smtClean="0"/>
              <a:t>	</a:t>
            </a:r>
            <a:r>
              <a:rPr lang="en-GB" b="1" kern="1200" dirty="0" smtClean="0">
                <a:latin typeface="Courier New" pitchFamily="49" charset="0"/>
                <a:cs typeface="Courier New" pitchFamily="49" charset="0"/>
              </a:rPr>
              <a:t>public void </a:t>
            </a:r>
            <a:r>
              <a:rPr lang="en-GB" b="1" kern="1200" dirty="0" err="1" smtClean="0">
                <a:latin typeface="Courier New" pitchFamily="49" charset="0"/>
                <a:cs typeface="Courier New" pitchFamily="49" charset="0"/>
              </a:rPr>
              <a:t>valueBound</a:t>
            </a:r>
            <a:r>
              <a:rPr lang="en-GB" b="1" kern="1200" dirty="0" smtClean="0">
                <a:latin typeface="Courier New" pitchFamily="49" charset="0"/>
                <a:cs typeface="Courier New" pitchFamily="49" charset="0"/>
              </a:rPr>
              <a:t>(</a:t>
            </a:r>
            <a:r>
              <a:rPr lang="en-GB" b="1" kern="1200" dirty="0" err="1" smtClean="0">
                <a:latin typeface="Courier New" pitchFamily="49" charset="0"/>
                <a:cs typeface="Courier New" pitchFamily="49" charset="0"/>
              </a:rPr>
              <a:t>HttpSessionBindingEvent</a:t>
            </a:r>
            <a:r>
              <a:rPr lang="en-GB" b="1" kern="1200" dirty="0" smtClean="0">
                <a:latin typeface="Courier New" pitchFamily="49" charset="0"/>
                <a:cs typeface="Courier New" pitchFamily="49" charset="0"/>
              </a:rPr>
              <a:t> event) </a:t>
            </a:r>
          </a:p>
          <a:p>
            <a:pPr marL="606425" indent="-606425">
              <a:spcBef>
                <a:spcPts val="700"/>
              </a:spcBef>
              <a:buClr>
                <a:srgbClr val="0000FF"/>
              </a:buClr>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b="1" kern="1200" dirty="0" smtClean="0">
                <a:latin typeface="Courier New" pitchFamily="49" charset="0"/>
                <a:cs typeface="Courier New" pitchFamily="49" charset="0"/>
              </a:rPr>
              <a:t>	</a:t>
            </a:r>
            <a:r>
              <a:rPr lang="en-GB" kern="1200" dirty="0" smtClean="0"/>
              <a:t>-called whenever the object implementing the interface is the value object set as attribute value to the session.</a:t>
            </a:r>
          </a:p>
          <a:p>
            <a:pPr marL="606425" indent="-606425">
              <a:spcBef>
                <a:spcPts val="700"/>
              </a:spcBef>
              <a:buClr>
                <a:srgbClr val="0000FF"/>
              </a:buClr>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kern="1200" dirty="0" smtClean="0"/>
              <a:t>	</a:t>
            </a:r>
            <a:r>
              <a:rPr lang="en-GB" b="1" kern="1200" dirty="0" smtClean="0">
                <a:latin typeface="Courier New" pitchFamily="49" charset="0"/>
                <a:cs typeface="Courier New" pitchFamily="49" charset="0"/>
              </a:rPr>
              <a:t>public void </a:t>
            </a:r>
            <a:r>
              <a:rPr lang="en-GB" b="1" kern="1200" dirty="0" err="1" smtClean="0">
                <a:latin typeface="Courier New" pitchFamily="49" charset="0"/>
                <a:cs typeface="Courier New" pitchFamily="49" charset="0"/>
              </a:rPr>
              <a:t>valueUnbound</a:t>
            </a:r>
            <a:r>
              <a:rPr lang="en-GB" b="1" kern="1200" dirty="0" smtClean="0">
                <a:latin typeface="Courier New" pitchFamily="49" charset="0"/>
                <a:cs typeface="Courier New" pitchFamily="49" charset="0"/>
              </a:rPr>
              <a:t>(</a:t>
            </a:r>
            <a:r>
              <a:rPr lang="en-GB" b="1" kern="1200" dirty="0" err="1" smtClean="0">
                <a:latin typeface="Courier New" pitchFamily="49" charset="0"/>
                <a:cs typeface="Courier New" pitchFamily="49" charset="0"/>
              </a:rPr>
              <a:t>HttpSessionBindingEvent</a:t>
            </a:r>
            <a:r>
              <a:rPr lang="en-GB" b="1" kern="1200" dirty="0" smtClean="0">
                <a:latin typeface="Courier New" pitchFamily="49" charset="0"/>
                <a:cs typeface="Courier New" pitchFamily="49" charset="0"/>
              </a:rPr>
              <a:t> event)</a:t>
            </a:r>
          </a:p>
          <a:p>
            <a:pPr marL="606425" indent="-606425">
              <a:spcBef>
                <a:spcPts val="700"/>
              </a:spcBef>
              <a:buClr>
                <a:srgbClr val="0000FF"/>
              </a:buClr>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b="1" kern="1200" dirty="0" smtClean="0">
                <a:latin typeface="Courier New" pitchFamily="49" charset="0"/>
                <a:cs typeface="Courier New" pitchFamily="49" charset="0"/>
              </a:rPr>
              <a:t>	-</a:t>
            </a:r>
            <a:r>
              <a:rPr lang="en-GB" kern="1200" dirty="0" smtClean="0"/>
              <a:t>called whenever the object implementing the interface is the value object removed from the session.</a:t>
            </a:r>
          </a:p>
          <a:p>
            <a:pPr marL="606425" indent="-606425">
              <a:spcBef>
                <a:spcPts val="700"/>
              </a:spcBef>
              <a:buClr>
                <a:schemeClr val="accent6"/>
              </a:buClr>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b="1" kern="1200" dirty="0" err="1" smtClean="0">
                <a:latin typeface="Courier New" pitchFamily="49" charset="0"/>
                <a:cs typeface="Courier New" pitchFamily="49" charset="0"/>
              </a:rPr>
              <a:t>HttpSessionBindingListener</a:t>
            </a:r>
            <a:r>
              <a:rPr lang="en-GB" dirty="0" smtClean="0"/>
              <a:t>  is not declared in Deployment Descriptor!!</a:t>
            </a:r>
          </a:p>
          <a:p>
            <a:pPr marL="606425" indent="-606425">
              <a:spcBef>
                <a:spcPts val="700"/>
              </a:spcBef>
              <a:buClr>
                <a:srgbClr val="0000FF"/>
              </a:buClr>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endParaRPr lang="en-GB" kern="1200"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err="1" smtClean="0">
                <a:latin typeface="Courier New" pitchFamily="49" charset="0"/>
                <a:cs typeface="Courier New" pitchFamily="49" charset="0"/>
              </a:rPr>
              <a:t>HttpSessionActivationListener</a:t>
            </a:r>
            <a:endParaRPr lang="en-GB" dirty="0" smtClean="0">
              <a:latin typeface="Courier New" pitchFamily="49" charset="0"/>
              <a:cs typeface="Courier New" pitchFamily="49" charset="0"/>
            </a:endParaRPr>
          </a:p>
        </p:txBody>
      </p:sp>
      <p:sp>
        <p:nvSpPr>
          <p:cNvPr id="5" name="Footer Placeholder 4"/>
          <p:cNvSpPr>
            <a:spLocks noGrp="1"/>
          </p:cNvSpPr>
          <p:nvPr>
            <p:ph type="ftr" sz="quarter" idx="11"/>
          </p:nvPr>
        </p:nvSpPr>
        <p:spPr/>
        <p:txBody>
          <a:bodyPr/>
          <a:lstStyle/>
          <a:p>
            <a:r>
              <a:rPr lang="en-IN" smtClean="0"/>
              <a:t>RVK....................</a:t>
            </a:r>
            <a:endParaRPr lang="en-IN"/>
          </a:p>
        </p:txBody>
      </p:sp>
      <p:sp>
        <p:nvSpPr>
          <p:cNvPr id="33795" name="Slide Number Placeholder 3"/>
          <p:cNvSpPr>
            <a:spLocks noGrp="1"/>
          </p:cNvSpPr>
          <p:nvPr>
            <p:ph type="sldNum" sz="quarter" idx="12"/>
          </p:nvPr>
        </p:nvSpPr>
        <p:spPr>
          <a:noFill/>
        </p:spPr>
        <p:txBody>
          <a:bodyPr/>
          <a:lstStyle/>
          <a:p>
            <a:fld id="{7F099BD6-82AC-471D-BEF1-466393C4D4D6}" type="slidenum">
              <a:rPr lang="en-US" smtClean="0">
                <a:latin typeface="Arial" charset="0"/>
              </a:rPr>
              <a:pPr/>
              <a:t>33</a:t>
            </a:fld>
            <a:endParaRPr lang="en-US" smtClean="0">
              <a:latin typeface="Arial" charset="0"/>
            </a:endParaRPr>
          </a:p>
        </p:txBody>
      </p:sp>
      <p:sp>
        <p:nvSpPr>
          <p:cNvPr id="33794" name="Rectangle 1"/>
          <p:cNvSpPr>
            <a:spLocks noGrp="1" noChangeArrowheads="1"/>
          </p:cNvSpPr>
          <p:nvPr>
            <p:ph sz="quarter" idx="1"/>
          </p:nvPr>
        </p:nvSpPr>
        <p:spPr>
          <a:xfrm>
            <a:off x="381000" y="1219200"/>
            <a:ext cx="8305800" cy="5181600"/>
          </a:xfrm>
        </p:spPr>
        <p:txBody>
          <a:bodyPr lIns="90000" tIns="46800" rIns="90000" bIns="46800">
            <a:normAutofit fontScale="92500" lnSpcReduction="10000"/>
          </a:bodyPr>
          <a:lstStyle/>
          <a:p>
            <a:pPr marL="606425" indent="-606425">
              <a:spcBef>
                <a:spcPts val="700"/>
              </a:spcBef>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kern="1200" dirty="0" smtClean="0"/>
              <a:t>A class implementing </a:t>
            </a:r>
            <a:r>
              <a:rPr lang="en-GB" b="1" kern="1200" dirty="0" err="1" smtClean="0">
                <a:latin typeface="Courier New" pitchFamily="49" charset="0"/>
                <a:cs typeface="Courier New" pitchFamily="49" charset="0"/>
              </a:rPr>
              <a:t>HttpSessionActivationListener</a:t>
            </a:r>
            <a:r>
              <a:rPr lang="en-GB" kern="1200" dirty="0" smtClean="0"/>
              <a:t> interface has two methods to implement.</a:t>
            </a:r>
          </a:p>
          <a:p>
            <a:pPr marL="606425" indent="-606425">
              <a:spcBef>
                <a:spcPts val="600"/>
              </a:spcBef>
              <a:buClr>
                <a:srgbClr val="0000FF"/>
              </a:buClr>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kern="1200" dirty="0" smtClean="0"/>
              <a:t>	</a:t>
            </a:r>
            <a:r>
              <a:rPr lang="en-GB" b="1" kern="1200" dirty="0" smtClean="0">
                <a:latin typeface="Courier New" pitchFamily="49" charset="0"/>
                <a:cs typeface="Courier New" pitchFamily="49" charset="0"/>
              </a:rPr>
              <a:t>public void </a:t>
            </a:r>
            <a:r>
              <a:rPr lang="en-GB" b="1" kern="1200" dirty="0" err="1" smtClean="0">
                <a:latin typeface="Courier New" pitchFamily="49" charset="0"/>
                <a:cs typeface="Courier New" pitchFamily="49" charset="0"/>
              </a:rPr>
              <a:t>sessionWillPassivate</a:t>
            </a:r>
            <a:r>
              <a:rPr lang="en-GB" b="1" kern="1200" dirty="0" smtClean="0">
                <a:latin typeface="Courier New" pitchFamily="49" charset="0"/>
                <a:cs typeface="Courier New" pitchFamily="49" charset="0"/>
              </a:rPr>
              <a:t>(</a:t>
            </a:r>
            <a:r>
              <a:rPr lang="en-GB" b="1" kern="1200" dirty="0" err="1" smtClean="0">
                <a:latin typeface="Courier New" pitchFamily="49" charset="0"/>
                <a:cs typeface="Courier New" pitchFamily="49" charset="0"/>
              </a:rPr>
              <a:t>HttpSessionEventevent</a:t>
            </a:r>
            <a:r>
              <a:rPr lang="en-GB" b="1" kern="1200" dirty="0" smtClean="0">
                <a:latin typeface="Courier New" pitchFamily="49" charset="0"/>
                <a:cs typeface="Courier New" pitchFamily="49" charset="0"/>
              </a:rPr>
              <a:t>)</a:t>
            </a:r>
          </a:p>
          <a:p>
            <a:pPr marL="606425" indent="-606425">
              <a:spcBef>
                <a:spcPts val="600"/>
              </a:spcBef>
              <a:buClr>
                <a:srgbClr val="0000FF"/>
              </a:buClr>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b="1" kern="1200" dirty="0" smtClean="0">
                <a:latin typeface="Courier New" pitchFamily="49" charset="0"/>
                <a:cs typeface="Courier New" pitchFamily="49" charset="0"/>
              </a:rPr>
              <a:t>	 </a:t>
            </a:r>
            <a:r>
              <a:rPr lang="en-GB" kern="1200" dirty="0" smtClean="0"/>
              <a:t>-called just before a session is serialized to be cloned to another JVM.</a:t>
            </a:r>
          </a:p>
          <a:p>
            <a:pPr marL="606425" indent="-606425">
              <a:spcBef>
                <a:spcPts val="600"/>
              </a:spcBef>
              <a:buClr>
                <a:srgbClr val="0000FF"/>
              </a:buClr>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b="1" kern="1200" dirty="0" smtClean="0">
                <a:latin typeface="Courier New" pitchFamily="49" charset="0"/>
                <a:cs typeface="Courier New" pitchFamily="49" charset="0"/>
              </a:rPr>
              <a:t>	public void </a:t>
            </a:r>
            <a:r>
              <a:rPr lang="en-GB" b="1" kern="1200" dirty="0" err="1" smtClean="0">
                <a:latin typeface="Courier New" pitchFamily="49" charset="0"/>
                <a:cs typeface="Courier New" pitchFamily="49" charset="0"/>
              </a:rPr>
              <a:t>sessionDidActivate</a:t>
            </a:r>
            <a:r>
              <a:rPr lang="en-GB" b="1" kern="1200" dirty="0" smtClean="0">
                <a:latin typeface="Courier New" pitchFamily="49" charset="0"/>
                <a:cs typeface="Courier New" pitchFamily="49" charset="0"/>
              </a:rPr>
              <a:t>(</a:t>
            </a:r>
            <a:r>
              <a:rPr lang="en-GB" b="1" kern="1200" dirty="0" err="1" smtClean="0">
                <a:latin typeface="Courier New" pitchFamily="49" charset="0"/>
                <a:cs typeface="Courier New" pitchFamily="49" charset="0"/>
              </a:rPr>
              <a:t>HttpSessionEvent</a:t>
            </a:r>
            <a:r>
              <a:rPr lang="en-GB" b="1" kern="1200" dirty="0" smtClean="0">
                <a:latin typeface="Courier New" pitchFamily="49" charset="0"/>
                <a:cs typeface="Courier New" pitchFamily="49" charset="0"/>
              </a:rPr>
              <a:t> event)</a:t>
            </a:r>
          </a:p>
          <a:p>
            <a:pPr marL="606425" indent="-606425">
              <a:spcBef>
                <a:spcPts val="600"/>
              </a:spcBef>
              <a:buClr>
                <a:srgbClr val="0000FF"/>
              </a:buClr>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b="1" kern="1200" dirty="0" smtClean="0">
                <a:latin typeface="Courier New" pitchFamily="49" charset="0"/>
                <a:cs typeface="Courier New" pitchFamily="49" charset="0"/>
              </a:rPr>
              <a:t>	-</a:t>
            </a:r>
            <a:r>
              <a:rPr lang="en-GB" kern="1200" dirty="0" smtClean="0"/>
              <a:t>called just after a cloned session is </a:t>
            </a:r>
            <a:r>
              <a:rPr lang="en-GB" kern="1200" dirty="0" err="1" smtClean="0"/>
              <a:t>deserialized</a:t>
            </a:r>
            <a:r>
              <a:rPr lang="en-GB" kern="1200" dirty="0" smtClean="0"/>
              <a:t> in a target JVM.</a:t>
            </a:r>
          </a:p>
          <a:p>
            <a:pPr marL="606425" indent="-606425">
              <a:spcBef>
                <a:spcPts val="600"/>
              </a:spcBef>
              <a:buClr>
                <a:srgbClr val="0000FF"/>
              </a:buClr>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r>
              <a:rPr lang="en-GB" b="1" kern="1200" dirty="0" err="1" smtClean="0">
                <a:latin typeface="Courier New" pitchFamily="49" charset="0"/>
                <a:cs typeface="Courier New" pitchFamily="49" charset="0"/>
              </a:rPr>
              <a:t>HttpSessionActivationListener</a:t>
            </a:r>
            <a:r>
              <a:rPr lang="en-GB" dirty="0" smtClean="0"/>
              <a:t>  is not declared in Deployment Descriptor!!</a:t>
            </a:r>
          </a:p>
          <a:p>
            <a:pPr marL="606425" indent="-606425">
              <a:spcBef>
                <a:spcPts val="600"/>
              </a:spcBef>
              <a:buClr>
                <a:srgbClr val="0000FF"/>
              </a:buClr>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pPr>
            <a:endParaRPr lang="en-GB" kern="1200"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0" y="1"/>
            <a:ext cx="8534400" cy="838200"/>
          </a:xfrm>
        </p:spPr>
        <p:txBody>
          <a:bodyPr lIns="90000" tIns="46800" rIns="90000" bIns="46800">
            <a:normAutofit fontScale="90000"/>
          </a:bodyPr>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000" dirty="0" err="1" smtClean="0">
                <a:latin typeface="Courier New" pitchFamily="49" charset="0"/>
                <a:cs typeface="Courier New" pitchFamily="49" charset="0"/>
              </a:rPr>
              <a:t>HttpSessionEvent</a:t>
            </a:r>
            <a:r>
              <a:rPr lang="en-GB" sz="3000" dirty="0" smtClean="0">
                <a:latin typeface="Courier New" pitchFamily="49" charset="0"/>
                <a:cs typeface="Courier New" pitchFamily="49" charset="0"/>
              </a:rPr>
              <a:t>, </a:t>
            </a:r>
            <a:r>
              <a:rPr lang="en-GB" sz="3000" dirty="0" err="1" smtClean="0">
                <a:latin typeface="Courier New" pitchFamily="49" charset="0"/>
                <a:cs typeface="Courier New" pitchFamily="49" charset="0"/>
              </a:rPr>
              <a:t>HttpSessionBindingEvent</a:t>
            </a:r>
            <a:endParaRPr lang="en-GB" sz="3000" dirty="0" smtClean="0">
              <a:latin typeface="Courier New" pitchFamily="49" charset="0"/>
              <a:cs typeface="Courier New" pitchFamily="49" charset="0"/>
            </a:endParaRPr>
          </a:p>
        </p:txBody>
      </p:sp>
      <p:sp>
        <p:nvSpPr>
          <p:cNvPr id="25" name="Footer Placeholder 24"/>
          <p:cNvSpPr>
            <a:spLocks noGrp="1"/>
          </p:cNvSpPr>
          <p:nvPr>
            <p:ph type="ftr" sz="quarter" idx="11"/>
          </p:nvPr>
        </p:nvSpPr>
        <p:spPr/>
        <p:txBody>
          <a:bodyPr/>
          <a:lstStyle/>
          <a:p>
            <a:r>
              <a:rPr lang="en-IN" smtClean="0"/>
              <a:t>RVK....................</a:t>
            </a:r>
            <a:endParaRPr lang="en-IN"/>
          </a:p>
        </p:txBody>
      </p:sp>
      <p:sp>
        <p:nvSpPr>
          <p:cNvPr id="34828" name="Slide Number Placeholder 3"/>
          <p:cNvSpPr>
            <a:spLocks noGrp="1"/>
          </p:cNvSpPr>
          <p:nvPr>
            <p:ph type="sldNum" sz="quarter" idx="12"/>
          </p:nvPr>
        </p:nvSpPr>
        <p:spPr>
          <a:noFill/>
        </p:spPr>
        <p:txBody>
          <a:bodyPr/>
          <a:lstStyle/>
          <a:p>
            <a:fld id="{6167FB28-24EC-4C4E-B1F2-919ED8A51287}" type="slidenum">
              <a:rPr lang="en-US" smtClean="0">
                <a:latin typeface="Arial" charset="0"/>
              </a:rPr>
              <a:pPr/>
              <a:t>34</a:t>
            </a:fld>
            <a:endParaRPr lang="en-US" smtClean="0">
              <a:latin typeface="Arial" charset="0"/>
            </a:endParaRPr>
          </a:p>
        </p:txBody>
      </p:sp>
      <p:grpSp>
        <p:nvGrpSpPr>
          <p:cNvPr id="2" name="Group 2"/>
          <p:cNvGrpSpPr>
            <a:grpSpLocks/>
          </p:cNvGrpSpPr>
          <p:nvPr/>
        </p:nvGrpSpPr>
        <p:grpSpPr bwMode="auto">
          <a:xfrm>
            <a:off x="292100" y="1295400"/>
            <a:ext cx="5637213" cy="989013"/>
            <a:chOff x="248" y="1104"/>
            <a:chExt cx="3551" cy="623"/>
          </a:xfrm>
        </p:grpSpPr>
        <p:sp>
          <p:nvSpPr>
            <p:cNvPr id="34833" name="AutoShape 3"/>
            <p:cNvSpPr>
              <a:spLocks noChangeArrowheads="1"/>
            </p:cNvSpPr>
            <p:nvPr/>
          </p:nvSpPr>
          <p:spPr bwMode="auto">
            <a:xfrm>
              <a:off x="248" y="1104"/>
              <a:ext cx="3552" cy="624"/>
            </a:xfrm>
            <a:prstGeom prst="flowChartProcess">
              <a:avLst/>
            </a:prstGeom>
            <a:noFill/>
            <a:ln w="9360">
              <a:solidFill>
                <a:srgbClr val="003399"/>
              </a:solidFill>
              <a:miter lim="800000"/>
              <a:headEnd/>
              <a:tailEnd/>
            </a:ln>
          </p:spPr>
          <p:txBody>
            <a:bodyPr wrap="none" lIns="90000" tIns="46800" rIns="90000" bIns="468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err="1">
                  <a:latin typeface="Courier New" pitchFamily="49" charset="0"/>
                  <a:cs typeface="Courier New" pitchFamily="49" charset="0"/>
                </a:rPr>
                <a:t>EventObject</a:t>
              </a:r>
              <a:endParaRPr lang="en-GB" sz="2000" b="1" dirty="0">
                <a:latin typeface="Courier New" pitchFamily="49" charset="0"/>
                <a:cs typeface="Courier New" pitchFamily="49" charset="0"/>
              </a:endParaRP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dirty="0">
                <a:solidFill>
                  <a:srgbClr val="003399"/>
                </a:solidFill>
                <a:latin typeface="Times New Roman" pitchFamily="18" charset="0"/>
              </a:endParaRP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a:latin typeface="Courier New" pitchFamily="49" charset="0"/>
                  <a:cs typeface="Courier New" pitchFamily="49" charset="0"/>
                </a:rPr>
                <a:t>Object </a:t>
              </a:r>
              <a:r>
                <a:rPr lang="en-GB" sz="2000" b="1" dirty="0" err="1">
                  <a:latin typeface="Courier New" pitchFamily="49" charset="0"/>
                  <a:cs typeface="Courier New" pitchFamily="49" charset="0"/>
                </a:rPr>
                <a:t>getSource</a:t>
              </a:r>
              <a:r>
                <a:rPr lang="en-GB" sz="2000" b="1" dirty="0">
                  <a:latin typeface="Courier New" pitchFamily="49" charset="0"/>
                  <a:cs typeface="Courier New" pitchFamily="49" charset="0"/>
                </a:rPr>
                <a:t>()</a:t>
              </a:r>
            </a:p>
          </p:txBody>
        </p:sp>
        <p:sp>
          <p:nvSpPr>
            <p:cNvPr id="34834" name="Line 4"/>
            <p:cNvSpPr>
              <a:spLocks noChangeShapeType="1"/>
            </p:cNvSpPr>
            <p:nvPr/>
          </p:nvSpPr>
          <p:spPr bwMode="auto">
            <a:xfrm>
              <a:off x="248" y="1416"/>
              <a:ext cx="3552" cy="1"/>
            </a:xfrm>
            <a:prstGeom prst="line">
              <a:avLst/>
            </a:prstGeom>
            <a:noFill/>
            <a:ln w="9360">
              <a:solidFill>
                <a:srgbClr val="003399"/>
              </a:solidFill>
              <a:miter lim="800000"/>
              <a:headEnd/>
              <a:tailEnd/>
            </a:ln>
          </p:spPr>
          <p:txBody>
            <a:bodyPr/>
            <a:lstStyle/>
            <a:p>
              <a:endParaRPr lang="en-GB"/>
            </a:p>
          </p:txBody>
        </p:sp>
      </p:grpSp>
      <p:grpSp>
        <p:nvGrpSpPr>
          <p:cNvPr id="3" name="Group 5"/>
          <p:cNvGrpSpPr>
            <a:grpSpLocks/>
          </p:cNvGrpSpPr>
          <p:nvPr/>
        </p:nvGrpSpPr>
        <p:grpSpPr bwMode="auto">
          <a:xfrm>
            <a:off x="215900" y="2971800"/>
            <a:ext cx="5637213" cy="1293813"/>
            <a:chOff x="248" y="2016"/>
            <a:chExt cx="3551" cy="815"/>
          </a:xfrm>
        </p:grpSpPr>
        <p:sp>
          <p:nvSpPr>
            <p:cNvPr id="34831" name="AutoShape 6"/>
            <p:cNvSpPr>
              <a:spLocks noChangeArrowheads="1"/>
            </p:cNvSpPr>
            <p:nvPr/>
          </p:nvSpPr>
          <p:spPr bwMode="auto">
            <a:xfrm>
              <a:off x="248" y="2016"/>
              <a:ext cx="3552" cy="816"/>
            </a:xfrm>
            <a:prstGeom prst="flowChartProcess">
              <a:avLst/>
            </a:prstGeom>
            <a:noFill/>
            <a:ln w="9360">
              <a:solidFill>
                <a:srgbClr val="003399"/>
              </a:solidFill>
              <a:miter lim="800000"/>
              <a:headEnd/>
              <a:tailEnd/>
            </a:ln>
          </p:spPr>
          <p:txBody>
            <a:bodyPr wrap="none" lIns="90000" tIns="46800" rIns="90000" bIns="468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err="1">
                  <a:latin typeface="Courier New" pitchFamily="49" charset="0"/>
                  <a:cs typeface="Courier New" pitchFamily="49" charset="0"/>
                </a:rPr>
                <a:t>HttpSessionEvent</a:t>
              </a:r>
              <a:endParaRPr lang="en-GB" sz="2000" b="1" dirty="0">
                <a:latin typeface="Courier New" pitchFamily="49" charset="0"/>
                <a:cs typeface="Courier New" pitchFamily="49" charset="0"/>
              </a:endParaRP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dirty="0">
                <a:solidFill>
                  <a:srgbClr val="003399"/>
                </a:solidFill>
                <a:latin typeface="Times New Roman" pitchFamily="18" charset="0"/>
              </a:endParaRP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dirty="0">
                <a:solidFill>
                  <a:srgbClr val="003399"/>
                </a:solidFill>
                <a:latin typeface="Times New Roman" pitchFamily="18" charset="0"/>
              </a:endParaRPr>
            </a:p>
          </p:txBody>
        </p:sp>
        <p:sp>
          <p:nvSpPr>
            <p:cNvPr id="34832" name="Line 7"/>
            <p:cNvSpPr>
              <a:spLocks noChangeShapeType="1"/>
            </p:cNvSpPr>
            <p:nvPr/>
          </p:nvSpPr>
          <p:spPr bwMode="auto">
            <a:xfrm>
              <a:off x="248" y="2424"/>
              <a:ext cx="3552" cy="1"/>
            </a:xfrm>
            <a:prstGeom prst="line">
              <a:avLst/>
            </a:prstGeom>
            <a:noFill/>
            <a:ln w="9360">
              <a:solidFill>
                <a:srgbClr val="003399"/>
              </a:solidFill>
              <a:miter lim="800000"/>
              <a:headEnd/>
              <a:tailEnd/>
            </a:ln>
          </p:spPr>
          <p:txBody>
            <a:bodyPr/>
            <a:lstStyle/>
            <a:p>
              <a:endParaRPr lang="en-GB"/>
            </a:p>
          </p:txBody>
        </p:sp>
      </p:grpSp>
      <p:grpSp>
        <p:nvGrpSpPr>
          <p:cNvPr id="4" name="Group 8"/>
          <p:cNvGrpSpPr>
            <a:grpSpLocks/>
          </p:cNvGrpSpPr>
          <p:nvPr/>
        </p:nvGrpSpPr>
        <p:grpSpPr bwMode="auto">
          <a:xfrm>
            <a:off x="76200" y="4953935"/>
            <a:ext cx="5856349" cy="1374405"/>
            <a:chOff x="248" y="3106"/>
            <a:chExt cx="3552" cy="735"/>
          </a:xfrm>
          <a:noFill/>
        </p:grpSpPr>
        <p:sp>
          <p:nvSpPr>
            <p:cNvPr id="34829" name="AutoShape 9"/>
            <p:cNvSpPr>
              <a:spLocks noChangeArrowheads="1"/>
            </p:cNvSpPr>
            <p:nvPr/>
          </p:nvSpPr>
          <p:spPr bwMode="auto">
            <a:xfrm>
              <a:off x="248" y="3106"/>
              <a:ext cx="3552" cy="735"/>
            </a:xfrm>
            <a:prstGeom prst="flowChartProcess">
              <a:avLst/>
            </a:prstGeom>
            <a:grpFill/>
            <a:ln w="9360">
              <a:solidFill>
                <a:srgbClr val="003399"/>
              </a:solidFill>
              <a:miter lim="800000"/>
              <a:headEnd/>
              <a:tailEnd/>
            </a:ln>
          </p:spPr>
          <p:txBody>
            <a:bodyPr wrap="none" lIns="90000" tIns="46800" rIns="90000" bIns="468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err="1">
                  <a:latin typeface="Courier New" pitchFamily="49" charset="0"/>
                  <a:cs typeface="Courier New" pitchFamily="49" charset="0"/>
                </a:rPr>
                <a:t>HttpSessionBindingEvent</a:t>
              </a:r>
              <a:endParaRPr lang="en-GB" sz="2000" b="1" dirty="0">
                <a:latin typeface="Courier New" pitchFamily="49" charset="0"/>
                <a:cs typeface="Courier New" pitchFamily="49" charset="0"/>
              </a:endParaRP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dirty="0">
                <a:solidFill>
                  <a:srgbClr val="003399"/>
                </a:solidFill>
                <a:latin typeface="Times New Roman" pitchFamily="18" charset="0"/>
              </a:endParaRP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dirty="0">
                <a:solidFill>
                  <a:srgbClr val="003399"/>
                </a:solidFill>
                <a:latin typeface="Times New Roman" pitchFamily="18" charset="0"/>
              </a:endParaRPr>
            </a:p>
          </p:txBody>
        </p:sp>
        <p:sp>
          <p:nvSpPr>
            <p:cNvPr id="34830" name="Line 10"/>
            <p:cNvSpPr>
              <a:spLocks noChangeShapeType="1"/>
            </p:cNvSpPr>
            <p:nvPr/>
          </p:nvSpPr>
          <p:spPr bwMode="auto">
            <a:xfrm>
              <a:off x="248" y="3432"/>
              <a:ext cx="3552" cy="1"/>
            </a:xfrm>
            <a:prstGeom prst="line">
              <a:avLst/>
            </a:prstGeom>
            <a:grpFill/>
            <a:ln w="9360">
              <a:solidFill>
                <a:srgbClr val="003399"/>
              </a:solidFill>
              <a:miter lim="800000"/>
              <a:headEnd/>
              <a:tailEnd/>
            </a:ln>
          </p:spPr>
          <p:txBody>
            <a:bodyPr/>
            <a:lstStyle/>
            <a:p>
              <a:endParaRPr lang="en-GB"/>
            </a:p>
          </p:txBody>
        </p:sp>
      </p:grpSp>
      <p:sp>
        <p:nvSpPr>
          <p:cNvPr id="34824" name="AutoShape 13"/>
          <p:cNvSpPr>
            <a:spLocks/>
          </p:cNvSpPr>
          <p:nvPr/>
        </p:nvSpPr>
        <p:spPr bwMode="auto">
          <a:xfrm>
            <a:off x="6019800" y="2743200"/>
            <a:ext cx="228600" cy="3657600"/>
          </a:xfrm>
          <a:prstGeom prst="rightBrace">
            <a:avLst>
              <a:gd name="adj1" fmla="val 42708"/>
              <a:gd name="adj2" fmla="val 50000"/>
            </a:avLst>
          </a:prstGeom>
          <a:noFill/>
          <a:ln w="9360">
            <a:solidFill>
              <a:srgbClr val="003399"/>
            </a:solidFill>
            <a:miter lim="800000"/>
            <a:headEnd/>
            <a:tailEnd/>
          </a:ln>
        </p:spPr>
        <p:txBody>
          <a:bodyPr wrap="none" anchor="ctr"/>
          <a:lstStyle/>
          <a:p>
            <a:endParaRPr lang="en-US"/>
          </a:p>
        </p:txBody>
      </p:sp>
      <p:sp>
        <p:nvSpPr>
          <p:cNvPr id="34825" name="Rectangle 14"/>
          <p:cNvSpPr>
            <a:spLocks noChangeArrowheads="1"/>
          </p:cNvSpPr>
          <p:nvPr/>
        </p:nvSpPr>
        <p:spPr bwMode="auto">
          <a:xfrm>
            <a:off x="6578600" y="4267200"/>
            <a:ext cx="2247900" cy="533400"/>
          </a:xfrm>
          <a:prstGeom prst="rect">
            <a:avLst/>
          </a:prstGeom>
          <a:noFill/>
          <a:ln w="9525">
            <a:noFill/>
            <a:round/>
            <a:headEnd/>
            <a:tailEnd/>
          </a:ln>
        </p:spPr>
        <p:txBody>
          <a:bodyPr wrap="none" lIns="90000" tIns="46800" rIns="90000" bIns="468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err="1">
                <a:latin typeface="Courier New" pitchFamily="49" charset="0"/>
                <a:cs typeface="Courier New" pitchFamily="49" charset="0"/>
              </a:rPr>
              <a:t>javax.servlet.http</a:t>
            </a:r>
            <a:endParaRPr lang="en-GB" sz="2000" b="1" dirty="0">
              <a:latin typeface="Courier New" pitchFamily="49" charset="0"/>
              <a:cs typeface="Courier New" pitchFamily="49" charset="0"/>
            </a:endParaRPr>
          </a:p>
        </p:txBody>
      </p:sp>
      <p:sp>
        <p:nvSpPr>
          <p:cNvPr id="34826" name="AutoShape 15"/>
          <p:cNvSpPr>
            <a:spLocks/>
          </p:cNvSpPr>
          <p:nvPr/>
        </p:nvSpPr>
        <p:spPr bwMode="auto">
          <a:xfrm>
            <a:off x="6019800" y="1219200"/>
            <a:ext cx="228600" cy="1371600"/>
          </a:xfrm>
          <a:prstGeom prst="rightBrace">
            <a:avLst>
              <a:gd name="adj1" fmla="val 50000"/>
              <a:gd name="adj2" fmla="val 50000"/>
            </a:avLst>
          </a:prstGeom>
          <a:noFill/>
          <a:ln w="9360">
            <a:solidFill>
              <a:srgbClr val="003399"/>
            </a:solidFill>
            <a:miter lim="800000"/>
            <a:headEnd/>
            <a:tailEnd/>
          </a:ln>
        </p:spPr>
        <p:txBody>
          <a:bodyPr wrap="none" anchor="ctr"/>
          <a:lstStyle/>
          <a:p>
            <a:endParaRPr lang="en-US"/>
          </a:p>
        </p:txBody>
      </p:sp>
      <p:sp>
        <p:nvSpPr>
          <p:cNvPr id="34827" name="Rectangle 16"/>
          <p:cNvSpPr>
            <a:spLocks noChangeArrowheads="1"/>
          </p:cNvSpPr>
          <p:nvPr/>
        </p:nvSpPr>
        <p:spPr bwMode="auto">
          <a:xfrm>
            <a:off x="6464300" y="1600200"/>
            <a:ext cx="1371600" cy="533400"/>
          </a:xfrm>
          <a:prstGeom prst="rect">
            <a:avLst/>
          </a:prstGeom>
          <a:noFill/>
          <a:ln w="9525">
            <a:noFill/>
            <a:round/>
            <a:headEnd/>
            <a:tailEnd/>
          </a:ln>
        </p:spPr>
        <p:txBody>
          <a:bodyPr wrap="none" lIns="90000" tIns="46800" rIns="90000" bIns="468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err="1">
                <a:latin typeface="Courier New" pitchFamily="49" charset="0"/>
                <a:cs typeface="Courier New" pitchFamily="49" charset="0"/>
              </a:rPr>
              <a:t>java.util</a:t>
            </a:r>
            <a:endParaRPr lang="en-GB" sz="2000" b="1" dirty="0">
              <a:latin typeface="Courier New" pitchFamily="49" charset="0"/>
              <a:cs typeface="Courier New" pitchFamily="49" charset="0"/>
            </a:endParaRPr>
          </a:p>
        </p:txBody>
      </p:sp>
      <p:sp>
        <p:nvSpPr>
          <p:cNvPr id="20" name="Rectangle 19"/>
          <p:cNvSpPr/>
          <p:nvPr/>
        </p:nvSpPr>
        <p:spPr>
          <a:xfrm>
            <a:off x="1054100" y="3962400"/>
            <a:ext cx="3788217" cy="400110"/>
          </a:xfrm>
          <a:prstGeom prst="rect">
            <a:avLst/>
          </a:prstGeom>
        </p:spPr>
        <p:txBody>
          <a:bodyPr wrap="none">
            <a:spAutoFit/>
          </a:bodyPr>
          <a:lstStyle/>
          <a:p>
            <a:r>
              <a:rPr lang="en-GB" sz="2000" b="1" dirty="0" err="1" smtClean="0">
                <a:latin typeface="Courier New" pitchFamily="49" charset="0"/>
                <a:cs typeface="Courier New" pitchFamily="49" charset="0"/>
              </a:rPr>
              <a:t>HttpSession</a:t>
            </a:r>
            <a:r>
              <a:rPr lang="en-GB" sz="2000" b="1" dirty="0" smtClean="0">
                <a:latin typeface="Courier New" pitchFamily="49" charset="0"/>
                <a:cs typeface="Courier New" pitchFamily="49" charset="0"/>
              </a:rPr>
              <a:t> </a:t>
            </a:r>
            <a:r>
              <a:rPr lang="en-GB" dirty="0" smtClean="0"/>
              <a:t> </a:t>
            </a:r>
            <a:r>
              <a:rPr lang="en-GB" sz="2000" b="1" dirty="0" err="1" smtClean="0">
                <a:latin typeface="Courier New" pitchFamily="49" charset="0"/>
                <a:cs typeface="Courier New" pitchFamily="49" charset="0"/>
              </a:rPr>
              <a:t>getSession</a:t>
            </a:r>
            <a:r>
              <a:rPr lang="en-GB" dirty="0" smtClean="0"/>
              <a:t>()</a:t>
            </a:r>
            <a:endParaRPr lang="en-GB" dirty="0"/>
          </a:p>
        </p:txBody>
      </p:sp>
      <p:sp>
        <p:nvSpPr>
          <p:cNvPr id="21" name="Rectangle 20"/>
          <p:cNvSpPr/>
          <p:nvPr/>
        </p:nvSpPr>
        <p:spPr>
          <a:xfrm>
            <a:off x="1130300" y="5647492"/>
            <a:ext cx="3276600" cy="677108"/>
          </a:xfrm>
          <a:prstGeom prst="rect">
            <a:avLst/>
          </a:prstGeom>
        </p:spPr>
        <p:txBody>
          <a:bodyPr wrap="square">
            <a:spAutoFit/>
          </a:bodyP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smtClean="0">
                <a:latin typeface="Courier New" pitchFamily="49" charset="0"/>
                <a:cs typeface="Courier New" pitchFamily="49" charset="0"/>
              </a:rPr>
              <a:t>String </a:t>
            </a:r>
            <a:r>
              <a:rPr lang="en-GB" sz="2000" b="1" dirty="0" err="1" smtClean="0">
                <a:latin typeface="Courier New" pitchFamily="49" charset="0"/>
                <a:cs typeface="Courier New" pitchFamily="49" charset="0"/>
              </a:rPr>
              <a:t>getName</a:t>
            </a:r>
            <a:r>
              <a:rPr lang="en-GB" sz="2000" b="1" dirty="0" smtClean="0">
                <a:latin typeface="Courier New" pitchFamily="49" charset="0"/>
                <a:cs typeface="Courier New" pitchFamily="49" charset="0"/>
              </a:rPr>
              <a:t>()</a:t>
            </a: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dirty="0" smtClean="0">
                <a:latin typeface="Courier New" pitchFamily="49" charset="0"/>
                <a:cs typeface="Courier New" pitchFamily="49" charset="0"/>
              </a:rPr>
              <a:t>Object </a:t>
            </a:r>
            <a:r>
              <a:rPr lang="en-GB" sz="2000" b="1" dirty="0" err="1" smtClean="0">
                <a:latin typeface="Courier New" pitchFamily="49" charset="0"/>
                <a:cs typeface="Courier New" pitchFamily="49" charset="0"/>
              </a:rPr>
              <a:t>getValue</a:t>
            </a:r>
            <a:r>
              <a:rPr lang="en-GB" sz="2000" b="1" dirty="0" smtClean="0">
                <a:latin typeface="Courier New" pitchFamily="49" charset="0"/>
                <a:cs typeface="Courier New" pitchFamily="49" charset="0"/>
              </a:rPr>
              <a:t>()</a:t>
            </a:r>
            <a:endParaRPr lang="en-GB" sz="2000" b="1" dirty="0">
              <a:latin typeface="Courier New" pitchFamily="49" charset="0"/>
              <a:cs typeface="Courier New" pitchFamily="49" charset="0"/>
            </a:endParaRPr>
          </a:p>
        </p:txBody>
      </p:sp>
      <p:grpSp>
        <p:nvGrpSpPr>
          <p:cNvPr id="5" name="Group 20"/>
          <p:cNvGrpSpPr>
            <a:grpSpLocks/>
          </p:cNvGrpSpPr>
          <p:nvPr/>
        </p:nvGrpSpPr>
        <p:grpSpPr bwMode="auto">
          <a:xfrm>
            <a:off x="2806700" y="2286000"/>
            <a:ext cx="457200" cy="685800"/>
            <a:chOff x="7696200" y="1219200"/>
            <a:chExt cx="457200" cy="685800"/>
          </a:xfrm>
        </p:grpSpPr>
        <p:sp>
          <p:nvSpPr>
            <p:cNvPr id="23" name="Isosceles Triangle 22"/>
            <p:cNvSpPr/>
            <p:nvPr/>
          </p:nvSpPr>
          <p:spPr>
            <a:xfrm>
              <a:off x="7696200" y="1219200"/>
              <a:ext cx="457200" cy="3810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4" name="Straight Connector 23"/>
            <p:cNvCxnSpPr>
              <a:stCxn id="23" idx="3"/>
            </p:cNvCxnSpPr>
            <p:nvPr/>
          </p:nvCxnSpPr>
          <p:spPr>
            <a:xfrm>
              <a:off x="7924800" y="1600200"/>
              <a:ext cx="0" cy="304800"/>
            </a:xfrm>
            <a:prstGeom prst="line">
              <a:avLst/>
            </a:prstGeom>
          </p:spPr>
          <p:style>
            <a:lnRef idx="1">
              <a:schemeClr val="dk1"/>
            </a:lnRef>
            <a:fillRef idx="0">
              <a:schemeClr val="dk1"/>
            </a:fillRef>
            <a:effectRef idx="0">
              <a:schemeClr val="dk1"/>
            </a:effectRef>
            <a:fontRef idx="minor">
              <a:schemeClr val="tx1"/>
            </a:fontRef>
          </p:style>
        </p:cxnSp>
      </p:grpSp>
      <p:grpSp>
        <p:nvGrpSpPr>
          <p:cNvPr id="6" name="Group 20"/>
          <p:cNvGrpSpPr>
            <a:grpSpLocks/>
          </p:cNvGrpSpPr>
          <p:nvPr/>
        </p:nvGrpSpPr>
        <p:grpSpPr bwMode="auto">
          <a:xfrm>
            <a:off x="2806700" y="4267200"/>
            <a:ext cx="457200" cy="685800"/>
            <a:chOff x="7696200" y="1219200"/>
            <a:chExt cx="457200" cy="685800"/>
          </a:xfrm>
        </p:grpSpPr>
        <p:sp>
          <p:nvSpPr>
            <p:cNvPr id="26" name="Isosceles Triangle 25"/>
            <p:cNvSpPr/>
            <p:nvPr/>
          </p:nvSpPr>
          <p:spPr>
            <a:xfrm>
              <a:off x="7696200" y="1219200"/>
              <a:ext cx="457200" cy="3810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7" name="Straight Connector 26"/>
            <p:cNvCxnSpPr>
              <a:stCxn id="26" idx="3"/>
            </p:cNvCxnSpPr>
            <p:nvPr/>
          </p:nvCxnSpPr>
          <p:spPr>
            <a:xfrm>
              <a:off x="7924800" y="1600200"/>
              <a:ext cx="0" cy="304800"/>
            </a:xfrm>
            <a:prstGeom prst="line">
              <a:avLst/>
            </a:prstGeom>
          </p:spPr>
          <p:style>
            <a:lnRef idx="1">
              <a:schemeClr val="dk1"/>
            </a:lnRef>
            <a:fillRef idx="0">
              <a:schemeClr val="dk1"/>
            </a:fillRef>
            <a:effectRef idx="0">
              <a:schemeClr val="dk1"/>
            </a:effectRef>
            <a:fontRef idx="minor">
              <a:schemeClr val="tx1"/>
            </a:fontRef>
          </p:style>
        </p:cxn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000" dirty="0" smtClean="0"/>
              <a:t>Example: </a:t>
            </a:r>
            <a:r>
              <a:rPr lang="en-GB" sz="3000" dirty="0" err="1" smtClean="0">
                <a:latin typeface="Courier New" pitchFamily="49" charset="0"/>
                <a:cs typeface="Courier New" pitchFamily="49" charset="0"/>
              </a:rPr>
              <a:t>HttpSessionBindingListener</a:t>
            </a:r>
            <a:endParaRPr lang="en-GB" sz="3000" dirty="0"/>
          </a:p>
        </p:txBody>
      </p:sp>
      <p:sp>
        <p:nvSpPr>
          <p:cNvPr id="17" name="Footer Placeholder 16"/>
          <p:cNvSpPr>
            <a:spLocks noGrp="1"/>
          </p:cNvSpPr>
          <p:nvPr>
            <p:ph type="ftr" sz="quarter" idx="11"/>
          </p:nvPr>
        </p:nvSpPr>
        <p:spPr/>
        <p:txBody>
          <a:bodyPr/>
          <a:lstStyle/>
          <a:p>
            <a:r>
              <a:rPr lang="en-IN" smtClean="0"/>
              <a:t>RVK....................</a:t>
            </a:r>
            <a:endParaRPr lang="en-IN"/>
          </a:p>
        </p:txBody>
      </p:sp>
      <p:sp>
        <p:nvSpPr>
          <p:cNvPr id="35844" name="Slide Number Placeholder 3"/>
          <p:cNvSpPr>
            <a:spLocks noGrp="1"/>
          </p:cNvSpPr>
          <p:nvPr>
            <p:ph type="sldNum" sz="quarter" idx="12"/>
          </p:nvPr>
        </p:nvSpPr>
        <p:spPr>
          <a:noFill/>
        </p:spPr>
        <p:txBody>
          <a:bodyPr/>
          <a:lstStyle/>
          <a:p>
            <a:fld id="{017FF23F-BB89-45E4-86A2-5FFEBAEB7BF3}" type="slidenum">
              <a:rPr lang="en-US" smtClean="0">
                <a:latin typeface="Arial" charset="0"/>
              </a:rPr>
              <a:pPr/>
              <a:t>35</a:t>
            </a:fld>
            <a:endParaRPr lang="en-US" smtClean="0">
              <a:latin typeface="Arial" charset="0"/>
            </a:endParaRPr>
          </a:p>
        </p:txBody>
      </p:sp>
      <p:sp>
        <p:nvSpPr>
          <p:cNvPr id="8" name="Content Placeholder 7"/>
          <p:cNvSpPr>
            <a:spLocks noGrp="1"/>
          </p:cNvSpPr>
          <p:nvPr>
            <p:ph sz="quarter" idx="1"/>
          </p:nvPr>
        </p:nvSpPr>
        <p:spPr>
          <a:xfrm>
            <a:off x="457200" y="1143000"/>
            <a:ext cx="8229600" cy="685800"/>
          </a:xfrm>
        </p:spPr>
        <p:txBody>
          <a:bodyPr>
            <a:normAutofit fontScale="92500"/>
          </a:bodyPr>
          <a:lstStyle/>
          <a:p>
            <a:r>
              <a:rPr lang="en-US" dirty="0" smtClean="0"/>
              <a:t>Users can borrow one book at a time to read from an online library.</a:t>
            </a:r>
          </a:p>
          <a:p>
            <a:pPr>
              <a:buNone/>
            </a:pPr>
            <a:endParaRPr lang="en-GB" dirty="0"/>
          </a:p>
        </p:txBody>
      </p:sp>
      <p:pic>
        <p:nvPicPr>
          <p:cNvPr id="1027" name="Picture 3"/>
          <p:cNvPicPr>
            <a:picLocks noChangeAspect="1" noChangeArrowheads="1"/>
          </p:cNvPicPr>
          <p:nvPr/>
        </p:nvPicPr>
        <p:blipFill>
          <a:blip r:embed="rId3" cstate="print"/>
          <a:srcRect/>
          <a:stretch>
            <a:fillRect/>
          </a:stretch>
        </p:blipFill>
        <p:spPr bwMode="auto">
          <a:xfrm>
            <a:off x="952500" y="2057400"/>
            <a:ext cx="3323724" cy="1981200"/>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cstate="print"/>
          <a:srcRect/>
          <a:stretch>
            <a:fillRect/>
          </a:stretch>
        </p:blipFill>
        <p:spPr bwMode="auto">
          <a:xfrm>
            <a:off x="1562100" y="4191000"/>
            <a:ext cx="4211782" cy="762000"/>
          </a:xfrm>
          <a:prstGeom prst="rect">
            <a:avLst/>
          </a:prstGeom>
          <a:ln>
            <a:noFill/>
          </a:ln>
          <a:effectLst>
            <a:outerShdw blurRad="292100" dist="139700" dir="2700000" algn="tl" rotWithShape="0">
              <a:srgbClr val="333333">
                <a:alpha val="65000"/>
              </a:srgbClr>
            </a:outerShdw>
          </a:effectLst>
        </p:spPr>
      </p:pic>
      <p:sp>
        <p:nvSpPr>
          <p:cNvPr id="12" name="Curved Left Arrow 11"/>
          <p:cNvSpPr/>
          <p:nvPr/>
        </p:nvSpPr>
        <p:spPr>
          <a:xfrm>
            <a:off x="2628900" y="3733800"/>
            <a:ext cx="381000" cy="609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031" name="Picture 7"/>
          <p:cNvPicPr>
            <a:picLocks noChangeAspect="1" noChangeArrowheads="1"/>
          </p:cNvPicPr>
          <p:nvPr/>
        </p:nvPicPr>
        <p:blipFill>
          <a:blip r:embed="rId5" cstate="print"/>
          <a:srcRect/>
          <a:stretch>
            <a:fillRect/>
          </a:stretch>
        </p:blipFill>
        <p:spPr bwMode="auto">
          <a:xfrm>
            <a:off x="6210300" y="3962400"/>
            <a:ext cx="1943100" cy="1352550"/>
          </a:xfrm>
          <a:prstGeom prst="rect">
            <a:avLst/>
          </a:prstGeom>
          <a:ln>
            <a:noFill/>
          </a:ln>
          <a:effectLst>
            <a:outerShdw blurRad="292100" dist="139700" dir="2700000" algn="tl" rotWithShape="0">
              <a:srgbClr val="333333">
                <a:alpha val="65000"/>
              </a:srgbClr>
            </a:outerShdw>
          </a:effectLst>
        </p:spPr>
      </p:pic>
      <p:sp>
        <p:nvSpPr>
          <p:cNvPr id="20" name="Curved Down Arrow 19"/>
          <p:cNvSpPr/>
          <p:nvPr/>
        </p:nvSpPr>
        <p:spPr>
          <a:xfrm>
            <a:off x="5372100" y="3962400"/>
            <a:ext cx="914400" cy="304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 name="Curved Down Arrow 21"/>
          <p:cNvSpPr/>
          <p:nvPr/>
        </p:nvSpPr>
        <p:spPr>
          <a:xfrm rot="11336342">
            <a:off x="5547432" y="5034114"/>
            <a:ext cx="1205400" cy="38941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033" name="Picture 9"/>
          <p:cNvPicPr>
            <a:picLocks noChangeAspect="1" noChangeArrowheads="1"/>
          </p:cNvPicPr>
          <p:nvPr/>
        </p:nvPicPr>
        <p:blipFill>
          <a:blip r:embed="rId6" cstate="print"/>
          <a:srcRect/>
          <a:stretch>
            <a:fillRect/>
          </a:stretch>
        </p:blipFill>
        <p:spPr bwMode="auto">
          <a:xfrm>
            <a:off x="1714500" y="5305425"/>
            <a:ext cx="1676400" cy="561975"/>
          </a:xfrm>
          <a:prstGeom prst="rect">
            <a:avLst/>
          </a:prstGeom>
          <a:ln>
            <a:noFill/>
          </a:ln>
          <a:effectLst>
            <a:outerShdw blurRad="292100" dist="139700" dir="2700000" algn="tl" rotWithShape="0">
              <a:srgbClr val="333333">
                <a:alpha val="65000"/>
              </a:srgbClr>
            </a:outerShdw>
          </a:effectLst>
        </p:spPr>
      </p:pic>
      <p:sp>
        <p:nvSpPr>
          <p:cNvPr id="24" name="Curved Left Arrow 23"/>
          <p:cNvSpPr/>
          <p:nvPr/>
        </p:nvSpPr>
        <p:spPr>
          <a:xfrm>
            <a:off x="2705100" y="4800600"/>
            <a:ext cx="304800" cy="609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TextBox 24"/>
          <p:cNvSpPr txBox="1"/>
          <p:nvPr/>
        </p:nvSpPr>
        <p:spPr>
          <a:xfrm>
            <a:off x="2781300" y="3886200"/>
            <a:ext cx="228600" cy="276999"/>
          </a:xfrm>
          <a:prstGeom prst="rect">
            <a:avLst/>
          </a:prstGeom>
          <a:noFill/>
        </p:spPr>
        <p:txBody>
          <a:bodyPr wrap="square" rtlCol="0">
            <a:spAutoFit/>
          </a:bodyPr>
          <a:lstStyle/>
          <a:p>
            <a:r>
              <a:rPr lang="en-US" sz="1200" dirty="0" smtClean="0"/>
              <a:t>1</a:t>
            </a:r>
            <a:endParaRPr lang="en-GB" sz="1200" dirty="0"/>
          </a:p>
        </p:txBody>
      </p:sp>
      <p:sp>
        <p:nvSpPr>
          <p:cNvPr id="26" name="TextBox 25"/>
          <p:cNvSpPr txBox="1"/>
          <p:nvPr/>
        </p:nvSpPr>
        <p:spPr>
          <a:xfrm>
            <a:off x="5676900" y="3962400"/>
            <a:ext cx="228600" cy="276999"/>
          </a:xfrm>
          <a:prstGeom prst="rect">
            <a:avLst/>
          </a:prstGeom>
          <a:noFill/>
        </p:spPr>
        <p:txBody>
          <a:bodyPr wrap="square" rtlCol="0">
            <a:spAutoFit/>
          </a:bodyPr>
          <a:lstStyle/>
          <a:p>
            <a:r>
              <a:rPr lang="en-US" sz="1200" dirty="0" smtClean="0"/>
              <a:t>2</a:t>
            </a:r>
            <a:endParaRPr lang="en-GB" sz="1200" dirty="0"/>
          </a:p>
        </p:txBody>
      </p:sp>
      <p:sp>
        <p:nvSpPr>
          <p:cNvPr id="27" name="TextBox 26"/>
          <p:cNvSpPr txBox="1"/>
          <p:nvPr/>
        </p:nvSpPr>
        <p:spPr>
          <a:xfrm>
            <a:off x="6057900" y="5181600"/>
            <a:ext cx="228600" cy="276999"/>
          </a:xfrm>
          <a:prstGeom prst="rect">
            <a:avLst/>
          </a:prstGeom>
          <a:noFill/>
        </p:spPr>
        <p:txBody>
          <a:bodyPr wrap="square" rtlCol="0">
            <a:spAutoFit/>
          </a:bodyPr>
          <a:lstStyle/>
          <a:p>
            <a:r>
              <a:rPr lang="en-US" sz="1200" dirty="0" smtClean="0"/>
              <a:t>3</a:t>
            </a:r>
            <a:endParaRPr lang="en-GB" sz="1200" dirty="0"/>
          </a:p>
        </p:txBody>
      </p:sp>
      <p:sp>
        <p:nvSpPr>
          <p:cNvPr id="28" name="TextBox 27"/>
          <p:cNvSpPr txBox="1"/>
          <p:nvPr/>
        </p:nvSpPr>
        <p:spPr>
          <a:xfrm>
            <a:off x="2781300" y="4953000"/>
            <a:ext cx="228600" cy="276999"/>
          </a:xfrm>
          <a:prstGeom prst="rect">
            <a:avLst/>
          </a:prstGeom>
          <a:noFill/>
        </p:spPr>
        <p:txBody>
          <a:bodyPr wrap="square" rtlCol="0">
            <a:spAutoFit/>
          </a:bodyPr>
          <a:lstStyle/>
          <a:p>
            <a:r>
              <a:rPr lang="en-US" sz="1200" dirty="0" smtClean="0"/>
              <a:t>4</a:t>
            </a:r>
            <a:endParaRPr lang="en-GB" sz="12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1"/>
          </p:nvPr>
        </p:nvSpPr>
        <p:spPr/>
        <p:txBody>
          <a:bodyPr/>
          <a:lstStyle/>
          <a:p>
            <a:r>
              <a:rPr lang="en-IN" smtClean="0"/>
              <a:t>RVK....................</a:t>
            </a:r>
            <a:endParaRPr lang="en-IN"/>
          </a:p>
        </p:txBody>
      </p:sp>
      <p:sp>
        <p:nvSpPr>
          <p:cNvPr id="4" name="Slide Number Placeholder 3"/>
          <p:cNvSpPr>
            <a:spLocks noGrp="1"/>
          </p:cNvSpPr>
          <p:nvPr>
            <p:ph type="sldNum" sz="quarter" idx="12"/>
          </p:nvPr>
        </p:nvSpPr>
        <p:spPr/>
        <p:txBody>
          <a:bodyPr/>
          <a:lstStyle/>
          <a:p>
            <a:pPr>
              <a:defRPr/>
            </a:pPr>
            <a:fld id="{6F1441CC-CCB6-41AE-BB47-3178CAB9DFDC}" type="slidenum">
              <a:rPr lang="en-US" smtClean="0"/>
              <a:pPr>
                <a:defRPr/>
              </a:pPr>
              <a:t>36</a:t>
            </a:fld>
            <a:endParaRPr lang="en-US"/>
          </a:p>
        </p:txBody>
      </p:sp>
      <p:sp>
        <p:nvSpPr>
          <p:cNvPr id="5" name="Rectangle 4"/>
          <p:cNvSpPr/>
          <p:nvPr/>
        </p:nvSpPr>
        <p:spPr>
          <a:xfrm>
            <a:off x="76200" y="76200"/>
            <a:ext cx="8991600" cy="6740307"/>
          </a:xfrm>
          <a:prstGeom prst="rect">
            <a:avLst/>
          </a:prstGeom>
        </p:spPr>
        <p:txBody>
          <a:bodyPr wrap="square">
            <a:spAutoFit/>
          </a:bodyPr>
          <a:lstStyle/>
          <a:p>
            <a:r>
              <a:rPr lang="en-GB" b="1" dirty="0" smtClean="0">
                <a:latin typeface="Courier New" pitchFamily="49" charset="0"/>
                <a:cs typeface="Courier New" pitchFamily="49" charset="0"/>
              </a:rPr>
              <a:t>package bon;</a:t>
            </a:r>
          </a:p>
          <a:p>
            <a:r>
              <a:rPr lang="en-GB" b="1" dirty="0" smtClean="0">
                <a:latin typeface="Courier New" pitchFamily="49" charset="0"/>
                <a:cs typeface="Courier New" pitchFamily="49" charset="0"/>
              </a:rPr>
              <a:t>import </a:t>
            </a:r>
            <a:r>
              <a:rPr lang="en-GB" b="1" dirty="0" err="1" smtClean="0">
                <a:latin typeface="Courier New" pitchFamily="49" charset="0"/>
                <a:cs typeface="Courier New" pitchFamily="49" charset="0"/>
              </a:rPr>
              <a:t>java.util.ArrayList</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import </a:t>
            </a:r>
            <a:r>
              <a:rPr lang="en-GB" b="1" dirty="0" err="1" smtClean="0">
                <a:latin typeface="Courier New" pitchFamily="49" charset="0"/>
                <a:cs typeface="Courier New" pitchFamily="49" charset="0"/>
              </a:rPr>
              <a:t>javax.servlet.http</a:t>
            </a:r>
            <a:r>
              <a:rPr lang="en-GB" b="1" dirty="0" smtClean="0">
                <a:latin typeface="Courier New" pitchFamily="49" charset="0"/>
                <a:cs typeface="Courier New" pitchFamily="49" charset="0"/>
              </a:rPr>
              <a:t>.*;</a:t>
            </a:r>
          </a:p>
          <a:p>
            <a:r>
              <a:rPr lang="en-US" b="1" dirty="0" smtClean="0">
                <a:latin typeface="Courier New" pitchFamily="49" charset="0"/>
                <a:cs typeface="Courier New" pitchFamily="49" charset="0"/>
              </a:rPr>
              <a:t>public class Book implements </a:t>
            </a:r>
            <a:r>
              <a:rPr lang="en-US" b="1" dirty="0" err="1" smtClean="0">
                <a:latin typeface="Courier New" pitchFamily="49" charset="0"/>
                <a:cs typeface="Courier New" pitchFamily="49" charset="0"/>
              </a:rPr>
              <a:t>HttpSessionBindingListener</a:t>
            </a:r>
            <a:r>
              <a:rPr lang="en-US" b="1" dirty="0" smtClean="0">
                <a:latin typeface="Courier New" pitchFamily="49" charset="0"/>
                <a:cs typeface="Courier New" pitchFamily="49" charset="0"/>
              </a:rPr>
              <a:t>{</a:t>
            </a:r>
          </a:p>
          <a:p>
            <a:r>
              <a:rPr lang="en-GB" b="1" dirty="0" smtClean="0">
                <a:latin typeface="Courier New" pitchFamily="49" charset="0"/>
                <a:cs typeface="Courier New" pitchFamily="49" charset="0"/>
              </a:rPr>
              <a:t>String book;</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static </a:t>
            </a:r>
            <a:r>
              <a:rPr lang="en-US" b="1" dirty="0" err="1" smtClean="0">
                <a:latin typeface="Courier New" pitchFamily="49" charset="0"/>
                <a:cs typeface="Courier New" pitchFamily="49" charset="0"/>
              </a:rPr>
              <a:t>ArrayList</a:t>
            </a:r>
            <a:r>
              <a:rPr lang="en-US" b="1" dirty="0" smtClean="0">
                <a:latin typeface="Courier New" pitchFamily="49" charset="0"/>
                <a:cs typeface="Courier New" pitchFamily="49" charset="0"/>
              </a:rPr>
              <a:t>&lt;String&gt; books = new 									</a:t>
            </a:r>
            <a:r>
              <a:rPr lang="en-US" b="1" dirty="0" err="1" smtClean="0">
                <a:latin typeface="Courier New" pitchFamily="49" charset="0"/>
                <a:cs typeface="Courier New" pitchFamily="49" charset="0"/>
              </a:rPr>
              <a:t>ArrayList</a:t>
            </a:r>
            <a:r>
              <a:rPr lang="en-US" b="1" dirty="0" smtClean="0">
                <a:latin typeface="Courier New" pitchFamily="49" charset="0"/>
                <a:cs typeface="Courier New" pitchFamily="49" charset="0"/>
              </a:rPr>
              <a:t>&lt;String&gt;();</a:t>
            </a:r>
          </a:p>
          <a:p>
            <a:r>
              <a:rPr lang="en-GB" b="1" dirty="0" smtClean="0">
                <a:latin typeface="Courier New" pitchFamily="49" charset="0"/>
                <a:cs typeface="Courier New" pitchFamily="49" charset="0"/>
              </a:rPr>
              <a:t>static{</a:t>
            </a:r>
          </a:p>
          <a:p>
            <a:r>
              <a:rPr lang="en-US" b="1" dirty="0" err="1" smtClean="0">
                <a:latin typeface="Courier New" pitchFamily="49" charset="0"/>
                <a:cs typeface="Courier New" pitchFamily="49" charset="0"/>
              </a:rPr>
              <a:t>books.add</a:t>
            </a:r>
            <a:r>
              <a:rPr lang="en-US" b="1" dirty="0" smtClean="0">
                <a:latin typeface="Courier New" pitchFamily="49" charset="0"/>
                <a:cs typeface="Courier New" pitchFamily="49" charset="0"/>
              </a:rPr>
              <a:t>("Head First Servlet and JSP");</a:t>
            </a:r>
          </a:p>
          <a:p>
            <a:r>
              <a:rPr lang="en-GB" b="1" dirty="0" err="1" smtClean="0">
                <a:latin typeface="Courier New" pitchFamily="49" charset="0"/>
                <a:cs typeface="Courier New" pitchFamily="49" charset="0"/>
              </a:rPr>
              <a:t>books.add</a:t>
            </a:r>
            <a:r>
              <a:rPr lang="en-GB" b="1" dirty="0" smtClean="0">
                <a:latin typeface="Courier New" pitchFamily="49" charset="0"/>
                <a:cs typeface="Courier New" pitchFamily="49" charset="0"/>
              </a:rPr>
              <a:t>("Head First EJB");</a:t>
            </a:r>
          </a:p>
          <a:p>
            <a:r>
              <a:rPr lang="en-GB" b="1" dirty="0" err="1" smtClean="0">
                <a:latin typeface="Courier New" pitchFamily="49" charset="0"/>
                <a:cs typeface="Courier New" pitchFamily="49" charset="0"/>
              </a:rPr>
              <a:t>books.add</a:t>
            </a:r>
            <a:r>
              <a:rPr lang="en-GB" b="1" dirty="0" smtClean="0">
                <a:latin typeface="Courier New" pitchFamily="49" charset="0"/>
                <a:cs typeface="Courier New" pitchFamily="49" charset="0"/>
              </a:rPr>
              <a:t>("Head First Java");</a:t>
            </a:r>
          </a:p>
          <a:p>
            <a:r>
              <a:rPr lang="en-US" b="1" dirty="0" err="1" smtClean="0">
                <a:latin typeface="Courier New" pitchFamily="49" charset="0"/>
                <a:cs typeface="Courier New" pitchFamily="49" charset="0"/>
              </a:rPr>
              <a:t>books.add</a:t>
            </a:r>
            <a:r>
              <a:rPr lang="en-US" b="1" dirty="0" smtClean="0">
                <a:latin typeface="Courier New" pitchFamily="49" charset="0"/>
                <a:cs typeface="Courier New" pitchFamily="49" charset="0"/>
              </a:rPr>
              <a:t>("LINUX in a nutshell");</a:t>
            </a:r>
          </a:p>
          <a:p>
            <a:r>
              <a:rPr lang="en-GB" b="1" dirty="0" err="1" smtClean="0">
                <a:latin typeface="Courier New" pitchFamily="49" charset="0"/>
                <a:cs typeface="Courier New" pitchFamily="49" charset="0"/>
              </a:rPr>
              <a:t>System.out.println</a:t>
            </a:r>
            <a:r>
              <a:rPr lang="en-GB" b="1" dirty="0" smtClean="0">
                <a:latin typeface="Courier New" pitchFamily="49" charset="0"/>
                <a:cs typeface="Courier New" pitchFamily="49" charset="0"/>
              </a:rPr>
              <a:t>("init");}</a:t>
            </a:r>
          </a:p>
          <a:p>
            <a:r>
              <a:rPr lang="en-US" b="1" dirty="0" smtClean="0">
                <a:solidFill>
                  <a:srgbClr val="7030A0"/>
                </a:solidFill>
                <a:latin typeface="Courier New" pitchFamily="49" charset="0"/>
                <a:cs typeface="Courier New" pitchFamily="49" charset="0"/>
              </a:rPr>
              <a:t>/*When the Book object is added to the session, it should be removed from the books ArrayList.*/</a:t>
            </a:r>
            <a:endParaRPr lang="en-GB" b="1" dirty="0" smtClean="0">
              <a:latin typeface="Courier New" pitchFamily="49" charset="0"/>
              <a:cs typeface="Courier New" pitchFamily="49" charset="0"/>
            </a:endParaRPr>
          </a:p>
          <a:p>
            <a:r>
              <a:rPr lang="en-GB" b="1" dirty="0" smtClean="0">
                <a:latin typeface="Courier New" pitchFamily="49" charset="0"/>
                <a:cs typeface="Courier New" pitchFamily="49" charset="0"/>
              </a:rPr>
              <a:t>public Book(String s){	book=s;}</a:t>
            </a:r>
          </a:p>
          <a:p>
            <a:r>
              <a:rPr lang="en-GB" b="1" dirty="0" smtClean="0">
                <a:latin typeface="Courier New" pitchFamily="49" charset="0"/>
                <a:cs typeface="Courier New" pitchFamily="49" charset="0"/>
              </a:rPr>
              <a:t>public void </a:t>
            </a:r>
            <a:r>
              <a:rPr lang="en-GB" b="1" dirty="0" err="1" smtClean="0">
                <a:latin typeface="Courier New" pitchFamily="49" charset="0"/>
                <a:cs typeface="Courier New" pitchFamily="49" charset="0"/>
              </a:rPr>
              <a:t>valueBound</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HttpSessionBindingEvent</a:t>
            </a:r>
            <a:r>
              <a:rPr lang="en-GB" b="1" dirty="0" smtClean="0">
                <a:latin typeface="Courier New" pitchFamily="49" charset="0"/>
                <a:cs typeface="Courier New" pitchFamily="49" charset="0"/>
              </a:rPr>
              <a:t> event) {</a:t>
            </a:r>
          </a:p>
          <a:p>
            <a:r>
              <a:rPr lang="en-GB" b="1" dirty="0" err="1" smtClean="0">
                <a:latin typeface="Courier New" pitchFamily="49" charset="0"/>
                <a:cs typeface="Courier New" pitchFamily="49" charset="0"/>
              </a:rPr>
              <a:t>books.remove</a:t>
            </a:r>
            <a:r>
              <a:rPr lang="en-GB" b="1" dirty="0" smtClean="0">
                <a:latin typeface="Courier New" pitchFamily="49" charset="0"/>
                <a:cs typeface="Courier New" pitchFamily="49" charset="0"/>
              </a:rPr>
              <a:t>(book);}</a:t>
            </a:r>
          </a:p>
          <a:p>
            <a:endParaRPr lang="en-GB" b="1" dirty="0" smtClean="0">
              <a:latin typeface="Courier New" pitchFamily="49" charset="0"/>
              <a:cs typeface="Courier New" pitchFamily="49" charset="0"/>
            </a:endParaRPr>
          </a:p>
          <a:p>
            <a:r>
              <a:rPr lang="en-US" b="1" dirty="0" smtClean="0">
                <a:solidFill>
                  <a:srgbClr val="7030A0"/>
                </a:solidFill>
                <a:latin typeface="Courier New" pitchFamily="49" charset="0"/>
                <a:cs typeface="Courier New" pitchFamily="49" charset="0"/>
              </a:rPr>
              <a:t>/*When the Book object is removed from the session, it should be added to the books ArrayList.*/</a:t>
            </a:r>
            <a:endParaRPr lang="en-GB" b="1" dirty="0" smtClean="0">
              <a:latin typeface="Courier New" pitchFamily="49" charset="0"/>
              <a:cs typeface="Courier New" pitchFamily="49" charset="0"/>
            </a:endParaRPr>
          </a:p>
          <a:p>
            <a:r>
              <a:rPr lang="en-GB" b="1" dirty="0" smtClean="0">
                <a:latin typeface="Courier New" pitchFamily="49" charset="0"/>
                <a:cs typeface="Courier New" pitchFamily="49" charset="0"/>
              </a:rPr>
              <a:t>public void </a:t>
            </a:r>
            <a:r>
              <a:rPr lang="en-GB" b="1" dirty="0" err="1" smtClean="0">
                <a:latin typeface="Courier New" pitchFamily="49" charset="0"/>
                <a:cs typeface="Courier New" pitchFamily="49" charset="0"/>
              </a:rPr>
              <a:t>valueUnbound</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HttpSessionBindingEvent</a:t>
            </a:r>
            <a:r>
              <a:rPr lang="en-GB" b="1" dirty="0" smtClean="0">
                <a:latin typeface="Courier New" pitchFamily="49" charset="0"/>
                <a:cs typeface="Courier New" pitchFamily="49" charset="0"/>
              </a:rPr>
              <a:t> event){</a:t>
            </a:r>
          </a:p>
          <a:p>
            <a:r>
              <a:rPr lang="en-GB" b="1" dirty="0" err="1" smtClean="0">
                <a:latin typeface="Courier New" pitchFamily="49" charset="0"/>
                <a:cs typeface="Courier New" pitchFamily="49" charset="0"/>
              </a:rPr>
              <a:t>books.add</a:t>
            </a:r>
            <a:r>
              <a:rPr lang="en-GB" b="1" dirty="0" smtClean="0">
                <a:latin typeface="Courier New" pitchFamily="49" charset="0"/>
                <a:cs typeface="Courier New" pitchFamily="49" charset="0"/>
              </a:rPr>
              <a:t>(book);</a:t>
            </a:r>
          </a:p>
          <a:p>
            <a:r>
              <a:rPr lang="en-GB" b="1" dirty="0" smtClean="0">
                <a:latin typeface="Courier New" pitchFamily="49" charset="0"/>
                <a:cs typeface="Courier New" pitchFamily="49" charset="0"/>
              </a:rPr>
              <a:t>}}</a:t>
            </a:r>
          </a:p>
        </p:txBody>
      </p:sp>
      <p:sp>
        <p:nvSpPr>
          <p:cNvPr id="6" name="Right Brace 5"/>
          <p:cNvSpPr/>
          <p:nvPr/>
        </p:nvSpPr>
        <p:spPr>
          <a:xfrm>
            <a:off x="5867400" y="2438400"/>
            <a:ext cx="76200" cy="15240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p:cNvSpPr txBox="1"/>
          <p:nvPr/>
        </p:nvSpPr>
        <p:spPr>
          <a:xfrm>
            <a:off x="6019800" y="2819400"/>
            <a:ext cx="2743200" cy="646331"/>
          </a:xfrm>
          <a:prstGeom prst="rect">
            <a:avLst/>
          </a:prstGeom>
          <a:noFill/>
        </p:spPr>
        <p:txBody>
          <a:bodyPr wrap="square" rtlCol="0">
            <a:spAutoFit/>
          </a:bodyPr>
          <a:lstStyle/>
          <a:p>
            <a:r>
              <a:rPr lang="en-US" dirty="0" smtClean="0">
                <a:solidFill>
                  <a:srgbClr val="C00000"/>
                </a:solidFill>
              </a:rPr>
              <a:t>Represents all the books in the library</a:t>
            </a:r>
            <a:endParaRPr lang="en-GB" dirty="0">
              <a:solidFill>
                <a:srgbClr val="C00000"/>
              </a:solidFill>
            </a:endParaRPr>
          </a:p>
        </p:txBody>
      </p:sp>
      <p:sp>
        <p:nvSpPr>
          <p:cNvPr id="8" name="Rectangle 7"/>
          <p:cNvSpPr/>
          <p:nvPr/>
        </p:nvSpPr>
        <p:spPr>
          <a:xfrm>
            <a:off x="5029200" y="87868"/>
            <a:ext cx="3355406" cy="369332"/>
          </a:xfrm>
          <a:prstGeom prst="rect">
            <a:avLst/>
          </a:prstGeom>
        </p:spPr>
        <p:txBody>
          <a:bodyPr wrap="none">
            <a:spAutoFit/>
          </a:bodyPr>
          <a:lstStyle/>
          <a:p>
            <a:r>
              <a:rPr lang="en-GB" b="1" u="sng" dirty="0" smtClean="0">
                <a:solidFill>
                  <a:srgbClr val="C00000"/>
                </a:solidFill>
                <a:latin typeface="Courier New" pitchFamily="49" charset="0"/>
                <a:cs typeface="Courier New" pitchFamily="49" charset="0"/>
              </a:rPr>
              <a:t>Book value bound object</a:t>
            </a:r>
            <a:endParaRPr lang="en-GB" u="sng" dirty="0">
              <a:solidFill>
                <a:srgbClr val="C00000"/>
              </a:solidFill>
            </a:endParaRPr>
          </a:p>
        </p:txBody>
      </p:sp>
      <p:cxnSp>
        <p:nvCxnSpPr>
          <p:cNvPr id="10" name="Straight Arrow Connector 9"/>
          <p:cNvCxnSpPr/>
          <p:nvPr/>
        </p:nvCxnSpPr>
        <p:spPr>
          <a:xfrm>
            <a:off x="6248400" y="2286000"/>
            <a:ext cx="381000" cy="609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IN" smtClean="0"/>
              <a:t>RVK....................</a:t>
            </a:r>
            <a:endParaRPr lang="en-IN"/>
          </a:p>
        </p:txBody>
      </p:sp>
      <p:sp>
        <p:nvSpPr>
          <p:cNvPr id="4" name="Slide Number Placeholder 3"/>
          <p:cNvSpPr>
            <a:spLocks noGrp="1"/>
          </p:cNvSpPr>
          <p:nvPr>
            <p:ph type="sldNum" sz="quarter" idx="12"/>
          </p:nvPr>
        </p:nvSpPr>
        <p:spPr/>
        <p:txBody>
          <a:bodyPr/>
          <a:lstStyle/>
          <a:p>
            <a:pPr>
              <a:defRPr/>
            </a:pPr>
            <a:fld id="{6F1441CC-CCB6-41AE-BB47-3178CAB9DFDC}" type="slidenum">
              <a:rPr lang="en-US" smtClean="0"/>
              <a:pPr>
                <a:defRPr/>
              </a:pPr>
              <a:t>37</a:t>
            </a:fld>
            <a:endParaRPr lang="en-US"/>
          </a:p>
        </p:txBody>
      </p:sp>
      <p:sp>
        <p:nvSpPr>
          <p:cNvPr id="5" name="Rectangle 4"/>
          <p:cNvSpPr/>
          <p:nvPr/>
        </p:nvSpPr>
        <p:spPr>
          <a:xfrm>
            <a:off x="152400" y="304800"/>
            <a:ext cx="8839200" cy="6186309"/>
          </a:xfrm>
          <a:prstGeom prst="rect">
            <a:avLst/>
          </a:prstGeom>
        </p:spPr>
        <p:txBody>
          <a:bodyPr wrap="square">
            <a:spAutoFit/>
          </a:bodyPr>
          <a:lstStyle/>
          <a:p>
            <a:r>
              <a:rPr lang="en-US" b="1" dirty="0" smtClean="0">
                <a:solidFill>
                  <a:srgbClr val="7030A0"/>
                </a:solidFill>
                <a:latin typeface="Courier New" pitchFamily="49" charset="0"/>
                <a:cs typeface="Courier New" pitchFamily="49" charset="0"/>
              </a:rPr>
              <a:t>/*</a:t>
            </a:r>
          </a:p>
          <a:p>
            <a:r>
              <a:rPr lang="en-US" b="1" dirty="0" smtClean="0">
                <a:solidFill>
                  <a:srgbClr val="7030A0"/>
                </a:solidFill>
                <a:latin typeface="Courier New" pitchFamily="49" charset="0"/>
                <a:cs typeface="Courier New" pitchFamily="49" charset="0"/>
              </a:rPr>
              <a:t>The </a:t>
            </a:r>
            <a:r>
              <a:rPr lang="en-US" b="1" dirty="0" err="1" smtClean="0">
                <a:solidFill>
                  <a:srgbClr val="7030A0"/>
                </a:solidFill>
                <a:latin typeface="Courier New" pitchFamily="49" charset="0"/>
                <a:cs typeface="Courier New" pitchFamily="49" charset="0"/>
              </a:rPr>
              <a:t>doGet</a:t>
            </a:r>
            <a:r>
              <a:rPr lang="en-US" b="1" dirty="0" smtClean="0">
                <a:solidFill>
                  <a:srgbClr val="7030A0"/>
                </a:solidFill>
                <a:latin typeface="Courier New" pitchFamily="49" charset="0"/>
                <a:cs typeface="Courier New" pitchFamily="49" charset="0"/>
              </a:rPr>
              <a:t>() method displays the books available in library</a:t>
            </a:r>
          </a:p>
          <a:p>
            <a:r>
              <a:rPr lang="en-US" b="1" dirty="0" smtClean="0">
                <a:solidFill>
                  <a:srgbClr val="7030A0"/>
                </a:solidFill>
                <a:latin typeface="Courier New" pitchFamily="49" charset="0"/>
                <a:cs typeface="Courier New" pitchFamily="49" charset="0"/>
              </a:rPr>
              <a:t>*/</a:t>
            </a:r>
            <a:endParaRPr lang="en-GB" b="1" dirty="0" smtClean="0">
              <a:solidFill>
                <a:srgbClr val="7030A0"/>
              </a:solidFill>
              <a:latin typeface="Courier New" pitchFamily="49" charset="0"/>
              <a:cs typeface="Courier New" pitchFamily="49" charset="0"/>
            </a:endParaRPr>
          </a:p>
          <a:p>
            <a:endParaRPr lang="en-GB" b="1" dirty="0" smtClean="0">
              <a:latin typeface="Courier New" pitchFamily="49" charset="0"/>
              <a:cs typeface="Courier New" pitchFamily="49" charset="0"/>
            </a:endParaRPr>
          </a:p>
          <a:p>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WebServlet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BorrowBooks</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public class </a:t>
            </a:r>
            <a:r>
              <a:rPr lang="en-GB" b="1" dirty="0" err="1" smtClean="0">
                <a:latin typeface="Courier New" pitchFamily="49" charset="0"/>
                <a:cs typeface="Courier New" pitchFamily="49" charset="0"/>
              </a:rPr>
              <a:t>BorrowBooks</a:t>
            </a:r>
            <a:r>
              <a:rPr lang="en-GB" b="1" dirty="0" smtClean="0">
                <a:latin typeface="Courier New" pitchFamily="49" charset="0"/>
                <a:cs typeface="Courier New" pitchFamily="49" charset="0"/>
              </a:rPr>
              <a:t> extends </a:t>
            </a:r>
            <a:r>
              <a:rPr lang="en-GB" b="1" dirty="0" err="1" smtClean="0">
                <a:latin typeface="Courier New" pitchFamily="49" charset="0"/>
                <a:cs typeface="Courier New" pitchFamily="49" charset="0"/>
              </a:rPr>
              <a:t>HttpServlet</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private static final long </a:t>
            </a:r>
            <a:r>
              <a:rPr lang="en-GB" b="1" dirty="0" err="1" smtClean="0">
                <a:latin typeface="Courier New" pitchFamily="49" charset="0"/>
                <a:cs typeface="Courier New" pitchFamily="49" charset="0"/>
              </a:rPr>
              <a:t>serialVersionUID</a:t>
            </a:r>
            <a:r>
              <a:rPr lang="en-GB" b="1" dirty="0" smtClean="0">
                <a:latin typeface="Courier New" pitchFamily="49" charset="0"/>
                <a:cs typeface="Courier New" pitchFamily="49" charset="0"/>
              </a:rPr>
              <a:t> = 1L;</a:t>
            </a:r>
          </a:p>
          <a:p>
            <a:endParaRPr lang="en-GB" b="1" dirty="0" smtClean="0">
              <a:latin typeface="Courier New" pitchFamily="49" charset="0"/>
              <a:cs typeface="Courier New" pitchFamily="49" charset="0"/>
            </a:endParaRPr>
          </a:p>
          <a:p>
            <a:r>
              <a:rPr lang="en-GB" b="1" dirty="0" smtClean="0">
                <a:latin typeface="Courier New" pitchFamily="49" charset="0"/>
                <a:cs typeface="Courier New" pitchFamily="49" charset="0"/>
              </a:rPr>
              <a:t>	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PrintWriter</a:t>
            </a:r>
            <a:r>
              <a:rPr lang="en-GB" b="1" dirty="0" smtClean="0">
                <a:latin typeface="Courier New" pitchFamily="49" charset="0"/>
                <a:cs typeface="Courier New" pitchFamily="49" charset="0"/>
              </a:rPr>
              <a:t> out = </a:t>
            </a:r>
            <a:r>
              <a:rPr lang="en-GB" b="1" dirty="0" err="1" smtClean="0">
                <a:latin typeface="Courier New" pitchFamily="49" charset="0"/>
                <a:cs typeface="Courier New" pitchFamily="49" charset="0"/>
              </a:rPr>
              <a:t>response.getWriter</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("&lt;html&gt;&lt;body&gt;Return/Borrow Book 			&lt;</a:t>
            </a:r>
            <a:r>
              <a:rPr lang="en-GB" b="1" dirty="0" err="1" smtClean="0">
                <a:latin typeface="Courier New" pitchFamily="49" charset="0"/>
                <a:cs typeface="Courier New" pitchFamily="49" charset="0"/>
              </a:rPr>
              <a:t>br</a:t>
            </a:r>
            <a:r>
              <a:rPr lang="en-GB" b="1" dirty="0" smtClean="0">
                <a:latin typeface="Courier New" pitchFamily="49" charset="0"/>
                <a:cs typeface="Courier New" pitchFamily="49" charset="0"/>
              </a:rPr>
              <a:t>&gt;&lt;form method='post' 								action='</a:t>
            </a:r>
            <a:r>
              <a:rPr lang="en-GB" b="1" dirty="0" err="1" smtClean="0">
                <a:latin typeface="Courier New" pitchFamily="49" charset="0"/>
                <a:cs typeface="Courier New" pitchFamily="49" charset="0"/>
              </a:rPr>
              <a:t>BorrowBooks</a:t>
            </a:r>
            <a:r>
              <a:rPr lang="en-GB" b="1" dirty="0" smtClean="0">
                <a:latin typeface="Courier New" pitchFamily="49" charset="0"/>
                <a:cs typeface="Courier New" pitchFamily="49" charset="0"/>
              </a:rPr>
              <a:t>'&gt;&lt;</a:t>
            </a:r>
            <a:r>
              <a:rPr lang="en-GB" b="1" dirty="0" err="1" smtClean="0">
                <a:latin typeface="Courier New" pitchFamily="49" charset="0"/>
                <a:cs typeface="Courier New" pitchFamily="49" charset="0"/>
              </a:rPr>
              <a:t>ol</a:t>
            </a:r>
            <a:r>
              <a:rPr lang="en-GB" b="1" dirty="0" smtClean="0">
                <a:latin typeface="Courier New" pitchFamily="49" charset="0"/>
                <a:cs typeface="Courier New" pitchFamily="49" charset="0"/>
              </a:rPr>
              <a:t>&gt;");</a:t>
            </a:r>
          </a:p>
          <a:p>
            <a:r>
              <a:rPr lang="en-GB" b="1" dirty="0" smtClean="0">
                <a:latin typeface="Courier New" pitchFamily="49" charset="0"/>
                <a:cs typeface="Courier New" pitchFamily="49" charset="0"/>
              </a:rPr>
              <a:t>		for(String s : </a:t>
            </a:r>
            <a:r>
              <a:rPr lang="en-GB" b="1" dirty="0" err="1" smtClean="0">
                <a:latin typeface="Courier New" pitchFamily="49" charset="0"/>
                <a:cs typeface="Courier New" pitchFamily="49" charset="0"/>
              </a:rPr>
              <a:t>Book.books</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("&lt;</a:t>
            </a:r>
            <a:r>
              <a:rPr lang="en-GB" b="1" dirty="0" err="1" smtClean="0">
                <a:latin typeface="Courier New" pitchFamily="49" charset="0"/>
                <a:cs typeface="Courier New" pitchFamily="49" charset="0"/>
              </a:rPr>
              <a:t>li</a:t>
            </a:r>
            <a:r>
              <a:rPr lang="en-GB" b="1" dirty="0" smtClean="0">
                <a:latin typeface="Courier New" pitchFamily="49" charset="0"/>
                <a:cs typeface="Courier New" pitchFamily="49" charset="0"/>
              </a:rPr>
              <a:t>&gt;&lt;input type='radio' 				name='book' value='"+s+"'&gt;"+ s);</a:t>
            </a:r>
          </a:p>
          <a:p>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("&lt;</a:t>
            </a:r>
            <a:r>
              <a:rPr lang="en-GB" b="1" dirty="0" err="1" smtClean="0">
                <a:latin typeface="Courier New" pitchFamily="49" charset="0"/>
                <a:cs typeface="Courier New" pitchFamily="49" charset="0"/>
              </a:rPr>
              <a:t>br</a:t>
            </a:r>
            <a:r>
              <a:rPr lang="en-GB" b="1" dirty="0" smtClean="0">
                <a:latin typeface="Courier New" pitchFamily="49" charset="0"/>
                <a:cs typeface="Courier New" pitchFamily="49" charset="0"/>
              </a:rPr>
              <a:t>&gt;&lt;input 						type='submit'&gt;&lt;/</a:t>
            </a:r>
            <a:r>
              <a:rPr lang="en-GB" b="1" dirty="0" err="1" smtClean="0">
                <a:latin typeface="Courier New" pitchFamily="49" charset="0"/>
                <a:cs typeface="Courier New" pitchFamily="49" charset="0"/>
              </a:rPr>
              <a:t>ol</a:t>
            </a:r>
            <a:r>
              <a:rPr lang="en-GB" b="1" dirty="0" smtClean="0">
                <a:latin typeface="Courier New" pitchFamily="49" charset="0"/>
                <a:cs typeface="Courier New" pitchFamily="49" charset="0"/>
              </a:rPr>
              <a:t>&gt;&lt;/form&gt;&lt;/body&gt;&lt;/html&gt;");</a:t>
            </a:r>
          </a:p>
          <a:p>
            <a:r>
              <a:rPr lang="en-GB" b="1" dirty="0" smtClean="0">
                <a:latin typeface="Courier New" pitchFamily="49" charset="0"/>
                <a:cs typeface="Courier New" pitchFamily="49" charset="0"/>
              </a:rPr>
              <a:t>}</a:t>
            </a:r>
            <a:endParaRPr lang="en-GB" b="1" dirty="0">
              <a:latin typeface="Courier New" pitchFamily="49" charset="0"/>
              <a:cs typeface="Courier New" pitchFamily="49" charset="0"/>
            </a:endParaRPr>
          </a:p>
        </p:txBody>
      </p:sp>
      <p:sp>
        <p:nvSpPr>
          <p:cNvPr id="6" name="Rectangle 5"/>
          <p:cNvSpPr/>
          <p:nvPr/>
        </p:nvSpPr>
        <p:spPr>
          <a:xfrm>
            <a:off x="5029200" y="87868"/>
            <a:ext cx="2803973" cy="369332"/>
          </a:xfrm>
          <a:prstGeom prst="rect">
            <a:avLst/>
          </a:prstGeom>
        </p:spPr>
        <p:txBody>
          <a:bodyPr wrap="none">
            <a:spAutoFit/>
          </a:bodyPr>
          <a:lstStyle/>
          <a:p>
            <a:r>
              <a:rPr lang="en-GB" b="1" u="sng" dirty="0" err="1" smtClean="0">
                <a:solidFill>
                  <a:srgbClr val="C00000"/>
                </a:solidFill>
                <a:latin typeface="Courier New" pitchFamily="49" charset="0"/>
                <a:cs typeface="Courier New" pitchFamily="49" charset="0"/>
              </a:rPr>
              <a:t>BorrowBook</a:t>
            </a:r>
            <a:r>
              <a:rPr lang="en-GB" b="1" u="sng" dirty="0" smtClean="0">
                <a:solidFill>
                  <a:srgbClr val="C00000"/>
                </a:solidFill>
                <a:latin typeface="Courier New" pitchFamily="49" charset="0"/>
                <a:cs typeface="Courier New" pitchFamily="49" charset="0"/>
              </a:rPr>
              <a:t> servlet </a:t>
            </a:r>
            <a:endParaRPr lang="en-GB" u="sng" dirty="0">
              <a:solidFill>
                <a:srgbClr val="C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RVK....................</a:t>
            </a:r>
            <a:endParaRPr lang="en-IN"/>
          </a:p>
        </p:txBody>
      </p:sp>
      <p:sp>
        <p:nvSpPr>
          <p:cNvPr id="2" name="Slide Number Placeholder 1"/>
          <p:cNvSpPr>
            <a:spLocks noGrp="1"/>
          </p:cNvSpPr>
          <p:nvPr>
            <p:ph type="sldNum" sz="quarter" idx="12"/>
          </p:nvPr>
        </p:nvSpPr>
        <p:spPr/>
        <p:txBody>
          <a:bodyPr/>
          <a:lstStyle/>
          <a:p>
            <a:pPr>
              <a:defRPr/>
            </a:pPr>
            <a:fld id="{550831A2-D4CB-4C16-9303-8EC93D50D53D}" type="slidenum">
              <a:rPr lang="en-US" smtClean="0"/>
              <a:pPr>
                <a:defRPr/>
              </a:pPr>
              <a:t>38</a:t>
            </a:fld>
            <a:endParaRPr lang="en-US"/>
          </a:p>
        </p:txBody>
      </p:sp>
      <p:sp>
        <p:nvSpPr>
          <p:cNvPr id="3" name="Rectangle 2"/>
          <p:cNvSpPr/>
          <p:nvPr/>
        </p:nvSpPr>
        <p:spPr>
          <a:xfrm>
            <a:off x="304800" y="415290"/>
            <a:ext cx="8686800" cy="5909310"/>
          </a:xfrm>
          <a:prstGeom prst="rect">
            <a:avLst/>
          </a:prstGeom>
        </p:spPr>
        <p:txBody>
          <a:bodyPr wrap="square">
            <a:spAutoFit/>
          </a:bodyPr>
          <a:lstStyle/>
          <a:p>
            <a:r>
              <a:rPr lang="en-US" b="1" dirty="0" smtClean="0">
                <a:solidFill>
                  <a:srgbClr val="7030A0"/>
                </a:solidFill>
                <a:latin typeface="Courier New" pitchFamily="49" charset="0"/>
                <a:cs typeface="Courier New" pitchFamily="49" charset="0"/>
              </a:rPr>
              <a:t>/*</a:t>
            </a:r>
          </a:p>
          <a:p>
            <a:r>
              <a:rPr lang="en-US" b="1" dirty="0" smtClean="0">
                <a:solidFill>
                  <a:srgbClr val="7030A0"/>
                </a:solidFill>
                <a:latin typeface="Courier New" pitchFamily="49" charset="0"/>
                <a:cs typeface="Courier New" pitchFamily="49" charset="0"/>
              </a:rPr>
              <a:t>The </a:t>
            </a:r>
            <a:r>
              <a:rPr lang="en-US" b="1" dirty="0" err="1" smtClean="0">
                <a:solidFill>
                  <a:srgbClr val="7030A0"/>
                </a:solidFill>
                <a:latin typeface="Courier New" pitchFamily="49" charset="0"/>
                <a:cs typeface="Courier New" pitchFamily="49" charset="0"/>
              </a:rPr>
              <a:t>doPost</a:t>
            </a:r>
            <a:r>
              <a:rPr lang="en-US" b="1" dirty="0" smtClean="0">
                <a:solidFill>
                  <a:srgbClr val="7030A0"/>
                </a:solidFill>
                <a:latin typeface="Courier New" pitchFamily="49" charset="0"/>
                <a:cs typeface="Courier New" pitchFamily="49" charset="0"/>
              </a:rPr>
              <a:t>() method removes the old book from the session and adds the new book in session</a:t>
            </a:r>
          </a:p>
          <a:p>
            <a:r>
              <a:rPr lang="en-US" b="1" dirty="0" smtClean="0">
                <a:solidFill>
                  <a:srgbClr val="7030A0"/>
                </a:solidFill>
                <a:latin typeface="Courier New" pitchFamily="49" charset="0"/>
                <a:cs typeface="Courier New" pitchFamily="49" charset="0"/>
              </a:rPr>
              <a:t>*/</a:t>
            </a:r>
            <a:endParaRPr lang="en-GB" b="1" dirty="0" smtClean="0">
              <a:latin typeface="Courier New" pitchFamily="49" charset="0"/>
              <a:cs typeface="Courier New" pitchFamily="49" charset="0"/>
            </a:endParaRPr>
          </a:p>
          <a:p>
            <a:r>
              <a:rPr lang="en-GB" b="1" dirty="0" smtClean="0">
                <a:latin typeface="Courier New" pitchFamily="49" charset="0"/>
                <a:cs typeface="Courier New" pitchFamily="49" charset="0"/>
              </a:rPr>
              <a:t>protected void </a:t>
            </a:r>
            <a:r>
              <a:rPr lang="en-GB" b="1" dirty="0" err="1" smtClean="0">
                <a:latin typeface="Courier New" pitchFamily="49" charset="0"/>
                <a:cs typeface="Courier New" pitchFamily="49" charset="0"/>
              </a:rPr>
              <a:t>doPost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PrintWriter</a:t>
            </a:r>
            <a:r>
              <a:rPr lang="en-GB" b="1" dirty="0" smtClean="0">
                <a:latin typeface="Courier New" pitchFamily="49" charset="0"/>
                <a:cs typeface="Courier New" pitchFamily="49" charset="0"/>
              </a:rPr>
              <a:t> out = </a:t>
            </a:r>
            <a:r>
              <a:rPr lang="en-GB" b="1" dirty="0" err="1" smtClean="0">
                <a:latin typeface="Courier New" pitchFamily="49" charset="0"/>
                <a:cs typeface="Courier New" pitchFamily="49" charset="0"/>
              </a:rPr>
              <a:t>response.getWriter</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String book= </a:t>
            </a:r>
            <a:r>
              <a:rPr lang="en-GB" b="1" dirty="0" err="1" smtClean="0">
                <a:latin typeface="Courier New" pitchFamily="49" charset="0"/>
                <a:cs typeface="Courier New" pitchFamily="49" charset="0"/>
              </a:rPr>
              <a:t>request.getParameter</a:t>
            </a:r>
            <a:r>
              <a:rPr lang="en-GB" b="1" dirty="0" smtClean="0">
                <a:latin typeface="Courier New" pitchFamily="49" charset="0"/>
                <a:cs typeface="Courier New" pitchFamily="49" charset="0"/>
              </a:rPr>
              <a:t>("book");</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HttpSession</a:t>
            </a:r>
            <a:r>
              <a:rPr lang="en-GB" b="1" dirty="0" smtClean="0">
                <a:latin typeface="Courier New" pitchFamily="49" charset="0"/>
                <a:cs typeface="Courier New" pitchFamily="49" charset="0"/>
              </a:rPr>
              <a:t> session= </a:t>
            </a:r>
            <a:r>
              <a:rPr lang="en-GB" b="1" dirty="0" err="1" smtClean="0">
                <a:latin typeface="Courier New" pitchFamily="49" charset="0"/>
                <a:cs typeface="Courier New" pitchFamily="49" charset="0"/>
              </a:rPr>
              <a:t>request.getSession</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if(!</a:t>
            </a:r>
            <a:r>
              <a:rPr lang="en-GB" b="1" dirty="0" err="1" smtClean="0">
                <a:latin typeface="Courier New" pitchFamily="49" charset="0"/>
                <a:cs typeface="Courier New" pitchFamily="49" charset="0"/>
              </a:rPr>
              <a:t>session.isNew</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session.removeAttribute</a:t>
            </a:r>
            <a:r>
              <a:rPr lang="en-GB" b="1" dirty="0" smtClean="0">
                <a:latin typeface="Courier New" pitchFamily="49" charset="0"/>
                <a:cs typeface="Courier New" pitchFamily="49" charset="0"/>
              </a:rPr>
              <a:t>("book");</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session.setAttribute</a:t>
            </a:r>
            <a:r>
              <a:rPr lang="en-GB" b="1" dirty="0" smtClean="0">
                <a:latin typeface="Courier New" pitchFamily="49" charset="0"/>
                <a:cs typeface="Courier New" pitchFamily="49" charset="0"/>
              </a:rPr>
              <a:t>("book", new Book(book));</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("&lt;html&gt;&lt;body&gt;To return and borrow another book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("&lt;a </a:t>
            </a:r>
            <a:r>
              <a:rPr lang="en-GB" b="1" dirty="0" err="1" smtClean="0">
                <a:latin typeface="Courier New" pitchFamily="49" charset="0"/>
                <a:cs typeface="Courier New" pitchFamily="49" charset="0"/>
              </a:rPr>
              <a:t>href</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BorrowBooks</a:t>
            </a:r>
            <a:r>
              <a:rPr lang="en-GB" b="1" dirty="0" smtClean="0">
                <a:latin typeface="Courier New" pitchFamily="49" charset="0"/>
                <a:cs typeface="Courier New" pitchFamily="49" charset="0"/>
              </a:rPr>
              <a:t>'&gt; click here&lt;/a&gt;&lt;</a:t>
            </a:r>
            <a:r>
              <a:rPr lang="en-GB" b="1" dirty="0" err="1" smtClean="0">
                <a:latin typeface="Courier New" pitchFamily="49" charset="0"/>
                <a:cs typeface="Courier New" pitchFamily="49" charset="0"/>
              </a:rPr>
              <a:t>br</a:t>
            </a:r>
            <a:r>
              <a:rPr lang="en-GB" b="1" dirty="0" smtClean="0">
                <a:latin typeface="Courier New" pitchFamily="49" charset="0"/>
                <a:cs typeface="Courier New" pitchFamily="49" charset="0"/>
              </a:rPr>
              <a:t>&gt;");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("&lt;a </a:t>
            </a:r>
            <a:r>
              <a:rPr lang="en-GB" b="1" dirty="0" err="1" smtClean="0">
                <a:latin typeface="Courier New" pitchFamily="49" charset="0"/>
                <a:cs typeface="Courier New" pitchFamily="49" charset="0"/>
              </a:rPr>
              <a:t>href</a:t>
            </a:r>
            <a:r>
              <a:rPr lang="en-GB" b="1" dirty="0" smtClean="0">
                <a:latin typeface="Courier New" pitchFamily="49" charset="0"/>
                <a:cs typeface="Courier New" pitchFamily="49" charset="0"/>
              </a:rPr>
              <a:t>='Done'&gt; click here to stop&lt;/a&gt;&lt;</a:t>
            </a:r>
            <a:r>
              <a:rPr lang="en-GB" b="1" dirty="0" err="1" smtClean="0">
                <a:latin typeface="Courier New" pitchFamily="49" charset="0"/>
                <a:cs typeface="Courier New" pitchFamily="49" charset="0"/>
              </a:rPr>
              <a:t>br</a:t>
            </a:r>
            <a:r>
              <a:rPr lang="en-GB" b="1" dirty="0" smtClean="0">
                <a:latin typeface="Courier New" pitchFamily="49" charset="0"/>
                <a:cs typeface="Courier New" pitchFamily="49" charset="0"/>
              </a:rPr>
              <a:t>&gt;&lt;/body&gt;&lt;/html&gt;");</a:t>
            </a:r>
          </a:p>
          <a:p>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a:t>
            </a:r>
            <a:endParaRPr lang="en-GB" b="1" dirty="0">
              <a:latin typeface="Courier New" pitchFamily="49" charset="0"/>
              <a:cs typeface="Courier New"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smtClean="0"/>
              <a:t>RVK....................</a:t>
            </a:r>
            <a:endParaRPr lang="en-IN"/>
          </a:p>
        </p:txBody>
      </p:sp>
      <p:sp>
        <p:nvSpPr>
          <p:cNvPr id="2" name="Slide Number Placeholder 1"/>
          <p:cNvSpPr>
            <a:spLocks noGrp="1"/>
          </p:cNvSpPr>
          <p:nvPr>
            <p:ph type="sldNum" sz="quarter" idx="12"/>
          </p:nvPr>
        </p:nvSpPr>
        <p:spPr/>
        <p:txBody>
          <a:bodyPr/>
          <a:lstStyle/>
          <a:p>
            <a:pPr>
              <a:defRPr/>
            </a:pPr>
            <a:fld id="{550831A2-D4CB-4C16-9303-8EC93D50D53D}" type="slidenum">
              <a:rPr lang="en-US" smtClean="0"/>
              <a:pPr>
                <a:defRPr/>
              </a:pPr>
              <a:t>39</a:t>
            </a:fld>
            <a:endParaRPr lang="en-US"/>
          </a:p>
        </p:txBody>
      </p:sp>
      <p:sp>
        <p:nvSpPr>
          <p:cNvPr id="3" name="Rectangle 2"/>
          <p:cNvSpPr/>
          <p:nvPr/>
        </p:nvSpPr>
        <p:spPr>
          <a:xfrm>
            <a:off x="457200" y="685800"/>
            <a:ext cx="8229600" cy="5632311"/>
          </a:xfrm>
          <a:prstGeom prst="rect">
            <a:avLst/>
          </a:prstGeom>
        </p:spPr>
        <p:txBody>
          <a:bodyPr wrap="square">
            <a:spAutoFit/>
          </a:bodyPr>
          <a:lstStyle/>
          <a:p>
            <a:r>
              <a:rPr lang="en-US" b="1" dirty="0" smtClean="0">
                <a:solidFill>
                  <a:srgbClr val="7030A0"/>
                </a:solidFill>
                <a:latin typeface="Courier New" pitchFamily="49" charset="0"/>
                <a:cs typeface="Courier New" pitchFamily="49" charset="0"/>
              </a:rPr>
              <a:t>/*</a:t>
            </a:r>
          </a:p>
          <a:p>
            <a:r>
              <a:rPr lang="en-US" b="1" dirty="0" smtClean="0">
                <a:solidFill>
                  <a:srgbClr val="7030A0"/>
                </a:solidFill>
                <a:latin typeface="Courier New" pitchFamily="49" charset="0"/>
                <a:cs typeface="Courier New" pitchFamily="49" charset="0"/>
              </a:rPr>
              <a:t>When user is done with the reading he clicks on link which takes him to this </a:t>
            </a:r>
            <a:r>
              <a:rPr lang="en-US" b="1" dirty="0" err="1" smtClean="0">
                <a:solidFill>
                  <a:srgbClr val="7030A0"/>
                </a:solidFill>
                <a:latin typeface="Courier New" pitchFamily="49" charset="0"/>
                <a:cs typeface="Courier New" pitchFamily="49" charset="0"/>
              </a:rPr>
              <a:t>sevrvlet</a:t>
            </a:r>
            <a:r>
              <a:rPr lang="en-US" b="1" dirty="0" smtClean="0">
                <a:solidFill>
                  <a:srgbClr val="7030A0"/>
                </a:solidFill>
                <a:latin typeface="Courier New" pitchFamily="49" charset="0"/>
                <a:cs typeface="Courier New" pitchFamily="49" charset="0"/>
              </a:rPr>
              <a:t>. This servlet removes the book from the session and invalidates the session.</a:t>
            </a:r>
          </a:p>
          <a:p>
            <a:r>
              <a:rPr lang="en-US" b="1" dirty="0" smtClean="0">
                <a:solidFill>
                  <a:srgbClr val="7030A0"/>
                </a:solidFill>
                <a:latin typeface="Courier New" pitchFamily="49" charset="0"/>
                <a:cs typeface="Courier New" pitchFamily="49" charset="0"/>
              </a:rPr>
              <a:t>*/</a:t>
            </a:r>
            <a:endParaRPr lang="en-GB" b="1" dirty="0" smtClean="0">
              <a:latin typeface="Courier New" pitchFamily="49" charset="0"/>
              <a:cs typeface="Courier New" pitchFamily="49" charset="0"/>
            </a:endParaRPr>
          </a:p>
          <a:p>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WebServlet</a:t>
            </a:r>
            <a:r>
              <a:rPr lang="en-GB" b="1" dirty="0" smtClean="0">
                <a:latin typeface="Courier New" pitchFamily="49" charset="0"/>
                <a:cs typeface="Courier New" pitchFamily="49" charset="0"/>
              </a:rPr>
              <a:t>("/Done")</a:t>
            </a:r>
          </a:p>
          <a:p>
            <a:r>
              <a:rPr lang="en-GB" b="1" dirty="0" smtClean="0">
                <a:latin typeface="Courier New" pitchFamily="49" charset="0"/>
                <a:cs typeface="Courier New" pitchFamily="49" charset="0"/>
              </a:rPr>
              <a:t>public class Done extends </a:t>
            </a:r>
            <a:r>
              <a:rPr lang="en-GB" b="1" dirty="0" err="1" smtClean="0">
                <a:latin typeface="Courier New" pitchFamily="49" charset="0"/>
                <a:cs typeface="Courier New" pitchFamily="49" charset="0"/>
              </a:rPr>
              <a:t>HttpServlet</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private static final long </a:t>
            </a:r>
            <a:r>
              <a:rPr lang="en-GB" b="1" dirty="0" err="1" smtClean="0">
                <a:latin typeface="Courier New" pitchFamily="49" charset="0"/>
                <a:cs typeface="Courier New" pitchFamily="49" charset="0"/>
              </a:rPr>
              <a:t>serialVersionUID</a:t>
            </a:r>
            <a:r>
              <a:rPr lang="en-GB" b="1" dirty="0" smtClean="0">
                <a:latin typeface="Courier New" pitchFamily="49" charset="0"/>
                <a:cs typeface="Courier New" pitchFamily="49" charset="0"/>
              </a:rPr>
              <a:t> = 1L;</a:t>
            </a:r>
          </a:p>
          <a:p>
            <a:r>
              <a:rPr lang="en-GB" b="1" dirty="0" smtClean="0">
                <a:latin typeface="Courier New" pitchFamily="49" charset="0"/>
                <a:cs typeface="Courier New" pitchFamily="49" charset="0"/>
              </a:rPr>
              <a:t>  protected void </a:t>
            </a:r>
            <a:r>
              <a:rPr lang="en-GB" b="1" dirty="0" err="1" smtClean="0">
                <a:latin typeface="Courier New" pitchFamily="49" charset="0"/>
                <a:cs typeface="Courier New" pitchFamily="49" charset="0"/>
              </a:rPr>
              <a:t>doGet</a:t>
            </a:r>
            <a:r>
              <a:rPr lang="en-GB" b="1" dirty="0" smtClean="0">
                <a:latin typeface="Courier New" pitchFamily="49" charset="0"/>
                <a:cs typeface="Courier New" pitchFamily="49" charset="0"/>
              </a:rPr>
              <a:t>(</a:t>
            </a:r>
            <a:r>
              <a:rPr lang="en-GB" b="1" dirty="0" err="1" smtClean="0">
                <a:latin typeface="Courier New" pitchFamily="49" charset="0"/>
                <a:cs typeface="Courier New" pitchFamily="49" charset="0"/>
              </a:rPr>
              <a:t>HttpServletRequest</a:t>
            </a:r>
            <a:r>
              <a:rPr lang="en-GB" b="1" dirty="0" smtClean="0">
                <a:latin typeface="Courier New" pitchFamily="49" charset="0"/>
                <a:cs typeface="Courier New" pitchFamily="49" charset="0"/>
              </a:rPr>
              <a:t> request, </a:t>
            </a:r>
            <a:r>
              <a:rPr lang="en-GB" b="1" dirty="0" err="1" smtClean="0">
                <a:latin typeface="Courier New" pitchFamily="49" charset="0"/>
                <a:cs typeface="Courier New" pitchFamily="49" charset="0"/>
              </a:rPr>
              <a:t>HttpServletResponse</a:t>
            </a:r>
            <a:r>
              <a:rPr lang="en-GB" b="1" dirty="0" smtClean="0">
                <a:latin typeface="Courier New" pitchFamily="49" charset="0"/>
                <a:cs typeface="Courier New" pitchFamily="49" charset="0"/>
              </a:rPr>
              <a:t> response) throws </a:t>
            </a:r>
            <a:r>
              <a:rPr lang="en-GB" b="1" dirty="0" err="1" smtClean="0">
                <a:latin typeface="Courier New" pitchFamily="49" charset="0"/>
                <a:cs typeface="Courier New" pitchFamily="49" charset="0"/>
              </a:rPr>
              <a:t>ServletException</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IOException</a:t>
            </a:r>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HttpSession</a:t>
            </a:r>
            <a:r>
              <a:rPr lang="en-GB" b="1" dirty="0" smtClean="0">
                <a:latin typeface="Courier New" pitchFamily="49" charset="0"/>
                <a:cs typeface="Courier New" pitchFamily="49" charset="0"/>
              </a:rPr>
              <a:t> session= </a:t>
            </a:r>
            <a:r>
              <a:rPr lang="en-GB" b="1" dirty="0" err="1" smtClean="0">
                <a:latin typeface="Courier New" pitchFamily="49" charset="0"/>
                <a:cs typeface="Courier New" pitchFamily="49" charset="0"/>
              </a:rPr>
              <a:t>request.getSession</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if(!</a:t>
            </a:r>
            <a:r>
              <a:rPr lang="en-GB" b="1" dirty="0" err="1" smtClean="0">
                <a:latin typeface="Courier New" pitchFamily="49" charset="0"/>
                <a:cs typeface="Courier New" pitchFamily="49" charset="0"/>
              </a:rPr>
              <a:t>session.isNew</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session.removeAttribute</a:t>
            </a:r>
            <a:r>
              <a:rPr lang="en-GB" b="1" dirty="0" smtClean="0">
                <a:latin typeface="Courier New" pitchFamily="49" charset="0"/>
                <a:cs typeface="Courier New" pitchFamily="49" charset="0"/>
              </a:rPr>
              <a:t>("book");</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session.invalidate</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PrintWriter</a:t>
            </a:r>
            <a:r>
              <a:rPr lang="en-GB" b="1" dirty="0" smtClean="0">
                <a:latin typeface="Courier New" pitchFamily="49" charset="0"/>
                <a:cs typeface="Courier New" pitchFamily="49" charset="0"/>
              </a:rPr>
              <a:t> out = </a:t>
            </a:r>
            <a:r>
              <a:rPr lang="en-GB" b="1" dirty="0" err="1" smtClean="0">
                <a:latin typeface="Courier New" pitchFamily="49" charset="0"/>
                <a:cs typeface="Courier New" pitchFamily="49" charset="0"/>
              </a:rPr>
              <a:t>response.getWriter</a:t>
            </a:r>
            <a:r>
              <a:rPr lang="en-GB" b="1" dirty="0" smtClean="0">
                <a:latin typeface="Courier New" pitchFamily="49" charset="0"/>
                <a:cs typeface="Courier New" pitchFamily="49" charset="0"/>
              </a:rPr>
              <a:t>();</a:t>
            </a:r>
          </a:p>
          <a:p>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out.println</a:t>
            </a:r>
            <a:r>
              <a:rPr lang="en-GB" b="1" dirty="0" smtClean="0">
                <a:latin typeface="Courier New" pitchFamily="49" charset="0"/>
                <a:cs typeface="Courier New" pitchFamily="49" charset="0"/>
              </a:rPr>
              <a:t>("&lt;html&gt;&lt;body&gt;&lt;h1&gt;Thank you &lt;/h1&gt;&lt;/body&gt;&lt;/html&gt;");</a:t>
            </a:r>
          </a:p>
          <a:p>
            <a:r>
              <a:rPr lang="en-GB" b="1" dirty="0" smtClean="0">
                <a:latin typeface="Courier New" pitchFamily="49" charset="0"/>
                <a:cs typeface="Courier New" pitchFamily="49" charset="0"/>
              </a:rPr>
              <a:t>	}</a:t>
            </a:r>
          </a:p>
          <a:p>
            <a:r>
              <a:rPr lang="en-GB" b="1" dirty="0" smtClean="0">
                <a:latin typeface="Courier New" pitchFamily="49" charset="0"/>
                <a:cs typeface="Courier New" pitchFamily="49" charset="0"/>
              </a:rPr>
              <a:t>}</a:t>
            </a:r>
          </a:p>
        </p:txBody>
      </p:sp>
      <p:sp>
        <p:nvSpPr>
          <p:cNvPr id="4" name="Rectangle 3"/>
          <p:cNvSpPr/>
          <p:nvPr/>
        </p:nvSpPr>
        <p:spPr>
          <a:xfrm>
            <a:off x="5181600" y="228600"/>
            <a:ext cx="1976823" cy="369332"/>
          </a:xfrm>
          <a:prstGeom prst="rect">
            <a:avLst/>
          </a:prstGeom>
        </p:spPr>
        <p:txBody>
          <a:bodyPr wrap="none">
            <a:spAutoFit/>
          </a:bodyPr>
          <a:lstStyle/>
          <a:p>
            <a:r>
              <a:rPr lang="en-GB" b="1" u="sng" dirty="0" smtClean="0">
                <a:solidFill>
                  <a:srgbClr val="C00000"/>
                </a:solidFill>
                <a:latin typeface="Courier New" pitchFamily="49" charset="0"/>
                <a:cs typeface="Courier New" pitchFamily="49" charset="0"/>
              </a:rPr>
              <a:t>Done servlet </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457200" y="-76200"/>
            <a:ext cx="8229600" cy="1143000"/>
          </a:xfrm>
        </p:spPr>
        <p:txBody>
          <a:bodyPr lIns="90000" tIns="46800" rIns="90000" bIns="46800"/>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Types of Listeners</a:t>
            </a:r>
          </a:p>
        </p:txBody>
      </p:sp>
      <p:sp>
        <p:nvSpPr>
          <p:cNvPr id="5" name="Footer Placeholder 4"/>
          <p:cNvSpPr>
            <a:spLocks noGrp="1"/>
          </p:cNvSpPr>
          <p:nvPr>
            <p:ph type="ftr" sz="quarter" idx="11"/>
          </p:nvPr>
        </p:nvSpPr>
        <p:spPr/>
        <p:txBody>
          <a:bodyPr/>
          <a:lstStyle/>
          <a:p>
            <a:r>
              <a:rPr lang="en-IN" smtClean="0"/>
              <a:t>RVK....................</a:t>
            </a:r>
            <a:endParaRPr lang="en-IN"/>
          </a:p>
        </p:txBody>
      </p:sp>
      <p:sp>
        <p:nvSpPr>
          <p:cNvPr id="7172" name="Slide Number Placeholder 3"/>
          <p:cNvSpPr>
            <a:spLocks noGrp="1"/>
          </p:cNvSpPr>
          <p:nvPr>
            <p:ph type="sldNum" sz="quarter" idx="12"/>
          </p:nvPr>
        </p:nvSpPr>
        <p:spPr>
          <a:noFill/>
        </p:spPr>
        <p:txBody>
          <a:bodyPr/>
          <a:lstStyle/>
          <a:p>
            <a:endParaRPr lang="en-US" smtClean="0">
              <a:latin typeface="Arial" charset="0"/>
            </a:endParaRPr>
          </a:p>
          <a:p>
            <a:fld id="{5C578E84-32D0-4AD8-99A7-61BB203D4C14}" type="slidenum">
              <a:rPr lang="en-US" smtClean="0">
                <a:latin typeface="Arial" charset="0"/>
              </a:rPr>
              <a:pPr/>
              <a:t>4</a:t>
            </a:fld>
            <a:endParaRPr lang="en-US" smtClean="0">
              <a:latin typeface="Arial" charset="0"/>
            </a:endParaRPr>
          </a:p>
        </p:txBody>
      </p:sp>
      <p:sp>
        <p:nvSpPr>
          <p:cNvPr id="7171" name="Rectangle 2"/>
          <p:cNvSpPr>
            <a:spLocks noGrp="1" noChangeArrowheads="1"/>
          </p:cNvSpPr>
          <p:nvPr>
            <p:ph sz="quarter" idx="1"/>
          </p:nvPr>
        </p:nvSpPr>
        <p:spPr/>
        <p:txBody>
          <a:bodyPr lIns="90000" tIns="46800" rIns="90000" bIns="46800"/>
          <a:lstStyle/>
          <a:p>
            <a:pPr>
              <a:buClr>
                <a:schemeClr val="accent6"/>
              </a:buClr>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r>
              <a:rPr lang="en-GB" dirty="0" smtClean="0"/>
              <a:t>3 types of Listener</a:t>
            </a:r>
          </a:p>
          <a:p>
            <a:pPr>
              <a:buClr>
                <a:schemeClr val="accent6"/>
              </a:buClr>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endParaRPr lang="en-GB" dirty="0" smtClean="0"/>
          </a:p>
          <a:p>
            <a:pPr lvl="1">
              <a:buClr>
                <a:schemeClr val="accent6"/>
              </a:buClr>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r>
              <a:rPr lang="en-GB" sz="2000" dirty="0" smtClean="0"/>
              <a:t>Request Listener</a:t>
            </a:r>
          </a:p>
          <a:p>
            <a:pPr lvl="1">
              <a:buClr>
                <a:schemeClr val="accent6"/>
              </a:buClr>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r>
              <a:rPr lang="en-GB" sz="2000" dirty="0" smtClean="0"/>
              <a:t>Context Listener</a:t>
            </a:r>
          </a:p>
          <a:p>
            <a:pPr lvl="1">
              <a:buClr>
                <a:schemeClr val="accent6"/>
              </a:buClr>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a:pPr>
            <a:r>
              <a:rPr lang="en-GB" sz="2000" dirty="0" smtClean="0"/>
              <a:t>Session Listener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files</a:t>
            </a:r>
            <a:endParaRPr lang="en-GB" dirty="0"/>
          </a:p>
        </p:txBody>
      </p:sp>
      <p:sp>
        <p:nvSpPr>
          <p:cNvPr id="6" name="Footer Placeholder 5"/>
          <p:cNvSpPr>
            <a:spLocks noGrp="1"/>
          </p:cNvSpPr>
          <p:nvPr>
            <p:ph type="ftr" sz="quarter" idx="11"/>
          </p:nvPr>
        </p:nvSpPr>
        <p:spPr/>
        <p:txBody>
          <a:bodyPr/>
          <a:lstStyle/>
          <a:p>
            <a:r>
              <a:rPr lang="en-IN" smtClean="0"/>
              <a:t>RVK....................</a:t>
            </a:r>
            <a:endParaRPr lang="en-IN"/>
          </a:p>
        </p:txBody>
      </p:sp>
      <p:sp>
        <p:nvSpPr>
          <p:cNvPr id="4" name="Slide Number Placeholder 3"/>
          <p:cNvSpPr>
            <a:spLocks noGrp="1"/>
          </p:cNvSpPr>
          <p:nvPr>
            <p:ph type="sldNum" sz="quarter" idx="12"/>
          </p:nvPr>
        </p:nvSpPr>
        <p:spPr/>
        <p:txBody>
          <a:bodyPr/>
          <a:lstStyle/>
          <a:p>
            <a:pPr>
              <a:defRPr/>
            </a:pPr>
            <a:fld id="{6F1441CC-CCB6-41AE-BB47-3178CAB9DFDC}" type="slidenum">
              <a:rPr lang="en-US" smtClean="0"/>
              <a:pPr>
                <a:defRPr/>
              </a:pPr>
              <a:t>40</a:t>
            </a:fld>
            <a:endParaRPr lang="en-US"/>
          </a:p>
        </p:txBody>
      </p:sp>
      <p:sp>
        <p:nvSpPr>
          <p:cNvPr id="3" name="Content Placeholder 2"/>
          <p:cNvSpPr>
            <a:spLocks noGrp="1"/>
          </p:cNvSpPr>
          <p:nvPr>
            <p:ph sz="quarter" idx="1"/>
          </p:nvPr>
        </p:nvSpPr>
        <p:spPr>
          <a:xfrm>
            <a:off x="228600" y="1066800"/>
            <a:ext cx="8839200" cy="1498104"/>
          </a:xfrm>
        </p:spPr>
        <p:txBody>
          <a:bodyPr>
            <a:normAutofit fontScale="77500" lnSpcReduction="20000"/>
          </a:bodyPr>
          <a:lstStyle/>
          <a:p>
            <a:pPr>
              <a:lnSpc>
                <a:spcPct val="100000"/>
              </a:lnSpc>
            </a:pPr>
            <a:r>
              <a:rPr lang="en-US" dirty="0" smtClean="0"/>
              <a:t>When a request for a URL (which is a valid partial request like application context path URL </a:t>
            </a:r>
            <a:r>
              <a:rPr lang="en-US" i="1" dirty="0" smtClean="0"/>
              <a:t>)</a:t>
            </a:r>
            <a:r>
              <a:rPr lang="en-US" dirty="0" smtClean="0"/>
              <a:t> that is not mapped to a web component, the servlet container looks for one of the files specified in the </a:t>
            </a:r>
            <a:r>
              <a:rPr lang="en-GB" dirty="0" smtClean="0"/>
              <a:t>&lt;welcome-file-list&gt; of web.xml</a:t>
            </a:r>
          </a:p>
          <a:p>
            <a:pPr>
              <a:lnSpc>
                <a:spcPct val="100000"/>
              </a:lnSpc>
            </a:pPr>
            <a:r>
              <a:rPr lang="en-US" dirty="0" smtClean="0"/>
              <a:t>The first file present in the web application is automatically picked in case of partial valid request.</a:t>
            </a:r>
            <a:endParaRPr lang="en-GB" dirty="0"/>
          </a:p>
        </p:txBody>
      </p:sp>
      <p:sp>
        <p:nvSpPr>
          <p:cNvPr id="5" name="Rectangle 4"/>
          <p:cNvSpPr/>
          <p:nvPr/>
        </p:nvSpPr>
        <p:spPr>
          <a:xfrm>
            <a:off x="323528" y="2924944"/>
            <a:ext cx="8452048" cy="3170099"/>
          </a:xfrm>
          <a:prstGeom prst="rect">
            <a:avLst/>
          </a:prstGeom>
        </p:spPr>
        <p:txBody>
          <a:bodyPr wrap="square">
            <a:spAutoFit/>
          </a:bodyPr>
          <a:lstStyle/>
          <a:p>
            <a:r>
              <a:rPr lang="en-GB" sz="2000" b="1" dirty="0" smtClean="0">
                <a:solidFill>
                  <a:srgbClr val="5F5F5F"/>
                </a:solidFill>
                <a:latin typeface="Courier New" pitchFamily="49" charset="0"/>
                <a:cs typeface="Courier New" pitchFamily="49" charset="0"/>
              </a:rPr>
              <a:t>&lt;web-app&gt;</a:t>
            </a:r>
          </a:p>
          <a:p>
            <a:r>
              <a:rPr lang="en-GB" sz="2000" b="1" dirty="0" smtClean="0">
                <a:solidFill>
                  <a:srgbClr val="5F5F5F"/>
                </a:solidFill>
                <a:latin typeface="Courier New" pitchFamily="49" charset="0"/>
                <a:cs typeface="Courier New" pitchFamily="49" charset="0"/>
              </a:rPr>
              <a:t>  &lt;display-name&gt;</a:t>
            </a:r>
            <a:r>
              <a:rPr lang="en-GB" sz="2000" b="1" dirty="0" err="1" smtClean="0">
                <a:solidFill>
                  <a:srgbClr val="5F5F5F"/>
                </a:solidFill>
                <a:latin typeface="Courier New" pitchFamily="49" charset="0"/>
                <a:cs typeface="Courier New" pitchFamily="49" charset="0"/>
              </a:rPr>
              <a:t>ServletExample</a:t>
            </a:r>
            <a:r>
              <a:rPr lang="en-GB" sz="2000" b="1" dirty="0" smtClean="0">
                <a:solidFill>
                  <a:srgbClr val="5F5F5F"/>
                </a:solidFill>
                <a:latin typeface="Courier New" pitchFamily="49" charset="0"/>
                <a:cs typeface="Courier New" pitchFamily="49" charset="0"/>
              </a:rPr>
              <a:t>&lt;/display-name&gt;</a:t>
            </a:r>
          </a:p>
          <a:p>
            <a:r>
              <a:rPr lang="en-GB" sz="2000" b="1" dirty="0" smtClean="0">
                <a:solidFill>
                  <a:srgbClr val="5F5F5F"/>
                </a:solidFill>
                <a:latin typeface="Courier New" pitchFamily="49" charset="0"/>
                <a:cs typeface="Courier New" pitchFamily="49" charset="0"/>
              </a:rPr>
              <a:t>  &lt;welcome-file-list&gt;</a:t>
            </a:r>
          </a:p>
          <a:p>
            <a:r>
              <a:rPr lang="en-GB" sz="2000" b="1" dirty="0" smtClean="0">
                <a:solidFill>
                  <a:srgbClr val="5F5F5F"/>
                </a:solidFill>
                <a:latin typeface="Courier New" pitchFamily="49" charset="0"/>
                <a:cs typeface="Courier New" pitchFamily="49" charset="0"/>
              </a:rPr>
              <a:t>    &lt;welcome-file&gt;index.html&lt;/welcome-file&gt;</a:t>
            </a:r>
          </a:p>
          <a:p>
            <a:r>
              <a:rPr lang="en-GB" sz="2000" b="1" dirty="0" smtClean="0">
                <a:solidFill>
                  <a:srgbClr val="5F5F5F"/>
                </a:solidFill>
                <a:latin typeface="Courier New" pitchFamily="49" charset="0"/>
                <a:cs typeface="Courier New" pitchFamily="49" charset="0"/>
              </a:rPr>
              <a:t>    &lt;welcome-file&gt;index.htm&lt;/welcome-file&gt;</a:t>
            </a:r>
          </a:p>
          <a:p>
            <a:r>
              <a:rPr lang="en-GB" sz="2000" b="1" dirty="0" smtClean="0">
                <a:solidFill>
                  <a:srgbClr val="5F5F5F"/>
                </a:solidFill>
                <a:latin typeface="Courier New" pitchFamily="49" charset="0"/>
                <a:cs typeface="Courier New" pitchFamily="49" charset="0"/>
              </a:rPr>
              <a:t>    &lt;welcome-file&gt;index.jsp&lt;/welcome-file&gt;</a:t>
            </a:r>
          </a:p>
          <a:p>
            <a:r>
              <a:rPr lang="en-GB" sz="2000" b="1" dirty="0" smtClean="0">
                <a:solidFill>
                  <a:srgbClr val="5F5F5F"/>
                </a:solidFill>
                <a:latin typeface="Courier New" pitchFamily="49" charset="0"/>
                <a:cs typeface="Courier New" pitchFamily="49" charset="0"/>
              </a:rPr>
              <a:t>    &lt;welcome-file&gt;default.html&lt;/welcome-file&gt;</a:t>
            </a:r>
          </a:p>
          <a:p>
            <a:r>
              <a:rPr lang="en-GB" sz="2000" b="1" dirty="0" smtClean="0">
                <a:solidFill>
                  <a:srgbClr val="5F5F5F"/>
                </a:solidFill>
                <a:latin typeface="Courier New" pitchFamily="49" charset="0"/>
                <a:cs typeface="Courier New" pitchFamily="49" charset="0"/>
              </a:rPr>
              <a:t>    &lt;welcome-file&gt;default.htm&lt;/welcome-file&gt;</a:t>
            </a:r>
          </a:p>
          <a:p>
            <a:r>
              <a:rPr lang="en-GB" sz="2000" b="1" dirty="0" smtClean="0">
                <a:solidFill>
                  <a:srgbClr val="5F5F5F"/>
                </a:solidFill>
                <a:latin typeface="Courier New" pitchFamily="49" charset="0"/>
                <a:cs typeface="Courier New" pitchFamily="49" charset="0"/>
              </a:rPr>
              <a:t>    &lt;welcome-file&gt;default.jsp&lt;/welcome-file&gt;</a:t>
            </a:r>
          </a:p>
          <a:p>
            <a:r>
              <a:rPr lang="en-GB" sz="2000" b="1" dirty="0" smtClean="0">
                <a:solidFill>
                  <a:srgbClr val="5F5F5F"/>
                </a:solidFill>
                <a:latin typeface="Courier New" pitchFamily="49" charset="0"/>
                <a:cs typeface="Courier New" pitchFamily="49" charset="0"/>
              </a:rPr>
              <a:t>  &lt;/welcome-file-list&gt;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lang="en-GB" dirty="0" smtClean="0"/>
              <a:t>Overview: Asynchronous processing</a:t>
            </a:r>
          </a:p>
        </p:txBody>
      </p:sp>
      <p:sp>
        <p:nvSpPr>
          <p:cNvPr id="5" name="Footer Placeholder 4"/>
          <p:cNvSpPr>
            <a:spLocks noGrp="1"/>
          </p:cNvSpPr>
          <p:nvPr>
            <p:ph type="ftr" sz="quarter" idx="11"/>
          </p:nvPr>
        </p:nvSpPr>
        <p:spPr/>
        <p:txBody>
          <a:bodyPr/>
          <a:lstStyle/>
          <a:p>
            <a:r>
              <a:rPr lang="en-IN" smtClean="0"/>
              <a:t>RVK....................</a:t>
            </a:r>
            <a:endParaRPr lang="en-IN"/>
          </a:p>
        </p:txBody>
      </p:sp>
      <p:sp>
        <p:nvSpPr>
          <p:cNvPr id="38916" name="Slide Number Placeholder 3"/>
          <p:cNvSpPr>
            <a:spLocks noGrp="1"/>
          </p:cNvSpPr>
          <p:nvPr>
            <p:ph type="sldNum" sz="quarter" idx="12"/>
          </p:nvPr>
        </p:nvSpPr>
        <p:spPr>
          <a:noFill/>
        </p:spPr>
        <p:txBody>
          <a:bodyPr/>
          <a:lstStyle/>
          <a:p>
            <a:fld id="{DBF26B65-E723-45F1-B57F-EF8928559158}" type="slidenum">
              <a:rPr lang="en-US" smtClean="0">
                <a:latin typeface="Arial" charset="0"/>
              </a:rPr>
              <a:pPr/>
              <a:t>41</a:t>
            </a:fld>
            <a:endParaRPr lang="en-US" dirty="0" smtClean="0">
              <a:latin typeface="Arial" charset="0"/>
            </a:endParaRPr>
          </a:p>
        </p:txBody>
      </p:sp>
      <p:sp>
        <p:nvSpPr>
          <p:cNvPr id="38915" name="Content Placeholder 2"/>
          <p:cNvSpPr>
            <a:spLocks noGrp="1"/>
          </p:cNvSpPr>
          <p:nvPr>
            <p:ph sz="quarter" idx="1"/>
          </p:nvPr>
        </p:nvSpPr>
        <p:spPr>
          <a:xfrm>
            <a:off x="228600" y="1143000"/>
            <a:ext cx="8610600" cy="5181600"/>
          </a:xfrm>
        </p:spPr>
        <p:txBody>
          <a:bodyPr>
            <a:normAutofit/>
          </a:bodyPr>
          <a:lstStyle/>
          <a:p>
            <a:r>
              <a:rPr lang="en-US" dirty="0" smtClean="0"/>
              <a:t>One of the new features that Servlet 3.0 added apart from annotations is </a:t>
            </a:r>
            <a:r>
              <a:rPr lang="en-GB" dirty="0" smtClean="0"/>
              <a:t>asynchronous processing of servlet.</a:t>
            </a:r>
          </a:p>
          <a:p>
            <a:r>
              <a:rPr lang="en-US" dirty="0" smtClean="0"/>
              <a:t>Some times a servlet is waiting for a resource or event like database connection or response from a web service or chat like events and  so is unable to proceed with something else which is not dependent on these or even is unable send response in case the get event is delayed.</a:t>
            </a:r>
          </a:p>
          <a:p>
            <a:r>
              <a:rPr lang="en-US" dirty="0" smtClean="0"/>
              <a:t>In such cases, </a:t>
            </a:r>
            <a:r>
              <a:rPr lang="en-GB" dirty="0" smtClean="0"/>
              <a:t>asynchronous processing </a:t>
            </a:r>
            <a:r>
              <a:rPr lang="en-US" dirty="0" smtClean="0"/>
              <a:t> enables servlet to continue with other tasks without having to wait for the response from a slow process.</a:t>
            </a:r>
          </a:p>
          <a:p>
            <a:r>
              <a:rPr lang="en-US" i="1" dirty="0" smtClean="0">
                <a:solidFill>
                  <a:schemeClr val="tx1"/>
                </a:solidFill>
              </a:rPr>
              <a:t>We will not be covering this in detail .</a:t>
            </a:r>
            <a:endParaRPr lang="en-GB" i="1" dirty="0"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smtClean="0"/>
              <a:t>Request Listeners</a:t>
            </a:r>
          </a:p>
        </p:txBody>
      </p:sp>
      <p:sp>
        <p:nvSpPr>
          <p:cNvPr id="6" name="Footer Placeholder 5"/>
          <p:cNvSpPr>
            <a:spLocks noGrp="1"/>
          </p:cNvSpPr>
          <p:nvPr>
            <p:ph type="ftr" sz="quarter" idx="11"/>
          </p:nvPr>
        </p:nvSpPr>
        <p:spPr/>
        <p:txBody>
          <a:bodyPr/>
          <a:lstStyle/>
          <a:p>
            <a:r>
              <a:rPr lang="en-IN" smtClean="0"/>
              <a:t>RVK....................</a:t>
            </a:r>
            <a:endParaRPr lang="en-IN"/>
          </a:p>
        </p:txBody>
      </p:sp>
      <p:sp>
        <p:nvSpPr>
          <p:cNvPr id="8195" name="Slide Number Placeholder 3"/>
          <p:cNvSpPr>
            <a:spLocks noGrp="1"/>
          </p:cNvSpPr>
          <p:nvPr>
            <p:ph type="sldNum" sz="quarter" idx="12"/>
          </p:nvPr>
        </p:nvSpPr>
        <p:spPr>
          <a:noFill/>
        </p:spPr>
        <p:txBody>
          <a:bodyPr/>
          <a:lstStyle/>
          <a:p>
            <a:fld id="{4499387E-97F4-444E-A817-F3EE0FB717A3}" type="slidenum">
              <a:rPr lang="en-US" smtClean="0">
                <a:latin typeface="Arial" charset="0"/>
              </a:rPr>
              <a:pPr/>
              <a:t>5</a:t>
            </a:fld>
            <a:endParaRPr lang="en-US" smtClean="0">
              <a:latin typeface="Arial" charset="0"/>
            </a:endParaRPr>
          </a:p>
        </p:txBody>
      </p:sp>
      <p:graphicFrame>
        <p:nvGraphicFramePr>
          <p:cNvPr id="5" name="Table 4"/>
          <p:cNvGraphicFramePr>
            <a:graphicFrameLocks noGrp="1"/>
          </p:cNvGraphicFramePr>
          <p:nvPr/>
        </p:nvGraphicFramePr>
        <p:xfrm>
          <a:off x="533400" y="1143000"/>
          <a:ext cx="8077200" cy="3529709"/>
        </p:xfrm>
        <a:graphic>
          <a:graphicData uri="http://schemas.openxmlformats.org/drawingml/2006/table">
            <a:tbl>
              <a:tblPr firstRow="1" bandRow="1">
                <a:tableStyleId>{5C22544A-7EE6-4342-B048-85BDC9FD1C3A}</a:tableStyleId>
              </a:tblPr>
              <a:tblGrid>
                <a:gridCol w="4038600"/>
                <a:gridCol w="4038600"/>
              </a:tblGrid>
              <a:tr h="7407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olidFill>
                            <a:schemeClr val="tx1"/>
                          </a:solidFill>
                        </a:rPr>
                        <a:t>Listener Interface</a:t>
                      </a:r>
                    </a:p>
                    <a:p>
                      <a:endParaRPr lang="en-GB" dirty="0"/>
                    </a:p>
                  </a:txBody>
                  <a:tcPr/>
                </a:tc>
                <a:tc>
                  <a:txBody>
                    <a:bodyPr/>
                    <a:lstStyle/>
                    <a:p>
                      <a:pPr algn="ctr"/>
                      <a:r>
                        <a:rPr lang="en-GB" sz="2000" b="1" kern="1200" dirty="0" smtClean="0">
                          <a:solidFill>
                            <a:schemeClr val="tx1"/>
                          </a:solidFill>
                          <a:latin typeface="+mn-lt"/>
                          <a:ea typeface="+mn-ea"/>
                          <a:cs typeface="+mn-cs"/>
                        </a:rPr>
                        <a:t>Function</a:t>
                      </a:r>
                    </a:p>
                  </a:txBody>
                  <a:tcPr/>
                </a:tc>
              </a:tr>
              <a:tr h="552652">
                <a:tc>
                  <a:txBody>
                    <a:bodyPr/>
                    <a:lstStyle/>
                    <a:p>
                      <a:r>
                        <a:rPr lang="en-GB" sz="2000" dirty="0" err="1" smtClean="0">
                          <a:solidFill>
                            <a:srgbClr val="5F5F5F"/>
                          </a:solidFill>
                        </a:rPr>
                        <a:t>ServletRequestListener</a:t>
                      </a:r>
                      <a:endParaRPr lang="en-GB" sz="2000" dirty="0">
                        <a:solidFill>
                          <a:srgbClr val="5F5F5F"/>
                        </a:solidFill>
                      </a:endParaRPr>
                    </a:p>
                  </a:txBody>
                  <a:tcPr/>
                </a:tc>
                <a:tc>
                  <a:txBody>
                    <a:bodyPr/>
                    <a:lstStyle/>
                    <a:p>
                      <a:pPr>
                        <a:lnSpc>
                          <a:spcPct val="120000"/>
                        </a:lnSpc>
                      </a:pPr>
                      <a:r>
                        <a:rPr lang="en-GB" sz="2000" dirty="0" smtClean="0">
                          <a:solidFill>
                            <a:srgbClr val="5F5F5F"/>
                          </a:solidFill>
                        </a:rPr>
                        <a:t>Responds to the life and death of each request </a:t>
                      </a:r>
                      <a:endParaRPr lang="en-GB" sz="2000" dirty="0">
                        <a:solidFill>
                          <a:srgbClr val="5F5F5F"/>
                        </a:solidFill>
                      </a:endParaRPr>
                    </a:p>
                  </a:txBody>
                  <a:tcPr/>
                </a:tc>
              </a:tr>
              <a:tr h="693803">
                <a:tc>
                  <a:txBody>
                    <a:bodyPr/>
                    <a:lstStyle/>
                    <a:p>
                      <a:r>
                        <a:rPr lang="en-GB" sz="2000" dirty="0" err="1" smtClean="0">
                          <a:solidFill>
                            <a:srgbClr val="5F5F5F"/>
                          </a:solidFill>
                        </a:rPr>
                        <a:t>ServletRequestAttributeListener</a:t>
                      </a:r>
                      <a:endParaRPr lang="en-GB" sz="2000" dirty="0">
                        <a:solidFill>
                          <a:srgbClr val="5F5F5F"/>
                        </a:solidFill>
                      </a:endParaRPr>
                    </a:p>
                  </a:txBody>
                  <a:tcPr/>
                </a:tc>
                <a:tc>
                  <a:txBody>
                    <a:bodyPr/>
                    <a:lstStyle/>
                    <a:p>
                      <a:pPr>
                        <a:lnSpc>
                          <a:spcPct val="120000"/>
                        </a:lnSpc>
                      </a:pPr>
                      <a:r>
                        <a:rPr lang="en-GB" sz="2000" kern="1200" dirty="0" smtClean="0">
                          <a:solidFill>
                            <a:srgbClr val="5F5F5F"/>
                          </a:solidFill>
                        </a:rPr>
                        <a:t>Responds to any change to the set of attributes attached to a request object</a:t>
                      </a:r>
                      <a:r>
                        <a:rPr lang="en-GB" sz="2000" dirty="0" smtClean="0">
                          <a:solidFill>
                            <a:srgbClr val="5F5F5F"/>
                          </a:solidFill>
                        </a:rPr>
                        <a:t>.</a:t>
                      </a:r>
                      <a:endParaRPr lang="en-GB" sz="2000" dirty="0">
                        <a:solidFill>
                          <a:srgbClr val="5F5F5F"/>
                        </a:solidFill>
                      </a:endParaRPr>
                    </a:p>
                  </a:txBody>
                  <a:tcPr/>
                </a:tc>
              </a:tr>
              <a:tr h="1169379">
                <a:tc>
                  <a:txBody>
                    <a:bodyPr/>
                    <a:lstStyle/>
                    <a:p>
                      <a:r>
                        <a:rPr lang="en-GB" sz="2000" kern="1200" dirty="0" err="1" smtClean="0">
                          <a:solidFill>
                            <a:srgbClr val="5F5F5F"/>
                          </a:solidFill>
                        </a:rPr>
                        <a:t>AsyncListener</a:t>
                      </a:r>
                      <a:endParaRPr lang="en-GB" sz="2000" b="1" kern="1200" dirty="0" smtClean="0">
                        <a:solidFill>
                          <a:srgbClr val="5F5F5F"/>
                        </a:solidFill>
                        <a:latin typeface="Courier New" pitchFamily="49" charset="0"/>
                        <a:ea typeface="+mn-ea"/>
                        <a:cs typeface="Courier New" pitchFamily="49" charset="0"/>
                      </a:endParaRPr>
                    </a:p>
                  </a:txBody>
                  <a:tcPr/>
                </a:tc>
                <a:tc>
                  <a:txBody>
                    <a:bodyPr/>
                    <a:lstStyle/>
                    <a:p>
                      <a:pPr>
                        <a:lnSpc>
                          <a:spcPct val="120000"/>
                        </a:lnSpc>
                      </a:pPr>
                      <a:r>
                        <a:rPr lang="en-GB" sz="2000" kern="1200" dirty="0" smtClean="0">
                          <a:solidFill>
                            <a:srgbClr val="5F5F5F"/>
                          </a:solidFill>
                        </a:rPr>
                        <a:t>A timeout, connection</a:t>
                      </a:r>
                    </a:p>
                    <a:p>
                      <a:pPr>
                        <a:lnSpc>
                          <a:spcPct val="120000"/>
                        </a:lnSpc>
                      </a:pPr>
                      <a:r>
                        <a:rPr lang="en-GB" sz="2000" kern="1200" dirty="0" smtClean="0">
                          <a:solidFill>
                            <a:srgbClr val="5F5F5F"/>
                          </a:solidFill>
                        </a:rPr>
                        <a:t>termination or completion of</a:t>
                      </a:r>
                    </a:p>
                    <a:p>
                      <a:pPr>
                        <a:lnSpc>
                          <a:spcPct val="120000"/>
                        </a:lnSpc>
                      </a:pPr>
                      <a:r>
                        <a:rPr lang="en-GB" sz="2000" kern="1200" dirty="0" err="1" smtClean="0">
                          <a:solidFill>
                            <a:srgbClr val="5F5F5F"/>
                          </a:solidFill>
                        </a:rPr>
                        <a:t>async</a:t>
                      </a:r>
                      <a:r>
                        <a:rPr lang="en-GB" sz="2000" kern="1200" dirty="0" smtClean="0">
                          <a:solidFill>
                            <a:srgbClr val="5F5F5F"/>
                          </a:solidFill>
                        </a:rPr>
                        <a:t> processing</a:t>
                      </a:r>
                      <a:endParaRPr lang="en-GB" sz="2000" kern="1200" dirty="0" smtClean="0">
                        <a:solidFill>
                          <a:srgbClr val="5F5F5F"/>
                        </a:solidFill>
                        <a:latin typeface="+mn-lt"/>
                        <a:ea typeface="+mn-ea"/>
                        <a:cs typeface="+mn-cs"/>
                      </a:endParaRPr>
                    </a:p>
                  </a:txBody>
                  <a:tcPr/>
                </a:tc>
              </a:tr>
            </a:tbl>
          </a:graphicData>
        </a:graphic>
      </p:graphicFrame>
      <p:sp>
        <p:nvSpPr>
          <p:cNvPr id="8213" name="TextBox 5"/>
          <p:cNvSpPr txBox="1">
            <a:spLocks noChangeArrowheads="1"/>
          </p:cNvSpPr>
          <p:nvPr/>
        </p:nvSpPr>
        <p:spPr bwMode="auto">
          <a:xfrm>
            <a:off x="457200" y="5334000"/>
            <a:ext cx="8229600" cy="923925"/>
          </a:xfrm>
          <a:prstGeom prst="rect">
            <a:avLst/>
          </a:prstGeom>
          <a:noFill/>
          <a:ln w="9525">
            <a:noFill/>
            <a:miter lim="800000"/>
            <a:headEnd/>
            <a:tailEnd/>
          </a:ln>
        </p:spPr>
        <p:txBody>
          <a:bodyPr>
            <a:spAutoFit/>
          </a:bodyPr>
          <a:lstStyle/>
          <a:p>
            <a:r>
              <a:rPr lang="en-US" i="1"/>
              <a:t>The first 2 listeners are the ones we are going to concentrate which are associated with synchronous processing. Servlet 3.0 introduces asynchronous processing as well. A note about this is given at the end of the slide.</a:t>
            </a:r>
            <a:endParaRPr lang="en-GB" i="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323528" y="0"/>
            <a:ext cx="8229600" cy="1143000"/>
          </a:xfrm>
        </p:spPr>
        <p:txBody>
          <a:bodyPr/>
          <a:lstStyle/>
          <a:p>
            <a:r>
              <a:rPr lang="en-GB" dirty="0" err="1" smtClean="0">
                <a:latin typeface="Courier New" pitchFamily="49" charset="0"/>
                <a:cs typeface="Courier New" pitchFamily="49" charset="0"/>
              </a:rPr>
              <a:t>ServletRequestListener</a:t>
            </a:r>
            <a:endParaRPr lang="en-GB" dirty="0" smtClean="0"/>
          </a:p>
        </p:txBody>
      </p:sp>
      <p:sp>
        <p:nvSpPr>
          <p:cNvPr id="5" name="Footer Placeholder 4"/>
          <p:cNvSpPr>
            <a:spLocks noGrp="1"/>
          </p:cNvSpPr>
          <p:nvPr>
            <p:ph type="ftr" sz="quarter" idx="11"/>
          </p:nvPr>
        </p:nvSpPr>
        <p:spPr/>
        <p:txBody>
          <a:bodyPr/>
          <a:lstStyle/>
          <a:p>
            <a:r>
              <a:rPr lang="en-IN" smtClean="0"/>
              <a:t>RVK....................</a:t>
            </a:r>
            <a:endParaRPr lang="en-IN"/>
          </a:p>
        </p:txBody>
      </p:sp>
      <p:sp>
        <p:nvSpPr>
          <p:cNvPr id="9220" name="Slide Number Placeholder 3"/>
          <p:cNvSpPr>
            <a:spLocks noGrp="1"/>
          </p:cNvSpPr>
          <p:nvPr>
            <p:ph type="sldNum" sz="quarter" idx="12"/>
          </p:nvPr>
        </p:nvSpPr>
        <p:spPr>
          <a:noFill/>
        </p:spPr>
        <p:txBody>
          <a:bodyPr/>
          <a:lstStyle/>
          <a:p>
            <a:fld id="{712E4BA7-31AC-4472-B42B-CDBBE97BA0BF}" type="slidenum">
              <a:rPr lang="en-US" smtClean="0">
                <a:latin typeface="Arial" charset="0"/>
              </a:rPr>
              <a:pPr/>
              <a:t>6</a:t>
            </a:fld>
            <a:endParaRPr lang="en-US" smtClean="0">
              <a:latin typeface="Arial" charset="0"/>
            </a:endParaRPr>
          </a:p>
        </p:txBody>
      </p:sp>
      <p:sp>
        <p:nvSpPr>
          <p:cNvPr id="2" name="Rectangle 1"/>
          <p:cNvSpPr>
            <a:spLocks noGrp="1" noChangeArrowheads="1"/>
          </p:cNvSpPr>
          <p:nvPr>
            <p:ph sz="quarter" idx="1"/>
          </p:nvPr>
        </p:nvSpPr>
        <p:spPr>
          <a:xfrm>
            <a:off x="457200" y="980728"/>
            <a:ext cx="8229600" cy="5145435"/>
          </a:xfrm>
        </p:spPr>
        <p:txBody>
          <a:bodyPr lIns="90000" tIns="46800" rIns="90000" bIns="46800">
            <a:normAutofit/>
          </a:bodyPr>
          <a:lstStyle/>
          <a:p>
            <a:pPr marL="606425" indent="-606425">
              <a:spcBef>
                <a:spcPts val="700"/>
              </a:spcBef>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A class implementing </a:t>
            </a:r>
            <a:r>
              <a:rPr lang="en-GB" b="1" kern="1200" dirty="0" err="1" smtClean="0">
                <a:latin typeface="Courier New" pitchFamily="49" charset="0"/>
                <a:cs typeface="Courier New" pitchFamily="49" charset="0"/>
              </a:rPr>
              <a:t>ServletRequestListener</a:t>
            </a:r>
            <a:r>
              <a:rPr lang="en-GB" kern="1200" dirty="0" smtClean="0"/>
              <a:t> interface has two methods to implement;</a:t>
            </a:r>
          </a:p>
          <a:p>
            <a:pPr marL="606425" indent="-606425">
              <a:spcBef>
                <a:spcPts val="700"/>
              </a:spcBef>
              <a:buClr>
                <a:srgbClr val="0000FF"/>
              </a:buClr>
              <a:buFont typeface="Wingdings" pitchFamily="2" charset="2"/>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	</a:t>
            </a:r>
            <a:r>
              <a:rPr lang="en-GB" b="1" kern="1200" dirty="0" smtClean="0">
                <a:solidFill>
                  <a:schemeClr val="tx1"/>
                </a:solidFill>
                <a:latin typeface="Courier New" pitchFamily="49" charset="0"/>
                <a:cs typeface="Courier New" pitchFamily="49" charset="0"/>
              </a:rPr>
              <a:t>public void </a:t>
            </a:r>
            <a:r>
              <a:rPr lang="en-GB" b="1" kern="1200" dirty="0" err="1" smtClean="0">
                <a:solidFill>
                  <a:schemeClr val="tx1"/>
                </a:solidFill>
                <a:latin typeface="Courier New" pitchFamily="49" charset="0"/>
                <a:cs typeface="Courier New" pitchFamily="49" charset="0"/>
              </a:rPr>
              <a:t>requestInitialized(ServletRequestEvent event)</a:t>
            </a:r>
          </a:p>
          <a:p>
            <a:pPr marL="606425" indent="-606425">
              <a:spcBef>
                <a:spcPts val="700"/>
              </a:spcBef>
              <a:buClr>
                <a:srgbClr val="0000FF"/>
              </a:buClr>
              <a:buFont typeface="Arial" charset="0"/>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	-called at the beginning of any request’s scope.</a:t>
            </a:r>
          </a:p>
          <a:p>
            <a:pPr marL="606425" indent="-606425">
              <a:spcBef>
                <a:spcPts val="700"/>
              </a:spcBef>
              <a:buClr>
                <a:srgbClr val="0000FF"/>
              </a:buClr>
              <a:buFont typeface="Wingdings" pitchFamily="2" charset="2"/>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	</a:t>
            </a:r>
            <a:r>
              <a:rPr lang="en-GB" b="1" kern="1200" dirty="0" smtClean="0">
                <a:solidFill>
                  <a:schemeClr val="tx1"/>
                </a:solidFill>
                <a:latin typeface="Courier New" pitchFamily="49" charset="0"/>
                <a:cs typeface="Courier New" pitchFamily="49" charset="0"/>
              </a:rPr>
              <a:t>public void </a:t>
            </a:r>
            <a:r>
              <a:rPr lang="en-GB" b="1" kern="1200" dirty="0" err="1" smtClean="0">
                <a:solidFill>
                  <a:schemeClr val="tx1"/>
                </a:solidFill>
                <a:latin typeface="Courier New" pitchFamily="49" charset="0"/>
                <a:cs typeface="Courier New" pitchFamily="49" charset="0"/>
              </a:rPr>
              <a:t>requestDestroyed</a:t>
            </a:r>
            <a:r>
              <a:rPr lang="en-GB" b="1" kern="1200" dirty="0" smtClean="0">
                <a:solidFill>
                  <a:schemeClr val="tx1"/>
                </a:solidFill>
                <a:latin typeface="Courier New" pitchFamily="49" charset="0"/>
                <a:cs typeface="Courier New" pitchFamily="49" charset="0"/>
              </a:rPr>
              <a:t>(</a:t>
            </a:r>
            <a:r>
              <a:rPr lang="en-GB" b="1" kern="1200" dirty="0" err="1" smtClean="0">
                <a:solidFill>
                  <a:schemeClr val="tx1"/>
                </a:solidFill>
                <a:latin typeface="Courier New" pitchFamily="49" charset="0"/>
                <a:cs typeface="Courier New" pitchFamily="49" charset="0"/>
              </a:rPr>
              <a:t>ServletRequestEvent</a:t>
            </a:r>
            <a:r>
              <a:rPr lang="en-GB" b="1" kern="1200" dirty="0" smtClean="0">
                <a:solidFill>
                  <a:schemeClr val="tx1"/>
                </a:solidFill>
                <a:latin typeface="Courier New" pitchFamily="49" charset="0"/>
                <a:cs typeface="Courier New" pitchFamily="49" charset="0"/>
              </a:rPr>
              <a:t> event)</a:t>
            </a:r>
          </a:p>
          <a:p>
            <a:pPr marL="606425" indent="-606425">
              <a:spcBef>
                <a:spcPts val="700"/>
              </a:spcBef>
              <a:buClr>
                <a:srgbClr val="0000FF"/>
              </a:buClr>
              <a:buFont typeface="Arial" charset="0"/>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	-called for each request that comes to an end.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p:txBody>
          <a:bodyPr>
            <a:normAutofit fontScale="90000"/>
          </a:bodyPr>
          <a:lstStyle/>
          <a:p>
            <a:r>
              <a:rPr lang="en-GB" smtClean="0">
                <a:latin typeface="Courier New" pitchFamily="49" charset="0"/>
                <a:cs typeface="Courier New" pitchFamily="49" charset="0"/>
              </a:rPr>
              <a:t>ServletRequestAttributeListener</a:t>
            </a:r>
          </a:p>
        </p:txBody>
      </p:sp>
      <p:sp>
        <p:nvSpPr>
          <p:cNvPr id="5" name="Footer Placeholder 4"/>
          <p:cNvSpPr>
            <a:spLocks noGrp="1"/>
          </p:cNvSpPr>
          <p:nvPr>
            <p:ph type="ftr" sz="quarter" idx="11"/>
          </p:nvPr>
        </p:nvSpPr>
        <p:spPr/>
        <p:txBody>
          <a:bodyPr/>
          <a:lstStyle/>
          <a:p>
            <a:r>
              <a:rPr lang="en-IN" smtClean="0"/>
              <a:t>RVK....................</a:t>
            </a:r>
            <a:endParaRPr lang="en-IN"/>
          </a:p>
        </p:txBody>
      </p:sp>
      <p:sp>
        <p:nvSpPr>
          <p:cNvPr id="10244" name="Slide Number Placeholder 3"/>
          <p:cNvSpPr>
            <a:spLocks noGrp="1"/>
          </p:cNvSpPr>
          <p:nvPr>
            <p:ph type="sldNum" sz="quarter" idx="12"/>
          </p:nvPr>
        </p:nvSpPr>
        <p:spPr>
          <a:noFill/>
        </p:spPr>
        <p:txBody>
          <a:bodyPr/>
          <a:lstStyle/>
          <a:p>
            <a:fld id="{89A433F1-6F4A-4C23-BAC4-AC1D773FFF36}" type="slidenum">
              <a:rPr lang="en-US" smtClean="0">
                <a:latin typeface="Arial" charset="0"/>
              </a:rPr>
              <a:pPr/>
              <a:t>7</a:t>
            </a:fld>
            <a:endParaRPr lang="en-US" smtClean="0">
              <a:latin typeface="Arial" charset="0"/>
            </a:endParaRPr>
          </a:p>
        </p:txBody>
      </p:sp>
      <p:sp>
        <p:nvSpPr>
          <p:cNvPr id="2" name="Rectangle 1"/>
          <p:cNvSpPr>
            <a:spLocks noGrp="1" noChangeArrowheads="1"/>
          </p:cNvSpPr>
          <p:nvPr>
            <p:ph sz="quarter" idx="1"/>
          </p:nvPr>
        </p:nvSpPr>
        <p:spPr>
          <a:xfrm>
            <a:off x="152400" y="1066800"/>
            <a:ext cx="8915400" cy="5105400"/>
          </a:xfrm>
        </p:spPr>
        <p:txBody>
          <a:bodyPr lIns="90000" tIns="46800" rIns="90000" bIns="46800">
            <a:normAutofit fontScale="85000" lnSpcReduction="10000"/>
          </a:bodyPr>
          <a:lstStyle/>
          <a:p>
            <a:pPr marL="606425" indent="-606425">
              <a:spcBef>
                <a:spcPts val="600"/>
              </a:spcBef>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A class implementing </a:t>
            </a:r>
            <a:r>
              <a:rPr lang="en-GB" b="1" kern="1200" dirty="0" err="1" smtClean="0">
                <a:latin typeface="Courier New" pitchFamily="49" charset="0"/>
                <a:cs typeface="Courier New" pitchFamily="49" charset="0"/>
              </a:rPr>
              <a:t>ServletRequestAttributeListener</a:t>
            </a:r>
            <a:r>
              <a:rPr lang="en-GB" kern="1200" dirty="0" smtClean="0"/>
              <a:t> interface has three methods to implement.</a:t>
            </a:r>
          </a:p>
          <a:p>
            <a:pPr marL="606425" indent="-606425">
              <a:lnSpc>
                <a:spcPct val="100000"/>
              </a:lnSpc>
              <a:spcBef>
                <a:spcPts val="600"/>
              </a:spcBef>
              <a:buClr>
                <a:srgbClr val="0000FF"/>
              </a:buClr>
              <a:buFont typeface="Wingdings" pitchFamily="2" charset="2"/>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	</a:t>
            </a:r>
            <a:r>
              <a:rPr lang="en-GB" b="1" kern="1200" dirty="0" smtClean="0">
                <a:solidFill>
                  <a:schemeClr val="tx1"/>
                </a:solidFill>
                <a:latin typeface="Courier New" pitchFamily="49" charset="0"/>
                <a:cs typeface="Courier New" pitchFamily="49" charset="0"/>
              </a:rPr>
              <a:t>public void </a:t>
            </a:r>
            <a:r>
              <a:rPr lang="en-GB" b="1" kern="1200" dirty="0" err="1" smtClean="0">
                <a:solidFill>
                  <a:schemeClr val="tx1"/>
                </a:solidFill>
                <a:latin typeface="Courier New" pitchFamily="49" charset="0"/>
                <a:cs typeface="Courier New" pitchFamily="49" charset="0"/>
              </a:rPr>
              <a:t>attributeAdded</a:t>
            </a:r>
            <a:r>
              <a:rPr lang="en-GB" b="1" kern="1200" dirty="0" smtClean="0">
                <a:solidFill>
                  <a:schemeClr val="tx1"/>
                </a:solidFill>
                <a:latin typeface="Courier New" pitchFamily="49" charset="0"/>
                <a:cs typeface="Courier New" pitchFamily="49" charset="0"/>
              </a:rPr>
              <a:t>(</a:t>
            </a:r>
            <a:r>
              <a:rPr lang="en-GB" b="1" kern="1200" dirty="0" err="1" smtClean="0">
                <a:solidFill>
                  <a:schemeClr val="tx1"/>
                </a:solidFill>
                <a:latin typeface="Courier New" pitchFamily="49" charset="0"/>
                <a:cs typeface="Courier New" pitchFamily="49" charset="0"/>
              </a:rPr>
              <a:t>ServletRequestAttributeEvent</a:t>
            </a:r>
            <a:r>
              <a:rPr lang="en-GB" b="1" kern="1200" dirty="0" smtClean="0">
                <a:solidFill>
                  <a:schemeClr val="tx1"/>
                </a:solidFill>
                <a:latin typeface="Courier New" pitchFamily="49" charset="0"/>
                <a:cs typeface="Courier New" pitchFamily="49" charset="0"/>
              </a:rPr>
              <a:t> event)</a:t>
            </a:r>
            <a:r>
              <a:rPr lang="en-GB" kern="1200" dirty="0" smtClean="0"/>
              <a:t> </a:t>
            </a:r>
          </a:p>
          <a:p>
            <a:pPr marL="606425" indent="-606425">
              <a:spcBef>
                <a:spcPts val="600"/>
              </a:spcBef>
              <a:buClr>
                <a:srgbClr val="0000FF"/>
              </a:buClr>
              <a:buFont typeface="Wingdings" pitchFamily="2" charset="2"/>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	- called when ever a new attribute is added to any request.</a:t>
            </a:r>
          </a:p>
          <a:p>
            <a:pPr marL="606425" indent="-606425">
              <a:lnSpc>
                <a:spcPct val="100000"/>
              </a:lnSpc>
              <a:spcBef>
                <a:spcPts val="600"/>
              </a:spcBef>
              <a:buClr>
                <a:srgbClr val="0000FF"/>
              </a:buClr>
              <a:buFont typeface="Wingdings" pitchFamily="2" charset="2"/>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b="1" kern="1200" dirty="0" smtClean="0">
                <a:solidFill>
                  <a:schemeClr val="tx1"/>
                </a:solidFill>
                <a:latin typeface="Courier New" pitchFamily="49" charset="0"/>
                <a:cs typeface="Courier New" pitchFamily="49" charset="0"/>
              </a:rPr>
              <a:t>	public void </a:t>
            </a:r>
            <a:r>
              <a:rPr lang="en-GB" b="1" kern="1200" dirty="0" err="1" smtClean="0">
                <a:solidFill>
                  <a:schemeClr val="tx1"/>
                </a:solidFill>
                <a:latin typeface="Courier New" pitchFamily="49" charset="0"/>
                <a:cs typeface="Courier New" pitchFamily="49" charset="0"/>
              </a:rPr>
              <a:t>attributeRemoved</a:t>
            </a:r>
            <a:r>
              <a:rPr lang="en-GB" b="1" kern="1200" dirty="0" smtClean="0">
                <a:solidFill>
                  <a:schemeClr val="tx1"/>
                </a:solidFill>
                <a:latin typeface="Courier New" pitchFamily="49" charset="0"/>
                <a:cs typeface="Courier New" pitchFamily="49" charset="0"/>
              </a:rPr>
              <a:t>(</a:t>
            </a:r>
            <a:r>
              <a:rPr lang="en-GB" b="1" kern="1200" dirty="0" err="1" smtClean="0">
                <a:solidFill>
                  <a:schemeClr val="tx1"/>
                </a:solidFill>
                <a:latin typeface="Courier New" pitchFamily="49" charset="0"/>
                <a:cs typeface="Courier New" pitchFamily="49" charset="0"/>
              </a:rPr>
              <a:t>ServletRequestAttributeEvent</a:t>
            </a:r>
            <a:r>
              <a:rPr lang="en-GB" b="1" kern="1200" dirty="0" smtClean="0">
                <a:solidFill>
                  <a:schemeClr val="tx1"/>
                </a:solidFill>
                <a:latin typeface="Courier New" pitchFamily="49" charset="0"/>
                <a:cs typeface="Courier New" pitchFamily="49" charset="0"/>
              </a:rPr>
              <a:t> event) </a:t>
            </a:r>
          </a:p>
          <a:p>
            <a:pPr marL="606425" indent="-606425">
              <a:spcBef>
                <a:spcPts val="600"/>
              </a:spcBef>
              <a:buClr>
                <a:srgbClr val="0000FF"/>
              </a:buClr>
              <a:buFont typeface="Wingdings" pitchFamily="2" charset="2"/>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b="1" kern="1200" dirty="0" smtClean="0">
                <a:solidFill>
                  <a:schemeClr val="tx1"/>
                </a:solidFill>
                <a:latin typeface="Courier New" pitchFamily="49" charset="0"/>
                <a:cs typeface="Courier New" pitchFamily="49" charset="0"/>
              </a:rPr>
              <a:t>	</a:t>
            </a:r>
            <a:r>
              <a:rPr lang="en-GB" kern="1200" dirty="0" smtClean="0"/>
              <a:t>- called whenever an attribute is removed from the request.</a:t>
            </a:r>
          </a:p>
          <a:p>
            <a:pPr marL="606425" indent="-606425">
              <a:lnSpc>
                <a:spcPct val="100000"/>
              </a:lnSpc>
              <a:spcBef>
                <a:spcPts val="600"/>
              </a:spcBef>
              <a:buClr>
                <a:srgbClr val="0000FF"/>
              </a:buClr>
              <a:buFont typeface="Wingdings" pitchFamily="2" charset="2"/>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b="1" kern="1200" dirty="0" smtClean="0">
                <a:solidFill>
                  <a:schemeClr val="tx1"/>
                </a:solidFill>
                <a:latin typeface="Courier New" pitchFamily="49" charset="0"/>
                <a:cs typeface="Courier New" pitchFamily="49" charset="0"/>
              </a:rPr>
              <a:t>	public void </a:t>
            </a:r>
            <a:r>
              <a:rPr lang="en-GB" b="1" kern="1200" dirty="0" err="1" smtClean="0">
                <a:solidFill>
                  <a:schemeClr val="tx1"/>
                </a:solidFill>
                <a:latin typeface="Courier New" pitchFamily="49" charset="0"/>
                <a:cs typeface="Courier New" pitchFamily="49" charset="0"/>
              </a:rPr>
              <a:t>attributeReplaced</a:t>
            </a:r>
            <a:r>
              <a:rPr lang="en-GB" b="1" kern="1200" dirty="0" smtClean="0">
                <a:solidFill>
                  <a:schemeClr val="tx1"/>
                </a:solidFill>
                <a:latin typeface="Courier New" pitchFamily="49" charset="0"/>
                <a:cs typeface="Courier New" pitchFamily="49" charset="0"/>
              </a:rPr>
              <a:t>(</a:t>
            </a:r>
            <a:r>
              <a:rPr lang="en-GB" b="1" kern="1200" dirty="0" err="1" smtClean="0">
                <a:solidFill>
                  <a:schemeClr val="tx1"/>
                </a:solidFill>
                <a:latin typeface="Courier New" pitchFamily="49" charset="0"/>
                <a:cs typeface="Courier New" pitchFamily="49" charset="0"/>
              </a:rPr>
              <a:t>ServletRequestAttributeEvent</a:t>
            </a:r>
            <a:r>
              <a:rPr lang="en-GB" b="1" kern="1200" dirty="0" smtClean="0">
                <a:solidFill>
                  <a:schemeClr val="tx1"/>
                </a:solidFill>
                <a:latin typeface="Courier New" pitchFamily="49" charset="0"/>
                <a:cs typeface="Courier New" pitchFamily="49" charset="0"/>
              </a:rPr>
              <a:t> event) </a:t>
            </a:r>
          </a:p>
          <a:p>
            <a:pPr marL="606425" indent="-606425">
              <a:spcBef>
                <a:spcPts val="600"/>
              </a:spcBef>
              <a:buClr>
                <a:srgbClr val="0000FF"/>
              </a:buClr>
              <a:buFont typeface="Wingdings" pitchFamily="2" charset="2"/>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r>
              <a:rPr lang="en-GB" kern="1200" dirty="0" smtClean="0"/>
              <a:t>	- called whenever a request attribute is replaced (calling    </a:t>
            </a:r>
            <a:r>
              <a:rPr lang="en-GB" b="1" kern="1200" dirty="0" err="1" smtClean="0">
                <a:latin typeface="Courier New" pitchFamily="49" charset="0"/>
                <a:cs typeface="Courier New" pitchFamily="49" charset="0"/>
              </a:rPr>
              <a:t>setAttribute</a:t>
            </a:r>
            <a:r>
              <a:rPr lang="en-GB" b="1" kern="1200" dirty="0" smtClean="0">
                <a:latin typeface="Courier New" pitchFamily="49" charset="0"/>
                <a:cs typeface="Courier New" pitchFamily="49" charset="0"/>
              </a:rPr>
              <a:t>()</a:t>
            </a:r>
            <a:r>
              <a:rPr lang="en-GB" kern="1200" dirty="0" smtClean="0"/>
              <a:t> for an attribute name already in use by the request).</a:t>
            </a:r>
          </a:p>
          <a:p>
            <a:pPr marL="606425" indent="-606425">
              <a:lnSpc>
                <a:spcPct val="75000"/>
              </a:lnSpc>
              <a:spcBef>
                <a:spcPts val="600"/>
              </a:spcBef>
              <a:buFont typeface="Arial" charset="0"/>
              <a:buNone/>
              <a:tabLst>
                <a:tab pos="606425" algn="l"/>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endParaRPr lang="en-GB" sz="2400" i="1" dirty="0" smtClean="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152400" y="0"/>
            <a:ext cx="8534400" cy="838200"/>
          </a:xfrm>
        </p:spPr>
        <p:txBody>
          <a:bodyPr lIns="90000" tIns="46800" rIns="90000" bIns="46800">
            <a:normAutofit fontScale="90000"/>
          </a:bodyPr>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000" smtClean="0">
                <a:latin typeface="Courier New" pitchFamily="49" charset="0"/>
                <a:cs typeface="Courier New" pitchFamily="49" charset="0"/>
              </a:rPr>
              <a:t>ServletRequestEvent</a:t>
            </a:r>
            <a:r>
              <a:rPr lang="en-GB" sz="3000" smtClean="0"/>
              <a:t>, </a:t>
            </a:r>
            <a:r>
              <a:rPr lang="en-GB" sz="3000" smtClean="0">
                <a:latin typeface="Courier New" pitchFamily="49" charset="0"/>
                <a:cs typeface="Courier New" pitchFamily="49" charset="0"/>
              </a:rPr>
              <a:t>ServletRequestAttributeEvent</a:t>
            </a:r>
          </a:p>
        </p:txBody>
      </p:sp>
      <p:sp>
        <p:nvSpPr>
          <p:cNvPr id="24" name="Footer Placeholder 23"/>
          <p:cNvSpPr>
            <a:spLocks noGrp="1"/>
          </p:cNvSpPr>
          <p:nvPr>
            <p:ph type="ftr" sz="quarter" idx="11"/>
          </p:nvPr>
        </p:nvSpPr>
        <p:spPr/>
        <p:txBody>
          <a:bodyPr/>
          <a:lstStyle/>
          <a:p>
            <a:r>
              <a:rPr lang="en-IN" smtClean="0"/>
              <a:t>RVK....................</a:t>
            </a:r>
            <a:endParaRPr lang="en-IN"/>
          </a:p>
        </p:txBody>
      </p:sp>
      <p:sp>
        <p:nvSpPr>
          <p:cNvPr id="11274" name="Slide Number Placeholder 3"/>
          <p:cNvSpPr>
            <a:spLocks noGrp="1"/>
          </p:cNvSpPr>
          <p:nvPr>
            <p:ph type="sldNum" sz="quarter" idx="12"/>
          </p:nvPr>
        </p:nvSpPr>
        <p:spPr>
          <a:noFill/>
        </p:spPr>
        <p:txBody>
          <a:bodyPr/>
          <a:lstStyle/>
          <a:p>
            <a:fld id="{2FE8888C-DF0B-4549-B4C0-36984FA8F6FC}" type="slidenum">
              <a:rPr lang="en-US" smtClean="0">
                <a:latin typeface="Arial" charset="0"/>
              </a:rPr>
              <a:pPr/>
              <a:t>8</a:t>
            </a:fld>
            <a:endParaRPr lang="en-US" smtClean="0">
              <a:latin typeface="Arial" charset="0"/>
            </a:endParaRPr>
          </a:p>
        </p:txBody>
      </p:sp>
      <p:grpSp>
        <p:nvGrpSpPr>
          <p:cNvPr id="2" name="Group 2"/>
          <p:cNvGrpSpPr>
            <a:grpSpLocks/>
          </p:cNvGrpSpPr>
          <p:nvPr/>
        </p:nvGrpSpPr>
        <p:grpSpPr bwMode="auto">
          <a:xfrm>
            <a:off x="342900" y="1371600"/>
            <a:ext cx="6170613" cy="989013"/>
            <a:chOff x="192" y="1104"/>
            <a:chExt cx="3887" cy="623"/>
          </a:xfrm>
          <a:noFill/>
        </p:grpSpPr>
        <p:sp>
          <p:nvSpPr>
            <p:cNvPr id="11280" name="AutoShape 3"/>
            <p:cNvSpPr>
              <a:spLocks noChangeArrowheads="1"/>
            </p:cNvSpPr>
            <p:nvPr/>
          </p:nvSpPr>
          <p:spPr bwMode="auto">
            <a:xfrm>
              <a:off x="192" y="1104"/>
              <a:ext cx="3888" cy="624"/>
            </a:xfrm>
            <a:prstGeom prst="flowChartProcess">
              <a:avLst/>
            </a:prstGeom>
            <a:grpFill/>
            <a:ln w="9360">
              <a:solidFill>
                <a:srgbClr val="003399"/>
              </a:solidFill>
              <a:miter lim="800000"/>
              <a:headEnd/>
              <a:tailEnd/>
            </a:ln>
          </p:spPr>
          <p:txBody>
            <a:bodyPr wrap="none" lIns="90000" tIns="46800" rIns="90000" bIns="468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dirty="0" err="1">
                  <a:latin typeface="Courier New" pitchFamily="49" charset="0"/>
                  <a:cs typeface="Courier New" pitchFamily="49" charset="0"/>
                </a:rPr>
                <a:t>EventObject</a:t>
              </a:r>
              <a:endParaRPr lang="en-GB" sz="2000" b="1" dirty="0">
                <a:latin typeface="Courier New" pitchFamily="49" charset="0"/>
                <a:cs typeface="Courier New" pitchFamily="49" charset="0"/>
              </a:endParaRP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GB" sz="2000" dirty="0">
                <a:solidFill>
                  <a:srgbClr val="003399"/>
                </a:solidFill>
                <a:latin typeface="Times New Roman" pitchFamily="18" charset="0"/>
              </a:endParaRP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b="1" dirty="0">
                  <a:latin typeface="Courier New" pitchFamily="49" charset="0"/>
                  <a:cs typeface="Courier New" pitchFamily="49" charset="0"/>
                </a:rPr>
                <a:t>Object </a:t>
              </a:r>
              <a:r>
                <a:rPr lang="en-GB" sz="2000" b="1" dirty="0" err="1">
                  <a:latin typeface="Courier New" pitchFamily="49" charset="0"/>
                  <a:cs typeface="Courier New" pitchFamily="49" charset="0"/>
                </a:rPr>
                <a:t>getSource</a:t>
              </a:r>
              <a:r>
                <a:rPr lang="en-GB" sz="2000" b="1" dirty="0">
                  <a:latin typeface="Courier New" pitchFamily="49" charset="0"/>
                  <a:cs typeface="Courier New" pitchFamily="49" charset="0"/>
                </a:rPr>
                <a:t>()</a:t>
              </a:r>
            </a:p>
          </p:txBody>
        </p:sp>
        <p:sp>
          <p:nvSpPr>
            <p:cNvPr id="11281" name="Line 4"/>
            <p:cNvSpPr>
              <a:spLocks noChangeShapeType="1"/>
            </p:cNvSpPr>
            <p:nvPr/>
          </p:nvSpPr>
          <p:spPr bwMode="auto">
            <a:xfrm>
              <a:off x="192" y="1416"/>
              <a:ext cx="3888" cy="1"/>
            </a:xfrm>
            <a:prstGeom prst="line">
              <a:avLst/>
            </a:prstGeom>
            <a:grpFill/>
            <a:ln w="9360">
              <a:solidFill>
                <a:srgbClr val="003399"/>
              </a:solidFill>
              <a:miter lim="800000"/>
              <a:headEnd/>
              <a:tailEnd/>
            </a:ln>
          </p:spPr>
          <p:txBody>
            <a:bodyPr/>
            <a:lstStyle/>
            <a:p>
              <a:pPr>
                <a:defRPr/>
              </a:pPr>
              <a:endParaRPr lang="en-GB"/>
            </a:p>
          </p:txBody>
        </p:sp>
      </p:grpSp>
      <p:grpSp>
        <p:nvGrpSpPr>
          <p:cNvPr id="5" name="Group 5"/>
          <p:cNvGrpSpPr>
            <a:grpSpLocks/>
          </p:cNvGrpSpPr>
          <p:nvPr/>
        </p:nvGrpSpPr>
        <p:grpSpPr bwMode="auto">
          <a:xfrm>
            <a:off x="304800" y="3048000"/>
            <a:ext cx="6172200" cy="1295400"/>
            <a:chOff x="192" y="1920"/>
            <a:chExt cx="3888" cy="816"/>
          </a:xfrm>
        </p:grpSpPr>
        <p:sp>
          <p:nvSpPr>
            <p:cNvPr id="3" name="AutoShape 6"/>
            <p:cNvSpPr>
              <a:spLocks noChangeArrowheads="1"/>
            </p:cNvSpPr>
            <p:nvPr/>
          </p:nvSpPr>
          <p:spPr bwMode="auto">
            <a:xfrm>
              <a:off x="192" y="1920"/>
              <a:ext cx="3888" cy="816"/>
            </a:xfrm>
            <a:prstGeom prst="flowChartProcess">
              <a:avLst/>
            </a:prstGeom>
            <a:noFill/>
            <a:ln w="9360">
              <a:solidFill>
                <a:srgbClr val="003399"/>
              </a:solidFill>
              <a:miter lim="800000"/>
              <a:headEnd/>
              <a:tailEnd/>
            </a:ln>
          </p:spPr>
          <p:txBody>
            <a:bodyPr wrap="none" lIns="90000" tIns="46800" rIns="90000" bIns="468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Courier New" pitchFamily="49" charset="0"/>
                  <a:cs typeface="Courier New" pitchFamily="49" charset="0"/>
                </a:rPr>
                <a:t>ServletRequestEvent</a:t>
              </a: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a:solidFill>
                  <a:srgbClr val="003399"/>
                </a:solidFill>
                <a:latin typeface="Times New Roman" pitchFamily="18" charset="0"/>
              </a:endParaRP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Courier New" pitchFamily="49" charset="0"/>
                  <a:cs typeface="Courier New" pitchFamily="49" charset="0"/>
                </a:rPr>
                <a:t>ServletContext getServletContext()</a:t>
              </a: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Courier New" pitchFamily="49" charset="0"/>
                  <a:cs typeface="Courier New" pitchFamily="49" charset="0"/>
                </a:rPr>
                <a:t>ServletRequest getServletRequest()</a:t>
              </a:r>
            </a:p>
          </p:txBody>
        </p:sp>
        <p:sp>
          <p:nvSpPr>
            <p:cNvPr id="11282" name="Line 7"/>
            <p:cNvSpPr>
              <a:spLocks noChangeShapeType="1"/>
            </p:cNvSpPr>
            <p:nvPr/>
          </p:nvSpPr>
          <p:spPr bwMode="auto">
            <a:xfrm>
              <a:off x="192" y="2303"/>
              <a:ext cx="3888" cy="1"/>
            </a:xfrm>
            <a:prstGeom prst="line">
              <a:avLst/>
            </a:prstGeom>
            <a:noFill/>
            <a:ln w="9360">
              <a:solidFill>
                <a:srgbClr val="003399"/>
              </a:solidFill>
              <a:miter lim="800000"/>
              <a:headEnd/>
              <a:tailEnd/>
            </a:ln>
          </p:spPr>
          <p:txBody>
            <a:bodyPr/>
            <a:lstStyle/>
            <a:p>
              <a:endParaRPr lang="en-GB"/>
            </a:p>
          </p:txBody>
        </p:sp>
      </p:grpSp>
      <p:grpSp>
        <p:nvGrpSpPr>
          <p:cNvPr id="6" name="Group 8"/>
          <p:cNvGrpSpPr>
            <a:grpSpLocks/>
          </p:cNvGrpSpPr>
          <p:nvPr/>
        </p:nvGrpSpPr>
        <p:grpSpPr bwMode="auto">
          <a:xfrm>
            <a:off x="304800" y="5029200"/>
            <a:ext cx="6172200" cy="1295400"/>
            <a:chOff x="192" y="3024"/>
            <a:chExt cx="3888" cy="816"/>
          </a:xfrm>
        </p:grpSpPr>
        <p:sp>
          <p:nvSpPr>
            <p:cNvPr id="11279" name="AutoShape 9"/>
            <p:cNvSpPr>
              <a:spLocks noChangeArrowheads="1"/>
            </p:cNvSpPr>
            <p:nvPr/>
          </p:nvSpPr>
          <p:spPr bwMode="auto">
            <a:xfrm>
              <a:off x="192" y="3024"/>
              <a:ext cx="3888" cy="816"/>
            </a:xfrm>
            <a:prstGeom prst="flowChartProcess">
              <a:avLst/>
            </a:prstGeom>
            <a:noFill/>
            <a:ln w="9360">
              <a:solidFill>
                <a:srgbClr val="003399"/>
              </a:solidFill>
              <a:miter lim="800000"/>
              <a:headEnd/>
              <a:tailEnd/>
            </a:ln>
          </p:spPr>
          <p:txBody>
            <a:bodyPr wrap="none" lIns="90000" tIns="46800" rIns="90000" bIns="468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Courier New" pitchFamily="49" charset="0"/>
                  <a:cs typeface="Courier New" pitchFamily="49" charset="0"/>
                </a:rPr>
                <a:t>ServletRequestAttributeEvent</a:t>
              </a: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2000">
                <a:solidFill>
                  <a:srgbClr val="003399"/>
                </a:solidFill>
                <a:latin typeface="Times New Roman" pitchFamily="18" charset="0"/>
              </a:endParaRP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Courier New" pitchFamily="49" charset="0"/>
                  <a:cs typeface="Courier New" pitchFamily="49" charset="0"/>
                </a:rPr>
                <a:t>String getName()</a:t>
              </a:r>
            </a:p>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Courier New" pitchFamily="49" charset="0"/>
                  <a:cs typeface="Courier New" pitchFamily="49" charset="0"/>
                </a:rPr>
                <a:t>Object getValue()</a:t>
              </a:r>
            </a:p>
          </p:txBody>
        </p:sp>
        <p:sp>
          <p:nvSpPr>
            <p:cNvPr id="4" name="Line 10"/>
            <p:cNvSpPr>
              <a:spLocks noChangeShapeType="1"/>
            </p:cNvSpPr>
            <p:nvPr/>
          </p:nvSpPr>
          <p:spPr bwMode="auto">
            <a:xfrm>
              <a:off x="192" y="3360"/>
              <a:ext cx="3888" cy="1"/>
            </a:xfrm>
            <a:prstGeom prst="line">
              <a:avLst/>
            </a:prstGeom>
            <a:noFill/>
            <a:ln w="9360">
              <a:solidFill>
                <a:srgbClr val="003399"/>
              </a:solidFill>
              <a:miter lim="800000"/>
              <a:headEnd/>
              <a:tailEnd/>
            </a:ln>
          </p:spPr>
          <p:txBody>
            <a:bodyPr/>
            <a:lstStyle/>
            <a:p>
              <a:endParaRPr lang="en-GB"/>
            </a:p>
          </p:txBody>
        </p:sp>
      </p:grpSp>
      <p:sp>
        <p:nvSpPr>
          <p:cNvPr id="11270" name="AutoShape 13"/>
          <p:cNvSpPr>
            <a:spLocks/>
          </p:cNvSpPr>
          <p:nvPr/>
        </p:nvSpPr>
        <p:spPr bwMode="auto">
          <a:xfrm>
            <a:off x="6477000" y="3048000"/>
            <a:ext cx="609600" cy="3429000"/>
          </a:xfrm>
          <a:prstGeom prst="rightBrace">
            <a:avLst>
              <a:gd name="adj1" fmla="val 42708"/>
              <a:gd name="adj2" fmla="val 50000"/>
            </a:avLst>
          </a:prstGeom>
          <a:noFill/>
          <a:ln w="9360">
            <a:solidFill>
              <a:srgbClr val="003399"/>
            </a:solidFill>
            <a:miter lim="800000"/>
            <a:headEnd/>
            <a:tailEnd/>
          </a:ln>
        </p:spPr>
        <p:txBody>
          <a:bodyPr wrap="none" anchor="ctr"/>
          <a:lstStyle/>
          <a:p>
            <a:endParaRPr lang="en-US"/>
          </a:p>
        </p:txBody>
      </p:sp>
      <p:sp>
        <p:nvSpPr>
          <p:cNvPr id="11271" name="Rectangle 14"/>
          <p:cNvSpPr>
            <a:spLocks noChangeArrowheads="1"/>
          </p:cNvSpPr>
          <p:nvPr/>
        </p:nvSpPr>
        <p:spPr bwMode="auto">
          <a:xfrm>
            <a:off x="7213600" y="4495800"/>
            <a:ext cx="1701800" cy="457200"/>
          </a:xfrm>
          <a:prstGeom prst="rect">
            <a:avLst/>
          </a:prstGeom>
          <a:noFill/>
          <a:ln w="9525">
            <a:noFill/>
            <a:round/>
            <a:headEnd/>
            <a:tailEnd/>
          </a:ln>
        </p:spPr>
        <p:txBody>
          <a:bodyPr wrap="none" lIns="90000" tIns="46800" rIns="90000" bIns="468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Courier New" pitchFamily="49" charset="0"/>
                <a:cs typeface="Courier New" pitchFamily="49" charset="0"/>
              </a:rPr>
              <a:t>javax.servlet</a:t>
            </a:r>
          </a:p>
        </p:txBody>
      </p:sp>
      <p:sp>
        <p:nvSpPr>
          <p:cNvPr id="11272" name="AutoShape 15"/>
          <p:cNvSpPr>
            <a:spLocks/>
          </p:cNvSpPr>
          <p:nvPr/>
        </p:nvSpPr>
        <p:spPr bwMode="auto">
          <a:xfrm>
            <a:off x="6629400" y="1143000"/>
            <a:ext cx="228600" cy="1371600"/>
          </a:xfrm>
          <a:prstGeom prst="rightBrace">
            <a:avLst>
              <a:gd name="adj1" fmla="val 50000"/>
              <a:gd name="adj2" fmla="val 50000"/>
            </a:avLst>
          </a:prstGeom>
          <a:noFill/>
          <a:ln w="9360">
            <a:solidFill>
              <a:srgbClr val="003399"/>
            </a:solidFill>
            <a:miter lim="800000"/>
            <a:headEnd/>
            <a:tailEnd/>
          </a:ln>
        </p:spPr>
        <p:txBody>
          <a:bodyPr wrap="none" anchor="ctr"/>
          <a:lstStyle/>
          <a:p>
            <a:endParaRPr lang="en-US"/>
          </a:p>
        </p:txBody>
      </p:sp>
      <p:sp>
        <p:nvSpPr>
          <p:cNvPr id="11273" name="Rectangle 16"/>
          <p:cNvSpPr>
            <a:spLocks noChangeArrowheads="1"/>
          </p:cNvSpPr>
          <p:nvPr/>
        </p:nvSpPr>
        <p:spPr bwMode="auto">
          <a:xfrm>
            <a:off x="7162800" y="1600200"/>
            <a:ext cx="1371600" cy="533400"/>
          </a:xfrm>
          <a:prstGeom prst="rect">
            <a:avLst/>
          </a:prstGeom>
          <a:noFill/>
          <a:ln w="9525">
            <a:noFill/>
            <a:round/>
            <a:headEnd/>
            <a:tailEnd/>
          </a:ln>
        </p:spPr>
        <p:txBody>
          <a:bodyPr wrap="none" lIns="90000" tIns="46800" rIns="90000" bIns="46800" anchor="ctr"/>
          <a:lstStyle/>
          <a:p>
            <a:pPr algn="ct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b="1">
                <a:latin typeface="Courier New" pitchFamily="49" charset="0"/>
                <a:cs typeface="Courier New" pitchFamily="49" charset="0"/>
              </a:rPr>
              <a:t>java.util</a:t>
            </a:r>
          </a:p>
        </p:txBody>
      </p:sp>
      <p:sp>
        <p:nvSpPr>
          <p:cNvPr id="19" name="Isosceles Triangle 18"/>
          <p:cNvSpPr/>
          <p:nvPr/>
        </p:nvSpPr>
        <p:spPr>
          <a:xfrm>
            <a:off x="3124200" y="2362200"/>
            <a:ext cx="457200" cy="3810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1" name="Straight Connector 20"/>
          <p:cNvCxnSpPr>
            <a:stCxn id="19" idx="3"/>
          </p:cNvCxnSpPr>
          <p:nvPr/>
        </p:nvCxnSpPr>
        <p:spPr>
          <a:xfrm>
            <a:off x="3352800" y="2743200"/>
            <a:ext cx="0" cy="304800"/>
          </a:xfrm>
          <a:prstGeom prst="line">
            <a:avLst/>
          </a:prstGeom>
        </p:spPr>
        <p:style>
          <a:lnRef idx="1">
            <a:schemeClr val="dk1"/>
          </a:lnRef>
          <a:fillRef idx="0">
            <a:schemeClr val="dk1"/>
          </a:fillRef>
          <a:effectRef idx="0">
            <a:schemeClr val="dk1"/>
          </a:effectRef>
          <a:fontRef idx="minor">
            <a:schemeClr val="tx1"/>
          </a:fontRef>
        </p:style>
      </p:cxnSp>
      <p:sp>
        <p:nvSpPr>
          <p:cNvPr id="22" name="Isosceles Triangle 21"/>
          <p:cNvSpPr/>
          <p:nvPr/>
        </p:nvSpPr>
        <p:spPr>
          <a:xfrm>
            <a:off x="3124200" y="4343400"/>
            <a:ext cx="457200" cy="381000"/>
          </a:xfrm>
          <a:prstGeom prst="triangl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3" name="Straight Connector 22"/>
          <p:cNvCxnSpPr>
            <a:stCxn id="22" idx="3"/>
          </p:cNvCxnSpPr>
          <p:nvPr/>
        </p:nvCxnSpPr>
        <p:spPr>
          <a:xfrm>
            <a:off x="3352800" y="4724400"/>
            <a:ext cx="0" cy="3048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57200" y="-152400"/>
            <a:ext cx="8229600" cy="1143000"/>
          </a:xfrm>
        </p:spPr>
        <p:txBody>
          <a:bodyPr lIns="90000" tIns="46800" rIns="90000" bIns="46800"/>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Creating Listener in Eclipse WTP</a:t>
            </a:r>
          </a:p>
        </p:txBody>
      </p:sp>
      <p:sp>
        <p:nvSpPr>
          <p:cNvPr id="6" name="Footer Placeholder 5"/>
          <p:cNvSpPr>
            <a:spLocks noGrp="1"/>
          </p:cNvSpPr>
          <p:nvPr>
            <p:ph type="ftr" sz="quarter" idx="11"/>
          </p:nvPr>
        </p:nvSpPr>
        <p:spPr/>
        <p:txBody>
          <a:bodyPr/>
          <a:lstStyle/>
          <a:p>
            <a:r>
              <a:rPr lang="en-IN" smtClean="0"/>
              <a:t>RVK....................</a:t>
            </a:r>
            <a:endParaRPr lang="en-IN"/>
          </a:p>
        </p:txBody>
      </p:sp>
      <p:sp>
        <p:nvSpPr>
          <p:cNvPr id="12292" name="Slide Number Placeholder 3"/>
          <p:cNvSpPr>
            <a:spLocks noGrp="1"/>
          </p:cNvSpPr>
          <p:nvPr>
            <p:ph type="sldNum" sz="quarter" idx="12"/>
          </p:nvPr>
        </p:nvSpPr>
        <p:spPr>
          <a:noFill/>
        </p:spPr>
        <p:txBody>
          <a:bodyPr/>
          <a:lstStyle/>
          <a:p>
            <a:fld id="{2149F9F2-4F28-464F-BFB6-9EE232DE2D98}" type="slidenum">
              <a:rPr lang="en-US" smtClean="0">
                <a:latin typeface="Arial" charset="0"/>
              </a:rPr>
              <a:pPr/>
              <a:t>9</a:t>
            </a:fld>
            <a:endParaRPr lang="en-US" smtClean="0">
              <a:latin typeface="Arial" charset="0"/>
            </a:endParaRPr>
          </a:p>
        </p:txBody>
      </p:sp>
      <p:sp>
        <p:nvSpPr>
          <p:cNvPr id="12291" name="Rectangle 2"/>
          <p:cNvSpPr>
            <a:spLocks noGrp="1" noChangeArrowheads="1"/>
          </p:cNvSpPr>
          <p:nvPr>
            <p:ph sz="quarter" idx="1"/>
          </p:nvPr>
        </p:nvSpPr>
        <p:spPr>
          <a:xfrm>
            <a:off x="457200" y="1295400"/>
            <a:ext cx="8229600" cy="914400"/>
          </a:xfrm>
        </p:spPr>
        <p:txBody>
          <a:bodyPr lIns="90000" tIns="46800" rIns="90000" bIns="46800">
            <a:normAutofit/>
          </a:bodyPr>
          <a:lstStyle/>
          <a:p>
            <a:pPr>
              <a:lnSpc>
                <a:spcPct val="93000"/>
              </a:lnSpc>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smtClean="0"/>
              <a:t>	Steps needed to create a listener in eclipse WTP</a:t>
            </a:r>
          </a:p>
          <a:p>
            <a:pPr marL="857250" lvl="1" indent="-457200">
              <a:lnSpc>
                <a:spcPct val="93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sz="2000" dirty="0" smtClean="0"/>
              <a:t>	</a:t>
            </a:r>
            <a:r>
              <a:rPr lang="en-US" sz="2000" dirty="0" smtClean="0">
                <a:ea typeface="+mn-ea"/>
                <a:cs typeface="+mn-cs"/>
              </a:rPr>
              <a:t>Right click on the Java Resource </a:t>
            </a:r>
            <a:r>
              <a:rPr lang="en-US" sz="2000" dirty="0" err="1" smtClean="0">
                <a:ea typeface="+mn-ea"/>
                <a:cs typeface="+mn-cs"/>
              </a:rPr>
              <a:t>src</a:t>
            </a:r>
            <a:r>
              <a:rPr lang="en-US" sz="2000" dirty="0" smtClean="0">
                <a:ea typeface="+mn-ea"/>
                <a:cs typeface="+mn-cs"/>
              </a:rPr>
              <a:t> and select Listener</a:t>
            </a:r>
            <a:r>
              <a:rPr lang="en-US" sz="2000" dirty="0" smtClean="0"/>
              <a:t>.</a:t>
            </a:r>
            <a:endParaRPr lang="en-GB" sz="2000" dirty="0" smtClean="0"/>
          </a:p>
        </p:txBody>
      </p:sp>
      <p:pic>
        <p:nvPicPr>
          <p:cNvPr id="12293" name="Picture 4"/>
          <p:cNvPicPr>
            <a:picLocks noChangeAspect="1" noChangeArrowheads="1"/>
          </p:cNvPicPr>
          <p:nvPr/>
        </p:nvPicPr>
        <p:blipFill>
          <a:blip r:embed="rId3" cstate="print"/>
          <a:srcRect/>
          <a:stretch>
            <a:fillRect/>
          </a:stretch>
        </p:blipFill>
        <p:spPr bwMode="auto">
          <a:xfrm>
            <a:off x="762000" y="2819400"/>
            <a:ext cx="6934200" cy="35433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TotalTime>
  <Words>1986</Words>
  <Application>Microsoft Office PowerPoint</Application>
  <PresentationFormat>On-screen Show (4:3)</PresentationFormat>
  <Paragraphs>501</Paragraphs>
  <Slides>41</Slides>
  <Notes>17</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Equity</vt:lpstr>
      <vt:lpstr>Listeners</vt:lpstr>
      <vt:lpstr>Listeners</vt:lpstr>
      <vt:lpstr>Listeners in a web application </vt:lpstr>
      <vt:lpstr>Types of Listeners</vt:lpstr>
      <vt:lpstr>Request Listeners</vt:lpstr>
      <vt:lpstr>ServletRequestListener</vt:lpstr>
      <vt:lpstr>ServletRequestAttributeListener</vt:lpstr>
      <vt:lpstr>ServletRequestEvent, ServletRequestAttributeEvent</vt:lpstr>
      <vt:lpstr>Creating Listener in Eclipse WTP</vt:lpstr>
      <vt:lpstr>Slide 10</vt:lpstr>
      <vt:lpstr>Example: Request Listeners</vt:lpstr>
      <vt:lpstr>Slide 12</vt:lpstr>
      <vt:lpstr>Slide 13</vt:lpstr>
      <vt:lpstr>Context Listeners</vt:lpstr>
      <vt:lpstr>ServletContextListener</vt:lpstr>
      <vt:lpstr>ServletContextAttributeListener</vt:lpstr>
      <vt:lpstr>ServletContextEvent and ServletContextAttributeEvent</vt:lpstr>
      <vt:lpstr>Example: ServletContextListener</vt:lpstr>
      <vt:lpstr>Slide 19</vt:lpstr>
      <vt:lpstr>Slide 20</vt:lpstr>
      <vt:lpstr>Slide 21</vt:lpstr>
      <vt:lpstr>Slide 22</vt:lpstr>
      <vt:lpstr>Slide 23</vt:lpstr>
      <vt:lpstr>HttpSessionListener</vt:lpstr>
      <vt:lpstr>HttpSessionAttributeListener</vt:lpstr>
      <vt:lpstr>Example: HttpSessionListener and HttpSessionAttributeListener</vt:lpstr>
      <vt:lpstr>Slide 27</vt:lpstr>
      <vt:lpstr>Slide 28</vt:lpstr>
      <vt:lpstr>Slide 29</vt:lpstr>
      <vt:lpstr>Slide 30</vt:lpstr>
      <vt:lpstr>Tell me why</vt:lpstr>
      <vt:lpstr>HttpSessionBindingListener</vt:lpstr>
      <vt:lpstr>HttpSessionActivationListener</vt:lpstr>
      <vt:lpstr>HttpSessionEvent, HttpSessionBindingEvent</vt:lpstr>
      <vt:lpstr>Example: HttpSessionBindingListener</vt:lpstr>
      <vt:lpstr>Slide 36</vt:lpstr>
      <vt:lpstr>Slide 37</vt:lpstr>
      <vt:lpstr>Slide 38</vt:lpstr>
      <vt:lpstr>Slide 39</vt:lpstr>
      <vt:lpstr>Welcome files</vt:lpstr>
      <vt:lpstr>Overview: Asynchronous processing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Listeners</dc:title>
  <dc:creator>RADHA</dc:creator>
  <cp:lastModifiedBy>RADHA</cp:lastModifiedBy>
  <cp:revision>2</cp:revision>
  <dcterms:created xsi:type="dcterms:W3CDTF">2012-08-06T11:31:15Z</dcterms:created>
  <dcterms:modified xsi:type="dcterms:W3CDTF">2013-08-03T03:52:19Z</dcterms:modified>
</cp:coreProperties>
</file>