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EFECF0-5C17-4F3B-9720-5E7212D43AF6}" type="doc">
      <dgm:prSet loTypeId="urn:microsoft.com/office/officeart/2005/8/layout/bProcess3" loCatId="process" qsTypeId="urn:microsoft.com/office/officeart/2005/8/quickstyle/simple2" qsCatId="simple" csTypeId="urn:microsoft.com/office/officeart/2005/8/colors/accent1_2" csCatId="accent1" phldr="1"/>
      <dgm:spPr/>
    </dgm:pt>
    <dgm:pt modelId="{9BAD1A5D-DF07-4257-9843-788A15C6809B}">
      <dgm:prSet phldrT="[Text]" custT="1"/>
      <dgm:spPr/>
      <dgm:t>
        <a:bodyPr/>
        <a:lstStyle/>
        <a:p>
          <a:r>
            <a:rPr lang="en-US" sz="1600" dirty="0" smtClean="0">
              <a:solidFill>
                <a:schemeClr val="tx1"/>
              </a:solidFill>
            </a:rPr>
            <a:t>Load class </a:t>
          </a:r>
          <a:r>
            <a:rPr lang="en-US" sz="1600" b="1" dirty="0" err="1" smtClean="0">
              <a:solidFill>
                <a:schemeClr val="tx1"/>
              </a:solidFill>
              <a:latin typeface="Courier New" pitchFamily="49" charset="0"/>
              <a:cs typeface="Courier New" pitchFamily="49" charset="0"/>
            </a:rPr>
            <a:t>SimpleTagHandler</a:t>
          </a:r>
          <a:r>
            <a:rPr lang="en-US" sz="1600" dirty="0" smtClean="0">
              <a:solidFill>
                <a:schemeClr val="tx1"/>
              </a:solidFill>
            </a:rPr>
            <a:t> class</a:t>
          </a:r>
          <a:endParaRPr lang="en-US" sz="1600" dirty="0">
            <a:solidFill>
              <a:schemeClr val="tx1"/>
            </a:solidFill>
          </a:endParaRPr>
        </a:p>
      </dgm:t>
    </dgm:pt>
    <dgm:pt modelId="{6F6C5C61-AD7A-4C5A-8BE2-B8C3F7AF9B0F}" type="parTrans" cxnId="{69EDDF63-6708-44CE-AFF1-6268AF28EFCF}">
      <dgm:prSet/>
      <dgm:spPr/>
      <dgm:t>
        <a:bodyPr/>
        <a:lstStyle/>
        <a:p>
          <a:endParaRPr lang="en-US"/>
        </a:p>
      </dgm:t>
    </dgm:pt>
    <dgm:pt modelId="{9B5F787D-061F-4519-9F40-A9A02CBF5DA7}" type="sibTrans" cxnId="{69EDDF63-6708-44CE-AFF1-6268AF28EFCF}">
      <dgm:prSet/>
      <dgm:spPr/>
      <dgm:t>
        <a:bodyPr/>
        <a:lstStyle/>
        <a:p>
          <a:endParaRPr lang="en-US"/>
        </a:p>
      </dgm:t>
    </dgm:pt>
    <dgm:pt modelId="{5D1682A9-D3F2-4DD1-A925-4C040FB9BD06}">
      <dgm:prSet phldrT="[Text]" custT="1"/>
      <dgm:spPr/>
      <dgm:t>
        <a:bodyPr/>
        <a:lstStyle/>
        <a:p>
          <a:r>
            <a:rPr lang="en-US" sz="1600" dirty="0" smtClean="0">
              <a:solidFill>
                <a:schemeClr val="tx1"/>
              </a:solidFill>
            </a:rPr>
            <a:t>Instantiate the class by calling no-argument constructor</a:t>
          </a:r>
          <a:endParaRPr lang="en-US" sz="1600" dirty="0">
            <a:solidFill>
              <a:schemeClr val="tx1"/>
            </a:solidFill>
          </a:endParaRPr>
        </a:p>
      </dgm:t>
    </dgm:pt>
    <dgm:pt modelId="{0ACA8948-D3DD-4B0B-9FEC-20EE7832AD7F}" type="parTrans" cxnId="{4EB15743-1B20-4F54-B5FB-84BFF6EC57CC}">
      <dgm:prSet/>
      <dgm:spPr/>
      <dgm:t>
        <a:bodyPr/>
        <a:lstStyle/>
        <a:p>
          <a:endParaRPr lang="en-US"/>
        </a:p>
      </dgm:t>
    </dgm:pt>
    <dgm:pt modelId="{E3ECC69F-ACAE-44D7-8852-11AD6FCA6520}" type="sibTrans" cxnId="{4EB15743-1B20-4F54-B5FB-84BFF6EC57CC}">
      <dgm:prSet/>
      <dgm:spPr/>
      <dgm:t>
        <a:bodyPr/>
        <a:lstStyle/>
        <a:p>
          <a:endParaRPr lang="en-US"/>
        </a:p>
      </dgm:t>
    </dgm:pt>
    <dgm:pt modelId="{D20CC7EF-20EE-425F-8035-906D3197A48F}">
      <dgm:prSet phldrT="[Text]" custT="1"/>
      <dgm:spPr/>
      <dgm:t>
        <a:bodyPr/>
        <a:lstStyle/>
        <a:p>
          <a:r>
            <a:rPr lang="en-US" sz="1600" dirty="0" smtClean="0">
              <a:solidFill>
                <a:schemeClr val="tx1"/>
              </a:solidFill>
            </a:rPr>
            <a:t>Call </a:t>
          </a:r>
          <a:r>
            <a:rPr lang="en-US" sz="1600" b="1" dirty="0" err="1" smtClean="0">
              <a:solidFill>
                <a:schemeClr val="tx1"/>
              </a:solidFill>
              <a:latin typeface="Courier New" pitchFamily="49" charset="0"/>
              <a:cs typeface="Courier New" pitchFamily="49" charset="0"/>
            </a:rPr>
            <a:t>setJspContext</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JspContext</a:t>
          </a:r>
          <a:r>
            <a:rPr lang="en-US" sz="1600" b="1" dirty="0" smtClean="0">
              <a:solidFill>
                <a:schemeClr val="tx1"/>
              </a:solidFill>
              <a:latin typeface="Courier New" pitchFamily="49" charset="0"/>
              <a:cs typeface="Courier New" pitchFamily="49" charset="0"/>
            </a:rPr>
            <a:t>)</a:t>
          </a:r>
          <a:endParaRPr lang="en-US" sz="1600" b="1" dirty="0">
            <a:solidFill>
              <a:schemeClr val="tx1"/>
            </a:solidFill>
            <a:latin typeface="Courier New" pitchFamily="49" charset="0"/>
            <a:cs typeface="Courier New" pitchFamily="49" charset="0"/>
          </a:endParaRPr>
        </a:p>
      </dgm:t>
    </dgm:pt>
    <dgm:pt modelId="{CEFE9B37-7D1C-45E4-8ED0-FA51B29A7D7B}" type="parTrans" cxnId="{27B98C35-3E67-4A45-87AA-7A7C941684A6}">
      <dgm:prSet/>
      <dgm:spPr/>
      <dgm:t>
        <a:bodyPr/>
        <a:lstStyle/>
        <a:p>
          <a:endParaRPr lang="en-US"/>
        </a:p>
      </dgm:t>
    </dgm:pt>
    <dgm:pt modelId="{E6D7A98D-6149-48A9-92AE-5955C48CFB9C}" type="sibTrans" cxnId="{27B98C35-3E67-4A45-87AA-7A7C941684A6}">
      <dgm:prSet/>
      <dgm:spPr/>
      <dgm:t>
        <a:bodyPr/>
        <a:lstStyle/>
        <a:p>
          <a:endParaRPr lang="en-US"/>
        </a:p>
      </dgm:t>
    </dgm:pt>
    <dgm:pt modelId="{EE8BC51E-1B42-4785-A0A4-8DE5F5D41E23}">
      <dgm:prSet phldrT="[Text]" custT="1"/>
      <dgm:spPr/>
      <dgm:t>
        <a:bodyPr/>
        <a:lstStyle/>
        <a:p>
          <a:r>
            <a:rPr lang="en-US" sz="1600" dirty="0" smtClean="0">
              <a:solidFill>
                <a:schemeClr val="tx1"/>
              </a:solidFill>
            </a:rPr>
            <a:t>If the tag is nested, call </a:t>
          </a:r>
          <a:r>
            <a:rPr lang="en-US" sz="1600" b="1" dirty="0" err="1" smtClean="0">
              <a:solidFill>
                <a:schemeClr val="tx1"/>
              </a:solidFill>
              <a:latin typeface="Courier New" pitchFamily="49" charset="0"/>
              <a:cs typeface="Courier New" pitchFamily="49" charset="0"/>
            </a:rPr>
            <a:t>setParent</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JspTag</a:t>
          </a:r>
          <a:r>
            <a:rPr lang="en-US" sz="1600" b="1" dirty="0" smtClean="0">
              <a:solidFill>
                <a:schemeClr val="tx1"/>
              </a:solidFill>
              <a:latin typeface="Courier New" pitchFamily="49" charset="0"/>
              <a:cs typeface="Courier New" pitchFamily="49" charset="0"/>
            </a:rPr>
            <a:t>)</a:t>
          </a:r>
          <a:endParaRPr lang="en-US" sz="1600" b="1" dirty="0">
            <a:solidFill>
              <a:schemeClr val="tx1"/>
            </a:solidFill>
            <a:latin typeface="Courier New" pitchFamily="49" charset="0"/>
            <a:cs typeface="Courier New" pitchFamily="49" charset="0"/>
          </a:endParaRPr>
        </a:p>
      </dgm:t>
    </dgm:pt>
    <dgm:pt modelId="{68AC338D-286E-4640-B8DA-7CB1B2D544B9}" type="parTrans" cxnId="{31709BAC-1D25-4D20-BAB7-F389A49C7F7E}">
      <dgm:prSet/>
      <dgm:spPr/>
      <dgm:t>
        <a:bodyPr/>
        <a:lstStyle/>
        <a:p>
          <a:endParaRPr lang="en-US"/>
        </a:p>
      </dgm:t>
    </dgm:pt>
    <dgm:pt modelId="{9BBC3B4F-9200-4AB8-990A-7F14F3BBFD3D}" type="sibTrans" cxnId="{31709BAC-1D25-4D20-BAB7-F389A49C7F7E}">
      <dgm:prSet/>
      <dgm:spPr/>
      <dgm:t>
        <a:bodyPr/>
        <a:lstStyle/>
        <a:p>
          <a:endParaRPr lang="en-US"/>
        </a:p>
      </dgm:t>
    </dgm:pt>
    <dgm:pt modelId="{684030A2-FDF0-45A1-87CB-07A1EC6AC2C9}">
      <dgm:prSet phldrT="[Text]" custT="1"/>
      <dgm:spPr/>
      <dgm:t>
        <a:bodyPr/>
        <a:lstStyle/>
        <a:p>
          <a:r>
            <a:rPr lang="en-US" sz="1600" dirty="0" smtClean="0">
              <a:solidFill>
                <a:schemeClr val="tx1"/>
              </a:solidFill>
            </a:rPr>
            <a:t>if the tag has attributes, call setters</a:t>
          </a:r>
          <a:endParaRPr lang="en-US" sz="1600" dirty="0">
            <a:solidFill>
              <a:schemeClr val="tx1"/>
            </a:solidFill>
          </a:endParaRPr>
        </a:p>
      </dgm:t>
    </dgm:pt>
    <dgm:pt modelId="{62C69B85-EE35-4ACF-A385-8808A89A00B8}" type="parTrans" cxnId="{1FF8971B-1662-4DA5-8C6C-AFBB9EB24067}">
      <dgm:prSet/>
      <dgm:spPr/>
      <dgm:t>
        <a:bodyPr/>
        <a:lstStyle/>
        <a:p>
          <a:endParaRPr lang="en-US"/>
        </a:p>
      </dgm:t>
    </dgm:pt>
    <dgm:pt modelId="{32E099B4-1595-45CE-BB6A-42D162D82E9C}" type="sibTrans" cxnId="{1FF8971B-1662-4DA5-8C6C-AFBB9EB24067}">
      <dgm:prSet/>
      <dgm:spPr/>
      <dgm:t>
        <a:bodyPr/>
        <a:lstStyle/>
        <a:p>
          <a:endParaRPr lang="en-US"/>
        </a:p>
      </dgm:t>
    </dgm:pt>
    <dgm:pt modelId="{68E99C02-DBEE-476D-B1F2-CAFDB1C3890D}">
      <dgm:prSet phldrT="[Text]" custT="1"/>
      <dgm:spPr/>
      <dgm:t>
        <a:bodyPr/>
        <a:lstStyle/>
        <a:p>
          <a:r>
            <a:rPr lang="en-US" sz="1600" dirty="0" smtClean="0">
              <a:solidFill>
                <a:schemeClr val="tx1"/>
              </a:solidFill>
            </a:rPr>
            <a:t>If the tag has a </a:t>
          </a:r>
          <a:r>
            <a:rPr lang="en-US" sz="1600" dirty="0" err="1" smtClean="0">
              <a:solidFill>
                <a:schemeClr val="tx1"/>
              </a:solidFill>
            </a:rPr>
            <a:t>body,call</a:t>
          </a:r>
          <a:r>
            <a:rPr lang="en-US" sz="1600" dirty="0" smtClean="0">
              <a:solidFill>
                <a:schemeClr val="tx1"/>
              </a:solidFill>
            </a:rPr>
            <a:t> </a:t>
          </a:r>
          <a:r>
            <a:rPr lang="en-US" sz="1600" b="1" dirty="0" err="1" smtClean="0">
              <a:solidFill>
                <a:schemeClr val="tx1"/>
              </a:solidFill>
              <a:latin typeface="Courier New" pitchFamily="49" charset="0"/>
              <a:cs typeface="Courier New" pitchFamily="49" charset="0"/>
            </a:rPr>
            <a:t>setJspBody</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JspFragment</a:t>
          </a:r>
          <a:r>
            <a:rPr lang="en-US" sz="1600" b="1" dirty="0" smtClean="0">
              <a:solidFill>
                <a:schemeClr val="tx1"/>
              </a:solidFill>
              <a:latin typeface="Courier New" pitchFamily="49" charset="0"/>
              <a:cs typeface="Courier New" pitchFamily="49" charset="0"/>
            </a:rPr>
            <a:t>)</a:t>
          </a:r>
          <a:endParaRPr lang="en-US" sz="1600" b="1" dirty="0">
            <a:solidFill>
              <a:schemeClr val="tx1"/>
            </a:solidFill>
            <a:latin typeface="Courier New" pitchFamily="49" charset="0"/>
            <a:cs typeface="Courier New" pitchFamily="49" charset="0"/>
          </a:endParaRPr>
        </a:p>
      </dgm:t>
    </dgm:pt>
    <dgm:pt modelId="{13668819-4316-4A27-8D1F-CBB6E8FC79DB}" type="parTrans" cxnId="{EB3806DB-9B5A-418D-A627-D69731D24476}">
      <dgm:prSet/>
      <dgm:spPr/>
      <dgm:t>
        <a:bodyPr/>
        <a:lstStyle/>
        <a:p>
          <a:endParaRPr lang="en-US"/>
        </a:p>
      </dgm:t>
    </dgm:pt>
    <dgm:pt modelId="{85A9971A-959C-4F5B-8EF0-47211BDDF5CD}" type="sibTrans" cxnId="{EB3806DB-9B5A-418D-A627-D69731D24476}">
      <dgm:prSet/>
      <dgm:spPr/>
      <dgm:t>
        <a:bodyPr/>
        <a:lstStyle/>
        <a:p>
          <a:endParaRPr lang="en-US"/>
        </a:p>
      </dgm:t>
    </dgm:pt>
    <dgm:pt modelId="{A40A331C-20F8-4B7F-95C6-93CE16E779FC}">
      <dgm:prSet phldrT="[Text]" custT="1"/>
      <dgm:spPr>
        <a:solidFill>
          <a:srgbClr val="FFC000"/>
        </a:solidFill>
      </dgm:spPr>
      <dgm:t>
        <a:bodyPr/>
        <a:lstStyle/>
        <a:p>
          <a:r>
            <a:rPr lang="en-US" sz="1600" dirty="0" smtClean="0">
              <a:solidFill>
                <a:schemeClr val="tx1"/>
              </a:solidFill>
            </a:rPr>
            <a:t>Call </a:t>
          </a:r>
          <a:r>
            <a:rPr lang="en-US" sz="1600" b="1" dirty="0" err="1" smtClean="0">
              <a:solidFill>
                <a:schemeClr val="tx1"/>
              </a:solidFill>
              <a:latin typeface="Courier New" pitchFamily="49" charset="0"/>
              <a:cs typeface="Courier New" pitchFamily="49" charset="0"/>
            </a:rPr>
            <a:t>doTag</a:t>
          </a:r>
          <a:r>
            <a:rPr lang="en-US" sz="1600" b="1" dirty="0" smtClean="0">
              <a:solidFill>
                <a:schemeClr val="tx1"/>
              </a:solidFill>
              <a:latin typeface="Courier New" pitchFamily="49" charset="0"/>
              <a:cs typeface="Courier New" pitchFamily="49" charset="0"/>
            </a:rPr>
            <a:t>()</a:t>
          </a:r>
          <a:endParaRPr lang="en-US" sz="1600" b="1" dirty="0">
            <a:solidFill>
              <a:schemeClr val="tx1"/>
            </a:solidFill>
            <a:latin typeface="Courier New" pitchFamily="49" charset="0"/>
            <a:cs typeface="Courier New" pitchFamily="49" charset="0"/>
          </a:endParaRPr>
        </a:p>
      </dgm:t>
    </dgm:pt>
    <dgm:pt modelId="{B126F49F-A007-43E2-A633-E72CFB75FD25}" type="parTrans" cxnId="{447531BF-1427-4199-B4AD-67207B4AC44B}">
      <dgm:prSet/>
      <dgm:spPr/>
      <dgm:t>
        <a:bodyPr/>
        <a:lstStyle/>
        <a:p>
          <a:endParaRPr lang="en-US"/>
        </a:p>
      </dgm:t>
    </dgm:pt>
    <dgm:pt modelId="{1F3D4894-B7E7-44D2-AA72-11245DF6B1F2}" type="sibTrans" cxnId="{447531BF-1427-4199-B4AD-67207B4AC44B}">
      <dgm:prSet/>
      <dgm:spPr/>
      <dgm:t>
        <a:bodyPr/>
        <a:lstStyle/>
        <a:p>
          <a:endParaRPr lang="en-US"/>
        </a:p>
      </dgm:t>
    </dgm:pt>
    <dgm:pt modelId="{3FCD3820-5BF6-4AA8-8245-763F7EF9D9DE}" type="pres">
      <dgm:prSet presAssocID="{63EFECF0-5C17-4F3B-9720-5E7212D43AF6}" presName="Name0" presStyleCnt="0">
        <dgm:presLayoutVars>
          <dgm:dir/>
          <dgm:resizeHandles val="exact"/>
        </dgm:presLayoutVars>
      </dgm:prSet>
      <dgm:spPr/>
    </dgm:pt>
    <dgm:pt modelId="{E44B4153-A290-4E7C-94A2-A97F792F9A96}" type="pres">
      <dgm:prSet presAssocID="{9BAD1A5D-DF07-4257-9843-788A15C6809B}" presName="node" presStyleLbl="node1" presStyleIdx="0" presStyleCnt="7">
        <dgm:presLayoutVars>
          <dgm:bulletEnabled val="1"/>
        </dgm:presLayoutVars>
      </dgm:prSet>
      <dgm:spPr/>
      <dgm:t>
        <a:bodyPr/>
        <a:lstStyle/>
        <a:p>
          <a:endParaRPr lang="en-US"/>
        </a:p>
      </dgm:t>
    </dgm:pt>
    <dgm:pt modelId="{964FC943-EEA7-4191-825B-55B0428794ED}" type="pres">
      <dgm:prSet presAssocID="{9B5F787D-061F-4519-9F40-A9A02CBF5DA7}" presName="sibTrans" presStyleLbl="sibTrans1D1" presStyleIdx="0" presStyleCnt="6"/>
      <dgm:spPr/>
      <dgm:t>
        <a:bodyPr/>
        <a:lstStyle/>
        <a:p>
          <a:endParaRPr lang="en-US"/>
        </a:p>
      </dgm:t>
    </dgm:pt>
    <dgm:pt modelId="{DF7D4646-CC83-4034-AEF3-45FD0AE10D67}" type="pres">
      <dgm:prSet presAssocID="{9B5F787D-061F-4519-9F40-A9A02CBF5DA7}" presName="connectorText" presStyleLbl="sibTrans1D1" presStyleIdx="0" presStyleCnt="6"/>
      <dgm:spPr/>
      <dgm:t>
        <a:bodyPr/>
        <a:lstStyle/>
        <a:p>
          <a:endParaRPr lang="en-US"/>
        </a:p>
      </dgm:t>
    </dgm:pt>
    <dgm:pt modelId="{DAB971ED-29FD-4D80-916C-5C98784564E9}" type="pres">
      <dgm:prSet presAssocID="{5D1682A9-D3F2-4DD1-A925-4C040FB9BD06}" presName="node" presStyleLbl="node1" presStyleIdx="1" presStyleCnt="7">
        <dgm:presLayoutVars>
          <dgm:bulletEnabled val="1"/>
        </dgm:presLayoutVars>
      </dgm:prSet>
      <dgm:spPr/>
      <dgm:t>
        <a:bodyPr/>
        <a:lstStyle/>
        <a:p>
          <a:endParaRPr lang="en-US"/>
        </a:p>
      </dgm:t>
    </dgm:pt>
    <dgm:pt modelId="{DD60D005-15FF-40B8-BC6A-5825094DA72E}" type="pres">
      <dgm:prSet presAssocID="{E3ECC69F-ACAE-44D7-8852-11AD6FCA6520}" presName="sibTrans" presStyleLbl="sibTrans1D1" presStyleIdx="1" presStyleCnt="6"/>
      <dgm:spPr/>
      <dgm:t>
        <a:bodyPr/>
        <a:lstStyle/>
        <a:p>
          <a:endParaRPr lang="en-US"/>
        </a:p>
      </dgm:t>
    </dgm:pt>
    <dgm:pt modelId="{CACCA04C-947B-48EE-AEB6-53C72FF5BE06}" type="pres">
      <dgm:prSet presAssocID="{E3ECC69F-ACAE-44D7-8852-11AD6FCA6520}" presName="connectorText" presStyleLbl="sibTrans1D1" presStyleIdx="1" presStyleCnt="6"/>
      <dgm:spPr/>
      <dgm:t>
        <a:bodyPr/>
        <a:lstStyle/>
        <a:p>
          <a:endParaRPr lang="en-US"/>
        </a:p>
      </dgm:t>
    </dgm:pt>
    <dgm:pt modelId="{B6588847-2BE3-4AEF-8674-F3B0CC58B74A}" type="pres">
      <dgm:prSet presAssocID="{D20CC7EF-20EE-425F-8035-906D3197A48F}" presName="node" presStyleLbl="node1" presStyleIdx="2" presStyleCnt="7">
        <dgm:presLayoutVars>
          <dgm:bulletEnabled val="1"/>
        </dgm:presLayoutVars>
      </dgm:prSet>
      <dgm:spPr/>
      <dgm:t>
        <a:bodyPr/>
        <a:lstStyle/>
        <a:p>
          <a:endParaRPr lang="en-US"/>
        </a:p>
      </dgm:t>
    </dgm:pt>
    <dgm:pt modelId="{E47F2A09-4FA8-4E2E-BFF5-F061852A5B7D}" type="pres">
      <dgm:prSet presAssocID="{E6D7A98D-6149-48A9-92AE-5955C48CFB9C}" presName="sibTrans" presStyleLbl="sibTrans1D1" presStyleIdx="2" presStyleCnt="6"/>
      <dgm:spPr/>
      <dgm:t>
        <a:bodyPr/>
        <a:lstStyle/>
        <a:p>
          <a:endParaRPr lang="en-US"/>
        </a:p>
      </dgm:t>
    </dgm:pt>
    <dgm:pt modelId="{627CCE39-B1C3-43F3-86C4-ADF9F953B195}" type="pres">
      <dgm:prSet presAssocID="{E6D7A98D-6149-48A9-92AE-5955C48CFB9C}" presName="connectorText" presStyleLbl="sibTrans1D1" presStyleIdx="2" presStyleCnt="6"/>
      <dgm:spPr/>
      <dgm:t>
        <a:bodyPr/>
        <a:lstStyle/>
        <a:p>
          <a:endParaRPr lang="en-US"/>
        </a:p>
      </dgm:t>
    </dgm:pt>
    <dgm:pt modelId="{44FD5472-053E-4D70-940B-0E743B755899}" type="pres">
      <dgm:prSet presAssocID="{EE8BC51E-1B42-4785-A0A4-8DE5F5D41E23}" presName="node" presStyleLbl="node1" presStyleIdx="3" presStyleCnt="7">
        <dgm:presLayoutVars>
          <dgm:bulletEnabled val="1"/>
        </dgm:presLayoutVars>
      </dgm:prSet>
      <dgm:spPr/>
      <dgm:t>
        <a:bodyPr/>
        <a:lstStyle/>
        <a:p>
          <a:endParaRPr lang="en-US"/>
        </a:p>
      </dgm:t>
    </dgm:pt>
    <dgm:pt modelId="{C37B3119-3753-452E-975B-6F9B77750C85}" type="pres">
      <dgm:prSet presAssocID="{9BBC3B4F-9200-4AB8-990A-7F14F3BBFD3D}" presName="sibTrans" presStyleLbl="sibTrans1D1" presStyleIdx="3" presStyleCnt="6"/>
      <dgm:spPr/>
      <dgm:t>
        <a:bodyPr/>
        <a:lstStyle/>
        <a:p>
          <a:endParaRPr lang="en-US"/>
        </a:p>
      </dgm:t>
    </dgm:pt>
    <dgm:pt modelId="{23F3BC00-BE73-4174-8968-56E8FECA4C3E}" type="pres">
      <dgm:prSet presAssocID="{9BBC3B4F-9200-4AB8-990A-7F14F3BBFD3D}" presName="connectorText" presStyleLbl="sibTrans1D1" presStyleIdx="3" presStyleCnt="6"/>
      <dgm:spPr/>
      <dgm:t>
        <a:bodyPr/>
        <a:lstStyle/>
        <a:p>
          <a:endParaRPr lang="en-US"/>
        </a:p>
      </dgm:t>
    </dgm:pt>
    <dgm:pt modelId="{5723B81F-AC02-4A9A-B1AD-0B79440A501F}" type="pres">
      <dgm:prSet presAssocID="{684030A2-FDF0-45A1-87CB-07A1EC6AC2C9}" presName="node" presStyleLbl="node1" presStyleIdx="4" presStyleCnt="7">
        <dgm:presLayoutVars>
          <dgm:bulletEnabled val="1"/>
        </dgm:presLayoutVars>
      </dgm:prSet>
      <dgm:spPr/>
      <dgm:t>
        <a:bodyPr/>
        <a:lstStyle/>
        <a:p>
          <a:endParaRPr lang="en-US"/>
        </a:p>
      </dgm:t>
    </dgm:pt>
    <dgm:pt modelId="{91FEB16C-8ACA-4E8F-8514-9D351465019E}" type="pres">
      <dgm:prSet presAssocID="{32E099B4-1595-45CE-BB6A-42D162D82E9C}" presName="sibTrans" presStyleLbl="sibTrans1D1" presStyleIdx="4" presStyleCnt="6"/>
      <dgm:spPr/>
      <dgm:t>
        <a:bodyPr/>
        <a:lstStyle/>
        <a:p>
          <a:endParaRPr lang="en-US"/>
        </a:p>
      </dgm:t>
    </dgm:pt>
    <dgm:pt modelId="{2BFB951D-59E7-4A7D-8A8C-502BD4134F09}" type="pres">
      <dgm:prSet presAssocID="{32E099B4-1595-45CE-BB6A-42D162D82E9C}" presName="connectorText" presStyleLbl="sibTrans1D1" presStyleIdx="4" presStyleCnt="6"/>
      <dgm:spPr/>
      <dgm:t>
        <a:bodyPr/>
        <a:lstStyle/>
        <a:p>
          <a:endParaRPr lang="en-US"/>
        </a:p>
      </dgm:t>
    </dgm:pt>
    <dgm:pt modelId="{4658B0C1-C2AE-451A-8A9A-688719EA262C}" type="pres">
      <dgm:prSet presAssocID="{68E99C02-DBEE-476D-B1F2-CAFDB1C3890D}" presName="node" presStyleLbl="node1" presStyleIdx="5" presStyleCnt="7">
        <dgm:presLayoutVars>
          <dgm:bulletEnabled val="1"/>
        </dgm:presLayoutVars>
      </dgm:prSet>
      <dgm:spPr/>
      <dgm:t>
        <a:bodyPr/>
        <a:lstStyle/>
        <a:p>
          <a:endParaRPr lang="en-US"/>
        </a:p>
      </dgm:t>
    </dgm:pt>
    <dgm:pt modelId="{6498335C-BEF3-4BF8-A38A-8A54190C9C01}" type="pres">
      <dgm:prSet presAssocID="{85A9971A-959C-4F5B-8EF0-47211BDDF5CD}" presName="sibTrans" presStyleLbl="sibTrans1D1" presStyleIdx="5" presStyleCnt="6"/>
      <dgm:spPr/>
      <dgm:t>
        <a:bodyPr/>
        <a:lstStyle/>
        <a:p>
          <a:endParaRPr lang="en-US"/>
        </a:p>
      </dgm:t>
    </dgm:pt>
    <dgm:pt modelId="{B2069A2B-7165-4E73-BB64-ABDA780FA276}" type="pres">
      <dgm:prSet presAssocID="{85A9971A-959C-4F5B-8EF0-47211BDDF5CD}" presName="connectorText" presStyleLbl="sibTrans1D1" presStyleIdx="5" presStyleCnt="6"/>
      <dgm:spPr/>
      <dgm:t>
        <a:bodyPr/>
        <a:lstStyle/>
        <a:p>
          <a:endParaRPr lang="en-US"/>
        </a:p>
      </dgm:t>
    </dgm:pt>
    <dgm:pt modelId="{00FB47F4-659F-4C32-B9EA-29FEBB175A39}" type="pres">
      <dgm:prSet presAssocID="{A40A331C-20F8-4B7F-95C6-93CE16E779FC}" presName="node" presStyleLbl="node1" presStyleIdx="6" presStyleCnt="7">
        <dgm:presLayoutVars>
          <dgm:bulletEnabled val="1"/>
        </dgm:presLayoutVars>
      </dgm:prSet>
      <dgm:spPr/>
      <dgm:t>
        <a:bodyPr/>
        <a:lstStyle/>
        <a:p>
          <a:endParaRPr lang="en-US"/>
        </a:p>
      </dgm:t>
    </dgm:pt>
  </dgm:ptLst>
  <dgm:cxnLst>
    <dgm:cxn modelId="{C4F0A563-EC21-4B3F-85F0-D9A4A04429B0}" type="presOf" srcId="{D20CC7EF-20EE-425F-8035-906D3197A48F}" destId="{B6588847-2BE3-4AEF-8674-F3B0CC58B74A}" srcOrd="0" destOrd="0" presId="urn:microsoft.com/office/officeart/2005/8/layout/bProcess3"/>
    <dgm:cxn modelId="{939E5BA3-BB64-4750-AC91-E2C5A36C2B2D}" type="presOf" srcId="{9BAD1A5D-DF07-4257-9843-788A15C6809B}" destId="{E44B4153-A290-4E7C-94A2-A97F792F9A96}" srcOrd="0" destOrd="0" presId="urn:microsoft.com/office/officeart/2005/8/layout/bProcess3"/>
    <dgm:cxn modelId="{E87B17DA-C005-4A0C-BA3A-E7FCC667C12A}" type="presOf" srcId="{684030A2-FDF0-45A1-87CB-07A1EC6AC2C9}" destId="{5723B81F-AC02-4A9A-B1AD-0B79440A501F}" srcOrd="0" destOrd="0" presId="urn:microsoft.com/office/officeart/2005/8/layout/bProcess3"/>
    <dgm:cxn modelId="{6FE2CE84-196B-4F93-B772-CFF3D5A0A518}" type="presOf" srcId="{9BBC3B4F-9200-4AB8-990A-7F14F3BBFD3D}" destId="{23F3BC00-BE73-4174-8968-56E8FECA4C3E}" srcOrd="1" destOrd="0" presId="urn:microsoft.com/office/officeart/2005/8/layout/bProcess3"/>
    <dgm:cxn modelId="{C93E9BB3-6641-41A0-8B47-644CC475CAD4}" type="presOf" srcId="{A40A331C-20F8-4B7F-95C6-93CE16E779FC}" destId="{00FB47F4-659F-4C32-B9EA-29FEBB175A39}" srcOrd="0" destOrd="0" presId="urn:microsoft.com/office/officeart/2005/8/layout/bProcess3"/>
    <dgm:cxn modelId="{96D064B9-3928-4A0F-BFC4-A1212BD90A44}" type="presOf" srcId="{E3ECC69F-ACAE-44D7-8852-11AD6FCA6520}" destId="{CACCA04C-947B-48EE-AEB6-53C72FF5BE06}" srcOrd="1" destOrd="0" presId="urn:microsoft.com/office/officeart/2005/8/layout/bProcess3"/>
    <dgm:cxn modelId="{47DEB17E-696B-49DC-973F-43A96C1F6803}" type="presOf" srcId="{32E099B4-1595-45CE-BB6A-42D162D82E9C}" destId="{91FEB16C-8ACA-4E8F-8514-9D351465019E}" srcOrd="0" destOrd="0" presId="urn:microsoft.com/office/officeart/2005/8/layout/bProcess3"/>
    <dgm:cxn modelId="{4DCB6792-4DEA-463A-B8FE-2A850E4E0E14}" type="presOf" srcId="{EE8BC51E-1B42-4785-A0A4-8DE5F5D41E23}" destId="{44FD5472-053E-4D70-940B-0E743B755899}" srcOrd="0" destOrd="0" presId="urn:microsoft.com/office/officeart/2005/8/layout/bProcess3"/>
    <dgm:cxn modelId="{69EDDF63-6708-44CE-AFF1-6268AF28EFCF}" srcId="{63EFECF0-5C17-4F3B-9720-5E7212D43AF6}" destId="{9BAD1A5D-DF07-4257-9843-788A15C6809B}" srcOrd="0" destOrd="0" parTransId="{6F6C5C61-AD7A-4C5A-8BE2-B8C3F7AF9B0F}" sibTransId="{9B5F787D-061F-4519-9F40-A9A02CBF5DA7}"/>
    <dgm:cxn modelId="{1FF8971B-1662-4DA5-8C6C-AFBB9EB24067}" srcId="{63EFECF0-5C17-4F3B-9720-5E7212D43AF6}" destId="{684030A2-FDF0-45A1-87CB-07A1EC6AC2C9}" srcOrd="4" destOrd="0" parTransId="{62C69B85-EE35-4ACF-A385-8808A89A00B8}" sibTransId="{32E099B4-1595-45CE-BB6A-42D162D82E9C}"/>
    <dgm:cxn modelId="{447531BF-1427-4199-B4AD-67207B4AC44B}" srcId="{63EFECF0-5C17-4F3B-9720-5E7212D43AF6}" destId="{A40A331C-20F8-4B7F-95C6-93CE16E779FC}" srcOrd="6" destOrd="0" parTransId="{B126F49F-A007-43E2-A633-E72CFB75FD25}" sibTransId="{1F3D4894-B7E7-44D2-AA72-11245DF6B1F2}"/>
    <dgm:cxn modelId="{57B87A77-CC18-42B5-B3ED-7A5A91426A7C}" type="presOf" srcId="{9B5F787D-061F-4519-9F40-A9A02CBF5DA7}" destId="{DF7D4646-CC83-4034-AEF3-45FD0AE10D67}" srcOrd="1" destOrd="0" presId="urn:microsoft.com/office/officeart/2005/8/layout/bProcess3"/>
    <dgm:cxn modelId="{C9DBD884-3FFC-4349-A59F-CAF3703C8DAE}" type="presOf" srcId="{68E99C02-DBEE-476D-B1F2-CAFDB1C3890D}" destId="{4658B0C1-C2AE-451A-8A9A-688719EA262C}" srcOrd="0" destOrd="0" presId="urn:microsoft.com/office/officeart/2005/8/layout/bProcess3"/>
    <dgm:cxn modelId="{E6334D09-78A1-4CC6-92CB-DBE90CB50A7B}" type="presOf" srcId="{5D1682A9-D3F2-4DD1-A925-4C040FB9BD06}" destId="{DAB971ED-29FD-4D80-916C-5C98784564E9}" srcOrd="0" destOrd="0" presId="urn:microsoft.com/office/officeart/2005/8/layout/bProcess3"/>
    <dgm:cxn modelId="{9D62AD10-FCBA-4208-811F-84A09A2CD7C3}" type="presOf" srcId="{85A9971A-959C-4F5B-8EF0-47211BDDF5CD}" destId="{6498335C-BEF3-4BF8-A38A-8A54190C9C01}" srcOrd="0" destOrd="0" presId="urn:microsoft.com/office/officeart/2005/8/layout/bProcess3"/>
    <dgm:cxn modelId="{0D67C89D-2274-4DA0-9AE4-1BC5BA9C954D}" type="presOf" srcId="{9B5F787D-061F-4519-9F40-A9A02CBF5DA7}" destId="{964FC943-EEA7-4191-825B-55B0428794ED}" srcOrd="0" destOrd="0" presId="urn:microsoft.com/office/officeart/2005/8/layout/bProcess3"/>
    <dgm:cxn modelId="{B0BD47D8-9C87-4191-891E-9D21DC51CCDB}" type="presOf" srcId="{85A9971A-959C-4F5B-8EF0-47211BDDF5CD}" destId="{B2069A2B-7165-4E73-BB64-ABDA780FA276}" srcOrd="1" destOrd="0" presId="urn:microsoft.com/office/officeart/2005/8/layout/bProcess3"/>
    <dgm:cxn modelId="{FE6EA7CC-C438-48D7-83AA-2A7DA0A4E67C}" type="presOf" srcId="{E6D7A98D-6149-48A9-92AE-5955C48CFB9C}" destId="{E47F2A09-4FA8-4E2E-BFF5-F061852A5B7D}" srcOrd="0" destOrd="0" presId="urn:microsoft.com/office/officeart/2005/8/layout/bProcess3"/>
    <dgm:cxn modelId="{07821DF6-E873-4FB2-A40D-2C2D88F00F0A}" type="presOf" srcId="{E3ECC69F-ACAE-44D7-8852-11AD6FCA6520}" destId="{DD60D005-15FF-40B8-BC6A-5825094DA72E}" srcOrd="0" destOrd="0" presId="urn:microsoft.com/office/officeart/2005/8/layout/bProcess3"/>
    <dgm:cxn modelId="{0B2DDB2B-FC74-4DAC-81E9-86D00E14700E}" type="presOf" srcId="{9BBC3B4F-9200-4AB8-990A-7F14F3BBFD3D}" destId="{C37B3119-3753-452E-975B-6F9B77750C85}" srcOrd="0" destOrd="0" presId="urn:microsoft.com/office/officeart/2005/8/layout/bProcess3"/>
    <dgm:cxn modelId="{27B98C35-3E67-4A45-87AA-7A7C941684A6}" srcId="{63EFECF0-5C17-4F3B-9720-5E7212D43AF6}" destId="{D20CC7EF-20EE-425F-8035-906D3197A48F}" srcOrd="2" destOrd="0" parTransId="{CEFE9B37-7D1C-45E4-8ED0-FA51B29A7D7B}" sibTransId="{E6D7A98D-6149-48A9-92AE-5955C48CFB9C}"/>
    <dgm:cxn modelId="{67A67684-61A5-4EBA-9D30-9FD2CB51C00E}" type="presOf" srcId="{32E099B4-1595-45CE-BB6A-42D162D82E9C}" destId="{2BFB951D-59E7-4A7D-8A8C-502BD4134F09}" srcOrd="1" destOrd="0" presId="urn:microsoft.com/office/officeart/2005/8/layout/bProcess3"/>
    <dgm:cxn modelId="{30D0B5A3-5E1B-4AD0-A159-98C969DC2870}" type="presOf" srcId="{E6D7A98D-6149-48A9-92AE-5955C48CFB9C}" destId="{627CCE39-B1C3-43F3-86C4-ADF9F953B195}" srcOrd="1" destOrd="0" presId="urn:microsoft.com/office/officeart/2005/8/layout/bProcess3"/>
    <dgm:cxn modelId="{EB3806DB-9B5A-418D-A627-D69731D24476}" srcId="{63EFECF0-5C17-4F3B-9720-5E7212D43AF6}" destId="{68E99C02-DBEE-476D-B1F2-CAFDB1C3890D}" srcOrd="5" destOrd="0" parTransId="{13668819-4316-4A27-8D1F-CBB6E8FC79DB}" sibTransId="{85A9971A-959C-4F5B-8EF0-47211BDDF5CD}"/>
    <dgm:cxn modelId="{31709BAC-1D25-4D20-BAB7-F389A49C7F7E}" srcId="{63EFECF0-5C17-4F3B-9720-5E7212D43AF6}" destId="{EE8BC51E-1B42-4785-A0A4-8DE5F5D41E23}" srcOrd="3" destOrd="0" parTransId="{68AC338D-286E-4640-B8DA-7CB1B2D544B9}" sibTransId="{9BBC3B4F-9200-4AB8-990A-7F14F3BBFD3D}"/>
    <dgm:cxn modelId="{9B18A8C1-E43B-436A-B7D3-330309F2ED00}" type="presOf" srcId="{63EFECF0-5C17-4F3B-9720-5E7212D43AF6}" destId="{3FCD3820-5BF6-4AA8-8245-763F7EF9D9DE}" srcOrd="0" destOrd="0" presId="urn:microsoft.com/office/officeart/2005/8/layout/bProcess3"/>
    <dgm:cxn modelId="{4EB15743-1B20-4F54-B5FB-84BFF6EC57CC}" srcId="{63EFECF0-5C17-4F3B-9720-5E7212D43AF6}" destId="{5D1682A9-D3F2-4DD1-A925-4C040FB9BD06}" srcOrd="1" destOrd="0" parTransId="{0ACA8948-D3DD-4B0B-9FEC-20EE7832AD7F}" sibTransId="{E3ECC69F-ACAE-44D7-8852-11AD6FCA6520}"/>
    <dgm:cxn modelId="{D0D36A9C-686C-40E6-B8D2-BE1EAC9ABAD9}" type="presParOf" srcId="{3FCD3820-5BF6-4AA8-8245-763F7EF9D9DE}" destId="{E44B4153-A290-4E7C-94A2-A97F792F9A96}" srcOrd="0" destOrd="0" presId="urn:microsoft.com/office/officeart/2005/8/layout/bProcess3"/>
    <dgm:cxn modelId="{9BBC7373-8A33-4667-9AF0-6ACE03FE6C22}" type="presParOf" srcId="{3FCD3820-5BF6-4AA8-8245-763F7EF9D9DE}" destId="{964FC943-EEA7-4191-825B-55B0428794ED}" srcOrd="1" destOrd="0" presId="urn:microsoft.com/office/officeart/2005/8/layout/bProcess3"/>
    <dgm:cxn modelId="{22852DCE-2EB6-4FCD-BE53-12E3F7AB5597}" type="presParOf" srcId="{964FC943-EEA7-4191-825B-55B0428794ED}" destId="{DF7D4646-CC83-4034-AEF3-45FD0AE10D67}" srcOrd="0" destOrd="0" presId="urn:microsoft.com/office/officeart/2005/8/layout/bProcess3"/>
    <dgm:cxn modelId="{9C82A5D9-573C-468E-B777-27CF870D73B6}" type="presParOf" srcId="{3FCD3820-5BF6-4AA8-8245-763F7EF9D9DE}" destId="{DAB971ED-29FD-4D80-916C-5C98784564E9}" srcOrd="2" destOrd="0" presId="urn:microsoft.com/office/officeart/2005/8/layout/bProcess3"/>
    <dgm:cxn modelId="{E429B88A-0E7F-4FE1-8C45-C12F63D5AEAD}" type="presParOf" srcId="{3FCD3820-5BF6-4AA8-8245-763F7EF9D9DE}" destId="{DD60D005-15FF-40B8-BC6A-5825094DA72E}" srcOrd="3" destOrd="0" presId="urn:microsoft.com/office/officeart/2005/8/layout/bProcess3"/>
    <dgm:cxn modelId="{EA2AE156-E414-4E38-B905-D902E2138256}" type="presParOf" srcId="{DD60D005-15FF-40B8-BC6A-5825094DA72E}" destId="{CACCA04C-947B-48EE-AEB6-53C72FF5BE06}" srcOrd="0" destOrd="0" presId="urn:microsoft.com/office/officeart/2005/8/layout/bProcess3"/>
    <dgm:cxn modelId="{06AD1814-500F-413C-BE40-206995685D44}" type="presParOf" srcId="{3FCD3820-5BF6-4AA8-8245-763F7EF9D9DE}" destId="{B6588847-2BE3-4AEF-8674-F3B0CC58B74A}" srcOrd="4" destOrd="0" presId="urn:microsoft.com/office/officeart/2005/8/layout/bProcess3"/>
    <dgm:cxn modelId="{50EEE852-3B86-4B0A-BF40-BFF6F398F4B0}" type="presParOf" srcId="{3FCD3820-5BF6-4AA8-8245-763F7EF9D9DE}" destId="{E47F2A09-4FA8-4E2E-BFF5-F061852A5B7D}" srcOrd="5" destOrd="0" presId="urn:microsoft.com/office/officeart/2005/8/layout/bProcess3"/>
    <dgm:cxn modelId="{C72CDFF4-2FDB-44E7-A3AC-5E26F43BE53C}" type="presParOf" srcId="{E47F2A09-4FA8-4E2E-BFF5-F061852A5B7D}" destId="{627CCE39-B1C3-43F3-86C4-ADF9F953B195}" srcOrd="0" destOrd="0" presId="urn:microsoft.com/office/officeart/2005/8/layout/bProcess3"/>
    <dgm:cxn modelId="{AE49F738-410E-4A22-ABA1-1BDC117501A2}" type="presParOf" srcId="{3FCD3820-5BF6-4AA8-8245-763F7EF9D9DE}" destId="{44FD5472-053E-4D70-940B-0E743B755899}" srcOrd="6" destOrd="0" presId="urn:microsoft.com/office/officeart/2005/8/layout/bProcess3"/>
    <dgm:cxn modelId="{89EB4AC6-7D5C-4129-9083-C21891CD76A4}" type="presParOf" srcId="{3FCD3820-5BF6-4AA8-8245-763F7EF9D9DE}" destId="{C37B3119-3753-452E-975B-6F9B77750C85}" srcOrd="7" destOrd="0" presId="urn:microsoft.com/office/officeart/2005/8/layout/bProcess3"/>
    <dgm:cxn modelId="{26DC4E89-B965-485F-B081-FA620E905CDF}" type="presParOf" srcId="{C37B3119-3753-452E-975B-6F9B77750C85}" destId="{23F3BC00-BE73-4174-8968-56E8FECA4C3E}" srcOrd="0" destOrd="0" presId="urn:microsoft.com/office/officeart/2005/8/layout/bProcess3"/>
    <dgm:cxn modelId="{8722F54F-E974-43E3-AE39-604F5C79C9DB}" type="presParOf" srcId="{3FCD3820-5BF6-4AA8-8245-763F7EF9D9DE}" destId="{5723B81F-AC02-4A9A-B1AD-0B79440A501F}" srcOrd="8" destOrd="0" presId="urn:microsoft.com/office/officeart/2005/8/layout/bProcess3"/>
    <dgm:cxn modelId="{8C679AC1-948F-4CD8-B05C-5AB14661960D}" type="presParOf" srcId="{3FCD3820-5BF6-4AA8-8245-763F7EF9D9DE}" destId="{91FEB16C-8ACA-4E8F-8514-9D351465019E}" srcOrd="9" destOrd="0" presId="urn:microsoft.com/office/officeart/2005/8/layout/bProcess3"/>
    <dgm:cxn modelId="{AB4B39A0-719A-4B8A-B064-EFC14C21EB28}" type="presParOf" srcId="{91FEB16C-8ACA-4E8F-8514-9D351465019E}" destId="{2BFB951D-59E7-4A7D-8A8C-502BD4134F09}" srcOrd="0" destOrd="0" presId="urn:microsoft.com/office/officeart/2005/8/layout/bProcess3"/>
    <dgm:cxn modelId="{295C4FE3-DA8C-4CC3-8D23-CDE3F2D17027}" type="presParOf" srcId="{3FCD3820-5BF6-4AA8-8245-763F7EF9D9DE}" destId="{4658B0C1-C2AE-451A-8A9A-688719EA262C}" srcOrd="10" destOrd="0" presId="urn:microsoft.com/office/officeart/2005/8/layout/bProcess3"/>
    <dgm:cxn modelId="{B02E9062-654A-4317-AB65-0EB64B4E108F}" type="presParOf" srcId="{3FCD3820-5BF6-4AA8-8245-763F7EF9D9DE}" destId="{6498335C-BEF3-4BF8-A38A-8A54190C9C01}" srcOrd="11" destOrd="0" presId="urn:microsoft.com/office/officeart/2005/8/layout/bProcess3"/>
    <dgm:cxn modelId="{71F2A9E5-972E-4E09-9C51-D4443512A763}" type="presParOf" srcId="{6498335C-BEF3-4BF8-A38A-8A54190C9C01}" destId="{B2069A2B-7165-4E73-BB64-ABDA780FA276}" srcOrd="0" destOrd="0" presId="urn:microsoft.com/office/officeart/2005/8/layout/bProcess3"/>
    <dgm:cxn modelId="{A4A3D7FB-B2AC-4F9B-9B75-E12FACA321E2}" type="presParOf" srcId="{3FCD3820-5BF6-4AA8-8245-763F7EF9D9DE}" destId="{00FB47F4-659F-4C32-B9EA-29FEBB175A39}" srcOrd="12" destOrd="0" presId="urn:microsoft.com/office/officeart/2005/8/layout/bProcess3"/>
  </dgm:cxnLst>
  <dgm:bg/>
  <dgm:whole/>
</dgm:dataModel>
</file>

<file path=ppt/diagrams/data2.xml><?xml version="1.0" encoding="utf-8"?>
<dgm:dataModel xmlns:dgm="http://schemas.openxmlformats.org/drawingml/2006/diagram" xmlns:a="http://schemas.openxmlformats.org/drawingml/2006/main">
  <dgm:ptLst>
    <dgm:pt modelId="{A5448C2A-D074-4339-8B77-7D5CF643BC90}" type="doc">
      <dgm:prSet loTypeId="urn:microsoft.com/office/officeart/2005/8/layout/hProcess9" loCatId="process" qsTypeId="urn:microsoft.com/office/officeart/2005/8/quickstyle/simple1" qsCatId="simple" csTypeId="urn:microsoft.com/office/officeart/2005/8/colors/accent1_2" csCatId="accent1" phldr="1"/>
      <dgm:spPr/>
    </dgm:pt>
    <dgm:pt modelId="{061BB8BA-C6B4-4602-AC89-15E19FB67D18}">
      <dgm:prSet phldrT="[Text]" custT="1"/>
      <dgm:spPr/>
      <dgm:t>
        <a:bodyPr/>
        <a:lstStyle/>
        <a:p>
          <a:r>
            <a:rPr lang="en-US" sz="1800" dirty="0" smtClean="0">
              <a:solidFill>
                <a:schemeClr val="tx1"/>
              </a:solidFill>
            </a:rPr>
            <a:t>Load and Instantiate the class by calling no-argument constructor</a:t>
          </a:r>
          <a:endParaRPr lang="en-US" sz="1800" dirty="0"/>
        </a:p>
      </dgm:t>
    </dgm:pt>
    <dgm:pt modelId="{573B2E24-7893-440E-8733-BF926729B64C}" type="parTrans" cxnId="{F48D6165-C1AB-4EFA-84F4-AAB5A7EBAFC9}">
      <dgm:prSet/>
      <dgm:spPr/>
      <dgm:t>
        <a:bodyPr/>
        <a:lstStyle/>
        <a:p>
          <a:endParaRPr lang="en-US"/>
        </a:p>
      </dgm:t>
    </dgm:pt>
    <dgm:pt modelId="{D38A7B92-FC34-4CF5-B648-08F55E37ADCE}" type="sibTrans" cxnId="{F48D6165-C1AB-4EFA-84F4-AAB5A7EBAFC9}">
      <dgm:prSet/>
      <dgm:spPr/>
      <dgm:t>
        <a:bodyPr/>
        <a:lstStyle/>
        <a:p>
          <a:endParaRPr lang="en-US"/>
        </a:p>
      </dgm:t>
    </dgm:pt>
    <dgm:pt modelId="{793CB2AB-8B21-4613-B9B2-3E3E4EA8DF59}">
      <dgm:prSet phldrT="[Text]" custT="1"/>
      <dgm:spPr/>
      <dgm:t>
        <a:bodyPr/>
        <a:lstStyle/>
        <a:p>
          <a:r>
            <a:rPr lang="en-US" sz="1800" dirty="0" smtClean="0">
              <a:solidFill>
                <a:schemeClr val="tx1"/>
              </a:solidFill>
            </a:rPr>
            <a:t>Call  </a:t>
          </a:r>
          <a:r>
            <a:rPr lang="en-US" sz="1800" dirty="0" err="1" smtClean="0">
              <a:solidFill>
                <a:schemeClr val="tx1"/>
              </a:solidFill>
            </a:rPr>
            <a:t>setPageContext</a:t>
          </a:r>
          <a:r>
            <a:rPr lang="en-US" sz="1800" dirty="0" smtClean="0">
              <a:solidFill>
                <a:schemeClr val="tx1"/>
              </a:solidFill>
            </a:rPr>
            <a:t>(</a:t>
          </a:r>
          <a:r>
            <a:rPr lang="en-US" sz="1800" dirty="0" err="1" smtClean="0">
              <a:solidFill>
                <a:schemeClr val="tx1"/>
              </a:solidFill>
            </a:rPr>
            <a:t>PageContext</a:t>
          </a:r>
          <a:r>
            <a:rPr lang="en-US" sz="1800" dirty="0" smtClean="0">
              <a:solidFill>
                <a:schemeClr val="tx1"/>
              </a:solidFill>
            </a:rPr>
            <a:t>)</a:t>
          </a:r>
          <a:endParaRPr lang="en-US" sz="1800" dirty="0"/>
        </a:p>
      </dgm:t>
    </dgm:pt>
    <dgm:pt modelId="{C33367FB-44BE-46C9-AAFE-5E6981929F0E}" type="parTrans" cxnId="{C428723E-14FC-4E4D-8755-6F8D952713F9}">
      <dgm:prSet/>
      <dgm:spPr/>
      <dgm:t>
        <a:bodyPr/>
        <a:lstStyle/>
        <a:p>
          <a:endParaRPr lang="en-US"/>
        </a:p>
      </dgm:t>
    </dgm:pt>
    <dgm:pt modelId="{C39DCCBF-1326-4CDA-80A1-56AAA5EE456B}" type="sibTrans" cxnId="{C428723E-14FC-4E4D-8755-6F8D952713F9}">
      <dgm:prSet/>
      <dgm:spPr/>
      <dgm:t>
        <a:bodyPr/>
        <a:lstStyle/>
        <a:p>
          <a:endParaRPr lang="en-US"/>
        </a:p>
      </dgm:t>
    </dgm:pt>
    <dgm:pt modelId="{D3902DCC-E404-47DD-83EA-4267BECBED95}">
      <dgm:prSet phldrT="[Text]" custT="1"/>
      <dgm:spPr/>
      <dgm:t>
        <a:bodyPr/>
        <a:lstStyle/>
        <a:p>
          <a:r>
            <a:rPr lang="en-US" sz="1800" dirty="0" smtClean="0">
              <a:solidFill>
                <a:schemeClr val="tx1"/>
              </a:solidFill>
            </a:rPr>
            <a:t>If the tag is nested, call  </a:t>
          </a:r>
          <a:r>
            <a:rPr lang="en-US" sz="1800" dirty="0" err="1" smtClean="0">
              <a:solidFill>
                <a:schemeClr val="tx1"/>
              </a:solidFill>
            </a:rPr>
            <a:t>setParent</a:t>
          </a:r>
          <a:r>
            <a:rPr lang="en-US" sz="1800" dirty="0" smtClean="0">
              <a:solidFill>
                <a:schemeClr val="tx1"/>
              </a:solidFill>
            </a:rPr>
            <a:t>(Tag)</a:t>
          </a:r>
          <a:endParaRPr lang="en-US" sz="1800" dirty="0"/>
        </a:p>
      </dgm:t>
    </dgm:pt>
    <dgm:pt modelId="{3981AD6F-250B-48BC-8FE1-C352AA61CB24}" type="parTrans" cxnId="{6A22E4F2-A62B-45BF-B1D1-A37EF56AED04}">
      <dgm:prSet/>
      <dgm:spPr/>
      <dgm:t>
        <a:bodyPr/>
        <a:lstStyle/>
        <a:p>
          <a:endParaRPr lang="en-US"/>
        </a:p>
      </dgm:t>
    </dgm:pt>
    <dgm:pt modelId="{C6B605DF-0EE7-45F4-ABC7-86897E1D1651}" type="sibTrans" cxnId="{6A22E4F2-A62B-45BF-B1D1-A37EF56AED04}">
      <dgm:prSet/>
      <dgm:spPr/>
      <dgm:t>
        <a:bodyPr/>
        <a:lstStyle/>
        <a:p>
          <a:endParaRPr lang="en-US"/>
        </a:p>
      </dgm:t>
    </dgm:pt>
    <dgm:pt modelId="{31175EF4-2AFB-40FF-B87E-F30E3B93C649}">
      <dgm:prSet phldrT="[Text]" custT="1"/>
      <dgm:spPr>
        <a:solidFill>
          <a:srgbClr val="FFC000"/>
        </a:solidFill>
      </dgm:spPr>
      <dgm:t>
        <a:bodyPr/>
        <a:lstStyle/>
        <a:p>
          <a:r>
            <a:rPr lang="en-US" sz="1800" dirty="0" smtClean="0">
              <a:solidFill>
                <a:schemeClr val="tx1"/>
              </a:solidFill>
            </a:rPr>
            <a:t>Call </a:t>
          </a:r>
          <a:r>
            <a:rPr lang="en-US" sz="1800" dirty="0" err="1" smtClean="0">
              <a:solidFill>
                <a:schemeClr val="tx1"/>
              </a:solidFill>
            </a:rPr>
            <a:t>doStartTag</a:t>
          </a:r>
          <a:r>
            <a:rPr lang="en-US" sz="1800" dirty="0" smtClean="0">
              <a:solidFill>
                <a:schemeClr val="tx1"/>
              </a:solidFill>
            </a:rPr>
            <a:t>()</a:t>
          </a:r>
          <a:endParaRPr lang="en-US" sz="1800" dirty="0"/>
        </a:p>
      </dgm:t>
    </dgm:pt>
    <dgm:pt modelId="{D9714E2C-470D-4D0B-AD92-CE2277FC8B0C}" type="parTrans" cxnId="{F13F7E02-9632-4A91-9564-E1F1E064C29E}">
      <dgm:prSet/>
      <dgm:spPr/>
      <dgm:t>
        <a:bodyPr/>
        <a:lstStyle/>
        <a:p>
          <a:endParaRPr lang="en-US"/>
        </a:p>
      </dgm:t>
    </dgm:pt>
    <dgm:pt modelId="{5EE769E1-5855-4EF0-8D77-32EB3FF2EA72}" type="sibTrans" cxnId="{F13F7E02-9632-4A91-9564-E1F1E064C29E}">
      <dgm:prSet/>
      <dgm:spPr/>
      <dgm:t>
        <a:bodyPr/>
        <a:lstStyle/>
        <a:p>
          <a:endParaRPr lang="en-US"/>
        </a:p>
      </dgm:t>
    </dgm:pt>
    <dgm:pt modelId="{83228029-3F40-41C4-9F08-E303941C9BE2}">
      <dgm:prSet phldrT="[Text]" custT="1"/>
      <dgm:spPr/>
      <dgm:t>
        <a:bodyPr/>
        <a:lstStyle/>
        <a:p>
          <a:r>
            <a:rPr lang="en-US" sz="1800" dirty="0" smtClean="0">
              <a:solidFill>
                <a:schemeClr val="tx1"/>
              </a:solidFill>
            </a:rPr>
            <a:t>If tag has attributes call setters</a:t>
          </a:r>
          <a:endParaRPr lang="en-US" sz="1800" dirty="0"/>
        </a:p>
      </dgm:t>
    </dgm:pt>
    <dgm:pt modelId="{97F47C85-0EBB-430D-B345-47EC0351E4AA}" type="parTrans" cxnId="{8CB5E2EA-3922-4ADA-8F09-24B5BC7805D0}">
      <dgm:prSet/>
      <dgm:spPr/>
      <dgm:t>
        <a:bodyPr/>
        <a:lstStyle/>
        <a:p>
          <a:endParaRPr lang="en-US"/>
        </a:p>
      </dgm:t>
    </dgm:pt>
    <dgm:pt modelId="{A1B370F9-FA10-4467-A6F6-33B01958D42D}" type="sibTrans" cxnId="{8CB5E2EA-3922-4ADA-8F09-24B5BC7805D0}">
      <dgm:prSet/>
      <dgm:spPr/>
      <dgm:t>
        <a:bodyPr/>
        <a:lstStyle/>
        <a:p>
          <a:endParaRPr lang="en-US"/>
        </a:p>
      </dgm:t>
    </dgm:pt>
    <dgm:pt modelId="{84EC7AFA-82D4-4546-9C3F-480824523F58}" type="pres">
      <dgm:prSet presAssocID="{A5448C2A-D074-4339-8B77-7D5CF643BC90}" presName="CompostProcess" presStyleCnt="0">
        <dgm:presLayoutVars>
          <dgm:dir/>
          <dgm:resizeHandles val="exact"/>
        </dgm:presLayoutVars>
      </dgm:prSet>
      <dgm:spPr/>
    </dgm:pt>
    <dgm:pt modelId="{04EA4639-C2E0-4DD4-9543-3CC8FF7D7A99}" type="pres">
      <dgm:prSet presAssocID="{A5448C2A-D074-4339-8B77-7D5CF643BC90}" presName="arrow" presStyleLbl="bgShp" presStyleIdx="0" presStyleCnt="1" custScaleX="117647" custLinFactNeighborX="-1023"/>
      <dgm:spPr/>
    </dgm:pt>
    <dgm:pt modelId="{7598A148-E969-4799-B3A8-4642CE5FCF4A}" type="pres">
      <dgm:prSet presAssocID="{A5448C2A-D074-4339-8B77-7D5CF643BC90}" presName="linearProcess" presStyleCnt="0"/>
      <dgm:spPr/>
    </dgm:pt>
    <dgm:pt modelId="{A9DAA780-AEED-4C46-9026-9D99BC7119D6}" type="pres">
      <dgm:prSet presAssocID="{061BB8BA-C6B4-4602-AC89-15E19FB67D18}" presName="textNode" presStyleLbl="node1" presStyleIdx="0" presStyleCnt="5">
        <dgm:presLayoutVars>
          <dgm:bulletEnabled val="1"/>
        </dgm:presLayoutVars>
      </dgm:prSet>
      <dgm:spPr/>
      <dgm:t>
        <a:bodyPr/>
        <a:lstStyle/>
        <a:p>
          <a:endParaRPr lang="en-US"/>
        </a:p>
      </dgm:t>
    </dgm:pt>
    <dgm:pt modelId="{9C488B91-E158-49E8-B4BE-29CA20823BC1}" type="pres">
      <dgm:prSet presAssocID="{D38A7B92-FC34-4CF5-B648-08F55E37ADCE}" presName="sibTrans" presStyleCnt="0"/>
      <dgm:spPr/>
    </dgm:pt>
    <dgm:pt modelId="{2DE5D025-78AB-49A1-90F0-250C69466CE1}" type="pres">
      <dgm:prSet presAssocID="{793CB2AB-8B21-4613-B9B2-3E3E4EA8DF59}" presName="textNode" presStyleLbl="node1" presStyleIdx="1" presStyleCnt="5">
        <dgm:presLayoutVars>
          <dgm:bulletEnabled val="1"/>
        </dgm:presLayoutVars>
      </dgm:prSet>
      <dgm:spPr/>
      <dgm:t>
        <a:bodyPr/>
        <a:lstStyle/>
        <a:p>
          <a:endParaRPr lang="en-US"/>
        </a:p>
      </dgm:t>
    </dgm:pt>
    <dgm:pt modelId="{E6DD8C93-385A-4FCA-87FC-F411B489C13C}" type="pres">
      <dgm:prSet presAssocID="{C39DCCBF-1326-4CDA-80A1-56AAA5EE456B}" presName="sibTrans" presStyleCnt="0"/>
      <dgm:spPr/>
    </dgm:pt>
    <dgm:pt modelId="{FA0297F4-BAD9-4FFA-8DA0-5543C2DF2BFC}" type="pres">
      <dgm:prSet presAssocID="{D3902DCC-E404-47DD-83EA-4267BECBED95}" presName="textNode" presStyleLbl="node1" presStyleIdx="2" presStyleCnt="5">
        <dgm:presLayoutVars>
          <dgm:bulletEnabled val="1"/>
        </dgm:presLayoutVars>
      </dgm:prSet>
      <dgm:spPr/>
      <dgm:t>
        <a:bodyPr/>
        <a:lstStyle/>
        <a:p>
          <a:endParaRPr lang="en-US"/>
        </a:p>
      </dgm:t>
    </dgm:pt>
    <dgm:pt modelId="{DAD35D56-C792-4108-BA59-330DF928C3B6}" type="pres">
      <dgm:prSet presAssocID="{C6B605DF-0EE7-45F4-ABC7-86897E1D1651}" presName="sibTrans" presStyleCnt="0"/>
      <dgm:spPr/>
    </dgm:pt>
    <dgm:pt modelId="{DFF0DBAC-BD38-4A43-9500-9B374D2D6BF7}" type="pres">
      <dgm:prSet presAssocID="{83228029-3F40-41C4-9F08-E303941C9BE2}" presName="textNode" presStyleLbl="node1" presStyleIdx="3" presStyleCnt="5">
        <dgm:presLayoutVars>
          <dgm:bulletEnabled val="1"/>
        </dgm:presLayoutVars>
      </dgm:prSet>
      <dgm:spPr/>
      <dgm:t>
        <a:bodyPr/>
        <a:lstStyle/>
        <a:p>
          <a:endParaRPr lang="en-US"/>
        </a:p>
      </dgm:t>
    </dgm:pt>
    <dgm:pt modelId="{AA478EEA-26D5-4B07-9612-6A9EEEF68CCE}" type="pres">
      <dgm:prSet presAssocID="{A1B370F9-FA10-4467-A6F6-33B01958D42D}" presName="sibTrans" presStyleCnt="0"/>
      <dgm:spPr/>
    </dgm:pt>
    <dgm:pt modelId="{6CF75CF6-CF5D-411A-968B-EEBFA237F551}" type="pres">
      <dgm:prSet presAssocID="{31175EF4-2AFB-40FF-B87E-F30E3B93C649}" presName="textNode" presStyleLbl="node1" presStyleIdx="4" presStyleCnt="5">
        <dgm:presLayoutVars>
          <dgm:bulletEnabled val="1"/>
        </dgm:presLayoutVars>
      </dgm:prSet>
      <dgm:spPr/>
      <dgm:t>
        <a:bodyPr/>
        <a:lstStyle/>
        <a:p>
          <a:endParaRPr lang="en-US"/>
        </a:p>
      </dgm:t>
    </dgm:pt>
  </dgm:ptLst>
  <dgm:cxnLst>
    <dgm:cxn modelId="{6A22E4F2-A62B-45BF-B1D1-A37EF56AED04}" srcId="{A5448C2A-D074-4339-8B77-7D5CF643BC90}" destId="{D3902DCC-E404-47DD-83EA-4267BECBED95}" srcOrd="2" destOrd="0" parTransId="{3981AD6F-250B-48BC-8FE1-C352AA61CB24}" sibTransId="{C6B605DF-0EE7-45F4-ABC7-86897E1D1651}"/>
    <dgm:cxn modelId="{F13F7E02-9632-4A91-9564-E1F1E064C29E}" srcId="{A5448C2A-D074-4339-8B77-7D5CF643BC90}" destId="{31175EF4-2AFB-40FF-B87E-F30E3B93C649}" srcOrd="4" destOrd="0" parTransId="{D9714E2C-470D-4D0B-AD92-CE2277FC8B0C}" sibTransId="{5EE769E1-5855-4EF0-8D77-32EB3FF2EA72}"/>
    <dgm:cxn modelId="{D7EEF7D8-DAD5-4D1D-81BA-E9B8749281DD}" type="presOf" srcId="{793CB2AB-8B21-4613-B9B2-3E3E4EA8DF59}" destId="{2DE5D025-78AB-49A1-90F0-250C69466CE1}" srcOrd="0" destOrd="0" presId="urn:microsoft.com/office/officeart/2005/8/layout/hProcess9"/>
    <dgm:cxn modelId="{22BC9660-248A-4706-9132-3B657783A20B}" type="presOf" srcId="{D3902DCC-E404-47DD-83EA-4267BECBED95}" destId="{FA0297F4-BAD9-4FFA-8DA0-5543C2DF2BFC}" srcOrd="0" destOrd="0" presId="urn:microsoft.com/office/officeart/2005/8/layout/hProcess9"/>
    <dgm:cxn modelId="{C428723E-14FC-4E4D-8755-6F8D952713F9}" srcId="{A5448C2A-D074-4339-8B77-7D5CF643BC90}" destId="{793CB2AB-8B21-4613-B9B2-3E3E4EA8DF59}" srcOrd="1" destOrd="0" parTransId="{C33367FB-44BE-46C9-AAFE-5E6981929F0E}" sibTransId="{C39DCCBF-1326-4CDA-80A1-56AAA5EE456B}"/>
    <dgm:cxn modelId="{2248CDDB-6DC9-440A-80F3-FD988AED7136}" type="presOf" srcId="{A5448C2A-D074-4339-8B77-7D5CF643BC90}" destId="{84EC7AFA-82D4-4546-9C3F-480824523F58}" srcOrd="0" destOrd="0" presId="urn:microsoft.com/office/officeart/2005/8/layout/hProcess9"/>
    <dgm:cxn modelId="{D2797957-1405-48CA-8C36-6D4367E8CB0E}" type="presOf" srcId="{061BB8BA-C6B4-4602-AC89-15E19FB67D18}" destId="{A9DAA780-AEED-4C46-9026-9D99BC7119D6}" srcOrd="0" destOrd="0" presId="urn:microsoft.com/office/officeart/2005/8/layout/hProcess9"/>
    <dgm:cxn modelId="{C4102985-0E82-4591-A894-8607587E6CFE}" type="presOf" srcId="{83228029-3F40-41C4-9F08-E303941C9BE2}" destId="{DFF0DBAC-BD38-4A43-9500-9B374D2D6BF7}" srcOrd="0" destOrd="0" presId="urn:microsoft.com/office/officeart/2005/8/layout/hProcess9"/>
    <dgm:cxn modelId="{F48D6165-C1AB-4EFA-84F4-AAB5A7EBAFC9}" srcId="{A5448C2A-D074-4339-8B77-7D5CF643BC90}" destId="{061BB8BA-C6B4-4602-AC89-15E19FB67D18}" srcOrd="0" destOrd="0" parTransId="{573B2E24-7893-440E-8733-BF926729B64C}" sibTransId="{D38A7B92-FC34-4CF5-B648-08F55E37ADCE}"/>
    <dgm:cxn modelId="{8CB5E2EA-3922-4ADA-8F09-24B5BC7805D0}" srcId="{A5448C2A-D074-4339-8B77-7D5CF643BC90}" destId="{83228029-3F40-41C4-9F08-E303941C9BE2}" srcOrd="3" destOrd="0" parTransId="{97F47C85-0EBB-430D-B345-47EC0351E4AA}" sibTransId="{A1B370F9-FA10-4467-A6F6-33B01958D42D}"/>
    <dgm:cxn modelId="{AB30668D-32F7-412B-995B-5C31CB3714B9}" type="presOf" srcId="{31175EF4-2AFB-40FF-B87E-F30E3B93C649}" destId="{6CF75CF6-CF5D-411A-968B-EEBFA237F551}" srcOrd="0" destOrd="0" presId="urn:microsoft.com/office/officeart/2005/8/layout/hProcess9"/>
    <dgm:cxn modelId="{254E3B1C-CA61-4312-8DF8-CE56F5475D3F}" type="presParOf" srcId="{84EC7AFA-82D4-4546-9C3F-480824523F58}" destId="{04EA4639-C2E0-4DD4-9543-3CC8FF7D7A99}" srcOrd="0" destOrd="0" presId="urn:microsoft.com/office/officeart/2005/8/layout/hProcess9"/>
    <dgm:cxn modelId="{DDCB185E-5FC6-47A0-B92E-FE59B4EA6F77}" type="presParOf" srcId="{84EC7AFA-82D4-4546-9C3F-480824523F58}" destId="{7598A148-E969-4799-B3A8-4642CE5FCF4A}" srcOrd="1" destOrd="0" presId="urn:microsoft.com/office/officeart/2005/8/layout/hProcess9"/>
    <dgm:cxn modelId="{81AC18E1-0B31-4217-B084-F99C9024A70E}" type="presParOf" srcId="{7598A148-E969-4799-B3A8-4642CE5FCF4A}" destId="{A9DAA780-AEED-4C46-9026-9D99BC7119D6}" srcOrd="0" destOrd="0" presId="urn:microsoft.com/office/officeart/2005/8/layout/hProcess9"/>
    <dgm:cxn modelId="{ED1F2521-5503-417B-A9D5-38DBFF739202}" type="presParOf" srcId="{7598A148-E969-4799-B3A8-4642CE5FCF4A}" destId="{9C488B91-E158-49E8-B4BE-29CA20823BC1}" srcOrd="1" destOrd="0" presId="urn:microsoft.com/office/officeart/2005/8/layout/hProcess9"/>
    <dgm:cxn modelId="{0C9E73C8-39A2-42B8-8A22-5A7D002C8E8E}" type="presParOf" srcId="{7598A148-E969-4799-B3A8-4642CE5FCF4A}" destId="{2DE5D025-78AB-49A1-90F0-250C69466CE1}" srcOrd="2" destOrd="0" presId="urn:microsoft.com/office/officeart/2005/8/layout/hProcess9"/>
    <dgm:cxn modelId="{A9846F4B-D01E-429C-BEBC-6478253A2B36}" type="presParOf" srcId="{7598A148-E969-4799-B3A8-4642CE5FCF4A}" destId="{E6DD8C93-385A-4FCA-87FC-F411B489C13C}" srcOrd="3" destOrd="0" presId="urn:microsoft.com/office/officeart/2005/8/layout/hProcess9"/>
    <dgm:cxn modelId="{7B609922-1821-49AB-9EC2-359EE92C7F31}" type="presParOf" srcId="{7598A148-E969-4799-B3A8-4642CE5FCF4A}" destId="{FA0297F4-BAD9-4FFA-8DA0-5543C2DF2BFC}" srcOrd="4" destOrd="0" presId="urn:microsoft.com/office/officeart/2005/8/layout/hProcess9"/>
    <dgm:cxn modelId="{E65E056A-BAC8-4F55-8BDC-94E3DCF26269}" type="presParOf" srcId="{7598A148-E969-4799-B3A8-4642CE5FCF4A}" destId="{DAD35D56-C792-4108-BA59-330DF928C3B6}" srcOrd="5" destOrd="0" presId="urn:microsoft.com/office/officeart/2005/8/layout/hProcess9"/>
    <dgm:cxn modelId="{13FFA0A3-DE6F-47BC-8DDB-3113735F2378}" type="presParOf" srcId="{7598A148-E969-4799-B3A8-4642CE5FCF4A}" destId="{DFF0DBAC-BD38-4A43-9500-9B374D2D6BF7}" srcOrd="6" destOrd="0" presId="urn:microsoft.com/office/officeart/2005/8/layout/hProcess9"/>
    <dgm:cxn modelId="{BD43D5A6-E4FA-492B-A78F-F52923F371E8}" type="presParOf" srcId="{7598A148-E969-4799-B3A8-4642CE5FCF4A}" destId="{AA478EEA-26D5-4B07-9612-6A9EEEF68CCE}" srcOrd="7" destOrd="0" presId="urn:microsoft.com/office/officeart/2005/8/layout/hProcess9"/>
    <dgm:cxn modelId="{8D2135B7-EC7E-45D7-8571-01943FDF1DF5}" type="presParOf" srcId="{7598A148-E969-4799-B3A8-4642CE5FCF4A}" destId="{6CF75CF6-CF5D-411A-968B-EEBFA237F551}" srcOrd="8"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CFC41-4DB0-40E9-B4FA-E55547FA4AD0}" type="datetimeFigureOut">
              <a:rPr lang="en-US" smtClean="0"/>
              <a:pPr/>
              <a:t>6/14/2015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C3337D-991E-40E5-9F80-2C3839925C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FA7D77-0ADF-42C0-BA39-1B82F9985478}" type="slidenum">
              <a:rPr lang="en-IN"/>
              <a:pPr/>
              <a:t>4</a:t>
            </a:fld>
            <a:endParaRPr lang="en-IN"/>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lnSpc>
                <a:spcPct val="120000"/>
              </a:lnSpc>
            </a:pPr>
            <a:r>
              <a:rPr lang="en-US" sz="1000" b="1" dirty="0" smtClean="0">
                <a:solidFill>
                  <a:schemeClr val="bg1">
                    <a:lumMod val="50000"/>
                  </a:schemeClr>
                </a:solidFill>
                <a:latin typeface="Courier New" pitchFamily="49" charset="0"/>
                <a:cs typeface="Courier New" pitchFamily="49" charset="0"/>
              </a:rPr>
              <a:t>Object </a:t>
            </a:r>
            <a:r>
              <a:rPr lang="en-US" sz="1000" b="1" dirty="0" err="1" smtClean="0">
                <a:solidFill>
                  <a:schemeClr val="bg1">
                    <a:lumMod val="50000"/>
                  </a:schemeClr>
                </a:solidFill>
                <a:latin typeface="Courier New" pitchFamily="49" charset="0"/>
                <a:cs typeface="Courier New" pitchFamily="49" charset="0"/>
              </a:rPr>
              <a:t>getAttribute</a:t>
            </a:r>
            <a:r>
              <a:rPr lang="en-US" sz="1000" b="1" dirty="0" smtClean="0">
                <a:solidFill>
                  <a:schemeClr val="bg1">
                    <a:lumMod val="50000"/>
                  </a:schemeClr>
                </a:solidFill>
                <a:latin typeface="Courier New" pitchFamily="49" charset="0"/>
                <a:cs typeface="Courier New" pitchFamily="49" charset="0"/>
              </a:rPr>
              <a:t>(String name), </a:t>
            </a:r>
          </a:p>
          <a:p>
            <a:pPr marL="0" lvl="1" indent="0">
              <a:lnSpc>
                <a:spcPct val="120000"/>
              </a:lnSpc>
              <a:buNone/>
            </a:pPr>
            <a:r>
              <a:rPr lang="en-US" sz="1000" b="1" dirty="0" smtClean="0">
                <a:solidFill>
                  <a:schemeClr val="bg1">
                    <a:lumMod val="50000"/>
                  </a:schemeClr>
                </a:solidFill>
                <a:latin typeface="Courier New" pitchFamily="49" charset="0"/>
                <a:cs typeface="Courier New" pitchFamily="49" charset="0"/>
              </a:rPr>
              <a:t>	void </a:t>
            </a:r>
            <a:r>
              <a:rPr lang="en-US" sz="1000" b="1" dirty="0" err="1" smtClean="0">
                <a:solidFill>
                  <a:schemeClr val="bg1">
                    <a:lumMod val="50000"/>
                  </a:schemeClr>
                </a:solidFill>
                <a:latin typeface="Courier New" pitchFamily="49" charset="0"/>
                <a:cs typeface="Courier New" pitchFamily="49" charset="0"/>
              </a:rPr>
              <a:t>setAttribute</a:t>
            </a:r>
            <a:r>
              <a:rPr lang="en-US" sz="1000" b="1" dirty="0" smtClean="0">
                <a:solidFill>
                  <a:schemeClr val="bg1">
                    <a:lumMod val="50000"/>
                  </a:schemeClr>
                </a:solidFill>
                <a:latin typeface="Courier New" pitchFamily="49" charset="0"/>
                <a:cs typeface="Courier New" pitchFamily="49" charset="0"/>
              </a:rPr>
              <a:t>(String </a:t>
            </a:r>
            <a:r>
              <a:rPr lang="en-US" sz="1000" b="1" dirty="0" err="1" smtClean="0">
                <a:solidFill>
                  <a:schemeClr val="bg1">
                    <a:lumMod val="50000"/>
                  </a:schemeClr>
                </a:solidFill>
                <a:latin typeface="Courier New" pitchFamily="49" charset="0"/>
                <a:cs typeface="Courier New" pitchFamily="49" charset="0"/>
              </a:rPr>
              <a:t>name,Object</a:t>
            </a:r>
            <a:r>
              <a:rPr lang="en-US" sz="1000" b="1" dirty="0" smtClean="0">
                <a:solidFill>
                  <a:schemeClr val="bg1">
                    <a:lumMod val="50000"/>
                  </a:schemeClr>
                </a:solidFill>
                <a:latin typeface="Courier New" pitchFamily="49" charset="0"/>
                <a:cs typeface="Courier New" pitchFamily="49" charset="0"/>
              </a:rPr>
              <a:t> value)</a:t>
            </a:r>
          </a:p>
          <a:p>
            <a:pPr marL="742950" lvl="2" indent="-342900">
              <a:lnSpc>
                <a:spcPct val="120000"/>
              </a:lnSpc>
            </a:pPr>
            <a:r>
              <a:rPr lang="en-US" sz="1000" dirty="0" smtClean="0"/>
              <a:t>Get and sets attributes in the page scope. </a:t>
            </a:r>
          </a:p>
          <a:p>
            <a:pPr marL="342900" lvl="1" indent="-342900">
              <a:lnSpc>
                <a:spcPct val="120000"/>
              </a:lnSpc>
            </a:pPr>
            <a:r>
              <a:rPr lang="en-US" sz="1000" b="1" dirty="0" smtClean="0">
                <a:solidFill>
                  <a:schemeClr val="bg1">
                    <a:lumMod val="50000"/>
                  </a:schemeClr>
                </a:solidFill>
                <a:latin typeface="Courier New" pitchFamily="49" charset="0"/>
                <a:cs typeface="Courier New" pitchFamily="49" charset="0"/>
              </a:rPr>
              <a:t>Object </a:t>
            </a:r>
            <a:r>
              <a:rPr lang="en-US" sz="1000" b="1" dirty="0" err="1" smtClean="0">
                <a:solidFill>
                  <a:schemeClr val="bg1">
                    <a:lumMod val="50000"/>
                  </a:schemeClr>
                </a:solidFill>
                <a:latin typeface="Courier New" pitchFamily="49" charset="0"/>
                <a:cs typeface="Courier New" pitchFamily="49" charset="0"/>
              </a:rPr>
              <a:t>getAttribute</a:t>
            </a:r>
            <a:r>
              <a:rPr lang="en-US" sz="1000" b="1" dirty="0" smtClean="0">
                <a:solidFill>
                  <a:schemeClr val="bg1">
                    <a:lumMod val="50000"/>
                  </a:schemeClr>
                </a:solidFill>
                <a:latin typeface="Courier New" pitchFamily="49" charset="0"/>
                <a:cs typeface="Courier New" pitchFamily="49" charset="0"/>
              </a:rPr>
              <a:t>(String name, </a:t>
            </a:r>
            <a:r>
              <a:rPr lang="en-US" sz="1000" b="1" dirty="0" err="1" smtClean="0">
                <a:solidFill>
                  <a:schemeClr val="bg1">
                    <a:lumMod val="50000"/>
                  </a:schemeClr>
                </a:solidFill>
                <a:latin typeface="Courier New" pitchFamily="49" charset="0"/>
                <a:cs typeface="Courier New" pitchFamily="49" charset="0"/>
              </a:rPr>
              <a:t>int</a:t>
            </a:r>
            <a:r>
              <a:rPr lang="en-US" sz="1000" b="1" dirty="0" smtClean="0">
                <a:solidFill>
                  <a:schemeClr val="bg1">
                    <a:lumMod val="50000"/>
                  </a:schemeClr>
                </a:solidFill>
                <a:latin typeface="Courier New" pitchFamily="49" charset="0"/>
                <a:cs typeface="Courier New" pitchFamily="49" charset="0"/>
              </a:rPr>
              <a:t> scope)</a:t>
            </a:r>
          </a:p>
          <a:p>
            <a:pPr marL="0" lvl="1" indent="0">
              <a:lnSpc>
                <a:spcPct val="120000"/>
              </a:lnSpc>
              <a:buNone/>
            </a:pPr>
            <a:r>
              <a:rPr lang="en-US" sz="1000" b="1" dirty="0" smtClean="0">
                <a:solidFill>
                  <a:schemeClr val="bg1">
                    <a:lumMod val="50000"/>
                  </a:schemeClr>
                </a:solidFill>
                <a:latin typeface="Courier New" pitchFamily="49" charset="0"/>
                <a:cs typeface="Courier New" pitchFamily="49" charset="0"/>
              </a:rPr>
              <a:t>  void </a:t>
            </a:r>
            <a:r>
              <a:rPr lang="en-US" sz="1000" b="1" dirty="0" err="1" smtClean="0">
                <a:solidFill>
                  <a:schemeClr val="bg1">
                    <a:lumMod val="50000"/>
                  </a:schemeClr>
                </a:solidFill>
                <a:latin typeface="Courier New" pitchFamily="49" charset="0"/>
                <a:cs typeface="Courier New" pitchFamily="49" charset="0"/>
              </a:rPr>
              <a:t>setAttribute</a:t>
            </a:r>
            <a:r>
              <a:rPr lang="en-US" sz="1000" b="1" dirty="0" smtClean="0">
                <a:solidFill>
                  <a:schemeClr val="bg1">
                    <a:lumMod val="50000"/>
                  </a:schemeClr>
                </a:solidFill>
                <a:latin typeface="Courier New" pitchFamily="49" charset="0"/>
                <a:cs typeface="Courier New" pitchFamily="49" charset="0"/>
              </a:rPr>
              <a:t>(String </a:t>
            </a:r>
            <a:r>
              <a:rPr lang="en-US" sz="1000" b="1" dirty="0" err="1" smtClean="0">
                <a:solidFill>
                  <a:schemeClr val="bg1">
                    <a:lumMod val="50000"/>
                  </a:schemeClr>
                </a:solidFill>
                <a:latin typeface="Courier New" pitchFamily="49" charset="0"/>
                <a:cs typeface="Courier New" pitchFamily="49" charset="0"/>
              </a:rPr>
              <a:t>name,Object</a:t>
            </a:r>
            <a:r>
              <a:rPr lang="en-US" sz="1000" b="1" dirty="0" smtClean="0">
                <a:solidFill>
                  <a:schemeClr val="bg1">
                    <a:lumMod val="50000"/>
                  </a:schemeClr>
                </a:solidFill>
                <a:latin typeface="Courier New" pitchFamily="49" charset="0"/>
                <a:cs typeface="Courier New" pitchFamily="49" charset="0"/>
              </a:rPr>
              <a:t> value, </a:t>
            </a:r>
            <a:r>
              <a:rPr lang="en-US" sz="1000" b="1" dirty="0" err="1" smtClean="0">
                <a:solidFill>
                  <a:schemeClr val="bg1">
                    <a:lumMod val="50000"/>
                  </a:schemeClr>
                </a:solidFill>
                <a:latin typeface="Courier New" pitchFamily="49" charset="0"/>
                <a:cs typeface="Courier New" pitchFamily="49" charset="0"/>
              </a:rPr>
              <a:t>int</a:t>
            </a:r>
            <a:r>
              <a:rPr lang="en-US" sz="1000" b="1" dirty="0" smtClean="0">
                <a:solidFill>
                  <a:schemeClr val="bg1">
                    <a:lumMod val="50000"/>
                  </a:schemeClr>
                </a:solidFill>
                <a:latin typeface="Courier New" pitchFamily="49" charset="0"/>
                <a:cs typeface="Courier New" pitchFamily="49" charset="0"/>
              </a:rPr>
              <a:t> scope)</a:t>
            </a:r>
          </a:p>
          <a:p>
            <a:pPr marL="742950" lvl="2" indent="-342900">
              <a:lnSpc>
                <a:spcPct val="120000"/>
              </a:lnSpc>
            </a:pPr>
            <a:r>
              <a:rPr lang="en-US" sz="1000" dirty="0" smtClean="0"/>
              <a:t>Get and sets attributes in the specified scope. </a:t>
            </a:r>
          </a:p>
          <a:p>
            <a:pPr marL="742950" lvl="2" indent="-342900">
              <a:lnSpc>
                <a:spcPct val="120000"/>
              </a:lnSpc>
            </a:pPr>
            <a:r>
              <a:rPr lang="en-US" sz="1000" dirty="0" smtClean="0"/>
              <a:t>static constant for scope is defined in </a:t>
            </a:r>
            <a:r>
              <a:rPr lang="en-US" sz="1000" b="1" dirty="0" err="1" smtClean="0">
                <a:solidFill>
                  <a:schemeClr val="bg1">
                    <a:lumMod val="50000"/>
                  </a:schemeClr>
                </a:solidFill>
                <a:latin typeface="Courier New" pitchFamily="49" charset="0"/>
                <a:cs typeface="Courier New" pitchFamily="49" charset="0"/>
              </a:rPr>
              <a:t>PageContext</a:t>
            </a:r>
            <a:r>
              <a:rPr lang="en-US" sz="1000" b="1" dirty="0" smtClean="0">
                <a:solidFill>
                  <a:schemeClr val="bg1">
                    <a:lumMod val="50000"/>
                  </a:schemeClr>
                </a:solidFill>
                <a:latin typeface="Courier New" pitchFamily="49" charset="0"/>
                <a:cs typeface="Courier New" pitchFamily="49" charset="0"/>
              </a:rPr>
              <a:t> class </a:t>
            </a:r>
            <a:r>
              <a:rPr lang="en-US" sz="1000" dirty="0" smtClean="0"/>
              <a:t>as</a:t>
            </a:r>
            <a:r>
              <a:rPr lang="en-US" sz="1000" b="1" dirty="0" smtClean="0">
                <a:solidFill>
                  <a:schemeClr val="bg1">
                    <a:lumMod val="50000"/>
                  </a:schemeClr>
                </a:solidFill>
                <a:latin typeface="Courier New" pitchFamily="49" charset="0"/>
                <a:cs typeface="Courier New" pitchFamily="49" charset="0"/>
              </a:rPr>
              <a:t> </a:t>
            </a:r>
          </a:p>
          <a:p>
            <a:pPr lvl="1">
              <a:lnSpc>
                <a:spcPct val="120000"/>
              </a:lnSpc>
            </a:pPr>
            <a:r>
              <a:rPr lang="en-US" sz="1000" b="1" dirty="0" smtClean="0">
                <a:solidFill>
                  <a:schemeClr val="bg1">
                    <a:lumMod val="50000"/>
                  </a:schemeClr>
                </a:solidFill>
                <a:latin typeface="Courier New" pitchFamily="49" charset="0"/>
                <a:cs typeface="Courier New" pitchFamily="49" charset="0"/>
              </a:rPr>
              <a:t>APPLICATION_SCOPE, SESSION_SCOPE , REQUEST_SCOPE and PAGE_SCOPE</a:t>
            </a:r>
          </a:p>
          <a:p>
            <a:pPr lvl="1">
              <a:lnSpc>
                <a:spcPct val="120000"/>
              </a:lnSpc>
            </a:pPr>
            <a:r>
              <a:rPr lang="en-US" sz="1000" b="1" dirty="0" err="1" smtClean="0">
                <a:solidFill>
                  <a:schemeClr val="bg1">
                    <a:lumMod val="50000"/>
                  </a:schemeClr>
                </a:solidFill>
                <a:latin typeface="Courier New" pitchFamily="49" charset="0"/>
                <a:cs typeface="Courier New" pitchFamily="49" charset="0"/>
              </a:rPr>
              <a:t>IllegalArgumentException</a:t>
            </a:r>
            <a:r>
              <a:rPr lang="en-US" sz="1000" dirty="0" smtClean="0"/>
              <a:t>  is thrown by  if the scope is invalid </a:t>
            </a:r>
          </a:p>
          <a:p>
            <a:pPr marL="342900" lvl="1" indent="-342900">
              <a:lnSpc>
                <a:spcPct val="120000"/>
              </a:lnSpc>
            </a:pPr>
            <a:r>
              <a:rPr lang="en-US" sz="1000" dirty="0" smtClean="0"/>
              <a:t> </a:t>
            </a:r>
            <a:r>
              <a:rPr lang="en-US" sz="1000" b="1" dirty="0" err="1" smtClean="0">
                <a:solidFill>
                  <a:schemeClr val="bg1">
                    <a:lumMod val="50000"/>
                  </a:schemeClr>
                </a:solidFill>
                <a:latin typeface="Courier New" pitchFamily="49" charset="0"/>
                <a:cs typeface="Courier New" pitchFamily="49" charset="0"/>
              </a:rPr>
              <a:t>IllegalStateException</a:t>
            </a:r>
            <a:r>
              <a:rPr lang="en-US" sz="1000" dirty="0" smtClean="0"/>
              <a:t>  is </a:t>
            </a:r>
            <a:r>
              <a:rPr lang="en-US" sz="1000" dirty="0" err="1" smtClean="0"/>
              <a:t>thown</a:t>
            </a:r>
            <a:r>
              <a:rPr lang="en-US" sz="1000" dirty="0" smtClean="0"/>
              <a:t> if the scope is </a:t>
            </a:r>
            <a:r>
              <a:rPr lang="en-US" sz="1000" b="1" dirty="0" err="1" smtClean="0">
                <a:solidFill>
                  <a:schemeClr val="bg1">
                    <a:lumMod val="50000"/>
                  </a:schemeClr>
                </a:solidFill>
                <a:latin typeface="Courier New" pitchFamily="49" charset="0"/>
                <a:cs typeface="Courier New" pitchFamily="49" charset="0"/>
              </a:rPr>
              <a:t>PageContext.SESSION_SCOPE</a:t>
            </a:r>
            <a:r>
              <a:rPr lang="en-US" sz="1000" dirty="0" smtClean="0"/>
              <a:t> but the page that was requested does not participate in a session or the session has been invalidated. </a:t>
            </a:r>
            <a:br>
              <a:rPr lang="en-US" sz="1000" dirty="0" smtClean="0"/>
            </a:br>
            <a:r>
              <a:rPr lang="en-US" sz="1000" b="1" dirty="0" smtClean="0">
                <a:solidFill>
                  <a:schemeClr val="bg1">
                    <a:lumMod val="50000"/>
                  </a:schemeClr>
                </a:solidFill>
                <a:latin typeface="Courier New" pitchFamily="49" charset="0"/>
                <a:cs typeface="Courier New" pitchFamily="49" charset="0"/>
              </a:rPr>
              <a:t>Object </a:t>
            </a:r>
            <a:r>
              <a:rPr lang="en-US" sz="1000" b="1" dirty="0" err="1" smtClean="0">
                <a:solidFill>
                  <a:schemeClr val="bg1">
                    <a:lumMod val="50000"/>
                  </a:schemeClr>
                </a:solidFill>
                <a:latin typeface="Courier New" pitchFamily="49" charset="0"/>
                <a:cs typeface="Courier New" pitchFamily="49" charset="0"/>
              </a:rPr>
              <a:t>findAttribute</a:t>
            </a:r>
            <a:r>
              <a:rPr lang="en-US" sz="1000" b="1" dirty="0" smtClean="0">
                <a:solidFill>
                  <a:schemeClr val="bg1">
                    <a:lumMod val="50000"/>
                  </a:schemeClr>
                </a:solidFill>
                <a:latin typeface="Courier New" pitchFamily="49" charset="0"/>
                <a:cs typeface="Courier New" pitchFamily="49" charset="0"/>
              </a:rPr>
              <a:t>(String name):</a:t>
            </a:r>
          </a:p>
          <a:p>
            <a:pPr marL="742950" lvl="2" indent="-342900">
              <a:lnSpc>
                <a:spcPct val="120000"/>
              </a:lnSpc>
            </a:pPr>
            <a:r>
              <a:rPr lang="en-US" sz="1000" dirty="0" smtClean="0"/>
              <a:t>Searches for the named attribute in page, request, session (if valid), and application scope(s) in order and returns the value associated or null.</a:t>
            </a:r>
          </a:p>
          <a:p>
            <a:r>
              <a:rPr lang="en-US" sz="1000" b="1" dirty="0" smtClean="0">
                <a:solidFill>
                  <a:schemeClr val="bg1">
                    <a:lumMod val="50000"/>
                  </a:schemeClr>
                </a:solidFill>
                <a:latin typeface="Courier New" pitchFamily="49" charset="0"/>
                <a:cs typeface="Courier New" pitchFamily="49" charset="0"/>
              </a:rPr>
              <a:t>void </a:t>
            </a:r>
            <a:r>
              <a:rPr lang="en-US" sz="1000" b="1" dirty="0" err="1" smtClean="0">
                <a:solidFill>
                  <a:schemeClr val="bg1">
                    <a:lumMod val="50000"/>
                  </a:schemeClr>
                </a:solidFill>
                <a:latin typeface="Courier New" pitchFamily="49" charset="0"/>
                <a:cs typeface="Courier New" pitchFamily="49" charset="0"/>
              </a:rPr>
              <a:t>removeAttribute</a:t>
            </a:r>
            <a:r>
              <a:rPr lang="en-US" sz="1000" b="1" dirty="0" smtClean="0">
                <a:solidFill>
                  <a:schemeClr val="bg1">
                    <a:lumMod val="50000"/>
                  </a:schemeClr>
                </a:solidFill>
                <a:latin typeface="Courier New" pitchFamily="49" charset="0"/>
                <a:cs typeface="Courier New" pitchFamily="49" charset="0"/>
              </a:rPr>
              <a:t>(</a:t>
            </a:r>
            <a:r>
              <a:rPr lang="en-US" sz="1000" b="1" dirty="0" err="1" smtClean="0">
                <a:solidFill>
                  <a:schemeClr val="bg1">
                    <a:lumMod val="50000"/>
                  </a:schemeClr>
                </a:solidFill>
                <a:latin typeface="Courier New" pitchFamily="49" charset="0"/>
                <a:cs typeface="Courier New" pitchFamily="49" charset="0"/>
              </a:rPr>
              <a:t>java.lang.String</a:t>
            </a:r>
            <a:r>
              <a:rPr lang="en-US" sz="1000" b="1" dirty="0" smtClean="0">
                <a:solidFill>
                  <a:schemeClr val="bg1">
                    <a:lumMod val="50000"/>
                  </a:schemeClr>
                </a:solidFill>
                <a:latin typeface="Courier New" pitchFamily="49" charset="0"/>
                <a:cs typeface="Courier New" pitchFamily="49" charset="0"/>
              </a:rPr>
              <a:t> name)</a:t>
            </a:r>
          </a:p>
          <a:p>
            <a:pPr lvl="1"/>
            <a:r>
              <a:rPr lang="en-US" sz="1000" dirty="0" smtClean="0"/>
              <a:t>Remove the object reference associated with the given name from all scopes</a:t>
            </a:r>
          </a:p>
          <a:p>
            <a:r>
              <a:rPr lang="en-US" sz="1000" b="1" dirty="0" smtClean="0">
                <a:solidFill>
                  <a:schemeClr val="bg1">
                    <a:lumMod val="50000"/>
                  </a:schemeClr>
                </a:solidFill>
                <a:latin typeface="Courier New" pitchFamily="49" charset="0"/>
                <a:cs typeface="Courier New" pitchFamily="49" charset="0"/>
              </a:rPr>
              <a:t>void </a:t>
            </a:r>
            <a:r>
              <a:rPr lang="en-US" sz="1000" b="1" dirty="0" err="1" smtClean="0">
                <a:solidFill>
                  <a:schemeClr val="bg1">
                    <a:lumMod val="50000"/>
                  </a:schemeClr>
                </a:solidFill>
                <a:latin typeface="Courier New" pitchFamily="49" charset="0"/>
                <a:cs typeface="Courier New" pitchFamily="49" charset="0"/>
              </a:rPr>
              <a:t>removeAttribute</a:t>
            </a:r>
            <a:r>
              <a:rPr lang="en-US" sz="1000" b="1" dirty="0" smtClean="0">
                <a:solidFill>
                  <a:schemeClr val="bg1">
                    <a:lumMod val="50000"/>
                  </a:schemeClr>
                </a:solidFill>
                <a:latin typeface="Courier New" pitchFamily="49" charset="0"/>
                <a:cs typeface="Courier New" pitchFamily="49" charset="0"/>
              </a:rPr>
              <a:t>(</a:t>
            </a:r>
            <a:r>
              <a:rPr lang="en-US" sz="1000" b="1" dirty="0" err="1" smtClean="0">
                <a:solidFill>
                  <a:schemeClr val="bg1">
                    <a:lumMod val="50000"/>
                  </a:schemeClr>
                </a:solidFill>
                <a:latin typeface="Courier New" pitchFamily="49" charset="0"/>
                <a:cs typeface="Courier New" pitchFamily="49" charset="0"/>
              </a:rPr>
              <a:t>java.lang.String</a:t>
            </a:r>
            <a:r>
              <a:rPr lang="en-US" sz="1000" b="1" dirty="0" smtClean="0">
                <a:solidFill>
                  <a:schemeClr val="bg1">
                    <a:lumMod val="50000"/>
                  </a:schemeClr>
                </a:solidFill>
                <a:latin typeface="Courier New" pitchFamily="49" charset="0"/>
                <a:cs typeface="Courier New" pitchFamily="49" charset="0"/>
              </a:rPr>
              <a:t> name, </a:t>
            </a:r>
            <a:r>
              <a:rPr lang="en-US" sz="1000" b="1" dirty="0" err="1" smtClean="0">
                <a:solidFill>
                  <a:schemeClr val="bg1">
                    <a:lumMod val="50000"/>
                  </a:schemeClr>
                </a:solidFill>
                <a:latin typeface="Courier New" pitchFamily="49" charset="0"/>
                <a:cs typeface="Courier New" pitchFamily="49" charset="0"/>
              </a:rPr>
              <a:t>int</a:t>
            </a:r>
            <a:r>
              <a:rPr lang="en-US" sz="1000" b="1" dirty="0" smtClean="0">
                <a:solidFill>
                  <a:schemeClr val="bg1">
                    <a:lumMod val="50000"/>
                  </a:schemeClr>
                </a:solidFill>
                <a:latin typeface="Courier New" pitchFamily="49" charset="0"/>
                <a:cs typeface="Courier New" pitchFamily="49" charset="0"/>
              </a:rPr>
              <a:t> scope)</a:t>
            </a:r>
          </a:p>
          <a:p>
            <a:pPr lvl="1"/>
            <a:r>
              <a:rPr lang="en-US" sz="1000" dirty="0" smtClean="0"/>
              <a:t>Remove the object reference associated with the specified name in the given scope</a:t>
            </a:r>
          </a:p>
          <a:p>
            <a:r>
              <a:rPr lang="en-US" sz="1000" b="1" dirty="0" err="1" smtClean="0">
                <a:solidFill>
                  <a:schemeClr val="bg1">
                    <a:lumMod val="50000"/>
                  </a:schemeClr>
                </a:solidFill>
                <a:latin typeface="Courier New" pitchFamily="49" charset="0"/>
                <a:cs typeface="Courier New" pitchFamily="49" charset="0"/>
              </a:rPr>
              <a:t>JspWriter</a:t>
            </a:r>
            <a:r>
              <a:rPr lang="en-US" sz="1000" b="1" dirty="0" smtClean="0">
                <a:solidFill>
                  <a:schemeClr val="bg1">
                    <a:lumMod val="50000"/>
                  </a:schemeClr>
                </a:solidFill>
                <a:latin typeface="Courier New" pitchFamily="49" charset="0"/>
                <a:cs typeface="Courier New" pitchFamily="49" charset="0"/>
              </a:rPr>
              <a:t> </a:t>
            </a:r>
            <a:r>
              <a:rPr lang="en-US" sz="1000" b="1" dirty="0" err="1" smtClean="0">
                <a:solidFill>
                  <a:schemeClr val="bg1">
                    <a:lumMod val="50000"/>
                  </a:schemeClr>
                </a:solidFill>
                <a:latin typeface="Courier New" pitchFamily="49" charset="0"/>
                <a:cs typeface="Courier New" pitchFamily="49" charset="0"/>
              </a:rPr>
              <a:t>getOut</a:t>
            </a:r>
            <a:r>
              <a:rPr lang="en-US" sz="1000" b="1" dirty="0" smtClean="0">
                <a:solidFill>
                  <a:schemeClr val="bg1">
                    <a:lumMod val="50000"/>
                  </a:schemeClr>
                </a:solidFill>
                <a:latin typeface="Courier New" pitchFamily="49" charset="0"/>
                <a:cs typeface="Courier New" pitchFamily="49" charset="0"/>
              </a:rPr>
              <a:t>()</a:t>
            </a:r>
          </a:p>
          <a:p>
            <a:pPr lvl="1"/>
            <a:r>
              <a:rPr lang="en-US" sz="1000" dirty="0" smtClean="0"/>
              <a:t>Returns out object using which output can be written</a:t>
            </a:r>
          </a:p>
          <a:p>
            <a:pPr lvl="1">
              <a:lnSpc>
                <a:spcPct val="120000"/>
              </a:lnSpc>
            </a:pPr>
            <a:endParaRPr lang="en-US" sz="1000" b="1" dirty="0" smtClean="0">
              <a:solidFill>
                <a:schemeClr val="bg1">
                  <a:lumMod val="50000"/>
                </a:schemeClr>
              </a:solidFill>
              <a:latin typeface="Courier New" pitchFamily="49" charset="0"/>
              <a:cs typeface="Courier New" pitchFamily="49" charset="0"/>
            </a:endParaRPr>
          </a:p>
          <a:p>
            <a:endParaRPr lang="en-US" sz="1000" dirty="0"/>
          </a:p>
        </p:txBody>
      </p:sp>
      <p:sp>
        <p:nvSpPr>
          <p:cNvPr id="4" name="Slide Number Placeholder 3"/>
          <p:cNvSpPr>
            <a:spLocks noGrp="1"/>
          </p:cNvSpPr>
          <p:nvPr>
            <p:ph type="sldNum" sz="quarter" idx="10"/>
          </p:nvPr>
        </p:nvSpPr>
        <p:spPr/>
        <p:txBody>
          <a:bodyPr/>
          <a:lstStyle/>
          <a:p>
            <a:pPr>
              <a:defRPr/>
            </a:pPr>
            <a:fld id="{003FAE47-1EA5-4076-85B7-8E168F897747}" type="slidenum">
              <a:rPr lang="en-US" smtClean="0"/>
              <a:pPr>
                <a:defRPr/>
              </a:pPr>
              <a:t>7</a:t>
            </a:fld>
            <a:endParaRPr lang="en-US"/>
          </a:p>
        </p:txBody>
      </p:sp>
    </p:spTree>
    <p:extLst>
      <p:ext uri="{BB962C8B-B14F-4D97-AF65-F5344CB8AC3E}">
        <p14:creationId xmlns="" xmlns:p14="http://schemas.microsoft.com/office/powerpoint/2010/main" val="200471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sz="1000" dirty="0" smtClean="0"/>
              <a:t>Methods:</a:t>
            </a:r>
          </a:p>
          <a:p>
            <a:pPr lvl="1">
              <a:lnSpc>
                <a:spcPct val="110000"/>
              </a:lnSpc>
            </a:pPr>
            <a:r>
              <a:rPr lang="en-US" sz="1000" b="1" dirty="0" smtClean="0">
                <a:solidFill>
                  <a:schemeClr val="bg1">
                    <a:lumMod val="50000"/>
                  </a:schemeClr>
                </a:solidFill>
                <a:latin typeface="Courier New" pitchFamily="49" charset="0"/>
                <a:ea typeface="+mn-ea"/>
                <a:cs typeface="Courier New" pitchFamily="49" charset="0"/>
              </a:rPr>
              <a:t>void invoke(</a:t>
            </a:r>
            <a:r>
              <a:rPr lang="en-US" sz="1000" b="1" dirty="0" err="1" smtClean="0">
                <a:solidFill>
                  <a:schemeClr val="bg1">
                    <a:lumMod val="50000"/>
                  </a:schemeClr>
                </a:solidFill>
                <a:latin typeface="Courier New" pitchFamily="49" charset="0"/>
                <a:ea typeface="+mn-ea"/>
                <a:cs typeface="Courier New" pitchFamily="49" charset="0"/>
              </a:rPr>
              <a:t>java.io.Writer</a:t>
            </a:r>
            <a:r>
              <a:rPr lang="en-US" sz="1000" b="1" dirty="0" smtClean="0">
                <a:solidFill>
                  <a:schemeClr val="bg1">
                    <a:lumMod val="50000"/>
                  </a:schemeClr>
                </a:solidFill>
                <a:latin typeface="Courier New" pitchFamily="49" charset="0"/>
                <a:ea typeface="+mn-ea"/>
                <a:cs typeface="Courier New" pitchFamily="49" charset="0"/>
              </a:rPr>
              <a:t> out) throws </a:t>
            </a:r>
            <a:r>
              <a:rPr lang="en-US" sz="1000" b="1" dirty="0" err="1" smtClean="0">
                <a:solidFill>
                  <a:schemeClr val="bg1">
                    <a:lumMod val="50000"/>
                  </a:schemeClr>
                </a:solidFill>
                <a:latin typeface="Courier New" pitchFamily="49" charset="0"/>
                <a:ea typeface="+mn-ea"/>
                <a:cs typeface="Courier New" pitchFamily="49" charset="0"/>
              </a:rPr>
              <a:t>JspException</a:t>
            </a:r>
            <a:r>
              <a:rPr lang="en-US" sz="1000" b="1" dirty="0" smtClean="0">
                <a:solidFill>
                  <a:schemeClr val="bg1">
                    <a:lumMod val="50000"/>
                  </a:schemeClr>
                </a:solidFill>
                <a:latin typeface="Courier New" pitchFamily="49" charset="0"/>
                <a:ea typeface="+mn-ea"/>
                <a:cs typeface="Courier New" pitchFamily="49" charset="0"/>
              </a:rPr>
              <a:t>, </a:t>
            </a:r>
            <a:r>
              <a:rPr lang="en-US" sz="1000" b="1" dirty="0" err="1" smtClean="0">
                <a:solidFill>
                  <a:schemeClr val="bg1">
                    <a:lumMod val="50000"/>
                  </a:schemeClr>
                </a:solidFill>
                <a:latin typeface="Courier New" pitchFamily="49" charset="0"/>
                <a:ea typeface="+mn-ea"/>
                <a:cs typeface="Courier New" pitchFamily="49" charset="0"/>
              </a:rPr>
              <a:t>java.io.IOException</a:t>
            </a:r>
            <a:r>
              <a:rPr lang="en-US" sz="1000" b="1" dirty="0" smtClean="0">
                <a:solidFill>
                  <a:schemeClr val="bg1">
                    <a:lumMod val="50000"/>
                  </a:schemeClr>
                </a:solidFill>
                <a:latin typeface="Courier New" pitchFamily="49" charset="0"/>
                <a:ea typeface="+mn-ea"/>
                <a:cs typeface="Courier New" pitchFamily="49" charset="0"/>
              </a:rPr>
              <a:t>: </a:t>
            </a:r>
            <a:r>
              <a:rPr lang="en-US" sz="1000" dirty="0" smtClean="0"/>
              <a:t>Executes the fragment and directs all output to the given Writer, or the </a:t>
            </a:r>
            <a:r>
              <a:rPr lang="en-US" sz="1000" dirty="0" err="1" smtClean="0"/>
              <a:t>JspWriter</a:t>
            </a:r>
            <a:r>
              <a:rPr lang="en-US" sz="1000" dirty="0" smtClean="0"/>
              <a:t> returned by the </a:t>
            </a:r>
            <a:r>
              <a:rPr lang="en-US" sz="1000" b="1" dirty="0" err="1" smtClean="0">
                <a:solidFill>
                  <a:schemeClr val="bg1">
                    <a:lumMod val="50000"/>
                  </a:schemeClr>
                </a:solidFill>
                <a:latin typeface="Courier New" pitchFamily="49" charset="0"/>
                <a:ea typeface="+mn-ea"/>
                <a:cs typeface="Courier New" pitchFamily="49" charset="0"/>
              </a:rPr>
              <a:t>getOut</a:t>
            </a:r>
            <a:r>
              <a:rPr lang="en-US" sz="1000" b="1" dirty="0" smtClean="0">
                <a:solidFill>
                  <a:schemeClr val="bg1">
                    <a:lumMod val="50000"/>
                  </a:schemeClr>
                </a:solidFill>
                <a:latin typeface="Courier New" pitchFamily="49" charset="0"/>
                <a:ea typeface="+mn-ea"/>
                <a:cs typeface="Courier New" pitchFamily="49" charset="0"/>
              </a:rPr>
              <a:t>() </a:t>
            </a:r>
            <a:r>
              <a:rPr lang="en-US" sz="1000" dirty="0" smtClean="0"/>
              <a:t>method of the </a:t>
            </a:r>
            <a:r>
              <a:rPr lang="en-US" sz="1000" b="1" dirty="0" err="1" smtClean="0">
                <a:solidFill>
                  <a:schemeClr val="bg1">
                    <a:lumMod val="50000"/>
                  </a:schemeClr>
                </a:solidFill>
                <a:latin typeface="Courier New" pitchFamily="49" charset="0"/>
                <a:ea typeface="+mn-ea"/>
                <a:cs typeface="Courier New" pitchFamily="49" charset="0"/>
              </a:rPr>
              <a:t>JspContext</a:t>
            </a:r>
            <a:r>
              <a:rPr lang="en-US" sz="1000" dirty="0" smtClean="0"/>
              <a:t> associated with the fragment if out is </a:t>
            </a:r>
            <a:r>
              <a:rPr lang="en-US" sz="1000" b="1" dirty="0" smtClean="0">
                <a:solidFill>
                  <a:schemeClr val="bg1">
                    <a:lumMod val="50000"/>
                  </a:schemeClr>
                </a:solidFill>
                <a:latin typeface="Courier New" pitchFamily="49" charset="0"/>
                <a:ea typeface="+mn-ea"/>
                <a:cs typeface="Courier New" pitchFamily="49" charset="0"/>
              </a:rPr>
              <a:t>null</a:t>
            </a:r>
            <a:r>
              <a:rPr lang="en-US" sz="1000" dirty="0" smtClean="0"/>
              <a:t>.</a:t>
            </a:r>
          </a:p>
          <a:p>
            <a:pPr lvl="1">
              <a:lnSpc>
                <a:spcPct val="110000"/>
              </a:lnSpc>
            </a:pPr>
            <a:r>
              <a:rPr lang="en-US" sz="1000" b="1" dirty="0" err="1" smtClean="0">
                <a:solidFill>
                  <a:schemeClr val="bg1">
                    <a:lumMod val="50000"/>
                  </a:schemeClr>
                </a:solidFill>
                <a:latin typeface="Courier New" pitchFamily="49" charset="0"/>
                <a:ea typeface="+mn-ea"/>
                <a:cs typeface="Courier New" pitchFamily="49" charset="0"/>
              </a:rPr>
              <a:t>JspContext</a:t>
            </a:r>
            <a:r>
              <a:rPr lang="en-US" sz="1000" b="1" dirty="0" smtClean="0">
                <a:solidFill>
                  <a:schemeClr val="bg1">
                    <a:lumMod val="50000"/>
                  </a:schemeClr>
                </a:solidFill>
                <a:latin typeface="Courier New" pitchFamily="49" charset="0"/>
                <a:ea typeface="+mn-ea"/>
                <a:cs typeface="Courier New" pitchFamily="49" charset="0"/>
              </a:rPr>
              <a:t> </a:t>
            </a:r>
            <a:r>
              <a:rPr lang="en-US" sz="1000" b="1" dirty="0" err="1" smtClean="0">
                <a:solidFill>
                  <a:schemeClr val="bg1">
                    <a:lumMod val="50000"/>
                  </a:schemeClr>
                </a:solidFill>
                <a:latin typeface="Courier New" pitchFamily="49" charset="0"/>
                <a:ea typeface="+mn-ea"/>
                <a:cs typeface="Courier New" pitchFamily="49" charset="0"/>
              </a:rPr>
              <a:t>getJspContext</a:t>
            </a:r>
            <a:r>
              <a:rPr lang="en-US" sz="1000" b="1" dirty="0" smtClean="0">
                <a:solidFill>
                  <a:schemeClr val="bg1">
                    <a:lumMod val="50000"/>
                  </a:schemeClr>
                </a:solidFill>
                <a:latin typeface="Courier New" pitchFamily="49" charset="0"/>
                <a:ea typeface="+mn-ea"/>
                <a:cs typeface="Courier New" pitchFamily="49" charset="0"/>
              </a:rPr>
              <a:t>() </a:t>
            </a:r>
          </a:p>
          <a:p>
            <a:endParaRPr lang="en-US" dirty="0"/>
          </a:p>
        </p:txBody>
      </p:sp>
      <p:sp>
        <p:nvSpPr>
          <p:cNvPr id="4" name="Slide Number Placeholder 3"/>
          <p:cNvSpPr>
            <a:spLocks noGrp="1"/>
          </p:cNvSpPr>
          <p:nvPr>
            <p:ph type="sldNum" sz="quarter" idx="10"/>
          </p:nvPr>
        </p:nvSpPr>
        <p:spPr/>
        <p:txBody>
          <a:bodyPr/>
          <a:lstStyle/>
          <a:p>
            <a:pPr>
              <a:defRPr/>
            </a:pPr>
            <a:fld id="{003FAE47-1EA5-4076-85B7-8E168F897747}" type="slidenum">
              <a:rPr lang="en-US" smtClean="0"/>
              <a:pPr>
                <a:defRPr/>
              </a:pPr>
              <a:t>8</a:t>
            </a:fld>
            <a:endParaRPr lang="en-US"/>
          </a:p>
        </p:txBody>
      </p:sp>
    </p:spTree>
    <p:extLst>
      <p:ext uri="{BB962C8B-B14F-4D97-AF65-F5344CB8AC3E}">
        <p14:creationId xmlns="" xmlns:p14="http://schemas.microsoft.com/office/powerpoint/2010/main" val="810819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Exercise simple tag handler with attributes without body</a:t>
            </a:r>
          </a:p>
          <a:p>
            <a:r>
              <a:rPr lang="en-US" dirty="0" smtClean="0"/>
              <a:t>Exercise simple tag handler with attributes with body</a:t>
            </a:r>
          </a:p>
          <a:p>
            <a:endParaRPr lang="en-US" dirty="0"/>
          </a:p>
        </p:txBody>
      </p:sp>
      <p:sp>
        <p:nvSpPr>
          <p:cNvPr id="4" name="Slide Number Placeholder 3"/>
          <p:cNvSpPr>
            <a:spLocks noGrp="1"/>
          </p:cNvSpPr>
          <p:nvPr>
            <p:ph type="sldNum" sz="quarter" idx="10"/>
          </p:nvPr>
        </p:nvSpPr>
        <p:spPr/>
        <p:txBody>
          <a:bodyPr/>
          <a:lstStyle/>
          <a:p>
            <a:pPr>
              <a:defRPr/>
            </a:pPr>
            <a:fld id="{003FAE47-1EA5-4076-85B7-8E168F897747}" type="slidenum">
              <a:rPr lang="en-US" smtClean="0"/>
              <a:pPr>
                <a:defRPr/>
              </a:pPr>
              <a:t>34</a:t>
            </a:fld>
            <a:endParaRPr lang="en-US"/>
          </a:p>
        </p:txBody>
      </p:sp>
    </p:spTree>
    <p:extLst>
      <p:ext uri="{BB962C8B-B14F-4D97-AF65-F5344CB8AC3E}">
        <p14:creationId xmlns="" xmlns:p14="http://schemas.microsoft.com/office/powerpoint/2010/main" val="4155432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FA7D77-0ADF-42C0-BA39-1B82F9985478}" type="slidenum">
              <a:rPr lang="en-IN"/>
              <a:pPr/>
              <a:t>35</a:t>
            </a:fld>
            <a:endParaRPr lang="en-IN"/>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03FAE47-1EA5-4076-85B7-8E168F897747}" type="slidenum">
              <a:rPr lang="en-US" smtClean="0"/>
              <a:pPr>
                <a:defRPr/>
              </a:pPr>
              <a:t>51</a:t>
            </a:fld>
            <a:endParaRPr lang="en-US"/>
          </a:p>
        </p:txBody>
      </p:sp>
    </p:spTree>
    <p:extLst>
      <p:ext uri="{BB962C8B-B14F-4D97-AF65-F5344CB8AC3E}">
        <p14:creationId xmlns="" xmlns:p14="http://schemas.microsoft.com/office/powerpoint/2010/main" val="3109610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7A2EF5B-814B-4D0F-9154-61BF50578894}" type="datetimeFigureOut">
              <a:rPr lang="en-US" smtClean="0"/>
              <a:pPr/>
              <a:t>6/14/2015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F6D3AAD-5540-46F5-B44D-E1C3AF1F351D}"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A2EF5B-814B-4D0F-9154-61BF50578894}" type="datetimeFigureOut">
              <a:rPr lang="en-US" smtClean="0"/>
              <a:pPr/>
              <a:t>6/14/2015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D3AAD-5540-46F5-B44D-E1C3AF1F35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A2EF5B-814B-4D0F-9154-61BF50578894}" type="datetimeFigureOut">
              <a:rPr lang="en-US" smtClean="0"/>
              <a:pPr/>
              <a:t>6/14/2015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D3AAD-5540-46F5-B44D-E1C3AF1F35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7A2EF5B-814B-4D0F-9154-61BF50578894}" type="datetimeFigureOut">
              <a:rPr lang="en-US" smtClean="0"/>
              <a:pPr/>
              <a:t>6/14/2015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D3AAD-5540-46F5-B44D-E1C3AF1F351D}"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A2EF5B-814B-4D0F-9154-61BF50578894}" type="datetimeFigureOut">
              <a:rPr lang="en-US" smtClean="0"/>
              <a:pPr/>
              <a:t>6/14/2015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F6D3AAD-5540-46F5-B44D-E1C3AF1F351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7A2EF5B-814B-4D0F-9154-61BF50578894}" type="datetimeFigureOut">
              <a:rPr lang="en-US" smtClean="0"/>
              <a:pPr/>
              <a:t>6/14/2015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6D3AAD-5540-46F5-B44D-E1C3AF1F351D}"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7A2EF5B-814B-4D0F-9154-61BF50578894}" type="datetimeFigureOut">
              <a:rPr lang="en-US" smtClean="0"/>
              <a:pPr/>
              <a:t>6/14/2015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6D3AAD-5540-46F5-B44D-E1C3AF1F351D}"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A2EF5B-814B-4D0F-9154-61BF50578894}" type="datetimeFigureOut">
              <a:rPr lang="en-US" smtClean="0"/>
              <a:pPr/>
              <a:t>6/14/2015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6D3AAD-5540-46F5-B44D-E1C3AF1F35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2EF5B-814B-4D0F-9154-61BF50578894}" type="datetimeFigureOut">
              <a:rPr lang="en-US" smtClean="0"/>
              <a:pPr/>
              <a:t>6/14/2015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6D3AAD-5540-46F5-B44D-E1C3AF1F35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A2EF5B-814B-4D0F-9154-61BF50578894}" type="datetimeFigureOut">
              <a:rPr lang="en-US" smtClean="0"/>
              <a:pPr/>
              <a:t>6/14/2015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6D3AAD-5540-46F5-B44D-E1C3AF1F351D}"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A2EF5B-814B-4D0F-9154-61BF50578894}" type="datetimeFigureOut">
              <a:rPr lang="en-US" smtClean="0"/>
              <a:pPr/>
              <a:t>6/14/2015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F6D3AAD-5540-46F5-B44D-E1C3AF1F351D}"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7A2EF5B-814B-4D0F-9154-61BF50578894}" type="datetimeFigureOut">
              <a:rPr lang="en-US" smtClean="0"/>
              <a:pPr/>
              <a:t>6/14/2015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F6D3AAD-5540-46F5-B44D-E1C3AF1F35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Custom Tags</a:t>
            </a:r>
          </a:p>
        </p:txBody>
      </p:sp>
    </p:spTree>
    <p:extLst>
      <p:ext uri="{BB962C8B-B14F-4D97-AF65-F5344CB8AC3E}">
        <p14:creationId xmlns="" xmlns:p14="http://schemas.microsoft.com/office/powerpoint/2010/main" val="164109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Steps to  write a </a:t>
            </a:r>
            <a:r>
              <a:rPr lang="en-US" dirty="0"/>
              <a:t>Simple </a:t>
            </a:r>
            <a:r>
              <a:rPr lang="en-US" dirty="0" smtClean="0"/>
              <a:t>Tag</a:t>
            </a:r>
            <a:endParaRPr lang="en-US" dirty="0"/>
          </a:p>
        </p:txBody>
      </p:sp>
      <p:sp>
        <p:nvSpPr>
          <p:cNvPr id="19459" name="Rectangle 3"/>
          <p:cNvSpPr>
            <a:spLocks noGrp="1" noChangeArrowheads="1"/>
          </p:cNvSpPr>
          <p:nvPr>
            <p:ph sz="quarter" idx="1"/>
          </p:nvPr>
        </p:nvSpPr>
        <p:spPr>
          <a:xfrm>
            <a:off x="152400" y="1557338"/>
            <a:ext cx="8763000" cy="4525962"/>
          </a:xfrm>
        </p:spPr>
        <p:txBody>
          <a:bodyPr/>
          <a:lstStyle/>
          <a:p>
            <a:pPr marL="457200" indent="-457200">
              <a:buClr>
                <a:srgbClr val="3333CC"/>
              </a:buClr>
              <a:buFont typeface="+mj-lt"/>
              <a:buAutoNum type="arabicPeriod"/>
            </a:pPr>
            <a:r>
              <a:rPr lang="en-US" dirty="0"/>
              <a:t>Write the class that extends </a:t>
            </a:r>
            <a:r>
              <a:rPr lang="en-US" b="1" dirty="0" err="1" smtClean="0">
                <a:solidFill>
                  <a:schemeClr val="bg1">
                    <a:lumMod val="50000"/>
                  </a:schemeClr>
                </a:solidFill>
                <a:latin typeface="Courier New" pitchFamily="49" charset="0"/>
                <a:cs typeface="Courier New" pitchFamily="49" charset="0"/>
              </a:rPr>
              <a:t>SimpleTagSupport</a:t>
            </a:r>
            <a:r>
              <a:rPr lang="en-US" b="1" dirty="0" smtClean="0">
                <a:solidFill>
                  <a:schemeClr val="bg1">
                    <a:lumMod val="50000"/>
                  </a:schemeClr>
                </a:solidFill>
                <a:latin typeface="Courier New" pitchFamily="49" charset="0"/>
                <a:cs typeface="Courier New" pitchFamily="49" charset="0"/>
              </a:rPr>
              <a:t> and i</a:t>
            </a:r>
            <a:r>
              <a:rPr lang="en-US" dirty="0" smtClean="0"/>
              <a:t>mplement </a:t>
            </a:r>
            <a:r>
              <a:rPr lang="en-US" dirty="0"/>
              <a:t>the </a:t>
            </a:r>
            <a:r>
              <a:rPr lang="en-US" b="1" dirty="0" err="1">
                <a:solidFill>
                  <a:schemeClr val="bg1">
                    <a:lumMod val="50000"/>
                  </a:schemeClr>
                </a:solidFill>
                <a:latin typeface="Courier New" pitchFamily="49" charset="0"/>
                <a:cs typeface="Courier New" pitchFamily="49" charset="0"/>
              </a:rPr>
              <a:t>doTag</a:t>
            </a:r>
            <a:r>
              <a:rPr lang="en-US" b="1" dirty="0">
                <a:solidFill>
                  <a:schemeClr val="bg1">
                    <a:lumMod val="50000"/>
                  </a:schemeClr>
                </a:solidFill>
                <a:latin typeface="Courier New" pitchFamily="49" charset="0"/>
                <a:cs typeface="Courier New" pitchFamily="49" charset="0"/>
              </a:rPr>
              <a:t>() </a:t>
            </a:r>
            <a:r>
              <a:rPr lang="en-US" dirty="0"/>
              <a:t>method</a:t>
            </a:r>
          </a:p>
          <a:p>
            <a:pPr marL="457200" indent="-457200">
              <a:buClr>
                <a:srgbClr val="3333CC"/>
              </a:buClr>
              <a:buFont typeface="+mj-lt"/>
              <a:buAutoNum type="arabicPeriod"/>
            </a:pPr>
            <a:r>
              <a:rPr lang="en-US" dirty="0"/>
              <a:t>Create a TLD for the </a:t>
            </a:r>
            <a:r>
              <a:rPr lang="en-US" dirty="0" smtClean="0"/>
              <a:t>tag</a:t>
            </a:r>
          </a:p>
          <a:p>
            <a:pPr marL="457200" indent="-457200">
              <a:buClr>
                <a:srgbClr val="3333CC"/>
              </a:buClr>
              <a:buFont typeface="+mj-lt"/>
              <a:buAutoNum type="arabicPeriod"/>
            </a:pPr>
            <a:r>
              <a:rPr lang="en-US" dirty="0" smtClean="0"/>
              <a:t>Update web.xml [optional]</a:t>
            </a:r>
          </a:p>
          <a:p>
            <a:pPr marL="457200" indent="-457200">
              <a:buClr>
                <a:srgbClr val="3333CC"/>
              </a:buClr>
              <a:buFont typeface="+mj-lt"/>
              <a:buAutoNum type="arabicPeriod"/>
            </a:pPr>
            <a:r>
              <a:rPr lang="en-US" dirty="0" smtClean="0"/>
              <a:t>Write JSP that </a:t>
            </a:r>
            <a:r>
              <a:rPr lang="en-US" dirty="0"/>
              <a:t>uses this </a:t>
            </a:r>
            <a:r>
              <a:rPr lang="en-US" dirty="0" smtClean="0"/>
              <a:t>tag. Add a reference tag using </a:t>
            </a:r>
            <a:r>
              <a:rPr lang="en-US" dirty="0"/>
              <a:t>the JSP </a:t>
            </a:r>
            <a:r>
              <a:rPr lang="en-US" b="1" dirty="0">
                <a:solidFill>
                  <a:schemeClr val="bg1">
                    <a:lumMod val="50000"/>
                  </a:schemeClr>
                </a:solidFill>
                <a:latin typeface="Courier New" pitchFamily="49" charset="0"/>
                <a:cs typeface="Courier New" pitchFamily="49" charset="0"/>
              </a:rPr>
              <a:t>&lt;</a:t>
            </a:r>
            <a:r>
              <a:rPr lang="en-US" b="1" dirty="0" err="1">
                <a:solidFill>
                  <a:schemeClr val="bg1">
                    <a:lumMod val="50000"/>
                  </a:schemeClr>
                </a:solidFill>
                <a:latin typeface="Courier New" pitchFamily="49" charset="0"/>
                <a:cs typeface="Courier New" pitchFamily="49" charset="0"/>
              </a:rPr>
              <a:t>taglib</a:t>
            </a:r>
            <a:r>
              <a:rPr lang="en-US" b="1" dirty="0">
                <a:solidFill>
                  <a:schemeClr val="bg1">
                    <a:lumMod val="50000"/>
                  </a:schemeClr>
                </a:solidFill>
                <a:latin typeface="Courier New" pitchFamily="49" charset="0"/>
                <a:cs typeface="Courier New" pitchFamily="49" charset="0"/>
              </a:rPr>
              <a:t>&gt; </a:t>
            </a:r>
            <a:r>
              <a:rPr lang="en-US" dirty="0"/>
              <a:t>directive.</a:t>
            </a:r>
          </a:p>
          <a:p>
            <a:pPr marL="457200" indent="-457200">
              <a:buClr>
                <a:srgbClr val="3333CC"/>
              </a:buClr>
              <a:buFont typeface="+mj-lt"/>
              <a:buAutoNum type="arabicPeriod"/>
            </a:pPr>
            <a:r>
              <a:rPr lang="en-US" dirty="0" smtClean="0"/>
              <a:t>Deploy and test</a:t>
            </a:r>
            <a:endParaRPr lang="en-US" dirty="0"/>
          </a:p>
        </p:txBody>
      </p:sp>
    </p:spTree>
    <p:extLst>
      <p:ext uri="{BB962C8B-B14F-4D97-AF65-F5344CB8AC3E}">
        <p14:creationId xmlns="" xmlns:p14="http://schemas.microsoft.com/office/powerpoint/2010/main" val="3328778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0"/>
            <a:ext cx="8991600" cy="838200"/>
          </a:xfrm>
        </p:spPr>
        <p:txBody>
          <a:bodyPr/>
          <a:lstStyle/>
          <a:p>
            <a:r>
              <a:rPr lang="en-US" dirty="0" smtClean="0"/>
              <a:t>1. Simple </a:t>
            </a:r>
            <a:r>
              <a:rPr lang="en-US" dirty="0"/>
              <a:t>tag handler </a:t>
            </a:r>
            <a:r>
              <a:rPr lang="en-US" dirty="0" smtClean="0"/>
              <a:t> without body</a:t>
            </a:r>
            <a:endParaRPr lang="en-US" dirty="0">
              <a:latin typeface="Courier New" pitchFamily="49" charset="0"/>
              <a:cs typeface="Courier New" pitchFamily="49" charset="0"/>
            </a:endParaRPr>
          </a:p>
        </p:txBody>
      </p:sp>
      <p:sp>
        <p:nvSpPr>
          <p:cNvPr id="24579" name="Rectangle 3"/>
          <p:cNvSpPr>
            <a:spLocks noGrp="1" noChangeArrowheads="1"/>
          </p:cNvSpPr>
          <p:nvPr>
            <p:ph sz="quarter" idx="1"/>
          </p:nvPr>
        </p:nvSpPr>
        <p:spPr>
          <a:xfrm>
            <a:off x="304800" y="1143000"/>
            <a:ext cx="8610600" cy="5257800"/>
          </a:xfrm>
        </p:spPr>
        <p:txBody>
          <a:bodyPr>
            <a:normAutofit fontScale="92500" lnSpcReduction="20000"/>
          </a:bodyPr>
          <a:lstStyle/>
          <a:p>
            <a:pPr marL="0" indent="0">
              <a:buNone/>
            </a:pPr>
            <a:r>
              <a:rPr lang="en-US" b="1" dirty="0">
                <a:solidFill>
                  <a:schemeClr val="tx1">
                    <a:lumMod val="95000"/>
                    <a:lumOff val="5000"/>
                  </a:schemeClr>
                </a:solidFill>
                <a:latin typeface="Courier New" pitchFamily="49" charset="0"/>
                <a:cs typeface="Courier New" pitchFamily="49" charset="0"/>
              </a:rPr>
              <a:t>package simple;</a:t>
            </a:r>
          </a:p>
          <a:p>
            <a:pPr marL="0" indent="0">
              <a:buNone/>
            </a:pPr>
            <a:r>
              <a:rPr lang="en-US" b="1" dirty="0">
                <a:solidFill>
                  <a:schemeClr val="tx1">
                    <a:lumMod val="95000"/>
                    <a:lumOff val="5000"/>
                  </a:schemeClr>
                </a:solidFill>
                <a:latin typeface="Courier New" pitchFamily="49" charset="0"/>
                <a:cs typeface="Courier New" pitchFamily="49" charset="0"/>
              </a:rPr>
              <a:t>import </a:t>
            </a:r>
            <a:r>
              <a:rPr lang="en-US" b="1" dirty="0" err="1">
                <a:solidFill>
                  <a:schemeClr val="tx1">
                    <a:lumMod val="95000"/>
                    <a:lumOff val="5000"/>
                  </a:schemeClr>
                </a:solidFill>
                <a:latin typeface="Courier New" pitchFamily="49" charset="0"/>
                <a:cs typeface="Courier New" pitchFamily="49" charset="0"/>
              </a:rPr>
              <a:t>java.io.IOException</a:t>
            </a:r>
            <a:r>
              <a:rPr lang="en-US" b="1" dirty="0">
                <a:solidFill>
                  <a:schemeClr val="tx1">
                    <a:lumMod val="95000"/>
                    <a:lumOff val="5000"/>
                  </a:schemeClr>
                </a:solidFill>
                <a:latin typeface="Courier New" pitchFamily="49" charset="0"/>
                <a:cs typeface="Courier New" pitchFamily="49" charset="0"/>
              </a:rPr>
              <a:t>;</a:t>
            </a:r>
          </a:p>
          <a:p>
            <a:pPr marL="0" indent="0">
              <a:buNone/>
            </a:pPr>
            <a:r>
              <a:rPr lang="en-US" b="1" dirty="0">
                <a:solidFill>
                  <a:schemeClr val="tx1">
                    <a:lumMod val="95000"/>
                    <a:lumOff val="5000"/>
                  </a:schemeClr>
                </a:solidFill>
                <a:latin typeface="Courier New" pitchFamily="49" charset="0"/>
                <a:cs typeface="Courier New" pitchFamily="49" charset="0"/>
              </a:rPr>
              <a:t>import </a:t>
            </a:r>
            <a:r>
              <a:rPr lang="en-US" b="1" dirty="0" err="1">
                <a:solidFill>
                  <a:schemeClr val="tx1">
                    <a:lumMod val="95000"/>
                    <a:lumOff val="5000"/>
                  </a:schemeClr>
                </a:solidFill>
                <a:latin typeface="Courier New" pitchFamily="49" charset="0"/>
                <a:cs typeface="Courier New" pitchFamily="49" charset="0"/>
              </a:rPr>
              <a:t>javax.servlet.jsp.JspException</a:t>
            </a:r>
            <a:r>
              <a:rPr lang="en-US" b="1" dirty="0">
                <a:solidFill>
                  <a:schemeClr val="tx1">
                    <a:lumMod val="95000"/>
                    <a:lumOff val="5000"/>
                  </a:schemeClr>
                </a:solidFill>
                <a:latin typeface="Courier New" pitchFamily="49" charset="0"/>
                <a:cs typeface="Courier New" pitchFamily="49" charset="0"/>
              </a:rPr>
              <a:t>;</a:t>
            </a:r>
          </a:p>
          <a:p>
            <a:pPr marL="0" indent="0">
              <a:buNone/>
            </a:pPr>
            <a:r>
              <a:rPr lang="en-US" b="1" dirty="0">
                <a:solidFill>
                  <a:schemeClr val="tx1">
                    <a:lumMod val="95000"/>
                    <a:lumOff val="5000"/>
                  </a:schemeClr>
                </a:solidFill>
                <a:latin typeface="Courier New" pitchFamily="49" charset="0"/>
                <a:cs typeface="Courier New" pitchFamily="49" charset="0"/>
              </a:rPr>
              <a:t>import </a:t>
            </a:r>
            <a:r>
              <a:rPr lang="en-US" b="1" dirty="0" err="1">
                <a:solidFill>
                  <a:schemeClr val="tx1">
                    <a:lumMod val="95000"/>
                    <a:lumOff val="5000"/>
                  </a:schemeClr>
                </a:solidFill>
                <a:latin typeface="Courier New" pitchFamily="49" charset="0"/>
                <a:cs typeface="Courier New" pitchFamily="49" charset="0"/>
              </a:rPr>
              <a:t>javax.servlet.jsp.tagext.SimpleTagSupport</a:t>
            </a:r>
            <a:r>
              <a:rPr lang="en-US" b="1" dirty="0" smtClean="0">
                <a:solidFill>
                  <a:schemeClr val="tx1">
                    <a:lumMod val="95000"/>
                    <a:lumOff val="5000"/>
                  </a:schemeClr>
                </a:solidFill>
                <a:latin typeface="Courier New" pitchFamily="49" charset="0"/>
                <a:cs typeface="Courier New" pitchFamily="49" charset="0"/>
              </a:rPr>
              <a:t>;</a:t>
            </a:r>
            <a:endParaRPr lang="en-US" b="1" dirty="0">
              <a:solidFill>
                <a:schemeClr val="tx1">
                  <a:lumMod val="95000"/>
                  <a:lumOff val="5000"/>
                </a:schemeClr>
              </a:solidFill>
              <a:latin typeface="Courier New" pitchFamily="49" charset="0"/>
              <a:cs typeface="Courier New" pitchFamily="49" charset="0"/>
            </a:endParaRPr>
          </a:p>
          <a:p>
            <a:pPr marL="0" indent="0">
              <a:buNone/>
            </a:pPr>
            <a:r>
              <a:rPr lang="en-US" b="1" dirty="0">
                <a:solidFill>
                  <a:schemeClr val="tx1">
                    <a:lumMod val="95000"/>
                    <a:lumOff val="5000"/>
                  </a:schemeClr>
                </a:solidFill>
                <a:latin typeface="Courier New" pitchFamily="49" charset="0"/>
                <a:cs typeface="Courier New" pitchFamily="49" charset="0"/>
              </a:rPr>
              <a:t>public class </a:t>
            </a:r>
            <a:r>
              <a:rPr lang="en-US" b="1" dirty="0" err="1">
                <a:solidFill>
                  <a:schemeClr val="tx1">
                    <a:lumMod val="95000"/>
                    <a:lumOff val="5000"/>
                  </a:schemeClr>
                </a:solidFill>
                <a:latin typeface="Courier New" pitchFamily="49" charset="0"/>
                <a:cs typeface="Courier New" pitchFamily="49" charset="0"/>
              </a:rPr>
              <a:t>SimpleTagEx</a:t>
            </a:r>
            <a:r>
              <a:rPr lang="en-US" b="1" dirty="0">
                <a:solidFill>
                  <a:schemeClr val="tx1">
                    <a:lumMod val="95000"/>
                    <a:lumOff val="5000"/>
                  </a:schemeClr>
                </a:solidFill>
                <a:latin typeface="Courier New" pitchFamily="49" charset="0"/>
                <a:cs typeface="Courier New" pitchFamily="49" charset="0"/>
              </a:rPr>
              <a:t> extends </a:t>
            </a:r>
            <a:r>
              <a:rPr lang="en-US" b="1" dirty="0" err="1">
                <a:solidFill>
                  <a:srgbClr val="006600"/>
                </a:solidFill>
                <a:latin typeface="Courier New" pitchFamily="49" charset="0"/>
                <a:cs typeface="Courier New" pitchFamily="49" charset="0"/>
              </a:rPr>
              <a:t>SimpleTagSupport</a:t>
            </a:r>
            <a:r>
              <a:rPr lang="en-US" b="1" dirty="0">
                <a:solidFill>
                  <a:srgbClr val="006600"/>
                </a:solidFill>
                <a:latin typeface="Courier New" pitchFamily="49" charset="0"/>
                <a:cs typeface="Courier New" pitchFamily="49" charset="0"/>
              </a:rPr>
              <a:t> </a:t>
            </a:r>
            <a:r>
              <a:rPr lang="en-US" b="1" dirty="0">
                <a:solidFill>
                  <a:schemeClr val="tx1">
                    <a:lumMod val="95000"/>
                    <a:lumOff val="5000"/>
                  </a:schemeClr>
                </a:solidFill>
                <a:latin typeface="Courier New" pitchFamily="49" charset="0"/>
                <a:cs typeface="Courier New" pitchFamily="49" charset="0"/>
              </a:rPr>
              <a:t>{</a:t>
            </a:r>
          </a:p>
          <a:p>
            <a:pPr marL="0" indent="0">
              <a:buNone/>
            </a:pPr>
            <a:r>
              <a:rPr lang="en-US" b="1" dirty="0">
                <a:solidFill>
                  <a:schemeClr val="tx1">
                    <a:lumMod val="95000"/>
                    <a:lumOff val="5000"/>
                  </a:schemeClr>
                </a:solidFill>
                <a:latin typeface="Courier New" pitchFamily="49" charset="0"/>
                <a:cs typeface="Courier New" pitchFamily="49" charset="0"/>
              </a:rPr>
              <a:t>public void </a:t>
            </a:r>
            <a:r>
              <a:rPr lang="en-US" b="1" dirty="0" err="1">
                <a:solidFill>
                  <a:schemeClr val="tx1">
                    <a:lumMod val="95000"/>
                    <a:lumOff val="5000"/>
                  </a:schemeClr>
                </a:solidFill>
                <a:latin typeface="Courier New" pitchFamily="49" charset="0"/>
                <a:cs typeface="Courier New" pitchFamily="49" charset="0"/>
              </a:rPr>
              <a:t>doTag</a:t>
            </a:r>
            <a:r>
              <a:rPr lang="en-US" b="1" dirty="0">
                <a:solidFill>
                  <a:schemeClr val="tx1">
                    <a:lumMod val="95000"/>
                    <a:lumOff val="5000"/>
                  </a:schemeClr>
                </a:solidFill>
                <a:latin typeface="Courier New" pitchFamily="49" charset="0"/>
                <a:cs typeface="Courier New" pitchFamily="49" charset="0"/>
              </a:rPr>
              <a:t>() throws </a:t>
            </a:r>
            <a:r>
              <a:rPr lang="en-US" b="1" dirty="0" err="1">
                <a:solidFill>
                  <a:schemeClr val="tx1">
                    <a:lumMod val="95000"/>
                    <a:lumOff val="5000"/>
                  </a:schemeClr>
                </a:solidFill>
                <a:latin typeface="Courier New" pitchFamily="49" charset="0"/>
                <a:cs typeface="Courier New" pitchFamily="49" charset="0"/>
              </a:rPr>
              <a:t>JspException,IOException</a:t>
            </a:r>
            <a:endParaRPr lang="en-US" b="1" dirty="0">
              <a:solidFill>
                <a:schemeClr val="tx1">
                  <a:lumMod val="95000"/>
                  <a:lumOff val="5000"/>
                </a:schemeClr>
              </a:solidFill>
              <a:latin typeface="Courier New" pitchFamily="49" charset="0"/>
              <a:cs typeface="Courier New" pitchFamily="49" charset="0"/>
            </a:endParaRPr>
          </a:p>
          <a:p>
            <a:pPr marL="0" indent="0">
              <a:buNone/>
            </a:pPr>
            <a:r>
              <a:rPr lang="en-US" b="1" dirty="0">
                <a:solidFill>
                  <a:schemeClr val="tx1">
                    <a:lumMod val="95000"/>
                    <a:lumOff val="5000"/>
                  </a:schemeClr>
                </a:solidFill>
                <a:latin typeface="Courier New" pitchFamily="49" charset="0"/>
                <a:cs typeface="Courier New" pitchFamily="49" charset="0"/>
              </a:rPr>
              <a:t>{</a:t>
            </a:r>
          </a:p>
          <a:p>
            <a:pPr marL="0" indent="0">
              <a:buNone/>
            </a:pPr>
            <a:r>
              <a:rPr lang="en-US" b="1" dirty="0" smtClean="0">
                <a:solidFill>
                  <a:srgbClr val="006600"/>
                </a:solidFill>
                <a:latin typeface="Courier New" pitchFamily="49" charset="0"/>
                <a:cs typeface="Courier New" pitchFamily="49" charset="0"/>
              </a:rPr>
              <a:t> </a:t>
            </a:r>
            <a:r>
              <a:rPr lang="en-US" b="1" dirty="0" err="1" smtClean="0">
                <a:solidFill>
                  <a:srgbClr val="006600"/>
                </a:solidFill>
                <a:latin typeface="Courier New" pitchFamily="49" charset="0"/>
                <a:cs typeface="Courier New" pitchFamily="49" charset="0"/>
              </a:rPr>
              <a:t>getJspContext</a:t>
            </a:r>
            <a:r>
              <a:rPr lang="en-US" b="1" dirty="0">
                <a:solidFill>
                  <a:srgbClr val="006600"/>
                </a:solidFill>
                <a:latin typeface="Courier New" pitchFamily="49" charset="0"/>
                <a:cs typeface="Courier New" pitchFamily="49" charset="0"/>
              </a:rPr>
              <a:t>().</a:t>
            </a:r>
            <a:r>
              <a:rPr lang="en-US" b="1" dirty="0" err="1">
                <a:solidFill>
                  <a:srgbClr val="006600"/>
                </a:solidFill>
                <a:latin typeface="Courier New" pitchFamily="49" charset="0"/>
                <a:cs typeface="Courier New" pitchFamily="49" charset="0"/>
              </a:rPr>
              <a:t>getOut</a:t>
            </a:r>
            <a:r>
              <a:rPr lang="en-US" b="1" dirty="0">
                <a:solidFill>
                  <a:srgbClr val="006600"/>
                </a:solidFill>
                <a:latin typeface="Courier New" pitchFamily="49" charset="0"/>
                <a:cs typeface="Courier New" pitchFamily="49" charset="0"/>
              </a:rPr>
              <a:t>().</a:t>
            </a:r>
            <a:r>
              <a:rPr lang="en-US" b="1" dirty="0">
                <a:solidFill>
                  <a:schemeClr val="tx1">
                    <a:lumMod val="95000"/>
                    <a:lumOff val="5000"/>
                  </a:schemeClr>
                </a:solidFill>
                <a:latin typeface="Courier New" pitchFamily="49" charset="0"/>
                <a:cs typeface="Courier New" pitchFamily="49" charset="0"/>
              </a:rPr>
              <a:t>print("Hello! Simple Custom </a:t>
            </a:r>
            <a:r>
              <a:rPr lang="en-US" b="1" dirty="0" smtClean="0">
                <a:solidFill>
                  <a:schemeClr val="tx1">
                    <a:lumMod val="95000"/>
                    <a:lumOff val="5000"/>
                  </a:schemeClr>
                </a:solidFill>
                <a:latin typeface="Courier New" pitchFamily="49" charset="0"/>
                <a:cs typeface="Courier New" pitchFamily="49" charset="0"/>
              </a:rPr>
              <a:t>				Tag </a:t>
            </a:r>
            <a:r>
              <a:rPr lang="en-US" b="1" dirty="0">
                <a:solidFill>
                  <a:schemeClr val="tx1">
                    <a:lumMod val="95000"/>
                    <a:lumOff val="5000"/>
                  </a:schemeClr>
                </a:solidFill>
                <a:latin typeface="Courier New" pitchFamily="49" charset="0"/>
                <a:cs typeface="Courier New" pitchFamily="49" charset="0"/>
              </a:rPr>
              <a:t>without body</a:t>
            </a:r>
            <a:r>
              <a:rPr lang="en-US" b="1" dirty="0" smtClean="0">
                <a:solidFill>
                  <a:schemeClr val="tx1">
                    <a:lumMod val="95000"/>
                    <a:lumOff val="5000"/>
                  </a:schemeClr>
                </a:solidFill>
                <a:latin typeface="Courier New" pitchFamily="49" charset="0"/>
                <a:cs typeface="Courier New" pitchFamily="49" charset="0"/>
              </a:rPr>
              <a:t>");</a:t>
            </a:r>
            <a:endParaRPr lang="en-US" b="1" dirty="0">
              <a:solidFill>
                <a:schemeClr val="tx1">
                  <a:lumMod val="95000"/>
                  <a:lumOff val="5000"/>
                </a:schemeClr>
              </a:solidFill>
              <a:latin typeface="Courier New" pitchFamily="49" charset="0"/>
              <a:cs typeface="Courier New" pitchFamily="49" charset="0"/>
            </a:endParaRPr>
          </a:p>
          <a:p>
            <a:pPr marL="0" indent="0">
              <a:buNone/>
            </a:pPr>
            <a:r>
              <a:rPr lang="en-US" b="1" dirty="0">
                <a:solidFill>
                  <a:schemeClr val="tx1">
                    <a:lumMod val="95000"/>
                    <a:lumOff val="5000"/>
                  </a:schemeClr>
                </a:solidFill>
                <a:latin typeface="Courier New" pitchFamily="49" charset="0"/>
                <a:cs typeface="Courier New" pitchFamily="49" charset="0"/>
              </a:rPr>
              <a:t>}</a:t>
            </a:r>
          </a:p>
          <a:p>
            <a:pPr marL="0" indent="0">
              <a:buNone/>
            </a:pPr>
            <a:r>
              <a:rPr lang="en-US" b="1" dirty="0">
                <a:solidFill>
                  <a:schemeClr val="tx1">
                    <a:lumMod val="95000"/>
                    <a:lumOff val="5000"/>
                  </a:schemeClr>
                </a:solidFill>
                <a:latin typeface="Courier New" pitchFamily="49" charset="0"/>
                <a:cs typeface="Courier New" pitchFamily="49" charset="0"/>
              </a:rPr>
              <a:t>}</a:t>
            </a:r>
          </a:p>
        </p:txBody>
      </p:sp>
      <p:sp>
        <p:nvSpPr>
          <p:cNvPr id="2" name="TextBox 1"/>
          <p:cNvSpPr txBox="1"/>
          <p:nvPr/>
        </p:nvSpPr>
        <p:spPr>
          <a:xfrm>
            <a:off x="3733800" y="6024632"/>
            <a:ext cx="3657600" cy="369332"/>
          </a:xfrm>
          <a:prstGeom prst="rect">
            <a:avLst/>
          </a:prstGeom>
          <a:noFill/>
        </p:spPr>
        <p:txBody>
          <a:bodyPr wrap="square" rtlCol="0">
            <a:spAutoFit/>
          </a:bodyPr>
          <a:lstStyle/>
          <a:p>
            <a:r>
              <a:rPr lang="en-US" dirty="0" smtClean="0">
                <a:solidFill>
                  <a:srgbClr val="002060"/>
                </a:solidFill>
              </a:rPr>
              <a:t>Print this when the tag is invoked</a:t>
            </a:r>
            <a:endParaRPr lang="en-US" dirty="0">
              <a:solidFill>
                <a:srgbClr val="002060"/>
              </a:solidFill>
            </a:endParaRPr>
          </a:p>
        </p:txBody>
      </p:sp>
      <p:cxnSp>
        <p:nvCxnSpPr>
          <p:cNvPr id="4" name="Straight Arrow Connector 3"/>
          <p:cNvCxnSpPr/>
          <p:nvPr/>
        </p:nvCxnSpPr>
        <p:spPr>
          <a:xfrm flipH="1" flipV="1">
            <a:off x="5776748" y="5342250"/>
            <a:ext cx="685800" cy="6261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45647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TLD</a:t>
            </a:r>
            <a:endParaRPr lang="en-US" dirty="0"/>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12</a:t>
            </a:fld>
            <a:endParaRPr lang="en-US"/>
          </a:p>
        </p:txBody>
      </p:sp>
      <p:sp>
        <p:nvSpPr>
          <p:cNvPr id="3" name="Content Placeholder 2"/>
          <p:cNvSpPr>
            <a:spLocks noGrp="1"/>
          </p:cNvSpPr>
          <p:nvPr>
            <p:ph sz="quarter" idx="1"/>
          </p:nvPr>
        </p:nvSpPr>
        <p:spPr>
          <a:xfrm>
            <a:off x="457200" y="1371600"/>
            <a:ext cx="8305800" cy="5105400"/>
          </a:xfrm>
        </p:spPr>
        <p:txBody>
          <a:bodyPr>
            <a:normAutofit lnSpcReduction="10000"/>
          </a:bodyPr>
          <a:lstStyle/>
          <a:p>
            <a:r>
              <a:rPr lang="en-US" dirty="0"/>
              <a:t>A </a:t>
            </a:r>
            <a:r>
              <a:rPr lang="en-US" i="1" dirty="0"/>
              <a:t>tag library description</a:t>
            </a:r>
            <a:r>
              <a:rPr lang="en-US" dirty="0"/>
              <a:t> (TLD) file is an XML document that contains information about a tag library and about individual tags of the library. The name of a TLD file has the .</a:t>
            </a:r>
            <a:r>
              <a:rPr lang="en-US" dirty="0" err="1"/>
              <a:t>tld</a:t>
            </a:r>
            <a:r>
              <a:rPr lang="en-US" dirty="0"/>
              <a:t> extension.</a:t>
            </a:r>
          </a:p>
          <a:p>
            <a:r>
              <a:rPr lang="en-US" dirty="0"/>
              <a:t>A JSP container uses the TLD file in determining what action to take when it encounters a tag from the library</a:t>
            </a:r>
            <a:r>
              <a:rPr lang="en-US" dirty="0" smtClean="0"/>
              <a:t>.</a:t>
            </a:r>
          </a:p>
          <a:p>
            <a:r>
              <a:rPr lang="en-US" dirty="0" smtClean="0"/>
              <a:t>TLD files are placed inside </a:t>
            </a:r>
            <a:r>
              <a:rPr lang="en-US" b="1" dirty="0">
                <a:latin typeface="Courier New" pitchFamily="49" charset="0"/>
                <a:cs typeface="Courier New" pitchFamily="49" charset="0"/>
              </a:rPr>
              <a:t>WEB-INF/</a:t>
            </a:r>
            <a:r>
              <a:rPr lang="en-US" b="1" dirty="0" err="1">
                <a:latin typeface="Courier New" pitchFamily="49" charset="0"/>
                <a:cs typeface="Courier New" pitchFamily="49" charset="0"/>
              </a:rPr>
              <a:t>tld</a:t>
            </a:r>
            <a:r>
              <a:rPr lang="en-US" dirty="0" err="1" smtClean="0"/>
              <a:t>s</a:t>
            </a:r>
            <a:r>
              <a:rPr lang="en-US" dirty="0" smtClean="0"/>
              <a:t> directory.</a:t>
            </a:r>
          </a:p>
          <a:p>
            <a:r>
              <a:rPr lang="en-US" dirty="0" smtClean="0"/>
              <a:t>This path is provided in </a:t>
            </a:r>
            <a:r>
              <a:rPr lang="en-US" b="1" dirty="0" err="1">
                <a:latin typeface="Courier New" pitchFamily="49" charset="0"/>
                <a:cs typeface="Courier New" pitchFamily="49" charset="0"/>
              </a:rPr>
              <a:t>web.xml’s</a:t>
            </a:r>
            <a:r>
              <a:rPr lang="en-US" b="1" dirty="0">
                <a:latin typeface="Courier New" pitchFamily="49" charset="0"/>
                <a:cs typeface="Courier New" pitchFamily="49" charset="0"/>
              </a:rPr>
              <a:t> &lt;</a:t>
            </a:r>
            <a:r>
              <a:rPr lang="en-US" b="1" dirty="0" err="1">
                <a:latin typeface="Courier New" pitchFamily="49" charset="0"/>
                <a:cs typeface="Courier New" pitchFamily="49" charset="0"/>
              </a:rPr>
              <a:t>taglib</a:t>
            </a:r>
            <a:r>
              <a:rPr lang="en-US" b="1" dirty="0">
                <a:latin typeface="Courier New" pitchFamily="49" charset="0"/>
                <a:cs typeface="Courier New" pitchFamily="49" charset="0"/>
              </a:rPr>
              <a:t>-location&gt;</a:t>
            </a:r>
          </a:p>
          <a:p>
            <a:r>
              <a:rPr lang="en-US" dirty="0" smtClean="0"/>
              <a:t>If web.xml does not provide </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taglib</a:t>
            </a:r>
            <a:r>
              <a:rPr lang="en-US" b="1" dirty="0">
                <a:latin typeface="Courier New" pitchFamily="49" charset="0"/>
                <a:cs typeface="Courier New" pitchFamily="49" charset="0"/>
              </a:rPr>
              <a:t>&gt; </a:t>
            </a:r>
            <a:r>
              <a:rPr lang="en-US" dirty="0" smtClean="0"/>
              <a:t>tags, then this path must be provided in </a:t>
            </a:r>
            <a:r>
              <a:rPr lang="en-US" b="1" dirty="0" err="1">
                <a:latin typeface="Courier New" pitchFamily="49" charset="0"/>
                <a:cs typeface="Courier New" pitchFamily="49" charset="0"/>
              </a:rPr>
              <a:t>uri</a:t>
            </a:r>
            <a:r>
              <a:rPr lang="en-US" dirty="0" smtClean="0"/>
              <a:t> attribute of </a:t>
            </a:r>
            <a:r>
              <a:rPr lang="en-US" b="1" dirty="0">
                <a:latin typeface="Courier New" pitchFamily="49" charset="0"/>
                <a:cs typeface="Courier New" pitchFamily="49" charset="0"/>
              </a:rPr>
              <a:t>&lt;%@ </a:t>
            </a:r>
            <a:r>
              <a:rPr lang="en-US" b="1" dirty="0" err="1" smtClean="0">
                <a:latin typeface="Courier New" pitchFamily="49" charset="0"/>
                <a:cs typeface="Courier New" pitchFamily="49" charset="0"/>
              </a:rPr>
              <a:t>tagli</a:t>
            </a:r>
            <a:r>
              <a:rPr lang="en-US" b="1" dirty="0" err="1">
                <a:latin typeface="Courier New" pitchFamily="49" charset="0"/>
                <a:cs typeface="Courier New" pitchFamily="49" charset="0"/>
              </a:rPr>
              <a:t>b</a:t>
            </a:r>
            <a:r>
              <a:rPr lang="en-US" b="1" dirty="0">
                <a:latin typeface="Courier New" pitchFamily="49" charset="0"/>
                <a:cs typeface="Courier New" pitchFamily="49" charset="0"/>
              </a:rPr>
              <a:t>&gt; </a:t>
            </a:r>
            <a:r>
              <a:rPr lang="en-US" dirty="0" smtClean="0"/>
              <a:t>directive in individual pages.</a:t>
            </a:r>
          </a:p>
          <a:p>
            <a:r>
              <a:rPr lang="en-US" dirty="0" smtClean="0"/>
              <a:t>A TLD file can contain any number of </a:t>
            </a:r>
            <a:r>
              <a:rPr lang="en-US" b="1" dirty="0">
                <a:latin typeface="Courier New" pitchFamily="49" charset="0"/>
                <a:cs typeface="Courier New" pitchFamily="49" charset="0"/>
              </a:rPr>
              <a:t>&lt;tag&gt;</a:t>
            </a:r>
            <a:r>
              <a:rPr lang="en-US" dirty="0"/>
              <a:t>s</a:t>
            </a:r>
          </a:p>
          <a:p>
            <a:endParaRPr lang="en-US" dirty="0"/>
          </a:p>
        </p:txBody>
      </p:sp>
    </p:spTree>
    <p:extLst>
      <p:ext uri="{BB962C8B-B14F-4D97-AF65-F5344CB8AC3E}">
        <p14:creationId xmlns="" xmlns:p14="http://schemas.microsoft.com/office/powerpoint/2010/main" val="40083298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 y="70783"/>
            <a:ext cx="8839200" cy="6863417"/>
          </a:xfrm>
          <a:prstGeom prst="rect">
            <a:avLst/>
          </a:prstGeom>
        </p:spPr>
        <p:txBody>
          <a:bodyPr wrap="square">
            <a:spAutoFit/>
          </a:bodyPr>
          <a:lstStyle/>
          <a:p>
            <a:pPr eaLnBrk="0" hangingPunct="0">
              <a:lnSpc>
                <a:spcPct val="140000"/>
              </a:lnSpc>
              <a:spcBef>
                <a:spcPct val="20000"/>
              </a:spcBef>
              <a:buClr>
                <a:schemeClr val="accent2"/>
              </a:buClr>
            </a:pPr>
            <a:r>
              <a:rPr lang="en-US" sz="2000" b="1" dirty="0">
                <a:solidFill>
                  <a:schemeClr val="tx1">
                    <a:lumMod val="95000"/>
                    <a:lumOff val="5000"/>
                  </a:schemeClr>
                </a:solidFill>
                <a:latin typeface="Courier New" pitchFamily="49" charset="0"/>
                <a:cs typeface="Courier New" pitchFamily="49" charset="0"/>
              </a:rPr>
              <a:t>&lt;?xml version="1.0" encoding="UTF-8"?&gt;</a:t>
            </a:r>
          </a:p>
          <a:p>
            <a:pPr eaLnBrk="0" hangingPunct="0">
              <a:lnSpc>
                <a:spcPct val="140000"/>
              </a:lnSpc>
              <a:spcBef>
                <a:spcPct val="20000"/>
              </a:spcBef>
              <a:buClr>
                <a:schemeClr val="accent2"/>
              </a:buClr>
            </a:pP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 </a:t>
            </a:r>
            <a:r>
              <a:rPr lang="en-US" sz="2000" b="1" dirty="0" err="1">
                <a:solidFill>
                  <a:schemeClr val="tx1">
                    <a:lumMod val="95000"/>
                    <a:lumOff val="5000"/>
                  </a:schemeClr>
                </a:solidFill>
                <a:latin typeface="Courier New" pitchFamily="49" charset="0"/>
                <a:cs typeface="Courier New" pitchFamily="49" charset="0"/>
              </a:rPr>
              <a:t>xmlns</a:t>
            </a:r>
            <a:r>
              <a:rPr lang="en-US" sz="2000" b="1" dirty="0">
                <a:solidFill>
                  <a:schemeClr val="tx1">
                    <a:lumMod val="95000"/>
                    <a:lumOff val="5000"/>
                  </a:schemeClr>
                </a:solidFill>
                <a:latin typeface="Courier New" pitchFamily="49" charset="0"/>
                <a:cs typeface="Courier New" pitchFamily="49" charset="0"/>
              </a:rPr>
              <a:t>="http://java.sun.com/xml/ns/j2ee"</a:t>
            </a:r>
          </a:p>
          <a:p>
            <a:pPr eaLnBrk="0" hangingPunct="0">
              <a:lnSpc>
                <a:spcPct val="140000"/>
              </a:lnSpc>
              <a:spcBef>
                <a:spcPct val="20000"/>
              </a:spcBef>
              <a:buClr>
                <a:schemeClr val="accent2"/>
              </a:buClr>
            </a:pPr>
            <a:r>
              <a:rPr lang="en-US" sz="2000" b="1" dirty="0" err="1">
                <a:solidFill>
                  <a:schemeClr val="tx1">
                    <a:lumMod val="95000"/>
                    <a:lumOff val="5000"/>
                  </a:schemeClr>
                </a:solidFill>
                <a:latin typeface="Courier New" pitchFamily="49" charset="0"/>
                <a:cs typeface="Courier New" pitchFamily="49" charset="0"/>
              </a:rPr>
              <a:t>xmlns:xsi</a:t>
            </a:r>
            <a:r>
              <a:rPr lang="en-US" sz="2000" b="1" dirty="0">
                <a:solidFill>
                  <a:schemeClr val="tx1">
                    <a:lumMod val="95000"/>
                    <a:lumOff val="5000"/>
                  </a:schemeClr>
                </a:solidFill>
                <a:latin typeface="Courier New" pitchFamily="49" charset="0"/>
                <a:cs typeface="Courier New" pitchFamily="49" charset="0"/>
              </a:rPr>
              <a:t>="http://www.w3.org/2001/XMLSchema-instance"</a:t>
            </a:r>
          </a:p>
          <a:p>
            <a:pPr eaLnBrk="0" hangingPunct="0">
              <a:lnSpc>
                <a:spcPct val="140000"/>
              </a:lnSpc>
              <a:spcBef>
                <a:spcPct val="20000"/>
              </a:spcBef>
              <a:buClr>
                <a:schemeClr val="accent2"/>
              </a:buClr>
            </a:pPr>
            <a:r>
              <a:rPr lang="en-US" sz="2000" b="1" dirty="0" err="1">
                <a:solidFill>
                  <a:schemeClr val="tx1">
                    <a:lumMod val="95000"/>
                    <a:lumOff val="5000"/>
                  </a:schemeClr>
                </a:solidFill>
                <a:latin typeface="Courier New" pitchFamily="49" charset="0"/>
                <a:cs typeface="Courier New" pitchFamily="49" charset="0"/>
              </a:rPr>
              <a:t>xsi:schemaLocation</a:t>
            </a:r>
            <a:r>
              <a:rPr lang="en-US" sz="2000" b="1" dirty="0">
                <a:solidFill>
                  <a:schemeClr val="tx1">
                    <a:lumMod val="95000"/>
                    <a:lumOff val="5000"/>
                  </a:schemeClr>
                </a:solidFill>
                <a:latin typeface="Courier New" pitchFamily="49" charset="0"/>
                <a:cs typeface="Courier New" pitchFamily="49" charset="0"/>
              </a:rPr>
              <a:t>="http://java.sun.com/xml/ns/j2ee/web-jsptaglibrary_2_0.xsd" version="2.0"&gt;</a:t>
            </a:r>
          </a:p>
          <a:p>
            <a:pPr eaLnBrk="0" hangingPunct="0">
              <a:lnSpc>
                <a:spcPct val="140000"/>
              </a:lnSpc>
              <a:spcBef>
                <a:spcPct val="20000"/>
              </a:spcBef>
              <a:buClr>
                <a:schemeClr val="accent2"/>
              </a:buClr>
            </a:pPr>
            <a:r>
              <a:rPr lang="en-US" sz="2000" b="1" dirty="0">
                <a:solidFill>
                  <a:schemeClr val="tx1">
                    <a:lumMod val="95000"/>
                    <a:lumOff val="5000"/>
                  </a:schemeClr>
                </a:solidFill>
                <a:latin typeface="Courier New" pitchFamily="49" charset="0"/>
                <a:cs typeface="Courier New" pitchFamily="49" charset="0"/>
              </a:rPr>
              <a:t>	</a:t>
            </a:r>
            <a:r>
              <a:rPr lang="en-US" sz="2000" b="1" dirty="0" smtClean="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tlib</a:t>
            </a:r>
            <a:r>
              <a:rPr lang="en-US" sz="2000" b="1" dirty="0">
                <a:solidFill>
                  <a:schemeClr val="tx1">
                    <a:lumMod val="95000"/>
                    <a:lumOff val="5000"/>
                  </a:schemeClr>
                </a:solidFill>
                <a:latin typeface="Courier New" pitchFamily="49" charset="0"/>
                <a:cs typeface="Courier New" pitchFamily="49" charset="0"/>
              </a:rPr>
              <a:t>-version&gt; 1.2&lt;/</a:t>
            </a:r>
            <a:r>
              <a:rPr lang="en-US" sz="2000" b="1" dirty="0" err="1">
                <a:solidFill>
                  <a:schemeClr val="tx1">
                    <a:lumMod val="95000"/>
                    <a:lumOff val="5000"/>
                  </a:schemeClr>
                </a:solidFill>
                <a:latin typeface="Courier New" pitchFamily="49" charset="0"/>
                <a:cs typeface="Courier New" pitchFamily="49" charset="0"/>
              </a:rPr>
              <a:t>tlib</a:t>
            </a:r>
            <a:r>
              <a:rPr lang="en-US" sz="2000" b="1" dirty="0">
                <a:solidFill>
                  <a:schemeClr val="tx1">
                    <a:lumMod val="95000"/>
                    <a:lumOff val="5000"/>
                  </a:schemeClr>
                </a:solidFill>
                <a:latin typeface="Courier New" pitchFamily="49" charset="0"/>
                <a:cs typeface="Courier New" pitchFamily="49" charset="0"/>
              </a:rPr>
              <a:t>-version&gt;</a:t>
            </a:r>
          </a:p>
          <a:p>
            <a:pPr eaLnBrk="0" hangingPunct="0">
              <a:lnSpc>
                <a:spcPct val="140000"/>
              </a:lnSpc>
              <a:spcBef>
                <a:spcPct val="20000"/>
              </a:spcBef>
              <a:buClr>
                <a:schemeClr val="accent2"/>
              </a:buClr>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err="1">
                <a:solidFill>
                  <a:schemeClr val="tx1">
                    <a:lumMod val="95000"/>
                    <a:lumOff val="5000"/>
                  </a:schemeClr>
                </a:solidFill>
                <a:latin typeface="Courier New" pitchFamily="49" charset="0"/>
                <a:cs typeface="Courier New" pitchFamily="49" charset="0"/>
              </a:rPr>
              <a:t>uri</a:t>
            </a:r>
            <a:r>
              <a:rPr lang="en-US" sz="2000" b="1" dirty="0">
                <a:solidFill>
                  <a:schemeClr val="tx1">
                    <a:lumMod val="95000"/>
                    <a:lumOff val="5000"/>
                  </a:schemeClr>
                </a:solidFill>
                <a:latin typeface="Courier New" pitchFamily="49" charset="0"/>
                <a:cs typeface="Courier New" pitchFamily="49" charset="0"/>
              </a:rPr>
              <a:t>&gt;</a:t>
            </a:r>
            <a:r>
              <a:rPr lang="en-US" sz="2000" b="1" dirty="0" err="1">
                <a:solidFill>
                  <a:schemeClr val="tx1">
                    <a:lumMod val="95000"/>
                    <a:lumOff val="5000"/>
                  </a:schemeClr>
                </a:solidFill>
                <a:latin typeface="Courier New" pitchFamily="49" charset="0"/>
                <a:cs typeface="Courier New" pitchFamily="49" charset="0"/>
              </a:rPr>
              <a:t>SimpleTag</a:t>
            </a: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uri</a:t>
            </a:r>
            <a:r>
              <a:rPr lang="en-US" sz="2000" b="1" dirty="0">
                <a:solidFill>
                  <a:schemeClr val="tx1">
                    <a:lumMod val="95000"/>
                    <a:lumOff val="5000"/>
                  </a:schemeClr>
                </a:solidFill>
                <a:latin typeface="Courier New" pitchFamily="49" charset="0"/>
                <a:cs typeface="Courier New" pitchFamily="49" charset="0"/>
              </a:rPr>
              <a:t>&gt;</a:t>
            </a:r>
          </a:p>
          <a:p>
            <a:pPr eaLnBrk="0" hangingPunct="0">
              <a:lnSpc>
                <a:spcPct val="140000"/>
              </a:lnSpc>
              <a:spcBef>
                <a:spcPct val="20000"/>
              </a:spcBef>
              <a:buClr>
                <a:schemeClr val="accent2"/>
              </a:buClr>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tag&gt;</a:t>
            </a:r>
          </a:p>
          <a:p>
            <a:pPr eaLnBrk="0" hangingPunct="0">
              <a:lnSpc>
                <a:spcPct val="140000"/>
              </a:lnSpc>
              <a:spcBef>
                <a:spcPct val="20000"/>
              </a:spcBef>
              <a:buClr>
                <a:schemeClr val="accent2"/>
              </a:buClr>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description&gt;Simple tag&lt;/description&gt;</a:t>
            </a:r>
          </a:p>
          <a:p>
            <a:pPr eaLnBrk="0" hangingPunct="0">
              <a:lnSpc>
                <a:spcPct val="140000"/>
              </a:lnSpc>
              <a:spcBef>
                <a:spcPct val="20000"/>
              </a:spcBef>
              <a:buClr>
                <a:schemeClr val="accent2"/>
              </a:buClr>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name&gt;Simple&lt;/name&gt;</a:t>
            </a:r>
          </a:p>
          <a:p>
            <a:pPr eaLnBrk="0" hangingPunct="0">
              <a:lnSpc>
                <a:spcPct val="140000"/>
              </a:lnSpc>
              <a:spcBef>
                <a:spcPct val="20000"/>
              </a:spcBef>
              <a:buClr>
                <a:schemeClr val="accent2"/>
              </a:buClr>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tag-class&gt;</a:t>
            </a:r>
            <a:r>
              <a:rPr lang="en-US" sz="2000" b="1" dirty="0" err="1">
                <a:solidFill>
                  <a:schemeClr val="tx1">
                    <a:lumMod val="95000"/>
                    <a:lumOff val="5000"/>
                  </a:schemeClr>
                </a:solidFill>
                <a:latin typeface="Courier New" pitchFamily="49" charset="0"/>
                <a:cs typeface="Courier New" pitchFamily="49" charset="0"/>
              </a:rPr>
              <a:t>simple.SimpleTagEx</a:t>
            </a:r>
            <a:r>
              <a:rPr lang="en-US" sz="2000" b="1" dirty="0">
                <a:solidFill>
                  <a:schemeClr val="tx1">
                    <a:lumMod val="95000"/>
                    <a:lumOff val="5000"/>
                  </a:schemeClr>
                </a:solidFill>
                <a:latin typeface="Courier New" pitchFamily="49" charset="0"/>
                <a:cs typeface="Courier New" pitchFamily="49" charset="0"/>
              </a:rPr>
              <a:t>&lt;/tag-class&gt;</a:t>
            </a:r>
          </a:p>
          <a:p>
            <a:pPr eaLnBrk="0" hangingPunct="0">
              <a:lnSpc>
                <a:spcPct val="140000"/>
              </a:lnSpc>
              <a:spcBef>
                <a:spcPct val="20000"/>
              </a:spcBef>
              <a:buClr>
                <a:schemeClr val="accent2"/>
              </a:buClr>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body-content&gt;empty&lt;/body-content&gt;</a:t>
            </a:r>
          </a:p>
          <a:p>
            <a:pPr eaLnBrk="0" hangingPunct="0">
              <a:lnSpc>
                <a:spcPct val="140000"/>
              </a:lnSpc>
              <a:spcBef>
                <a:spcPct val="20000"/>
              </a:spcBef>
              <a:buClr>
                <a:schemeClr val="accent2"/>
              </a:buClr>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tag&gt;</a:t>
            </a:r>
          </a:p>
          <a:p>
            <a:pPr eaLnBrk="0" hangingPunct="0">
              <a:lnSpc>
                <a:spcPct val="140000"/>
              </a:lnSpc>
              <a:spcBef>
                <a:spcPct val="20000"/>
              </a:spcBef>
              <a:buClr>
                <a:schemeClr val="accent2"/>
              </a:buClr>
            </a:pP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&gt;</a:t>
            </a:r>
          </a:p>
        </p:txBody>
      </p:sp>
      <p:sp>
        <p:nvSpPr>
          <p:cNvPr id="4" name="TextBox 3"/>
          <p:cNvSpPr txBox="1"/>
          <p:nvPr/>
        </p:nvSpPr>
        <p:spPr>
          <a:xfrm>
            <a:off x="4712574" y="4495800"/>
            <a:ext cx="4431426" cy="369332"/>
          </a:xfrm>
          <a:prstGeom prst="rect">
            <a:avLst/>
          </a:prstGeom>
          <a:noFill/>
        </p:spPr>
        <p:txBody>
          <a:bodyPr wrap="square" rtlCol="0">
            <a:spAutoFit/>
          </a:bodyPr>
          <a:lstStyle/>
          <a:p>
            <a:r>
              <a:rPr lang="en-US" dirty="0" smtClean="0">
                <a:solidFill>
                  <a:schemeClr val="accent2">
                    <a:lumMod val="75000"/>
                  </a:schemeClr>
                </a:solidFill>
              </a:rPr>
              <a:t>Tag name that will be used in the </a:t>
            </a:r>
            <a:r>
              <a:rPr lang="en-US" dirty="0" err="1" smtClean="0">
                <a:solidFill>
                  <a:schemeClr val="accent2">
                    <a:lumMod val="75000"/>
                  </a:schemeClr>
                </a:solidFill>
              </a:rPr>
              <a:t>jsp</a:t>
            </a:r>
            <a:endParaRPr lang="en-US" dirty="0">
              <a:solidFill>
                <a:schemeClr val="accent2">
                  <a:lumMod val="75000"/>
                </a:schemeClr>
              </a:solidFill>
            </a:endParaRPr>
          </a:p>
        </p:txBody>
      </p:sp>
      <p:cxnSp>
        <p:nvCxnSpPr>
          <p:cNvPr id="6" name="Straight Arrow Connector 5"/>
          <p:cNvCxnSpPr/>
          <p:nvPr/>
        </p:nvCxnSpPr>
        <p:spPr>
          <a:xfrm flipH="1">
            <a:off x="4166036" y="4670378"/>
            <a:ext cx="512379"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85285" y="5542002"/>
            <a:ext cx="1749972" cy="923330"/>
          </a:xfrm>
          <a:prstGeom prst="rect">
            <a:avLst/>
          </a:prstGeom>
          <a:noFill/>
        </p:spPr>
        <p:txBody>
          <a:bodyPr wrap="square" rtlCol="0">
            <a:spAutoFit/>
          </a:bodyPr>
          <a:lstStyle/>
          <a:p>
            <a:r>
              <a:rPr lang="en-US" dirty="0" smtClean="0">
                <a:solidFill>
                  <a:schemeClr val="accent2">
                    <a:lumMod val="75000"/>
                  </a:schemeClr>
                </a:solidFill>
              </a:rPr>
              <a:t>Fully qualified name of the class</a:t>
            </a:r>
            <a:endParaRPr lang="en-US" dirty="0">
              <a:solidFill>
                <a:schemeClr val="accent2">
                  <a:lumMod val="75000"/>
                </a:schemeClr>
              </a:solidFill>
            </a:endParaRPr>
          </a:p>
        </p:txBody>
      </p:sp>
      <p:cxnSp>
        <p:nvCxnSpPr>
          <p:cNvPr id="13" name="Straight Arrow Connector 12"/>
          <p:cNvCxnSpPr/>
          <p:nvPr/>
        </p:nvCxnSpPr>
        <p:spPr>
          <a:xfrm flipH="1" flipV="1">
            <a:off x="5370787" y="5294077"/>
            <a:ext cx="2589484" cy="247925"/>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36074" y="6096000"/>
            <a:ext cx="4543097" cy="369332"/>
          </a:xfrm>
          <a:prstGeom prst="rect">
            <a:avLst/>
          </a:prstGeom>
          <a:noFill/>
        </p:spPr>
        <p:txBody>
          <a:bodyPr wrap="square" rtlCol="0">
            <a:spAutoFit/>
          </a:bodyPr>
          <a:lstStyle/>
          <a:p>
            <a:r>
              <a:rPr lang="en-US" dirty="0" smtClean="0">
                <a:solidFill>
                  <a:schemeClr val="accent2">
                    <a:lumMod val="75000"/>
                  </a:schemeClr>
                </a:solidFill>
              </a:rPr>
              <a:t>Says that the tag cannot have any body</a:t>
            </a:r>
            <a:endParaRPr lang="en-US" dirty="0">
              <a:solidFill>
                <a:schemeClr val="accent2">
                  <a:lumMod val="75000"/>
                </a:schemeClr>
              </a:solidFill>
            </a:endParaRPr>
          </a:p>
        </p:txBody>
      </p:sp>
      <p:cxnSp>
        <p:nvCxnSpPr>
          <p:cNvPr id="16" name="Straight Arrow Connector 15"/>
          <p:cNvCxnSpPr/>
          <p:nvPr/>
        </p:nvCxnSpPr>
        <p:spPr>
          <a:xfrm flipV="1">
            <a:off x="3124200" y="5772834"/>
            <a:ext cx="381000" cy="32316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258706" y="70783"/>
            <a:ext cx="1403130" cy="369332"/>
          </a:xfrm>
          <a:prstGeom prst="rect">
            <a:avLst/>
          </a:prstGeom>
          <a:noFill/>
        </p:spPr>
        <p:txBody>
          <a:bodyPr wrap="square" rtlCol="0">
            <a:spAutoFit/>
          </a:bodyPr>
          <a:lstStyle/>
          <a:p>
            <a:r>
              <a:rPr lang="en-US" u="sng" dirty="0" err="1" smtClean="0">
                <a:solidFill>
                  <a:schemeClr val="accent2">
                    <a:lumMod val="75000"/>
                  </a:schemeClr>
                </a:solidFill>
              </a:rPr>
              <a:t>simple.tld</a:t>
            </a:r>
            <a:endParaRPr lang="en-US" u="sng" dirty="0">
              <a:solidFill>
                <a:schemeClr val="accent2">
                  <a:lumMod val="75000"/>
                </a:schemeClr>
              </a:solidFill>
            </a:endParaRPr>
          </a:p>
        </p:txBody>
      </p:sp>
    </p:spTree>
    <p:extLst>
      <p:ext uri="{BB962C8B-B14F-4D97-AF65-F5344CB8AC3E}">
        <p14:creationId xmlns="" xmlns:p14="http://schemas.microsoft.com/office/powerpoint/2010/main" val="362654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Update </a:t>
            </a:r>
            <a:r>
              <a:rPr lang="en-US" dirty="0"/>
              <a:t>web.xml</a:t>
            </a:r>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14</a:t>
            </a:fld>
            <a:endParaRPr lang="en-US"/>
          </a:p>
        </p:txBody>
      </p:sp>
      <p:sp>
        <p:nvSpPr>
          <p:cNvPr id="3" name="Content Placeholder 2"/>
          <p:cNvSpPr>
            <a:spLocks noGrp="1"/>
          </p:cNvSpPr>
          <p:nvPr>
            <p:ph sz="quarter" idx="1"/>
          </p:nvPr>
        </p:nvSpPr>
        <p:spPr/>
        <p:txBody>
          <a:bodyPr/>
          <a:lstStyle/>
          <a:p>
            <a:endParaRPr lang="en-US" dirty="0" smtClean="0"/>
          </a:p>
          <a:p>
            <a:endParaRPr lang="en-US" dirty="0"/>
          </a:p>
          <a:p>
            <a:endParaRPr lang="en-US" dirty="0" smtClean="0"/>
          </a:p>
          <a:p>
            <a:endParaRPr lang="en-US" dirty="0"/>
          </a:p>
        </p:txBody>
      </p:sp>
      <p:sp>
        <p:nvSpPr>
          <p:cNvPr id="5" name="Content Placeholder 2"/>
          <p:cNvSpPr txBox="1">
            <a:spLocks/>
          </p:cNvSpPr>
          <p:nvPr/>
        </p:nvSpPr>
        <p:spPr bwMode="auto">
          <a:xfrm>
            <a:off x="446690" y="130328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r>
              <a:rPr lang="en-US" dirty="0" smtClean="0"/>
              <a:t>This is an optional step. If this is not done then the </a:t>
            </a:r>
            <a:r>
              <a:rPr lang="en-US" b="1" dirty="0" err="1">
                <a:latin typeface="Courier New" pitchFamily="49" charset="0"/>
                <a:cs typeface="Courier New" pitchFamily="49" charset="0"/>
              </a:rPr>
              <a:t>uri</a:t>
            </a:r>
            <a:r>
              <a:rPr lang="en-US" dirty="0" smtClean="0"/>
              <a:t> </a:t>
            </a:r>
            <a:r>
              <a:rPr lang="en-US" dirty="0" err="1" smtClean="0"/>
              <a:t>atribute</a:t>
            </a:r>
            <a:r>
              <a:rPr lang="en-US" dirty="0" smtClean="0"/>
              <a:t> of the </a:t>
            </a:r>
            <a:r>
              <a:rPr lang="en-US" b="1" dirty="0" err="1">
                <a:latin typeface="Courier New" pitchFamily="49" charset="0"/>
                <a:cs typeface="Courier New" pitchFamily="49" charset="0"/>
              </a:rPr>
              <a:t>taglib</a:t>
            </a:r>
            <a:r>
              <a:rPr lang="en-US" dirty="0" smtClean="0"/>
              <a:t> directive in JSP page must specify the full path.</a:t>
            </a:r>
          </a:p>
          <a:p>
            <a:r>
              <a:rPr lang="en-US" dirty="0" smtClean="0"/>
              <a:t>This is recommended because it delinks the JSP pages from changes in the location of </a:t>
            </a:r>
            <a:r>
              <a:rPr lang="en-US" dirty="0" err="1" smtClean="0"/>
              <a:t>tld</a:t>
            </a:r>
            <a:r>
              <a:rPr lang="en-US" dirty="0" smtClean="0"/>
              <a:t> files.</a:t>
            </a:r>
          </a:p>
          <a:p>
            <a:r>
              <a:rPr lang="en-US" dirty="0"/>
              <a:t>For J2EE 1.4 and later projects, due to a change in the format of the </a:t>
            </a:r>
            <a:r>
              <a:rPr lang="en-US" b="1" dirty="0">
                <a:latin typeface="Courier New" pitchFamily="49" charset="0"/>
                <a:cs typeface="Courier New" pitchFamily="49" charset="0"/>
              </a:rPr>
              <a:t>web.xm</a:t>
            </a:r>
            <a:r>
              <a:rPr lang="en-US" dirty="0"/>
              <a:t>l file all </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taglib</a:t>
            </a:r>
            <a:r>
              <a:rPr lang="en-US" b="1" dirty="0">
                <a:latin typeface="Courier New" pitchFamily="49" charset="0"/>
                <a:cs typeface="Courier New" pitchFamily="49" charset="0"/>
              </a:rPr>
              <a:t>&gt; </a:t>
            </a:r>
            <a:r>
              <a:rPr lang="en-US" dirty="0"/>
              <a:t>entries in your web.xml file must be enclosed in a top-level </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jsp-config</a:t>
            </a:r>
            <a:r>
              <a:rPr lang="en-US" b="1" dirty="0">
                <a:latin typeface="Courier New" pitchFamily="49" charset="0"/>
                <a:cs typeface="Courier New" pitchFamily="49" charset="0"/>
              </a:rPr>
              <a:t>&gt;&lt;/</a:t>
            </a:r>
            <a:r>
              <a:rPr lang="en-US" b="1" dirty="0" err="1">
                <a:latin typeface="Courier New" pitchFamily="49" charset="0"/>
                <a:cs typeface="Courier New" pitchFamily="49" charset="0"/>
              </a:rPr>
              <a:t>jsp-config</a:t>
            </a:r>
            <a:r>
              <a:rPr lang="en-US" b="1" dirty="0">
                <a:latin typeface="Courier New" pitchFamily="49" charset="0"/>
                <a:cs typeface="Courier New" pitchFamily="49" charset="0"/>
              </a:rPr>
              <a:t>&gt; </a:t>
            </a:r>
            <a:r>
              <a:rPr lang="en-US" dirty="0" smtClean="0"/>
              <a:t>tag.</a:t>
            </a:r>
          </a:p>
          <a:p>
            <a:pPr marL="0" indent="0">
              <a:buNone/>
            </a:pPr>
            <a:endParaRPr lang="en-US" dirty="0" smtClean="0"/>
          </a:p>
          <a:p>
            <a:pPr marL="0" indent="0">
              <a:buNone/>
            </a:pPr>
            <a:endParaRPr lang="en-US" dirty="0"/>
          </a:p>
        </p:txBody>
      </p:sp>
    </p:spTree>
    <p:extLst>
      <p:ext uri="{BB962C8B-B14F-4D97-AF65-F5344CB8AC3E}">
        <p14:creationId xmlns="" xmlns:p14="http://schemas.microsoft.com/office/powerpoint/2010/main" val="27806173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15</a:t>
            </a:fld>
            <a:endParaRPr lang="en-US"/>
          </a:p>
        </p:txBody>
      </p:sp>
      <p:sp>
        <p:nvSpPr>
          <p:cNvPr id="5" name="Rectangle 4"/>
          <p:cNvSpPr/>
          <p:nvPr/>
        </p:nvSpPr>
        <p:spPr>
          <a:xfrm>
            <a:off x="183931" y="565666"/>
            <a:ext cx="8229600" cy="4832092"/>
          </a:xfrm>
          <a:prstGeom prst="rect">
            <a:avLst/>
          </a:prstGeom>
        </p:spPr>
        <p:txBody>
          <a:bodyPr wrap="square">
            <a:spAutoFit/>
          </a:bodyPr>
          <a:lstStyle/>
          <a:p>
            <a:pPr marL="0" indent="0">
              <a:lnSpc>
                <a:spcPct val="140000"/>
              </a:lnSpc>
              <a:buNone/>
            </a:pPr>
            <a:r>
              <a:rPr lang="en-US" sz="2000" b="1" dirty="0">
                <a:solidFill>
                  <a:schemeClr val="tx1">
                    <a:lumMod val="95000"/>
                    <a:lumOff val="5000"/>
                  </a:schemeClr>
                </a:solidFill>
                <a:latin typeface="Courier New" pitchFamily="49" charset="0"/>
                <a:cs typeface="Courier New" pitchFamily="49" charset="0"/>
              </a:rPr>
              <a:t>&lt;web-app&gt;</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err="1">
                <a:solidFill>
                  <a:schemeClr val="tx1">
                    <a:lumMod val="95000"/>
                    <a:lumOff val="5000"/>
                  </a:schemeClr>
                </a:solidFill>
                <a:latin typeface="Courier New" pitchFamily="49" charset="0"/>
                <a:cs typeface="Courier New" pitchFamily="49" charset="0"/>
              </a:rPr>
              <a:t>jsp-config</a:t>
            </a:r>
            <a:r>
              <a:rPr lang="en-US" sz="2000" b="1" dirty="0">
                <a:solidFill>
                  <a:schemeClr val="tx1">
                    <a:lumMod val="95000"/>
                    <a:lumOff val="5000"/>
                  </a:schemeClr>
                </a:solidFill>
                <a:latin typeface="Courier New" pitchFamily="49" charset="0"/>
                <a:cs typeface="Courier New" pitchFamily="49" charset="0"/>
              </a:rPr>
              <a:t>&gt;</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&gt;</a:t>
            </a:r>
          </a:p>
          <a:p>
            <a:pPr>
              <a:lnSpc>
                <a:spcPct val="140000"/>
              </a:lnSpc>
            </a:pPr>
            <a:r>
              <a:rPr lang="en-US" sz="2000" b="1" dirty="0">
                <a:solidFill>
                  <a:schemeClr val="tx1">
                    <a:lumMod val="95000"/>
                    <a:lumOff val="5000"/>
                  </a:schemeClr>
                </a:solidFill>
                <a:latin typeface="Courier New" pitchFamily="49" charset="0"/>
                <a:cs typeface="Courier New" pitchFamily="49" charset="0"/>
              </a:rPr>
              <a:t>  </a:t>
            </a:r>
            <a:r>
              <a:rPr lang="en-US" sz="2000" b="1" dirty="0" smtClean="0">
                <a:solidFill>
                  <a:schemeClr val="tx1">
                    <a:lumMod val="95000"/>
                    <a:lumOff val="5000"/>
                  </a:schemeClr>
                </a:solidFill>
                <a:latin typeface="Courier New" pitchFamily="49" charset="0"/>
                <a:cs typeface="Courier New" pitchFamily="49" charset="0"/>
              </a:rPr>
              <a:t>   </a:t>
            </a: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taglib-uri</a:t>
            </a:r>
            <a:r>
              <a:rPr lang="en-US" sz="2000" b="1" dirty="0">
                <a:solidFill>
                  <a:srgbClr val="006600"/>
                </a:solidFill>
                <a:latin typeface="Courier New" pitchFamily="49" charset="0"/>
                <a:cs typeface="Courier New" pitchFamily="49" charset="0"/>
              </a:rPr>
              <a:t>&gt;/</a:t>
            </a:r>
            <a:r>
              <a:rPr lang="en-US" sz="2000" b="1" dirty="0" err="1">
                <a:solidFill>
                  <a:srgbClr val="006600"/>
                </a:solidFill>
                <a:latin typeface="Courier New" pitchFamily="49" charset="0"/>
                <a:cs typeface="Courier New" pitchFamily="49" charset="0"/>
              </a:rPr>
              <a:t>SimpleTag</a:t>
            </a: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taglib-uri</a:t>
            </a:r>
            <a:r>
              <a:rPr lang="en-US" sz="2000" b="1" dirty="0">
                <a:solidFill>
                  <a:schemeClr val="tx1">
                    <a:lumMod val="95000"/>
                    <a:lumOff val="5000"/>
                  </a:schemeClr>
                </a:solidFill>
                <a:latin typeface="Courier New" pitchFamily="49" charset="0"/>
                <a:cs typeface="Courier New" pitchFamily="49" charset="0"/>
              </a:rPr>
              <a:t>&gt;</a:t>
            </a:r>
          </a:p>
          <a:p>
            <a:pPr>
              <a:lnSpc>
                <a:spcPct val="140000"/>
              </a:lnSpc>
            </a:pPr>
            <a:r>
              <a:rPr lang="en-US" sz="2000" b="1" dirty="0">
                <a:solidFill>
                  <a:schemeClr val="tx1">
                    <a:lumMod val="95000"/>
                    <a:lumOff val="5000"/>
                  </a:schemeClr>
                </a:solidFill>
                <a:latin typeface="Courier New" pitchFamily="49" charset="0"/>
                <a:cs typeface="Courier New" pitchFamily="49" charset="0"/>
              </a:rPr>
              <a:t>   </a:t>
            </a:r>
            <a:r>
              <a:rPr lang="en-US" sz="2000" b="1" dirty="0" smtClean="0">
                <a:solidFill>
                  <a:schemeClr val="tx1">
                    <a:lumMod val="95000"/>
                    <a:lumOff val="5000"/>
                  </a:schemeClr>
                </a:solidFill>
                <a:latin typeface="Courier New" pitchFamily="49" charset="0"/>
                <a:cs typeface="Courier New" pitchFamily="49" charset="0"/>
              </a:rPr>
              <a:t>  &lt;</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-location</a:t>
            </a:r>
            <a:r>
              <a:rPr lang="en-US" sz="2000" b="1" dirty="0" smtClean="0">
                <a:solidFill>
                  <a:schemeClr val="tx1">
                    <a:lumMod val="95000"/>
                    <a:lumOff val="5000"/>
                  </a:schemeClr>
                </a:solidFill>
                <a:latin typeface="Courier New" pitchFamily="49" charset="0"/>
                <a:cs typeface="Courier New" pitchFamily="49" charset="0"/>
              </a:rPr>
              <a:t>&gt;</a:t>
            </a:r>
          </a:p>
          <a:p>
            <a:pPr>
              <a:lnSpc>
                <a:spcPct val="140000"/>
              </a:lnSpc>
            </a:pPr>
            <a:r>
              <a:rPr lang="en-US" sz="2000" b="1" dirty="0">
                <a:solidFill>
                  <a:schemeClr val="tx1">
                    <a:lumMod val="95000"/>
                    <a:lumOff val="5000"/>
                  </a:schemeClr>
                </a:solidFill>
                <a:latin typeface="Courier New" pitchFamily="49" charset="0"/>
                <a:cs typeface="Courier New" pitchFamily="49" charset="0"/>
              </a:rPr>
              <a:t>	</a:t>
            </a:r>
            <a:r>
              <a:rPr lang="en-US" sz="2000" b="1" dirty="0" smtClean="0">
                <a:solidFill>
                  <a:schemeClr val="tx1">
                    <a:lumMod val="95000"/>
                    <a:lumOff val="5000"/>
                  </a:schemeClr>
                </a:solidFill>
                <a:latin typeface="Courier New" pitchFamily="49" charset="0"/>
                <a:cs typeface="Courier New" pitchFamily="49" charset="0"/>
              </a:rPr>
              <a:t>	/WEB-INF/</a:t>
            </a:r>
            <a:r>
              <a:rPr lang="en-US" sz="2000" b="1" dirty="0" err="1" smtClean="0">
                <a:solidFill>
                  <a:schemeClr val="tx1">
                    <a:lumMod val="95000"/>
                    <a:lumOff val="5000"/>
                  </a:schemeClr>
                </a:solidFill>
                <a:latin typeface="Courier New" pitchFamily="49" charset="0"/>
                <a:cs typeface="Courier New" pitchFamily="49" charset="0"/>
              </a:rPr>
              <a:t>tlds</a:t>
            </a:r>
            <a:r>
              <a:rPr lang="en-US" sz="2000" b="1" dirty="0" smtClean="0">
                <a:solidFill>
                  <a:schemeClr val="tx1">
                    <a:lumMod val="95000"/>
                    <a:lumOff val="5000"/>
                  </a:schemeClr>
                </a:solidFill>
                <a:latin typeface="Courier New" pitchFamily="49" charset="0"/>
                <a:cs typeface="Courier New" pitchFamily="49" charset="0"/>
              </a:rPr>
              <a:t>/</a:t>
            </a:r>
            <a:r>
              <a:rPr lang="en-US" sz="2000" b="1" dirty="0" err="1" smtClean="0">
                <a:solidFill>
                  <a:schemeClr val="tx1">
                    <a:lumMod val="95000"/>
                    <a:lumOff val="5000"/>
                  </a:schemeClr>
                </a:solidFill>
                <a:latin typeface="Courier New" pitchFamily="49" charset="0"/>
                <a:cs typeface="Courier New" pitchFamily="49" charset="0"/>
              </a:rPr>
              <a:t>simple.tld</a:t>
            </a:r>
            <a:endParaRPr lang="en-US" sz="2000" b="1" dirty="0" smtClean="0">
              <a:solidFill>
                <a:schemeClr val="tx1">
                  <a:lumMod val="95000"/>
                  <a:lumOff val="5000"/>
                </a:schemeClr>
              </a:solidFill>
              <a:latin typeface="Courier New" pitchFamily="49" charset="0"/>
              <a:cs typeface="Courier New" pitchFamily="49" charset="0"/>
            </a:endParaRPr>
          </a:p>
          <a:p>
            <a:pPr>
              <a:lnSpc>
                <a:spcPct val="140000"/>
              </a:lnSpc>
            </a:pPr>
            <a:r>
              <a:rPr lang="en-US" sz="2000" b="1" dirty="0">
                <a:solidFill>
                  <a:schemeClr val="tx1">
                    <a:lumMod val="95000"/>
                    <a:lumOff val="5000"/>
                  </a:schemeClr>
                </a:solidFill>
                <a:latin typeface="Courier New" pitchFamily="49" charset="0"/>
                <a:cs typeface="Courier New" pitchFamily="49" charset="0"/>
              </a:rPr>
              <a:t>	</a:t>
            </a:r>
            <a:r>
              <a:rPr lang="en-US" sz="2000" b="1" dirty="0" smtClean="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-location&gt;</a:t>
            </a:r>
          </a:p>
          <a:p>
            <a:pPr>
              <a:lnSpc>
                <a:spcPct val="140000"/>
              </a:lnSpc>
            </a:pP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&gt;</a:t>
            </a:r>
          </a:p>
          <a:p>
            <a:pPr>
              <a:lnSpc>
                <a:spcPct val="140000"/>
              </a:lnSpc>
            </a:pP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jsp-config</a:t>
            </a:r>
            <a:r>
              <a:rPr lang="en-US" sz="2000" b="1" dirty="0">
                <a:solidFill>
                  <a:schemeClr val="tx1">
                    <a:lumMod val="95000"/>
                    <a:lumOff val="5000"/>
                  </a:schemeClr>
                </a:solidFill>
                <a:latin typeface="Courier New" pitchFamily="49" charset="0"/>
                <a:cs typeface="Courier New" pitchFamily="49" charset="0"/>
              </a:rPr>
              <a:t>&gt;</a:t>
            </a:r>
          </a:p>
          <a:p>
            <a:pPr>
              <a:lnSpc>
                <a:spcPct val="140000"/>
              </a:lnSpc>
            </a:pPr>
            <a:endParaRPr lang="en-US" sz="2000" b="1" dirty="0">
              <a:solidFill>
                <a:schemeClr val="tx1">
                  <a:lumMod val="95000"/>
                  <a:lumOff val="5000"/>
                </a:schemeClr>
              </a:solidFill>
              <a:latin typeface="Courier New" pitchFamily="49" charset="0"/>
              <a:cs typeface="Courier New" pitchFamily="49" charset="0"/>
            </a:endParaRPr>
          </a:p>
          <a:p>
            <a:pPr>
              <a:lnSpc>
                <a:spcPct val="140000"/>
              </a:lnSpc>
            </a:pPr>
            <a:r>
              <a:rPr lang="en-US" sz="2000" b="1" dirty="0">
                <a:solidFill>
                  <a:schemeClr val="tx1">
                    <a:lumMod val="95000"/>
                    <a:lumOff val="5000"/>
                  </a:schemeClr>
                </a:solidFill>
                <a:latin typeface="Courier New" pitchFamily="49" charset="0"/>
                <a:cs typeface="Courier New" pitchFamily="49" charset="0"/>
              </a:rPr>
              <a:t>&lt;/web-app&gt;</a:t>
            </a:r>
          </a:p>
        </p:txBody>
      </p:sp>
      <p:sp>
        <p:nvSpPr>
          <p:cNvPr id="6" name="TextBox 5"/>
          <p:cNvSpPr txBox="1"/>
          <p:nvPr/>
        </p:nvSpPr>
        <p:spPr>
          <a:xfrm>
            <a:off x="7162800" y="196334"/>
            <a:ext cx="1143000" cy="369332"/>
          </a:xfrm>
          <a:prstGeom prst="rect">
            <a:avLst/>
          </a:prstGeom>
          <a:noFill/>
        </p:spPr>
        <p:txBody>
          <a:bodyPr wrap="square" rtlCol="0">
            <a:spAutoFit/>
          </a:bodyPr>
          <a:lstStyle/>
          <a:p>
            <a:r>
              <a:rPr lang="en-US" u="sng" dirty="0" smtClean="0">
                <a:solidFill>
                  <a:schemeClr val="accent2">
                    <a:lumMod val="75000"/>
                  </a:schemeClr>
                </a:solidFill>
              </a:rPr>
              <a:t>web.xml</a:t>
            </a:r>
            <a:endParaRPr lang="en-US" u="sng" dirty="0">
              <a:solidFill>
                <a:schemeClr val="accent2">
                  <a:lumMod val="75000"/>
                </a:schemeClr>
              </a:solidFill>
            </a:endParaRPr>
          </a:p>
        </p:txBody>
      </p:sp>
      <p:sp>
        <p:nvSpPr>
          <p:cNvPr id="7" name="TextBox 6"/>
          <p:cNvSpPr txBox="1"/>
          <p:nvPr/>
        </p:nvSpPr>
        <p:spPr>
          <a:xfrm>
            <a:off x="4293476" y="1104348"/>
            <a:ext cx="3581400" cy="646331"/>
          </a:xfrm>
          <a:prstGeom prst="rect">
            <a:avLst/>
          </a:prstGeom>
          <a:noFill/>
        </p:spPr>
        <p:txBody>
          <a:bodyPr wrap="square" rtlCol="0">
            <a:spAutoFit/>
          </a:bodyPr>
          <a:lstStyle/>
          <a:p>
            <a:r>
              <a:rPr lang="en-US" dirty="0" smtClean="0">
                <a:solidFill>
                  <a:schemeClr val="accent2">
                    <a:lumMod val="75000"/>
                  </a:schemeClr>
                </a:solidFill>
              </a:rPr>
              <a:t>Same what was specified in the </a:t>
            </a:r>
            <a:r>
              <a:rPr lang="en-US" dirty="0" err="1" smtClean="0">
                <a:solidFill>
                  <a:schemeClr val="accent2">
                    <a:lumMod val="75000"/>
                  </a:schemeClr>
                </a:solidFill>
              </a:rPr>
              <a:t>tld</a:t>
            </a:r>
            <a:r>
              <a:rPr lang="en-US" dirty="0" smtClean="0">
                <a:solidFill>
                  <a:schemeClr val="accent2">
                    <a:lumMod val="75000"/>
                  </a:schemeClr>
                </a:solidFill>
              </a:rPr>
              <a:t> file’s </a:t>
            </a:r>
            <a:r>
              <a:rPr lang="en-US" dirty="0" err="1" smtClean="0">
                <a:solidFill>
                  <a:schemeClr val="accent2">
                    <a:lumMod val="75000"/>
                  </a:schemeClr>
                </a:solidFill>
              </a:rPr>
              <a:t>uri</a:t>
            </a:r>
            <a:r>
              <a:rPr lang="en-US" dirty="0" smtClean="0">
                <a:solidFill>
                  <a:schemeClr val="accent2">
                    <a:lumMod val="75000"/>
                  </a:schemeClr>
                </a:solidFill>
              </a:rPr>
              <a:t> attribute but with /</a:t>
            </a:r>
            <a:endParaRPr lang="en-US" dirty="0">
              <a:solidFill>
                <a:schemeClr val="accent2">
                  <a:lumMod val="75000"/>
                </a:schemeClr>
              </a:solidFill>
            </a:endParaRPr>
          </a:p>
        </p:txBody>
      </p:sp>
      <p:cxnSp>
        <p:nvCxnSpPr>
          <p:cNvPr id="9" name="Straight Arrow Connector 8"/>
          <p:cNvCxnSpPr/>
          <p:nvPr/>
        </p:nvCxnSpPr>
        <p:spPr>
          <a:xfrm flipH="1">
            <a:off x="3841531" y="1427513"/>
            <a:ext cx="451945" cy="58595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943600" y="2981712"/>
            <a:ext cx="2802319" cy="37710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215469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4. JSP page</a:t>
            </a:r>
            <a:endParaRPr lang="en-US" dirty="0"/>
          </a:p>
        </p:txBody>
      </p:sp>
      <p:sp>
        <p:nvSpPr>
          <p:cNvPr id="2" name="Slide Number Placeholder 1"/>
          <p:cNvSpPr>
            <a:spLocks noGrp="1"/>
          </p:cNvSpPr>
          <p:nvPr>
            <p:ph type="sldNum" sz="quarter" idx="12"/>
          </p:nvPr>
        </p:nvSpPr>
        <p:spPr/>
        <p:txBody>
          <a:bodyPr/>
          <a:lstStyle/>
          <a:p>
            <a:pPr>
              <a:defRPr/>
            </a:pPr>
            <a:fld id="{4AE5D2A2-769B-4F61-BB6E-43FBFD2198B6}" type="slidenum">
              <a:rPr lang="en-US" smtClean="0"/>
              <a:pPr>
                <a:defRPr/>
              </a:pPr>
              <a:t>16</a:t>
            </a:fld>
            <a:endParaRPr lang="en-US"/>
          </a:p>
        </p:txBody>
      </p:sp>
      <p:sp>
        <p:nvSpPr>
          <p:cNvPr id="4" name="Rectangle 3"/>
          <p:cNvSpPr/>
          <p:nvPr/>
        </p:nvSpPr>
        <p:spPr>
          <a:xfrm>
            <a:off x="228600" y="1066800"/>
            <a:ext cx="8763000" cy="4832092"/>
          </a:xfrm>
          <a:prstGeom prst="rect">
            <a:avLst/>
          </a:prstGeom>
        </p:spPr>
        <p:txBody>
          <a:bodyPr wrap="square">
            <a:spAutoFit/>
          </a:bodyPr>
          <a:lstStyle/>
          <a:p>
            <a:pPr>
              <a:lnSpc>
                <a:spcPct val="140000"/>
              </a:lnSpc>
            </a:pPr>
            <a:r>
              <a:rPr lang="fr-FR" sz="2000" b="1" dirty="0">
                <a:solidFill>
                  <a:schemeClr val="tx1">
                    <a:lumMod val="95000"/>
                    <a:lumOff val="5000"/>
                  </a:schemeClr>
                </a:solidFill>
                <a:latin typeface="Courier New" pitchFamily="49" charset="0"/>
                <a:cs typeface="Courier New" pitchFamily="49" charset="0"/>
              </a:rPr>
              <a:t>&lt;%@ page </a:t>
            </a:r>
            <a:r>
              <a:rPr lang="fr-FR" sz="2000" b="1" dirty="0" err="1">
                <a:solidFill>
                  <a:schemeClr val="tx1">
                    <a:lumMod val="95000"/>
                    <a:lumOff val="5000"/>
                  </a:schemeClr>
                </a:solidFill>
                <a:latin typeface="Courier New" pitchFamily="49" charset="0"/>
                <a:cs typeface="Courier New" pitchFamily="49" charset="0"/>
              </a:rPr>
              <a:t>language</a:t>
            </a:r>
            <a:r>
              <a:rPr lang="fr-FR" sz="2000" b="1" dirty="0">
                <a:solidFill>
                  <a:schemeClr val="tx1">
                    <a:lumMod val="95000"/>
                    <a:lumOff val="5000"/>
                  </a:schemeClr>
                </a:solidFill>
                <a:latin typeface="Courier New" pitchFamily="49" charset="0"/>
                <a:cs typeface="Courier New" pitchFamily="49" charset="0"/>
              </a:rPr>
              <a:t>="java" </a:t>
            </a:r>
            <a:r>
              <a:rPr lang="fr-FR" sz="2000" b="1" dirty="0" err="1">
                <a:solidFill>
                  <a:schemeClr val="tx1">
                    <a:lumMod val="95000"/>
                    <a:lumOff val="5000"/>
                  </a:schemeClr>
                </a:solidFill>
                <a:latin typeface="Courier New" pitchFamily="49" charset="0"/>
                <a:cs typeface="Courier New" pitchFamily="49" charset="0"/>
              </a:rPr>
              <a:t>contentType</a:t>
            </a:r>
            <a:r>
              <a:rPr lang="fr-FR" sz="2000" b="1" dirty="0">
                <a:solidFill>
                  <a:schemeClr val="tx1">
                    <a:lumMod val="95000"/>
                    <a:lumOff val="5000"/>
                  </a:schemeClr>
                </a:solidFill>
                <a:latin typeface="Courier New" pitchFamily="49" charset="0"/>
                <a:cs typeface="Courier New" pitchFamily="49" charset="0"/>
              </a:rPr>
              <a:t>="</a:t>
            </a:r>
            <a:r>
              <a:rPr lang="fr-FR" sz="2000" b="1" dirty="0" err="1">
                <a:solidFill>
                  <a:schemeClr val="tx1">
                    <a:lumMod val="95000"/>
                    <a:lumOff val="5000"/>
                  </a:schemeClr>
                </a:solidFill>
                <a:latin typeface="Courier New" pitchFamily="49" charset="0"/>
                <a:cs typeface="Courier New" pitchFamily="49" charset="0"/>
              </a:rPr>
              <a:t>text</a:t>
            </a:r>
            <a:r>
              <a:rPr lang="fr-FR" sz="2000" b="1" dirty="0">
                <a:solidFill>
                  <a:schemeClr val="tx1">
                    <a:lumMod val="95000"/>
                    <a:lumOff val="5000"/>
                  </a:schemeClr>
                </a:solidFill>
                <a:latin typeface="Courier New" pitchFamily="49" charset="0"/>
                <a:cs typeface="Courier New" pitchFamily="49" charset="0"/>
              </a:rPr>
              <a:t>/html; </a:t>
            </a:r>
            <a:r>
              <a:rPr lang="fr-FR" sz="2000" b="1" dirty="0" err="1" smtClean="0">
                <a:solidFill>
                  <a:schemeClr val="tx1">
                    <a:lumMod val="95000"/>
                    <a:lumOff val="5000"/>
                  </a:schemeClr>
                </a:solidFill>
                <a:latin typeface="Courier New" pitchFamily="49" charset="0"/>
                <a:cs typeface="Courier New" pitchFamily="49" charset="0"/>
              </a:rPr>
              <a:t>charset</a:t>
            </a:r>
            <a:r>
              <a:rPr lang="fr-FR" sz="2000" b="1" dirty="0" smtClean="0">
                <a:solidFill>
                  <a:schemeClr val="tx1">
                    <a:lumMod val="95000"/>
                    <a:lumOff val="5000"/>
                  </a:schemeClr>
                </a:solidFill>
                <a:latin typeface="Courier New" pitchFamily="49" charset="0"/>
                <a:cs typeface="Courier New" pitchFamily="49" charset="0"/>
              </a:rPr>
              <a:t>=ISO-8859-1" </a:t>
            </a:r>
            <a:r>
              <a:rPr lang="en-US" sz="2000" b="1" dirty="0" err="1" smtClean="0">
                <a:solidFill>
                  <a:schemeClr val="tx1">
                    <a:lumMod val="95000"/>
                    <a:lumOff val="5000"/>
                  </a:schemeClr>
                </a:solidFill>
                <a:latin typeface="Courier New" pitchFamily="49" charset="0"/>
                <a:cs typeface="Courier New" pitchFamily="49" charset="0"/>
              </a:rPr>
              <a:t>pageEncoding</a:t>
            </a:r>
            <a:r>
              <a:rPr lang="en-US" sz="2000" b="1" dirty="0">
                <a:solidFill>
                  <a:schemeClr val="tx1">
                    <a:lumMod val="95000"/>
                    <a:lumOff val="5000"/>
                  </a:schemeClr>
                </a:solidFill>
                <a:latin typeface="Courier New" pitchFamily="49" charset="0"/>
                <a:cs typeface="Courier New" pitchFamily="49" charset="0"/>
              </a:rPr>
              <a:t>="ISO-8859-1</a:t>
            </a:r>
            <a:r>
              <a:rPr lang="en-US" sz="2000" b="1" dirty="0" smtClean="0">
                <a:solidFill>
                  <a:schemeClr val="tx1">
                    <a:lumMod val="95000"/>
                    <a:lumOff val="5000"/>
                  </a:schemeClr>
                </a:solidFill>
                <a:latin typeface="Courier New" pitchFamily="49" charset="0"/>
                <a:cs typeface="Courier New" pitchFamily="49" charset="0"/>
              </a:rPr>
              <a:t>"%&gt;</a:t>
            </a:r>
          </a:p>
          <a:p>
            <a:pPr>
              <a:lnSpc>
                <a:spcPct val="140000"/>
              </a:lnSpc>
            </a:pPr>
            <a:r>
              <a:rPr lang="en-US" sz="2000" b="1" dirty="0" smtClean="0">
                <a:solidFill>
                  <a:srgbClr val="006600"/>
                </a:solidFill>
                <a:latin typeface="Courier New" pitchFamily="49" charset="0"/>
                <a:cs typeface="Courier New" pitchFamily="49" charset="0"/>
              </a:rPr>
              <a:t>&lt;%@ </a:t>
            </a:r>
            <a:r>
              <a:rPr lang="en-US" sz="2000" b="1" dirty="0" err="1">
                <a:solidFill>
                  <a:srgbClr val="006600"/>
                </a:solidFill>
                <a:latin typeface="Courier New" pitchFamily="49" charset="0"/>
                <a:cs typeface="Courier New" pitchFamily="49" charset="0"/>
              </a:rPr>
              <a:t>taglib</a:t>
            </a:r>
            <a:r>
              <a:rPr lang="en-US" sz="2000" b="1" dirty="0">
                <a:solidFill>
                  <a:srgbClr val="006600"/>
                </a:solidFill>
                <a:latin typeface="Courier New" pitchFamily="49" charset="0"/>
                <a:cs typeface="Courier New" pitchFamily="49" charset="0"/>
              </a:rPr>
              <a:t> prefix="s" </a:t>
            </a:r>
            <a:r>
              <a:rPr lang="en-US" sz="2000" b="1" dirty="0" err="1">
                <a:solidFill>
                  <a:srgbClr val="006600"/>
                </a:solidFill>
                <a:latin typeface="Courier New" pitchFamily="49" charset="0"/>
                <a:cs typeface="Courier New" pitchFamily="49" charset="0"/>
              </a:rPr>
              <a:t>uri</a:t>
            </a:r>
            <a:r>
              <a:rPr lang="en-US" sz="2000" b="1" dirty="0">
                <a:solidFill>
                  <a:srgbClr val="006600"/>
                </a:solidFill>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SimpleTag</a:t>
            </a:r>
            <a:r>
              <a:rPr lang="en-US" sz="2000" b="1" dirty="0">
                <a:solidFill>
                  <a:srgbClr val="006600"/>
                </a:solidFill>
                <a:latin typeface="Courier New" pitchFamily="49" charset="0"/>
                <a:cs typeface="Courier New" pitchFamily="49" charset="0"/>
              </a:rPr>
              <a:t>"%&gt;</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&lt;</a:t>
            </a:r>
            <a:r>
              <a:rPr lang="en-US" sz="2000" b="1" dirty="0">
                <a:solidFill>
                  <a:schemeClr val="tx1">
                    <a:lumMod val="95000"/>
                    <a:lumOff val="5000"/>
                  </a:schemeClr>
                </a:solidFill>
                <a:latin typeface="Courier New" pitchFamily="49" charset="0"/>
                <a:cs typeface="Courier New" pitchFamily="49" charset="0"/>
              </a:rPr>
              <a:t>html&gt;</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head&gt;</a:t>
            </a:r>
          </a:p>
          <a:p>
            <a:pPr>
              <a:lnSpc>
                <a:spcPct val="140000"/>
              </a:lnSpc>
            </a:pPr>
            <a:r>
              <a:rPr lang="en-US" sz="2000" b="1" dirty="0">
                <a:solidFill>
                  <a:schemeClr val="tx1">
                    <a:lumMod val="95000"/>
                    <a:lumOff val="5000"/>
                  </a:schemeClr>
                </a:solidFill>
                <a:latin typeface="Courier New" pitchFamily="49" charset="0"/>
                <a:cs typeface="Courier New" pitchFamily="49" charset="0"/>
              </a:rPr>
              <a:t>	</a:t>
            </a:r>
            <a:r>
              <a:rPr lang="en-US" sz="2000" b="1" dirty="0" smtClean="0">
                <a:solidFill>
                  <a:schemeClr val="tx1">
                    <a:lumMod val="95000"/>
                    <a:lumOff val="5000"/>
                  </a:schemeClr>
                </a:solidFill>
                <a:latin typeface="Courier New" pitchFamily="49" charset="0"/>
                <a:cs typeface="Courier New" pitchFamily="49" charset="0"/>
              </a:rPr>
              <a:t>&lt;title&gt;Simple Tag&lt;/</a:t>
            </a:r>
            <a:r>
              <a:rPr lang="en-US" sz="2000" b="1" dirty="0">
                <a:solidFill>
                  <a:schemeClr val="tx1">
                    <a:lumMod val="95000"/>
                    <a:lumOff val="5000"/>
                  </a:schemeClr>
                </a:solidFill>
                <a:latin typeface="Courier New" pitchFamily="49" charset="0"/>
                <a:cs typeface="Courier New" pitchFamily="49" charset="0"/>
              </a:rPr>
              <a:t>title&gt;</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head&gt;</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body&gt;</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s:Simple</a:t>
            </a:r>
            <a:r>
              <a:rPr lang="en-US" sz="2000" b="1" dirty="0" smtClean="0">
                <a:solidFill>
                  <a:srgbClr val="006600"/>
                </a:solidFill>
                <a:latin typeface="Courier New" pitchFamily="49" charset="0"/>
                <a:cs typeface="Courier New" pitchFamily="49" charset="0"/>
              </a:rPr>
              <a:t>/&gt;</a:t>
            </a:r>
            <a:endParaRPr lang="en-US" sz="2000" b="1" dirty="0">
              <a:solidFill>
                <a:srgbClr val="006600"/>
              </a:solidFill>
              <a:latin typeface="Courier New" pitchFamily="49" charset="0"/>
              <a:cs typeface="Courier New" pitchFamily="49" charset="0"/>
            </a:endParaRPr>
          </a:p>
          <a:p>
            <a:pPr>
              <a:lnSpc>
                <a:spcPct val="140000"/>
              </a:lnSpc>
            </a:pPr>
            <a:r>
              <a:rPr lang="en-US" sz="2000" b="1" dirty="0">
                <a:solidFill>
                  <a:schemeClr val="tx1">
                    <a:lumMod val="95000"/>
                    <a:lumOff val="5000"/>
                  </a:schemeClr>
                </a:solidFill>
                <a:latin typeface="Courier New" pitchFamily="49" charset="0"/>
                <a:cs typeface="Courier New" pitchFamily="49" charset="0"/>
              </a:rPr>
              <a:t> </a:t>
            </a: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body&gt;</a:t>
            </a:r>
          </a:p>
          <a:p>
            <a:pPr>
              <a:lnSpc>
                <a:spcPct val="140000"/>
              </a:lnSpc>
            </a:pPr>
            <a:r>
              <a:rPr lang="en-US" sz="2000" b="1" dirty="0">
                <a:solidFill>
                  <a:schemeClr val="tx1">
                    <a:lumMod val="95000"/>
                    <a:lumOff val="5000"/>
                  </a:schemeClr>
                </a:solidFill>
                <a:latin typeface="Courier New" pitchFamily="49" charset="0"/>
                <a:cs typeface="Courier New" pitchFamily="49" charset="0"/>
              </a:rPr>
              <a:t>&lt;/html</a:t>
            </a:r>
            <a:r>
              <a:rPr lang="en-US" sz="2000" b="1" dirty="0" smtClean="0">
                <a:solidFill>
                  <a:schemeClr val="tx1">
                    <a:lumMod val="95000"/>
                    <a:lumOff val="5000"/>
                  </a:schemeClr>
                </a:solidFill>
                <a:latin typeface="Courier New" pitchFamily="49" charset="0"/>
                <a:cs typeface="Courier New" pitchFamily="49" charset="0"/>
              </a:rPr>
              <a:t>&gt; </a:t>
            </a:r>
            <a:endParaRPr lang="en-US" sz="2000" b="1" dirty="0">
              <a:solidFill>
                <a:schemeClr val="tx1">
                  <a:lumMod val="95000"/>
                  <a:lumOff val="5000"/>
                </a:schemeClr>
              </a:solidFill>
              <a:latin typeface="Courier New" pitchFamily="49" charset="0"/>
              <a:cs typeface="Courier New" pitchFamily="49" charset="0"/>
            </a:endParaRPr>
          </a:p>
        </p:txBody>
      </p:sp>
      <p:sp>
        <p:nvSpPr>
          <p:cNvPr id="5" name="TextBox 4"/>
          <p:cNvSpPr txBox="1"/>
          <p:nvPr/>
        </p:nvSpPr>
        <p:spPr>
          <a:xfrm>
            <a:off x="5562600" y="2667000"/>
            <a:ext cx="3200400" cy="2308324"/>
          </a:xfrm>
          <a:prstGeom prst="rect">
            <a:avLst/>
          </a:prstGeom>
          <a:noFill/>
        </p:spPr>
        <p:txBody>
          <a:bodyPr wrap="square" rtlCol="0">
            <a:spAutoFit/>
          </a:bodyPr>
          <a:lstStyle/>
          <a:p>
            <a:r>
              <a:rPr lang="en-US" dirty="0" smtClean="0">
                <a:solidFill>
                  <a:srgbClr val="002060"/>
                </a:solidFill>
              </a:rPr>
              <a:t>This should be same as the </a:t>
            </a:r>
            <a:r>
              <a:rPr lang="en-US" b="1" dirty="0">
                <a:solidFill>
                  <a:srgbClr val="002060"/>
                </a:solidFill>
                <a:latin typeface="Courier New" pitchFamily="49" charset="0"/>
                <a:cs typeface="Courier New" pitchFamily="49" charset="0"/>
              </a:rPr>
              <a:t>&lt;</a:t>
            </a:r>
            <a:r>
              <a:rPr lang="en-US" b="1" dirty="0" err="1">
                <a:solidFill>
                  <a:srgbClr val="002060"/>
                </a:solidFill>
                <a:latin typeface="Courier New" pitchFamily="49" charset="0"/>
                <a:cs typeface="Courier New" pitchFamily="49" charset="0"/>
              </a:rPr>
              <a:t>taglib-uri</a:t>
            </a:r>
            <a:r>
              <a:rPr lang="en-US" b="1" dirty="0" smtClean="0">
                <a:solidFill>
                  <a:srgbClr val="002060"/>
                </a:solidFill>
                <a:latin typeface="Courier New" pitchFamily="49" charset="0"/>
                <a:cs typeface="Courier New" pitchFamily="49" charset="0"/>
              </a:rPr>
              <a:t>&gt; </a:t>
            </a:r>
            <a:r>
              <a:rPr lang="en-US" dirty="0">
                <a:solidFill>
                  <a:srgbClr val="002060"/>
                </a:solidFill>
              </a:rPr>
              <a:t>of </a:t>
            </a:r>
            <a:r>
              <a:rPr lang="en-US" b="1" dirty="0" smtClean="0">
                <a:solidFill>
                  <a:srgbClr val="002060"/>
                </a:solidFill>
                <a:latin typeface="Courier New" pitchFamily="49" charset="0"/>
                <a:cs typeface="Courier New" pitchFamily="49" charset="0"/>
              </a:rPr>
              <a:t>web.xml. </a:t>
            </a:r>
            <a:r>
              <a:rPr lang="en-US" dirty="0">
                <a:solidFill>
                  <a:srgbClr val="002060"/>
                </a:solidFill>
              </a:rPr>
              <a:t>If the web.xml does not have   </a:t>
            </a:r>
            <a:r>
              <a:rPr lang="en-US" b="1" dirty="0">
                <a:solidFill>
                  <a:srgbClr val="002060"/>
                </a:solidFill>
                <a:latin typeface="Courier New" pitchFamily="49" charset="0"/>
                <a:cs typeface="Courier New" pitchFamily="49" charset="0"/>
              </a:rPr>
              <a:t>&lt;</a:t>
            </a:r>
            <a:r>
              <a:rPr lang="en-US" b="1" dirty="0" err="1">
                <a:solidFill>
                  <a:srgbClr val="002060"/>
                </a:solidFill>
                <a:latin typeface="Courier New" pitchFamily="49" charset="0"/>
                <a:cs typeface="Courier New" pitchFamily="49" charset="0"/>
              </a:rPr>
              <a:t>taglib</a:t>
            </a:r>
            <a:r>
              <a:rPr lang="en-US" b="1" dirty="0" smtClean="0">
                <a:solidFill>
                  <a:srgbClr val="002060"/>
                </a:solidFill>
                <a:latin typeface="Courier New" pitchFamily="49" charset="0"/>
                <a:cs typeface="Courier New" pitchFamily="49" charset="0"/>
              </a:rPr>
              <a:t>&gt; </a:t>
            </a:r>
            <a:r>
              <a:rPr lang="en-US" dirty="0">
                <a:solidFill>
                  <a:srgbClr val="002060"/>
                </a:solidFill>
              </a:rPr>
              <a:t>entry then this should be fully qualified path of </a:t>
            </a:r>
            <a:r>
              <a:rPr lang="en-US" dirty="0" err="1">
                <a:solidFill>
                  <a:srgbClr val="002060"/>
                </a:solidFill>
              </a:rPr>
              <a:t>tld</a:t>
            </a:r>
            <a:r>
              <a:rPr lang="en-US" b="1" dirty="0" smtClean="0">
                <a:solidFill>
                  <a:srgbClr val="002060"/>
                </a:solidFill>
                <a:latin typeface="Courier New" pitchFamily="49" charset="0"/>
                <a:cs typeface="Courier New" pitchFamily="49" charset="0"/>
                <a:sym typeface="Wingdings" pitchFamily="2" charset="2"/>
              </a:rPr>
              <a:t></a:t>
            </a:r>
            <a:r>
              <a:rPr lang="en-US" b="1" dirty="0">
                <a:solidFill>
                  <a:srgbClr val="002060"/>
                </a:solidFill>
                <a:latin typeface="Courier New" pitchFamily="49" charset="0"/>
                <a:cs typeface="Courier New" pitchFamily="49" charset="0"/>
              </a:rPr>
              <a:t> /WEB-INF/</a:t>
            </a:r>
            <a:r>
              <a:rPr lang="en-US" b="1" dirty="0" err="1">
                <a:solidFill>
                  <a:srgbClr val="002060"/>
                </a:solidFill>
                <a:latin typeface="Courier New" pitchFamily="49" charset="0"/>
                <a:cs typeface="Courier New" pitchFamily="49" charset="0"/>
              </a:rPr>
              <a:t>tlds</a:t>
            </a:r>
            <a:r>
              <a:rPr lang="en-US" b="1" dirty="0">
                <a:solidFill>
                  <a:srgbClr val="002060"/>
                </a:solidFill>
                <a:latin typeface="Courier New" pitchFamily="49" charset="0"/>
                <a:cs typeface="Courier New" pitchFamily="49" charset="0"/>
              </a:rPr>
              <a:t>/</a:t>
            </a:r>
            <a:r>
              <a:rPr lang="en-US" b="1" dirty="0" err="1">
                <a:solidFill>
                  <a:srgbClr val="002060"/>
                </a:solidFill>
                <a:latin typeface="Courier New" pitchFamily="49" charset="0"/>
                <a:cs typeface="Courier New" pitchFamily="49" charset="0"/>
              </a:rPr>
              <a:t>simple.tld</a:t>
            </a:r>
            <a:endParaRPr lang="en-US" b="1" dirty="0" smtClean="0">
              <a:solidFill>
                <a:srgbClr val="002060"/>
              </a:solidFill>
              <a:latin typeface="Courier New" pitchFamily="49" charset="0"/>
              <a:cs typeface="Courier New" pitchFamily="49" charset="0"/>
            </a:endParaRPr>
          </a:p>
          <a:p>
            <a:endParaRPr lang="en-US" dirty="0"/>
          </a:p>
        </p:txBody>
      </p:sp>
      <p:cxnSp>
        <p:nvCxnSpPr>
          <p:cNvPr id="7" name="Straight Arrow Connector 6"/>
          <p:cNvCxnSpPr/>
          <p:nvPr/>
        </p:nvCxnSpPr>
        <p:spPr>
          <a:xfrm flipH="1" flipV="1">
            <a:off x="5562600" y="2438400"/>
            <a:ext cx="304800" cy="228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1513490" y="2317531"/>
            <a:ext cx="3925675" cy="2396359"/>
          </a:xfrm>
          <a:custGeom>
            <a:avLst/>
            <a:gdLst>
              <a:gd name="connsiteX0" fmla="*/ 1797269 w 3925675"/>
              <a:gd name="connsiteY0" fmla="*/ 0 h 2396359"/>
              <a:gd name="connsiteX1" fmla="*/ 3247696 w 3925675"/>
              <a:gd name="connsiteY1" fmla="*/ 536028 h 2396359"/>
              <a:gd name="connsiteX2" fmla="*/ 3925613 w 3925675"/>
              <a:gd name="connsiteY2" fmla="*/ 1087821 h 2396359"/>
              <a:gd name="connsiteX3" fmla="*/ 3216165 w 3925675"/>
              <a:gd name="connsiteY3" fmla="*/ 1923393 h 2396359"/>
              <a:gd name="connsiteX4" fmla="*/ 1229710 w 3925675"/>
              <a:gd name="connsiteY4" fmla="*/ 1860331 h 2396359"/>
              <a:gd name="connsiteX5" fmla="*/ 425669 w 3925675"/>
              <a:gd name="connsiteY5" fmla="*/ 2128345 h 2396359"/>
              <a:gd name="connsiteX6" fmla="*/ 0 w 3925675"/>
              <a:gd name="connsiteY6" fmla="*/ 2396359 h 239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5675" h="2396359">
                <a:moveTo>
                  <a:pt x="1797269" y="0"/>
                </a:moveTo>
                <a:cubicBezTo>
                  <a:pt x="2345120" y="177362"/>
                  <a:pt x="2892972" y="354725"/>
                  <a:pt x="3247696" y="536028"/>
                </a:cubicBezTo>
                <a:cubicBezTo>
                  <a:pt x="3602420" y="717332"/>
                  <a:pt x="3930868" y="856594"/>
                  <a:pt x="3925613" y="1087821"/>
                </a:cubicBezTo>
                <a:cubicBezTo>
                  <a:pt x="3920358" y="1319048"/>
                  <a:pt x="3665482" y="1794641"/>
                  <a:pt x="3216165" y="1923393"/>
                </a:cubicBezTo>
                <a:cubicBezTo>
                  <a:pt x="2766848" y="2052145"/>
                  <a:pt x="1694793" y="1826172"/>
                  <a:pt x="1229710" y="1860331"/>
                </a:cubicBezTo>
                <a:cubicBezTo>
                  <a:pt x="764627" y="1894490"/>
                  <a:pt x="630621" y="2039007"/>
                  <a:pt x="425669" y="2128345"/>
                </a:cubicBezTo>
                <a:cubicBezTo>
                  <a:pt x="220717" y="2217683"/>
                  <a:pt x="110358" y="2307021"/>
                  <a:pt x="0" y="2396359"/>
                </a:cubicBezTo>
              </a:path>
            </a:pathLst>
          </a:custGeom>
          <a:ln>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 xmlns:p14="http://schemas.microsoft.com/office/powerpoint/2010/main" val="4165261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and Execution</a:t>
            </a:r>
            <a:endParaRPr lang="en-US" dirty="0"/>
          </a:p>
        </p:txBody>
      </p:sp>
      <p:sp>
        <p:nvSpPr>
          <p:cNvPr id="3" name="Slide Number Placeholder 2"/>
          <p:cNvSpPr>
            <a:spLocks noGrp="1"/>
          </p:cNvSpPr>
          <p:nvPr>
            <p:ph type="sldNum" sz="quarter" idx="12"/>
          </p:nvPr>
        </p:nvSpPr>
        <p:spPr/>
        <p:txBody>
          <a:bodyPr/>
          <a:lstStyle/>
          <a:p>
            <a:pPr>
              <a:defRPr/>
            </a:pPr>
            <a:fld id="{3F95140A-F90E-4BFC-8371-B4423D357B64}" type="slidenum">
              <a:rPr lang="en-US" smtClean="0"/>
              <a:pPr>
                <a:defRPr/>
              </a:pPr>
              <a:t>17</a:t>
            </a:fld>
            <a:endParaRPr lang="en-US"/>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 y="2065283"/>
            <a:ext cx="8108569" cy="1785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88848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Slide Number Placeholder 2"/>
          <p:cNvSpPr>
            <a:spLocks noGrp="1"/>
          </p:cNvSpPr>
          <p:nvPr>
            <p:ph type="sldNum" sz="quarter" idx="12"/>
          </p:nvPr>
        </p:nvSpPr>
        <p:spPr/>
        <p:txBody>
          <a:bodyPr/>
          <a:lstStyle/>
          <a:p>
            <a:pPr>
              <a:defRPr/>
            </a:pPr>
            <a:fld id="{3F95140A-F90E-4BFC-8371-B4423D357B64}" type="slidenum">
              <a:rPr lang="en-US" smtClean="0"/>
              <a:pPr>
                <a:defRPr/>
              </a:pPr>
              <a:t>18</a:t>
            </a:fld>
            <a:endParaRPr lang="en-US"/>
          </a:p>
        </p:txBody>
      </p:sp>
      <p:sp>
        <p:nvSpPr>
          <p:cNvPr id="4" name="Content Placeholder 3"/>
          <p:cNvSpPr>
            <a:spLocks noGrp="1"/>
          </p:cNvSpPr>
          <p:nvPr>
            <p:ph sz="quarter" idx="1"/>
          </p:nvPr>
        </p:nvSpPr>
        <p:spPr/>
        <p:txBody>
          <a:bodyPr/>
          <a:lstStyle/>
          <a:p>
            <a:r>
              <a:rPr lang="en-US" i="1" dirty="0"/>
              <a:t>Write a custom tag called Hello Tag which will print "Hello! Welcome to the world of custom tags" wherever &lt;</a:t>
            </a:r>
            <a:r>
              <a:rPr lang="en-US" i="1" dirty="0" err="1" smtClean="0"/>
              <a:t>custom:hello</a:t>
            </a:r>
            <a:r>
              <a:rPr lang="en-US" i="1" dirty="0" smtClean="0"/>
              <a:t>/&gt; </a:t>
            </a:r>
            <a:r>
              <a:rPr lang="en-US" i="1" dirty="0"/>
              <a:t>would be used. </a:t>
            </a:r>
            <a:endParaRPr lang="en-US" i="1" dirty="0" smtClean="0"/>
          </a:p>
          <a:p>
            <a:pPr marL="0" indent="0" algn="r">
              <a:buNone/>
            </a:pPr>
            <a:r>
              <a:rPr lang="en-US" i="1" dirty="0" smtClean="0"/>
              <a:t>(30 </a:t>
            </a:r>
            <a:r>
              <a:rPr lang="en-US" i="1" dirty="0" err="1" smtClean="0"/>
              <a:t>mins</a:t>
            </a:r>
            <a:r>
              <a:rPr lang="en-US" i="1" dirty="0" smtClean="0"/>
              <a:t>)</a:t>
            </a:r>
          </a:p>
          <a:p>
            <a:endParaRPr lang="en-US" i="1" dirty="0"/>
          </a:p>
          <a:p>
            <a:r>
              <a:rPr lang="en-US" dirty="0" smtClean="0"/>
              <a:t>What happens if the tag with invoked with a body?</a:t>
            </a:r>
            <a:endParaRPr lang="en-US" dirty="0"/>
          </a:p>
        </p:txBody>
      </p:sp>
    </p:spTree>
    <p:extLst>
      <p:ext uri="{BB962C8B-B14F-4D97-AF65-F5344CB8AC3E}">
        <p14:creationId xmlns="" xmlns:p14="http://schemas.microsoft.com/office/powerpoint/2010/main" val="1664150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tag with body</a:t>
            </a:r>
          </a:p>
        </p:txBody>
      </p:sp>
      <p:sp>
        <p:nvSpPr>
          <p:cNvPr id="3" name="Slide Number Placeholder 2"/>
          <p:cNvSpPr>
            <a:spLocks noGrp="1"/>
          </p:cNvSpPr>
          <p:nvPr>
            <p:ph type="sldNum" sz="quarter" idx="12"/>
          </p:nvPr>
        </p:nvSpPr>
        <p:spPr/>
        <p:txBody>
          <a:bodyPr/>
          <a:lstStyle/>
          <a:p>
            <a:pPr>
              <a:defRPr/>
            </a:pPr>
            <a:fld id="{3F95140A-F90E-4BFC-8371-B4423D357B64}" type="slidenum">
              <a:rPr lang="en-US" smtClean="0"/>
              <a:pPr>
                <a:defRPr/>
              </a:pPr>
              <a:t>19</a:t>
            </a:fld>
            <a:endParaRPr lang="en-US"/>
          </a:p>
        </p:txBody>
      </p:sp>
      <p:sp>
        <p:nvSpPr>
          <p:cNvPr id="4" name="Content Placeholder 3"/>
          <p:cNvSpPr>
            <a:spLocks noGrp="1"/>
          </p:cNvSpPr>
          <p:nvPr>
            <p:ph sz="quarter" idx="1"/>
          </p:nvPr>
        </p:nvSpPr>
        <p:spPr>
          <a:xfrm>
            <a:off x="304800" y="1295400"/>
            <a:ext cx="8610600" cy="5105400"/>
          </a:xfrm>
        </p:spPr>
        <p:txBody>
          <a:bodyPr/>
          <a:lstStyle/>
          <a:p>
            <a:r>
              <a:rPr lang="en-US" dirty="0" smtClean="0"/>
              <a:t>To include body with tag two things have to done</a:t>
            </a:r>
          </a:p>
          <a:p>
            <a:pPr marL="914400" lvl="1" indent="-457200">
              <a:buAutoNum type="arabicPeriod"/>
            </a:pPr>
            <a:r>
              <a:rPr lang="en-US" sz="2000" kern="1200" dirty="0" smtClean="0">
                <a:ea typeface="+mn-ea"/>
                <a:cs typeface="+mn-cs"/>
              </a:rPr>
              <a:t>In TLD </a:t>
            </a:r>
            <a:r>
              <a:rPr lang="en-US" sz="2000" b="1" kern="1200" dirty="0" smtClean="0">
                <a:latin typeface="Courier New" pitchFamily="49" charset="0"/>
                <a:ea typeface="+mn-ea"/>
                <a:cs typeface="Courier New" pitchFamily="49" charset="0"/>
              </a:rPr>
              <a:t>&lt;body-content&gt; </a:t>
            </a:r>
            <a:r>
              <a:rPr lang="en-US" sz="2000" kern="1200" dirty="0" smtClean="0">
                <a:ea typeface="+mn-ea"/>
                <a:cs typeface="+mn-cs"/>
              </a:rPr>
              <a:t>must not be “</a:t>
            </a:r>
            <a:r>
              <a:rPr lang="en-US" sz="2000" b="1" kern="1200" dirty="0" smtClean="0">
                <a:latin typeface="Courier New" pitchFamily="49" charset="0"/>
                <a:ea typeface="+mn-ea"/>
                <a:cs typeface="Courier New" pitchFamily="49" charset="0"/>
              </a:rPr>
              <a:t>empty</a:t>
            </a:r>
            <a:r>
              <a:rPr lang="en-US" sz="2000" kern="1200" dirty="0" smtClean="0">
                <a:ea typeface="+mn-ea"/>
                <a:cs typeface="+mn-cs"/>
              </a:rPr>
              <a:t>”. It can be either: </a:t>
            </a:r>
          </a:p>
          <a:p>
            <a:pPr marL="1314450" lvl="2" indent="-457200">
              <a:buAutoNum type="arabicPeriod"/>
            </a:pPr>
            <a:r>
              <a:rPr lang="en-US" sz="2000" b="1" kern="1200" dirty="0" err="1" smtClean="0">
                <a:latin typeface="Courier New" pitchFamily="49" charset="0"/>
                <a:ea typeface="+mn-ea"/>
                <a:cs typeface="Courier New" pitchFamily="49" charset="0"/>
              </a:rPr>
              <a:t>scriptless</a:t>
            </a:r>
            <a:r>
              <a:rPr lang="en-US" sz="2000" b="1" kern="1200" dirty="0" smtClean="0">
                <a:latin typeface="Courier New" pitchFamily="49" charset="0"/>
                <a:ea typeface="+mn-ea"/>
                <a:cs typeface="Courier New" pitchFamily="49" charset="0"/>
              </a:rPr>
              <a:t> (</a:t>
            </a:r>
            <a:r>
              <a:rPr lang="en-US" sz="2000" dirty="0">
                <a:ea typeface="+mn-ea"/>
                <a:cs typeface="+mn-cs"/>
              </a:rPr>
              <a:t>indicates that </a:t>
            </a:r>
            <a:r>
              <a:rPr lang="en-US" sz="2000" kern="1200" dirty="0" smtClean="0">
                <a:ea typeface="+mn-ea"/>
                <a:cs typeface="+mn-cs"/>
              </a:rPr>
              <a:t>only </a:t>
            </a:r>
            <a:r>
              <a:rPr lang="en-US" sz="2000" kern="1200" dirty="0" err="1" smtClean="0">
                <a:ea typeface="+mn-ea"/>
                <a:cs typeface="+mn-cs"/>
              </a:rPr>
              <a:t>scriptless</a:t>
            </a:r>
            <a:r>
              <a:rPr lang="en-US" sz="2000" kern="1200" dirty="0" smtClean="0">
                <a:ea typeface="+mn-ea"/>
                <a:cs typeface="+mn-cs"/>
              </a:rPr>
              <a:t> JSP will be processed. Hence tag body cannot have </a:t>
            </a:r>
            <a:r>
              <a:rPr lang="en-US" sz="2000" dirty="0" smtClean="0"/>
              <a:t>scripting elements.</a:t>
            </a:r>
            <a:r>
              <a:rPr lang="en-US" sz="2000" kern="1200" dirty="0" smtClean="0">
                <a:ea typeface="+mn-ea"/>
                <a:cs typeface="+mn-cs"/>
              </a:rPr>
              <a:t>)</a:t>
            </a:r>
          </a:p>
          <a:p>
            <a:pPr marL="1314450" lvl="2" indent="-457200">
              <a:buAutoNum type="arabicPeriod"/>
            </a:pPr>
            <a:r>
              <a:rPr lang="en-US" sz="2000" b="1" kern="1200" dirty="0" err="1" smtClean="0">
                <a:latin typeface="Courier New" pitchFamily="49" charset="0"/>
                <a:ea typeface="+mn-ea"/>
                <a:cs typeface="Courier New" pitchFamily="49" charset="0"/>
              </a:rPr>
              <a:t>tagdependent</a:t>
            </a:r>
            <a:r>
              <a:rPr lang="en-US" sz="2000" kern="1200" dirty="0" smtClean="0">
                <a:ea typeface="+mn-ea"/>
                <a:cs typeface="+mn-cs"/>
              </a:rPr>
              <a:t> (</a:t>
            </a:r>
            <a:r>
              <a:rPr lang="en-US" sz="2000" dirty="0" smtClean="0"/>
              <a:t>indicates </a:t>
            </a:r>
            <a:r>
              <a:rPr lang="en-US" sz="2000" dirty="0"/>
              <a:t>that </a:t>
            </a:r>
            <a:r>
              <a:rPr lang="en-US" sz="2000" dirty="0" smtClean="0"/>
              <a:t>the tag body </a:t>
            </a:r>
            <a:r>
              <a:rPr lang="en-US" sz="2000" dirty="0"/>
              <a:t>should not be translated. Any text in the body is treated as static text</a:t>
            </a:r>
            <a:r>
              <a:rPr lang="en-US" sz="2000" dirty="0" smtClean="0"/>
              <a:t>.)</a:t>
            </a:r>
          </a:p>
          <a:p>
            <a:pPr marL="914400" lvl="1" indent="-457200">
              <a:buAutoNum type="arabicPeriod"/>
            </a:pPr>
            <a:r>
              <a:rPr lang="en-US" sz="2000" kern="1200" dirty="0" smtClean="0">
                <a:ea typeface="+mn-ea"/>
                <a:cs typeface="+mn-cs"/>
              </a:rPr>
              <a:t>Include </a:t>
            </a:r>
            <a:r>
              <a:rPr lang="en-US" sz="2000" b="1" kern="1200" dirty="0" err="1">
                <a:latin typeface="Courier New" pitchFamily="49" charset="0"/>
                <a:ea typeface="+mn-ea"/>
                <a:cs typeface="Courier New" pitchFamily="49" charset="0"/>
              </a:rPr>
              <a:t>getJspBody</a:t>
            </a:r>
            <a:r>
              <a:rPr lang="en-US" sz="2000" b="1" kern="1200" dirty="0">
                <a:latin typeface="Courier New" pitchFamily="49" charset="0"/>
                <a:ea typeface="+mn-ea"/>
                <a:cs typeface="Courier New" pitchFamily="49" charset="0"/>
              </a:rPr>
              <a:t>().invoke(null) </a:t>
            </a:r>
            <a:r>
              <a:rPr lang="en-US" sz="2000" kern="1200" dirty="0" smtClean="0">
                <a:ea typeface="+mn-ea"/>
                <a:cs typeface="+mn-cs"/>
              </a:rPr>
              <a:t>in </a:t>
            </a:r>
            <a:r>
              <a:rPr lang="en-US" sz="2000" b="1" kern="1200" dirty="0" err="1">
                <a:latin typeface="Courier New" pitchFamily="49" charset="0"/>
                <a:ea typeface="+mn-ea"/>
                <a:cs typeface="Courier New" pitchFamily="49" charset="0"/>
              </a:rPr>
              <a:t>doTag</a:t>
            </a:r>
            <a:r>
              <a:rPr lang="en-US" sz="2000" b="1" kern="1200" dirty="0">
                <a:latin typeface="Courier New" pitchFamily="49" charset="0"/>
                <a:ea typeface="+mn-ea"/>
                <a:cs typeface="Courier New" pitchFamily="49" charset="0"/>
              </a:rPr>
              <a:t>() </a:t>
            </a:r>
            <a:r>
              <a:rPr lang="en-US" sz="2000" kern="1200" dirty="0" smtClean="0">
                <a:ea typeface="+mn-ea"/>
                <a:cs typeface="+mn-cs"/>
              </a:rPr>
              <a:t>method of Tag handler class</a:t>
            </a:r>
          </a:p>
          <a:p>
            <a:pPr marL="1314450" lvl="2" indent="-457200"/>
            <a:r>
              <a:rPr lang="en-US" sz="2000" b="1" kern="1200" dirty="0" err="1">
                <a:latin typeface="Courier New" pitchFamily="49" charset="0"/>
                <a:cs typeface="Courier New" pitchFamily="49" charset="0"/>
              </a:rPr>
              <a:t>getJspBody</a:t>
            </a:r>
            <a:r>
              <a:rPr lang="en-US" sz="2000" b="1" kern="1200" dirty="0">
                <a:latin typeface="Courier New" pitchFamily="49" charset="0"/>
                <a:cs typeface="Courier New" pitchFamily="49" charset="0"/>
              </a:rPr>
              <a:t>().invoke(null</a:t>
            </a:r>
            <a:r>
              <a:rPr lang="en-US" sz="2000" b="1" kern="1200" dirty="0" smtClean="0">
                <a:latin typeface="Courier New" pitchFamily="49" charset="0"/>
                <a:cs typeface="Courier New" pitchFamily="49" charset="0"/>
              </a:rPr>
              <a:t>) </a:t>
            </a:r>
            <a:r>
              <a:rPr lang="en-US" sz="2000" b="1" kern="1200" dirty="0" smtClean="0">
                <a:latin typeface="Courier New" pitchFamily="49" charset="0"/>
                <a:cs typeface="Courier New" pitchFamily="49" charset="0"/>
                <a:sym typeface="Wingdings" pitchFamily="2" charset="2"/>
              </a:rPr>
              <a:t> </a:t>
            </a:r>
            <a:r>
              <a:rPr lang="en-US" sz="2000" dirty="0">
                <a:ea typeface="+mn-ea"/>
                <a:cs typeface="+mn-cs"/>
                <a:sym typeface="Wingdings" pitchFamily="2" charset="2"/>
              </a:rPr>
              <a:t>process and print the body of the contents. The </a:t>
            </a:r>
            <a:r>
              <a:rPr lang="en-US" sz="2000" b="1" kern="1200" dirty="0" smtClean="0">
                <a:latin typeface="Courier New" pitchFamily="49" charset="0"/>
                <a:cs typeface="Courier New" pitchFamily="49" charset="0"/>
                <a:sym typeface="Wingdings" pitchFamily="2" charset="2"/>
              </a:rPr>
              <a:t>null </a:t>
            </a:r>
            <a:r>
              <a:rPr lang="en-US" sz="2000" dirty="0">
                <a:sym typeface="Wingdings" pitchFamily="2" charset="2"/>
              </a:rPr>
              <a:t>argument indicates that response stream will be used for output. </a:t>
            </a:r>
            <a:endParaRPr lang="en-US" sz="2000" dirty="0"/>
          </a:p>
          <a:p>
            <a:pPr marL="914400" lvl="1" indent="-457200">
              <a:buAutoNum type="arabicPeriod"/>
            </a:pPr>
            <a:endParaRPr lang="en-US" sz="2000" kern="1200" dirty="0" smtClean="0">
              <a:ea typeface="+mn-ea"/>
              <a:cs typeface="+mn-cs"/>
            </a:endParaRPr>
          </a:p>
          <a:p>
            <a:pPr marL="914400" lvl="1" indent="-457200">
              <a:buAutoNum type="arabicPeriod"/>
            </a:pPr>
            <a:endParaRPr lang="en-US" sz="2000" kern="1200" dirty="0" smtClean="0"/>
          </a:p>
          <a:p>
            <a:pPr marL="457200" lvl="1" indent="0">
              <a:buNone/>
            </a:pPr>
            <a:endParaRPr lang="en-US" sz="2000" kern="1200" dirty="0">
              <a:ea typeface="+mn-ea"/>
              <a:cs typeface="+mn-cs"/>
            </a:endParaRPr>
          </a:p>
        </p:txBody>
      </p:sp>
    </p:spTree>
    <p:extLst>
      <p:ext uri="{BB962C8B-B14F-4D97-AF65-F5344CB8AC3E}">
        <p14:creationId xmlns="" xmlns:p14="http://schemas.microsoft.com/office/powerpoint/2010/main" val="3820018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Tags</a:t>
            </a:r>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2</a:t>
            </a:fld>
            <a:endParaRPr lang="en-US"/>
          </a:p>
        </p:txBody>
      </p:sp>
      <p:sp>
        <p:nvSpPr>
          <p:cNvPr id="3" name="Content Placeholder 2"/>
          <p:cNvSpPr>
            <a:spLocks noGrp="1"/>
          </p:cNvSpPr>
          <p:nvPr>
            <p:ph sz="quarter" idx="1"/>
          </p:nvPr>
        </p:nvSpPr>
        <p:spPr>
          <a:xfrm>
            <a:off x="381000" y="1295400"/>
            <a:ext cx="8229600" cy="4525963"/>
          </a:xfrm>
        </p:spPr>
        <p:txBody>
          <a:bodyPr>
            <a:normAutofit/>
          </a:bodyPr>
          <a:lstStyle/>
          <a:p>
            <a:r>
              <a:rPr lang="en-US" dirty="0" smtClean="0"/>
              <a:t>Apart from the standard tags, JSP also allows creation of tags by the developer or 3</a:t>
            </a:r>
            <a:r>
              <a:rPr lang="en-US" baseline="30000" dirty="0" smtClean="0"/>
              <a:t>rd</a:t>
            </a:r>
            <a:r>
              <a:rPr lang="en-US" dirty="0" smtClean="0"/>
              <a:t> party.</a:t>
            </a:r>
          </a:p>
          <a:p>
            <a:r>
              <a:rPr lang="en-US" dirty="0" smtClean="0"/>
              <a:t>This can then be used by the developers in JSP like standard tags are used.</a:t>
            </a:r>
          </a:p>
          <a:p>
            <a:r>
              <a:rPr lang="en-US" dirty="0"/>
              <a:t>A tag library </a:t>
            </a:r>
            <a:r>
              <a:rPr lang="en-US" dirty="0" smtClean="0"/>
              <a:t>can be defined which contains a </a:t>
            </a:r>
            <a:r>
              <a:rPr lang="en-US" dirty="0"/>
              <a:t>collection of custom </a:t>
            </a:r>
            <a:r>
              <a:rPr lang="en-US" dirty="0" smtClean="0"/>
              <a:t>tags.</a:t>
            </a:r>
          </a:p>
          <a:p>
            <a:r>
              <a:rPr lang="en-US" dirty="0" smtClean="0"/>
              <a:t>The idea behind having custom tag is to have </a:t>
            </a:r>
            <a:r>
              <a:rPr lang="en-US" dirty="0" err="1" smtClean="0"/>
              <a:t>scriptless</a:t>
            </a:r>
            <a:r>
              <a:rPr lang="en-US" dirty="0" smtClean="0"/>
              <a:t> JSP.</a:t>
            </a:r>
          </a:p>
          <a:p>
            <a:r>
              <a:rPr lang="en-US" dirty="0" smtClean="0"/>
              <a:t>With </a:t>
            </a:r>
            <a:r>
              <a:rPr lang="en-US" dirty="0" err="1" smtClean="0"/>
              <a:t>scriptless</a:t>
            </a:r>
            <a:r>
              <a:rPr lang="en-US" dirty="0" smtClean="0"/>
              <a:t> JSP, embedding too much code in the page can be avoided thus resulting in a neat JSP page.</a:t>
            </a:r>
          </a:p>
          <a:p>
            <a:endParaRPr lang="en-US" dirty="0"/>
          </a:p>
        </p:txBody>
      </p:sp>
    </p:spTree>
    <p:extLst>
      <p:ext uri="{BB962C8B-B14F-4D97-AF65-F5344CB8AC3E}">
        <p14:creationId xmlns="" xmlns:p14="http://schemas.microsoft.com/office/powerpoint/2010/main" val="1867515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 </a:t>
            </a:r>
            <a:r>
              <a:rPr lang="en-US" dirty="0"/>
              <a:t>simple tag with body</a:t>
            </a:r>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20</a:t>
            </a:fld>
            <a:endParaRPr lang="en-US"/>
          </a:p>
        </p:txBody>
      </p:sp>
      <p:sp>
        <p:nvSpPr>
          <p:cNvPr id="5" name="Rectangle 4"/>
          <p:cNvSpPr/>
          <p:nvPr/>
        </p:nvSpPr>
        <p:spPr>
          <a:xfrm>
            <a:off x="304800" y="1295400"/>
            <a:ext cx="8610600" cy="5262979"/>
          </a:xfrm>
          <a:prstGeom prst="rect">
            <a:avLst/>
          </a:prstGeom>
        </p:spPr>
        <p:txBody>
          <a:bodyPr wrap="square">
            <a:spAutoFit/>
          </a:bodyPr>
          <a:lstStyle/>
          <a:p>
            <a:pPr>
              <a:lnSpc>
                <a:spcPct val="140000"/>
              </a:lnSpc>
            </a:pPr>
            <a:r>
              <a:rPr lang="en-US" sz="2000" b="1" dirty="0">
                <a:solidFill>
                  <a:schemeClr val="tx1">
                    <a:lumMod val="95000"/>
                    <a:lumOff val="5000"/>
                  </a:schemeClr>
                </a:solidFill>
                <a:latin typeface="Courier New" pitchFamily="49" charset="0"/>
                <a:cs typeface="Courier New" pitchFamily="49" charset="0"/>
              </a:rPr>
              <a:t>package simple;</a:t>
            </a:r>
          </a:p>
          <a:p>
            <a:pPr>
              <a:lnSpc>
                <a:spcPct val="140000"/>
              </a:lnSpc>
            </a:pPr>
            <a:r>
              <a:rPr lang="en-US" sz="2000" b="1" dirty="0">
                <a:solidFill>
                  <a:schemeClr val="tx1">
                    <a:lumMod val="95000"/>
                    <a:lumOff val="5000"/>
                  </a:schemeClr>
                </a:solidFill>
                <a:latin typeface="Courier New" pitchFamily="49" charset="0"/>
                <a:cs typeface="Courier New" pitchFamily="49" charset="0"/>
              </a:rPr>
              <a:t>import </a:t>
            </a:r>
            <a:r>
              <a:rPr lang="en-US" sz="2000" b="1" dirty="0" err="1">
                <a:solidFill>
                  <a:schemeClr val="tx1">
                    <a:lumMod val="95000"/>
                    <a:lumOff val="5000"/>
                  </a:schemeClr>
                </a:solidFill>
                <a:latin typeface="Courier New" pitchFamily="49" charset="0"/>
                <a:cs typeface="Courier New" pitchFamily="49" charset="0"/>
              </a:rPr>
              <a:t>java.io.IOException</a:t>
            </a:r>
            <a:r>
              <a:rPr lang="en-US" sz="2000" b="1" dirty="0">
                <a:solidFill>
                  <a:schemeClr val="tx1">
                    <a:lumMod val="95000"/>
                    <a:lumOff val="5000"/>
                  </a:schemeClr>
                </a:solidFill>
                <a:latin typeface="Courier New" pitchFamily="49" charset="0"/>
                <a:cs typeface="Courier New" pitchFamily="49" charset="0"/>
              </a:rPr>
              <a:t>;</a:t>
            </a:r>
          </a:p>
          <a:p>
            <a:pPr>
              <a:lnSpc>
                <a:spcPct val="140000"/>
              </a:lnSpc>
            </a:pPr>
            <a:r>
              <a:rPr lang="en-US" sz="2000" b="1" dirty="0">
                <a:solidFill>
                  <a:schemeClr val="tx1">
                    <a:lumMod val="95000"/>
                    <a:lumOff val="5000"/>
                  </a:schemeClr>
                </a:solidFill>
                <a:latin typeface="Courier New" pitchFamily="49" charset="0"/>
                <a:cs typeface="Courier New" pitchFamily="49" charset="0"/>
              </a:rPr>
              <a:t>import </a:t>
            </a:r>
            <a:r>
              <a:rPr lang="en-US" sz="2000" b="1" dirty="0" err="1">
                <a:solidFill>
                  <a:schemeClr val="tx1">
                    <a:lumMod val="95000"/>
                    <a:lumOff val="5000"/>
                  </a:schemeClr>
                </a:solidFill>
                <a:latin typeface="Courier New" pitchFamily="49" charset="0"/>
                <a:cs typeface="Courier New" pitchFamily="49" charset="0"/>
              </a:rPr>
              <a:t>javax.servlet.jsp.JspException</a:t>
            </a:r>
            <a:r>
              <a:rPr lang="en-US" sz="2000" b="1" dirty="0">
                <a:solidFill>
                  <a:schemeClr val="tx1">
                    <a:lumMod val="95000"/>
                    <a:lumOff val="5000"/>
                  </a:schemeClr>
                </a:solidFill>
                <a:latin typeface="Courier New" pitchFamily="49" charset="0"/>
                <a:cs typeface="Courier New" pitchFamily="49" charset="0"/>
              </a:rPr>
              <a:t>;</a:t>
            </a:r>
          </a:p>
          <a:p>
            <a:pPr>
              <a:lnSpc>
                <a:spcPct val="140000"/>
              </a:lnSpc>
            </a:pPr>
            <a:r>
              <a:rPr lang="en-US" sz="2000" b="1" dirty="0">
                <a:solidFill>
                  <a:schemeClr val="tx1">
                    <a:lumMod val="95000"/>
                    <a:lumOff val="5000"/>
                  </a:schemeClr>
                </a:solidFill>
                <a:latin typeface="Courier New" pitchFamily="49" charset="0"/>
                <a:cs typeface="Courier New" pitchFamily="49" charset="0"/>
              </a:rPr>
              <a:t>import </a:t>
            </a:r>
            <a:r>
              <a:rPr lang="en-US" sz="2000" b="1" dirty="0" err="1">
                <a:solidFill>
                  <a:schemeClr val="tx1">
                    <a:lumMod val="95000"/>
                    <a:lumOff val="5000"/>
                  </a:schemeClr>
                </a:solidFill>
                <a:latin typeface="Courier New" pitchFamily="49" charset="0"/>
                <a:cs typeface="Courier New" pitchFamily="49" charset="0"/>
              </a:rPr>
              <a:t>javax.servlet.jsp.tagext.SimpleTagSupport</a:t>
            </a:r>
            <a:r>
              <a:rPr lang="en-US" sz="2000" b="1" dirty="0">
                <a:solidFill>
                  <a:schemeClr val="tx1">
                    <a:lumMod val="95000"/>
                    <a:lumOff val="5000"/>
                  </a:schemeClr>
                </a:solidFill>
                <a:latin typeface="Courier New" pitchFamily="49" charset="0"/>
                <a:cs typeface="Courier New" pitchFamily="49" charset="0"/>
              </a:rPr>
              <a:t>;</a:t>
            </a:r>
          </a:p>
          <a:p>
            <a:pPr>
              <a:lnSpc>
                <a:spcPct val="140000"/>
              </a:lnSpc>
            </a:pPr>
            <a:r>
              <a:rPr lang="en-US" sz="2000" b="1" dirty="0">
                <a:solidFill>
                  <a:schemeClr val="tx1">
                    <a:lumMod val="95000"/>
                    <a:lumOff val="5000"/>
                  </a:schemeClr>
                </a:solidFill>
                <a:latin typeface="Courier New" pitchFamily="49" charset="0"/>
                <a:cs typeface="Courier New" pitchFamily="49" charset="0"/>
              </a:rPr>
              <a:t>public class </a:t>
            </a:r>
            <a:r>
              <a:rPr lang="en-US" sz="2000" b="1" dirty="0" err="1">
                <a:solidFill>
                  <a:schemeClr val="tx1">
                    <a:lumMod val="95000"/>
                    <a:lumOff val="5000"/>
                  </a:schemeClr>
                </a:solidFill>
                <a:latin typeface="Courier New" pitchFamily="49" charset="0"/>
                <a:cs typeface="Courier New" pitchFamily="49" charset="0"/>
              </a:rPr>
              <a:t>SimpleTagWithBody</a:t>
            </a:r>
            <a:r>
              <a:rPr lang="en-US" sz="2000" b="1" dirty="0">
                <a:solidFill>
                  <a:schemeClr val="tx1">
                    <a:lumMod val="95000"/>
                    <a:lumOff val="5000"/>
                  </a:schemeClr>
                </a:solidFill>
                <a:latin typeface="Courier New" pitchFamily="49" charset="0"/>
                <a:cs typeface="Courier New" pitchFamily="49" charset="0"/>
              </a:rPr>
              <a:t> extends </a:t>
            </a:r>
            <a:r>
              <a:rPr lang="en-US" sz="2000" b="1" dirty="0" err="1">
                <a:solidFill>
                  <a:schemeClr val="tx1">
                    <a:lumMod val="95000"/>
                    <a:lumOff val="5000"/>
                  </a:schemeClr>
                </a:solidFill>
                <a:latin typeface="Courier New" pitchFamily="49" charset="0"/>
                <a:cs typeface="Courier New" pitchFamily="49" charset="0"/>
              </a:rPr>
              <a:t>SimpleTagSupport</a:t>
            </a:r>
            <a:r>
              <a:rPr lang="en-US" sz="2000" b="1" dirty="0">
                <a:solidFill>
                  <a:schemeClr val="tx1">
                    <a:lumMod val="95000"/>
                    <a:lumOff val="5000"/>
                  </a:schemeClr>
                </a:solidFill>
                <a:latin typeface="Courier New" pitchFamily="49" charset="0"/>
                <a:cs typeface="Courier New" pitchFamily="49" charset="0"/>
              </a:rPr>
              <a:t> {</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public </a:t>
            </a:r>
            <a:r>
              <a:rPr lang="en-US" sz="2000" b="1" dirty="0">
                <a:solidFill>
                  <a:schemeClr val="tx1">
                    <a:lumMod val="95000"/>
                    <a:lumOff val="5000"/>
                  </a:schemeClr>
                </a:solidFill>
                <a:latin typeface="Courier New" pitchFamily="49" charset="0"/>
                <a:cs typeface="Courier New" pitchFamily="49" charset="0"/>
              </a:rPr>
              <a:t>void </a:t>
            </a:r>
            <a:r>
              <a:rPr lang="en-US" sz="2000" b="1" dirty="0" err="1">
                <a:solidFill>
                  <a:schemeClr val="tx1">
                    <a:lumMod val="95000"/>
                    <a:lumOff val="5000"/>
                  </a:schemeClr>
                </a:solidFill>
                <a:latin typeface="Courier New" pitchFamily="49" charset="0"/>
                <a:cs typeface="Courier New" pitchFamily="49" charset="0"/>
              </a:rPr>
              <a:t>doTag</a:t>
            </a:r>
            <a:r>
              <a:rPr lang="en-US" sz="2000" b="1" dirty="0">
                <a:solidFill>
                  <a:schemeClr val="tx1">
                    <a:lumMod val="95000"/>
                    <a:lumOff val="5000"/>
                  </a:schemeClr>
                </a:solidFill>
                <a:latin typeface="Courier New" pitchFamily="49" charset="0"/>
                <a:cs typeface="Courier New" pitchFamily="49" charset="0"/>
              </a:rPr>
              <a:t>() throws </a:t>
            </a:r>
            <a:r>
              <a:rPr lang="en-US" sz="2000" b="1" dirty="0" smtClean="0">
                <a:solidFill>
                  <a:schemeClr val="tx1">
                    <a:lumMod val="95000"/>
                    <a:lumOff val="5000"/>
                  </a:schemeClr>
                </a:solidFill>
                <a:latin typeface="Courier New" pitchFamily="49" charset="0"/>
                <a:cs typeface="Courier New" pitchFamily="49" charset="0"/>
              </a:rPr>
              <a:t>			</a:t>
            </a:r>
            <a:r>
              <a:rPr lang="en-US" sz="2000" b="1" dirty="0" err="1" smtClean="0">
                <a:solidFill>
                  <a:schemeClr val="tx1">
                    <a:lumMod val="95000"/>
                    <a:lumOff val="5000"/>
                  </a:schemeClr>
                </a:solidFill>
                <a:latin typeface="Courier New" pitchFamily="49" charset="0"/>
                <a:cs typeface="Courier New" pitchFamily="49" charset="0"/>
              </a:rPr>
              <a:t>JspException,IOException</a:t>
            </a:r>
            <a:endParaRPr lang="en-US" sz="2000" b="1" dirty="0">
              <a:solidFill>
                <a:schemeClr val="tx1">
                  <a:lumMod val="95000"/>
                  <a:lumOff val="5000"/>
                </a:schemeClr>
              </a:solidFill>
              <a:latin typeface="Courier New" pitchFamily="49" charset="0"/>
              <a:cs typeface="Courier New" pitchFamily="49" charset="0"/>
            </a:endParaRP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a:t>
            </a:r>
            <a:endParaRPr lang="en-US" sz="2000" b="1" dirty="0">
              <a:solidFill>
                <a:schemeClr val="tx1">
                  <a:lumMod val="95000"/>
                  <a:lumOff val="5000"/>
                </a:schemeClr>
              </a:solidFill>
              <a:latin typeface="Courier New" pitchFamily="49" charset="0"/>
              <a:cs typeface="Courier New" pitchFamily="49" charset="0"/>
            </a:endParaRPr>
          </a:p>
          <a:p>
            <a:pPr>
              <a:lnSpc>
                <a:spcPct val="140000"/>
              </a:lnSpc>
            </a:pPr>
            <a:r>
              <a:rPr lang="en-US" sz="2000" b="1" dirty="0" smtClean="0">
                <a:solidFill>
                  <a:srgbClr val="006600"/>
                </a:solidFill>
                <a:latin typeface="Courier New" pitchFamily="49" charset="0"/>
                <a:cs typeface="Courier New" pitchFamily="49" charset="0"/>
              </a:rPr>
              <a:t>		</a:t>
            </a:r>
            <a:r>
              <a:rPr lang="en-US" sz="2000" b="1" dirty="0" err="1" smtClean="0">
                <a:solidFill>
                  <a:srgbClr val="006600"/>
                </a:solidFill>
                <a:latin typeface="Courier New" pitchFamily="49" charset="0"/>
                <a:cs typeface="Courier New" pitchFamily="49" charset="0"/>
              </a:rPr>
              <a:t>getJspBody</a:t>
            </a:r>
            <a:r>
              <a:rPr lang="en-US" sz="2000" b="1" dirty="0">
                <a:solidFill>
                  <a:srgbClr val="006600"/>
                </a:solidFill>
                <a:latin typeface="Courier New" pitchFamily="49" charset="0"/>
                <a:cs typeface="Courier New" pitchFamily="49" charset="0"/>
              </a:rPr>
              <a:t>().invoke(null);</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a:t>
            </a:r>
            <a:endParaRPr lang="en-US" sz="2000" b="1" dirty="0">
              <a:solidFill>
                <a:schemeClr val="tx1">
                  <a:lumMod val="95000"/>
                  <a:lumOff val="5000"/>
                </a:schemeClr>
              </a:solidFill>
              <a:latin typeface="Courier New" pitchFamily="49" charset="0"/>
              <a:cs typeface="Courier New" pitchFamily="49" charset="0"/>
            </a:endParaRPr>
          </a:p>
          <a:p>
            <a:pPr>
              <a:lnSpc>
                <a:spcPct val="140000"/>
              </a:lnSpc>
            </a:pPr>
            <a:r>
              <a:rPr lang="en-US" sz="2000" b="1" dirty="0">
                <a:solidFill>
                  <a:schemeClr val="tx1">
                    <a:lumMod val="95000"/>
                    <a:lumOff val="5000"/>
                  </a:schemeClr>
                </a:solidFill>
                <a:latin typeface="Courier New" pitchFamily="49" charset="0"/>
                <a:cs typeface="Courier New" pitchFamily="49" charset="0"/>
              </a:rPr>
              <a:t>}</a:t>
            </a:r>
          </a:p>
        </p:txBody>
      </p:sp>
    </p:spTree>
    <p:extLst>
      <p:ext uri="{BB962C8B-B14F-4D97-AF65-F5344CB8AC3E}">
        <p14:creationId xmlns="" xmlns:p14="http://schemas.microsoft.com/office/powerpoint/2010/main" val="23360098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21</a:t>
            </a:fld>
            <a:endParaRPr lang="en-US"/>
          </a:p>
        </p:txBody>
      </p:sp>
      <p:sp>
        <p:nvSpPr>
          <p:cNvPr id="5" name="Rectangle 4"/>
          <p:cNvSpPr/>
          <p:nvPr/>
        </p:nvSpPr>
        <p:spPr>
          <a:xfrm>
            <a:off x="152400" y="152400"/>
            <a:ext cx="8686800" cy="6524863"/>
          </a:xfrm>
          <a:prstGeom prst="rect">
            <a:avLst/>
          </a:prstGeom>
        </p:spPr>
        <p:txBody>
          <a:bodyPr wrap="square">
            <a:spAutoFit/>
          </a:bodyPr>
          <a:lstStyle/>
          <a:p>
            <a:pPr>
              <a:lnSpc>
                <a:spcPct val="140000"/>
              </a:lnSpc>
            </a:pPr>
            <a:r>
              <a:rPr lang="en-US" sz="2000" b="1" dirty="0">
                <a:solidFill>
                  <a:schemeClr val="tx1">
                    <a:lumMod val="95000"/>
                    <a:lumOff val="5000"/>
                  </a:schemeClr>
                </a:solidFill>
                <a:latin typeface="Courier New" pitchFamily="49" charset="0"/>
                <a:cs typeface="Courier New" pitchFamily="49" charset="0"/>
              </a:rPr>
              <a:t>&lt;?xml version="1.0" encoding="UTF-8"?&gt;</a:t>
            </a:r>
          </a:p>
          <a:p>
            <a:pPr>
              <a:lnSpc>
                <a:spcPct val="140000"/>
              </a:lnSpc>
            </a:pP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 </a:t>
            </a:r>
            <a:r>
              <a:rPr lang="en-US" sz="2000" b="1" dirty="0" err="1">
                <a:solidFill>
                  <a:schemeClr val="tx1">
                    <a:lumMod val="95000"/>
                    <a:lumOff val="5000"/>
                  </a:schemeClr>
                </a:solidFill>
                <a:latin typeface="Courier New" pitchFamily="49" charset="0"/>
                <a:cs typeface="Courier New" pitchFamily="49" charset="0"/>
              </a:rPr>
              <a:t>xmlns</a:t>
            </a:r>
            <a:r>
              <a:rPr lang="en-US" sz="2000" b="1" dirty="0">
                <a:solidFill>
                  <a:schemeClr val="tx1">
                    <a:lumMod val="95000"/>
                    <a:lumOff val="5000"/>
                  </a:schemeClr>
                </a:solidFill>
                <a:latin typeface="Courier New" pitchFamily="49" charset="0"/>
                <a:cs typeface="Courier New" pitchFamily="49" charset="0"/>
              </a:rPr>
              <a:t>="http://java.sun.com/xml/ns/j2ee"</a:t>
            </a:r>
          </a:p>
          <a:p>
            <a:pPr>
              <a:lnSpc>
                <a:spcPct val="140000"/>
              </a:lnSpc>
            </a:pPr>
            <a:r>
              <a:rPr lang="en-US" sz="2000" b="1" dirty="0" err="1">
                <a:solidFill>
                  <a:schemeClr val="tx1">
                    <a:lumMod val="95000"/>
                    <a:lumOff val="5000"/>
                  </a:schemeClr>
                </a:solidFill>
                <a:latin typeface="Courier New" pitchFamily="49" charset="0"/>
                <a:cs typeface="Courier New" pitchFamily="49" charset="0"/>
              </a:rPr>
              <a:t>xmlns:xsi</a:t>
            </a:r>
            <a:r>
              <a:rPr lang="en-US" sz="2000" b="1" dirty="0">
                <a:solidFill>
                  <a:schemeClr val="tx1">
                    <a:lumMod val="95000"/>
                    <a:lumOff val="5000"/>
                  </a:schemeClr>
                </a:solidFill>
                <a:latin typeface="Courier New" pitchFamily="49" charset="0"/>
                <a:cs typeface="Courier New" pitchFamily="49" charset="0"/>
              </a:rPr>
              <a:t>="http://www.w3.org/2001/XMLSchema-instance"</a:t>
            </a:r>
          </a:p>
          <a:p>
            <a:pPr>
              <a:lnSpc>
                <a:spcPct val="140000"/>
              </a:lnSpc>
            </a:pPr>
            <a:r>
              <a:rPr lang="en-US" sz="2000" b="1" dirty="0" err="1">
                <a:solidFill>
                  <a:schemeClr val="tx1">
                    <a:lumMod val="95000"/>
                    <a:lumOff val="5000"/>
                  </a:schemeClr>
                </a:solidFill>
                <a:latin typeface="Courier New" pitchFamily="49" charset="0"/>
                <a:cs typeface="Courier New" pitchFamily="49" charset="0"/>
              </a:rPr>
              <a:t>xsi:schemaLocation</a:t>
            </a:r>
            <a:r>
              <a:rPr lang="en-US" sz="2000" b="1" dirty="0">
                <a:solidFill>
                  <a:schemeClr val="tx1">
                    <a:lumMod val="95000"/>
                    <a:lumOff val="5000"/>
                  </a:schemeClr>
                </a:solidFill>
                <a:latin typeface="Courier New" pitchFamily="49" charset="0"/>
                <a:cs typeface="Courier New" pitchFamily="49" charset="0"/>
              </a:rPr>
              <a:t>="http://java.sun.com/xml/ns/j2ee/web-jsptaglibrary_2_0.xsd" version="2.0"&gt;</a:t>
            </a:r>
          </a:p>
          <a:p>
            <a:pPr>
              <a:lnSpc>
                <a:spcPct val="140000"/>
              </a:lnSpc>
            </a:pP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tlib</a:t>
            </a:r>
            <a:r>
              <a:rPr lang="en-US" sz="2000" b="1" dirty="0">
                <a:solidFill>
                  <a:schemeClr val="tx1">
                    <a:lumMod val="95000"/>
                    <a:lumOff val="5000"/>
                  </a:schemeClr>
                </a:solidFill>
                <a:latin typeface="Courier New" pitchFamily="49" charset="0"/>
                <a:cs typeface="Courier New" pitchFamily="49" charset="0"/>
              </a:rPr>
              <a:t>-version&gt; 1.2&lt;/</a:t>
            </a:r>
            <a:r>
              <a:rPr lang="en-US" sz="2000" b="1" dirty="0" err="1">
                <a:solidFill>
                  <a:schemeClr val="tx1">
                    <a:lumMod val="95000"/>
                    <a:lumOff val="5000"/>
                  </a:schemeClr>
                </a:solidFill>
                <a:latin typeface="Courier New" pitchFamily="49" charset="0"/>
                <a:cs typeface="Courier New" pitchFamily="49" charset="0"/>
              </a:rPr>
              <a:t>tlib</a:t>
            </a:r>
            <a:r>
              <a:rPr lang="en-US" sz="2000" b="1" dirty="0">
                <a:solidFill>
                  <a:schemeClr val="tx1">
                    <a:lumMod val="95000"/>
                    <a:lumOff val="5000"/>
                  </a:schemeClr>
                </a:solidFill>
                <a:latin typeface="Courier New" pitchFamily="49" charset="0"/>
                <a:cs typeface="Courier New" pitchFamily="49" charset="0"/>
              </a:rPr>
              <a:t>-version&gt;</a:t>
            </a:r>
          </a:p>
          <a:p>
            <a:pPr>
              <a:lnSpc>
                <a:spcPct val="140000"/>
              </a:lnSpc>
            </a:pP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uri</a:t>
            </a:r>
            <a:r>
              <a:rPr lang="en-US" sz="2000" b="1" dirty="0">
                <a:solidFill>
                  <a:schemeClr val="tx1">
                    <a:lumMod val="95000"/>
                    <a:lumOff val="5000"/>
                  </a:schemeClr>
                </a:solidFill>
                <a:latin typeface="Courier New" pitchFamily="49" charset="0"/>
                <a:cs typeface="Courier New" pitchFamily="49" charset="0"/>
              </a:rPr>
              <a:t>&gt;</a:t>
            </a:r>
            <a:r>
              <a:rPr lang="en-US" sz="2000" b="1" dirty="0" err="1">
                <a:solidFill>
                  <a:schemeClr val="tx1">
                    <a:lumMod val="95000"/>
                    <a:lumOff val="5000"/>
                  </a:schemeClr>
                </a:solidFill>
                <a:latin typeface="Courier New" pitchFamily="49" charset="0"/>
                <a:cs typeface="Courier New" pitchFamily="49" charset="0"/>
              </a:rPr>
              <a:t>SimpleTag</a:t>
            </a: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uri</a:t>
            </a:r>
            <a:r>
              <a:rPr lang="en-US" sz="2000" b="1" dirty="0">
                <a:solidFill>
                  <a:schemeClr val="tx1">
                    <a:lumMod val="95000"/>
                    <a:lumOff val="5000"/>
                  </a:schemeClr>
                </a:solidFill>
                <a:latin typeface="Courier New" pitchFamily="49" charset="0"/>
                <a:cs typeface="Courier New" pitchFamily="49" charset="0"/>
              </a:rPr>
              <a:t>&gt;</a:t>
            </a:r>
          </a:p>
          <a:p>
            <a:pPr>
              <a:lnSpc>
                <a:spcPct val="140000"/>
              </a:lnSpc>
            </a:pPr>
            <a:endParaRPr lang="en-US" sz="2000" b="1" dirty="0">
              <a:solidFill>
                <a:schemeClr val="tx1">
                  <a:lumMod val="95000"/>
                  <a:lumOff val="5000"/>
                </a:schemeClr>
              </a:solidFill>
              <a:latin typeface="Courier New" pitchFamily="49" charset="0"/>
              <a:cs typeface="Courier New" pitchFamily="49" charset="0"/>
            </a:endParaRPr>
          </a:p>
          <a:p>
            <a:pPr>
              <a:lnSpc>
                <a:spcPct val="140000"/>
              </a:lnSpc>
            </a:pPr>
            <a:r>
              <a:rPr lang="en-US" sz="2000" b="1" dirty="0">
                <a:solidFill>
                  <a:schemeClr val="tx1">
                    <a:lumMod val="95000"/>
                    <a:lumOff val="5000"/>
                  </a:schemeClr>
                </a:solidFill>
                <a:latin typeface="Courier New" pitchFamily="49" charset="0"/>
                <a:cs typeface="Courier New" pitchFamily="49" charset="0"/>
              </a:rPr>
              <a:t>&lt;tag&gt;</a:t>
            </a:r>
          </a:p>
          <a:p>
            <a:pPr>
              <a:lnSpc>
                <a:spcPct val="140000"/>
              </a:lnSpc>
            </a:pPr>
            <a:r>
              <a:rPr lang="en-US" sz="2000" b="1" dirty="0">
                <a:solidFill>
                  <a:schemeClr val="tx1">
                    <a:lumMod val="95000"/>
                    <a:lumOff val="5000"/>
                  </a:schemeClr>
                </a:solidFill>
                <a:latin typeface="Courier New" pitchFamily="49" charset="0"/>
                <a:cs typeface="Courier New" pitchFamily="49" charset="0"/>
              </a:rPr>
              <a:t>	</a:t>
            </a:r>
            <a:r>
              <a:rPr lang="en-US" sz="2000" b="1" dirty="0" smtClean="0">
                <a:solidFill>
                  <a:schemeClr val="tx1">
                    <a:lumMod val="95000"/>
                    <a:lumOff val="5000"/>
                  </a:schemeClr>
                </a:solidFill>
                <a:latin typeface="Courier New" pitchFamily="49" charset="0"/>
                <a:cs typeface="Courier New" pitchFamily="49" charset="0"/>
              </a:rPr>
              <a:t>&lt;</a:t>
            </a:r>
            <a:r>
              <a:rPr lang="en-US" sz="2000" b="1" dirty="0">
                <a:solidFill>
                  <a:schemeClr val="tx1">
                    <a:lumMod val="95000"/>
                    <a:lumOff val="5000"/>
                  </a:schemeClr>
                </a:solidFill>
                <a:latin typeface="Courier New" pitchFamily="49" charset="0"/>
                <a:cs typeface="Courier New" pitchFamily="49" charset="0"/>
              </a:rPr>
              <a:t>description&gt;Simple tag with body&lt;/description&gt;</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name&gt;</a:t>
            </a:r>
            <a:r>
              <a:rPr lang="en-US" sz="2000" b="1" dirty="0" err="1">
                <a:solidFill>
                  <a:schemeClr val="tx1">
                    <a:lumMod val="95000"/>
                    <a:lumOff val="5000"/>
                  </a:schemeClr>
                </a:solidFill>
                <a:latin typeface="Courier New" pitchFamily="49" charset="0"/>
                <a:cs typeface="Courier New" pitchFamily="49" charset="0"/>
              </a:rPr>
              <a:t>SimpleBody</a:t>
            </a:r>
            <a:r>
              <a:rPr lang="en-US" sz="2000" b="1" dirty="0">
                <a:solidFill>
                  <a:schemeClr val="tx1">
                    <a:lumMod val="95000"/>
                    <a:lumOff val="5000"/>
                  </a:schemeClr>
                </a:solidFill>
                <a:latin typeface="Courier New" pitchFamily="49" charset="0"/>
                <a:cs typeface="Courier New" pitchFamily="49" charset="0"/>
              </a:rPr>
              <a:t>&lt;/name&gt;</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tag-class&gt;</a:t>
            </a:r>
            <a:r>
              <a:rPr lang="en-US" sz="2000" b="1" dirty="0" err="1">
                <a:solidFill>
                  <a:schemeClr val="tx1">
                    <a:lumMod val="95000"/>
                    <a:lumOff val="5000"/>
                  </a:schemeClr>
                </a:solidFill>
                <a:latin typeface="Courier New" pitchFamily="49" charset="0"/>
                <a:cs typeface="Courier New" pitchFamily="49" charset="0"/>
              </a:rPr>
              <a:t>simple.SimpleTagWithBody</a:t>
            </a:r>
            <a:r>
              <a:rPr lang="en-US" sz="2000" b="1" dirty="0">
                <a:solidFill>
                  <a:schemeClr val="tx1">
                    <a:lumMod val="95000"/>
                    <a:lumOff val="5000"/>
                  </a:schemeClr>
                </a:solidFill>
                <a:latin typeface="Courier New" pitchFamily="49" charset="0"/>
                <a:cs typeface="Courier New" pitchFamily="49" charset="0"/>
              </a:rPr>
              <a:t>&lt;/tag-class&gt;</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body-content&gt;</a:t>
            </a:r>
            <a:r>
              <a:rPr lang="en-US" sz="2000" b="1" dirty="0" err="1">
                <a:solidFill>
                  <a:srgbClr val="006600"/>
                </a:solidFill>
                <a:latin typeface="Courier New" pitchFamily="49" charset="0"/>
                <a:cs typeface="Courier New" pitchFamily="49" charset="0"/>
              </a:rPr>
              <a:t>scriptless</a:t>
            </a:r>
            <a:r>
              <a:rPr lang="en-US" sz="2000" b="1" dirty="0">
                <a:solidFill>
                  <a:schemeClr val="tx1">
                    <a:lumMod val="95000"/>
                    <a:lumOff val="5000"/>
                  </a:schemeClr>
                </a:solidFill>
                <a:latin typeface="Courier New" pitchFamily="49" charset="0"/>
                <a:cs typeface="Courier New" pitchFamily="49" charset="0"/>
              </a:rPr>
              <a:t>&lt;/body-content&gt;</a:t>
            </a:r>
          </a:p>
          <a:p>
            <a:pPr>
              <a:lnSpc>
                <a:spcPct val="140000"/>
              </a:lnSpc>
            </a:pPr>
            <a:r>
              <a:rPr lang="en-US" sz="2000" b="1" dirty="0">
                <a:solidFill>
                  <a:schemeClr val="tx1">
                    <a:lumMod val="95000"/>
                    <a:lumOff val="5000"/>
                  </a:schemeClr>
                </a:solidFill>
                <a:latin typeface="Courier New" pitchFamily="49" charset="0"/>
                <a:cs typeface="Courier New" pitchFamily="49" charset="0"/>
              </a:rPr>
              <a:t>&lt;/tag&gt;</a:t>
            </a:r>
          </a:p>
          <a:p>
            <a:pPr>
              <a:lnSpc>
                <a:spcPct val="140000"/>
              </a:lnSpc>
            </a:pP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&gt;</a:t>
            </a:r>
          </a:p>
        </p:txBody>
      </p:sp>
      <p:sp>
        <p:nvSpPr>
          <p:cNvPr id="6" name="TextBox 5"/>
          <p:cNvSpPr txBox="1"/>
          <p:nvPr/>
        </p:nvSpPr>
        <p:spPr>
          <a:xfrm>
            <a:off x="7258706" y="70783"/>
            <a:ext cx="1403130" cy="369332"/>
          </a:xfrm>
          <a:prstGeom prst="rect">
            <a:avLst/>
          </a:prstGeom>
          <a:noFill/>
        </p:spPr>
        <p:txBody>
          <a:bodyPr wrap="square" rtlCol="0">
            <a:spAutoFit/>
          </a:bodyPr>
          <a:lstStyle/>
          <a:p>
            <a:r>
              <a:rPr lang="en-US" u="sng" dirty="0" err="1" smtClean="0">
                <a:solidFill>
                  <a:schemeClr val="accent2">
                    <a:lumMod val="75000"/>
                  </a:schemeClr>
                </a:solidFill>
              </a:rPr>
              <a:t>simple.tld</a:t>
            </a:r>
            <a:endParaRPr lang="en-US" u="sng" dirty="0">
              <a:solidFill>
                <a:schemeClr val="accent2">
                  <a:lumMod val="75000"/>
                </a:schemeClr>
              </a:solidFill>
            </a:endParaRPr>
          </a:p>
        </p:txBody>
      </p:sp>
    </p:spTree>
    <p:extLst>
      <p:ext uri="{BB962C8B-B14F-4D97-AF65-F5344CB8AC3E}">
        <p14:creationId xmlns="" xmlns:p14="http://schemas.microsoft.com/office/powerpoint/2010/main" val="24900473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JSP page and Execution</a:t>
            </a:r>
            <a:endParaRPr lang="en-US" dirty="0"/>
          </a:p>
        </p:txBody>
      </p:sp>
      <p:sp>
        <p:nvSpPr>
          <p:cNvPr id="2" name="Slide Number Placeholder 1"/>
          <p:cNvSpPr>
            <a:spLocks noGrp="1"/>
          </p:cNvSpPr>
          <p:nvPr>
            <p:ph type="sldNum" sz="quarter" idx="12"/>
          </p:nvPr>
        </p:nvSpPr>
        <p:spPr/>
        <p:txBody>
          <a:bodyPr/>
          <a:lstStyle/>
          <a:p>
            <a:pPr>
              <a:defRPr/>
            </a:pPr>
            <a:fld id="{4AE5D2A2-769B-4F61-BB6E-43FBFD2198B6}" type="slidenum">
              <a:rPr lang="en-US" smtClean="0"/>
              <a:pPr>
                <a:defRPr/>
              </a:pPr>
              <a:t>22</a:t>
            </a:fld>
            <a:endParaRPr lang="en-US"/>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0291" y="5410200"/>
            <a:ext cx="6124243" cy="12576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40291" y="1194405"/>
            <a:ext cx="8775109" cy="4139595"/>
          </a:xfrm>
          <a:prstGeom prst="rect">
            <a:avLst/>
          </a:prstGeom>
        </p:spPr>
        <p:txBody>
          <a:bodyPr wrap="square">
            <a:spAutoFit/>
          </a:bodyPr>
          <a:lstStyle/>
          <a:p>
            <a:pPr>
              <a:lnSpc>
                <a:spcPct val="120000"/>
              </a:lnSpc>
            </a:pPr>
            <a:r>
              <a:rPr lang="en-US" sz="2000" b="1" dirty="0">
                <a:solidFill>
                  <a:schemeClr val="tx1">
                    <a:lumMod val="95000"/>
                    <a:lumOff val="5000"/>
                  </a:schemeClr>
                </a:solidFill>
                <a:latin typeface="Courier New" pitchFamily="49" charset="0"/>
                <a:cs typeface="Courier New" pitchFamily="49" charset="0"/>
              </a:rPr>
              <a:t>&lt;%@ page language="java" </a:t>
            </a:r>
            <a:r>
              <a:rPr lang="en-US" sz="2000" b="1" dirty="0" err="1">
                <a:solidFill>
                  <a:schemeClr val="tx1">
                    <a:lumMod val="95000"/>
                    <a:lumOff val="5000"/>
                  </a:schemeClr>
                </a:solidFill>
                <a:latin typeface="Courier New" pitchFamily="49" charset="0"/>
                <a:cs typeface="Courier New" pitchFamily="49" charset="0"/>
              </a:rPr>
              <a:t>contentType</a:t>
            </a:r>
            <a:r>
              <a:rPr lang="en-US" sz="2000" b="1" dirty="0">
                <a:solidFill>
                  <a:schemeClr val="tx1">
                    <a:lumMod val="95000"/>
                    <a:lumOff val="5000"/>
                  </a:schemeClr>
                </a:solidFill>
                <a:latin typeface="Courier New" pitchFamily="49" charset="0"/>
                <a:cs typeface="Courier New" pitchFamily="49" charset="0"/>
              </a:rPr>
              <a:t>="text/html; charset=ISO-8859-1"</a:t>
            </a:r>
          </a:p>
          <a:p>
            <a:pPr>
              <a:lnSpc>
                <a:spcPct val="120000"/>
              </a:lnSpc>
            </a:pPr>
            <a:r>
              <a:rPr lang="en-US" sz="2000" b="1" dirty="0">
                <a:solidFill>
                  <a:schemeClr val="tx1">
                    <a:lumMod val="95000"/>
                    <a:lumOff val="5000"/>
                  </a:schemeClr>
                </a:solidFill>
                <a:latin typeface="Courier New" pitchFamily="49" charset="0"/>
                <a:cs typeface="Courier New" pitchFamily="49" charset="0"/>
              </a:rPr>
              <a:t>    </a:t>
            </a:r>
            <a:r>
              <a:rPr lang="en-US" sz="2000" b="1" dirty="0" err="1">
                <a:solidFill>
                  <a:schemeClr val="tx1">
                    <a:lumMod val="95000"/>
                    <a:lumOff val="5000"/>
                  </a:schemeClr>
                </a:solidFill>
                <a:latin typeface="Courier New" pitchFamily="49" charset="0"/>
                <a:cs typeface="Courier New" pitchFamily="49" charset="0"/>
              </a:rPr>
              <a:t>pageEncoding</a:t>
            </a:r>
            <a:r>
              <a:rPr lang="en-US" sz="2000" b="1" dirty="0">
                <a:solidFill>
                  <a:schemeClr val="tx1">
                    <a:lumMod val="95000"/>
                    <a:lumOff val="5000"/>
                  </a:schemeClr>
                </a:solidFill>
                <a:latin typeface="Courier New" pitchFamily="49" charset="0"/>
                <a:cs typeface="Courier New" pitchFamily="49" charset="0"/>
              </a:rPr>
              <a:t>="ISO-8859-1"%&gt;</a:t>
            </a:r>
          </a:p>
          <a:p>
            <a:pPr>
              <a:lnSpc>
                <a:spcPct val="120000"/>
              </a:lnSpc>
            </a:pPr>
            <a:r>
              <a:rPr lang="en-US" sz="2000" b="1" dirty="0">
                <a:solidFill>
                  <a:srgbClr val="006600"/>
                </a:solidFill>
                <a:latin typeface="Courier New" pitchFamily="49" charset="0"/>
                <a:cs typeface="Courier New" pitchFamily="49" charset="0"/>
              </a:rPr>
              <a:t> &lt;%@ </a:t>
            </a:r>
            <a:r>
              <a:rPr lang="en-US" sz="2000" b="1" dirty="0" err="1">
                <a:solidFill>
                  <a:srgbClr val="006600"/>
                </a:solidFill>
                <a:latin typeface="Courier New" pitchFamily="49" charset="0"/>
                <a:cs typeface="Courier New" pitchFamily="49" charset="0"/>
              </a:rPr>
              <a:t>taglib</a:t>
            </a:r>
            <a:r>
              <a:rPr lang="en-US" sz="2000" b="1" dirty="0">
                <a:solidFill>
                  <a:srgbClr val="006600"/>
                </a:solidFill>
                <a:latin typeface="Courier New" pitchFamily="49" charset="0"/>
                <a:cs typeface="Courier New" pitchFamily="49" charset="0"/>
              </a:rPr>
              <a:t> prefix="s" </a:t>
            </a:r>
            <a:r>
              <a:rPr lang="en-US" sz="2000" b="1" dirty="0" err="1">
                <a:solidFill>
                  <a:srgbClr val="006600"/>
                </a:solidFill>
                <a:latin typeface="Courier New" pitchFamily="49" charset="0"/>
                <a:cs typeface="Courier New" pitchFamily="49" charset="0"/>
              </a:rPr>
              <a:t>uri</a:t>
            </a:r>
            <a:r>
              <a:rPr lang="en-US" sz="2000" b="1" dirty="0">
                <a:solidFill>
                  <a:srgbClr val="006600"/>
                </a:solidFill>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SimpleTag</a:t>
            </a:r>
            <a:r>
              <a:rPr lang="en-US" sz="2000" b="1" dirty="0">
                <a:solidFill>
                  <a:srgbClr val="006600"/>
                </a:solidFill>
                <a:latin typeface="Courier New" pitchFamily="49" charset="0"/>
                <a:cs typeface="Courier New" pitchFamily="49" charset="0"/>
              </a:rPr>
              <a:t>"%&gt;</a:t>
            </a:r>
          </a:p>
          <a:p>
            <a:pPr>
              <a:lnSpc>
                <a:spcPct val="120000"/>
              </a:lnSpc>
            </a:pPr>
            <a:r>
              <a:rPr lang="en-US" sz="2000" b="1" dirty="0" smtClean="0">
                <a:solidFill>
                  <a:schemeClr val="tx1">
                    <a:lumMod val="95000"/>
                    <a:lumOff val="5000"/>
                  </a:schemeClr>
                </a:solidFill>
                <a:latin typeface="Courier New" pitchFamily="49" charset="0"/>
                <a:cs typeface="Courier New" pitchFamily="49" charset="0"/>
              </a:rPr>
              <a:t>&lt;</a:t>
            </a:r>
            <a:r>
              <a:rPr lang="en-US" sz="2000" b="1" dirty="0">
                <a:solidFill>
                  <a:schemeClr val="tx1">
                    <a:lumMod val="95000"/>
                    <a:lumOff val="5000"/>
                  </a:schemeClr>
                </a:solidFill>
                <a:latin typeface="Courier New" pitchFamily="49" charset="0"/>
                <a:cs typeface="Courier New" pitchFamily="49" charset="0"/>
              </a:rPr>
              <a:t>html</a:t>
            </a:r>
            <a:r>
              <a:rPr lang="en-US" sz="2000" b="1" dirty="0" smtClean="0">
                <a:solidFill>
                  <a:schemeClr val="tx1">
                    <a:lumMod val="95000"/>
                    <a:lumOff val="5000"/>
                  </a:schemeClr>
                </a:solidFill>
                <a:latin typeface="Courier New" pitchFamily="49" charset="0"/>
                <a:cs typeface="Courier New" pitchFamily="49" charset="0"/>
              </a:rPr>
              <a:t>&gt;&lt;</a:t>
            </a:r>
            <a:r>
              <a:rPr lang="en-US" sz="2000" b="1" dirty="0">
                <a:solidFill>
                  <a:schemeClr val="tx1">
                    <a:lumMod val="95000"/>
                    <a:lumOff val="5000"/>
                  </a:schemeClr>
                </a:solidFill>
                <a:latin typeface="Courier New" pitchFamily="49" charset="0"/>
                <a:cs typeface="Courier New" pitchFamily="49" charset="0"/>
              </a:rPr>
              <a:t>head</a:t>
            </a:r>
            <a:r>
              <a:rPr lang="en-US" sz="2000" b="1" dirty="0" smtClean="0">
                <a:solidFill>
                  <a:schemeClr val="tx1">
                    <a:lumMod val="95000"/>
                    <a:lumOff val="5000"/>
                  </a:schemeClr>
                </a:solidFill>
                <a:latin typeface="Courier New" pitchFamily="49" charset="0"/>
                <a:cs typeface="Courier New" pitchFamily="49" charset="0"/>
              </a:rPr>
              <a:t>&gt;&lt;</a:t>
            </a:r>
            <a:r>
              <a:rPr lang="en-US" sz="2000" b="1" dirty="0">
                <a:solidFill>
                  <a:schemeClr val="tx1">
                    <a:lumMod val="95000"/>
                    <a:lumOff val="5000"/>
                  </a:schemeClr>
                </a:solidFill>
                <a:latin typeface="Courier New" pitchFamily="49" charset="0"/>
                <a:cs typeface="Courier New" pitchFamily="49" charset="0"/>
              </a:rPr>
              <a:t>title&gt;Simple Tag&lt;/title</a:t>
            </a:r>
            <a:r>
              <a:rPr lang="en-US" sz="2000" b="1" dirty="0" smtClean="0">
                <a:solidFill>
                  <a:schemeClr val="tx1">
                    <a:lumMod val="95000"/>
                    <a:lumOff val="5000"/>
                  </a:schemeClr>
                </a:solidFill>
                <a:latin typeface="Courier New" pitchFamily="49" charset="0"/>
                <a:cs typeface="Courier New" pitchFamily="49" charset="0"/>
              </a:rPr>
              <a:t>&gt; &lt;/</a:t>
            </a:r>
            <a:r>
              <a:rPr lang="en-US" sz="2000" b="1" dirty="0">
                <a:solidFill>
                  <a:schemeClr val="tx1">
                    <a:lumMod val="95000"/>
                    <a:lumOff val="5000"/>
                  </a:schemeClr>
                </a:solidFill>
                <a:latin typeface="Courier New" pitchFamily="49" charset="0"/>
                <a:cs typeface="Courier New" pitchFamily="49" charset="0"/>
              </a:rPr>
              <a:t>head&gt;</a:t>
            </a:r>
          </a:p>
          <a:p>
            <a:pPr>
              <a:lnSpc>
                <a:spcPct val="120000"/>
              </a:lnSpc>
            </a:pPr>
            <a:r>
              <a:rPr lang="en-US" sz="2000" b="1" dirty="0">
                <a:solidFill>
                  <a:schemeClr val="tx1">
                    <a:lumMod val="95000"/>
                    <a:lumOff val="5000"/>
                  </a:schemeClr>
                </a:solidFill>
                <a:latin typeface="Courier New" pitchFamily="49" charset="0"/>
                <a:cs typeface="Courier New" pitchFamily="49" charset="0"/>
              </a:rPr>
              <a:t>&lt;body&gt;</a:t>
            </a:r>
          </a:p>
          <a:p>
            <a:pPr lvl="1">
              <a:lnSpc>
                <a:spcPct val="120000"/>
              </a:lnSpc>
            </a:pP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s:SimpleBody</a:t>
            </a:r>
            <a:r>
              <a:rPr lang="en-US" sz="2000" b="1" dirty="0">
                <a:solidFill>
                  <a:srgbClr val="006600"/>
                </a:solidFill>
                <a:latin typeface="Courier New" pitchFamily="49" charset="0"/>
                <a:cs typeface="Courier New" pitchFamily="49" charset="0"/>
              </a:rPr>
              <a:t>&gt;</a:t>
            </a:r>
          </a:p>
          <a:p>
            <a:pPr lvl="1">
              <a:lnSpc>
                <a:spcPct val="120000"/>
              </a:lnSpc>
            </a:pPr>
            <a:r>
              <a:rPr lang="en-US" sz="2000" b="1" dirty="0">
                <a:solidFill>
                  <a:srgbClr val="006600"/>
                </a:solidFill>
                <a:latin typeface="Courier New" pitchFamily="49" charset="0"/>
                <a:cs typeface="Courier New" pitchFamily="49" charset="0"/>
              </a:rPr>
              <a:t>This is a simple tag with body. </a:t>
            </a:r>
            <a:r>
              <a:rPr lang="en-US" sz="2000" b="1" dirty="0" err="1">
                <a:solidFill>
                  <a:srgbClr val="006600"/>
                </a:solidFill>
                <a:latin typeface="Courier New" pitchFamily="49" charset="0"/>
                <a:cs typeface="Courier New" pitchFamily="49" charset="0"/>
              </a:rPr>
              <a:t>Scripless</a:t>
            </a:r>
            <a:r>
              <a:rPr lang="en-US" sz="2000" b="1" dirty="0">
                <a:solidFill>
                  <a:srgbClr val="006600"/>
                </a:solidFill>
                <a:latin typeface="Courier New" pitchFamily="49" charset="0"/>
                <a:cs typeface="Courier New" pitchFamily="49" charset="0"/>
              </a:rPr>
              <a:t> execution test result: ${5*100}</a:t>
            </a:r>
          </a:p>
          <a:p>
            <a:pPr lvl="1">
              <a:lnSpc>
                <a:spcPct val="120000"/>
              </a:lnSpc>
            </a:pP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s:SimpleBody</a:t>
            </a:r>
            <a:r>
              <a:rPr lang="en-US" sz="2000" b="1" dirty="0">
                <a:solidFill>
                  <a:srgbClr val="006600"/>
                </a:solidFill>
                <a:latin typeface="Courier New" pitchFamily="49" charset="0"/>
                <a:cs typeface="Courier New" pitchFamily="49" charset="0"/>
              </a:rPr>
              <a:t>&gt;</a:t>
            </a:r>
          </a:p>
          <a:p>
            <a:pPr>
              <a:lnSpc>
                <a:spcPct val="120000"/>
              </a:lnSpc>
            </a:pPr>
            <a:r>
              <a:rPr lang="en-US" sz="2000" b="1" dirty="0">
                <a:solidFill>
                  <a:schemeClr val="tx1">
                    <a:lumMod val="95000"/>
                    <a:lumOff val="5000"/>
                  </a:schemeClr>
                </a:solidFill>
                <a:latin typeface="Courier New" pitchFamily="49" charset="0"/>
                <a:cs typeface="Courier New" pitchFamily="49" charset="0"/>
              </a:rPr>
              <a:t>&lt;/body</a:t>
            </a:r>
            <a:r>
              <a:rPr lang="en-US" sz="2000" b="1" dirty="0" smtClean="0">
                <a:solidFill>
                  <a:schemeClr val="tx1">
                    <a:lumMod val="95000"/>
                    <a:lumOff val="5000"/>
                  </a:schemeClr>
                </a:solidFill>
                <a:latin typeface="Courier New" pitchFamily="49" charset="0"/>
                <a:cs typeface="Courier New" pitchFamily="49" charset="0"/>
              </a:rPr>
              <a:t>&gt;&lt;/</a:t>
            </a:r>
            <a:r>
              <a:rPr lang="en-US" sz="2000" b="1" dirty="0">
                <a:solidFill>
                  <a:schemeClr val="tx1">
                    <a:lumMod val="95000"/>
                    <a:lumOff val="5000"/>
                  </a:schemeClr>
                </a:solidFill>
                <a:latin typeface="Courier New" pitchFamily="49" charset="0"/>
                <a:cs typeface="Courier New" pitchFamily="49" charset="0"/>
              </a:rPr>
              <a:t>html&gt;</a:t>
            </a:r>
          </a:p>
        </p:txBody>
      </p:sp>
    </p:spTree>
    <p:extLst>
      <p:ext uri="{BB962C8B-B14F-4D97-AF65-F5344CB8AC3E}">
        <p14:creationId xmlns="" xmlns:p14="http://schemas.microsoft.com/office/powerpoint/2010/main" val="17323944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74638"/>
            <a:ext cx="8001000" cy="715962"/>
          </a:xfrm>
        </p:spPr>
        <p:txBody>
          <a:bodyPr>
            <a:normAutofit fontScale="90000"/>
          </a:bodyPr>
          <a:lstStyle/>
          <a:p>
            <a:r>
              <a:rPr lang="en-US" dirty="0" smtClean="0"/>
              <a:t>“invoke” </a:t>
            </a:r>
            <a:r>
              <a:rPr lang="en-US" dirty="0" err="1" smtClean="0"/>
              <a:t>ing</a:t>
            </a:r>
            <a:r>
              <a:rPr lang="en-US" dirty="0" smtClean="0"/>
              <a:t> multiple times</a:t>
            </a:r>
            <a:endParaRPr lang="en-US" dirty="0"/>
          </a:p>
        </p:txBody>
      </p:sp>
      <p:sp>
        <p:nvSpPr>
          <p:cNvPr id="3" name="Slide Number Placeholder 2"/>
          <p:cNvSpPr>
            <a:spLocks noGrp="1"/>
          </p:cNvSpPr>
          <p:nvPr>
            <p:ph type="sldNum" sz="quarter" idx="12"/>
          </p:nvPr>
        </p:nvSpPr>
        <p:spPr/>
        <p:txBody>
          <a:bodyPr/>
          <a:lstStyle/>
          <a:p>
            <a:pPr>
              <a:defRPr/>
            </a:pPr>
            <a:fld id="{3F95140A-F90E-4BFC-8371-B4423D357B64}" type="slidenum">
              <a:rPr lang="en-US" smtClean="0"/>
              <a:pPr>
                <a:defRPr/>
              </a:pPr>
              <a:t>23</a:t>
            </a:fld>
            <a:endParaRPr lang="en-US"/>
          </a:p>
        </p:txBody>
      </p:sp>
      <p:sp>
        <p:nvSpPr>
          <p:cNvPr id="5" name="Content Placeholder 4"/>
          <p:cNvSpPr>
            <a:spLocks noGrp="1"/>
          </p:cNvSpPr>
          <p:nvPr>
            <p:ph sz="quarter" idx="1"/>
          </p:nvPr>
        </p:nvSpPr>
        <p:spPr>
          <a:xfrm>
            <a:off x="190500" y="1066800"/>
            <a:ext cx="8763000" cy="1143000"/>
          </a:xfrm>
        </p:spPr>
        <p:txBody>
          <a:bodyPr>
            <a:normAutofit fontScale="62500" lnSpcReduction="20000"/>
          </a:bodyPr>
          <a:lstStyle/>
          <a:p>
            <a:pPr>
              <a:lnSpc>
                <a:spcPct val="100000"/>
              </a:lnSpc>
            </a:pPr>
            <a:r>
              <a:rPr lang="en-US" dirty="0" smtClean="0"/>
              <a:t>A situation where we will need to invoke a body content multiple times is when we need to display a list of values using just a pair of custom tags.</a:t>
            </a:r>
            <a:endParaRPr lang="en-US" sz="2000" dirty="0" smtClean="0">
              <a:ea typeface="+mn-ea"/>
              <a:cs typeface="+mn-cs"/>
            </a:endParaRPr>
          </a:p>
          <a:p>
            <a:pPr marL="342900" lvl="1" indent="-342900">
              <a:lnSpc>
                <a:spcPct val="100000"/>
              </a:lnSpc>
            </a:pPr>
            <a:r>
              <a:rPr lang="en-US" sz="2000" dirty="0" smtClean="0">
                <a:ea typeface="+mn-ea"/>
                <a:cs typeface="+mn-cs"/>
              </a:rPr>
              <a:t>In such case multiple calls to invoke() is made in an iteration.</a:t>
            </a:r>
            <a:endParaRPr lang="en-US" sz="2000" dirty="0">
              <a:ea typeface="+mn-ea"/>
              <a:cs typeface="+mn-cs"/>
            </a:endParaRPr>
          </a:p>
          <a:p>
            <a:pPr marL="342900" lvl="1" indent="-342900"/>
            <a:endParaRPr lang="en-US" sz="2000" dirty="0">
              <a:ea typeface="+mn-ea"/>
              <a:cs typeface="+mn-cs"/>
            </a:endParaRPr>
          </a:p>
          <a:p>
            <a:pPr marL="0" lvl="1" indent="0">
              <a:buNone/>
            </a:pPr>
            <a:r>
              <a:rPr lang="en-US" sz="2000" b="1" dirty="0">
                <a:solidFill>
                  <a:srgbClr val="006600"/>
                </a:solidFill>
                <a:latin typeface="Courier New" pitchFamily="49" charset="0"/>
                <a:cs typeface="Courier New" pitchFamily="49" charset="0"/>
              </a:rPr>
              <a:t>	</a:t>
            </a:r>
          </a:p>
          <a:p>
            <a:endParaRPr lang="en-US" dirty="0"/>
          </a:p>
        </p:txBody>
      </p:sp>
      <p:sp>
        <p:nvSpPr>
          <p:cNvPr id="6" name="Rectangle 5"/>
          <p:cNvSpPr/>
          <p:nvPr/>
        </p:nvSpPr>
        <p:spPr>
          <a:xfrm>
            <a:off x="304800" y="1981200"/>
            <a:ext cx="8534400" cy="4524315"/>
          </a:xfrm>
          <a:prstGeom prst="rect">
            <a:avLst/>
          </a:prstGeom>
        </p:spPr>
        <p:txBody>
          <a:bodyPr wrap="square">
            <a:spAutoFit/>
          </a:bodyPr>
          <a:lstStyle/>
          <a:p>
            <a:pPr>
              <a:lnSpc>
                <a:spcPct val="120000"/>
              </a:lnSpc>
            </a:pPr>
            <a:r>
              <a:rPr lang="en-US" sz="2000" b="1" dirty="0">
                <a:solidFill>
                  <a:schemeClr val="tx1">
                    <a:lumMod val="95000"/>
                    <a:lumOff val="5000"/>
                  </a:schemeClr>
                </a:solidFill>
                <a:latin typeface="Courier New" pitchFamily="49" charset="0"/>
                <a:cs typeface="Courier New" pitchFamily="49" charset="0"/>
              </a:rPr>
              <a:t>package simple;</a:t>
            </a:r>
          </a:p>
          <a:p>
            <a:pPr>
              <a:lnSpc>
                <a:spcPct val="120000"/>
              </a:lnSpc>
            </a:pPr>
            <a:r>
              <a:rPr lang="en-US" sz="2000" b="1" dirty="0">
                <a:solidFill>
                  <a:schemeClr val="tx1">
                    <a:lumMod val="95000"/>
                    <a:lumOff val="5000"/>
                  </a:schemeClr>
                </a:solidFill>
                <a:latin typeface="Courier New" pitchFamily="49" charset="0"/>
                <a:cs typeface="Courier New" pitchFamily="49" charset="0"/>
              </a:rPr>
              <a:t>import </a:t>
            </a:r>
            <a:r>
              <a:rPr lang="en-US" sz="2000" b="1" dirty="0" err="1">
                <a:solidFill>
                  <a:schemeClr val="tx1">
                    <a:lumMod val="95000"/>
                    <a:lumOff val="5000"/>
                  </a:schemeClr>
                </a:solidFill>
                <a:latin typeface="Courier New" pitchFamily="49" charset="0"/>
                <a:cs typeface="Courier New" pitchFamily="49" charset="0"/>
              </a:rPr>
              <a:t>java.io.IOException</a:t>
            </a:r>
            <a:r>
              <a:rPr lang="en-US" sz="2000" b="1" dirty="0">
                <a:solidFill>
                  <a:schemeClr val="tx1">
                    <a:lumMod val="95000"/>
                    <a:lumOff val="5000"/>
                  </a:schemeClr>
                </a:solidFill>
                <a:latin typeface="Courier New" pitchFamily="49" charset="0"/>
                <a:cs typeface="Courier New" pitchFamily="49" charset="0"/>
              </a:rPr>
              <a:t>;</a:t>
            </a:r>
          </a:p>
          <a:p>
            <a:pPr>
              <a:lnSpc>
                <a:spcPct val="120000"/>
              </a:lnSpc>
            </a:pPr>
            <a:r>
              <a:rPr lang="en-US" sz="2000" b="1" dirty="0">
                <a:solidFill>
                  <a:schemeClr val="tx1">
                    <a:lumMod val="95000"/>
                    <a:lumOff val="5000"/>
                  </a:schemeClr>
                </a:solidFill>
                <a:latin typeface="Courier New" pitchFamily="49" charset="0"/>
                <a:cs typeface="Courier New" pitchFamily="49" charset="0"/>
              </a:rPr>
              <a:t>import </a:t>
            </a:r>
            <a:r>
              <a:rPr lang="en-US" sz="2000" b="1" dirty="0" err="1">
                <a:solidFill>
                  <a:schemeClr val="tx1">
                    <a:lumMod val="95000"/>
                    <a:lumOff val="5000"/>
                  </a:schemeClr>
                </a:solidFill>
                <a:latin typeface="Courier New" pitchFamily="49" charset="0"/>
                <a:cs typeface="Courier New" pitchFamily="49" charset="0"/>
              </a:rPr>
              <a:t>javax.servlet.jsp.JspException</a:t>
            </a:r>
            <a:r>
              <a:rPr lang="en-US" sz="2000" b="1" dirty="0">
                <a:solidFill>
                  <a:schemeClr val="tx1">
                    <a:lumMod val="95000"/>
                    <a:lumOff val="5000"/>
                  </a:schemeClr>
                </a:solidFill>
                <a:latin typeface="Courier New" pitchFamily="49" charset="0"/>
                <a:cs typeface="Courier New" pitchFamily="49" charset="0"/>
              </a:rPr>
              <a:t>;</a:t>
            </a:r>
          </a:p>
          <a:p>
            <a:pPr>
              <a:lnSpc>
                <a:spcPct val="120000"/>
              </a:lnSpc>
            </a:pPr>
            <a:r>
              <a:rPr lang="en-US" sz="2000" b="1" dirty="0">
                <a:solidFill>
                  <a:schemeClr val="tx1">
                    <a:lumMod val="95000"/>
                    <a:lumOff val="5000"/>
                  </a:schemeClr>
                </a:solidFill>
                <a:latin typeface="Courier New" pitchFamily="49" charset="0"/>
                <a:cs typeface="Courier New" pitchFamily="49" charset="0"/>
              </a:rPr>
              <a:t>import </a:t>
            </a:r>
            <a:r>
              <a:rPr lang="en-US" sz="2000" b="1" dirty="0" err="1">
                <a:solidFill>
                  <a:schemeClr val="tx1">
                    <a:lumMod val="95000"/>
                    <a:lumOff val="5000"/>
                  </a:schemeClr>
                </a:solidFill>
                <a:latin typeface="Courier New" pitchFamily="49" charset="0"/>
                <a:cs typeface="Courier New" pitchFamily="49" charset="0"/>
              </a:rPr>
              <a:t>javax.servlet.jsp.tagext.SimpleTagSupport</a:t>
            </a:r>
            <a:r>
              <a:rPr lang="en-US" sz="2000" b="1" dirty="0">
                <a:solidFill>
                  <a:schemeClr val="tx1">
                    <a:lumMod val="95000"/>
                    <a:lumOff val="5000"/>
                  </a:schemeClr>
                </a:solidFill>
                <a:latin typeface="Courier New" pitchFamily="49" charset="0"/>
                <a:cs typeface="Courier New" pitchFamily="49" charset="0"/>
              </a:rPr>
              <a:t>;</a:t>
            </a:r>
          </a:p>
          <a:p>
            <a:pPr>
              <a:lnSpc>
                <a:spcPct val="120000"/>
              </a:lnSpc>
            </a:pPr>
            <a:r>
              <a:rPr lang="en-US" sz="2000" b="1" dirty="0">
                <a:solidFill>
                  <a:schemeClr val="tx1">
                    <a:lumMod val="95000"/>
                    <a:lumOff val="5000"/>
                  </a:schemeClr>
                </a:solidFill>
                <a:latin typeface="Courier New" pitchFamily="49" charset="0"/>
                <a:cs typeface="Courier New" pitchFamily="49" charset="0"/>
              </a:rPr>
              <a:t>public class </a:t>
            </a:r>
            <a:r>
              <a:rPr lang="en-US" sz="2000" b="1" dirty="0" err="1">
                <a:solidFill>
                  <a:schemeClr val="tx1">
                    <a:lumMod val="95000"/>
                    <a:lumOff val="5000"/>
                  </a:schemeClr>
                </a:solidFill>
                <a:latin typeface="Courier New" pitchFamily="49" charset="0"/>
                <a:cs typeface="Courier New" pitchFamily="49" charset="0"/>
              </a:rPr>
              <a:t>SimpleTagWithBody</a:t>
            </a:r>
            <a:r>
              <a:rPr lang="en-US" sz="2000" b="1" dirty="0">
                <a:solidFill>
                  <a:schemeClr val="tx1">
                    <a:lumMod val="95000"/>
                    <a:lumOff val="5000"/>
                  </a:schemeClr>
                </a:solidFill>
                <a:latin typeface="Courier New" pitchFamily="49" charset="0"/>
                <a:cs typeface="Courier New" pitchFamily="49" charset="0"/>
              </a:rPr>
              <a:t> extends </a:t>
            </a:r>
            <a:r>
              <a:rPr lang="en-US" sz="2000" b="1" dirty="0" err="1">
                <a:solidFill>
                  <a:schemeClr val="tx1">
                    <a:lumMod val="95000"/>
                    <a:lumOff val="5000"/>
                  </a:schemeClr>
                </a:solidFill>
                <a:latin typeface="Courier New" pitchFamily="49" charset="0"/>
                <a:cs typeface="Courier New" pitchFamily="49" charset="0"/>
              </a:rPr>
              <a:t>SimpleTagSupport</a:t>
            </a:r>
            <a:r>
              <a:rPr lang="en-US" sz="2000" b="1" dirty="0">
                <a:solidFill>
                  <a:schemeClr val="tx1">
                    <a:lumMod val="95000"/>
                    <a:lumOff val="5000"/>
                  </a:schemeClr>
                </a:solidFill>
                <a:latin typeface="Courier New" pitchFamily="49" charset="0"/>
                <a:cs typeface="Courier New" pitchFamily="49" charset="0"/>
              </a:rPr>
              <a:t> {</a:t>
            </a:r>
          </a:p>
          <a:p>
            <a:pPr>
              <a:lnSpc>
                <a:spcPct val="120000"/>
              </a:lnSpc>
            </a:pPr>
            <a:r>
              <a:rPr lang="en-US" sz="2000" b="1" dirty="0">
                <a:solidFill>
                  <a:schemeClr val="tx1">
                    <a:lumMod val="95000"/>
                    <a:lumOff val="5000"/>
                  </a:schemeClr>
                </a:solidFill>
                <a:latin typeface="Courier New" pitchFamily="49" charset="0"/>
                <a:cs typeface="Courier New" pitchFamily="49" charset="0"/>
              </a:rPr>
              <a:t>String[] week={"SUN","MON","TUE","WED","THU","FRI","SAT"};</a:t>
            </a:r>
          </a:p>
          <a:p>
            <a:pPr>
              <a:lnSpc>
                <a:spcPct val="120000"/>
              </a:lnSpc>
            </a:pPr>
            <a:r>
              <a:rPr lang="en-US" sz="2000" b="1" dirty="0">
                <a:solidFill>
                  <a:schemeClr val="tx1">
                    <a:lumMod val="95000"/>
                    <a:lumOff val="5000"/>
                  </a:schemeClr>
                </a:solidFill>
                <a:latin typeface="Courier New" pitchFamily="49" charset="0"/>
                <a:cs typeface="Courier New" pitchFamily="49" charset="0"/>
              </a:rPr>
              <a:t>public void </a:t>
            </a:r>
            <a:r>
              <a:rPr lang="en-US" sz="2000" b="1" dirty="0" err="1">
                <a:solidFill>
                  <a:schemeClr val="tx1">
                    <a:lumMod val="95000"/>
                    <a:lumOff val="5000"/>
                  </a:schemeClr>
                </a:solidFill>
                <a:latin typeface="Courier New" pitchFamily="49" charset="0"/>
                <a:cs typeface="Courier New" pitchFamily="49" charset="0"/>
              </a:rPr>
              <a:t>doTag</a:t>
            </a:r>
            <a:r>
              <a:rPr lang="en-US" sz="2000" b="1" dirty="0">
                <a:solidFill>
                  <a:schemeClr val="tx1">
                    <a:lumMod val="95000"/>
                    <a:lumOff val="5000"/>
                  </a:schemeClr>
                </a:solidFill>
                <a:latin typeface="Courier New" pitchFamily="49" charset="0"/>
                <a:cs typeface="Courier New" pitchFamily="49" charset="0"/>
              </a:rPr>
              <a:t>() throws </a:t>
            </a:r>
            <a:r>
              <a:rPr lang="en-US" sz="2000" b="1" dirty="0" err="1" smtClean="0">
                <a:solidFill>
                  <a:schemeClr val="tx1">
                    <a:lumMod val="95000"/>
                    <a:lumOff val="5000"/>
                  </a:schemeClr>
                </a:solidFill>
                <a:latin typeface="Courier New" pitchFamily="49" charset="0"/>
                <a:cs typeface="Courier New" pitchFamily="49" charset="0"/>
              </a:rPr>
              <a:t>JspException,IOException</a:t>
            </a:r>
            <a:r>
              <a:rPr lang="en-US" sz="2000" b="1" dirty="0" smtClean="0">
                <a:solidFill>
                  <a:schemeClr val="tx1">
                    <a:lumMod val="95000"/>
                    <a:lumOff val="5000"/>
                  </a:schemeClr>
                </a:solidFill>
                <a:latin typeface="Courier New" pitchFamily="49" charset="0"/>
                <a:cs typeface="Courier New" pitchFamily="49" charset="0"/>
              </a:rPr>
              <a:t>{</a:t>
            </a:r>
            <a:endParaRPr lang="en-US" sz="2000" b="1" dirty="0">
              <a:solidFill>
                <a:schemeClr val="tx1">
                  <a:lumMod val="95000"/>
                  <a:lumOff val="5000"/>
                </a:schemeClr>
              </a:solidFill>
              <a:latin typeface="Courier New" pitchFamily="49" charset="0"/>
              <a:cs typeface="Courier New" pitchFamily="49" charset="0"/>
            </a:endParaRPr>
          </a:p>
          <a:p>
            <a:pPr>
              <a:lnSpc>
                <a:spcPct val="120000"/>
              </a:lnSpc>
            </a:pPr>
            <a:r>
              <a:rPr lang="en-US" sz="2000" b="1" dirty="0" smtClean="0">
                <a:solidFill>
                  <a:schemeClr val="tx1">
                    <a:lumMod val="95000"/>
                    <a:lumOff val="5000"/>
                  </a:schemeClr>
                </a:solidFill>
                <a:latin typeface="Courier New" pitchFamily="49" charset="0"/>
                <a:cs typeface="Courier New" pitchFamily="49" charset="0"/>
              </a:rPr>
              <a:t>	for(String </a:t>
            </a:r>
            <a:r>
              <a:rPr lang="en-US" sz="2000" b="1" dirty="0">
                <a:solidFill>
                  <a:schemeClr val="tx1">
                    <a:lumMod val="95000"/>
                    <a:lumOff val="5000"/>
                  </a:schemeClr>
                </a:solidFill>
                <a:latin typeface="Courier New" pitchFamily="49" charset="0"/>
                <a:cs typeface="Courier New" pitchFamily="49" charset="0"/>
              </a:rPr>
              <a:t>w:week){</a:t>
            </a:r>
          </a:p>
          <a:p>
            <a:pPr>
              <a:lnSpc>
                <a:spcPct val="120000"/>
              </a:lnSpc>
            </a:pPr>
            <a:r>
              <a:rPr lang="en-US" sz="2000" b="1" dirty="0" smtClean="0">
                <a:solidFill>
                  <a:schemeClr val="tx1">
                    <a:lumMod val="95000"/>
                    <a:lumOff val="5000"/>
                  </a:schemeClr>
                </a:solidFill>
                <a:latin typeface="Courier New" pitchFamily="49" charset="0"/>
                <a:cs typeface="Courier New" pitchFamily="49" charset="0"/>
              </a:rPr>
              <a:t>	</a:t>
            </a:r>
            <a:r>
              <a:rPr lang="en-US" sz="2000" b="1" dirty="0" err="1" smtClean="0">
                <a:solidFill>
                  <a:schemeClr val="tx1">
                    <a:lumMod val="95000"/>
                    <a:lumOff val="5000"/>
                  </a:schemeClr>
                </a:solidFill>
                <a:latin typeface="Courier New" pitchFamily="49" charset="0"/>
                <a:cs typeface="Courier New" pitchFamily="49" charset="0"/>
              </a:rPr>
              <a:t>getJspContext</a:t>
            </a:r>
            <a:r>
              <a:rPr lang="en-US" sz="2000" b="1" dirty="0">
                <a:solidFill>
                  <a:schemeClr val="tx1">
                    <a:lumMod val="95000"/>
                    <a:lumOff val="5000"/>
                  </a:schemeClr>
                </a:solidFill>
                <a:latin typeface="Courier New" pitchFamily="49" charset="0"/>
                <a:cs typeface="Courier New" pitchFamily="49" charset="0"/>
              </a:rPr>
              <a:t>().</a:t>
            </a:r>
            <a:r>
              <a:rPr lang="en-US" sz="2000" b="1" dirty="0" err="1">
                <a:solidFill>
                  <a:schemeClr val="tx1">
                    <a:lumMod val="95000"/>
                    <a:lumOff val="5000"/>
                  </a:schemeClr>
                </a:solidFill>
                <a:latin typeface="Courier New" pitchFamily="49" charset="0"/>
                <a:cs typeface="Courier New" pitchFamily="49" charset="0"/>
              </a:rPr>
              <a:t>setAttribute</a:t>
            </a:r>
            <a:r>
              <a:rPr lang="en-US" sz="2000" b="1" dirty="0">
                <a:solidFill>
                  <a:schemeClr val="tx1">
                    <a:lumMod val="95000"/>
                    <a:lumOff val="5000"/>
                  </a:schemeClr>
                </a:solidFill>
                <a:latin typeface="Courier New" pitchFamily="49" charset="0"/>
                <a:cs typeface="Courier New" pitchFamily="49" charset="0"/>
              </a:rPr>
              <a:t>("week", w);</a:t>
            </a:r>
          </a:p>
          <a:p>
            <a:pPr>
              <a:lnSpc>
                <a:spcPct val="120000"/>
              </a:lnSpc>
            </a:pPr>
            <a:r>
              <a:rPr lang="en-US" sz="2000" b="1" dirty="0" smtClean="0">
                <a:solidFill>
                  <a:schemeClr val="tx1">
                    <a:lumMod val="95000"/>
                    <a:lumOff val="5000"/>
                  </a:schemeClr>
                </a:solidFill>
                <a:latin typeface="Courier New" pitchFamily="49" charset="0"/>
                <a:cs typeface="Courier New" pitchFamily="49" charset="0"/>
              </a:rPr>
              <a:t>	</a:t>
            </a:r>
            <a:r>
              <a:rPr lang="en-US" sz="2000" b="1" dirty="0" err="1" smtClean="0">
                <a:solidFill>
                  <a:schemeClr val="tx1">
                    <a:lumMod val="95000"/>
                    <a:lumOff val="5000"/>
                  </a:schemeClr>
                </a:solidFill>
                <a:latin typeface="Courier New" pitchFamily="49" charset="0"/>
                <a:cs typeface="Courier New" pitchFamily="49" charset="0"/>
              </a:rPr>
              <a:t>getJspBody</a:t>
            </a:r>
            <a:r>
              <a:rPr lang="en-US" sz="2000" b="1" dirty="0">
                <a:solidFill>
                  <a:schemeClr val="tx1">
                    <a:lumMod val="95000"/>
                    <a:lumOff val="5000"/>
                  </a:schemeClr>
                </a:solidFill>
                <a:latin typeface="Courier New" pitchFamily="49" charset="0"/>
                <a:cs typeface="Courier New" pitchFamily="49" charset="0"/>
              </a:rPr>
              <a:t>().invoke(null</a:t>
            </a:r>
            <a:r>
              <a:rPr lang="en-US" sz="2000" b="1" dirty="0" smtClean="0">
                <a:solidFill>
                  <a:schemeClr val="tx1">
                    <a:lumMod val="95000"/>
                    <a:lumOff val="5000"/>
                  </a:schemeClr>
                </a:solidFill>
                <a:latin typeface="Courier New" pitchFamily="49" charset="0"/>
                <a:cs typeface="Courier New" pitchFamily="49" charset="0"/>
              </a:rPr>
              <a:t>);}}}</a:t>
            </a:r>
            <a:endParaRPr lang="en-US" sz="2000" b="1" dirty="0">
              <a:solidFill>
                <a:schemeClr val="tx1">
                  <a:lumMod val="95000"/>
                  <a:lumOff val="5000"/>
                </a:schemeClr>
              </a:solidFill>
              <a:latin typeface="Courier New" pitchFamily="49" charset="0"/>
              <a:cs typeface="Courier New" pitchFamily="49" charset="0"/>
            </a:endParaRPr>
          </a:p>
        </p:txBody>
      </p:sp>
    </p:spTree>
    <p:extLst>
      <p:ext uri="{BB962C8B-B14F-4D97-AF65-F5344CB8AC3E}">
        <p14:creationId xmlns="" xmlns:p14="http://schemas.microsoft.com/office/powerpoint/2010/main" val="24057670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lstStyle/>
          <a:p>
            <a:r>
              <a:rPr lang="en-US" dirty="0" smtClean="0"/>
              <a:t>JSP and execution</a:t>
            </a:r>
            <a:endParaRPr lang="en-US" dirty="0"/>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24</a:t>
            </a:fld>
            <a:endParaRPr lang="en-US"/>
          </a:p>
        </p:txBody>
      </p:sp>
      <p:sp>
        <p:nvSpPr>
          <p:cNvPr id="5" name="Rectangle 4"/>
          <p:cNvSpPr/>
          <p:nvPr/>
        </p:nvSpPr>
        <p:spPr>
          <a:xfrm>
            <a:off x="228600" y="1066800"/>
            <a:ext cx="8305800" cy="4524315"/>
          </a:xfrm>
          <a:prstGeom prst="rect">
            <a:avLst/>
          </a:prstGeom>
        </p:spPr>
        <p:txBody>
          <a:bodyPr wrap="square">
            <a:spAutoFit/>
          </a:bodyPr>
          <a:lstStyle/>
          <a:p>
            <a:pPr>
              <a:lnSpc>
                <a:spcPct val="120000"/>
              </a:lnSpc>
            </a:pPr>
            <a:r>
              <a:rPr lang="en-US" sz="2000" b="1" dirty="0">
                <a:solidFill>
                  <a:schemeClr val="tx1">
                    <a:lumMod val="95000"/>
                    <a:lumOff val="5000"/>
                  </a:schemeClr>
                </a:solidFill>
                <a:latin typeface="Courier New" pitchFamily="49" charset="0"/>
                <a:cs typeface="Courier New" pitchFamily="49" charset="0"/>
              </a:rPr>
              <a:t>&lt;%@ page language="java" </a:t>
            </a:r>
            <a:r>
              <a:rPr lang="en-US" sz="2000" b="1" dirty="0" err="1">
                <a:solidFill>
                  <a:schemeClr val="tx1">
                    <a:lumMod val="95000"/>
                    <a:lumOff val="5000"/>
                  </a:schemeClr>
                </a:solidFill>
                <a:latin typeface="Courier New" pitchFamily="49" charset="0"/>
                <a:cs typeface="Courier New" pitchFamily="49" charset="0"/>
              </a:rPr>
              <a:t>contentType</a:t>
            </a:r>
            <a:r>
              <a:rPr lang="en-US" sz="2000" b="1" dirty="0">
                <a:solidFill>
                  <a:schemeClr val="tx1">
                    <a:lumMod val="95000"/>
                    <a:lumOff val="5000"/>
                  </a:schemeClr>
                </a:solidFill>
                <a:latin typeface="Courier New" pitchFamily="49" charset="0"/>
                <a:cs typeface="Courier New" pitchFamily="49" charset="0"/>
              </a:rPr>
              <a:t>="text/html; charset=ISO-8859-1</a:t>
            </a:r>
            <a:r>
              <a:rPr lang="en-US" sz="2000" b="1" dirty="0" smtClean="0">
                <a:solidFill>
                  <a:schemeClr val="tx1">
                    <a:lumMod val="95000"/>
                    <a:lumOff val="5000"/>
                  </a:schemeClr>
                </a:solidFill>
                <a:latin typeface="Courier New" pitchFamily="49" charset="0"/>
                <a:cs typeface="Courier New" pitchFamily="49" charset="0"/>
              </a:rPr>
              <a:t>"   </a:t>
            </a:r>
            <a:r>
              <a:rPr lang="en-US" sz="2000" b="1" dirty="0" err="1">
                <a:solidFill>
                  <a:schemeClr val="tx1">
                    <a:lumMod val="95000"/>
                    <a:lumOff val="5000"/>
                  </a:schemeClr>
                </a:solidFill>
                <a:latin typeface="Courier New" pitchFamily="49" charset="0"/>
                <a:cs typeface="Courier New" pitchFamily="49" charset="0"/>
              </a:rPr>
              <a:t>pageEncoding</a:t>
            </a:r>
            <a:r>
              <a:rPr lang="en-US" sz="2000" b="1" dirty="0">
                <a:solidFill>
                  <a:schemeClr val="tx1">
                    <a:lumMod val="95000"/>
                    <a:lumOff val="5000"/>
                  </a:schemeClr>
                </a:solidFill>
                <a:latin typeface="Courier New" pitchFamily="49" charset="0"/>
                <a:cs typeface="Courier New" pitchFamily="49" charset="0"/>
              </a:rPr>
              <a:t>="ISO-8859-1"%&gt;</a:t>
            </a:r>
          </a:p>
          <a:p>
            <a:pPr>
              <a:lnSpc>
                <a:spcPct val="120000"/>
              </a:lnSpc>
            </a:pPr>
            <a:r>
              <a:rPr lang="en-US" sz="2000" b="1" dirty="0">
                <a:solidFill>
                  <a:schemeClr val="tx1">
                    <a:lumMod val="95000"/>
                    <a:lumOff val="5000"/>
                  </a:schemeClr>
                </a:solidFill>
                <a:latin typeface="Courier New" pitchFamily="49" charset="0"/>
                <a:cs typeface="Courier New" pitchFamily="49" charset="0"/>
              </a:rPr>
              <a:t> &lt;%@ </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 prefix="s" </a:t>
            </a:r>
            <a:r>
              <a:rPr lang="en-US" sz="2000" b="1" dirty="0" err="1">
                <a:solidFill>
                  <a:schemeClr val="tx1">
                    <a:lumMod val="95000"/>
                    <a:lumOff val="5000"/>
                  </a:schemeClr>
                </a:solidFill>
                <a:latin typeface="Courier New" pitchFamily="49" charset="0"/>
                <a:cs typeface="Courier New" pitchFamily="49" charset="0"/>
              </a:rPr>
              <a:t>uri</a:t>
            </a:r>
            <a:r>
              <a:rPr lang="en-US" sz="2000" b="1" dirty="0">
                <a:solidFill>
                  <a:schemeClr val="tx1">
                    <a:lumMod val="95000"/>
                    <a:lumOff val="5000"/>
                  </a:schemeClr>
                </a:solidFill>
                <a:latin typeface="Courier New" pitchFamily="49" charset="0"/>
                <a:cs typeface="Courier New" pitchFamily="49" charset="0"/>
              </a:rPr>
              <a:t>="/</a:t>
            </a:r>
            <a:r>
              <a:rPr lang="en-US" sz="2000" b="1" dirty="0" err="1">
                <a:solidFill>
                  <a:schemeClr val="tx1">
                    <a:lumMod val="95000"/>
                    <a:lumOff val="5000"/>
                  </a:schemeClr>
                </a:solidFill>
                <a:latin typeface="Courier New" pitchFamily="49" charset="0"/>
                <a:cs typeface="Courier New" pitchFamily="49" charset="0"/>
              </a:rPr>
              <a:t>SimpleTag</a:t>
            </a:r>
            <a:r>
              <a:rPr lang="en-US" sz="2000" b="1" dirty="0">
                <a:solidFill>
                  <a:schemeClr val="tx1">
                    <a:lumMod val="95000"/>
                    <a:lumOff val="5000"/>
                  </a:schemeClr>
                </a:solidFill>
                <a:latin typeface="Courier New" pitchFamily="49" charset="0"/>
                <a:cs typeface="Courier New" pitchFamily="49" charset="0"/>
              </a:rPr>
              <a:t>"%&gt;</a:t>
            </a:r>
          </a:p>
          <a:p>
            <a:pPr>
              <a:lnSpc>
                <a:spcPct val="120000"/>
              </a:lnSpc>
            </a:pPr>
            <a:r>
              <a:rPr lang="en-US" sz="2000" b="1" dirty="0">
                <a:solidFill>
                  <a:schemeClr val="tx1">
                    <a:lumMod val="95000"/>
                    <a:lumOff val="5000"/>
                  </a:schemeClr>
                </a:solidFill>
                <a:latin typeface="Courier New" pitchFamily="49" charset="0"/>
                <a:cs typeface="Courier New" pitchFamily="49" charset="0"/>
              </a:rPr>
              <a:t>&lt;html&gt;</a:t>
            </a:r>
          </a:p>
          <a:p>
            <a:pPr lvl="1">
              <a:lnSpc>
                <a:spcPct val="120000"/>
              </a:lnSpc>
            </a:pPr>
            <a:r>
              <a:rPr lang="en-US" sz="2000" b="1" dirty="0">
                <a:solidFill>
                  <a:schemeClr val="tx1">
                    <a:lumMod val="95000"/>
                    <a:lumOff val="5000"/>
                  </a:schemeClr>
                </a:solidFill>
                <a:latin typeface="Courier New" pitchFamily="49" charset="0"/>
                <a:cs typeface="Courier New" pitchFamily="49" charset="0"/>
              </a:rPr>
              <a:t>&lt;body&gt;</a:t>
            </a:r>
          </a:p>
          <a:p>
            <a:pPr lvl="1">
              <a:lnSpc>
                <a:spcPct val="120000"/>
              </a:lnSpc>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table&gt;&lt;</a:t>
            </a:r>
            <a:r>
              <a:rPr lang="en-US" sz="2000" b="1" dirty="0" err="1">
                <a:solidFill>
                  <a:schemeClr val="tx1">
                    <a:lumMod val="95000"/>
                    <a:lumOff val="5000"/>
                  </a:schemeClr>
                </a:solidFill>
                <a:latin typeface="Courier New" pitchFamily="49" charset="0"/>
                <a:cs typeface="Courier New" pitchFamily="49" charset="0"/>
              </a:rPr>
              <a:t>tr</a:t>
            </a:r>
            <a:r>
              <a:rPr lang="en-US" sz="2000" b="1" dirty="0">
                <a:solidFill>
                  <a:schemeClr val="tx1">
                    <a:lumMod val="95000"/>
                    <a:lumOff val="5000"/>
                  </a:schemeClr>
                </a:solidFill>
                <a:latin typeface="Courier New" pitchFamily="49" charset="0"/>
                <a:cs typeface="Courier New" pitchFamily="49" charset="0"/>
              </a:rPr>
              <a:t>&gt;</a:t>
            </a:r>
          </a:p>
          <a:p>
            <a:pPr lvl="3">
              <a:lnSpc>
                <a:spcPct val="120000"/>
              </a:lnSpc>
            </a:pP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s:SimpleBody</a:t>
            </a:r>
            <a:r>
              <a:rPr lang="en-US" sz="2000" b="1" dirty="0">
                <a:solidFill>
                  <a:srgbClr val="006600"/>
                </a:solidFill>
                <a:latin typeface="Courier New" pitchFamily="49" charset="0"/>
                <a:cs typeface="Courier New" pitchFamily="49" charset="0"/>
              </a:rPr>
              <a:t>&gt;</a:t>
            </a:r>
          </a:p>
          <a:p>
            <a:pPr lvl="3">
              <a:lnSpc>
                <a:spcPct val="120000"/>
              </a:lnSpc>
            </a:pPr>
            <a:r>
              <a:rPr lang="en-US" sz="2000" b="1" dirty="0">
                <a:latin typeface="Courier New" pitchFamily="49" charset="0"/>
                <a:cs typeface="Courier New" pitchFamily="49" charset="0"/>
              </a:rPr>
              <a:t>&lt;td&gt; </a:t>
            </a:r>
            <a:r>
              <a:rPr lang="en-US" sz="2000" b="1" dirty="0">
                <a:solidFill>
                  <a:srgbClr val="006600"/>
                </a:solidFill>
                <a:latin typeface="Courier New" pitchFamily="49" charset="0"/>
                <a:cs typeface="Courier New" pitchFamily="49" charset="0"/>
              </a:rPr>
              <a:t>${week</a:t>
            </a:r>
            <a:r>
              <a:rPr lang="en-US" sz="2000" b="1" dirty="0">
                <a:latin typeface="Courier New" pitchFamily="49" charset="0"/>
                <a:cs typeface="Courier New" pitchFamily="49" charset="0"/>
              </a:rPr>
              <a:t>}&lt;/td&gt;</a:t>
            </a:r>
          </a:p>
          <a:p>
            <a:pPr lvl="3">
              <a:lnSpc>
                <a:spcPct val="120000"/>
              </a:lnSpc>
            </a:pP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s:SimpleBody</a:t>
            </a:r>
            <a:r>
              <a:rPr lang="en-US" sz="2000" b="1" dirty="0">
                <a:solidFill>
                  <a:srgbClr val="006600"/>
                </a:solidFill>
                <a:latin typeface="Courier New" pitchFamily="49" charset="0"/>
                <a:cs typeface="Courier New" pitchFamily="49" charset="0"/>
              </a:rPr>
              <a:t>&gt;</a:t>
            </a:r>
          </a:p>
          <a:p>
            <a:pPr lvl="1">
              <a:lnSpc>
                <a:spcPct val="120000"/>
              </a:lnSpc>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err="1">
                <a:solidFill>
                  <a:schemeClr val="tx1">
                    <a:lumMod val="95000"/>
                    <a:lumOff val="5000"/>
                  </a:schemeClr>
                </a:solidFill>
                <a:latin typeface="Courier New" pitchFamily="49" charset="0"/>
                <a:cs typeface="Courier New" pitchFamily="49" charset="0"/>
              </a:rPr>
              <a:t>tr</a:t>
            </a:r>
            <a:r>
              <a:rPr lang="en-US" sz="2000" b="1" dirty="0" smtClean="0">
                <a:solidFill>
                  <a:schemeClr val="tx1">
                    <a:lumMod val="95000"/>
                    <a:lumOff val="5000"/>
                  </a:schemeClr>
                </a:solidFill>
                <a:latin typeface="Courier New" pitchFamily="49" charset="0"/>
                <a:cs typeface="Courier New" pitchFamily="49" charset="0"/>
              </a:rPr>
              <a:t>&gt;&lt;/</a:t>
            </a:r>
            <a:r>
              <a:rPr lang="en-US" sz="2000" b="1" dirty="0">
                <a:solidFill>
                  <a:schemeClr val="tx1">
                    <a:lumMod val="95000"/>
                    <a:lumOff val="5000"/>
                  </a:schemeClr>
                </a:solidFill>
                <a:latin typeface="Courier New" pitchFamily="49" charset="0"/>
                <a:cs typeface="Courier New" pitchFamily="49" charset="0"/>
              </a:rPr>
              <a:t>table&gt;</a:t>
            </a:r>
          </a:p>
          <a:p>
            <a:pPr lvl="1">
              <a:lnSpc>
                <a:spcPct val="120000"/>
              </a:lnSpc>
            </a:pPr>
            <a:r>
              <a:rPr lang="en-US" sz="2000" b="1" dirty="0">
                <a:solidFill>
                  <a:schemeClr val="tx1">
                    <a:lumMod val="95000"/>
                    <a:lumOff val="5000"/>
                  </a:schemeClr>
                </a:solidFill>
                <a:latin typeface="Courier New" pitchFamily="49" charset="0"/>
                <a:cs typeface="Courier New" pitchFamily="49" charset="0"/>
              </a:rPr>
              <a:t>&lt;body&gt;</a:t>
            </a:r>
          </a:p>
          <a:p>
            <a:pPr>
              <a:lnSpc>
                <a:spcPct val="120000"/>
              </a:lnSpc>
            </a:pPr>
            <a:r>
              <a:rPr lang="en-US" sz="2000" b="1" dirty="0">
                <a:solidFill>
                  <a:schemeClr val="tx1">
                    <a:lumMod val="95000"/>
                    <a:lumOff val="5000"/>
                  </a:schemeClr>
                </a:solidFill>
                <a:latin typeface="Courier New" pitchFamily="49" charset="0"/>
                <a:cs typeface="Courier New" pitchFamily="49" charset="0"/>
              </a:rPr>
              <a:t>&lt;/html&gt;</a:t>
            </a:r>
          </a:p>
        </p:txBody>
      </p:sp>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581400" y="4648200"/>
            <a:ext cx="5390443" cy="14001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580029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tag with attributes</a:t>
            </a:r>
            <a:endParaRPr lang="en-US" dirty="0"/>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25</a:t>
            </a:fld>
            <a:endParaRPr lang="en-US"/>
          </a:p>
        </p:txBody>
      </p:sp>
      <p:sp>
        <p:nvSpPr>
          <p:cNvPr id="3" name="Content Placeholder 2"/>
          <p:cNvSpPr>
            <a:spLocks noGrp="1"/>
          </p:cNvSpPr>
          <p:nvPr>
            <p:ph sz="quarter" idx="1"/>
          </p:nvPr>
        </p:nvSpPr>
        <p:spPr>
          <a:xfrm>
            <a:off x="457200" y="1219200"/>
            <a:ext cx="8229600" cy="4876800"/>
          </a:xfrm>
        </p:spPr>
        <p:txBody>
          <a:bodyPr/>
          <a:lstStyle/>
          <a:p>
            <a:r>
              <a:rPr lang="en-US" dirty="0" smtClean="0"/>
              <a:t>A tag with attribute maps to the instance variable of the tag handler class.</a:t>
            </a:r>
          </a:p>
          <a:p>
            <a:r>
              <a:rPr lang="en-US" dirty="0" smtClean="0"/>
              <a:t>When the value of the attribute is assigned, the setter method of the tag handle class is called.</a:t>
            </a:r>
          </a:p>
          <a:p>
            <a:r>
              <a:rPr lang="en-US" dirty="0" smtClean="0"/>
              <a:t>So to have a tag with attribute 2 things need to be done:</a:t>
            </a:r>
          </a:p>
          <a:p>
            <a:pPr marL="914400" lvl="1" indent="-457200">
              <a:buAutoNum type="arabicPeriod"/>
            </a:pPr>
            <a:r>
              <a:rPr lang="en-US" sz="2000" dirty="0" smtClean="0">
                <a:ea typeface="+mn-ea"/>
                <a:cs typeface="+mn-cs"/>
              </a:rPr>
              <a:t>Tag </a:t>
            </a:r>
            <a:r>
              <a:rPr lang="en-US" sz="2000" dirty="0">
                <a:ea typeface="+mn-ea"/>
                <a:cs typeface="+mn-cs"/>
              </a:rPr>
              <a:t>handler class must have a </a:t>
            </a:r>
            <a:r>
              <a:rPr lang="en-US" sz="2000" dirty="0" smtClean="0">
                <a:ea typeface="+mn-ea"/>
                <a:cs typeface="+mn-cs"/>
              </a:rPr>
              <a:t>instance field with the same name as attribute name and have setter and getter methods for it.</a:t>
            </a:r>
          </a:p>
          <a:p>
            <a:pPr marL="914400" lvl="1" indent="-457200">
              <a:buAutoNum type="arabicPeriod"/>
            </a:pPr>
            <a:r>
              <a:rPr lang="en-US" sz="2000" dirty="0" smtClean="0">
                <a:ea typeface="+mn-ea"/>
                <a:cs typeface="+mn-cs"/>
              </a:rPr>
              <a:t>In TLD, the &lt;attribute&gt; </a:t>
            </a:r>
            <a:r>
              <a:rPr lang="en-US" sz="2000" dirty="0"/>
              <a:t>tag which describes the attribute must be specified.</a:t>
            </a:r>
            <a:endParaRPr lang="en-US" sz="2000" dirty="0">
              <a:ea typeface="+mn-ea"/>
              <a:cs typeface="+mn-cs"/>
            </a:endParaRPr>
          </a:p>
          <a:p>
            <a:endParaRPr lang="en-US" dirty="0"/>
          </a:p>
        </p:txBody>
      </p:sp>
    </p:spTree>
    <p:extLst>
      <p:ext uri="{BB962C8B-B14F-4D97-AF65-F5344CB8AC3E}">
        <p14:creationId xmlns="" xmlns:p14="http://schemas.microsoft.com/office/powerpoint/2010/main" val="14646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Example: Simple </a:t>
            </a:r>
            <a:r>
              <a:rPr lang="en-US" dirty="0"/>
              <a:t>tag with attributes</a:t>
            </a:r>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26</a:t>
            </a:fld>
            <a:endParaRPr lang="en-US"/>
          </a:p>
        </p:txBody>
      </p:sp>
      <p:sp>
        <p:nvSpPr>
          <p:cNvPr id="5" name="Rectangle 4"/>
          <p:cNvSpPr/>
          <p:nvPr/>
        </p:nvSpPr>
        <p:spPr>
          <a:xfrm>
            <a:off x="152400" y="990600"/>
            <a:ext cx="8839200" cy="5632311"/>
          </a:xfrm>
          <a:prstGeom prst="rect">
            <a:avLst/>
          </a:prstGeom>
        </p:spPr>
        <p:txBody>
          <a:bodyPr wrap="square">
            <a:spAutoFit/>
          </a:bodyPr>
          <a:lstStyle/>
          <a:p>
            <a:pPr>
              <a:lnSpc>
                <a:spcPct val="120000"/>
              </a:lnSpc>
            </a:pPr>
            <a:r>
              <a:rPr lang="en-US" sz="2000" b="1" dirty="0">
                <a:solidFill>
                  <a:schemeClr val="tx1">
                    <a:lumMod val="95000"/>
                    <a:lumOff val="5000"/>
                  </a:schemeClr>
                </a:solidFill>
                <a:latin typeface="Courier New" pitchFamily="49" charset="0"/>
                <a:cs typeface="Courier New" pitchFamily="49" charset="0"/>
              </a:rPr>
              <a:t>package simple;</a:t>
            </a:r>
          </a:p>
          <a:p>
            <a:pPr>
              <a:lnSpc>
                <a:spcPct val="120000"/>
              </a:lnSpc>
            </a:pPr>
            <a:r>
              <a:rPr lang="en-US" sz="2000" b="1" dirty="0">
                <a:solidFill>
                  <a:schemeClr val="tx1">
                    <a:lumMod val="95000"/>
                    <a:lumOff val="5000"/>
                  </a:schemeClr>
                </a:solidFill>
                <a:latin typeface="Courier New" pitchFamily="49" charset="0"/>
                <a:cs typeface="Courier New" pitchFamily="49" charset="0"/>
              </a:rPr>
              <a:t>import </a:t>
            </a:r>
            <a:r>
              <a:rPr lang="en-US" sz="2000" b="1" dirty="0" err="1">
                <a:solidFill>
                  <a:schemeClr val="tx1">
                    <a:lumMod val="95000"/>
                    <a:lumOff val="5000"/>
                  </a:schemeClr>
                </a:solidFill>
                <a:latin typeface="Courier New" pitchFamily="49" charset="0"/>
                <a:cs typeface="Courier New" pitchFamily="49" charset="0"/>
              </a:rPr>
              <a:t>java.io.IOException</a:t>
            </a:r>
            <a:r>
              <a:rPr lang="en-US" sz="2000" b="1" dirty="0">
                <a:solidFill>
                  <a:schemeClr val="tx1">
                    <a:lumMod val="95000"/>
                    <a:lumOff val="5000"/>
                  </a:schemeClr>
                </a:solidFill>
                <a:latin typeface="Courier New" pitchFamily="49" charset="0"/>
                <a:cs typeface="Courier New" pitchFamily="49" charset="0"/>
              </a:rPr>
              <a:t>;</a:t>
            </a:r>
          </a:p>
          <a:p>
            <a:pPr>
              <a:lnSpc>
                <a:spcPct val="120000"/>
              </a:lnSpc>
            </a:pPr>
            <a:r>
              <a:rPr lang="en-US" sz="2000" b="1" dirty="0">
                <a:solidFill>
                  <a:schemeClr val="tx1">
                    <a:lumMod val="95000"/>
                    <a:lumOff val="5000"/>
                  </a:schemeClr>
                </a:solidFill>
                <a:latin typeface="Courier New" pitchFamily="49" charset="0"/>
                <a:cs typeface="Courier New" pitchFamily="49" charset="0"/>
              </a:rPr>
              <a:t>import </a:t>
            </a:r>
            <a:r>
              <a:rPr lang="en-US" sz="2000" b="1" dirty="0" err="1">
                <a:solidFill>
                  <a:schemeClr val="tx1">
                    <a:lumMod val="95000"/>
                    <a:lumOff val="5000"/>
                  </a:schemeClr>
                </a:solidFill>
                <a:latin typeface="Courier New" pitchFamily="49" charset="0"/>
                <a:cs typeface="Courier New" pitchFamily="49" charset="0"/>
              </a:rPr>
              <a:t>javax.servlet.jsp.JspException</a:t>
            </a:r>
            <a:r>
              <a:rPr lang="en-US" sz="2000" b="1" dirty="0">
                <a:solidFill>
                  <a:schemeClr val="tx1">
                    <a:lumMod val="95000"/>
                    <a:lumOff val="5000"/>
                  </a:schemeClr>
                </a:solidFill>
                <a:latin typeface="Courier New" pitchFamily="49" charset="0"/>
                <a:cs typeface="Courier New" pitchFamily="49" charset="0"/>
              </a:rPr>
              <a:t>;</a:t>
            </a:r>
          </a:p>
          <a:p>
            <a:pPr>
              <a:lnSpc>
                <a:spcPct val="120000"/>
              </a:lnSpc>
            </a:pPr>
            <a:r>
              <a:rPr lang="en-US" sz="2000" b="1" dirty="0">
                <a:solidFill>
                  <a:schemeClr val="tx1">
                    <a:lumMod val="95000"/>
                    <a:lumOff val="5000"/>
                  </a:schemeClr>
                </a:solidFill>
                <a:latin typeface="Courier New" pitchFamily="49" charset="0"/>
                <a:cs typeface="Courier New" pitchFamily="49" charset="0"/>
              </a:rPr>
              <a:t>import </a:t>
            </a:r>
            <a:r>
              <a:rPr lang="en-US" sz="2000" b="1" dirty="0" err="1">
                <a:solidFill>
                  <a:schemeClr val="tx1">
                    <a:lumMod val="95000"/>
                    <a:lumOff val="5000"/>
                  </a:schemeClr>
                </a:solidFill>
                <a:latin typeface="Courier New" pitchFamily="49" charset="0"/>
                <a:cs typeface="Courier New" pitchFamily="49" charset="0"/>
              </a:rPr>
              <a:t>javax.servlet.jsp.tagext.SimpleTagSupport</a:t>
            </a:r>
            <a:r>
              <a:rPr lang="en-US" sz="2000" b="1" dirty="0">
                <a:solidFill>
                  <a:schemeClr val="tx1">
                    <a:lumMod val="95000"/>
                    <a:lumOff val="5000"/>
                  </a:schemeClr>
                </a:solidFill>
                <a:latin typeface="Courier New" pitchFamily="49" charset="0"/>
                <a:cs typeface="Courier New" pitchFamily="49" charset="0"/>
              </a:rPr>
              <a:t>;</a:t>
            </a:r>
          </a:p>
          <a:p>
            <a:pPr>
              <a:lnSpc>
                <a:spcPct val="120000"/>
              </a:lnSpc>
            </a:pPr>
            <a:endParaRPr lang="en-US" sz="2000" b="1" dirty="0">
              <a:solidFill>
                <a:schemeClr val="tx1">
                  <a:lumMod val="95000"/>
                  <a:lumOff val="5000"/>
                </a:schemeClr>
              </a:solidFill>
              <a:latin typeface="Courier New" pitchFamily="49" charset="0"/>
              <a:cs typeface="Courier New" pitchFamily="49" charset="0"/>
            </a:endParaRPr>
          </a:p>
          <a:p>
            <a:pPr>
              <a:lnSpc>
                <a:spcPct val="120000"/>
              </a:lnSpc>
            </a:pPr>
            <a:r>
              <a:rPr lang="en-US" sz="2000" b="1" dirty="0">
                <a:solidFill>
                  <a:schemeClr val="tx1">
                    <a:lumMod val="95000"/>
                    <a:lumOff val="5000"/>
                  </a:schemeClr>
                </a:solidFill>
                <a:latin typeface="Courier New" pitchFamily="49" charset="0"/>
                <a:cs typeface="Courier New" pitchFamily="49" charset="0"/>
              </a:rPr>
              <a:t>public class </a:t>
            </a:r>
            <a:r>
              <a:rPr lang="en-US" sz="2000" b="1" dirty="0" err="1">
                <a:solidFill>
                  <a:schemeClr val="tx1">
                    <a:lumMod val="95000"/>
                    <a:lumOff val="5000"/>
                  </a:schemeClr>
                </a:solidFill>
                <a:latin typeface="Courier New" pitchFamily="49" charset="0"/>
                <a:cs typeface="Courier New" pitchFamily="49" charset="0"/>
              </a:rPr>
              <a:t>SimpleTagWithAttributes</a:t>
            </a:r>
            <a:r>
              <a:rPr lang="en-US" sz="2000" b="1" dirty="0">
                <a:solidFill>
                  <a:schemeClr val="tx1">
                    <a:lumMod val="95000"/>
                    <a:lumOff val="5000"/>
                  </a:schemeClr>
                </a:solidFill>
                <a:latin typeface="Courier New" pitchFamily="49" charset="0"/>
                <a:cs typeface="Courier New" pitchFamily="49" charset="0"/>
              </a:rPr>
              <a:t> extends </a:t>
            </a:r>
            <a:r>
              <a:rPr lang="en-US" sz="2000" b="1" dirty="0" err="1">
                <a:solidFill>
                  <a:schemeClr val="tx1">
                    <a:lumMod val="95000"/>
                    <a:lumOff val="5000"/>
                  </a:schemeClr>
                </a:solidFill>
                <a:latin typeface="Courier New" pitchFamily="49" charset="0"/>
                <a:cs typeface="Courier New" pitchFamily="49" charset="0"/>
              </a:rPr>
              <a:t>SimpleTagSupport</a:t>
            </a:r>
            <a:r>
              <a:rPr lang="en-US" sz="2000" b="1" dirty="0">
                <a:solidFill>
                  <a:schemeClr val="tx1">
                    <a:lumMod val="95000"/>
                    <a:lumOff val="5000"/>
                  </a:schemeClr>
                </a:solidFill>
                <a:latin typeface="Courier New" pitchFamily="49" charset="0"/>
                <a:cs typeface="Courier New" pitchFamily="49" charset="0"/>
              </a:rPr>
              <a:t> {</a:t>
            </a:r>
          </a:p>
          <a:p>
            <a:pPr>
              <a:lnSpc>
                <a:spcPct val="120000"/>
              </a:lnSpc>
            </a:pPr>
            <a:r>
              <a:rPr lang="en-US" sz="2000" b="1" dirty="0">
                <a:solidFill>
                  <a:srgbClr val="006600"/>
                </a:solidFill>
                <a:latin typeface="Courier New" pitchFamily="49" charset="0"/>
                <a:cs typeface="Courier New" pitchFamily="49" charset="0"/>
              </a:rPr>
              <a:t>private String title;</a:t>
            </a:r>
          </a:p>
          <a:p>
            <a:pPr>
              <a:lnSpc>
                <a:spcPct val="120000"/>
              </a:lnSpc>
            </a:pPr>
            <a:r>
              <a:rPr lang="en-US" sz="2000" b="1" dirty="0" smtClean="0">
                <a:solidFill>
                  <a:srgbClr val="006600"/>
                </a:solidFill>
                <a:latin typeface="Courier New" pitchFamily="49" charset="0"/>
                <a:cs typeface="Courier New" pitchFamily="49" charset="0"/>
              </a:rPr>
              <a:t>public </a:t>
            </a:r>
            <a:r>
              <a:rPr lang="en-US" sz="2000" b="1" dirty="0">
                <a:solidFill>
                  <a:srgbClr val="006600"/>
                </a:solidFill>
                <a:latin typeface="Courier New" pitchFamily="49" charset="0"/>
                <a:cs typeface="Courier New" pitchFamily="49" charset="0"/>
              </a:rPr>
              <a:t>String </a:t>
            </a:r>
            <a:r>
              <a:rPr lang="en-US" sz="2000" b="1" dirty="0" err="1">
                <a:solidFill>
                  <a:srgbClr val="006600"/>
                </a:solidFill>
                <a:latin typeface="Courier New" pitchFamily="49" charset="0"/>
                <a:cs typeface="Courier New" pitchFamily="49" charset="0"/>
              </a:rPr>
              <a:t>getTitle</a:t>
            </a:r>
            <a:r>
              <a:rPr lang="en-US" sz="2000" b="1" dirty="0">
                <a:solidFill>
                  <a:srgbClr val="006600"/>
                </a:solidFill>
                <a:latin typeface="Courier New" pitchFamily="49" charset="0"/>
                <a:cs typeface="Courier New" pitchFamily="49" charset="0"/>
              </a:rPr>
              <a:t>() {return title</a:t>
            </a:r>
            <a:r>
              <a:rPr lang="en-US" sz="2000" b="1" dirty="0" smtClean="0">
                <a:solidFill>
                  <a:srgbClr val="006600"/>
                </a:solidFill>
                <a:latin typeface="Courier New" pitchFamily="49" charset="0"/>
                <a:cs typeface="Courier New" pitchFamily="49" charset="0"/>
              </a:rPr>
              <a:t>;}</a:t>
            </a:r>
            <a:endParaRPr lang="en-US" sz="2000" b="1" dirty="0">
              <a:solidFill>
                <a:srgbClr val="006600"/>
              </a:solidFill>
              <a:latin typeface="Courier New" pitchFamily="49" charset="0"/>
              <a:cs typeface="Courier New" pitchFamily="49" charset="0"/>
            </a:endParaRPr>
          </a:p>
          <a:p>
            <a:pPr>
              <a:lnSpc>
                <a:spcPct val="120000"/>
              </a:lnSpc>
            </a:pPr>
            <a:r>
              <a:rPr lang="en-US" sz="2000" b="1" dirty="0">
                <a:solidFill>
                  <a:srgbClr val="006600"/>
                </a:solidFill>
                <a:latin typeface="Courier New" pitchFamily="49" charset="0"/>
                <a:cs typeface="Courier New" pitchFamily="49" charset="0"/>
              </a:rPr>
              <a:t>public void </a:t>
            </a:r>
            <a:r>
              <a:rPr lang="en-US" sz="2000" b="1" dirty="0" err="1">
                <a:solidFill>
                  <a:srgbClr val="006600"/>
                </a:solidFill>
                <a:latin typeface="Courier New" pitchFamily="49" charset="0"/>
                <a:cs typeface="Courier New" pitchFamily="49" charset="0"/>
              </a:rPr>
              <a:t>setTitle</a:t>
            </a:r>
            <a:r>
              <a:rPr lang="en-US" sz="2000" b="1" dirty="0">
                <a:solidFill>
                  <a:srgbClr val="006600"/>
                </a:solidFill>
                <a:latin typeface="Courier New" pitchFamily="49" charset="0"/>
                <a:cs typeface="Courier New" pitchFamily="49" charset="0"/>
              </a:rPr>
              <a:t>(String title) {</a:t>
            </a:r>
            <a:r>
              <a:rPr lang="en-US" sz="2000" b="1" dirty="0" err="1">
                <a:solidFill>
                  <a:srgbClr val="006600"/>
                </a:solidFill>
                <a:latin typeface="Courier New" pitchFamily="49" charset="0"/>
                <a:cs typeface="Courier New" pitchFamily="49" charset="0"/>
              </a:rPr>
              <a:t>this.title</a:t>
            </a:r>
            <a:r>
              <a:rPr lang="en-US" sz="2000" b="1" dirty="0">
                <a:solidFill>
                  <a:srgbClr val="006600"/>
                </a:solidFill>
                <a:latin typeface="Courier New" pitchFamily="49" charset="0"/>
                <a:cs typeface="Courier New" pitchFamily="49" charset="0"/>
              </a:rPr>
              <a:t> = title;}</a:t>
            </a:r>
          </a:p>
          <a:p>
            <a:pPr>
              <a:lnSpc>
                <a:spcPct val="120000"/>
              </a:lnSpc>
            </a:pPr>
            <a:endParaRPr lang="en-US" sz="2000" b="1" dirty="0" smtClean="0">
              <a:solidFill>
                <a:schemeClr val="tx1">
                  <a:lumMod val="95000"/>
                  <a:lumOff val="5000"/>
                </a:schemeClr>
              </a:solidFill>
              <a:latin typeface="Courier New" pitchFamily="49" charset="0"/>
              <a:cs typeface="Courier New" pitchFamily="49" charset="0"/>
            </a:endParaRPr>
          </a:p>
          <a:p>
            <a:pPr>
              <a:lnSpc>
                <a:spcPct val="120000"/>
              </a:lnSpc>
            </a:pPr>
            <a:r>
              <a:rPr lang="en-US" sz="2000" b="1" dirty="0" smtClean="0">
                <a:solidFill>
                  <a:schemeClr val="tx1">
                    <a:lumMod val="95000"/>
                    <a:lumOff val="5000"/>
                  </a:schemeClr>
                </a:solidFill>
                <a:latin typeface="Courier New" pitchFamily="49" charset="0"/>
                <a:cs typeface="Courier New" pitchFamily="49" charset="0"/>
              </a:rPr>
              <a:t>public </a:t>
            </a:r>
            <a:r>
              <a:rPr lang="en-US" sz="2000" b="1" dirty="0">
                <a:solidFill>
                  <a:schemeClr val="tx1">
                    <a:lumMod val="95000"/>
                    <a:lumOff val="5000"/>
                  </a:schemeClr>
                </a:solidFill>
                <a:latin typeface="Courier New" pitchFamily="49" charset="0"/>
                <a:cs typeface="Courier New" pitchFamily="49" charset="0"/>
              </a:rPr>
              <a:t>void </a:t>
            </a:r>
            <a:r>
              <a:rPr lang="en-US" sz="2000" b="1" dirty="0" err="1">
                <a:solidFill>
                  <a:schemeClr val="tx1">
                    <a:lumMod val="95000"/>
                    <a:lumOff val="5000"/>
                  </a:schemeClr>
                </a:solidFill>
                <a:latin typeface="Courier New" pitchFamily="49" charset="0"/>
                <a:cs typeface="Courier New" pitchFamily="49" charset="0"/>
              </a:rPr>
              <a:t>doTag</a:t>
            </a:r>
            <a:r>
              <a:rPr lang="en-US" sz="2000" b="1" dirty="0">
                <a:solidFill>
                  <a:schemeClr val="tx1">
                    <a:lumMod val="95000"/>
                    <a:lumOff val="5000"/>
                  </a:schemeClr>
                </a:solidFill>
                <a:latin typeface="Courier New" pitchFamily="49" charset="0"/>
                <a:cs typeface="Courier New" pitchFamily="49" charset="0"/>
              </a:rPr>
              <a:t>() throws </a:t>
            </a:r>
            <a:r>
              <a:rPr lang="en-US" sz="2000" b="1" dirty="0" err="1">
                <a:solidFill>
                  <a:schemeClr val="tx1">
                    <a:lumMod val="95000"/>
                    <a:lumOff val="5000"/>
                  </a:schemeClr>
                </a:solidFill>
                <a:latin typeface="Courier New" pitchFamily="49" charset="0"/>
                <a:cs typeface="Courier New" pitchFamily="49" charset="0"/>
              </a:rPr>
              <a:t>JspException,IOException</a:t>
            </a:r>
            <a:r>
              <a:rPr lang="en-US" sz="2000" b="1" dirty="0">
                <a:solidFill>
                  <a:schemeClr val="tx1">
                    <a:lumMod val="95000"/>
                    <a:lumOff val="5000"/>
                  </a:schemeClr>
                </a:solidFill>
                <a:latin typeface="Courier New" pitchFamily="49" charset="0"/>
                <a:cs typeface="Courier New" pitchFamily="49" charset="0"/>
              </a:rPr>
              <a:t>{</a:t>
            </a:r>
          </a:p>
          <a:p>
            <a:pPr>
              <a:lnSpc>
                <a:spcPct val="120000"/>
              </a:lnSpc>
            </a:pPr>
            <a:r>
              <a:rPr lang="en-US" sz="2000" b="1" dirty="0" err="1">
                <a:solidFill>
                  <a:srgbClr val="006600"/>
                </a:solidFill>
                <a:latin typeface="Courier New" pitchFamily="49" charset="0"/>
                <a:cs typeface="Courier New" pitchFamily="49" charset="0"/>
              </a:rPr>
              <a:t>getJspContext</a:t>
            </a:r>
            <a:r>
              <a:rPr lang="en-US" sz="2000" b="1" dirty="0">
                <a:solidFill>
                  <a:srgbClr val="006600"/>
                </a:solidFill>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getOut</a:t>
            </a:r>
            <a:r>
              <a:rPr lang="en-US" sz="2000" b="1" dirty="0">
                <a:solidFill>
                  <a:srgbClr val="006600"/>
                </a:solidFill>
                <a:latin typeface="Courier New" pitchFamily="49" charset="0"/>
                <a:cs typeface="Courier New" pitchFamily="49" charset="0"/>
              </a:rPr>
              <a:t>().print(title);</a:t>
            </a:r>
          </a:p>
          <a:p>
            <a:pPr>
              <a:lnSpc>
                <a:spcPct val="120000"/>
              </a:lnSpc>
            </a:pPr>
            <a:r>
              <a:rPr lang="en-US" sz="2000" b="1" dirty="0" err="1">
                <a:solidFill>
                  <a:schemeClr val="tx1">
                    <a:lumMod val="95000"/>
                    <a:lumOff val="5000"/>
                  </a:schemeClr>
                </a:solidFill>
                <a:latin typeface="Courier New" pitchFamily="49" charset="0"/>
                <a:cs typeface="Courier New" pitchFamily="49" charset="0"/>
              </a:rPr>
              <a:t>getJspBody</a:t>
            </a:r>
            <a:r>
              <a:rPr lang="en-US" sz="2000" b="1" dirty="0">
                <a:solidFill>
                  <a:schemeClr val="tx1">
                    <a:lumMod val="95000"/>
                    <a:lumOff val="5000"/>
                  </a:schemeClr>
                </a:solidFill>
                <a:latin typeface="Courier New" pitchFamily="49" charset="0"/>
                <a:cs typeface="Courier New" pitchFamily="49" charset="0"/>
              </a:rPr>
              <a:t>().invoke(null);</a:t>
            </a:r>
          </a:p>
          <a:p>
            <a:pPr>
              <a:lnSpc>
                <a:spcPct val="120000"/>
              </a:lnSpc>
            </a:pPr>
            <a:r>
              <a:rPr lang="en-US" sz="2000" b="1" dirty="0" smtClean="0">
                <a:solidFill>
                  <a:schemeClr val="tx1">
                    <a:lumMod val="95000"/>
                    <a:lumOff val="5000"/>
                  </a:schemeClr>
                </a:solidFill>
                <a:latin typeface="Courier New" pitchFamily="49" charset="0"/>
                <a:cs typeface="Courier New" pitchFamily="49" charset="0"/>
              </a:rPr>
              <a:t>}}</a:t>
            </a:r>
            <a:endParaRPr lang="en-US" sz="2000" b="1" dirty="0">
              <a:solidFill>
                <a:schemeClr val="tx1">
                  <a:lumMod val="95000"/>
                  <a:lumOff val="5000"/>
                </a:schemeClr>
              </a:solidFill>
              <a:latin typeface="Courier New" pitchFamily="49" charset="0"/>
              <a:cs typeface="Courier New" pitchFamily="49" charset="0"/>
            </a:endParaRPr>
          </a:p>
        </p:txBody>
      </p:sp>
      <p:sp>
        <p:nvSpPr>
          <p:cNvPr id="6" name="TextBox 5"/>
          <p:cNvSpPr txBox="1"/>
          <p:nvPr/>
        </p:nvSpPr>
        <p:spPr>
          <a:xfrm>
            <a:off x="4784834" y="6052066"/>
            <a:ext cx="4191000" cy="369332"/>
          </a:xfrm>
          <a:prstGeom prst="rect">
            <a:avLst/>
          </a:prstGeom>
          <a:noFill/>
        </p:spPr>
        <p:txBody>
          <a:bodyPr wrap="square" rtlCol="0">
            <a:spAutoFit/>
          </a:bodyPr>
          <a:lstStyle/>
          <a:p>
            <a:r>
              <a:rPr lang="en-US" dirty="0" smtClean="0">
                <a:solidFill>
                  <a:srgbClr val="002060"/>
                </a:solidFill>
              </a:rPr>
              <a:t>Value that is fetched from the attribute</a:t>
            </a:r>
            <a:endParaRPr lang="en-US" dirty="0">
              <a:solidFill>
                <a:srgbClr val="002060"/>
              </a:solidFill>
            </a:endParaRPr>
          </a:p>
        </p:txBody>
      </p:sp>
      <p:cxnSp>
        <p:nvCxnSpPr>
          <p:cNvPr id="8" name="Straight Arrow Connector 7"/>
          <p:cNvCxnSpPr/>
          <p:nvPr/>
        </p:nvCxnSpPr>
        <p:spPr>
          <a:xfrm flipH="1" flipV="1">
            <a:off x="5105400" y="5775067"/>
            <a:ext cx="457200" cy="276999"/>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126011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27</a:t>
            </a:fld>
            <a:endParaRPr lang="en-US"/>
          </a:p>
        </p:txBody>
      </p:sp>
      <p:sp>
        <p:nvSpPr>
          <p:cNvPr id="5" name="Rectangle 4"/>
          <p:cNvSpPr/>
          <p:nvPr/>
        </p:nvSpPr>
        <p:spPr>
          <a:xfrm>
            <a:off x="0" y="0"/>
            <a:ext cx="9144000" cy="6801862"/>
          </a:xfrm>
          <a:prstGeom prst="rect">
            <a:avLst/>
          </a:prstGeom>
        </p:spPr>
        <p:txBody>
          <a:bodyPr wrap="square">
            <a:spAutoFit/>
          </a:bodyPr>
          <a:lstStyle/>
          <a:p>
            <a:pPr>
              <a:lnSpc>
                <a:spcPct val="120000"/>
              </a:lnSpc>
            </a:pPr>
            <a:r>
              <a:rPr lang="en-US" sz="2000" b="1" dirty="0">
                <a:solidFill>
                  <a:schemeClr val="tx1">
                    <a:lumMod val="95000"/>
                    <a:lumOff val="5000"/>
                  </a:schemeClr>
                </a:solidFill>
                <a:latin typeface="Courier New" pitchFamily="49" charset="0"/>
                <a:cs typeface="Courier New" pitchFamily="49" charset="0"/>
              </a:rPr>
              <a:t>&lt;?xml version="1.0" encoding="UTF-8"?&gt;</a:t>
            </a:r>
          </a:p>
          <a:p>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 </a:t>
            </a:r>
            <a:r>
              <a:rPr lang="en-US" sz="2000" b="1" dirty="0" err="1">
                <a:solidFill>
                  <a:schemeClr val="tx1">
                    <a:lumMod val="95000"/>
                    <a:lumOff val="5000"/>
                  </a:schemeClr>
                </a:solidFill>
                <a:latin typeface="Courier New" pitchFamily="49" charset="0"/>
                <a:cs typeface="Courier New" pitchFamily="49" charset="0"/>
              </a:rPr>
              <a:t>xmlns</a:t>
            </a:r>
            <a:r>
              <a:rPr lang="en-US" sz="2000" b="1" dirty="0">
                <a:solidFill>
                  <a:schemeClr val="tx1">
                    <a:lumMod val="95000"/>
                    <a:lumOff val="5000"/>
                  </a:schemeClr>
                </a:solidFill>
                <a:latin typeface="Courier New" pitchFamily="49" charset="0"/>
                <a:cs typeface="Courier New" pitchFamily="49" charset="0"/>
              </a:rPr>
              <a:t>="http://java.sun.com/xml/ns/j2ee"</a:t>
            </a:r>
          </a:p>
          <a:p>
            <a:r>
              <a:rPr lang="en-US" sz="2000" b="1" dirty="0" err="1">
                <a:solidFill>
                  <a:schemeClr val="tx1">
                    <a:lumMod val="95000"/>
                    <a:lumOff val="5000"/>
                  </a:schemeClr>
                </a:solidFill>
                <a:latin typeface="Courier New" pitchFamily="49" charset="0"/>
                <a:cs typeface="Courier New" pitchFamily="49" charset="0"/>
              </a:rPr>
              <a:t>xmlns:xsi</a:t>
            </a:r>
            <a:r>
              <a:rPr lang="en-US" sz="2000" b="1" dirty="0">
                <a:solidFill>
                  <a:schemeClr val="tx1">
                    <a:lumMod val="95000"/>
                    <a:lumOff val="5000"/>
                  </a:schemeClr>
                </a:solidFill>
                <a:latin typeface="Courier New" pitchFamily="49" charset="0"/>
                <a:cs typeface="Courier New" pitchFamily="49" charset="0"/>
              </a:rPr>
              <a:t>="http://www.w3.org/2001/XMLSchema-instance"</a:t>
            </a:r>
          </a:p>
          <a:p>
            <a:r>
              <a:rPr lang="en-US" sz="2000" b="1" dirty="0" err="1">
                <a:solidFill>
                  <a:schemeClr val="tx1">
                    <a:lumMod val="95000"/>
                    <a:lumOff val="5000"/>
                  </a:schemeClr>
                </a:solidFill>
                <a:latin typeface="Courier New" pitchFamily="49" charset="0"/>
                <a:cs typeface="Courier New" pitchFamily="49" charset="0"/>
              </a:rPr>
              <a:t>xsi:schemaLocation</a:t>
            </a:r>
            <a:r>
              <a:rPr lang="en-US" sz="2000" b="1" dirty="0">
                <a:solidFill>
                  <a:schemeClr val="tx1">
                    <a:lumMod val="95000"/>
                    <a:lumOff val="5000"/>
                  </a:schemeClr>
                </a:solidFill>
                <a:latin typeface="Courier New" pitchFamily="49" charset="0"/>
                <a:cs typeface="Courier New" pitchFamily="49" charset="0"/>
              </a:rPr>
              <a:t>="http://java.sun.com/xml/ns/j2ee/web-jsptaglibrary_2_0.xsd" version="2.0"&gt;</a:t>
            </a:r>
          </a:p>
          <a:p>
            <a:r>
              <a:rPr lang="en-US" sz="2000" b="1" dirty="0" smtClean="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tlib</a:t>
            </a:r>
            <a:r>
              <a:rPr lang="en-US" sz="2000" b="1" dirty="0">
                <a:solidFill>
                  <a:schemeClr val="tx1">
                    <a:lumMod val="95000"/>
                    <a:lumOff val="5000"/>
                  </a:schemeClr>
                </a:solidFill>
                <a:latin typeface="Courier New" pitchFamily="49" charset="0"/>
                <a:cs typeface="Courier New" pitchFamily="49" charset="0"/>
              </a:rPr>
              <a:t>-version&gt; 1.2&lt;/</a:t>
            </a:r>
            <a:r>
              <a:rPr lang="en-US" sz="2000" b="1" dirty="0" err="1">
                <a:solidFill>
                  <a:schemeClr val="tx1">
                    <a:lumMod val="95000"/>
                    <a:lumOff val="5000"/>
                  </a:schemeClr>
                </a:solidFill>
                <a:latin typeface="Courier New" pitchFamily="49" charset="0"/>
                <a:cs typeface="Courier New" pitchFamily="49" charset="0"/>
              </a:rPr>
              <a:t>tlib</a:t>
            </a:r>
            <a:r>
              <a:rPr lang="en-US" sz="2000" b="1" dirty="0">
                <a:solidFill>
                  <a:schemeClr val="tx1">
                    <a:lumMod val="95000"/>
                    <a:lumOff val="5000"/>
                  </a:schemeClr>
                </a:solidFill>
                <a:latin typeface="Courier New" pitchFamily="49" charset="0"/>
                <a:cs typeface="Courier New" pitchFamily="49" charset="0"/>
              </a:rPr>
              <a:t>-version&gt;</a:t>
            </a:r>
          </a:p>
          <a:p>
            <a:pPr>
              <a:lnSpc>
                <a:spcPct val="120000"/>
              </a:lnSpc>
            </a:pP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uri</a:t>
            </a:r>
            <a:r>
              <a:rPr lang="en-US" sz="2000" b="1" dirty="0">
                <a:solidFill>
                  <a:schemeClr val="tx1">
                    <a:lumMod val="95000"/>
                    <a:lumOff val="5000"/>
                  </a:schemeClr>
                </a:solidFill>
                <a:latin typeface="Courier New" pitchFamily="49" charset="0"/>
                <a:cs typeface="Courier New" pitchFamily="49" charset="0"/>
              </a:rPr>
              <a:t>&gt;</a:t>
            </a:r>
            <a:r>
              <a:rPr lang="en-US" sz="2000" b="1" dirty="0" err="1">
                <a:solidFill>
                  <a:schemeClr val="tx1">
                    <a:lumMod val="95000"/>
                    <a:lumOff val="5000"/>
                  </a:schemeClr>
                </a:solidFill>
                <a:latin typeface="Courier New" pitchFamily="49" charset="0"/>
                <a:cs typeface="Courier New" pitchFamily="49" charset="0"/>
              </a:rPr>
              <a:t>SimpleTag</a:t>
            </a: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uri</a:t>
            </a:r>
            <a:r>
              <a:rPr lang="en-US" sz="2000" b="1" dirty="0" smtClean="0">
                <a:solidFill>
                  <a:schemeClr val="tx1">
                    <a:lumMod val="95000"/>
                    <a:lumOff val="5000"/>
                  </a:schemeClr>
                </a:solidFill>
                <a:latin typeface="Courier New" pitchFamily="49" charset="0"/>
                <a:cs typeface="Courier New" pitchFamily="49" charset="0"/>
              </a:rPr>
              <a:t>&gt;</a:t>
            </a:r>
          </a:p>
          <a:p>
            <a:pPr>
              <a:lnSpc>
                <a:spcPct val="120000"/>
              </a:lnSpc>
            </a:pPr>
            <a:r>
              <a:rPr lang="en-US" sz="2000" b="1" dirty="0">
                <a:solidFill>
                  <a:schemeClr val="tx1">
                    <a:lumMod val="95000"/>
                    <a:lumOff val="5000"/>
                  </a:schemeClr>
                </a:solidFill>
                <a:latin typeface="Courier New" pitchFamily="49" charset="0"/>
                <a:cs typeface="Courier New" pitchFamily="49" charset="0"/>
              </a:rPr>
              <a:t> </a:t>
            </a:r>
            <a:r>
              <a:rPr lang="en-US" sz="2000" b="1" dirty="0" smtClean="0">
                <a:solidFill>
                  <a:schemeClr val="tx1">
                    <a:lumMod val="95000"/>
                    <a:lumOff val="5000"/>
                  </a:schemeClr>
                </a:solidFill>
                <a:latin typeface="Courier New" pitchFamily="49" charset="0"/>
                <a:cs typeface="Courier New" pitchFamily="49" charset="0"/>
              </a:rPr>
              <a:t>&lt;</a:t>
            </a:r>
            <a:r>
              <a:rPr lang="en-US" sz="2000" b="1" dirty="0">
                <a:solidFill>
                  <a:schemeClr val="tx1">
                    <a:lumMod val="95000"/>
                    <a:lumOff val="5000"/>
                  </a:schemeClr>
                </a:solidFill>
                <a:latin typeface="Courier New" pitchFamily="49" charset="0"/>
                <a:cs typeface="Courier New" pitchFamily="49" charset="0"/>
              </a:rPr>
              <a:t>tag&gt;</a:t>
            </a:r>
          </a:p>
          <a:p>
            <a:pPr lvl="1">
              <a:lnSpc>
                <a:spcPct val="120000"/>
              </a:lnSpc>
            </a:pPr>
            <a:r>
              <a:rPr lang="en-US" sz="2000" b="1" dirty="0">
                <a:solidFill>
                  <a:schemeClr val="tx1">
                    <a:lumMod val="95000"/>
                    <a:lumOff val="5000"/>
                  </a:schemeClr>
                </a:solidFill>
                <a:latin typeface="Courier New" pitchFamily="49" charset="0"/>
                <a:cs typeface="Courier New" pitchFamily="49" charset="0"/>
              </a:rPr>
              <a:t>&lt;description&gt;Simple tag </a:t>
            </a:r>
            <a:r>
              <a:rPr lang="en-US" sz="2000" b="1" dirty="0" smtClean="0">
                <a:solidFill>
                  <a:schemeClr val="tx1">
                    <a:lumMod val="95000"/>
                    <a:lumOff val="5000"/>
                  </a:schemeClr>
                </a:solidFill>
                <a:latin typeface="Courier New" pitchFamily="49" charset="0"/>
                <a:cs typeface="Courier New" pitchFamily="49" charset="0"/>
              </a:rPr>
              <a:t>with attributes</a:t>
            </a:r>
            <a:r>
              <a:rPr lang="en-US" sz="2000" b="1" dirty="0">
                <a:solidFill>
                  <a:schemeClr val="tx1">
                    <a:lumMod val="95000"/>
                    <a:lumOff val="5000"/>
                  </a:schemeClr>
                </a:solidFill>
                <a:latin typeface="Courier New" pitchFamily="49" charset="0"/>
                <a:cs typeface="Courier New" pitchFamily="49" charset="0"/>
              </a:rPr>
              <a:t>&lt;/description&gt;</a:t>
            </a:r>
          </a:p>
          <a:p>
            <a:pPr lvl="1">
              <a:lnSpc>
                <a:spcPct val="120000"/>
              </a:lnSpc>
            </a:pPr>
            <a:r>
              <a:rPr lang="en-US" sz="2000" b="1" dirty="0">
                <a:solidFill>
                  <a:schemeClr val="tx1">
                    <a:lumMod val="95000"/>
                    <a:lumOff val="5000"/>
                  </a:schemeClr>
                </a:solidFill>
                <a:latin typeface="Courier New" pitchFamily="49" charset="0"/>
                <a:cs typeface="Courier New" pitchFamily="49" charset="0"/>
              </a:rPr>
              <a:t>&lt;name&gt;</a:t>
            </a:r>
            <a:r>
              <a:rPr lang="en-US" sz="2000" b="1" dirty="0" err="1">
                <a:solidFill>
                  <a:schemeClr val="tx1">
                    <a:lumMod val="95000"/>
                    <a:lumOff val="5000"/>
                  </a:schemeClr>
                </a:solidFill>
                <a:latin typeface="Courier New" pitchFamily="49" charset="0"/>
                <a:cs typeface="Courier New" pitchFamily="49" charset="0"/>
              </a:rPr>
              <a:t>SimpleAttr</a:t>
            </a:r>
            <a:r>
              <a:rPr lang="en-US" sz="2000" b="1" dirty="0">
                <a:solidFill>
                  <a:schemeClr val="tx1">
                    <a:lumMod val="95000"/>
                    <a:lumOff val="5000"/>
                  </a:schemeClr>
                </a:solidFill>
                <a:latin typeface="Courier New" pitchFamily="49" charset="0"/>
                <a:cs typeface="Courier New" pitchFamily="49" charset="0"/>
              </a:rPr>
              <a:t>&lt;/name&gt;</a:t>
            </a:r>
          </a:p>
          <a:p>
            <a:pPr lvl="1">
              <a:lnSpc>
                <a:spcPct val="120000"/>
              </a:lnSpc>
            </a:pPr>
            <a:r>
              <a:rPr lang="en-US" sz="2000" b="1" dirty="0">
                <a:solidFill>
                  <a:schemeClr val="tx1">
                    <a:lumMod val="95000"/>
                    <a:lumOff val="5000"/>
                  </a:schemeClr>
                </a:solidFill>
                <a:latin typeface="Courier New" pitchFamily="49" charset="0"/>
                <a:cs typeface="Courier New" pitchFamily="49" charset="0"/>
              </a:rPr>
              <a:t>&lt;tag-class&gt;</a:t>
            </a:r>
            <a:r>
              <a:rPr lang="en-US" sz="2000" b="1" dirty="0" err="1">
                <a:solidFill>
                  <a:schemeClr val="tx1">
                    <a:lumMod val="95000"/>
                    <a:lumOff val="5000"/>
                  </a:schemeClr>
                </a:solidFill>
                <a:latin typeface="Courier New" pitchFamily="49" charset="0"/>
                <a:cs typeface="Courier New" pitchFamily="49" charset="0"/>
              </a:rPr>
              <a:t>simple.SimpleTagWithAttributes</a:t>
            </a:r>
            <a:r>
              <a:rPr lang="en-US" sz="2000" b="1" dirty="0">
                <a:solidFill>
                  <a:schemeClr val="tx1">
                    <a:lumMod val="95000"/>
                    <a:lumOff val="5000"/>
                  </a:schemeClr>
                </a:solidFill>
                <a:latin typeface="Courier New" pitchFamily="49" charset="0"/>
                <a:cs typeface="Courier New" pitchFamily="49" charset="0"/>
              </a:rPr>
              <a:t>&lt;/tag-class&gt;</a:t>
            </a:r>
          </a:p>
          <a:p>
            <a:pPr lvl="1">
              <a:lnSpc>
                <a:spcPct val="120000"/>
              </a:lnSpc>
            </a:pPr>
            <a:r>
              <a:rPr lang="en-US" sz="2000" b="1" dirty="0">
                <a:solidFill>
                  <a:schemeClr val="tx1">
                    <a:lumMod val="95000"/>
                    <a:lumOff val="5000"/>
                  </a:schemeClr>
                </a:solidFill>
                <a:latin typeface="Courier New" pitchFamily="49" charset="0"/>
                <a:cs typeface="Courier New" pitchFamily="49" charset="0"/>
              </a:rPr>
              <a:t>&lt;body-content&gt;</a:t>
            </a:r>
            <a:r>
              <a:rPr lang="en-US" sz="2000" b="1" dirty="0" err="1">
                <a:solidFill>
                  <a:schemeClr val="tx1">
                    <a:lumMod val="95000"/>
                    <a:lumOff val="5000"/>
                  </a:schemeClr>
                </a:solidFill>
                <a:latin typeface="Courier New" pitchFamily="49" charset="0"/>
                <a:cs typeface="Courier New" pitchFamily="49" charset="0"/>
              </a:rPr>
              <a:t>scriptless</a:t>
            </a:r>
            <a:r>
              <a:rPr lang="en-US" sz="2000" b="1" dirty="0">
                <a:solidFill>
                  <a:schemeClr val="tx1">
                    <a:lumMod val="95000"/>
                    <a:lumOff val="5000"/>
                  </a:schemeClr>
                </a:solidFill>
                <a:latin typeface="Courier New" pitchFamily="49" charset="0"/>
                <a:cs typeface="Courier New" pitchFamily="49" charset="0"/>
              </a:rPr>
              <a:t>&lt;/body-content&gt;</a:t>
            </a:r>
          </a:p>
          <a:p>
            <a:pPr lvl="1">
              <a:lnSpc>
                <a:spcPct val="120000"/>
              </a:lnSpc>
            </a:pPr>
            <a:r>
              <a:rPr lang="en-US" sz="2000" b="1" dirty="0">
                <a:solidFill>
                  <a:srgbClr val="006600"/>
                </a:solidFill>
                <a:latin typeface="Courier New" pitchFamily="49" charset="0"/>
                <a:cs typeface="Courier New" pitchFamily="49" charset="0"/>
              </a:rPr>
              <a:t>&lt;attribute&gt;</a:t>
            </a:r>
          </a:p>
          <a:p>
            <a:pPr lvl="2">
              <a:lnSpc>
                <a:spcPct val="120000"/>
              </a:lnSpc>
            </a:pPr>
            <a:r>
              <a:rPr lang="en-US" sz="2000" b="1" dirty="0">
                <a:solidFill>
                  <a:srgbClr val="006600"/>
                </a:solidFill>
                <a:latin typeface="Courier New" pitchFamily="49" charset="0"/>
                <a:cs typeface="Courier New" pitchFamily="49" charset="0"/>
              </a:rPr>
              <a:t>&lt;name&gt;title&lt;/name&gt;</a:t>
            </a:r>
          </a:p>
          <a:p>
            <a:pPr lvl="2">
              <a:lnSpc>
                <a:spcPct val="120000"/>
              </a:lnSpc>
            </a:pPr>
            <a:r>
              <a:rPr lang="en-US" sz="2000" b="1" dirty="0">
                <a:solidFill>
                  <a:srgbClr val="006600"/>
                </a:solidFill>
                <a:latin typeface="Courier New" pitchFamily="49" charset="0"/>
                <a:cs typeface="Courier New" pitchFamily="49" charset="0"/>
              </a:rPr>
              <a:t>&lt;required&gt;true&lt;/required&gt;</a:t>
            </a:r>
          </a:p>
          <a:p>
            <a:pPr lvl="2">
              <a:lnSpc>
                <a:spcPct val="120000"/>
              </a:lnSpc>
            </a:pP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rtexprvalue</a:t>
            </a:r>
            <a:r>
              <a:rPr lang="en-US" sz="2000" b="1" dirty="0">
                <a:solidFill>
                  <a:srgbClr val="006600"/>
                </a:solidFill>
                <a:latin typeface="Courier New" pitchFamily="49" charset="0"/>
                <a:cs typeface="Courier New" pitchFamily="49" charset="0"/>
              </a:rPr>
              <a:t>&gt;true&lt;/</a:t>
            </a:r>
            <a:r>
              <a:rPr lang="en-US" sz="2000" b="1" dirty="0" err="1">
                <a:solidFill>
                  <a:srgbClr val="006600"/>
                </a:solidFill>
                <a:latin typeface="Courier New" pitchFamily="49" charset="0"/>
                <a:cs typeface="Courier New" pitchFamily="49" charset="0"/>
              </a:rPr>
              <a:t>rtexprvalue</a:t>
            </a:r>
            <a:r>
              <a:rPr lang="en-US" sz="2000" b="1" dirty="0">
                <a:solidFill>
                  <a:srgbClr val="006600"/>
                </a:solidFill>
                <a:latin typeface="Courier New" pitchFamily="49" charset="0"/>
                <a:cs typeface="Courier New" pitchFamily="49" charset="0"/>
              </a:rPr>
              <a:t>&gt;</a:t>
            </a:r>
          </a:p>
          <a:p>
            <a:pPr lvl="1">
              <a:lnSpc>
                <a:spcPct val="120000"/>
              </a:lnSpc>
            </a:pPr>
            <a:r>
              <a:rPr lang="en-US" sz="2000" b="1" dirty="0">
                <a:solidFill>
                  <a:srgbClr val="006600"/>
                </a:solidFill>
                <a:latin typeface="Courier New" pitchFamily="49" charset="0"/>
                <a:cs typeface="Courier New" pitchFamily="49" charset="0"/>
              </a:rPr>
              <a:t>&lt;/attribute</a:t>
            </a:r>
            <a:r>
              <a:rPr lang="en-US" sz="2000" b="1" dirty="0" smtClean="0">
                <a:solidFill>
                  <a:srgbClr val="006600"/>
                </a:solidFill>
                <a:latin typeface="Courier New" pitchFamily="49" charset="0"/>
                <a:cs typeface="Courier New" pitchFamily="49" charset="0"/>
              </a:rPr>
              <a:t>&gt;</a:t>
            </a:r>
          </a:p>
          <a:p>
            <a:pPr lvl="1">
              <a:lnSpc>
                <a:spcPct val="120000"/>
              </a:lnSpc>
            </a:pPr>
            <a:r>
              <a:rPr lang="en-US" sz="2000" b="1" dirty="0" smtClean="0">
                <a:solidFill>
                  <a:schemeClr val="tx1">
                    <a:lumMod val="95000"/>
                    <a:lumOff val="5000"/>
                  </a:schemeClr>
                </a:solidFill>
                <a:latin typeface="Courier New" pitchFamily="49" charset="0"/>
                <a:cs typeface="Courier New" pitchFamily="49" charset="0"/>
              </a:rPr>
              <a:t>&lt;/</a:t>
            </a:r>
            <a:r>
              <a:rPr lang="en-US" sz="2000" b="1" dirty="0">
                <a:solidFill>
                  <a:schemeClr val="tx1">
                    <a:lumMod val="95000"/>
                    <a:lumOff val="5000"/>
                  </a:schemeClr>
                </a:solidFill>
                <a:latin typeface="Courier New" pitchFamily="49" charset="0"/>
                <a:cs typeface="Courier New" pitchFamily="49" charset="0"/>
              </a:rPr>
              <a:t>tag</a:t>
            </a:r>
            <a:r>
              <a:rPr lang="en-US" sz="2000" b="1" dirty="0" smtClean="0">
                <a:solidFill>
                  <a:schemeClr val="tx1">
                    <a:lumMod val="95000"/>
                    <a:lumOff val="5000"/>
                  </a:schemeClr>
                </a:solidFill>
                <a:latin typeface="Courier New" pitchFamily="49" charset="0"/>
                <a:cs typeface="Courier New" pitchFamily="49" charset="0"/>
              </a:rPr>
              <a:t>&gt;</a:t>
            </a:r>
            <a:endParaRPr lang="en-US" sz="2000" b="1" dirty="0">
              <a:solidFill>
                <a:schemeClr val="tx1">
                  <a:lumMod val="95000"/>
                  <a:lumOff val="5000"/>
                </a:schemeClr>
              </a:solidFill>
              <a:latin typeface="Courier New" pitchFamily="49" charset="0"/>
              <a:cs typeface="Courier New" pitchFamily="49" charset="0"/>
            </a:endParaRPr>
          </a:p>
          <a:p>
            <a:pPr>
              <a:lnSpc>
                <a:spcPct val="120000"/>
              </a:lnSpc>
            </a:pP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&gt;</a:t>
            </a:r>
          </a:p>
        </p:txBody>
      </p:sp>
      <p:sp>
        <p:nvSpPr>
          <p:cNvPr id="7" name="Rectangle 6"/>
          <p:cNvSpPr/>
          <p:nvPr/>
        </p:nvSpPr>
        <p:spPr>
          <a:xfrm>
            <a:off x="2798379" y="6030282"/>
            <a:ext cx="6324600" cy="646331"/>
          </a:xfrm>
          <a:prstGeom prst="rect">
            <a:avLst/>
          </a:prstGeom>
        </p:spPr>
        <p:txBody>
          <a:bodyPr wrap="square">
            <a:spAutoFit/>
          </a:bodyPr>
          <a:lstStyle/>
          <a:p>
            <a:r>
              <a:rPr lang="en-US" dirty="0">
                <a:solidFill>
                  <a:srgbClr val="002060"/>
                </a:solidFill>
              </a:rPr>
              <a:t>Whether the attribute's value can be dynamically calculated at runtime by an EL expression. The default is false</a:t>
            </a:r>
          </a:p>
        </p:txBody>
      </p:sp>
      <p:cxnSp>
        <p:nvCxnSpPr>
          <p:cNvPr id="9" name="Straight Arrow Connector 8"/>
          <p:cNvCxnSpPr/>
          <p:nvPr/>
        </p:nvCxnSpPr>
        <p:spPr>
          <a:xfrm flipH="1" flipV="1">
            <a:off x="3352800" y="5562600"/>
            <a:ext cx="457200" cy="467682"/>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029200" y="4387334"/>
            <a:ext cx="2121093" cy="369332"/>
          </a:xfrm>
          <a:prstGeom prst="rect">
            <a:avLst/>
          </a:prstGeom>
        </p:spPr>
        <p:txBody>
          <a:bodyPr wrap="none">
            <a:spAutoFit/>
          </a:bodyPr>
          <a:lstStyle/>
          <a:p>
            <a:r>
              <a:rPr lang="en-US" dirty="0" smtClean="0">
                <a:solidFill>
                  <a:srgbClr val="002060"/>
                </a:solidFill>
              </a:rPr>
              <a:t>The </a:t>
            </a:r>
            <a:r>
              <a:rPr lang="en-US" dirty="0">
                <a:solidFill>
                  <a:srgbClr val="002060"/>
                </a:solidFill>
              </a:rPr>
              <a:t>default is false</a:t>
            </a:r>
          </a:p>
        </p:txBody>
      </p:sp>
      <p:cxnSp>
        <p:nvCxnSpPr>
          <p:cNvPr id="12" name="Straight Arrow Connector 11"/>
          <p:cNvCxnSpPr/>
          <p:nvPr/>
        </p:nvCxnSpPr>
        <p:spPr>
          <a:xfrm flipH="1">
            <a:off x="3048000" y="4572000"/>
            <a:ext cx="1981200" cy="369332"/>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258706" y="0"/>
            <a:ext cx="1403130" cy="369332"/>
          </a:xfrm>
          <a:prstGeom prst="rect">
            <a:avLst/>
          </a:prstGeom>
          <a:noFill/>
        </p:spPr>
        <p:txBody>
          <a:bodyPr wrap="square" rtlCol="0">
            <a:spAutoFit/>
          </a:bodyPr>
          <a:lstStyle/>
          <a:p>
            <a:r>
              <a:rPr lang="en-US" u="sng" dirty="0" err="1" smtClean="0">
                <a:solidFill>
                  <a:schemeClr val="accent2">
                    <a:lumMod val="75000"/>
                  </a:schemeClr>
                </a:solidFill>
              </a:rPr>
              <a:t>simple.tld</a:t>
            </a:r>
            <a:endParaRPr lang="en-US" u="sng" dirty="0">
              <a:solidFill>
                <a:schemeClr val="accent2">
                  <a:lumMod val="75000"/>
                </a:schemeClr>
              </a:solidFill>
            </a:endParaRPr>
          </a:p>
        </p:txBody>
      </p:sp>
    </p:spTree>
    <p:extLst>
      <p:ext uri="{BB962C8B-B14F-4D97-AF65-F5344CB8AC3E}">
        <p14:creationId xmlns="" xmlns:p14="http://schemas.microsoft.com/office/powerpoint/2010/main" val="37665268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0"/>
            <a:ext cx="7772400" cy="1143000"/>
          </a:xfrm>
        </p:spPr>
        <p:txBody>
          <a:bodyPr/>
          <a:lstStyle/>
          <a:p>
            <a:r>
              <a:rPr lang="en-US" dirty="0" smtClean="0"/>
              <a:t>JSP and execution</a:t>
            </a:r>
            <a:endParaRPr lang="en-US" dirty="0"/>
          </a:p>
        </p:txBody>
      </p:sp>
      <p:sp>
        <p:nvSpPr>
          <p:cNvPr id="2" name="Slide Number Placeholder 1"/>
          <p:cNvSpPr>
            <a:spLocks noGrp="1"/>
          </p:cNvSpPr>
          <p:nvPr>
            <p:ph type="sldNum" sz="quarter" idx="12"/>
          </p:nvPr>
        </p:nvSpPr>
        <p:spPr/>
        <p:txBody>
          <a:bodyPr/>
          <a:lstStyle/>
          <a:p>
            <a:pPr>
              <a:defRPr/>
            </a:pPr>
            <a:fld id="{4AE5D2A2-769B-4F61-BB6E-43FBFD2198B6}" type="slidenum">
              <a:rPr lang="en-US" smtClean="0"/>
              <a:pPr>
                <a:defRPr/>
              </a:pPr>
              <a:t>28</a:t>
            </a:fld>
            <a:endParaRPr lang="en-US"/>
          </a:p>
        </p:txBody>
      </p:sp>
      <p:sp>
        <p:nvSpPr>
          <p:cNvPr id="5" name="Rectangle 4"/>
          <p:cNvSpPr/>
          <p:nvPr/>
        </p:nvSpPr>
        <p:spPr>
          <a:xfrm>
            <a:off x="299545" y="1066800"/>
            <a:ext cx="8610600" cy="4139595"/>
          </a:xfrm>
          <a:prstGeom prst="rect">
            <a:avLst/>
          </a:prstGeom>
        </p:spPr>
        <p:txBody>
          <a:bodyPr wrap="square">
            <a:spAutoFit/>
          </a:bodyPr>
          <a:lstStyle/>
          <a:p>
            <a:pPr>
              <a:lnSpc>
                <a:spcPct val="120000"/>
              </a:lnSpc>
            </a:pPr>
            <a:r>
              <a:rPr lang="fr-FR" sz="2000" b="1" dirty="0">
                <a:solidFill>
                  <a:schemeClr val="tx1">
                    <a:lumMod val="95000"/>
                    <a:lumOff val="5000"/>
                  </a:schemeClr>
                </a:solidFill>
                <a:latin typeface="Courier New" pitchFamily="49" charset="0"/>
                <a:cs typeface="Courier New" pitchFamily="49" charset="0"/>
              </a:rPr>
              <a:t>&lt;%@ page </a:t>
            </a:r>
            <a:r>
              <a:rPr lang="fr-FR" sz="2000" b="1" dirty="0" err="1">
                <a:solidFill>
                  <a:schemeClr val="tx1">
                    <a:lumMod val="95000"/>
                    <a:lumOff val="5000"/>
                  </a:schemeClr>
                </a:solidFill>
                <a:latin typeface="Courier New" pitchFamily="49" charset="0"/>
                <a:cs typeface="Courier New" pitchFamily="49" charset="0"/>
              </a:rPr>
              <a:t>language</a:t>
            </a:r>
            <a:r>
              <a:rPr lang="fr-FR" sz="2000" b="1" dirty="0">
                <a:solidFill>
                  <a:schemeClr val="tx1">
                    <a:lumMod val="95000"/>
                    <a:lumOff val="5000"/>
                  </a:schemeClr>
                </a:solidFill>
                <a:latin typeface="Courier New" pitchFamily="49" charset="0"/>
                <a:cs typeface="Courier New" pitchFamily="49" charset="0"/>
              </a:rPr>
              <a:t>="java" </a:t>
            </a:r>
            <a:r>
              <a:rPr lang="fr-FR" sz="2000" b="1" dirty="0" err="1">
                <a:solidFill>
                  <a:schemeClr val="tx1">
                    <a:lumMod val="95000"/>
                    <a:lumOff val="5000"/>
                  </a:schemeClr>
                </a:solidFill>
                <a:latin typeface="Courier New" pitchFamily="49" charset="0"/>
                <a:cs typeface="Courier New" pitchFamily="49" charset="0"/>
              </a:rPr>
              <a:t>contentType</a:t>
            </a:r>
            <a:r>
              <a:rPr lang="fr-FR" sz="2000" b="1" dirty="0">
                <a:solidFill>
                  <a:schemeClr val="tx1">
                    <a:lumMod val="95000"/>
                    <a:lumOff val="5000"/>
                  </a:schemeClr>
                </a:solidFill>
                <a:latin typeface="Courier New" pitchFamily="49" charset="0"/>
                <a:cs typeface="Courier New" pitchFamily="49" charset="0"/>
              </a:rPr>
              <a:t>="</a:t>
            </a:r>
            <a:r>
              <a:rPr lang="fr-FR" sz="2000" b="1" dirty="0" err="1">
                <a:solidFill>
                  <a:schemeClr val="tx1">
                    <a:lumMod val="95000"/>
                    <a:lumOff val="5000"/>
                  </a:schemeClr>
                </a:solidFill>
                <a:latin typeface="Courier New" pitchFamily="49" charset="0"/>
                <a:cs typeface="Courier New" pitchFamily="49" charset="0"/>
              </a:rPr>
              <a:t>text</a:t>
            </a:r>
            <a:r>
              <a:rPr lang="fr-FR" sz="2000" b="1" dirty="0">
                <a:solidFill>
                  <a:schemeClr val="tx1">
                    <a:lumMod val="95000"/>
                    <a:lumOff val="5000"/>
                  </a:schemeClr>
                </a:solidFill>
                <a:latin typeface="Courier New" pitchFamily="49" charset="0"/>
                <a:cs typeface="Courier New" pitchFamily="49" charset="0"/>
              </a:rPr>
              <a:t>/html; </a:t>
            </a:r>
            <a:r>
              <a:rPr lang="fr-FR" sz="2000" b="1" dirty="0" err="1">
                <a:solidFill>
                  <a:schemeClr val="tx1">
                    <a:lumMod val="95000"/>
                    <a:lumOff val="5000"/>
                  </a:schemeClr>
                </a:solidFill>
                <a:latin typeface="Courier New" pitchFamily="49" charset="0"/>
                <a:cs typeface="Courier New" pitchFamily="49" charset="0"/>
              </a:rPr>
              <a:t>charset</a:t>
            </a:r>
            <a:r>
              <a:rPr lang="fr-FR" sz="2000" b="1" dirty="0">
                <a:solidFill>
                  <a:schemeClr val="tx1">
                    <a:lumMod val="95000"/>
                    <a:lumOff val="5000"/>
                  </a:schemeClr>
                </a:solidFill>
                <a:latin typeface="Courier New" pitchFamily="49" charset="0"/>
                <a:cs typeface="Courier New" pitchFamily="49" charset="0"/>
              </a:rPr>
              <a:t>=ISO-8859-1"</a:t>
            </a:r>
          </a:p>
          <a:p>
            <a:pPr>
              <a:lnSpc>
                <a:spcPct val="120000"/>
              </a:lnSpc>
            </a:pPr>
            <a:r>
              <a:rPr lang="en-US" sz="2000" b="1" dirty="0">
                <a:solidFill>
                  <a:schemeClr val="tx1">
                    <a:lumMod val="95000"/>
                    <a:lumOff val="5000"/>
                  </a:schemeClr>
                </a:solidFill>
                <a:latin typeface="Courier New" pitchFamily="49" charset="0"/>
                <a:cs typeface="Courier New" pitchFamily="49" charset="0"/>
              </a:rPr>
              <a:t>    </a:t>
            </a:r>
            <a:r>
              <a:rPr lang="en-US" sz="2000" b="1" dirty="0" err="1">
                <a:solidFill>
                  <a:schemeClr val="tx1">
                    <a:lumMod val="95000"/>
                    <a:lumOff val="5000"/>
                  </a:schemeClr>
                </a:solidFill>
                <a:latin typeface="Courier New" pitchFamily="49" charset="0"/>
                <a:cs typeface="Courier New" pitchFamily="49" charset="0"/>
              </a:rPr>
              <a:t>pageEncoding</a:t>
            </a:r>
            <a:r>
              <a:rPr lang="en-US" sz="2000" b="1" dirty="0">
                <a:solidFill>
                  <a:schemeClr val="tx1">
                    <a:lumMod val="95000"/>
                    <a:lumOff val="5000"/>
                  </a:schemeClr>
                </a:solidFill>
                <a:latin typeface="Courier New" pitchFamily="49" charset="0"/>
                <a:cs typeface="Courier New" pitchFamily="49" charset="0"/>
              </a:rPr>
              <a:t>="ISO-8859-1"%&gt;</a:t>
            </a:r>
          </a:p>
          <a:p>
            <a:pPr>
              <a:lnSpc>
                <a:spcPct val="120000"/>
              </a:lnSpc>
            </a:pPr>
            <a:r>
              <a:rPr lang="en-US" sz="2000" b="1" dirty="0">
                <a:solidFill>
                  <a:schemeClr val="tx1">
                    <a:lumMod val="95000"/>
                    <a:lumOff val="5000"/>
                  </a:schemeClr>
                </a:solidFill>
                <a:latin typeface="Courier New" pitchFamily="49" charset="0"/>
                <a:cs typeface="Courier New" pitchFamily="49" charset="0"/>
              </a:rPr>
              <a:t>    &lt;%@ </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 prefix="s" </a:t>
            </a:r>
            <a:r>
              <a:rPr lang="en-US" sz="2000" b="1" dirty="0" err="1">
                <a:solidFill>
                  <a:schemeClr val="tx1">
                    <a:lumMod val="95000"/>
                    <a:lumOff val="5000"/>
                  </a:schemeClr>
                </a:solidFill>
                <a:latin typeface="Courier New" pitchFamily="49" charset="0"/>
                <a:cs typeface="Courier New" pitchFamily="49" charset="0"/>
              </a:rPr>
              <a:t>uri</a:t>
            </a:r>
            <a:r>
              <a:rPr lang="en-US" sz="2000" b="1" dirty="0">
                <a:solidFill>
                  <a:schemeClr val="tx1">
                    <a:lumMod val="95000"/>
                    <a:lumOff val="5000"/>
                  </a:schemeClr>
                </a:solidFill>
                <a:latin typeface="Courier New" pitchFamily="49" charset="0"/>
                <a:cs typeface="Courier New" pitchFamily="49" charset="0"/>
              </a:rPr>
              <a:t>="/</a:t>
            </a:r>
            <a:r>
              <a:rPr lang="en-US" sz="2000" b="1" dirty="0" err="1">
                <a:solidFill>
                  <a:schemeClr val="tx1">
                    <a:lumMod val="95000"/>
                    <a:lumOff val="5000"/>
                  </a:schemeClr>
                </a:solidFill>
                <a:latin typeface="Courier New" pitchFamily="49" charset="0"/>
                <a:cs typeface="Courier New" pitchFamily="49" charset="0"/>
              </a:rPr>
              <a:t>SimpleTag</a:t>
            </a:r>
            <a:r>
              <a:rPr lang="en-US" sz="2000" b="1" dirty="0">
                <a:solidFill>
                  <a:schemeClr val="tx1">
                    <a:lumMod val="95000"/>
                    <a:lumOff val="5000"/>
                  </a:schemeClr>
                </a:solidFill>
                <a:latin typeface="Courier New" pitchFamily="49" charset="0"/>
                <a:cs typeface="Courier New" pitchFamily="49" charset="0"/>
              </a:rPr>
              <a:t>"%&gt;</a:t>
            </a:r>
          </a:p>
          <a:p>
            <a:pPr>
              <a:lnSpc>
                <a:spcPct val="120000"/>
              </a:lnSpc>
            </a:pPr>
            <a:r>
              <a:rPr lang="en-US" sz="2000" b="1" dirty="0">
                <a:solidFill>
                  <a:schemeClr val="tx1">
                    <a:lumMod val="95000"/>
                    <a:lumOff val="5000"/>
                  </a:schemeClr>
                </a:solidFill>
                <a:latin typeface="Courier New" pitchFamily="49" charset="0"/>
                <a:cs typeface="Courier New" pitchFamily="49" charset="0"/>
              </a:rPr>
              <a:t>&lt;html&gt;</a:t>
            </a:r>
          </a:p>
          <a:p>
            <a:pPr>
              <a:lnSpc>
                <a:spcPct val="120000"/>
              </a:lnSpc>
            </a:pPr>
            <a:r>
              <a:rPr lang="en-US" sz="2000" b="1" dirty="0">
                <a:solidFill>
                  <a:schemeClr val="tx1">
                    <a:lumMod val="95000"/>
                    <a:lumOff val="5000"/>
                  </a:schemeClr>
                </a:solidFill>
                <a:latin typeface="Courier New" pitchFamily="49" charset="0"/>
                <a:cs typeface="Courier New" pitchFamily="49" charset="0"/>
              </a:rPr>
              <a:t>&lt;body</a:t>
            </a:r>
            <a:r>
              <a:rPr lang="en-US" sz="2000" b="1" dirty="0" smtClean="0">
                <a:solidFill>
                  <a:schemeClr val="tx1">
                    <a:lumMod val="95000"/>
                    <a:lumOff val="5000"/>
                  </a:schemeClr>
                </a:solidFill>
                <a:latin typeface="Courier New" pitchFamily="49" charset="0"/>
                <a:cs typeface="Courier New" pitchFamily="49" charset="0"/>
              </a:rPr>
              <a:t>&gt;</a:t>
            </a:r>
            <a:endParaRPr lang="en-US" sz="2000" b="1" dirty="0">
              <a:solidFill>
                <a:schemeClr val="tx1">
                  <a:lumMod val="95000"/>
                  <a:lumOff val="5000"/>
                </a:schemeClr>
              </a:solidFill>
              <a:latin typeface="Courier New" pitchFamily="49" charset="0"/>
              <a:cs typeface="Courier New" pitchFamily="49" charset="0"/>
            </a:endParaRPr>
          </a:p>
          <a:p>
            <a:pPr>
              <a:lnSpc>
                <a:spcPct val="120000"/>
              </a:lnSpc>
            </a:pP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s:SimpleAttr</a:t>
            </a:r>
            <a:r>
              <a:rPr lang="en-US" sz="2000" b="1" dirty="0">
                <a:solidFill>
                  <a:srgbClr val="006600"/>
                </a:solidFill>
                <a:latin typeface="Courier New" pitchFamily="49" charset="0"/>
                <a:cs typeface="Courier New" pitchFamily="49" charset="0"/>
              </a:rPr>
              <a:t> title="Simple tag with attribute and body"&gt;--&gt;This is title attribute that was printed&lt;/</a:t>
            </a:r>
            <a:r>
              <a:rPr lang="en-US" sz="2000" b="1" dirty="0" err="1">
                <a:solidFill>
                  <a:srgbClr val="006600"/>
                </a:solidFill>
                <a:latin typeface="Courier New" pitchFamily="49" charset="0"/>
                <a:cs typeface="Courier New" pitchFamily="49" charset="0"/>
              </a:rPr>
              <a:t>s:SimpleAttr</a:t>
            </a:r>
            <a:r>
              <a:rPr lang="en-US" sz="2000" b="1" dirty="0" smtClean="0">
                <a:solidFill>
                  <a:srgbClr val="006600"/>
                </a:solidFill>
                <a:latin typeface="Courier New" pitchFamily="49" charset="0"/>
                <a:cs typeface="Courier New" pitchFamily="49" charset="0"/>
              </a:rPr>
              <a:t>&gt;</a:t>
            </a:r>
          </a:p>
          <a:p>
            <a:pPr>
              <a:lnSpc>
                <a:spcPct val="120000"/>
              </a:lnSpc>
            </a:pPr>
            <a:r>
              <a:rPr lang="en-US" sz="2000" b="1" dirty="0" smtClean="0">
                <a:solidFill>
                  <a:schemeClr val="tx1">
                    <a:lumMod val="95000"/>
                    <a:lumOff val="5000"/>
                  </a:schemeClr>
                </a:solidFill>
                <a:latin typeface="Courier New" pitchFamily="49" charset="0"/>
                <a:cs typeface="Courier New" pitchFamily="49" charset="0"/>
              </a:rPr>
              <a:t>&lt;/</a:t>
            </a:r>
            <a:r>
              <a:rPr lang="en-US" sz="2000" b="1" dirty="0">
                <a:solidFill>
                  <a:schemeClr val="tx1">
                    <a:lumMod val="95000"/>
                    <a:lumOff val="5000"/>
                  </a:schemeClr>
                </a:solidFill>
                <a:latin typeface="Courier New" pitchFamily="49" charset="0"/>
                <a:cs typeface="Courier New" pitchFamily="49" charset="0"/>
              </a:rPr>
              <a:t>body&gt;</a:t>
            </a:r>
          </a:p>
          <a:p>
            <a:pPr>
              <a:lnSpc>
                <a:spcPct val="120000"/>
              </a:lnSpc>
            </a:pPr>
            <a:r>
              <a:rPr lang="en-US" sz="2000" b="1" dirty="0">
                <a:solidFill>
                  <a:schemeClr val="tx1">
                    <a:lumMod val="95000"/>
                    <a:lumOff val="5000"/>
                  </a:schemeClr>
                </a:solidFill>
                <a:latin typeface="Courier New" pitchFamily="49" charset="0"/>
                <a:cs typeface="Courier New" pitchFamily="49" charset="0"/>
              </a:rPr>
              <a:t>&lt;/html&gt;</a:t>
            </a:r>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0642" y="5219533"/>
            <a:ext cx="7511117" cy="10957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8071953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Iteration using simple tag</a:t>
            </a:r>
            <a:endParaRPr lang="en-US" dirty="0"/>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29</a:t>
            </a:fld>
            <a:endParaRPr lang="en-US"/>
          </a:p>
        </p:txBody>
      </p:sp>
      <p:sp>
        <p:nvSpPr>
          <p:cNvPr id="3" name="Content Placeholder 2"/>
          <p:cNvSpPr>
            <a:spLocks noGrp="1"/>
          </p:cNvSpPr>
          <p:nvPr>
            <p:ph sz="quarter" idx="1"/>
          </p:nvPr>
        </p:nvSpPr>
        <p:spPr>
          <a:xfrm>
            <a:off x="228600" y="1295400"/>
            <a:ext cx="8763000" cy="3581400"/>
          </a:xfrm>
        </p:spPr>
        <p:txBody>
          <a:bodyPr/>
          <a:lstStyle/>
          <a:p>
            <a:r>
              <a:rPr lang="en-US" dirty="0" smtClean="0"/>
              <a:t>In this example, an html pages show a list of items from which users can select.</a:t>
            </a:r>
          </a:p>
          <a:p>
            <a:r>
              <a:rPr lang="en-US" dirty="0" smtClean="0"/>
              <a:t>On submitting, a </a:t>
            </a:r>
            <a:r>
              <a:rPr lang="en-US" dirty="0" err="1" smtClean="0"/>
              <a:t>jsp</a:t>
            </a:r>
            <a:r>
              <a:rPr lang="en-US" dirty="0" smtClean="0"/>
              <a:t> page is called where the attribute of a simple tag is set using a el expression which returns a list of values that user selected in the previous page.</a:t>
            </a:r>
          </a:p>
          <a:p>
            <a:r>
              <a:rPr lang="en-US" dirty="0" smtClean="0"/>
              <a:t>In the </a:t>
            </a:r>
            <a:r>
              <a:rPr lang="en-US" b="1" dirty="0" err="1" smtClean="0">
                <a:latin typeface="Courier New" pitchFamily="49" charset="0"/>
                <a:cs typeface="Courier New" pitchFamily="49" charset="0"/>
              </a:rPr>
              <a:t>doTag</a:t>
            </a:r>
            <a:r>
              <a:rPr lang="en-US" b="1" dirty="0" smtClean="0">
                <a:latin typeface="Courier New" pitchFamily="49" charset="0"/>
                <a:cs typeface="Courier New" pitchFamily="49" charset="0"/>
              </a:rPr>
              <a:t>() </a:t>
            </a:r>
            <a:r>
              <a:rPr lang="en-US" dirty="0" smtClean="0"/>
              <a:t>method, iteration on each value in the list is performed and the request attribute containing individual value of list is set and </a:t>
            </a:r>
            <a:r>
              <a:rPr lang="en-US" b="1" dirty="0">
                <a:latin typeface="Courier New" pitchFamily="49" charset="0"/>
                <a:cs typeface="Courier New" pitchFamily="49" charset="0"/>
              </a:rPr>
              <a:t>invoke() </a:t>
            </a:r>
            <a:r>
              <a:rPr lang="en-US" dirty="0" smtClean="0"/>
              <a:t>method is called.</a:t>
            </a:r>
            <a:endParaRPr lang="en-US" dirty="0"/>
          </a:p>
        </p:txBody>
      </p:sp>
      <p:pic>
        <p:nvPicPr>
          <p:cNvPr id="819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1000" y="4638675"/>
            <a:ext cx="3476625" cy="2219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038600" y="4552840"/>
            <a:ext cx="4789592" cy="14382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Curved Up Arrow 6"/>
          <p:cNvSpPr/>
          <p:nvPr/>
        </p:nvSpPr>
        <p:spPr>
          <a:xfrm rot="20327773">
            <a:off x="1218512" y="6076949"/>
            <a:ext cx="2971800" cy="55245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74029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Steps to create a custom tag library</a:t>
            </a:r>
            <a:endParaRPr lang="en-US" dirty="0"/>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3</a:t>
            </a:fld>
            <a:endParaRPr lang="en-US"/>
          </a:p>
        </p:txBody>
      </p:sp>
      <p:sp>
        <p:nvSpPr>
          <p:cNvPr id="3" name="Content Placeholder 2"/>
          <p:cNvSpPr>
            <a:spLocks noGrp="1"/>
          </p:cNvSpPr>
          <p:nvPr>
            <p:ph sz="quarter" idx="1"/>
          </p:nvPr>
        </p:nvSpPr>
        <p:spPr>
          <a:xfrm>
            <a:off x="152400" y="1066800"/>
            <a:ext cx="8839200" cy="5257800"/>
          </a:xfrm>
        </p:spPr>
        <p:txBody>
          <a:bodyPr>
            <a:normAutofit fontScale="92500" lnSpcReduction="20000"/>
          </a:bodyPr>
          <a:lstStyle/>
          <a:p>
            <a:pPr marL="457200" indent="-457200">
              <a:lnSpc>
                <a:spcPct val="120000"/>
              </a:lnSpc>
              <a:buFont typeface="+mj-lt"/>
              <a:buAutoNum type="arabicPeriod"/>
            </a:pPr>
            <a:r>
              <a:rPr lang="en-US" dirty="0"/>
              <a:t>A tag </a:t>
            </a:r>
            <a:r>
              <a:rPr lang="en-US" dirty="0" smtClean="0"/>
              <a:t>handler class to be created:</a:t>
            </a:r>
          </a:p>
          <a:p>
            <a:pPr marL="857250" lvl="1" indent="-457200">
              <a:lnSpc>
                <a:spcPct val="120000"/>
              </a:lnSpc>
            </a:pPr>
            <a:r>
              <a:rPr lang="en-US" sz="2000" dirty="0" smtClean="0"/>
              <a:t>This class specifies </a:t>
            </a:r>
            <a:r>
              <a:rPr lang="en-US" sz="2000" dirty="0"/>
              <a:t>the action of a custom tag and is an instance of a Java class that implements either the </a:t>
            </a:r>
            <a:r>
              <a:rPr lang="en-US" sz="2000" b="1" dirty="0">
                <a:latin typeface="Courier New" pitchFamily="49" charset="0"/>
                <a:cs typeface="Courier New" pitchFamily="49" charset="0"/>
              </a:rPr>
              <a:t>Tag</a:t>
            </a:r>
            <a:r>
              <a:rPr lang="en-US" sz="2000" dirty="0"/>
              <a:t>, </a:t>
            </a:r>
            <a:r>
              <a:rPr lang="en-US" sz="2000" b="1" dirty="0" err="1">
                <a:latin typeface="Courier New" pitchFamily="49" charset="0"/>
                <a:cs typeface="Courier New" pitchFamily="49" charset="0"/>
              </a:rPr>
              <a:t>IterationTag</a:t>
            </a:r>
            <a:r>
              <a:rPr lang="en-US" sz="2000" dirty="0"/>
              <a:t>, or </a:t>
            </a:r>
            <a:r>
              <a:rPr lang="en-US" sz="2000" b="1" dirty="0" err="1">
                <a:latin typeface="Courier New" pitchFamily="49" charset="0"/>
                <a:cs typeface="Courier New" pitchFamily="49" charset="0"/>
              </a:rPr>
              <a:t>BodyTag</a:t>
            </a:r>
            <a:r>
              <a:rPr lang="en-US" sz="2000" dirty="0"/>
              <a:t> interface in the </a:t>
            </a:r>
            <a:r>
              <a:rPr lang="en-US" sz="2000" dirty="0" smtClean="0"/>
              <a:t>standard. Which </a:t>
            </a:r>
            <a:r>
              <a:rPr lang="en-US" sz="2000" dirty="0"/>
              <a:t>interface to implement depends on whether the tag has a body and whether the tag handler requires access to the body content</a:t>
            </a:r>
            <a:r>
              <a:rPr lang="en-US" sz="2000" dirty="0" smtClean="0"/>
              <a:t>. Location is WEB-INF/classes</a:t>
            </a:r>
            <a:endParaRPr lang="en-US" sz="2000" dirty="0"/>
          </a:p>
          <a:p>
            <a:pPr marL="457200" indent="-457200">
              <a:lnSpc>
                <a:spcPct val="120000"/>
              </a:lnSpc>
              <a:buFont typeface="+mj-lt"/>
              <a:buAutoNum type="arabicPeriod"/>
            </a:pPr>
            <a:r>
              <a:rPr lang="en-US" dirty="0" smtClean="0"/>
              <a:t>A </a:t>
            </a:r>
            <a:r>
              <a:rPr lang="en-US" dirty="0"/>
              <a:t>tag library descriptor (TLD) file </a:t>
            </a:r>
            <a:r>
              <a:rPr lang="en-US" dirty="0" smtClean="0"/>
              <a:t>to be created in </a:t>
            </a:r>
            <a:r>
              <a:rPr lang="en-US" dirty="0"/>
              <a:t>WEB-INF/</a:t>
            </a:r>
            <a:r>
              <a:rPr lang="en-US" dirty="0" err="1"/>
              <a:t>tlds</a:t>
            </a:r>
            <a:r>
              <a:rPr lang="en-US" dirty="0"/>
              <a:t> </a:t>
            </a:r>
            <a:r>
              <a:rPr lang="en-US" dirty="0" smtClean="0"/>
              <a:t>directory</a:t>
            </a:r>
          </a:p>
          <a:p>
            <a:pPr marL="857250" lvl="1" indent="-457200">
              <a:lnSpc>
                <a:spcPct val="120000"/>
              </a:lnSpc>
            </a:pPr>
            <a:r>
              <a:rPr lang="en-US" sz="2000" dirty="0" smtClean="0"/>
              <a:t>This XML </a:t>
            </a:r>
            <a:r>
              <a:rPr lang="en-US" sz="2000" dirty="0"/>
              <a:t>document </a:t>
            </a:r>
            <a:r>
              <a:rPr lang="en-US" sz="2000" dirty="0" smtClean="0"/>
              <a:t>contains </a:t>
            </a:r>
            <a:r>
              <a:rPr lang="en-US" sz="2000" dirty="0"/>
              <a:t>information about a tag library and about individual tags of the library. The file name of a TLD has the .</a:t>
            </a:r>
            <a:r>
              <a:rPr lang="en-US" sz="2000" dirty="0" err="1"/>
              <a:t>tld</a:t>
            </a:r>
            <a:r>
              <a:rPr lang="en-US" sz="2000" dirty="0"/>
              <a:t> extension. </a:t>
            </a:r>
          </a:p>
          <a:p>
            <a:pPr marL="457200" indent="-457200">
              <a:lnSpc>
                <a:spcPct val="120000"/>
              </a:lnSpc>
              <a:buFont typeface="+mj-lt"/>
              <a:buAutoNum type="arabicPeriod"/>
            </a:pPr>
            <a:r>
              <a:rPr lang="en-US" dirty="0" smtClean="0"/>
              <a:t>In web.xml </a:t>
            </a:r>
            <a:r>
              <a:rPr lang="en-US" dirty="0" err="1" smtClean="0"/>
              <a:t>taglib</a:t>
            </a:r>
            <a:r>
              <a:rPr lang="en-US" dirty="0" smtClean="0"/>
              <a:t> </a:t>
            </a:r>
            <a:r>
              <a:rPr lang="en-US" dirty="0"/>
              <a:t>element and two </a:t>
            </a:r>
            <a:r>
              <a:rPr lang="en-US" dirty="0" err="1"/>
              <a:t>subelements</a:t>
            </a:r>
            <a:r>
              <a:rPr lang="en-US" dirty="0"/>
              <a:t>: </a:t>
            </a:r>
            <a:r>
              <a:rPr lang="en-US" b="1" dirty="0" err="1">
                <a:latin typeface="Courier New" pitchFamily="49" charset="0"/>
                <a:cs typeface="Courier New" pitchFamily="49" charset="0"/>
              </a:rPr>
              <a:t>taglib-uri</a:t>
            </a:r>
            <a:r>
              <a:rPr lang="en-US" dirty="0"/>
              <a:t> and </a:t>
            </a:r>
            <a:r>
              <a:rPr lang="en-US" b="1" dirty="0" err="1">
                <a:latin typeface="Courier New" pitchFamily="49" charset="0"/>
                <a:cs typeface="Courier New" pitchFamily="49" charset="0"/>
              </a:rPr>
              <a:t>taglib</a:t>
            </a:r>
            <a:r>
              <a:rPr lang="en-US" b="1" dirty="0">
                <a:latin typeface="Courier New" pitchFamily="49" charset="0"/>
                <a:cs typeface="Courier New" pitchFamily="49" charset="0"/>
              </a:rPr>
              <a:t>-location</a:t>
            </a:r>
            <a:r>
              <a:rPr lang="en-US" dirty="0" smtClean="0"/>
              <a:t> is specified. [optional]</a:t>
            </a:r>
          </a:p>
          <a:p>
            <a:pPr marL="457200" indent="-457200">
              <a:lnSpc>
                <a:spcPct val="120000"/>
              </a:lnSpc>
              <a:buFont typeface="+mj-lt"/>
              <a:buAutoNum type="arabicPeriod"/>
            </a:pPr>
            <a:r>
              <a:rPr lang="en-US" dirty="0"/>
              <a:t>Reference the tag library in your JSP source using the JSP </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taglib</a:t>
            </a:r>
            <a:r>
              <a:rPr lang="en-US" b="1" dirty="0">
                <a:latin typeface="Courier New" pitchFamily="49" charset="0"/>
                <a:cs typeface="Courier New" pitchFamily="49" charset="0"/>
              </a:rPr>
              <a:t>&gt; directive.</a:t>
            </a:r>
          </a:p>
        </p:txBody>
      </p:sp>
    </p:spTree>
    <p:extLst>
      <p:ext uri="{BB962C8B-B14F-4D97-AF65-F5344CB8AC3E}">
        <p14:creationId xmlns="" xmlns:p14="http://schemas.microsoft.com/office/powerpoint/2010/main" val="9678773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30</a:t>
            </a:fld>
            <a:endParaRPr lang="en-US"/>
          </a:p>
        </p:txBody>
      </p:sp>
      <p:sp>
        <p:nvSpPr>
          <p:cNvPr id="5" name="Rectangle 4"/>
          <p:cNvSpPr/>
          <p:nvPr/>
        </p:nvSpPr>
        <p:spPr>
          <a:xfrm>
            <a:off x="228600" y="152400"/>
            <a:ext cx="8153400" cy="6555641"/>
          </a:xfrm>
          <a:prstGeom prst="rect">
            <a:avLst/>
          </a:prstGeom>
        </p:spPr>
        <p:txBody>
          <a:bodyPr wrap="square">
            <a:spAutoFit/>
          </a:bodyPr>
          <a:lstStyle/>
          <a:p>
            <a:pPr>
              <a:lnSpc>
                <a:spcPct val="140000"/>
              </a:lnSpc>
            </a:pPr>
            <a:r>
              <a:rPr lang="en-US" sz="2000" b="1" dirty="0">
                <a:latin typeface="Courier New" pitchFamily="49" charset="0"/>
                <a:cs typeface="Courier New" pitchFamily="49" charset="0"/>
              </a:rPr>
              <a:t>&lt;html&gt;&lt;head&gt;&lt;title&gt;Books&lt;/title&gt;&lt;/head&gt;</a:t>
            </a:r>
          </a:p>
          <a:p>
            <a:pPr>
              <a:lnSpc>
                <a:spcPct val="140000"/>
              </a:lnSpc>
            </a:pPr>
            <a:r>
              <a:rPr lang="en-US" sz="2000" b="1" dirty="0">
                <a:latin typeface="Courier New" pitchFamily="49" charset="0"/>
                <a:cs typeface="Courier New" pitchFamily="49" charset="0"/>
              </a:rPr>
              <a:t>&lt;body&gt;&lt;h1&gt;Buy Music&lt;/h1&gt;</a:t>
            </a:r>
          </a:p>
          <a:p>
            <a:pPr>
              <a:lnSpc>
                <a:spcPct val="140000"/>
              </a:lnSpc>
            </a:pPr>
            <a:r>
              <a:rPr lang="en-US" sz="2000" b="1" dirty="0">
                <a:latin typeface="Courier New" pitchFamily="49" charset="0"/>
                <a:cs typeface="Courier New" pitchFamily="49" charset="0"/>
              </a:rPr>
              <a:t>&lt;form method="post" action="</a:t>
            </a:r>
            <a:r>
              <a:rPr lang="en-US" sz="2000" b="1" dirty="0" err="1">
                <a:latin typeface="Courier New" pitchFamily="49" charset="0"/>
                <a:cs typeface="Courier New" pitchFamily="49" charset="0"/>
              </a:rPr>
              <a:t>add.jsp</a:t>
            </a:r>
            <a:r>
              <a:rPr lang="en-US" sz="2000" b="1" dirty="0">
                <a:latin typeface="Courier New" pitchFamily="49" charset="0"/>
                <a:cs typeface="Courier New" pitchFamily="49" charset="0"/>
              </a:rPr>
              <a:t>"&gt;</a:t>
            </a:r>
          </a:p>
          <a:p>
            <a:pPr>
              <a:lnSpc>
                <a:spcPct val="140000"/>
              </a:lnSpc>
            </a:pPr>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ol</a:t>
            </a:r>
            <a:r>
              <a:rPr lang="en-US" sz="2000" b="1" dirty="0">
                <a:latin typeface="Courier New" pitchFamily="49" charset="0"/>
                <a:cs typeface="Courier New" pitchFamily="49" charset="0"/>
              </a:rPr>
              <a:t>&gt;&lt;li&gt;&lt;input type="checkbox" name="music" value="Dangerous"&gt;Dangerous</a:t>
            </a:r>
          </a:p>
          <a:p>
            <a:pPr>
              <a:lnSpc>
                <a:spcPct val="140000"/>
              </a:lnSpc>
            </a:pPr>
            <a:r>
              <a:rPr lang="en-US" sz="2000" b="1" dirty="0">
                <a:latin typeface="Courier New" pitchFamily="49" charset="0"/>
                <a:cs typeface="Courier New" pitchFamily="49" charset="0"/>
              </a:rPr>
              <a:t>&lt;li&gt;&lt;input type="checkbox" name="music" value="Arrival"&gt;Arrival</a:t>
            </a:r>
          </a:p>
          <a:p>
            <a:pPr>
              <a:lnSpc>
                <a:spcPct val="140000"/>
              </a:lnSpc>
            </a:pPr>
            <a:r>
              <a:rPr lang="en-US" sz="2000" b="1" dirty="0">
                <a:latin typeface="Courier New" pitchFamily="49" charset="0"/>
                <a:cs typeface="Courier New" pitchFamily="49" charset="0"/>
              </a:rPr>
              <a:t>&lt;li&gt;&lt;input type="checkbox" name="music" value="Best Hits of Richard </a:t>
            </a:r>
            <a:r>
              <a:rPr lang="en-US" sz="2000" b="1" dirty="0" err="1">
                <a:latin typeface="Courier New" pitchFamily="49" charset="0"/>
                <a:cs typeface="Courier New" pitchFamily="49" charset="0"/>
              </a:rPr>
              <a:t>Clayderman</a:t>
            </a:r>
            <a:r>
              <a:rPr lang="en-US" sz="2000" b="1" dirty="0">
                <a:latin typeface="Courier New" pitchFamily="49" charset="0"/>
                <a:cs typeface="Courier New" pitchFamily="49" charset="0"/>
              </a:rPr>
              <a:t>"&gt;Best Hits of Richard </a:t>
            </a:r>
            <a:r>
              <a:rPr lang="en-US" sz="2000" b="1" dirty="0" err="1">
                <a:latin typeface="Courier New" pitchFamily="49" charset="0"/>
                <a:cs typeface="Courier New" pitchFamily="49" charset="0"/>
              </a:rPr>
              <a:t>Clayderman</a:t>
            </a:r>
            <a:endParaRPr lang="en-US" sz="2000" b="1" dirty="0">
              <a:latin typeface="Courier New" pitchFamily="49" charset="0"/>
              <a:cs typeface="Courier New" pitchFamily="49" charset="0"/>
            </a:endParaRPr>
          </a:p>
          <a:p>
            <a:pPr>
              <a:lnSpc>
                <a:spcPct val="140000"/>
              </a:lnSpc>
            </a:pPr>
            <a:r>
              <a:rPr lang="en-US" sz="2000" b="1" dirty="0">
                <a:latin typeface="Courier New" pitchFamily="49" charset="0"/>
                <a:cs typeface="Courier New" pitchFamily="49" charset="0"/>
              </a:rPr>
              <a:t>&lt;li&gt;&lt;input type="checkbox" name="music" value="Hotel California"&gt;Hotel California&lt;/</a:t>
            </a:r>
            <a:r>
              <a:rPr lang="en-US" sz="2000" b="1" dirty="0" err="1">
                <a:latin typeface="Courier New" pitchFamily="49" charset="0"/>
                <a:cs typeface="Courier New" pitchFamily="49" charset="0"/>
              </a:rPr>
              <a:t>ol</a:t>
            </a:r>
            <a:r>
              <a:rPr lang="en-US" sz="2000" b="1" dirty="0">
                <a:latin typeface="Courier New" pitchFamily="49" charset="0"/>
                <a:cs typeface="Courier New" pitchFamily="49" charset="0"/>
              </a:rPr>
              <a:t>&gt;</a:t>
            </a:r>
          </a:p>
          <a:p>
            <a:pPr>
              <a:lnSpc>
                <a:spcPct val="140000"/>
              </a:lnSpc>
            </a:pPr>
            <a:r>
              <a:rPr lang="en-US" sz="2000" b="1" dirty="0">
                <a:latin typeface="Courier New" pitchFamily="49" charset="0"/>
                <a:cs typeface="Courier New" pitchFamily="49" charset="0"/>
              </a:rPr>
              <a:t>&lt;input type=submit value="add to cart"&gt;</a:t>
            </a:r>
          </a:p>
          <a:p>
            <a:pPr>
              <a:lnSpc>
                <a:spcPct val="140000"/>
              </a:lnSpc>
            </a:pPr>
            <a:r>
              <a:rPr lang="en-US" sz="2000" b="1" dirty="0">
                <a:latin typeface="Courier New" pitchFamily="49" charset="0"/>
                <a:cs typeface="Courier New" pitchFamily="49" charset="0"/>
              </a:rPr>
              <a:t>&lt;/form</a:t>
            </a:r>
            <a:r>
              <a:rPr lang="en-US" sz="2000" b="1" dirty="0" smtClean="0">
                <a:latin typeface="Courier New" pitchFamily="49" charset="0"/>
                <a:cs typeface="Courier New" pitchFamily="49" charset="0"/>
              </a:rPr>
              <a:t>&gt;</a:t>
            </a:r>
          </a:p>
          <a:p>
            <a:pPr>
              <a:lnSpc>
                <a:spcPct val="140000"/>
              </a:lnSpc>
            </a:pPr>
            <a:r>
              <a:rPr lang="en-US" sz="2000" b="1" dirty="0" smtClean="0">
                <a:latin typeface="Courier New" pitchFamily="49" charset="0"/>
                <a:cs typeface="Courier New" pitchFamily="49" charset="0"/>
              </a:rPr>
              <a:t>&lt;/</a:t>
            </a:r>
            <a:r>
              <a:rPr lang="en-US" sz="2000" b="1" dirty="0">
                <a:latin typeface="Courier New" pitchFamily="49" charset="0"/>
                <a:cs typeface="Courier New" pitchFamily="49" charset="0"/>
              </a:rPr>
              <a:t>body&gt;&lt;/html&gt;</a:t>
            </a:r>
          </a:p>
        </p:txBody>
      </p:sp>
      <p:sp>
        <p:nvSpPr>
          <p:cNvPr id="6" name="TextBox 5"/>
          <p:cNvSpPr txBox="1"/>
          <p:nvPr/>
        </p:nvSpPr>
        <p:spPr>
          <a:xfrm>
            <a:off x="6858000" y="152400"/>
            <a:ext cx="1371600" cy="369332"/>
          </a:xfrm>
          <a:prstGeom prst="rect">
            <a:avLst/>
          </a:prstGeom>
          <a:noFill/>
        </p:spPr>
        <p:txBody>
          <a:bodyPr wrap="square" rtlCol="0">
            <a:spAutoFit/>
          </a:bodyPr>
          <a:lstStyle/>
          <a:p>
            <a:r>
              <a:rPr lang="en-US" dirty="0" smtClean="0">
                <a:solidFill>
                  <a:srgbClr val="006600"/>
                </a:solidFill>
              </a:rPr>
              <a:t>music.html</a:t>
            </a:r>
            <a:endParaRPr lang="en-US" dirty="0">
              <a:solidFill>
                <a:srgbClr val="006600"/>
              </a:solidFill>
            </a:endParaRPr>
          </a:p>
        </p:txBody>
      </p:sp>
    </p:spTree>
    <p:extLst>
      <p:ext uri="{BB962C8B-B14F-4D97-AF65-F5344CB8AC3E}">
        <p14:creationId xmlns="" xmlns:p14="http://schemas.microsoft.com/office/powerpoint/2010/main" val="1609538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AE5D2A2-769B-4F61-BB6E-43FBFD2198B6}" type="slidenum">
              <a:rPr lang="en-US" smtClean="0"/>
              <a:pPr>
                <a:defRPr/>
              </a:pPr>
              <a:t>31</a:t>
            </a:fld>
            <a:endParaRPr lang="en-US"/>
          </a:p>
        </p:txBody>
      </p:sp>
      <p:sp>
        <p:nvSpPr>
          <p:cNvPr id="3" name="Rectangle 2"/>
          <p:cNvSpPr/>
          <p:nvPr/>
        </p:nvSpPr>
        <p:spPr>
          <a:xfrm>
            <a:off x="152400" y="70783"/>
            <a:ext cx="8686800" cy="5940088"/>
          </a:xfrm>
          <a:prstGeom prst="rect">
            <a:avLst/>
          </a:prstGeom>
        </p:spPr>
        <p:txBody>
          <a:bodyPr wrap="square">
            <a:spAutoFit/>
          </a:bodyPr>
          <a:lstStyle/>
          <a:p>
            <a:r>
              <a:rPr lang="fr-FR" sz="2000" b="1" dirty="0">
                <a:latin typeface="Courier New" pitchFamily="49" charset="0"/>
                <a:cs typeface="Courier New" pitchFamily="49" charset="0"/>
              </a:rPr>
              <a:t>&lt;%@ page </a:t>
            </a:r>
            <a:r>
              <a:rPr lang="fr-FR" sz="2000" b="1" dirty="0" err="1">
                <a:latin typeface="Courier New" pitchFamily="49" charset="0"/>
                <a:cs typeface="Courier New" pitchFamily="49" charset="0"/>
              </a:rPr>
              <a:t>language</a:t>
            </a:r>
            <a:r>
              <a:rPr lang="fr-FR" sz="2000" b="1" dirty="0">
                <a:latin typeface="Courier New" pitchFamily="49" charset="0"/>
                <a:cs typeface="Courier New" pitchFamily="49" charset="0"/>
              </a:rPr>
              <a:t>="java" </a:t>
            </a:r>
            <a:r>
              <a:rPr lang="fr-FR" sz="2000" b="1" dirty="0" err="1">
                <a:latin typeface="Courier New" pitchFamily="49" charset="0"/>
                <a:cs typeface="Courier New" pitchFamily="49" charset="0"/>
              </a:rPr>
              <a:t>contentType</a:t>
            </a: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text</a:t>
            </a:r>
            <a:r>
              <a:rPr lang="fr-FR" sz="2000" b="1" dirty="0">
                <a:latin typeface="Courier New" pitchFamily="49" charset="0"/>
                <a:cs typeface="Courier New" pitchFamily="49" charset="0"/>
              </a:rPr>
              <a:t>/html; </a:t>
            </a:r>
            <a:r>
              <a:rPr lang="fr-FR" sz="2000" b="1" dirty="0" err="1">
                <a:latin typeface="Courier New" pitchFamily="49" charset="0"/>
                <a:cs typeface="Courier New" pitchFamily="49" charset="0"/>
              </a:rPr>
              <a:t>charset</a:t>
            </a:r>
            <a:r>
              <a:rPr lang="fr-FR" sz="2000" b="1" dirty="0">
                <a:latin typeface="Courier New" pitchFamily="49" charset="0"/>
                <a:cs typeface="Courier New" pitchFamily="49" charset="0"/>
              </a:rPr>
              <a:t>=ISO-8859-1"</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pageEncoding</a:t>
            </a:r>
            <a:r>
              <a:rPr lang="en-US" sz="2000" b="1" dirty="0">
                <a:latin typeface="Courier New" pitchFamily="49" charset="0"/>
                <a:cs typeface="Courier New" pitchFamily="49" charset="0"/>
              </a:rPr>
              <a:t>="ISO-8859-1"%&gt;</a:t>
            </a:r>
          </a:p>
          <a:p>
            <a:r>
              <a:rPr lang="en-US" sz="2000" b="1" dirty="0">
                <a:latin typeface="Courier New" pitchFamily="49" charset="0"/>
                <a:cs typeface="Courier New" pitchFamily="49" charset="0"/>
              </a:rPr>
              <a:t>      &lt;%@ </a:t>
            </a:r>
            <a:r>
              <a:rPr lang="en-US" sz="2000" b="1" dirty="0" err="1">
                <a:latin typeface="Courier New" pitchFamily="49" charset="0"/>
                <a:cs typeface="Courier New" pitchFamily="49" charset="0"/>
              </a:rPr>
              <a:t>taglib</a:t>
            </a:r>
            <a:r>
              <a:rPr lang="en-US" sz="2000" b="1" dirty="0">
                <a:latin typeface="Courier New" pitchFamily="49" charset="0"/>
                <a:cs typeface="Courier New" pitchFamily="49" charset="0"/>
              </a:rPr>
              <a:t> prefix="s" </a:t>
            </a:r>
            <a:r>
              <a:rPr lang="en-US" sz="2000" b="1" dirty="0" err="1">
                <a:latin typeface="Courier New" pitchFamily="49" charset="0"/>
                <a:cs typeface="Courier New" pitchFamily="49" charset="0"/>
              </a:rPr>
              <a:t>uri</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SimpleTag</a:t>
            </a:r>
            <a:r>
              <a:rPr lang="en-US" sz="2000" b="1" dirty="0">
                <a:latin typeface="Courier New" pitchFamily="49" charset="0"/>
                <a:cs typeface="Courier New" pitchFamily="49" charset="0"/>
              </a:rPr>
              <a:t>"%&gt;</a:t>
            </a:r>
          </a:p>
          <a:p>
            <a:r>
              <a:rPr lang="en-US" sz="2000" b="1" dirty="0">
                <a:latin typeface="Courier New" pitchFamily="49" charset="0"/>
                <a:cs typeface="Courier New" pitchFamily="49" charset="0"/>
              </a:rPr>
              <a:t>&lt;!DOCTYPE html PUBLIC "-//W3C//DTD HTML 4.01 Transitional//EN" "http://www.w3.org/TR/html4/loose.dtd"&gt;</a:t>
            </a:r>
          </a:p>
          <a:p>
            <a:r>
              <a:rPr lang="en-US" sz="2000" b="1" dirty="0">
                <a:latin typeface="Courier New" pitchFamily="49" charset="0"/>
                <a:cs typeface="Courier New" pitchFamily="49" charset="0"/>
              </a:rPr>
              <a:t>&lt;html&gt;</a:t>
            </a:r>
          </a:p>
          <a:p>
            <a:r>
              <a:rPr lang="en-US" sz="2000" b="1" dirty="0">
                <a:latin typeface="Courier New" pitchFamily="49" charset="0"/>
                <a:cs typeface="Courier New" pitchFamily="49" charset="0"/>
              </a:rPr>
              <a:t>&lt;head&gt;</a:t>
            </a:r>
          </a:p>
          <a:p>
            <a:r>
              <a:rPr lang="en-US" sz="2000" b="1" dirty="0" smtClean="0">
                <a:latin typeface="Courier New" pitchFamily="49" charset="0"/>
                <a:cs typeface="Courier New" pitchFamily="49" charset="0"/>
              </a:rPr>
              <a:t>	&lt;</a:t>
            </a:r>
            <a:r>
              <a:rPr lang="en-US" sz="2000" b="1" dirty="0">
                <a:latin typeface="Courier New" pitchFamily="49" charset="0"/>
                <a:cs typeface="Courier New" pitchFamily="49" charset="0"/>
              </a:rPr>
              <a:t>title&gt;Insert title here&lt;/title&gt;</a:t>
            </a:r>
          </a:p>
          <a:p>
            <a:r>
              <a:rPr lang="en-US" sz="2000" b="1" dirty="0">
                <a:latin typeface="Courier New" pitchFamily="49" charset="0"/>
                <a:cs typeface="Courier New" pitchFamily="49" charset="0"/>
              </a:rPr>
              <a:t>&lt;/head&gt;</a:t>
            </a:r>
          </a:p>
          <a:p>
            <a:r>
              <a:rPr lang="en-US" sz="2000" b="1" dirty="0">
                <a:latin typeface="Courier New" pitchFamily="49" charset="0"/>
                <a:cs typeface="Courier New" pitchFamily="49" charset="0"/>
              </a:rPr>
              <a:t>&lt;body&gt;</a:t>
            </a:r>
          </a:p>
          <a:p>
            <a:pPr lvl="1"/>
            <a:r>
              <a:rPr lang="en-US" sz="2000" b="1" dirty="0">
                <a:latin typeface="Courier New" pitchFamily="49" charset="0"/>
                <a:cs typeface="Courier New" pitchFamily="49" charset="0"/>
              </a:rPr>
              <a:t>&lt;table&gt;</a:t>
            </a:r>
          </a:p>
          <a:p>
            <a:pPr lvl="2"/>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s:SimpleIter</a:t>
            </a:r>
            <a:r>
              <a:rPr lang="en-US" sz="2000" b="1" dirty="0">
                <a:latin typeface="Courier New" pitchFamily="49" charset="0"/>
                <a:cs typeface="Courier New" pitchFamily="49" charset="0"/>
              </a:rPr>
              <a:t> music="</a:t>
            </a:r>
            <a:r>
              <a:rPr lang="en-US" sz="2000" b="1" dirty="0">
                <a:solidFill>
                  <a:srgbClr val="006600"/>
                </a:solidFill>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paramValues.music</a:t>
            </a:r>
            <a:r>
              <a:rPr lang="en-US" sz="2000" b="1" dirty="0">
                <a:solidFill>
                  <a:srgbClr val="006600"/>
                </a:solidFill>
                <a:latin typeface="Courier New" pitchFamily="49" charset="0"/>
                <a:cs typeface="Courier New" pitchFamily="49" charset="0"/>
              </a:rPr>
              <a:t>}</a:t>
            </a:r>
            <a:r>
              <a:rPr lang="en-US" sz="2000" b="1" dirty="0">
                <a:latin typeface="Courier New" pitchFamily="49" charset="0"/>
                <a:cs typeface="Courier New" pitchFamily="49" charset="0"/>
              </a:rPr>
              <a:t>"&gt;</a:t>
            </a:r>
          </a:p>
          <a:p>
            <a:pPr lvl="2"/>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tr</a:t>
            </a:r>
            <a:r>
              <a:rPr lang="en-US" sz="2000" b="1" dirty="0">
                <a:latin typeface="Courier New" pitchFamily="49" charset="0"/>
                <a:cs typeface="Courier New" pitchFamily="49" charset="0"/>
              </a:rPr>
              <a:t>&gt;&lt;td&gt; ${</a:t>
            </a:r>
            <a:r>
              <a:rPr lang="en-US" sz="2000" b="1" dirty="0" err="1">
                <a:latin typeface="Courier New" pitchFamily="49" charset="0"/>
                <a:cs typeface="Courier New" pitchFamily="49" charset="0"/>
              </a:rPr>
              <a:t>mus</a:t>
            </a:r>
            <a:r>
              <a:rPr lang="en-US" sz="2000" b="1" dirty="0">
                <a:latin typeface="Courier New" pitchFamily="49" charset="0"/>
                <a:cs typeface="Courier New" pitchFamily="49" charset="0"/>
              </a:rPr>
              <a:t>}&lt;/td&gt;&lt;/</a:t>
            </a:r>
            <a:r>
              <a:rPr lang="en-US" sz="2000" b="1" dirty="0" err="1">
                <a:latin typeface="Courier New" pitchFamily="49" charset="0"/>
                <a:cs typeface="Courier New" pitchFamily="49" charset="0"/>
              </a:rPr>
              <a:t>tr</a:t>
            </a:r>
            <a:r>
              <a:rPr lang="en-US" sz="2000" b="1" dirty="0">
                <a:latin typeface="Courier New" pitchFamily="49" charset="0"/>
                <a:cs typeface="Courier New" pitchFamily="49" charset="0"/>
              </a:rPr>
              <a:t>&gt;</a:t>
            </a:r>
          </a:p>
          <a:p>
            <a:pPr lvl="2"/>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s:SimpleIter</a:t>
            </a:r>
            <a:r>
              <a:rPr lang="en-US" sz="2000" b="1" dirty="0">
                <a:latin typeface="Courier New" pitchFamily="49" charset="0"/>
                <a:cs typeface="Courier New" pitchFamily="49" charset="0"/>
              </a:rPr>
              <a:t>&gt;</a:t>
            </a:r>
          </a:p>
          <a:p>
            <a:pPr lvl="1"/>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tr</a:t>
            </a:r>
            <a:r>
              <a:rPr lang="en-US" sz="2000" b="1" dirty="0">
                <a:latin typeface="Courier New" pitchFamily="49" charset="0"/>
                <a:cs typeface="Courier New" pitchFamily="49" charset="0"/>
              </a:rPr>
              <a:t>&gt;</a:t>
            </a:r>
          </a:p>
          <a:p>
            <a:pPr lvl="1"/>
            <a:r>
              <a:rPr lang="en-US" sz="2000" b="1" dirty="0">
                <a:latin typeface="Courier New" pitchFamily="49" charset="0"/>
                <a:cs typeface="Courier New" pitchFamily="49" charset="0"/>
              </a:rPr>
              <a:t>&lt;/table&gt;</a:t>
            </a:r>
          </a:p>
          <a:p>
            <a:r>
              <a:rPr lang="en-US" sz="2000" b="1" dirty="0">
                <a:latin typeface="Courier New" pitchFamily="49" charset="0"/>
                <a:cs typeface="Courier New" pitchFamily="49" charset="0"/>
              </a:rPr>
              <a:t>&lt;/body</a:t>
            </a:r>
            <a:r>
              <a:rPr lang="en-US" sz="2000" b="1" dirty="0" smtClean="0">
                <a:latin typeface="Courier New" pitchFamily="49" charset="0"/>
                <a:cs typeface="Courier New" pitchFamily="49" charset="0"/>
              </a:rPr>
              <a:t>&gt;&lt;/</a:t>
            </a:r>
            <a:r>
              <a:rPr lang="en-US" sz="2000" b="1" dirty="0">
                <a:latin typeface="Courier New" pitchFamily="49" charset="0"/>
                <a:cs typeface="Courier New" pitchFamily="49" charset="0"/>
              </a:rPr>
              <a:t>html&gt;</a:t>
            </a:r>
          </a:p>
        </p:txBody>
      </p:sp>
      <p:sp>
        <p:nvSpPr>
          <p:cNvPr id="4" name="TextBox 3"/>
          <p:cNvSpPr txBox="1"/>
          <p:nvPr/>
        </p:nvSpPr>
        <p:spPr>
          <a:xfrm>
            <a:off x="3733800" y="3505200"/>
            <a:ext cx="5334000" cy="369332"/>
          </a:xfrm>
          <a:prstGeom prst="rect">
            <a:avLst/>
          </a:prstGeom>
          <a:noFill/>
        </p:spPr>
        <p:txBody>
          <a:bodyPr wrap="square" rtlCol="0">
            <a:spAutoFit/>
          </a:bodyPr>
          <a:lstStyle/>
          <a:p>
            <a:r>
              <a:rPr lang="en-US" dirty="0" smtClean="0">
                <a:solidFill>
                  <a:srgbClr val="002060"/>
                </a:solidFill>
              </a:rPr>
              <a:t>Gets the music that has been ticked in music.html</a:t>
            </a:r>
            <a:endParaRPr lang="en-US" dirty="0">
              <a:solidFill>
                <a:srgbClr val="002060"/>
              </a:solidFill>
            </a:endParaRPr>
          </a:p>
        </p:txBody>
      </p:sp>
      <p:cxnSp>
        <p:nvCxnSpPr>
          <p:cNvPr id="6" name="Straight Arrow Connector 5"/>
          <p:cNvCxnSpPr/>
          <p:nvPr/>
        </p:nvCxnSpPr>
        <p:spPr>
          <a:xfrm flipH="1">
            <a:off x="5867400" y="3874532"/>
            <a:ext cx="152400" cy="2402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04593" y="5105400"/>
            <a:ext cx="4782207" cy="369332"/>
          </a:xfrm>
          <a:prstGeom prst="rect">
            <a:avLst/>
          </a:prstGeom>
          <a:noFill/>
        </p:spPr>
        <p:txBody>
          <a:bodyPr wrap="square" rtlCol="0">
            <a:spAutoFit/>
          </a:bodyPr>
          <a:lstStyle/>
          <a:p>
            <a:r>
              <a:rPr lang="en-US" dirty="0" smtClean="0">
                <a:solidFill>
                  <a:srgbClr val="002060"/>
                </a:solidFill>
              </a:rPr>
              <a:t>Request attribute which is set in the </a:t>
            </a:r>
            <a:r>
              <a:rPr lang="en-US" dirty="0" err="1" smtClean="0">
                <a:solidFill>
                  <a:srgbClr val="002060"/>
                </a:solidFill>
              </a:rPr>
              <a:t>doTag</a:t>
            </a:r>
            <a:r>
              <a:rPr lang="en-US" dirty="0" smtClean="0">
                <a:solidFill>
                  <a:srgbClr val="002060"/>
                </a:solidFill>
              </a:rPr>
              <a:t>()</a:t>
            </a:r>
            <a:endParaRPr lang="en-US" dirty="0">
              <a:solidFill>
                <a:srgbClr val="002060"/>
              </a:solidFill>
            </a:endParaRPr>
          </a:p>
        </p:txBody>
      </p:sp>
      <p:cxnSp>
        <p:nvCxnSpPr>
          <p:cNvPr id="9" name="Straight Arrow Connector 8"/>
          <p:cNvCxnSpPr/>
          <p:nvPr/>
        </p:nvCxnSpPr>
        <p:spPr>
          <a:xfrm flipH="1" flipV="1">
            <a:off x="3429000" y="4724400"/>
            <a:ext cx="914400" cy="3810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582456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32</a:t>
            </a:fld>
            <a:endParaRPr lang="en-US"/>
          </a:p>
        </p:txBody>
      </p:sp>
      <p:sp>
        <p:nvSpPr>
          <p:cNvPr id="5" name="Rectangle 4"/>
          <p:cNvSpPr/>
          <p:nvPr/>
        </p:nvSpPr>
        <p:spPr>
          <a:xfrm>
            <a:off x="304800" y="152400"/>
            <a:ext cx="8534400" cy="6555641"/>
          </a:xfrm>
          <a:prstGeom prst="rect">
            <a:avLst/>
          </a:prstGeom>
        </p:spPr>
        <p:txBody>
          <a:bodyPr wrap="square">
            <a:spAutoFit/>
          </a:bodyPr>
          <a:lstStyle/>
          <a:p>
            <a:r>
              <a:rPr lang="en-US" sz="2000" b="1" dirty="0">
                <a:latin typeface="Courier New" pitchFamily="49" charset="0"/>
                <a:cs typeface="Courier New" pitchFamily="49" charset="0"/>
              </a:rPr>
              <a:t>package simple;</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java.io.IOException</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javax.servlet.jsp.JspException</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javax.servlet.jsp.tagext.SimpleTagSupport</a:t>
            </a:r>
            <a:r>
              <a:rPr lang="en-US" sz="2000" b="1" dirty="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public class </a:t>
            </a:r>
            <a:r>
              <a:rPr lang="en-US" sz="2000" b="1" dirty="0" err="1">
                <a:latin typeface="Courier New" pitchFamily="49" charset="0"/>
                <a:cs typeface="Courier New" pitchFamily="49" charset="0"/>
              </a:rPr>
              <a:t>SimpleIteration</a:t>
            </a:r>
            <a:r>
              <a:rPr lang="en-US" sz="2000" b="1" dirty="0">
                <a:latin typeface="Courier New" pitchFamily="49" charset="0"/>
                <a:cs typeface="Courier New" pitchFamily="49" charset="0"/>
              </a:rPr>
              <a:t> extends </a:t>
            </a:r>
            <a:r>
              <a:rPr lang="en-US" sz="2000" b="1" dirty="0" err="1">
                <a:latin typeface="Courier New" pitchFamily="49" charset="0"/>
                <a:cs typeface="Courier New" pitchFamily="49" charset="0"/>
              </a:rPr>
              <a:t>SimpleTagSupport</a:t>
            </a:r>
            <a:r>
              <a:rPr lang="en-US" sz="2000" b="1" dirty="0">
                <a:latin typeface="Courier New" pitchFamily="49" charset="0"/>
                <a:cs typeface="Courier New" pitchFamily="49" charset="0"/>
              </a:rPr>
              <a:t> {</a:t>
            </a:r>
          </a:p>
          <a:p>
            <a:r>
              <a:rPr lang="en-US" sz="2000" b="1" dirty="0">
                <a:solidFill>
                  <a:srgbClr val="006600"/>
                </a:solidFill>
                <a:latin typeface="Courier New" pitchFamily="49" charset="0"/>
                <a:cs typeface="Courier New" pitchFamily="49" charset="0"/>
              </a:rPr>
              <a:t>private String[] music;</a:t>
            </a:r>
          </a:p>
          <a:p>
            <a:r>
              <a:rPr lang="en-US" sz="2000" b="1" dirty="0">
                <a:solidFill>
                  <a:srgbClr val="006600"/>
                </a:solidFill>
                <a:latin typeface="Courier New" pitchFamily="49" charset="0"/>
                <a:cs typeface="Courier New" pitchFamily="49" charset="0"/>
              </a:rPr>
              <a:t>public String[] </a:t>
            </a:r>
            <a:r>
              <a:rPr lang="en-US" sz="2000" b="1" dirty="0" err="1">
                <a:solidFill>
                  <a:srgbClr val="006600"/>
                </a:solidFill>
                <a:latin typeface="Courier New" pitchFamily="49" charset="0"/>
                <a:cs typeface="Courier New" pitchFamily="49" charset="0"/>
              </a:rPr>
              <a:t>getMusic</a:t>
            </a:r>
            <a:r>
              <a:rPr lang="en-US" sz="2000" b="1" dirty="0">
                <a:solidFill>
                  <a:srgbClr val="006600"/>
                </a:solidFill>
                <a:latin typeface="Courier New" pitchFamily="49" charset="0"/>
                <a:cs typeface="Courier New" pitchFamily="49" charset="0"/>
              </a:rPr>
              <a:t>() {return music;}</a:t>
            </a:r>
          </a:p>
          <a:p>
            <a:r>
              <a:rPr lang="en-US" sz="2000" b="1" dirty="0">
                <a:solidFill>
                  <a:srgbClr val="006600"/>
                </a:solidFill>
                <a:latin typeface="Courier New" pitchFamily="49" charset="0"/>
                <a:cs typeface="Courier New" pitchFamily="49" charset="0"/>
              </a:rPr>
              <a:t>public void </a:t>
            </a:r>
            <a:r>
              <a:rPr lang="en-US" sz="2000" b="1" dirty="0" err="1">
                <a:solidFill>
                  <a:srgbClr val="006600"/>
                </a:solidFill>
                <a:latin typeface="Courier New" pitchFamily="49" charset="0"/>
                <a:cs typeface="Courier New" pitchFamily="49" charset="0"/>
              </a:rPr>
              <a:t>setMusic</a:t>
            </a:r>
            <a:r>
              <a:rPr lang="en-US" sz="2000" b="1" dirty="0">
                <a:solidFill>
                  <a:srgbClr val="006600"/>
                </a:solidFill>
                <a:latin typeface="Courier New" pitchFamily="49" charset="0"/>
                <a:cs typeface="Courier New" pitchFamily="49" charset="0"/>
              </a:rPr>
              <a:t>(String[] music) {</a:t>
            </a:r>
          </a:p>
          <a:p>
            <a:r>
              <a:rPr lang="en-US" sz="2000" b="1" dirty="0" err="1">
                <a:solidFill>
                  <a:srgbClr val="006600"/>
                </a:solidFill>
                <a:latin typeface="Courier New" pitchFamily="49" charset="0"/>
                <a:cs typeface="Courier New" pitchFamily="49" charset="0"/>
              </a:rPr>
              <a:t>System.out.println</a:t>
            </a:r>
            <a:r>
              <a:rPr lang="en-US" sz="2000" b="1" dirty="0">
                <a:solidFill>
                  <a:srgbClr val="006600"/>
                </a:solidFill>
                <a:latin typeface="Courier New" pitchFamily="49" charset="0"/>
                <a:cs typeface="Courier New" pitchFamily="49" charset="0"/>
              </a:rPr>
              <a:t>(music[0]);</a:t>
            </a:r>
          </a:p>
          <a:p>
            <a:r>
              <a:rPr lang="en-US" sz="2000" b="1" dirty="0" err="1">
                <a:solidFill>
                  <a:srgbClr val="006600"/>
                </a:solidFill>
                <a:latin typeface="Courier New" pitchFamily="49" charset="0"/>
                <a:cs typeface="Courier New" pitchFamily="49" charset="0"/>
              </a:rPr>
              <a:t>this.music</a:t>
            </a:r>
            <a:r>
              <a:rPr lang="en-US" sz="2000" b="1" dirty="0">
                <a:solidFill>
                  <a:srgbClr val="006600"/>
                </a:solidFill>
                <a:latin typeface="Courier New" pitchFamily="49" charset="0"/>
                <a:cs typeface="Courier New" pitchFamily="49" charset="0"/>
              </a:rPr>
              <a:t> = music;</a:t>
            </a:r>
          </a:p>
          <a:p>
            <a:r>
              <a:rPr lang="en-US" sz="2000" b="1" dirty="0">
                <a:solidFill>
                  <a:srgbClr val="006600"/>
                </a:solidFill>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doTag</a:t>
            </a:r>
            <a:r>
              <a:rPr lang="en-US" sz="2000" b="1" dirty="0">
                <a:latin typeface="Courier New" pitchFamily="49" charset="0"/>
                <a:cs typeface="Courier New" pitchFamily="49" charset="0"/>
              </a:rPr>
              <a:t>() throws </a:t>
            </a:r>
            <a:r>
              <a:rPr lang="en-US" sz="2000" b="1" dirty="0" err="1">
                <a:latin typeface="Courier New" pitchFamily="49" charset="0"/>
                <a:cs typeface="Courier New" pitchFamily="49" charset="0"/>
              </a:rPr>
              <a:t>JspException,IOException</a:t>
            </a:r>
            <a:r>
              <a:rPr lang="en-US" sz="2000" b="1" dirty="0">
                <a:latin typeface="Courier New" pitchFamily="49" charset="0"/>
                <a:cs typeface="Courier New" pitchFamily="49" charset="0"/>
              </a:rPr>
              <a:t>{</a:t>
            </a:r>
          </a:p>
          <a:p>
            <a:r>
              <a:rPr lang="en-US" sz="2000" b="1" dirty="0">
                <a:solidFill>
                  <a:srgbClr val="006600"/>
                </a:solidFill>
                <a:latin typeface="Courier New" pitchFamily="49" charset="0"/>
                <a:cs typeface="Courier New" pitchFamily="49" charset="0"/>
              </a:rPr>
              <a:t>for(String m:music){</a:t>
            </a:r>
          </a:p>
          <a:p>
            <a:r>
              <a:rPr lang="en-US" sz="2000" b="1" dirty="0" err="1">
                <a:solidFill>
                  <a:srgbClr val="006600"/>
                </a:solidFill>
                <a:latin typeface="Courier New" pitchFamily="49" charset="0"/>
                <a:cs typeface="Courier New" pitchFamily="49" charset="0"/>
              </a:rPr>
              <a:t>getJspContext</a:t>
            </a:r>
            <a:r>
              <a:rPr lang="en-US" sz="2000" b="1" dirty="0">
                <a:solidFill>
                  <a:srgbClr val="006600"/>
                </a:solidFill>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setAttribute</a:t>
            </a:r>
            <a:r>
              <a:rPr lang="en-US" sz="2000" b="1" dirty="0">
                <a:solidFill>
                  <a:srgbClr val="006600"/>
                </a:solidFill>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mus</a:t>
            </a:r>
            <a:r>
              <a:rPr lang="en-US" sz="2000" b="1" dirty="0">
                <a:solidFill>
                  <a:srgbClr val="006600"/>
                </a:solidFill>
                <a:latin typeface="Courier New" pitchFamily="49" charset="0"/>
                <a:cs typeface="Courier New" pitchFamily="49" charset="0"/>
              </a:rPr>
              <a:t>",m);</a:t>
            </a:r>
          </a:p>
          <a:p>
            <a:r>
              <a:rPr lang="en-US" sz="2000" b="1" dirty="0" err="1">
                <a:solidFill>
                  <a:srgbClr val="006600"/>
                </a:solidFill>
                <a:latin typeface="Courier New" pitchFamily="49" charset="0"/>
                <a:cs typeface="Courier New" pitchFamily="49" charset="0"/>
              </a:rPr>
              <a:t>getJspBody</a:t>
            </a:r>
            <a:r>
              <a:rPr lang="en-US" sz="2000" b="1" dirty="0">
                <a:solidFill>
                  <a:srgbClr val="006600"/>
                </a:solidFill>
                <a:latin typeface="Courier New" pitchFamily="49" charset="0"/>
                <a:cs typeface="Courier New" pitchFamily="49" charset="0"/>
              </a:rPr>
              <a:t>().invoke(null);</a:t>
            </a:r>
          </a:p>
          <a:p>
            <a:r>
              <a:rPr lang="en-US" sz="2000" b="1" dirty="0">
                <a:solidFill>
                  <a:srgbClr val="006600"/>
                </a:solidFill>
                <a:latin typeface="Courier New" pitchFamily="49" charset="0"/>
                <a:cs typeface="Courier New" pitchFamily="49" charset="0"/>
              </a:rPr>
              <a:t>}</a:t>
            </a:r>
          </a:p>
          <a:p>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a:t>
            </a:r>
          </a:p>
        </p:txBody>
      </p:sp>
    </p:spTree>
    <p:extLst>
      <p:ext uri="{BB962C8B-B14F-4D97-AF65-F5344CB8AC3E}">
        <p14:creationId xmlns="" xmlns:p14="http://schemas.microsoft.com/office/powerpoint/2010/main" val="33543424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487362"/>
          </a:xfrm>
        </p:spPr>
        <p:txBody>
          <a:bodyPr>
            <a:normAutofit fontScale="90000"/>
          </a:bodyPr>
          <a:lstStyle/>
          <a:p>
            <a:r>
              <a:rPr lang="en-US" dirty="0" err="1" smtClean="0">
                <a:latin typeface="Courier New" pitchFamily="49" charset="0"/>
                <a:cs typeface="Courier New" pitchFamily="49" charset="0"/>
              </a:rPr>
              <a:t>SkipPageException</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33</a:t>
            </a:fld>
            <a:endParaRPr lang="en-US"/>
          </a:p>
        </p:txBody>
      </p:sp>
      <p:sp>
        <p:nvSpPr>
          <p:cNvPr id="3" name="Content Placeholder 2"/>
          <p:cNvSpPr>
            <a:spLocks noGrp="1"/>
          </p:cNvSpPr>
          <p:nvPr>
            <p:ph sz="quarter" idx="1"/>
          </p:nvPr>
        </p:nvSpPr>
        <p:spPr>
          <a:xfrm>
            <a:off x="152400" y="990600"/>
            <a:ext cx="8915400" cy="5562600"/>
          </a:xfrm>
        </p:spPr>
        <p:txBody>
          <a:bodyPr>
            <a:normAutofit fontScale="92500" lnSpcReduction="10000"/>
          </a:bodyPr>
          <a:lstStyle/>
          <a:p>
            <a:r>
              <a:rPr lang="en-US" dirty="0" smtClean="0"/>
              <a:t>This exception can be thrown from the </a:t>
            </a:r>
            <a:r>
              <a:rPr lang="en-US" b="1" dirty="0" err="1" smtClean="0">
                <a:latin typeface="Courier New" pitchFamily="49" charset="0"/>
                <a:cs typeface="Courier New" pitchFamily="49" charset="0"/>
              </a:rPr>
              <a:t>doTag</a:t>
            </a:r>
            <a:r>
              <a:rPr lang="en-US" b="1" dirty="0" smtClean="0">
                <a:latin typeface="Courier New" pitchFamily="49" charset="0"/>
                <a:cs typeface="Courier New" pitchFamily="49" charset="0"/>
              </a:rPr>
              <a:t>() </a:t>
            </a:r>
            <a:r>
              <a:rPr lang="en-US" dirty="0" smtClean="0"/>
              <a:t>method.</a:t>
            </a:r>
          </a:p>
          <a:p>
            <a:r>
              <a:rPr lang="en-US" dirty="0" smtClean="0"/>
              <a:t>Everything in the page up to the point in the </a:t>
            </a:r>
            <a:r>
              <a:rPr lang="en-US" b="1" dirty="0" err="1">
                <a:latin typeface="Courier New" pitchFamily="49" charset="0"/>
                <a:cs typeface="Courier New" pitchFamily="49" charset="0"/>
              </a:rPr>
              <a:t>doTag</a:t>
            </a:r>
            <a:r>
              <a:rPr lang="en-US" b="1" dirty="0">
                <a:latin typeface="Courier New" pitchFamily="49" charset="0"/>
                <a:cs typeface="Courier New" pitchFamily="49" charset="0"/>
              </a:rPr>
              <a:t>() </a:t>
            </a:r>
            <a:r>
              <a:rPr lang="en-US" dirty="0" smtClean="0"/>
              <a:t>method where the exception is thrown is printed on the page.</a:t>
            </a:r>
          </a:p>
          <a:p>
            <a:r>
              <a:rPr lang="en-US" dirty="0" smtClean="0"/>
              <a:t>After the exception is caught, the rest of the page is not processed.</a:t>
            </a:r>
          </a:p>
          <a:p>
            <a:pPr marL="0" indent="0">
              <a:lnSpc>
                <a:spcPct val="120000"/>
              </a:lnSpc>
              <a:buNone/>
            </a:pPr>
            <a:r>
              <a:rPr lang="en-US" b="1" dirty="0">
                <a:solidFill>
                  <a:schemeClr val="tx1">
                    <a:lumMod val="95000"/>
                    <a:lumOff val="5000"/>
                  </a:schemeClr>
                </a:solidFill>
                <a:latin typeface="Courier New" pitchFamily="49" charset="0"/>
                <a:cs typeface="Courier New" pitchFamily="49" charset="0"/>
              </a:rPr>
              <a:t>public void </a:t>
            </a:r>
            <a:r>
              <a:rPr lang="en-US" b="1" dirty="0" err="1">
                <a:solidFill>
                  <a:schemeClr val="tx1">
                    <a:lumMod val="95000"/>
                    <a:lumOff val="5000"/>
                  </a:schemeClr>
                </a:solidFill>
                <a:latin typeface="Courier New" pitchFamily="49" charset="0"/>
                <a:cs typeface="Courier New" pitchFamily="49" charset="0"/>
              </a:rPr>
              <a:t>doTag</a:t>
            </a:r>
            <a:r>
              <a:rPr lang="en-US" b="1" dirty="0">
                <a:solidFill>
                  <a:schemeClr val="tx1">
                    <a:lumMod val="95000"/>
                    <a:lumOff val="5000"/>
                  </a:schemeClr>
                </a:solidFill>
                <a:latin typeface="Courier New" pitchFamily="49" charset="0"/>
                <a:cs typeface="Courier New" pitchFamily="49" charset="0"/>
              </a:rPr>
              <a:t>() throws </a:t>
            </a:r>
            <a:r>
              <a:rPr lang="en-US" b="1" dirty="0" err="1">
                <a:solidFill>
                  <a:schemeClr val="tx1">
                    <a:lumMod val="95000"/>
                    <a:lumOff val="5000"/>
                  </a:schemeClr>
                </a:solidFill>
                <a:latin typeface="Courier New" pitchFamily="49" charset="0"/>
                <a:cs typeface="Courier New" pitchFamily="49" charset="0"/>
              </a:rPr>
              <a:t>JspException,IOException</a:t>
            </a:r>
            <a:r>
              <a:rPr lang="en-US" b="1" dirty="0">
                <a:solidFill>
                  <a:schemeClr val="tx1">
                    <a:lumMod val="95000"/>
                    <a:lumOff val="5000"/>
                  </a:schemeClr>
                </a:solidFill>
                <a:latin typeface="Courier New" pitchFamily="49" charset="0"/>
                <a:cs typeface="Courier New" pitchFamily="49" charset="0"/>
              </a:rPr>
              <a:t>{</a:t>
            </a:r>
          </a:p>
          <a:p>
            <a:pPr marL="0" indent="0">
              <a:buNone/>
            </a:pPr>
            <a:r>
              <a:rPr lang="en-US" b="1" dirty="0" err="1">
                <a:solidFill>
                  <a:schemeClr val="tx1">
                    <a:lumMod val="95000"/>
                    <a:lumOff val="5000"/>
                  </a:schemeClr>
                </a:solidFill>
                <a:latin typeface="Courier New" pitchFamily="49" charset="0"/>
                <a:cs typeface="Courier New" pitchFamily="49" charset="0"/>
              </a:rPr>
              <a:t>getJspContext</a:t>
            </a:r>
            <a:r>
              <a:rPr lang="en-US" b="1" dirty="0">
                <a:solidFill>
                  <a:schemeClr val="tx1">
                    <a:lumMod val="95000"/>
                    <a:lumOff val="5000"/>
                  </a:schemeClr>
                </a:solidFill>
                <a:latin typeface="Courier New" pitchFamily="49" charset="0"/>
                <a:cs typeface="Courier New" pitchFamily="49" charset="0"/>
              </a:rPr>
              <a:t>().</a:t>
            </a:r>
            <a:r>
              <a:rPr lang="en-US" b="1" dirty="0" err="1">
                <a:solidFill>
                  <a:schemeClr val="tx1">
                    <a:lumMod val="95000"/>
                    <a:lumOff val="5000"/>
                  </a:schemeClr>
                </a:solidFill>
                <a:latin typeface="Courier New" pitchFamily="49" charset="0"/>
                <a:cs typeface="Courier New" pitchFamily="49" charset="0"/>
              </a:rPr>
              <a:t>getOut</a:t>
            </a:r>
            <a:r>
              <a:rPr lang="en-US" b="1" dirty="0">
                <a:solidFill>
                  <a:schemeClr val="tx1">
                    <a:lumMod val="95000"/>
                    <a:lumOff val="5000"/>
                  </a:schemeClr>
                </a:solidFill>
                <a:latin typeface="Courier New" pitchFamily="49" charset="0"/>
                <a:cs typeface="Courier New" pitchFamily="49" charset="0"/>
              </a:rPr>
              <a:t>().print("Hello! Simple Custom Tag without body");</a:t>
            </a:r>
          </a:p>
          <a:p>
            <a:pPr marL="0" indent="0">
              <a:buNone/>
            </a:pPr>
            <a:r>
              <a:rPr lang="en-US" b="1" dirty="0">
                <a:solidFill>
                  <a:srgbClr val="006600"/>
                </a:solidFill>
                <a:latin typeface="Courier New" pitchFamily="49" charset="0"/>
                <a:cs typeface="Courier New" pitchFamily="49" charset="0"/>
              </a:rPr>
              <a:t>throw new </a:t>
            </a:r>
            <a:r>
              <a:rPr lang="en-US" b="1" dirty="0" err="1">
                <a:solidFill>
                  <a:srgbClr val="006600"/>
                </a:solidFill>
                <a:latin typeface="Courier New" pitchFamily="49" charset="0"/>
                <a:cs typeface="Courier New" pitchFamily="49" charset="0"/>
              </a:rPr>
              <a:t>SkipPageException</a:t>
            </a:r>
            <a:r>
              <a:rPr lang="en-US" b="1" dirty="0">
                <a:solidFill>
                  <a:srgbClr val="006600"/>
                </a:solidFill>
                <a:latin typeface="Courier New" pitchFamily="49" charset="0"/>
                <a:cs typeface="Courier New" pitchFamily="49" charset="0"/>
              </a:rPr>
              <a:t>();}</a:t>
            </a:r>
          </a:p>
          <a:p>
            <a:pPr marL="0" indent="0">
              <a:buNone/>
            </a:pPr>
            <a:r>
              <a:rPr lang="en-US" b="1" dirty="0" smtClean="0">
                <a:solidFill>
                  <a:schemeClr val="tx1">
                    <a:lumMod val="95000"/>
                    <a:lumOff val="5000"/>
                  </a:schemeClr>
                </a:solidFill>
                <a:latin typeface="Courier New" pitchFamily="49" charset="0"/>
                <a:cs typeface="Courier New" pitchFamily="49" charset="0"/>
              </a:rPr>
              <a:t>&lt;</a:t>
            </a:r>
            <a:r>
              <a:rPr lang="en-US" b="1" dirty="0">
                <a:solidFill>
                  <a:schemeClr val="tx1">
                    <a:lumMod val="95000"/>
                    <a:lumOff val="5000"/>
                  </a:schemeClr>
                </a:solidFill>
                <a:latin typeface="Courier New" pitchFamily="49" charset="0"/>
                <a:cs typeface="Courier New" pitchFamily="49" charset="0"/>
              </a:rPr>
              <a:t>html</a:t>
            </a:r>
            <a:r>
              <a:rPr lang="en-US" b="1" dirty="0" smtClean="0">
                <a:solidFill>
                  <a:schemeClr val="tx1">
                    <a:lumMod val="95000"/>
                    <a:lumOff val="5000"/>
                  </a:schemeClr>
                </a:solidFill>
                <a:latin typeface="Courier New" pitchFamily="49" charset="0"/>
                <a:cs typeface="Courier New" pitchFamily="49" charset="0"/>
              </a:rPr>
              <a:t>&gt;&lt;</a:t>
            </a:r>
            <a:r>
              <a:rPr lang="en-US" b="1" dirty="0">
                <a:solidFill>
                  <a:schemeClr val="tx1">
                    <a:lumMod val="95000"/>
                    <a:lumOff val="5000"/>
                  </a:schemeClr>
                </a:solidFill>
                <a:latin typeface="Courier New" pitchFamily="49" charset="0"/>
                <a:cs typeface="Courier New" pitchFamily="49" charset="0"/>
              </a:rPr>
              <a:t>body&gt;</a:t>
            </a:r>
          </a:p>
          <a:p>
            <a:pPr marL="0" indent="0">
              <a:buNone/>
            </a:pPr>
            <a:r>
              <a:rPr lang="en-US" b="1" dirty="0">
                <a:solidFill>
                  <a:schemeClr val="tx1">
                    <a:lumMod val="95000"/>
                    <a:lumOff val="5000"/>
                  </a:schemeClr>
                </a:solidFill>
                <a:latin typeface="Courier New" pitchFamily="49" charset="0"/>
                <a:cs typeface="Courier New" pitchFamily="49" charset="0"/>
              </a:rPr>
              <a:t>&lt;</a:t>
            </a:r>
            <a:r>
              <a:rPr lang="en-US" b="1" dirty="0" err="1">
                <a:solidFill>
                  <a:schemeClr val="tx1">
                    <a:lumMod val="95000"/>
                    <a:lumOff val="5000"/>
                  </a:schemeClr>
                </a:solidFill>
                <a:latin typeface="Courier New" pitchFamily="49" charset="0"/>
                <a:cs typeface="Courier New" pitchFamily="49" charset="0"/>
              </a:rPr>
              <a:t>s:Simple</a:t>
            </a:r>
            <a:r>
              <a:rPr lang="en-US" b="1" dirty="0">
                <a:solidFill>
                  <a:schemeClr val="tx1">
                    <a:lumMod val="95000"/>
                    <a:lumOff val="5000"/>
                  </a:schemeClr>
                </a:solidFill>
                <a:latin typeface="Courier New" pitchFamily="49" charset="0"/>
                <a:cs typeface="Courier New" pitchFamily="49" charset="0"/>
              </a:rPr>
              <a:t>/&gt;</a:t>
            </a:r>
          </a:p>
          <a:p>
            <a:pPr marL="0" indent="0">
              <a:buNone/>
            </a:pPr>
            <a:r>
              <a:rPr lang="en-US" b="1" dirty="0">
                <a:solidFill>
                  <a:schemeClr val="tx1">
                    <a:lumMod val="95000"/>
                    <a:lumOff val="5000"/>
                  </a:schemeClr>
                </a:solidFill>
                <a:latin typeface="Courier New" pitchFamily="49" charset="0"/>
                <a:cs typeface="Courier New" pitchFamily="49" charset="0"/>
              </a:rPr>
              <a:t>This will not be </a:t>
            </a:r>
            <a:r>
              <a:rPr lang="en-US" b="1" dirty="0" smtClean="0">
                <a:solidFill>
                  <a:schemeClr val="tx1">
                    <a:lumMod val="95000"/>
                    <a:lumOff val="5000"/>
                  </a:schemeClr>
                </a:solidFill>
                <a:latin typeface="Courier New" pitchFamily="49" charset="0"/>
                <a:cs typeface="Courier New" pitchFamily="49" charset="0"/>
              </a:rPr>
              <a:t>seen</a:t>
            </a:r>
          </a:p>
          <a:p>
            <a:pPr marL="0" indent="0">
              <a:buNone/>
            </a:pPr>
            <a:r>
              <a:rPr lang="en-US" b="1" dirty="0" smtClean="0">
                <a:solidFill>
                  <a:schemeClr val="tx1">
                    <a:lumMod val="95000"/>
                    <a:lumOff val="5000"/>
                  </a:schemeClr>
                </a:solidFill>
                <a:latin typeface="Courier New" pitchFamily="49" charset="0"/>
                <a:cs typeface="Courier New" pitchFamily="49" charset="0"/>
              </a:rPr>
              <a:t>&lt;/</a:t>
            </a:r>
            <a:r>
              <a:rPr lang="en-US" b="1" dirty="0">
                <a:solidFill>
                  <a:schemeClr val="tx1">
                    <a:lumMod val="95000"/>
                    <a:lumOff val="5000"/>
                  </a:schemeClr>
                </a:solidFill>
                <a:latin typeface="Courier New" pitchFamily="49" charset="0"/>
                <a:cs typeface="Courier New" pitchFamily="49" charset="0"/>
              </a:rPr>
              <a:t>body&gt;&lt;/html&gt;</a:t>
            </a:r>
          </a:p>
          <a:p>
            <a:pPr marL="0" indent="0">
              <a:lnSpc>
                <a:spcPct val="120000"/>
              </a:lnSpc>
              <a:buNone/>
            </a:pPr>
            <a:endParaRPr lang="en-US" b="1" dirty="0">
              <a:solidFill>
                <a:srgbClr val="006600"/>
              </a:solidFill>
              <a:latin typeface="Courier New" pitchFamily="49" charset="0"/>
              <a:cs typeface="Courier New" pitchFamily="49" charset="0"/>
            </a:endParaRPr>
          </a:p>
          <a:p>
            <a:pPr marL="0" indent="0">
              <a:buNone/>
            </a:pPr>
            <a:endParaRPr lang="en-US" dirty="0"/>
          </a:p>
        </p:txBody>
      </p:sp>
      <p:pic>
        <p:nvPicPr>
          <p:cNvPr id="5"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10000" y="4876800"/>
            <a:ext cx="5155161" cy="1135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V="1">
            <a:off x="3581400" y="5867400"/>
            <a:ext cx="533400" cy="14484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19197" y="6012241"/>
            <a:ext cx="2734003" cy="369332"/>
          </a:xfrm>
          <a:prstGeom prst="rect">
            <a:avLst/>
          </a:prstGeom>
          <a:noFill/>
        </p:spPr>
        <p:txBody>
          <a:bodyPr wrap="square" rtlCol="0">
            <a:spAutoFit/>
          </a:bodyPr>
          <a:lstStyle/>
          <a:p>
            <a:r>
              <a:rPr lang="en-US" dirty="0" smtClean="0">
                <a:solidFill>
                  <a:srgbClr val="002060"/>
                </a:solidFill>
              </a:rPr>
              <a:t>This does not get printed</a:t>
            </a:r>
            <a:endParaRPr lang="en-US" dirty="0">
              <a:solidFill>
                <a:srgbClr val="002060"/>
              </a:solidFill>
            </a:endParaRPr>
          </a:p>
        </p:txBody>
      </p:sp>
    </p:spTree>
    <p:extLst>
      <p:ext uri="{BB962C8B-B14F-4D97-AF65-F5344CB8AC3E}">
        <p14:creationId xmlns="" xmlns:p14="http://schemas.microsoft.com/office/powerpoint/2010/main" val="20216777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34</a:t>
            </a:fld>
            <a:endParaRPr lang="en-US"/>
          </a:p>
        </p:txBody>
      </p:sp>
      <p:sp>
        <p:nvSpPr>
          <p:cNvPr id="3" name="Content Placeholder 2"/>
          <p:cNvSpPr>
            <a:spLocks noGrp="1"/>
          </p:cNvSpPr>
          <p:nvPr>
            <p:ph sz="quarter" idx="1"/>
          </p:nvPr>
        </p:nvSpPr>
        <p:spPr/>
        <p:txBody>
          <a:bodyPr/>
          <a:lstStyle/>
          <a:p>
            <a:r>
              <a:rPr lang="en-US" i="1" dirty="0"/>
              <a:t>Write a custom tag called </a:t>
            </a:r>
            <a:r>
              <a:rPr lang="en-US" i="1" dirty="0" err="1"/>
              <a:t>TodayTag</a:t>
            </a:r>
            <a:r>
              <a:rPr lang="en-US" i="1" dirty="0"/>
              <a:t> which will print today’s date wherever &lt;</a:t>
            </a:r>
            <a:r>
              <a:rPr lang="en-US" i="1" dirty="0" err="1"/>
              <a:t>custom:today</a:t>
            </a:r>
            <a:r>
              <a:rPr lang="en-US" i="1" dirty="0"/>
              <a:t>&gt; would be used. The date should be printed in the format that is specified as an attribute in the today tag. Implement using Simple Custom tags. </a:t>
            </a:r>
            <a:endParaRPr lang="en-US" i="1" dirty="0" smtClean="0"/>
          </a:p>
          <a:p>
            <a:pPr marL="0" indent="0" algn="r">
              <a:buNone/>
            </a:pPr>
            <a:r>
              <a:rPr lang="en-US" i="1" dirty="0" smtClean="0"/>
              <a:t>(</a:t>
            </a:r>
            <a:r>
              <a:rPr lang="en-US" i="1" dirty="0"/>
              <a:t>30 </a:t>
            </a:r>
            <a:r>
              <a:rPr lang="en-US" i="1" dirty="0" err="1"/>
              <a:t>Mins</a:t>
            </a:r>
            <a:r>
              <a:rPr lang="en-US" i="1" dirty="0"/>
              <a:t>)</a:t>
            </a:r>
          </a:p>
          <a:p>
            <a:r>
              <a:rPr lang="en-US" i="1" dirty="0"/>
              <a:t>Write a custom tag called </a:t>
            </a:r>
            <a:r>
              <a:rPr lang="en-US" i="1" dirty="0" err="1"/>
              <a:t>ChangeCaseTag</a:t>
            </a:r>
            <a:r>
              <a:rPr lang="en-US" i="1" dirty="0"/>
              <a:t> which will convert the body content of the tag to either upper case or lower case based on the case specified in the attribute of the &lt;</a:t>
            </a:r>
            <a:r>
              <a:rPr lang="en-US" i="1" dirty="0" err="1"/>
              <a:t>custom:changecase</a:t>
            </a:r>
            <a:r>
              <a:rPr lang="en-US" i="1" dirty="0"/>
              <a:t>&gt; tag. Implement using Simple Custom tags. </a:t>
            </a:r>
            <a:endParaRPr lang="en-US" i="1" dirty="0" smtClean="0"/>
          </a:p>
          <a:p>
            <a:pPr marL="0" indent="0" algn="r">
              <a:buNone/>
            </a:pPr>
            <a:r>
              <a:rPr lang="en-US" i="1" dirty="0" smtClean="0"/>
              <a:t>(</a:t>
            </a:r>
            <a:r>
              <a:rPr lang="en-US" i="1" dirty="0"/>
              <a:t>30 </a:t>
            </a:r>
            <a:r>
              <a:rPr lang="en-US" i="1" dirty="0" err="1"/>
              <a:t>Mins</a:t>
            </a:r>
            <a:r>
              <a:rPr lang="en-US" i="1" dirty="0"/>
              <a:t>)</a:t>
            </a:r>
            <a:endParaRPr lang="en-US" dirty="0"/>
          </a:p>
          <a:p>
            <a:pPr marL="0" indent="0">
              <a:buNone/>
            </a:pPr>
            <a:endParaRPr lang="en-US" dirty="0"/>
          </a:p>
        </p:txBody>
      </p:sp>
    </p:spTree>
    <p:extLst>
      <p:ext uri="{BB962C8B-B14F-4D97-AF65-F5344CB8AC3E}">
        <p14:creationId xmlns="" xmlns:p14="http://schemas.microsoft.com/office/powerpoint/2010/main" val="7360732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0"/>
            <a:ext cx="7772400" cy="1143000"/>
          </a:xfrm>
        </p:spPr>
        <p:txBody>
          <a:bodyPr/>
          <a:lstStyle/>
          <a:p>
            <a:r>
              <a:rPr lang="en-US" dirty="0" smtClean="0"/>
              <a:t>Classic tag</a:t>
            </a:r>
            <a:endParaRPr lang="en-US" dirty="0"/>
          </a:p>
        </p:txBody>
      </p:sp>
      <p:sp>
        <p:nvSpPr>
          <p:cNvPr id="5" name="Slide Number Placeholder 3"/>
          <p:cNvSpPr>
            <a:spLocks noGrp="1"/>
          </p:cNvSpPr>
          <p:nvPr>
            <p:ph type="sldNum" sz="quarter" idx="12"/>
          </p:nvPr>
        </p:nvSpPr>
        <p:spPr>
          <a:xfrm>
            <a:off x="3505200" y="6553200"/>
            <a:ext cx="2133600" cy="238125"/>
          </a:xfrm>
        </p:spPr>
        <p:txBody>
          <a:bodyPr/>
          <a:lstStyle/>
          <a:p>
            <a:pPr>
              <a:defRPr/>
            </a:pPr>
            <a:fld id="{95AEEF43-3E4A-4091-837B-21E1B42C4AFE}" type="slidenum">
              <a:rPr lang="en-US" smtClean="0"/>
              <a:pPr>
                <a:defRPr/>
              </a:pPr>
              <a:t>35</a:t>
            </a:fld>
            <a:endParaRPr lang="en-US"/>
          </a:p>
        </p:txBody>
      </p:sp>
      <p:sp>
        <p:nvSpPr>
          <p:cNvPr id="17411" name="Rectangle 3"/>
          <p:cNvSpPr>
            <a:spLocks noGrp="1" noChangeArrowheads="1"/>
          </p:cNvSpPr>
          <p:nvPr>
            <p:ph sz="quarter" idx="1"/>
          </p:nvPr>
        </p:nvSpPr>
        <p:spPr>
          <a:xfrm>
            <a:off x="0" y="1066800"/>
            <a:ext cx="8860461" cy="370873"/>
          </a:xfrm>
        </p:spPr>
        <p:txBody>
          <a:bodyPr>
            <a:normAutofit fontScale="85000" lnSpcReduction="20000"/>
          </a:bodyPr>
          <a:lstStyle/>
          <a:p>
            <a:r>
              <a:rPr lang="en-US" dirty="0"/>
              <a:t>A classis tag provide the old way (Pre-JSP 2.0) of writing custom tags.</a:t>
            </a:r>
          </a:p>
        </p:txBody>
      </p:sp>
      <p:sp>
        <p:nvSpPr>
          <p:cNvPr id="2" name="TextBox 1"/>
          <p:cNvSpPr txBox="1"/>
          <p:nvPr/>
        </p:nvSpPr>
        <p:spPr>
          <a:xfrm>
            <a:off x="5001811" y="1697605"/>
            <a:ext cx="1011815" cy="369332"/>
          </a:xfrm>
          <a:prstGeom prst="rect">
            <a:avLst/>
          </a:prstGeom>
          <a:noFill/>
        </p:spPr>
        <p:txBody>
          <a:bodyPr wrap="none" rtlCol="0">
            <a:spAutoFit/>
          </a:bodyPr>
          <a:lstStyle/>
          <a:p>
            <a:r>
              <a:rPr lang="en-US" b="1" dirty="0" err="1">
                <a:latin typeface="Courier New" pitchFamily="49" charset="0"/>
                <a:cs typeface="Courier New" pitchFamily="49" charset="0"/>
              </a:rPr>
              <a:t>JspTag</a:t>
            </a:r>
            <a:endParaRPr lang="en-US" dirty="0">
              <a:latin typeface="Courier New" pitchFamily="49" charset="0"/>
              <a:cs typeface="Courier New" pitchFamily="49" charset="0"/>
            </a:endParaRPr>
          </a:p>
        </p:txBody>
      </p:sp>
      <p:sp>
        <p:nvSpPr>
          <p:cNvPr id="3" name="Oval 2"/>
          <p:cNvSpPr/>
          <p:nvPr/>
        </p:nvSpPr>
        <p:spPr>
          <a:xfrm>
            <a:off x="5257800" y="1371600"/>
            <a:ext cx="332293" cy="3164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95000"/>
                    <a:lumOff val="5000"/>
                  </a:schemeClr>
                </a:solidFill>
              </a:ln>
            </a:endParaRPr>
          </a:p>
        </p:txBody>
      </p:sp>
      <p:sp>
        <p:nvSpPr>
          <p:cNvPr id="6" name="Isosceles Triangle 5"/>
          <p:cNvSpPr/>
          <p:nvPr/>
        </p:nvSpPr>
        <p:spPr>
          <a:xfrm>
            <a:off x="5149854" y="1949246"/>
            <a:ext cx="505909" cy="39699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192959" y="3124200"/>
            <a:ext cx="598241" cy="369332"/>
          </a:xfrm>
          <a:prstGeom prst="rect">
            <a:avLst/>
          </a:prstGeom>
          <a:noFill/>
        </p:spPr>
        <p:txBody>
          <a:bodyPr wrap="none" rtlCol="0">
            <a:spAutoFit/>
          </a:bodyPr>
          <a:lstStyle/>
          <a:p>
            <a:r>
              <a:rPr lang="en-US" b="1" dirty="0" smtClean="0">
                <a:latin typeface="Courier New" pitchFamily="49" charset="0"/>
                <a:cs typeface="Courier New" pitchFamily="49" charset="0"/>
              </a:rPr>
              <a:t>Tag</a:t>
            </a:r>
            <a:endParaRPr lang="en-US" dirty="0">
              <a:latin typeface="Courier New" pitchFamily="49" charset="0"/>
              <a:cs typeface="Courier New" pitchFamily="49" charset="0"/>
            </a:endParaRPr>
          </a:p>
        </p:txBody>
      </p:sp>
      <p:sp>
        <p:nvSpPr>
          <p:cNvPr id="25" name="Oval 24"/>
          <p:cNvSpPr/>
          <p:nvPr/>
        </p:nvSpPr>
        <p:spPr>
          <a:xfrm>
            <a:off x="5230307" y="2807732"/>
            <a:ext cx="332293" cy="3164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95000"/>
                    <a:lumOff val="5000"/>
                  </a:schemeClr>
                </a:solidFill>
              </a:ln>
            </a:endParaRPr>
          </a:p>
        </p:txBody>
      </p:sp>
      <p:sp>
        <p:nvSpPr>
          <p:cNvPr id="26" name="Isosceles Triangle 25"/>
          <p:cNvSpPr/>
          <p:nvPr/>
        </p:nvSpPr>
        <p:spPr>
          <a:xfrm>
            <a:off x="5229193" y="3489207"/>
            <a:ext cx="505909" cy="396993"/>
          </a:xfrm>
          <a:prstGeom prst="triangle">
            <a:avLst/>
          </a:prstGeom>
          <a:noFill/>
          <a:ln>
            <a:solidFill>
              <a:srgbClr val="89A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6" idx="3"/>
          </p:cNvCxnSpPr>
          <p:nvPr/>
        </p:nvCxnSpPr>
        <p:spPr>
          <a:xfrm flipH="1">
            <a:off x="5402808" y="2346239"/>
            <a:ext cx="1" cy="412922"/>
          </a:xfrm>
          <a:prstGeom prst="line">
            <a:avLst/>
          </a:prstGeom>
          <a:ln w="28575">
            <a:solidFill>
              <a:srgbClr val="89A4A7"/>
            </a:solidFill>
          </a:ln>
        </p:spPr>
        <p:style>
          <a:lnRef idx="1">
            <a:schemeClr val="accent2"/>
          </a:lnRef>
          <a:fillRef idx="0">
            <a:schemeClr val="accent2"/>
          </a:fillRef>
          <a:effectRef idx="0">
            <a:schemeClr val="accent2"/>
          </a:effectRef>
          <a:fontRef idx="minor">
            <a:schemeClr val="tx1"/>
          </a:fontRef>
        </p:style>
      </p:cxnSp>
      <p:sp>
        <p:nvSpPr>
          <p:cNvPr id="29" name="Rectangle 28"/>
          <p:cNvSpPr/>
          <p:nvPr/>
        </p:nvSpPr>
        <p:spPr>
          <a:xfrm>
            <a:off x="6573302" y="4299122"/>
            <a:ext cx="2390398" cy="369332"/>
          </a:xfrm>
          <a:prstGeom prst="rect">
            <a:avLst/>
          </a:prstGeom>
          <a:ln>
            <a:solidFill>
              <a:schemeClr val="tx1"/>
            </a:solidFill>
          </a:ln>
        </p:spPr>
        <p:txBody>
          <a:bodyPr wrap="none">
            <a:spAutoFit/>
          </a:bodyPr>
          <a:lstStyle/>
          <a:p>
            <a:r>
              <a:rPr lang="en-US" b="1" dirty="0" err="1">
                <a:solidFill>
                  <a:schemeClr val="bg1">
                    <a:lumMod val="85000"/>
                  </a:schemeClr>
                </a:solidFill>
                <a:latin typeface="Courier New" pitchFamily="49" charset="0"/>
                <a:cs typeface="Courier New" pitchFamily="49" charset="0"/>
              </a:rPr>
              <a:t>SimpleTagSupport</a:t>
            </a:r>
            <a:endParaRPr lang="en-US" b="1" dirty="0">
              <a:solidFill>
                <a:schemeClr val="bg1">
                  <a:lumMod val="85000"/>
                </a:schemeClr>
              </a:solidFill>
              <a:latin typeface="Courier New" pitchFamily="49" charset="0"/>
              <a:cs typeface="Courier New" pitchFamily="49" charset="0"/>
            </a:endParaRPr>
          </a:p>
        </p:txBody>
      </p:sp>
      <p:sp>
        <p:nvSpPr>
          <p:cNvPr id="30" name="Rectangle 29"/>
          <p:cNvSpPr/>
          <p:nvPr/>
        </p:nvSpPr>
        <p:spPr>
          <a:xfrm>
            <a:off x="4658597" y="4659868"/>
            <a:ext cx="1838965" cy="369332"/>
          </a:xfrm>
          <a:prstGeom prst="rect">
            <a:avLst/>
          </a:prstGeom>
        </p:spPr>
        <p:txBody>
          <a:bodyPr wrap="none">
            <a:spAutoFit/>
          </a:bodyPr>
          <a:lstStyle/>
          <a:p>
            <a:r>
              <a:rPr lang="en-US" b="1" dirty="0" err="1">
                <a:latin typeface="Courier New" pitchFamily="49" charset="0"/>
                <a:cs typeface="Courier New" pitchFamily="49" charset="0"/>
              </a:rPr>
              <a:t>IterationTag</a:t>
            </a:r>
            <a:endParaRPr lang="en-US" b="1" dirty="0">
              <a:latin typeface="Courier New" pitchFamily="49" charset="0"/>
              <a:cs typeface="Courier New" pitchFamily="49" charset="0"/>
            </a:endParaRPr>
          </a:p>
        </p:txBody>
      </p:sp>
      <p:cxnSp>
        <p:nvCxnSpPr>
          <p:cNvPr id="33" name="Straight Connector 32"/>
          <p:cNvCxnSpPr/>
          <p:nvPr/>
        </p:nvCxnSpPr>
        <p:spPr>
          <a:xfrm flipH="1">
            <a:off x="5506501" y="3886200"/>
            <a:ext cx="1" cy="412922"/>
          </a:xfrm>
          <a:prstGeom prst="line">
            <a:avLst/>
          </a:prstGeom>
          <a:ln w="28575">
            <a:solidFill>
              <a:srgbClr val="89A4A7"/>
            </a:solidFill>
          </a:ln>
        </p:spPr>
        <p:style>
          <a:lnRef idx="1">
            <a:schemeClr val="accent2"/>
          </a:lnRef>
          <a:fillRef idx="0">
            <a:schemeClr val="accent2"/>
          </a:fillRef>
          <a:effectRef idx="0">
            <a:schemeClr val="accent2"/>
          </a:effectRef>
          <a:fontRef idx="minor">
            <a:schemeClr val="tx1"/>
          </a:fontRef>
        </p:style>
      </p:cxnSp>
      <p:cxnSp>
        <p:nvCxnSpPr>
          <p:cNvPr id="32" name="Straight Connector 31"/>
          <p:cNvCxnSpPr/>
          <p:nvPr/>
        </p:nvCxnSpPr>
        <p:spPr>
          <a:xfrm>
            <a:off x="5402808" y="2552700"/>
            <a:ext cx="1475294"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878102" y="2552700"/>
            <a:ext cx="0" cy="20646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620302" y="5806539"/>
            <a:ext cx="2114681" cy="369332"/>
          </a:xfrm>
          <a:prstGeom prst="rect">
            <a:avLst/>
          </a:prstGeom>
          <a:ln>
            <a:solidFill>
              <a:schemeClr val="tx1"/>
            </a:solidFill>
          </a:ln>
        </p:spPr>
        <p:txBody>
          <a:bodyPr wrap="none">
            <a:spAutoFit/>
          </a:bodyPr>
          <a:lstStyle/>
          <a:p>
            <a:r>
              <a:rPr lang="en-US" b="1" dirty="0" err="1">
                <a:latin typeface="Courier New" pitchFamily="49" charset="0"/>
                <a:cs typeface="Courier New" pitchFamily="49" charset="0"/>
              </a:rPr>
              <a:t>BodyTagSupport</a:t>
            </a:r>
            <a:endParaRPr lang="en-US" b="1" dirty="0">
              <a:latin typeface="Courier New" pitchFamily="49" charset="0"/>
              <a:cs typeface="Courier New" pitchFamily="49" charset="0"/>
            </a:endParaRPr>
          </a:p>
        </p:txBody>
      </p:sp>
      <p:sp>
        <p:nvSpPr>
          <p:cNvPr id="37" name="Rectangle 36"/>
          <p:cNvSpPr/>
          <p:nvPr/>
        </p:nvSpPr>
        <p:spPr>
          <a:xfrm>
            <a:off x="5105400" y="6096000"/>
            <a:ext cx="1154996" cy="369332"/>
          </a:xfrm>
          <a:prstGeom prst="rect">
            <a:avLst/>
          </a:prstGeom>
        </p:spPr>
        <p:txBody>
          <a:bodyPr wrap="none">
            <a:spAutoFit/>
          </a:bodyPr>
          <a:lstStyle/>
          <a:p>
            <a:r>
              <a:rPr lang="en-US" b="1" dirty="0" err="1">
                <a:latin typeface="Courier New" pitchFamily="49" charset="0"/>
                <a:cs typeface="Courier New" pitchFamily="49" charset="0"/>
              </a:rPr>
              <a:t>BodyTag</a:t>
            </a:r>
            <a:endParaRPr lang="en-US" b="1" dirty="0">
              <a:latin typeface="Courier New" pitchFamily="49" charset="0"/>
              <a:cs typeface="Courier New" pitchFamily="49" charset="0"/>
            </a:endParaRPr>
          </a:p>
        </p:txBody>
      </p:sp>
      <p:sp>
        <p:nvSpPr>
          <p:cNvPr id="46" name="Oval 45"/>
          <p:cNvSpPr/>
          <p:nvPr/>
        </p:nvSpPr>
        <p:spPr>
          <a:xfrm>
            <a:off x="5334000" y="4331732"/>
            <a:ext cx="332293" cy="3164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95000"/>
                    <a:lumOff val="5000"/>
                  </a:schemeClr>
                </a:solidFill>
              </a:ln>
            </a:endParaRPr>
          </a:p>
        </p:txBody>
      </p:sp>
      <p:sp>
        <p:nvSpPr>
          <p:cNvPr id="47" name="Isosceles Triangle 46"/>
          <p:cNvSpPr/>
          <p:nvPr/>
        </p:nvSpPr>
        <p:spPr>
          <a:xfrm>
            <a:off x="5354102" y="5008914"/>
            <a:ext cx="505909" cy="396993"/>
          </a:xfrm>
          <a:prstGeom prst="triangle">
            <a:avLst/>
          </a:prstGeom>
          <a:noFill/>
          <a:ln>
            <a:solidFill>
              <a:srgbClr val="89A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flipH="1">
            <a:off x="5631410" y="5405907"/>
            <a:ext cx="1" cy="412922"/>
          </a:xfrm>
          <a:prstGeom prst="line">
            <a:avLst/>
          </a:prstGeom>
          <a:ln w="28575">
            <a:solidFill>
              <a:srgbClr val="89A4A7"/>
            </a:solidFill>
          </a:ln>
        </p:spPr>
        <p:style>
          <a:lnRef idx="1">
            <a:schemeClr val="accent2"/>
          </a:lnRef>
          <a:fillRef idx="0">
            <a:schemeClr val="accent2"/>
          </a:fillRef>
          <a:effectRef idx="0">
            <a:schemeClr val="accent2"/>
          </a:effectRef>
          <a:fontRef idx="minor">
            <a:schemeClr val="tx1"/>
          </a:fontRef>
        </p:style>
      </p:cxnSp>
      <p:sp>
        <p:nvSpPr>
          <p:cNvPr id="49" name="Oval 48"/>
          <p:cNvSpPr/>
          <p:nvPr/>
        </p:nvSpPr>
        <p:spPr>
          <a:xfrm>
            <a:off x="5507719" y="5867400"/>
            <a:ext cx="332293" cy="3164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95000"/>
                    <a:lumOff val="5000"/>
                  </a:schemeClr>
                </a:solidFill>
              </a:ln>
            </a:endParaRPr>
          </a:p>
        </p:txBody>
      </p:sp>
      <p:sp>
        <p:nvSpPr>
          <p:cNvPr id="38" name="Rectangle 37"/>
          <p:cNvSpPr/>
          <p:nvPr/>
        </p:nvSpPr>
        <p:spPr>
          <a:xfrm>
            <a:off x="1772702" y="4343400"/>
            <a:ext cx="1563248" cy="369332"/>
          </a:xfrm>
          <a:prstGeom prst="rect">
            <a:avLst/>
          </a:prstGeom>
          <a:ln>
            <a:solidFill>
              <a:schemeClr val="tx1"/>
            </a:solidFill>
          </a:ln>
        </p:spPr>
        <p:txBody>
          <a:bodyPr wrap="none">
            <a:spAutoFit/>
          </a:bodyPr>
          <a:lstStyle/>
          <a:p>
            <a:r>
              <a:rPr lang="en-US" b="1" dirty="0" err="1">
                <a:latin typeface="Courier New" pitchFamily="49" charset="0"/>
                <a:cs typeface="Courier New" pitchFamily="49" charset="0"/>
              </a:rPr>
              <a:t>TagSupport</a:t>
            </a:r>
            <a:endParaRPr lang="en-US" b="1" dirty="0">
              <a:latin typeface="Courier New" pitchFamily="49" charset="0"/>
              <a:cs typeface="Courier New" pitchFamily="49" charset="0"/>
            </a:endParaRPr>
          </a:p>
        </p:txBody>
      </p:sp>
      <p:sp>
        <p:nvSpPr>
          <p:cNvPr id="39" name="Rectangle 38"/>
          <p:cNvSpPr/>
          <p:nvPr/>
        </p:nvSpPr>
        <p:spPr>
          <a:xfrm>
            <a:off x="1723540" y="2803095"/>
            <a:ext cx="1563248" cy="369332"/>
          </a:xfrm>
          <a:prstGeom prst="rect">
            <a:avLst/>
          </a:prstGeom>
          <a:ln>
            <a:solidFill>
              <a:schemeClr val="tx1"/>
            </a:solidFill>
          </a:ln>
        </p:spPr>
        <p:txBody>
          <a:bodyPr wrap="none">
            <a:spAutoFit/>
          </a:bodyPr>
          <a:lstStyle/>
          <a:p>
            <a:r>
              <a:rPr lang="en-US" b="1" dirty="0" err="1">
                <a:latin typeface="Courier New" pitchFamily="49" charset="0"/>
                <a:cs typeface="Courier New" pitchFamily="49" charset="0"/>
              </a:rPr>
              <a:t>TagAdapter</a:t>
            </a:r>
            <a:endParaRPr lang="en-US" b="1" dirty="0">
              <a:latin typeface="Courier New" pitchFamily="49" charset="0"/>
              <a:cs typeface="Courier New" pitchFamily="49" charset="0"/>
            </a:endParaRPr>
          </a:p>
        </p:txBody>
      </p:sp>
      <p:sp>
        <p:nvSpPr>
          <p:cNvPr id="52" name="Isosceles Triangle 51"/>
          <p:cNvSpPr/>
          <p:nvPr/>
        </p:nvSpPr>
        <p:spPr>
          <a:xfrm rot="5400000">
            <a:off x="4640305" y="2763430"/>
            <a:ext cx="421001" cy="39699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9" idx="3"/>
          </p:cNvCxnSpPr>
          <p:nvPr/>
        </p:nvCxnSpPr>
        <p:spPr>
          <a:xfrm flipV="1">
            <a:off x="3286788" y="2977903"/>
            <a:ext cx="1371809" cy="9858"/>
          </a:xfrm>
          <a:prstGeom prst="line">
            <a:avLst/>
          </a:prstGeom>
          <a:ln w="28575">
            <a:solidFill>
              <a:srgbClr val="89A4A7"/>
            </a:solidFill>
            <a:prstDash val="dash"/>
          </a:ln>
        </p:spPr>
        <p:style>
          <a:lnRef idx="1">
            <a:schemeClr val="accent1"/>
          </a:lnRef>
          <a:fillRef idx="0">
            <a:schemeClr val="accent1"/>
          </a:fillRef>
          <a:effectRef idx="0">
            <a:schemeClr val="accent1"/>
          </a:effectRef>
          <a:fontRef idx="minor">
            <a:schemeClr val="tx1"/>
          </a:fontRef>
        </p:style>
      </p:cxnSp>
      <p:sp>
        <p:nvSpPr>
          <p:cNvPr id="55" name="Isosceles Triangle 54"/>
          <p:cNvSpPr/>
          <p:nvPr/>
        </p:nvSpPr>
        <p:spPr>
          <a:xfrm rot="5400000">
            <a:off x="4259305" y="4315403"/>
            <a:ext cx="421001" cy="39699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38" idx="3"/>
          </p:cNvCxnSpPr>
          <p:nvPr/>
        </p:nvCxnSpPr>
        <p:spPr>
          <a:xfrm>
            <a:off x="3335950" y="4528066"/>
            <a:ext cx="941647" cy="1810"/>
          </a:xfrm>
          <a:prstGeom prst="line">
            <a:avLst/>
          </a:prstGeom>
          <a:ln w="28575">
            <a:solidFill>
              <a:srgbClr val="89A4A7"/>
            </a:solidFill>
            <a:prstDash val="dash"/>
          </a:ln>
        </p:spPr>
        <p:style>
          <a:lnRef idx="1">
            <a:schemeClr val="accent1"/>
          </a:lnRef>
          <a:fillRef idx="0">
            <a:schemeClr val="accent1"/>
          </a:fillRef>
          <a:effectRef idx="0">
            <a:schemeClr val="accent1"/>
          </a:effectRef>
          <a:fontRef idx="minor">
            <a:schemeClr val="tx1"/>
          </a:fontRef>
        </p:style>
      </p:cxnSp>
      <p:sp>
        <p:nvSpPr>
          <p:cNvPr id="58" name="Isosceles Triangle 57"/>
          <p:cNvSpPr/>
          <p:nvPr/>
        </p:nvSpPr>
        <p:spPr>
          <a:xfrm rot="5400000">
            <a:off x="4719569" y="5797944"/>
            <a:ext cx="421001" cy="39699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a:stCxn id="36" idx="3"/>
          </p:cNvCxnSpPr>
          <p:nvPr/>
        </p:nvCxnSpPr>
        <p:spPr>
          <a:xfrm>
            <a:off x="3734983" y="5991205"/>
            <a:ext cx="1002878" cy="21212"/>
          </a:xfrm>
          <a:prstGeom prst="line">
            <a:avLst/>
          </a:prstGeom>
          <a:ln w="28575">
            <a:solidFill>
              <a:srgbClr val="89A4A7"/>
            </a:solidFill>
            <a:prstDash val="dash"/>
          </a:ln>
        </p:spPr>
        <p:style>
          <a:lnRef idx="1">
            <a:schemeClr val="accent1"/>
          </a:lnRef>
          <a:fillRef idx="0">
            <a:schemeClr val="accent1"/>
          </a:fillRef>
          <a:effectRef idx="0">
            <a:schemeClr val="accent1"/>
          </a:effectRef>
          <a:fontRef idx="minor">
            <a:schemeClr val="tx1"/>
          </a:fontRef>
        </p:style>
      </p:cxnSp>
      <p:sp>
        <p:nvSpPr>
          <p:cNvPr id="62" name="Isosceles Triangle 61"/>
          <p:cNvSpPr/>
          <p:nvPr/>
        </p:nvSpPr>
        <p:spPr>
          <a:xfrm>
            <a:off x="2252209" y="4725006"/>
            <a:ext cx="505909" cy="396993"/>
          </a:xfrm>
          <a:prstGeom prst="triangle">
            <a:avLst/>
          </a:prstGeom>
          <a:noFill/>
          <a:ln>
            <a:solidFill>
              <a:srgbClr val="89A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flipH="1">
            <a:off x="2529518" y="5121999"/>
            <a:ext cx="1" cy="663941"/>
          </a:xfrm>
          <a:prstGeom prst="line">
            <a:avLst/>
          </a:prstGeom>
          <a:ln w="28575">
            <a:solidFill>
              <a:srgbClr val="89A4A7"/>
            </a:solidFill>
          </a:ln>
        </p:spPr>
        <p:style>
          <a:lnRef idx="1">
            <a:schemeClr val="accent2"/>
          </a:lnRef>
          <a:fillRef idx="0">
            <a:schemeClr val="accent2"/>
          </a:fillRef>
          <a:effectRef idx="0">
            <a:schemeClr val="accent2"/>
          </a:effectRef>
          <a:fontRef idx="minor">
            <a:schemeClr val="tx1"/>
          </a:fontRef>
        </p:style>
      </p:cxnSp>
      <p:sp>
        <p:nvSpPr>
          <p:cNvPr id="61" name="Rectangle 60"/>
          <p:cNvSpPr/>
          <p:nvPr/>
        </p:nvSpPr>
        <p:spPr>
          <a:xfrm>
            <a:off x="6400800" y="3059668"/>
            <a:ext cx="1425390" cy="369332"/>
          </a:xfrm>
          <a:prstGeom prst="rect">
            <a:avLst/>
          </a:prstGeom>
        </p:spPr>
        <p:txBody>
          <a:bodyPr wrap="none">
            <a:spAutoFit/>
          </a:bodyPr>
          <a:lstStyle/>
          <a:p>
            <a:r>
              <a:rPr lang="en-US" b="1" dirty="0" err="1">
                <a:solidFill>
                  <a:schemeClr val="bg1">
                    <a:lumMod val="85000"/>
                  </a:schemeClr>
                </a:solidFill>
                <a:latin typeface="Courier New" pitchFamily="49" charset="0"/>
                <a:cs typeface="Courier New" pitchFamily="49" charset="0"/>
              </a:rPr>
              <a:t>SimpleTag</a:t>
            </a:r>
            <a:endParaRPr lang="en-US" b="1" dirty="0">
              <a:solidFill>
                <a:schemeClr val="bg1">
                  <a:lumMod val="85000"/>
                </a:schemeClr>
              </a:solidFill>
              <a:latin typeface="Courier New" pitchFamily="49" charset="0"/>
              <a:cs typeface="Courier New" pitchFamily="49" charset="0"/>
            </a:endParaRPr>
          </a:p>
        </p:txBody>
      </p:sp>
      <p:sp>
        <p:nvSpPr>
          <p:cNvPr id="66" name="Oval 65"/>
          <p:cNvSpPr/>
          <p:nvPr/>
        </p:nvSpPr>
        <p:spPr>
          <a:xfrm>
            <a:off x="6705600" y="2743200"/>
            <a:ext cx="332293" cy="316468"/>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95000"/>
                    <a:lumOff val="5000"/>
                  </a:schemeClr>
                </a:solidFill>
              </a:ln>
              <a:solidFill>
                <a:schemeClr val="bg1">
                  <a:lumMod val="85000"/>
                </a:schemeClr>
              </a:solidFill>
            </a:endParaRPr>
          </a:p>
        </p:txBody>
      </p:sp>
      <p:sp>
        <p:nvSpPr>
          <p:cNvPr id="67" name="Isosceles Triangle 66"/>
          <p:cNvSpPr/>
          <p:nvPr/>
        </p:nvSpPr>
        <p:spPr>
          <a:xfrm>
            <a:off x="6629400" y="3533485"/>
            <a:ext cx="505909" cy="396993"/>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cxnSp>
        <p:nvCxnSpPr>
          <p:cNvPr id="68" name="Straight Connector 67"/>
          <p:cNvCxnSpPr/>
          <p:nvPr/>
        </p:nvCxnSpPr>
        <p:spPr>
          <a:xfrm flipH="1">
            <a:off x="6906708" y="3930478"/>
            <a:ext cx="1" cy="412922"/>
          </a:xfrm>
          <a:prstGeom prst="line">
            <a:avLst/>
          </a:prstGeom>
          <a:ln w="28575">
            <a:solidFill>
              <a:schemeClr val="bg1">
                <a:lumMod val="85000"/>
              </a:schemeClr>
            </a:solidFill>
            <a:prstDash val="dash"/>
          </a:ln>
        </p:spPr>
        <p:style>
          <a:lnRef idx="1">
            <a:schemeClr val="accent2"/>
          </a:lnRef>
          <a:fillRef idx="0">
            <a:schemeClr val="accent2"/>
          </a:fillRef>
          <a:effectRef idx="0">
            <a:schemeClr val="accent2"/>
          </a:effectRef>
          <a:fontRef idx="minor">
            <a:schemeClr val="tx1"/>
          </a:fontRef>
        </p:style>
      </p:cxnSp>
      <p:sp>
        <p:nvSpPr>
          <p:cNvPr id="65" name="TextBox 64"/>
          <p:cNvSpPr txBox="1"/>
          <p:nvPr/>
        </p:nvSpPr>
        <p:spPr>
          <a:xfrm>
            <a:off x="6444098" y="1782525"/>
            <a:ext cx="2492563" cy="400110"/>
          </a:xfrm>
          <a:prstGeom prst="rect">
            <a:avLst/>
          </a:prstGeom>
          <a:noFill/>
        </p:spPr>
        <p:txBody>
          <a:bodyPr wrap="square" rtlCol="0">
            <a:spAutoFit/>
          </a:bodyPr>
          <a:lstStyle/>
          <a:p>
            <a:pPr marL="0" lvl="1"/>
            <a:r>
              <a:rPr lang="en-US" sz="2000" dirty="0">
                <a:solidFill>
                  <a:schemeClr val="bg1">
                    <a:lumMod val="85000"/>
                  </a:schemeClr>
                </a:solidFill>
              </a:rPr>
              <a:t>Simple tag handler </a:t>
            </a:r>
          </a:p>
        </p:txBody>
      </p:sp>
      <p:sp>
        <p:nvSpPr>
          <p:cNvPr id="4" name="Rectangle 3"/>
          <p:cNvSpPr/>
          <p:nvPr/>
        </p:nvSpPr>
        <p:spPr>
          <a:xfrm>
            <a:off x="533400" y="4136938"/>
            <a:ext cx="5910698" cy="256866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5861" y="1559990"/>
            <a:ext cx="4572000" cy="1477328"/>
          </a:xfrm>
          <a:prstGeom prst="rect">
            <a:avLst/>
          </a:prstGeom>
        </p:spPr>
        <p:txBody>
          <a:bodyPr>
            <a:spAutoFit/>
          </a:bodyPr>
          <a:lstStyle/>
          <a:p>
            <a:r>
              <a:rPr lang="en-US" dirty="0" smtClean="0">
                <a:solidFill>
                  <a:srgbClr val="002060"/>
                </a:solidFill>
              </a:rPr>
              <a:t>This class is used </a:t>
            </a:r>
            <a:r>
              <a:rPr lang="en-US" dirty="0">
                <a:solidFill>
                  <a:srgbClr val="002060"/>
                </a:solidFill>
              </a:rPr>
              <a:t>to allow collaboration between classic Tag handlers and </a:t>
            </a:r>
            <a:r>
              <a:rPr lang="en-US" dirty="0" err="1">
                <a:solidFill>
                  <a:srgbClr val="002060"/>
                </a:solidFill>
              </a:rPr>
              <a:t>SimpleTag</a:t>
            </a:r>
            <a:r>
              <a:rPr lang="en-US" dirty="0">
                <a:solidFill>
                  <a:srgbClr val="002060"/>
                </a:solidFill>
              </a:rPr>
              <a:t> </a:t>
            </a:r>
            <a:r>
              <a:rPr lang="en-US" dirty="0" smtClean="0">
                <a:solidFill>
                  <a:srgbClr val="002060"/>
                </a:solidFill>
              </a:rPr>
              <a:t>handlers. </a:t>
            </a:r>
          </a:p>
          <a:p>
            <a:r>
              <a:rPr lang="en-US" i="1" dirty="0" smtClean="0">
                <a:solidFill>
                  <a:srgbClr val="002060"/>
                </a:solidFill>
              </a:rPr>
              <a:t>We will not be dealing with this in this session</a:t>
            </a:r>
            <a:endParaRPr lang="en-US" i="1" dirty="0">
              <a:solidFill>
                <a:srgbClr val="002060"/>
              </a:solidFill>
            </a:endParaRPr>
          </a:p>
        </p:txBody>
      </p:sp>
      <p:cxnSp>
        <p:nvCxnSpPr>
          <p:cNvPr id="9" name="Straight Arrow Connector 8"/>
          <p:cNvCxnSpPr>
            <a:endCxn id="39" idx="1"/>
          </p:cNvCxnSpPr>
          <p:nvPr/>
        </p:nvCxnSpPr>
        <p:spPr>
          <a:xfrm>
            <a:off x="1219200" y="2807732"/>
            <a:ext cx="504340" cy="180029"/>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4864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inVertical)">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Tag</a:t>
            </a:r>
            <a:r>
              <a:rPr lang="en-US" dirty="0" smtClean="0"/>
              <a:t> interface</a:t>
            </a:r>
            <a:endParaRPr lang="en-US" dirty="0"/>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36</a:t>
            </a:fld>
            <a:endParaRPr lang="en-US"/>
          </a:p>
        </p:txBody>
      </p:sp>
      <p:sp>
        <p:nvSpPr>
          <p:cNvPr id="3" name="Content Placeholder 2"/>
          <p:cNvSpPr>
            <a:spLocks noGrp="1"/>
          </p:cNvSpPr>
          <p:nvPr>
            <p:ph sz="quarter" idx="1"/>
          </p:nvPr>
        </p:nvSpPr>
        <p:spPr>
          <a:xfrm>
            <a:off x="304800" y="1143000"/>
            <a:ext cx="8229600" cy="5257800"/>
          </a:xfrm>
        </p:spPr>
        <p:txBody>
          <a:bodyPr/>
          <a:lstStyle/>
          <a:p>
            <a:r>
              <a:rPr lang="en-US" dirty="0" smtClean="0"/>
              <a:t>Used </a:t>
            </a:r>
            <a:r>
              <a:rPr lang="en-US" dirty="0"/>
              <a:t>for the classic tag handler that does not want to manipulate its </a:t>
            </a:r>
            <a:r>
              <a:rPr lang="en-US" dirty="0" smtClean="0"/>
              <a:t>body.</a:t>
            </a:r>
          </a:p>
          <a:p>
            <a:r>
              <a:rPr lang="en-US" dirty="0" smtClean="0"/>
              <a:t>Members</a:t>
            </a:r>
          </a:p>
          <a:p>
            <a:pPr lvl="1"/>
            <a:r>
              <a:rPr lang="en-US" sz="2000" dirty="0">
                <a:ea typeface="+mn-ea"/>
                <a:cs typeface="+mn-cs"/>
              </a:rPr>
              <a:t>Static </a:t>
            </a:r>
            <a:r>
              <a:rPr lang="en-US" sz="2000" dirty="0" smtClean="0">
                <a:ea typeface="+mn-ea"/>
                <a:cs typeface="+mn-cs"/>
              </a:rPr>
              <a:t>constants</a:t>
            </a:r>
            <a:r>
              <a:rPr lang="en-US" sz="2000" b="1" kern="1200" dirty="0" smtClean="0">
                <a:solidFill>
                  <a:schemeClr val="tx1"/>
                </a:solidFill>
                <a:latin typeface="Courier New" pitchFamily="49" charset="0"/>
                <a:ea typeface="+mn-ea"/>
                <a:cs typeface="Courier New" pitchFamily="49" charset="0"/>
              </a:rPr>
              <a:t>: EVAL_BODY_INCLUDE, </a:t>
            </a:r>
            <a:r>
              <a:rPr lang="en-US" sz="2000" b="1" kern="1200" dirty="0">
                <a:solidFill>
                  <a:schemeClr val="tx1"/>
                </a:solidFill>
                <a:latin typeface="Courier New" pitchFamily="49" charset="0"/>
                <a:ea typeface="+mn-ea"/>
                <a:cs typeface="Courier New" pitchFamily="49" charset="0"/>
              </a:rPr>
              <a:t>SKIP_PAGE, EVAL_PAGE, </a:t>
            </a:r>
            <a:r>
              <a:rPr lang="en-US" sz="2000" b="1" kern="1200" dirty="0" smtClean="0">
                <a:solidFill>
                  <a:schemeClr val="tx1"/>
                </a:solidFill>
                <a:latin typeface="Courier New" pitchFamily="49" charset="0"/>
                <a:ea typeface="+mn-ea"/>
                <a:cs typeface="Courier New" pitchFamily="49" charset="0"/>
              </a:rPr>
              <a:t>SKIP_BODY</a:t>
            </a:r>
          </a:p>
          <a:p>
            <a:pPr lvl="1"/>
            <a:r>
              <a:rPr lang="en-US" sz="2000" b="1" kern="1200" dirty="0" err="1">
                <a:solidFill>
                  <a:schemeClr val="tx1"/>
                </a:solidFill>
                <a:latin typeface="Courier New" pitchFamily="49" charset="0"/>
                <a:ea typeface="+mn-ea"/>
                <a:cs typeface="Courier New" pitchFamily="49" charset="0"/>
              </a:rPr>
              <a:t>int</a:t>
            </a:r>
            <a:r>
              <a:rPr lang="en-US" sz="2000" b="1" kern="1200" dirty="0">
                <a:solidFill>
                  <a:schemeClr val="tx1"/>
                </a:solidFill>
                <a:latin typeface="Courier New" pitchFamily="49" charset="0"/>
                <a:ea typeface="+mn-ea"/>
                <a:cs typeface="Courier New" pitchFamily="49" charset="0"/>
              </a:rPr>
              <a:t> </a:t>
            </a:r>
            <a:r>
              <a:rPr lang="en-US" sz="2000" b="1" kern="1200" dirty="0" err="1">
                <a:solidFill>
                  <a:schemeClr val="tx1"/>
                </a:solidFill>
                <a:latin typeface="Courier New" pitchFamily="49" charset="0"/>
                <a:ea typeface="+mn-ea"/>
                <a:cs typeface="Courier New" pitchFamily="49" charset="0"/>
              </a:rPr>
              <a:t>doStartTag</a:t>
            </a:r>
            <a:r>
              <a:rPr lang="en-US" sz="2000" b="1" kern="1200" dirty="0">
                <a:solidFill>
                  <a:schemeClr val="tx1"/>
                </a:solidFill>
                <a:latin typeface="Courier New" pitchFamily="49" charset="0"/>
                <a:ea typeface="+mn-ea"/>
                <a:cs typeface="Courier New" pitchFamily="49" charset="0"/>
              </a:rPr>
              <a:t>() throws JspException</a:t>
            </a:r>
          </a:p>
          <a:p>
            <a:pPr lvl="1"/>
            <a:r>
              <a:rPr lang="en-US" sz="2000" b="1" kern="1200" dirty="0" err="1">
                <a:solidFill>
                  <a:schemeClr val="tx1"/>
                </a:solidFill>
                <a:latin typeface="Courier New" pitchFamily="49" charset="0"/>
                <a:ea typeface="+mn-ea"/>
                <a:cs typeface="Courier New" pitchFamily="49" charset="0"/>
              </a:rPr>
              <a:t>int</a:t>
            </a:r>
            <a:r>
              <a:rPr lang="en-US" sz="2000" b="1" kern="1200" dirty="0">
                <a:solidFill>
                  <a:schemeClr val="tx1"/>
                </a:solidFill>
                <a:latin typeface="Courier New" pitchFamily="49" charset="0"/>
                <a:ea typeface="+mn-ea"/>
                <a:cs typeface="Courier New" pitchFamily="49" charset="0"/>
              </a:rPr>
              <a:t> </a:t>
            </a:r>
            <a:r>
              <a:rPr lang="en-US" sz="2000" b="1" kern="1200" dirty="0" err="1">
                <a:solidFill>
                  <a:schemeClr val="tx1"/>
                </a:solidFill>
                <a:latin typeface="Courier New" pitchFamily="49" charset="0"/>
                <a:ea typeface="+mn-ea"/>
                <a:cs typeface="Courier New" pitchFamily="49" charset="0"/>
              </a:rPr>
              <a:t>doEndTag</a:t>
            </a:r>
            <a:r>
              <a:rPr lang="en-US" sz="2000" b="1" kern="1200" dirty="0">
                <a:solidFill>
                  <a:schemeClr val="tx1"/>
                </a:solidFill>
                <a:latin typeface="Courier New" pitchFamily="49" charset="0"/>
                <a:ea typeface="+mn-ea"/>
                <a:cs typeface="Courier New" pitchFamily="49" charset="0"/>
              </a:rPr>
              <a:t>()  throws JspException</a:t>
            </a:r>
          </a:p>
          <a:p>
            <a:pPr lvl="1"/>
            <a:r>
              <a:rPr lang="en-US" sz="2000" b="1" kern="1200" dirty="0">
                <a:solidFill>
                  <a:schemeClr val="tx1"/>
                </a:solidFill>
                <a:latin typeface="Courier New" pitchFamily="49" charset="0"/>
                <a:ea typeface="+mn-ea"/>
                <a:cs typeface="Courier New" pitchFamily="49" charset="0"/>
              </a:rPr>
              <a:t>Tag </a:t>
            </a:r>
            <a:r>
              <a:rPr lang="en-US" sz="2000" b="1" kern="1200" dirty="0" err="1">
                <a:solidFill>
                  <a:schemeClr val="tx1"/>
                </a:solidFill>
                <a:latin typeface="Courier New" pitchFamily="49" charset="0"/>
                <a:ea typeface="+mn-ea"/>
                <a:cs typeface="Courier New" pitchFamily="49" charset="0"/>
              </a:rPr>
              <a:t>getParent</a:t>
            </a:r>
            <a:r>
              <a:rPr lang="en-US" sz="2000" b="1" kern="1200" dirty="0">
                <a:solidFill>
                  <a:schemeClr val="tx1"/>
                </a:solidFill>
                <a:latin typeface="Courier New" pitchFamily="49" charset="0"/>
                <a:ea typeface="+mn-ea"/>
                <a:cs typeface="Courier New" pitchFamily="49" charset="0"/>
              </a:rPr>
              <a:t>()</a:t>
            </a:r>
          </a:p>
          <a:p>
            <a:pPr lvl="1"/>
            <a:r>
              <a:rPr lang="en-US" sz="2000" b="1" kern="1200" dirty="0">
                <a:solidFill>
                  <a:schemeClr val="tx1"/>
                </a:solidFill>
                <a:latin typeface="Courier New" pitchFamily="49" charset="0"/>
                <a:ea typeface="+mn-ea"/>
                <a:cs typeface="Courier New" pitchFamily="49" charset="0"/>
              </a:rPr>
              <a:t>void release()</a:t>
            </a:r>
          </a:p>
          <a:p>
            <a:pPr lvl="1"/>
            <a:r>
              <a:rPr lang="en-US" sz="2000" b="1" kern="1200" dirty="0">
                <a:solidFill>
                  <a:schemeClr val="tx1"/>
                </a:solidFill>
                <a:latin typeface="Courier New" pitchFamily="49" charset="0"/>
                <a:ea typeface="+mn-ea"/>
                <a:cs typeface="Courier New" pitchFamily="49" charset="0"/>
              </a:rPr>
              <a:t>void </a:t>
            </a:r>
            <a:r>
              <a:rPr lang="en-US" sz="2000" b="1" kern="1200" dirty="0" err="1">
                <a:solidFill>
                  <a:schemeClr val="tx1"/>
                </a:solidFill>
                <a:latin typeface="Courier New" pitchFamily="49" charset="0"/>
                <a:ea typeface="+mn-ea"/>
                <a:cs typeface="Courier New" pitchFamily="49" charset="0"/>
              </a:rPr>
              <a:t>setPageContext</a:t>
            </a:r>
            <a:r>
              <a:rPr lang="en-US" sz="2000" b="1" kern="1200" dirty="0">
                <a:solidFill>
                  <a:schemeClr val="tx1"/>
                </a:solidFill>
                <a:latin typeface="Courier New" pitchFamily="49" charset="0"/>
                <a:ea typeface="+mn-ea"/>
                <a:cs typeface="Courier New" pitchFamily="49" charset="0"/>
              </a:rPr>
              <a:t>(</a:t>
            </a:r>
            <a:r>
              <a:rPr lang="en-US" sz="2000" b="1" kern="1200" dirty="0" err="1">
                <a:solidFill>
                  <a:schemeClr val="tx1"/>
                </a:solidFill>
                <a:latin typeface="Courier New" pitchFamily="49" charset="0"/>
                <a:ea typeface="+mn-ea"/>
                <a:cs typeface="Courier New" pitchFamily="49" charset="0"/>
              </a:rPr>
              <a:t>PageContext</a:t>
            </a:r>
            <a:r>
              <a:rPr lang="en-US" sz="2000" b="1" kern="1200" dirty="0">
                <a:solidFill>
                  <a:schemeClr val="tx1"/>
                </a:solidFill>
                <a:latin typeface="Courier New" pitchFamily="49" charset="0"/>
                <a:ea typeface="+mn-ea"/>
                <a:cs typeface="Courier New" pitchFamily="49" charset="0"/>
              </a:rPr>
              <a:t> pc)</a:t>
            </a:r>
          </a:p>
          <a:p>
            <a:pPr lvl="1"/>
            <a:r>
              <a:rPr lang="en-US" sz="2000" b="1" kern="1200" dirty="0">
                <a:solidFill>
                  <a:schemeClr val="tx1"/>
                </a:solidFill>
                <a:latin typeface="Courier New" pitchFamily="49" charset="0"/>
                <a:ea typeface="+mn-ea"/>
                <a:cs typeface="Courier New" pitchFamily="49" charset="0"/>
              </a:rPr>
              <a:t>void </a:t>
            </a:r>
            <a:r>
              <a:rPr lang="en-US" sz="2000" b="1" kern="1200" dirty="0" err="1">
                <a:solidFill>
                  <a:schemeClr val="tx1"/>
                </a:solidFill>
                <a:latin typeface="Courier New" pitchFamily="49" charset="0"/>
                <a:ea typeface="+mn-ea"/>
                <a:cs typeface="Courier New" pitchFamily="49" charset="0"/>
              </a:rPr>
              <a:t>setParent</a:t>
            </a:r>
            <a:r>
              <a:rPr lang="en-US" sz="2000" b="1" kern="1200" dirty="0">
                <a:solidFill>
                  <a:schemeClr val="tx1"/>
                </a:solidFill>
                <a:latin typeface="Courier New" pitchFamily="49" charset="0"/>
                <a:ea typeface="+mn-ea"/>
                <a:cs typeface="Courier New" pitchFamily="49" charset="0"/>
              </a:rPr>
              <a:t>(Tag t)</a:t>
            </a:r>
          </a:p>
        </p:txBody>
      </p:sp>
    </p:spTree>
    <p:extLst>
      <p:ext uri="{BB962C8B-B14F-4D97-AF65-F5344CB8AC3E}">
        <p14:creationId xmlns="" xmlns:p14="http://schemas.microsoft.com/office/powerpoint/2010/main" val="21664189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pitchFamily="49" charset="0"/>
                <a:cs typeface="Courier New" pitchFamily="49" charset="0"/>
              </a:rPr>
              <a:t>IterationTag</a:t>
            </a:r>
            <a:r>
              <a:rPr lang="en-US" dirty="0" smtClean="0">
                <a:latin typeface="Courier New" pitchFamily="49" charset="0"/>
                <a:cs typeface="Courier New" pitchFamily="49" charset="0"/>
              </a:rPr>
              <a:t> </a:t>
            </a:r>
            <a:r>
              <a:rPr lang="en-US" dirty="0"/>
              <a:t>interface</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37</a:t>
            </a:fld>
            <a:endParaRPr lang="en-US"/>
          </a:p>
        </p:txBody>
      </p:sp>
      <p:sp>
        <p:nvSpPr>
          <p:cNvPr id="3" name="Content Placeholder 2"/>
          <p:cNvSpPr>
            <a:spLocks noGrp="1"/>
          </p:cNvSpPr>
          <p:nvPr>
            <p:ph sz="quarter" idx="1"/>
          </p:nvPr>
        </p:nvSpPr>
        <p:spPr>
          <a:xfrm>
            <a:off x="381000" y="1295400"/>
            <a:ext cx="8382000" cy="5105400"/>
          </a:xfrm>
        </p:spPr>
        <p:txBody>
          <a:bodyPr>
            <a:normAutofit lnSpcReduction="10000"/>
          </a:bodyPr>
          <a:lstStyle/>
          <a:p>
            <a:r>
              <a:rPr lang="en-US" b="1" dirty="0" err="1">
                <a:latin typeface="Courier New" pitchFamily="49" charset="0"/>
                <a:cs typeface="Courier New" pitchFamily="49" charset="0"/>
              </a:rPr>
              <a:t>IterationTag</a:t>
            </a:r>
            <a:r>
              <a:rPr lang="en-US" dirty="0"/>
              <a:t> inherits from Tag and adds </a:t>
            </a:r>
            <a:r>
              <a:rPr lang="en-US" b="1" dirty="0" err="1">
                <a:latin typeface="Courier New" pitchFamily="49" charset="0"/>
                <a:cs typeface="Courier New" pitchFamily="49" charset="0"/>
              </a:rPr>
              <a:t>doAfterBody</a:t>
            </a:r>
            <a:r>
              <a:rPr lang="en-US" b="1" dirty="0">
                <a:latin typeface="Courier New" pitchFamily="49" charset="0"/>
                <a:cs typeface="Courier New" pitchFamily="49" charset="0"/>
              </a:rPr>
              <a:t>()</a:t>
            </a:r>
          </a:p>
          <a:p>
            <a:r>
              <a:rPr lang="en-US" dirty="0"/>
              <a:t>The </a:t>
            </a:r>
            <a:r>
              <a:rPr lang="en-US" b="1" dirty="0" err="1">
                <a:latin typeface="Courier New" pitchFamily="49" charset="0"/>
                <a:cs typeface="Courier New" pitchFamily="49" charset="0"/>
              </a:rPr>
              <a:t>doAfterBody</a:t>
            </a:r>
            <a:r>
              <a:rPr lang="en-US" dirty="0"/>
              <a:t>() method is invoked after every body evaluation to control whether the body will be </a:t>
            </a:r>
            <a:r>
              <a:rPr lang="en-US" dirty="0" smtClean="0"/>
              <a:t>re-evaluated </a:t>
            </a:r>
            <a:r>
              <a:rPr lang="en-US" dirty="0"/>
              <a:t>or not. If </a:t>
            </a:r>
            <a:r>
              <a:rPr lang="en-US" b="1" dirty="0" err="1">
                <a:latin typeface="Courier New" pitchFamily="49" charset="0"/>
                <a:cs typeface="Courier New" pitchFamily="49" charset="0"/>
              </a:rPr>
              <a:t>doAfterBody</a:t>
            </a:r>
            <a:r>
              <a:rPr lang="en-US" dirty="0"/>
              <a:t>() returns </a:t>
            </a:r>
            <a:r>
              <a:rPr lang="en-US" b="1" dirty="0" err="1">
                <a:latin typeface="Courier New" pitchFamily="49" charset="0"/>
                <a:cs typeface="Courier New" pitchFamily="49" charset="0"/>
              </a:rPr>
              <a:t>IterationTag.EVAL_BODY_AGAIN</a:t>
            </a:r>
            <a:r>
              <a:rPr lang="en-US" dirty="0"/>
              <a:t>, then the body will be </a:t>
            </a:r>
            <a:r>
              <a:rPr lang="en-US" dirty="0" smtClean="0"/>
              <a:t>re-evaluated</a:t>
            </a:r>
            <a:r>
              <a:rPr lang="en-US" dirty="0"/>
              <a:t>. If </a:t>
            </a:r>
            <a:r>
              <a:rPr lang="en-US" b="1" dirty="0" err="1">
                <a:latin typeface="Courier New" pitchFamily="49" charset="0"/>
                <a:cs typeface="Courier New" pitchFamily="49" charset="0"/>
              </a:rPr>
              <a:t>doAfterBody</a:t>
            </a:r>
            <a:r>
              <a:rPr lang="en-US" dirty="0"/>
              <a:t>() returns </a:t>
            </a:r>
            <a:r>
              <a:rPr lang="en-US" b="1" dirty="0" err="1">
                <a:latin typeface="Courier New" pitchFamily="49" charset="0"/>
                <a:cs typeface="Courier New" pitchFamily="49" charset="0"/>
              </a:rPr>
              <a:t>Tag.SKIP_BODY</a:t>
            </a:r>
            <a:r>
              <a:rPr lang="en-US" dirty="0"/>
              <a:t>, then the body will be skipped and </a:t>
            </a:r>
            <a:r>
              <a:rPr lang="en-US" b="1" dirty="0" err="1">
                <a:latin typeface="Courier New" pitchFamily="49" charset="0"/>
                <a:cs typeface="Courier New" pitchFamily="49" charset="0"/>
              </a:rPr>
              <a:t>doEndTag</a:t>
            </a:r>
            <a:r>
              <a:rPr lang="en-US" dirty="0"/>
              <a:t>() will be evaluated instead. </a:t>
            </a:r>
          </a:p>
          <a:p>
            <a:r>
              <a:rPr lang="en-US" dirty="0"/>
              <a:t>static final </a:t>
            </a:r>
            <a:r>
              <a:rPr lang="en-US" dirty="0" err="1"/>
              <a:t>int</a:t>
            </a:r>
            <a:r>
              <a:rPr lang="en-US" dirty="0"/>
              <a:t> </a:t>
            </a:r>
            <a:r>
              <a:rPr lang="en-US" b="1" dirty="0" smtClean="0">
                <a:latin typeface="Courier New" pitchFamily="49" charset="0"/>
                <a:cs typeface="Courier New" pitchFamily="49" charset="0"/>
              </a:rPr>
              <a:t>EVAL_BODY_AGAIN</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doAfterBody</a:t>
            </a:r>
            <a:r>
              <a:rPr lang="en-US" b="1" dirty="0">
                <a:latin typeface="Courier New" pitchFamily="49" charset="0"/>
                <a:cs typeface="Courier New" pitchFamily="49" charset="0"/>
              </a:rPr>
              <a:t>()  throws </a:t>
            </a:r>
            <a:r>
              <a:rPr lang="en-US" b="1" dirty="0" err="1" smtClean="0">
                <a:latin typeface="Courier New" pitchFamily="49" charset="0"/>
                <a:cs typeface="Courier New" pitchFamily="49" charset="0"/>
              </a:rPr>
              <a:t>JspException</a:t>
            </a:r>
            <a:endParaRPr lang="en-US" b="1" dirty="0">
              <a:latin typeface="Courier New" pitchFamily="49" charset="0"/>
              <a:cs typeface="Courier New" pitchFamily="49" charset="0"/>
            </a:endParaRPr>
          </a:p>
          <a:p>
            <a:r>
              <a:rPr lang="en-US" b="1" dirty="0" err="1">
                <a:latin typeface="Courier New" pitchFamily="49" charset="0"/>
                <a:cs typeface="Courier New" pitchFamily="49" charset="0"/>
              </a:rPr>
              <a:t>TagSupport</a:t>
            </a:r>
            <a:r>
              <a:rPr lang="en-US" b="1" dirty="0" smtClean="0"/>
              <a:t> </a:t>
            </a:r>
            <a:r>
              <a:rPr lang="en-US" dirty="0"/>
              <a:t>class implements </a:t>
            </a:r>
            <a:r>
              <a:rPr lang="en-US" b="1" dirty="0" err="1">
                <a:latin typeface="Courier New" pitchFamily="49" charset="0"/>
                <a:cs typeface="Courier New" pitchFamily="49" charset="0"/>
              </a:rPr>
              <a:t>IterationTag</a:t>
            </a:r>
            <a:r>
              <a:rPr lang="en-US" dirty="0"/>
              <a:t> </a:t>
            </a:r>
            <a:endParaRPr lang="en-US" b="1" dirty="0">
              <a:latin typeface="Courier New" pitchFamily="49" charset="0"/>
              <a:cs typeface="Courier New" pitchFamily="49" charset="0"/>
            </a:endParaRPr>
          </a:p>
        </p:txBody>
      </p:sp>
    </p:spTree>
    <p:extLst>
      <p:ext uri="{BB962C8B-B14F-4D97-AF65-F5344CB8AC3E}">
        <p14:creationId xmlns="" xmlns:p14="http://schemas.microsoft.com/office/powerpoint/2010/main" val="25657009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ormAutofit fontScale="90000"/>
          </a:bodyPr>
          <a:lstStyle/>
          <a:p>
            <a:r>
              <a:rPr lang="en-US" dirty="0" smtClean="0"/>
              <a:t>Life cycle </a:t>
            </a:r>
            <a:r>
              <a:rPr lang="en-US" dirty="0" err="1" smtClean="0">
                <a:latin typeface="Courier New" pitchFamily="49" charset="0"/>
                <a:cs typeface="Courier New" pitchFamily="49" charset="0"/>
              </a:rPr>
              <a:t>IterationTag</a:t>
            </a:r>
            <a:r>
              <a:rPr lang="en-US" dirty="0" smtClean="0">
                <a:latin typeface="Courier New" pitchFamily="49" charset="0"/>
                <a:cs typeface="Courier New" pitchFamily="49" charset="0"/>
              </a:rPr>
              <a:t> </a:t>
            </a:r>
            <a:r>
              <a:rPr lang="en-US" dirty="0" smtClean="0"/>
              <a:t>is invoked </a:t>
            </a:r>
            <a:endParaRPr lang="en-US" dirty="0"/>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38</a:t>
            </a:fld>
            <a:endParaRPr lang="en-US"/>
          </a:p>
        </p:txBody>
      </p:sp>
      <p:graphicFrame>
        <p:nvGraphicFramePr>
          <p:cNvPr id="5" name="Diagram 4"/>
          <p:cNvGraphicFramePr/>
          <p:nvPr>
            <p:extLst>
              <p:ext uri="{D42A27DB-BD31-4B8C-83A1-F6EECF244321}">
                <p14:modId xmlns="" xmlns:p14="http://schemas.microsoft.com/office/powerpoint/2010/main" val="259595106"/>
              </p:ext>
            </p:extLst>
          </p:nvPr>
        </p:nvGraphicFramePr>
        <p:xfrm>
          <a:off x="152400" y="1295400"/>
          <a:ext cx="87630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2286000" y="5410200"/>
            <a:ext cx="2286000" cy="369332"/>
          </a:xfrm>
          <a:prstGeom prst="rect">
            <a:avLst/>
          </a:prstGeom>
          <a:noFill/>
        </p:spPr>
        <p:txBody>
          <a:bodyPr wrap="square" rtlCol="0">
            <a:spAutoFit/>
          </a:bodyPr>
          <a:lstStyle/>
          <a:p>
            <a:r>
              <a:rPr lang="en-US" dirty="0" smtClean="0"/>
              <a:t>Container calls….</a:t>
            </a:r>
            <a:endParaRPr lang="en-US" dirty="0"/>
          </a:p>
        </p:txBody>
      </p:sp>
    </p:spTree>
    <p:extLst>
      <p:ext uri="{BB962C8B-B14F-4D97-AF65-F5344CB8AC3E}">
        <p14:creationId xmlns="" xmlns:p14="http://schemas.microsoft.com/office/powerpoint/2010/main" val="3109911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Arrow 5"/>
          <p:cNvSpPr/>
          <p:nvPr/>
        </p:nvSpPr>
        <p:spPr>
          <a:xfrm>
            <a:off x="2333011" y="1412792"/>
            <a:ext cx="1143000" cy="324831"/>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5400000">
            <a:off x="656609" y="2612287"/>
            <a:ext cx="990600" cy="324831"/>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pPr>
              <a:defRPr/>
            </a:pPr>
            <a:fld id="{4AE5D2A2-769B-4F61-BB6E-43FBFD2198B6}" type="slidenum">
              <a:rPr lang="en-US" smtClean="0"/>
              <a:pPr>
                <a:defRPr/>
              </a:pPr>
              <a:t>39</a:t>
            </a:fld>
            <a:endParaRPr lang="en-US"/>
          </a:p>
        </p:txBody>
      </p:sp>
      <p:grpSp>
        <p:nvGrpSpPr>
          <p:cNvPr id="3" name="Group 2"/>
          <p:cNvGrpSpPr/>
          <p:nvPr/>
        </p:nvGrpSpPr>
        <p:grpSpPr>
          <a:xfrm>
            <a:off x="123210" y="947863"/>
            <a:ext cx="2209800" cy="1331539"/>
            <a:chOff x="2346" y="1508759"/>
            <a:chExt cx="1595741" cy="2011680"/>
          </a:xfrm>
        </p:grpSpPr>
        <p:sp>
          <p:nvSpPr>
            <p:cNvPr id="4" name="Rounded Rectangle 3"/>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err="1">
                  <a:solidFill>
                    <a:schemeClr val="tx1"/>
                  </a:solidFill>
                </a:rPr>
                <a:t>doStartTag</a:t>
              </a:r>
              <a:r>
                <a:rPr lang="en-US" dirty="0">
                  <a:solidFill>
                    <a:schemeClr val="tx1"/>
                  </a:solidFill>
                </a:rPr>
                <a:t>()</a:t>
              </a:r>
            </a:p>
          </p:txBody>
        </p:sp>
      </p:grpSp>
      <p:grpSp>
        <p:nvGrpSpPr>
          <p:cNvPr id="7" name="Group 10"/>
          <p:cNvGrpSpPr/>
          <p:nvPr/>
        </p:nvGrpSpPr>
        <p:grpSpPr>
          <a:xfrm>
            <a:off x="199410" y="3270003"/>
            <a:ext cx="2209800" cy="1331539"/>
            <a:chOff x="2346" y="1508759"/>
            <a:chExt cx="1595741" cy="2011680"/>
          </a:xfrm>
        </p:grpSpPr>
        <p:sp>
          <p:nvSpPr>
            <p:cNvPr id="12" name="Rounded Rectangle 11"/>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smtClean="0">
                  <a:solidFill>
                    <a:schemeClr val="tx1"/>
                  </a:solidFill>
                </a:rPr>
                <a:t>Evaluate Body</a:t>
              </a:r>
              <a:endParaRPr lang="en-US" dirty="0">
                <a:solidFill>
                  <a:schemeClr val="tx1"/>
                </a:solidFill>
              </a:endParaRPr>
            </a:p>
          </p:txBody>
        </p:sp>
      </p:grpSp>
      <p:grpSp>
        <p:nvGrpSpPr>
          <p:cNvPr id="9" name="Group 13"/>
          <p:cNvGrpSpPr/>
          <p:nvPr/>
        </p:nvGrpSpPr>
        <p:grpSpPr>
          <a:xfrm>
            <a:off x="3628410" y="3286569"/>
            <a:ext cx="2209800" cy="1331539"/>
            <a:chOff x="2346" y="1508759"/>
            <a:chExt cx="1595741" cy="2011680"/>
          </a:xfrm>
        </p:grpSpPr>
        <p:sp>
          <p:nvSpPr>
            <p:cNvPr id="15" name="Rounded Rectangle 14"/>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err="1" smtClean="0">
                  <a:solidFill>
                    <a:schemeClr val="tx1"/>
                  </a:solidFill>
                </a:rPr>
                <a:t>doAfterBody</a:t>
              </a:r>
              <a:r>
                <a:rPr lang="en-US" dirty="0" smtClean="0">
                  <a:solidFill>
                    <a:schemeClr val="tx1"/>
                  </a:solidFill>
                </a:rPr>
                <a:t>()</a:t>
              </a:r>
              <a:endParaRPr lang="en-US" dirty="0">
                <a:solidFill>
                  <a:schemeClr val="tx1"/>
                </a:solidFill>
              </a:endParaRPr>
            </a:p>
          </p:txBody>
        </p:sp>
      </p:grpSp>
      <p:sp>
        <p:nvSpPr>
          <p:cNvPr id="20" name="Text Box 22"/>
          <p:cNvSpPr txBox="1">
            <a:spLocks noChangeArrowheads="1"/>
          </p:cNvSpPr>
          <p:nvPr/>
        </p:nvSpPr>
        <p:spPr bwMode="auto">
          <a:xfrm>
            <a:off x="-24429" y="2397445"/>
            <a:ext cx="221622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t> return EVAL_BODY_INCLUDE</a:t>
            </a:r>
          </a:p>
        </p:txBody>
      </p:sp>
      <p:sp>
        <p:nvSpPr>
          <p:cNvPr id="21" name="Right Arrow 20"/>
          <p:cNvSpPr/>
          <p:nvPr/>
        </p:nvSpPr>
        <p:spPr>
          <a:xfrm>
            <a:off x="2453061" y="3849358"/>
            <a:ext cx="1175350" cy="394336"/>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0800000">
            <a:off x="2409209" y="3453703"/>
            <a:ext cx="1162228" cy="394339"/>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22"/>
          <p:cNvGrpSpPr/>
          <p:nvPr/>
        </p:nvGrpSpPr>
        <p:grpSpPr>
          <a:xfrm>
            <a:off x="3476010" y="896302"/>
            <a:ext cx="2209800" cy="1331539"/>
            <a:chOff x="2346" y="1508759"/>
            <a:chExt cx="1595741" cy="2011680"/>
          </a:xfrm>
        </p:grpSpPr>
        <p:sp>
          <p:nvSpPr>
            <p:cNvPr id="24" name="Rounded Rectangle 23"/>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err="1">
                  <a:solidFill>
                    <a:schemeClr val="tx1"/>
                  </a:solidFill>
                </a:rPr>
                <a:t>doEndTag</a:t>
              </a:r>
              <a:r>
                <a:rPr lang="en-US" dirty="0">
                  <a:solidFill>
                    <a:schemeClr val="tx1"/>
                  </a:solidFill>
                </a:rPr>
                <a:t>()</a:t>
              </a:r>
            </a:p>
          </p:txBody>
        </p:sp>
      </p:grpSp>
      <p:sp>
        <p:nvSpPr>
          <p:cNvPr id="26" name="Right Arrow 25"/>
          <p:cNvSpPr/>
          <p:nvPr/>
        </p:nvSpPr>
        <p:spPr>
          <a:xfrm rot="16200000">
            <a:off x="4047510" y="2588792"/>
            <a:ext cx="990600" cy="324831"/>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Box 24"/>
          <p:cNvSpPr txBox="1">
            <a:spLocks noChangeArrowheads="1"/>
          </p:cNvSpPr>
          <p:nvPr/>
        </p:nvSpPr>
        <p:spPr bwMode="auto">
          <a:xfrm>
            <a:off x="3762417" y="2598807"/>
            <a:ext cx="18288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dirty="0"/>
              <a:t> return SKIP_BODY</a:t>
            </a:r>
          </a:p>
        </p:txBody>
      </p:sp>
      <p:sp>
        <p:nvSpPr>
          <p:cNvPr id="28" name="Text Box 24"/>
          <p:cNvSpPr txBox="1">
            <a:spLocks noChangeArrowheads="1"/>
          </p:cNvSpPr>
          <p:nvPr/>
        </p:nvSpPr>
        <p:spPr bwMode="auto">
          <a:xfrm>
            <a:off x="2364984" y="783437"/>
            <a:ext cx="1206453"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t> return SKIP_BODY</a:t>
            </a:r>
          </a:p>
        </p:txBody>
      </p:sp>
      <p:grpSp>
        <p:nvGrpSpPr>
          <p:cNvPr id="11" name="Group 28"/>
          <p:cNvGrpSpPr/>
          <p:nvPr/>
        </p:nvGrpSpPr>
        <p:grpSpPr>
          <a:xfrm>
            <a:off x="6752610" y="924369"/>
            <a:ext cx="2209800" cy="1331539"/>
            <a:chOff x="2346" y="1508759"/>
            <a:chExt cx="1595741" cy="2011680"/>
          </a:xfrm>
        </p:grpSpPr>
        <p:sp>
          <p:nvSpPr>
            <p:cNvPr id="30" name="Rounded Rectangle 29"/>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smtClean="0">
                  <a:solidFill>
                    <a:schemeClr val="tx1"/>
                  </a:solidFill>
                </a:rPr>
                <a:t>Evaluate Page</a:t>
              </a:r>
              <a:endParaRPr lang="en-US" dirty="0">
                <a:solidFill>
                  <a:schemeClr val="tx1"/>
                </a:solidFill>
              </a:endParaRPr>
            </a:p>
          </p:txBody>
        </p:sp>
      </p:grpSp>
      <p:grpSp>
        <p:nvGrpSpPr>
          <p:cNvPr id="14" name="Group 31"/>
          <p:cNvGrpSpPr/>
          <p:nvPr/>
        </p:nvGrpSpPr>
        <p:grpSpPr>
          <a:xfrm>
            <a:off x="6752610" y="3269167"/>
            <a:ext cx="2209800" cy="1331539"/>
            <a:chOff x="2346" y="1508759"/>
            <a:chExt cx="1595741" cy="2011680"/>
          </a:xfrm>
        </p:grpSpPr>
        <p:sp>
          <p:nvSpPr>
            <p:cNvPr id="33" name="Rounded Rectangle 32"/>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smtClean="0">
                  <a:solidFill>
                    <a:schemeClr val="tx1"/>
                  </a:solidFill>
                </a:rPr>
                <a:t>End</a:t>
              </a:r>
              <a:endParaRPr lang="en-US" dirty="0">
                <a:solidFill>
                  <a:schemeClr val="tx1"/>
                </a:solidFill>
              </a:endParaRPr>
            </a:p>
          </p:txBody>
        </p:sp>
      </p:grpSp>
      <p:sp>
        <p:nvSpPr>
          <p:cNvPr id="19" name="Text Box 23"/>
          <p:cNvSpPr txBox="1">
            <a:spLocks noChangeArrowheads="1"/>
          </p:cNvSpPr>
          <p:nvPr/>
        </p:nvSpPr>
        <p:spPr bwMode="auto">
          <a:xfrm>
            <a:off x="2510393" y="2745890"/>
            <a:ext cx="1252024" cy="7386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t> return EVAL_BODY_AGAIN</a:t>
            </a:r>
          </a:p>
        </p:txBody>
      </p:sp>
      <p:sp>
        <p:nvSpPr>
          <p:cNvPr id="36" name="Right Arrow 35"/>
          <p:cNvSpPr/>
          <p:nvPr/>
        </p:nvSpPr>
        <p:spPr>
          <a:xfrm>
            <a:off x="5685810" y="1402776"/>
            <a:ext cx="1060660" cy="324831"/>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 Box 24"/>
          <p:cNvSpPr txBox="1">
            <a:spLocks noChangeArrowheads="1"/>
          </p:cNvSpPr>
          <p:nvPr/>
        </p:nvSpPr>
        <p:spPr bwMode="auto">
          <a:xfrm>
            <a:off x="5721485" y="916134"/>
            <a:ext cx="129540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t> return EVAL_PAGE</a:t>
            </a:r>
          </a:p>
        </p:txBody>
      </p:sp>
      <p:sp>
        <p:nvSpPr>
          <p:cNvPr id="38" name="Right Arrow 37"/>
          <p:cNvSpPr/>
          <p:nvPr/>
        </p:nvSpPr>
        <p:spPr>
          <a:xfrm rot="5400000">
            <a:off x="7943725" y="2612288"/>
            <a:ext cx="990600" cy="324831"/>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rot="2041061">
            <a:off x="5500621" y="2447670"/>
            <a:ext cx="1915894" cy="408602"/>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Box 22"/>
          <p:cNvSpPr txBox="1">
            <a:spLocks noChangeArrowheads="1"/>
          </p:cNvSpPr>
          <p:nvPr/>
        </p:nvSpPr>
        <p:spPr bwMode="auto">
          <a:xfrm>
            <a:off x="5742577" y="2591796"/>
            <a:ext cx="125321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t>return SKIP_PAGE</a:t>
            </a:r>
          </a:p>
        </p:txBody>
      </p:sp>
      <p:sp>
        <p:nvSpPr>
          <p:cNvPr id="41" name="TextBox 40"/>
          <p:cNvSpPr txBox="1"/>
          <p:nvPr/>
        </p:nvSpPr>
        <p:spPr>
          <a:xfrm>
            <a:off x="3040736" y="5253026"/>
            <a:ext cx="3395739" cy="369332"/>
          </a:xfrm>
          <a:prstGeom prst="rect">
            <a:avLst/>
          </a:prstGeom>
          <a:noFill/>
        </p:spPr>
        <p:txBody>
          <a:bodyPr wrap="square" rtlCol="0">
            <a:spAutoFit/>
          </a:bodyPr>
          <a:lstStyle/>
          <a:p>
            <a:r>
              <a:rPr lang="en-US" i="1" dirty="0" smtClean="0">
                <a:solidFill>
                  <a:srgbClr val="003399"/>
                </a:solidFill>
              </a:rPr>
              <a:t>Method that are overridden</a:t>
            </a:r>
            <a:endParaRPr lang="en-US" i="1" dirty="0">
              <a:solidFill>
                <a:srgbClr val="003399"/>
              </a:solidFill>
            </a:endParaRPr>
          </a:p>
        </p:txBody>
      </p:sp>
    </p:spTree>
    <p:extLst>
      <p:ext uri="{BB962C8B-B14F-4D97-AF65-F5344CB8AC3E}">
        <p14:creationId xmlns="" xmlns:p14="http://schemas.microsoft.com/office/powerpoint/2010/main" val="3100518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Custom </a:t>
            </a:r>
            <a:r>
              <a:rPr lang="en-US" dirty="0" smtClean="0"/>
              <a:t>Tag Hierarchy</a:t>
            </a:r>
            <a:endParaRPr lang="en-US" dirty="0"/>
          </a:p>
        </p:txBody>
      </p:sp>
      <p:sp>
        <p:nvSpPr>
          <p:cNvPr id="5" name="Slide Number Placeholder 3"/>
          <p:cNvSpPr>
            <a:spLocks noGrp="1"/>
          </p:cNvSpPr>
          <p:nvPr>
            <p:ph type="sldNum" sz="quarter" idx="12"/>
          </p:nvPr>
        </p:nvSpPr>
        <p:spPr>
          <a:xfrm>
            <a:off x="3505200" y="6553200"/>
            <a:ext cx="2133600" cy="238125"/>
          </a:xfrm>
        </p:spPr>
        <p:txBody>
          <a:bodyPr/>
          <a:lstStyle/>
          <a:p>
            <a:pPr>
              <a:defRPr/>
            </a:pPr>
            <a:fld id="{95AEEF43-3E4A-4091-837B-21E1B42C4AFE}" type="slidenum">
              <a:rPr lang="en-US" smtClean="0"/>
              <a:pPr>
                <a:defRPr/>
              </a:pPr>
              <a:t>4</a:t>
            </a:fld>
            <a:endParaRPr lang="en-US"/>
          </a:p>
        </p:txBody>
      </p:sp>
      <p:sp>
        <p:nvSpPr>
          <p:cNvPr id="17411" name="Rectangle 3"/>
          <p:cNvSpPr>
            <a:spLocks noGrp="1" noChangeArrowheads="1"/>
          </p:cNvSpPr>
          <p:nvPr>
            <p:ph sz="quarter" idx="1"/>
          </p:nvPr>
        </p:nvSpPr>
        <p:spPr>
          <a:xfrm>
            <a:off x="76200" y="1158961"/>
            <a:ext cx="4714695" cy="1293581"/>
          </a:xfrm>
        </p:spPr>
        <p:txBody>
          <a:bodyPr>
            <a:normAutofit fontScale="92500"/>
          </a:bodyPr>
          <a:lstStyle/>
          <a:p>
            <a:pPr>
              <a:lnSpc>
                <a:spcPct val="90000"/>
              </a:lnSpc>
              <a:buClr>
                <a:srgbClr val="3333CC"/>
              </a:buClr>
            </a:pPr>
            <a:r>
              <a:rPr lang="en-US" dirty="0"/>
              <a:t>Custom tags can be categorized </a:t>
            </a:r>
            <a:r>
              <a:rPr lang="en-US" dirty="0" smtClean="0"/>
              <a:t>into</a:t>
            </a:r>
          </a:p>
          <a:p>
            <a:pPr lvl="1">
              <a:lnSpc>
                <a:spcPct val="90000"/>
              </a:lnSpc>
              <a:buClr>
                <a:srgbClr val="3333CC"/>
              </a:buClr>
            </a:pPr>
            <a:r>
              <a:rPr lang="en-US" sz="2000" dirty="0" smtClean="0">
                <a:ea typeface="+mn-ea"/>
                <a:cs typeface="+mn-cs"/>
              </a:rPr>
              <a:t>Simple </a:t>
            </a:r>
            <a:r>
              <a:rPr lang="en-US" sz="2000" dirty="0">
                <a:ea typeface="+mn-ea"/>
                <a:cs typeface="+mn-cs"/>
              </a:rPr>
              <a:t>tag handler </a:t>
            </a:r>
          </a:p>
          <a:p>
            <a:pPr lvl="1">
              <a:lnSpc>
                <a:spcPct val="90000"/>
              </a:lnSpc>
              <a:buClr>
                <a:srgbClr val="3333CC"/>
              </a:buClr>
            </a:pPr>
            <a:r>
              <a:rPr lang="en-US" sz="2000" dirty="0">
                <a:ea typeface="+mn-ea"/>
                <a:cs typeface="+mn-cs"/>
              </a:rPr>
              <a:t>Classic tag handler</a:t>
            </a:r>
          </a:p>
        </p:txBody>
      </p:sp>
      <p:sp>
        <p:nvSpPr>
          <p:cNvPr id="2" name="TextBox 1"/>
          <p:cNvSpPr txBox="1"/>
          <p:nvPr/>
        </p:nvSpPr>
        <p:spPr>
          <a:xfrm>
            <a:off x="5001811" y="1697605"/>
            <a:ext cx="1011815" cy="369332"/>
          </a:xfrm>
          <a:prstGeom prst="rect">
            <a:avLst/>
          </a:prstGeom>
          <a:noFill/>
        </p:spPr>
        <p:txBody>
          <a:bodyPr wrap="none" rtlCol="0">
            <a:spAutoFit/>
          </a:bodyPr>
          <a:lstStyle/>
          <a:p>
            <a:r>
              <a:rPr lang="en-US" b="1" dirty="0" err="1">
                <a:latin typeface="Courier New" pitchFamily="49" charset="0"/>
                <a:cs typeface="Courier New" pitchFamily="49" charset="0"/>
              </a:rPr>
              <a:t>JspTag</a:t>
            </a:r>
            <a:endParaRPr lang="en-US" dirty="0">
              <a:latin typeface="Courier New" pitchFamily="49" charset="0"/>
              <a:cs typeface="Courier New" pitchFamily="49" charset="0"/>
            </a:endParaRPr>
          </a:p>
        </p:txBody>
      </p:sp>
      <p:sp>
        <p:nvSpPr>
          <p:cNvPr id="3" name="Oval 2"/>
          <p:cNvSpPr/>
          <p:nvPr/>
        </p:nvSpPr>
        <p:spPr>
          <a:xfrm>
            <a:off x="5257800" y="1371600"/>
            <a:ext cx="332293" cy="3164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95000"/>
                    <a:lumOff val="5000"/>
                  </a:schemeClr>
                </a:solidFill>
              </a:ln>
            </a:endParaRPr>
          </a:p>
        </p:txBody>
      </p:sp>
      <p:sp>
        <p:nvSpPr>
          <p:cNvPr id="6" name="Isosceles Triangle 5"/>
          <p:cNvSpPr/>
          <p:nvPr/>
        </p:nvSpPr>
        <p:spPr>
          <a:xfrm>
            <a:off x="5149854" y="1949246"/>
            <a:ext cx="505909" cy="39699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192959" y="3124200"/>
            <a:ext cx="598241" cy="369332"/>
          </a:xfrm>
          <a:prstGeom prst="rect">
            <a:avLst/>
          </a:prstGeom>
          <a:noFill/>
        </p:spPr>
        <p:txBody>
          <a:bodyPr wrap="none" rtlCol="0">
            <a:spAutoFit/>
          </a:bodyPr>
          <a:lstStyle/>
          <a:p>
            <a:r>
              <a:rPr lang="en-US" b="1" dirty="0" smtClean="0">
                <a:latin typeface="Courier New" pitchFamily="49" charset="0"/>
                <a:cs typeface="Courier New" pitchFamily="49" charset="0"/>
              </a:rPr>
              <a:t>Tag</a:t>
            </a:r>
            <a:endParaRPr lang="en-US" dirty="0">
              <a:latin typeface="Courier New" pitchFamily="49" charset="0"/>
              <a:cs typeface="Courier New" pitchFamily="49" charset="0"/>
            </a:endParaRPr>
          </a:p>
        </p:txBody>
      </p:sp>
      <p:sp>
        <p:nvSpPr>
          <p:cNvPr id="25" name="Oval 24"/>
          <p:cNvSpPr/>
          <p:nvPr/>
        </p:nvSpPr>
        <p:spPr>
          <a:xfrm>
            <a:off x="5230307" y="2807732"/>
            <a:ext cx="332293" cy="3164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95000"/>
                    <a:lumOff val="5000"/>
                  </a:schemeClr>
                </a:solidFill>
              </a:ln>
            </a:endParaRPr>
          </a:p>
        </p:txBody>
      </p:sp>
      <p:sp>
        <p:nvSpPr>
          <p:cNvPr id="26" name="Isosceles Triangle 25"/>
          <p:cNvSpPr/>
          <p:nvPr/>
        </p:nvSpPr>
        <p:spPr>
          <a:xfrm>
            <a:off x="5229193" y="3489207"/>
            <a:ext cx="505909" cy="396993"/>
          </a:xfrm>
          <a:prstGeom prst="triangle">
            <a:avLst/>
          </a:prstGeom>
          <a:noFill/>
          <a:ln>
            <a:solidFill>
              <a:srgbClr val="89A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6" idx="3"/>
          </p:cNvCxnSpPr>
          <p:nvPr/>
        </p:nvCxnSpPr>
        <p:spPr>
          <a:xfrm flipH="1">
            <a:off x="5402808" y="2346239"/>
            <a:ext cx="1" cy="412922"/>
          </a:xfrm>
          <a:prstGeom prst="line">
            <a:avLst/>
          </a:prstGeom>
          <a:ln w="28575">
            <a:solidFill>
              <a:srgbClr val="89A4A7"/>
            </a:solidFill>
          </a:ln>
        </p:spPr>
        <p:style>
          <a:lnRef idx="1">
            <a:schemeClr val="accent2"/>
          </a:lnRef>
          <a:fillRef idx="0">
            <a:schemeClr val="accent2"/>
          </a:fillRef>
          <a:effectRef idx="0">
            <a:schemeClr val="accent2"/>
          </a:effectRef>
          <a:fontRef idx="minor">
            <a:schemeClr val="tx1"/>
          </a:fontRef>
        </p:style>
      </p:cxnSp>
      <p:sp>
        <p:nvSpPr>
          <p:cNvPr id="29" name="Rectangle 28"/>
          <p:cNvSpPr/>
          <p:nvPr/>
        </p:nvSpPr>
        <p:spPr>
          <a:xfrm>
            <a:off x="6573302" y="4299122"/>
            <a:ext cx="2390398" cy="369332"/>
          </a:xfrm>
          <a:prstGeom prst="rect">
            <a:avLst/>
          </a:prstGeom>
          <a:ln>
            <a:solidFill>
              <a:schemeClr val="tx1"/>
            </a:solidFill>
          </a:ln>
        </p:spPr>
        <p:txBody>
          <a:bodyPr wrap="none">
            <a:spAutoFit/>
          </a:bodyPr>
          <a:lstStyle/>
          <a:p>
            <a:r>
              <a:rPr lang="en-US" b="1" dirty="0" err="1">
                <a:latin typeface="Courier New" pitchFamily="49" charset="0"/>
                <a:cs typeface="Courier New" pitchFamily="49" charset="0"/>
              </a:rPr>
              <a:t>SimpleTagSupport</a:t>
            </a:r>
            <a:endParaRPr lang="en-US" b="1" dirty="0">
              <a:latin typeface="Courier New" pitchFamily="49" charset="0"/>
              <a:cs typeface="Courier New" pitchFamily="49" charset="0"/>
            </a:endParaRPr>
          </a:p>
        </p:txBody>
      </p:sp>
      <p:sp>
        <p:nvSpPr>
          <p:cNvPr id="30" name="Rectangle 29"/>
          <p:cNvSpPr/>
          <p:nvPr/>
        </p:nvSpPr>
        <p:spPr>
          <a:xfrm>
            <a:off x="4658597" y="4659868"/>
            <a:ext cx="1838965" cy="369332"/>
          </a:xfrm>
          <a:prstGeom prst="rect">
            <a:avLst/>
          </a:prstGeom>
        </p:spPr>
        <p:txBody>
          <a:bodyPr wrap="none">
            <a:spAutoFit/>
          </a:bodyPr>
          <a:lstStyle/>
          <a:p>
            <a:r>
              <a:rPr lang="en-US" b="1" dirty="0" err="1">
                <a:latin typeface="Courier New" pitchFamily="49" charset="0"/>
                <a:cs typeface="Courier New" pitchFamily="49" charset="0"/>
              </a:rPr>
              <a:t>IterationTag</a:t>
            </a:r>
            <a:endParaRPr lang="en-US" b="1" dirty="0">
              <a:latin typeface="Courier New" pitchFamily="49" charset="0"/>
              <a:cs typeface="Courier New" pitchFamily="49" charset="0"/>
            </a:endParaRPr>
          </a:p>
        </p:txBody>
      </p:sp>
      <p:cxnSp>
        <p:nvCxnSpPr>
          <p:cNvPr id="33" name="Straight Connector 32"/>
          <p:cNvCxnSpPr/>
          <p:nvPr/>
        </p:nvCxnSpPr>
        <p:spPr>
          <a:xfrm flipH="1">
            <a:off x="5506501" y="3886200"/>
            <a:ext cx="1" cy="412922"/>
          </a:xfrm>
          <a:prstGeom prst="line">
            <a:avLst/>
          </a:prstGeom>
          <a:ln w="28575">
            <a:solidFill>
              <a:srgbClr val="89A4A7"/>
            </a:solidFill>
          </a:ln>
        </p:spPr>
        <p:style>
          <a:lnRef idx="1">
            <a:schemeClr val="accent2"/>
          </a:lnRef>
          <a:fillRef idx="0">
            <a:schemeClr val="accent2"/>
          </a:fillRef>
          <a:effectRef idx="0">
            <a:schemeClr val="accent2"/>
          </a:effectRef>
          <a:fontRef idx="minor">
            <a:schemeClr val="tx1"/>
          </a:fontRef>
        </p:style>
      </p:cxnSp>
      <p:cxnSp>
        <p:nvCxnSpPr>
          <p:cNvPr id="32" name="Straight Connector 31"/>
          <p:cNvCxnSpPr/>
          <p:nvPr/>
        </p:nvCxnSpPr>
        <p:spPr>
          <a:xfrm>
            <a:off x="5402808" y="2552700"/>
            <a:ext cx="1475294" cy="0"/>
          </a:xfrm>
          <a:prstGeom prst="line">
            <a:avLst/>
          </a:prstGeom>
          <a:ln w="28575">
            <a:solidFill>
              <a:srgbClr val="89A4A7"/>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878102" y="2552700"/>
            <a:ext cx="0" cy="206461"/>
          </a:xfrm>
          <a:prstGeom prst="line">
            <a:avLst/>
          </a:prstGeom>
          <a:ln w="28575">
            <a:solidFill>
              <a:srgbClr val="89A4A7"/>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620302" y="5806539"/>
            <a:ext cx="2114681" cy="369332"/>
          </a:xfrm>
          <a:prstGeom prst="rect">
            <a:avLst/>
          </a:prstGeom>
          <a:ln>
            <a:solidFill>
              <a:schemeClr val="tx1"/>
            </a:solidFill>
          </a:ln>
        </p:spPr>
        <p:txBody>
          <a:bodyPr wrap="none">
            <a:spAutoFit/>
          </a:bodyPr>
          <a:lstStyle/>
          <a:p>
            <a:r>
              <a:rPr lang="en-US" b="1" dirty="0" err="1">
                <a:latin typeface="Courier New" pitchFamily="49" charset="0"/>
                <a:cs typeface="Courier New" pitchFamily="49" charset="0"/>
              </a:rPr>
              <a:t>BodyTagSupport</a:t>
            </a:r>
            <a:endParaRPr lang="en-US" b="1" dirty="0">
              <a:latin typeface="Courier New" pitchFamily="49" charset="0"/>
              <a:cs typeface="Courier New" pitchFamily="49" charset="0"/>
            </a:endParaRPr>
          </a:p>
        </p:txBody>
      </p:sp>
      <p:sp>
        <p:nvSpPr>
          <p:cNvPr id="37" name="Rectangle 36"/>
          <p:cNvSpPr/>
          <p:nvPr/>
        </p:nvSpPr>
        <p:spPr>
          <a:xfrm>
            <a:off x="5105400" y="6096000"/>
            <a:ext cx="1154996" cy="369332"/>
          </a:xfrm>
          <a:prstGeom prst="rect">
            <a:avLst/>
          </a:prstGeom>
        </p:spPr>
        <p:txBody>
          <a:bodyPr wrap="none">
            <a:spAutoFit/>
          </a:bodyPr>
          <a:lstStyle/>
          <a:p>
            <a:r>
              <a:rPr lang="en-US" b="1" dirty="0" err="1">
                <a:latin typeface="Courier New" pitchFamily="49" charset="0"/>
                <a:cs typeface="Courier New" pitchFamily="49" charset="0"/>
              </a:rPr>
              <a:t>BodyTag</a:t>
            </a:r>
            <a:endParaRPr lang="en-US" b="1" dirty="0">
              <a:latin typeface="Courier New" pitchFamily="49" charset="0"/>
              <a:cs typeface="Courier New" pitchFamily="49" charset="0"/>
            </a:endParaRPr>
          </a:p>
        </p:txBody>
      </p:sp>
      <p:sp>
        <p:nvSpPr>
          <p:cNvPr id="46" name="Oval 45"/>
          <p:cNvSpPr/>
          <p:nvPr/>
        </p:nvSpPr>
        <p:spPr>
          <a:xfrm>
            <a:off x="5334000" y="4331732"/>
            <a:ext cx="332293" cy="3164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95000"/>
                    <a:lumOff val="5000"/>
                  </a:schemeClr>
                </a:solidFill>
              </a:ln>
            </a:endParaRPr>
          </a:p>
        </p:txBody>
      </p:sp>
      <p:sp>
        <p:nvSpPr>
          <p:cNvPr id="47" name="Isosceles Triangle 46"/>
          <p:cNvSpPr/>
          <p:nvPr/>
        </p:nvSpPr>
        <p:spPr>
          <a:xfrm>
            <a:off x="5354102" y="5008914"/>
            <a:ext cx="505909" cy="396993"/>
          </a:xfrm>
          <a:prstGeom prst="triangle">
            <a:avLst/>
          </a:prstGeom>
          <a:noFill/>
          <a:ln>
            <a:solidFill>
              <a:srgbClr val="89A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flipH="1">
            <a:off x="5631410" y="5405907"/>
            <a:ext cx="1" cy="412922"/>
          </a:xfrm>
          <a:prstGeom prst="line">
            <a:avLst/>
          </a:prstGeom>
          <a:ln w="28575">
            <a:solidFill>
              <a:srgbClr val="89A4A7"/>
            </a:solidFill>
          </a:ln>
        </p:spPr>
        <p:style>
          <a:lnRef idx="1">
            <a:schemeClr val="accent2"/>
          </a:lnRef>
          <a:fillRef idx="0">
            <a:schemeClr val="accent2"/>
          </a:fillRef>
          <a:effectRef idx="0">
            <a:schemeClr val="accent2"/>
          </a:effectRef>
          <a:fontRef idx="minor">
            <a:schemeClr val="tx1"/>
          </a:fontRef>
        </p:style>
      </p:cxnSp>
      <p:sp>
        <p:nvSpPr>
          <p:cNvPr id="49" name="Oval 48"/>
          <p:cNvSpPr/>
          <p:nvPr/>
        </p:nvSpPr>
        <p:spPr>
          <a:xfrm>
            <a:off x="5507719" y="5867400"/>
            <a:ext cx="332293" cy="3164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95000"/>
                    <a:lumOff val="5000"/>
                  </a:schemeClr>
                </a:solidFill>
              </a:ln>
            </a:endParaRPr>
          </a:p>
        </p:txBody>
      </p:sp>
      <p:sp>
        <p:nvSpPr>
          <p:cNvPr id="38" name="Rectangle 37"/>
          <p:cNvSpPr/>
          <p:nvPr/>
        </p:nvSpPr>
        <p:spPr>
          <a:xfrm>
            <a:off x="1772702" y="4343400"/>
            <a:ext cx="1563248" cy="369332"/>
          </a:xfrm>
          <a:prstGeom prst="rect">
            <a:avLst/>
          </a:prstGeom>
          <a:ln>
            <a:solidFill>
              <a:schemeClr val="tx1"/>
            </a:solidFill>
          </a:ln>
        </p:spPr>
        <p:txBody>
          <a:bodyPr wrap="none">
            <a:spAutoFit/>
          </a:bodyPr>
          <a:lstStyle/>
          <a:p>
            <a:r>
              <a:rPr lang="en-US" b="1" dirty="0" err="1">
                <a:latin typeface="Courier New" pitchFamily="49" charset="0"/>
                <a:cs typeface="Courier New" pitchFamily="49" charset="0"/>
              </a:rPr>
              <a:t>TagSupport</a:t>
            </a:r>
            <a:endParaRPr lang="en-US" b="1" dirty="0">
              <a:latin typeface="Courier New" pitchFamily="49" charset="0"/>
              <a:cs typeface="Courier New" pitchFamily="49" charset="0"/>
            </a:endParaRPr>
          </a:p>
        </p:txBody>
      </p:sp>
      <p:sp>
        <p:nvSpPr>
          <p:cNvPr id="39" name="Rectangle 38"/>
          <p:cNvSpPr/>
          <p:nvPr/>
        </p:nvSpPr>
        <p:spPr>
          <a:xfrm>
            <a:off x="1723540" y="2803095"/>
            <a:ext cx="1563248" cy="369332"/>
          </a:xfrm>
          <a:prstGeom prst="rect">
            <a:avLst/>
          </a:prstGeom>
          <a:ln>
            <a:solidFill>
              <a:schemeClr val="tx1"/>
            </a:solidFill>
          </a:ln>
        </p:spPr>
        <p:txBody>
          <a:bodyPr wrap="none">
            <a:spAutoFit/>
          </a:bodyPr>
          <a:lstStyle/>
          <a:p>
            <a:r>
              <a:rPr lang="en-US" b="1" dirty="0" err="1">
                <a:latin typeface="Courier New" pitchFamily="49" charset="0"/>
                <a:cs typeface="Courier New" pitchFamily="49" charset="0"/>
              </a:rPr>
              <a:t>TagAdapter</a:t>
            </a:r>
            <a:endParaRPr lang="en-US" b="1" dirty="0">
              <a:latin typeface="Courier New" pitchFamily="49" charset="0"/>
              <a:cs typeface="Courier New" pitchFamily="49" charset="0"/>
            </a:endParaRPr>
          </a:p>
        </p:txBody>
      </p:sp>
      <p:sp>
        <p:nvSpPr>
          <p:cNvPr id="52" name="Isosceles Triangle 51"/>
          <p:cNvSpPr/>
          <p:nvPr/>
        </p:nvSpPr>
        <p:spPr>
          <a:xfrm rot="5400000">
            <a:off x="4640305" y="2763430"/>
            <a:ext cx="421001" cy="39699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9" idx="3"/>
          </p:cNvCxnSpPr>
          <p:nvPr/>
        </p:nvCxnSpPr>
        <p:spPr>
          <a:xfrm flipV="1">
            <a:off x="3286788" y="2977903"/>
            <a:ext cx="1371809" cy="9858"/>
          </a:xfrm>
          <a:prstGeom prst="line">
            <a:avLst/>
          </a:prstGeom>
          <a:ln w="28575">
            <a:solidFill>
              <a:srgbClr val="89A4A7"/>
            </a:solidFill>
            <a:prstDash val="dash"/>
          </a:ln>
        </p:spPr>
        <p:style>
          <a:lnRef idx="1">
            <a:schemeClr val="accent1"/>
          </a:lnRef>
          <a:fillRef idx="0">
            <a:schemeClr val="accent1"/>
          </a:fillRef>
          <a:effectRef idx="0">
            <a:schemeClr val="accent1"/>
          </a:effectRef>
          <a:fontRef idx="minor">
            <a:schemeClr val="tx1"/>
          </a:fontRef>
        </p:style>
      </p:cxnSp>
      <p:sp>
        <p:nvSpPr>
          <p:cNvPr id="55" name="Isosceles Triangle 54"/>
          <p:cNvSpPr/>
          <p:nvPr/>
        </p:nvSpPr>
        <p:spPr>
          <a:xfrm rot="5400000">
            <a:off x="4259305" y="4315403"/>
            <a:ext cx="421001" cy="39699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38" idx="3"/>
          </p:cNvCxnSpPr>
          <p:nvPr/>
        </p:nvCxnSpPr>
        <p:spPr>
          <a:xfrm>
            <a:off x="3335950" y="4528066"/>
            <a:ext cx="941647" cy="1810"/>
          </a:xfrm>
          <a:prstGeom prst="line">
            <a:avLst/>
          </a:prstGeom>
          <a:ln w="28575">
            <a:solidFill>
              <a:srgbClr val="89A4A7"/>
            </a:solidFill>
            <a:prstDash val="dash"/>
          </a:ln>
        </p:spPr>
        <p:style>
          <a:lnRef idx="1">
            <a:schemeClr val="accent1"/>
          </a:lnRef>
          <a:fillRef idx="0">
            <a:schemeClr val="accent1"/>
          </a:fillRef>
          <a:effectRef idx="0">
            <a:schemeClr val="accent1"/>
          </a:effectRef>
          <a:fontRef idx="minor">
            <a:schemeClr val="tx1"/>
          </a:fontRef>
        </p:style>
      </p:cxnSp>
      <p:sp>
        <p:nvSpPr>
          <p:cNvPr id="58" name="Isosceles Triangle 57"/>
          <p:cNvSpPr/>
          <p:nvPr/>
        </p:nvSpPr>
        <p:spPr>
          <a:xfrm rot="5400000">
            <a:off x="4719569" y="5797944"/>
            <a:ext cx="421001" cy="39699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a:stCxn id="36" idx="3"/>
          </p:cNvCxnSpPr>
          <p:nvPr/>
        </p:nvCxnSpPr>
        <p:spPr>
          <a:xfrm>
            <a:off x="3734983" y="5991205"/>
            <a:ext cx="1002878" cy="21212"/>
          </a:xfrm>
          <a:prstGeom prst="line">
            <a:avLst/>
          </a:prstGeom>
          <a:ln w="28575">
            <a:solidFill>
              <a:srgbClr val="89A4A7"/>
            </a:solidFill>
            <a:prstDash val="dash"/>
          </a:ln>
        </p:spPr>
        <p:style>
          <a:lnRef idx="1">
            <a:schemeClr val="accent1"/>
          </a:lnRef>
          <a:fillRef idx="0">
            <a:schemeClr val="accent1"/>
          </a:fillRef>
          <a:effectRef idx="0">
            <a:schemeClr val="accent1"/>
          </a:effectRef>
          <a:fontRef idx="minor">
            <a:schemeClr val="tx1"/>
          </a:fontRef>
        </p:style>
      </p:cxnSp>
      <p:sp>
        <p:nvSpPr>
          <p:cNvPr id="62" name="Isosceles Triangle 61"/>
          <p:cNvSpPr/>
          <p:nvPr/>
        </p:nvSpPr>
        <p:spPr>
          <a:xfrm>
            <a:off x="2252209" y="4725006"/>
            <a:ext cx="505909" cy="396993"/>
          </a:xfrm>
          <a:prstGeom prst="triangle">
            <a:avLst/>
          </a:prstGeom>
          <a:noFill/>
          <a:ln>
            <a:solidFill>
              <a:srgbClr val="89A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flipH="1">
            <a:off x="2529518" y="5121999"/>
            <a:ext cx="1" cy="663941"/>
          </a:xfrm>
          <a:prstGeom prst="line">
            <a:avLst/>
          </a:prstGeom>
          <a:ln w="28575">
            <a:solidFill>
              <a:srgbClr val="89A4A7"/>
            </a:solidFill>
          </a:ln>
        </p:spPr>
        <p:style>
          <a:lnRef idx="1">
            <a:schemeClr val="accent2"/>
          </a:lnRef>
          <a:fillRef idx="0">
            <a:schemeClr val="accent2"/>
          </a:fillRef>
          <a:effectRef idx="0">
            <a:schemeClr val="accent2"/>
          </a:effectRef>
          <a:fontRef idx="minor">
            <a:schemeClr val="tx1"/>
          </a:fontRef>
        </p:style>
      </p:cxnSp>
      <p:sp>
        <p:nvSpPr>
          <p:cNvPr id="61" name="Rectangle 60"/>
          <p:cNvSpPr/>
          <p:nvPr/>
        </p:nvSpPr>
        <p:spPr>
          <a:xfrm>
            <a:off x="6400800" y="3059668"/>
            <a:ext cx="1425390" cy="369332"/>
          </a:xfrm>
          <a:prstGeom prst="rect">
            <a:avLst/>
          </a:prstGeom>
        </p:spPr>
        <p:txBody>
          <a:bodyPr wrap="none">
            <a:spAutoFit/>
          </a:bodyPr>
          <a:lstStyle/>
          <a:p>
            <a:r>
              <a:rPr lang="en-US" b="1" dirty="0" err="1">
                <a:latin typeface="Courier New" pitchFamily="49" charset="0"/>
                <a:cs typeface="Courier New" pitchFamily="49" charset="0"/>
              </a:rPr>
              <a:t>SimpleTag</a:t>
            </a:r>
            <a:endParaRPr lang="en-US" b="1" dirty="0">
              <a:latin typeface="Courier New" pitchFamily="49" charset="0"/>
              <a:cs typeface="Courier New" pitchFamily="49" charset="0"/>
            </a:endParaRPr>
          </a:p>
        </p:txBody>
      </p:sp>
      <p:sp>
        <p:nvSpPr>
          <p:cNvPr id="66" name="Oval 65"/>
          <p:cNvSpPr/>
          <p:nvPr/>
        </p:nvSpPr>
        <p:spPr>
          <a:xfrm>
            <a:off x="6705600" y="2743200"/>
            <a:ext cx="332293" cy="3164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95000"/>
                    <a:lumOff val="5000"/>
                  </a:schemeClr>
                </a:solidFill>
              </a:ln>
            </a:endParaRPr>
          </a:p>
        </p:txBody>
      </p:sp>
      <p:sp>
        <p:nvSpPr>
          <p:cNvPr id="67" name="Isosceles Triangle 66"/>
          <p:cNvSpPr/>
          <p:nvPr/>
        </p:nvSpPr>
        <p:spPr>
          <a:xfrm>
            <a:off x="6629400" y="3533485"/>
            <a:ext cx="505909" cy="396993"/>
          </a:xfrm>
          <a:prstGeom prst="triangle">
            <a:avLst/>
          </a:prstGeom>
          <a:noFill/>
          <a:ln>
            <a:solidFill>
              <a:srgbClr val="89A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H="1">
            <a:off x="6906708" y="3930478"/>
            <a:ext cx="1" cy="412922"/>
          </a:xfrm>
          <a:prstGeom prst="line">
            <a:avLst/>
          </a:prstGeom>
          <a:ln w="28575">
            <a:solidFill>
              <a:srgbClr val="89A4A7"/>
            </a:solidFill>
            <a:prstDash val="dash"/>
          </a:ln>
        </p:spPr>
        <p:style>
          <a:lnRef idx="1">
            <a:schemeClr val="accent2"/>
          </a:lnRef>
          <a:fillRef idx="0">
            <a:schemeClr val="accent2"/>
          </a:fillRef>
          <a:effectRef idx="0">
            <a:schemeClr val="accent2"/>
          </a:effectRef>
          <a:fontRef idx="minor">
            <a:schemeClr val="tx1"/>
          </a:fontRef>
        </p:style>
      </p:cxnSp>
      <p:sp>
        <p:nvSpPr>
          <p:cNvPr id="65" name="TextBox 64"/>
          <p:cNvSpPr txBox="1"/>
          <p:nvPr/>
        </p:nvSpPr>
        <p:spPr>
          <a:xfrm>
            <a:off x="6444098" y="1782525"/>
            <a:ext cx="2492563" cy="400110"/>
          </a:xfrm>
          <a:prstGeom prst="rect">
            <a:avLst/>
          </a:prstGeom>
          <a:noFill/>
        </p:spPr>
        <p:txBody>
          <a:bodyPr wrap="square" rtlCol="0">
            <a:spAutoFit/>
          </a:bodyPr>
          <a:lstStyle/>
          <a:p>
            <a:pPr marL="0" lvl="1"/>
            <a:r>
              <a:rPr lang="en-US" sz="2000" dirty="0">
                <a:solidFill>
                  <a:srgbClr val="993366"/>
                </a:solidFill>
              </a:rPr>
              <a:t>Simple tag handler </a:t>
            </a:r>
          </a:p>
        </p:txBody>
      </p:sp>
      <p:sp>
        <p:nvSpPr>
          <p:cNvPr id="69" name="Freeform 68"/>
          <p:cNvSpPr/>
          <p:nvPr/>
        </p:nvSpPr>
        <p:spPr>
          <a:xfrm>
            <a:off x="6268502" y="2290916"/>
            <a:ext cx="2713703" cy="2802194"/>
          </a:xfrm>
          <a:custGeom>
            <a:avLst/>
            <a:gdLst>
              <a:gd name="connsiteX0" fmla="*/ 766916 w 2713703"/>
              <a:gd name="connsiteY0" fmla="*/ 103239 h 2802194"/>
              <a:gd name="connsiteX1" fmla="*/ 766916 w 2713703"/>
              <a:gd name="connsiteY1" fmla="*/ 103239 h 2802194"/>
              <a:gd name="connsiteX2" fmla="*/ 545690 w 2713703"/>
              <a:gd name="connsiteY2" fmla="*/ 147484 h 2802194"/>
              <a:gd name="connsiteX3" fmla="*/ 457200 w 2713703"/>
              <a:gd name="connsiteY3" fmla="*/ 176981 h 2802194"/>
              <a:gd name="connsiteX4" fmla="*/ 412955 w 2713703"/>
              <a:gd name="connsiteY4" fmla="*/ 206478 h 2802194"/>
              <a:gd name="connsiteX5" fmla="*/ 324464 w 2713703"/>
              <a:gd name="connsiteY5" fmla="*/ 235974 h 2802194"/>
              <a:gd name="connsiteX6" fmla="*/ 280219 w 2713703"/>
              <a:gd name="connsiteY6" fmla="*/ 250723 h 2802194"/>
              <a:gd name="connsiteX7" fmla="*/ 235974 w 2713703"/>
              <a:gd name="connsiteY7" fmla="*/ 265471 h 2802194"/>
              <a:gd name="connsiteX8" fmla="*/ 147484 w 2713703"/>
              <a:gd name="connsiteY8" fmla="*/ 339213 h 2802194"/>
              <a:gd name="connsiteX9" fmla="*/ 132735 w 2713703"/>
              <a:gd name="connsiteY9" fmla="*/ 383458 h 2802194"/>
              <a:gd name="connsiteX10" fmla="*/ 103239 w 2713703"/>
              <a:gd name="connsiteY10" fmla="*/ 427703 h 2802194"/>
              <a:gd name="connsiteX11" fmla="*/ 73742 w 2713703"/>
              <a:gd name="connsiteY11" fmla="*/ 516194 h 2802194"/>
              <a:gd name="connsiteX12" fmla="*/ 44245 w 2713703"/>
              <a:gd name="connsiteY12" fmla="*/ 604684 h 2802194"/>
              <a:gd name="connsiteX13" fmla="*/ 29497 w 2713703"/>
              <a:gd name="connsiteY13" fmla="*/ 648929 h 2802194"/>
              <a:gd name="connsiteX14" fmla="*/ 14748 w 2713703"/>
              <a:gd name="connsiteY14" fmla="*/ 914400 h 2802194"/>
              <a:gd name="connsiteX15" fmla="*/ 0 w 2713703"/>
              <a:gd name="connsiteY15" fmla="*/ 973394 h 2802194"/>
              <a:gd name="connsiteX16" fmla="*/ 29497 w 2713703"/>
              <a:gd name="connsiteY16" fmla="*/ 1651819 h 2802194"/>
              <a:gd name="connsiteX17" fmla="*/ 58993 w 2713703"/>
              <a:gd name="connsiteY17" fmla="*/ 1755058 h 2802194"/>
              <a:gd name="connsiteX18" fmla="*/ 73742 w 2713703"/>
              <a:gd name="connsiteY18" fmla="*/ 1814052 h 2802194"/>
              <a:gd name="connsiteX19" fmla="*/ 88490 w 2713703"/>
              <a:gd name="connsiteY19" fmla="*/ 1858297 h 2802194"/>
              <a:gd name="connsiteX20" fmla="*/ 103239 w 2713703"/>
              <a:gd name="connsiteY20" fmla="*/ 1917290 h 2802194"/>
              <a:gd name="connsiteX21" fmla="*/ 132735 w 2713703"/>
              <a:gd name="connsiteY21" fmla="*/ 2005781 h 2802194"/>
              <a:gd name="connsiteX22" fmla="*/ 162232 w 2713703"/>
              <a:gd name="connsiteY22" fmla="*/ 2109019 h 2802194"/>
              <a:gd name="connsiteX23" fmla="*/ 191729 w 2713703"/>
              <a:gd name="connsiteY23" fmla="*/ 2344994 h 2802194"/>
              <a:gd name="connsiteX24" fmla="*/ 206477 w 2713703"/>
              <a:gd name="connsiteY24" fmla="*/ 2389239 h 2802194"/>
              <a:gd name="connsiteX25" fmla="*/ 265471 w 2713703"/>
              <a:gd name="connsiteY25" fmla="*/ 2536723 h 2802194"/>
              <a:gd name="connsiteX26" fmla="*/ 309716 w 2713703"/>
              <a:gd name="connsiteY26" fmla="*/ 2566219 h 2802194"/>
              <a:gd name="connsiteX27" fmla="*/ 339213 w 2713703"/>
              <a:gd name="connsiteY27" fmla="*/ 2610465 h 2802194"/>
              <a:gd name="connsiteX28" fmla="*/ 442452 w 2713703"/>
              <a:gd name="connsiteY28" fmla="*/ 2669458 h 2802194"/>
              <a:gd name="connsiteX29" fmla="*/ 486697 w 2713703"/>
              <a:gd name="connsiteY29" fmla="*/ 2698955 h 2802194"/>
              <a:gd name="connsiteX30" fmla="*/ 575187 w 2713703"/>
              <a:gd name="connsiteY30" fmla="*/ 2728452 h 2802194"/>
              <a:gd name="connsiteX31" fmla="*/ 619432 w 2713703"/>
              <a:gd name="connsiteY31" fmla="*/ 2743200 h 2802194"/>
              <a:gd name="connsiteX32" fmla="*/ 663677 w 2713703"/>
              <a:gd name="connsiteY32" fmla="*/ 2757949 h 2802194"/>
              <a:gd name="connsiteX33" fmla="*/ 870155 w 2713703"/>
              <a:gd name="connsiteY33" fmla="*/ 2787445 h 2802194"/>
              <a:gd name="connsiteX34" fmla="*/ 1371600 w 2713703"/>
              <a:gd name="connsiteY34" fmla="*/ 2802194 h 2802194"/>
              <a:gd name="connsiteX35" fmla="*/ 1784555 w 2713703"/>
              <a:gd name="connsiteY35" fmla="*/ 2787445 h 2802194"/>
              <a:gd name="connsiteX36" fmla="*/ 1858297 w 2713703"/>
              <a:gd name="connsiteY36" fmla="*/ 2772697 h 2802194"/>
              <a:gd name="connsiteX37" fmla="*/ 1946787 w 2713703"/>
              <a:gd name="connsiteY37" fmla="*/ 2757949 h 2802194"/>
              <a:gd name="connsiteX38" fmla="*/ 2212258 w 2713703"/>
              <a:gd name="connsiteY38" fmla="*/ 2728452 h 2802194"/>
              <a:gd name="connsiteX39" fmla="*/ 2374490 w 2713703"/>
              <a:gd name="connsiteY39" fmla="*/ 2684207 h 2802194"/>
              <a:gd name="connsiteX40" fmla="*/ 2492477 w 2713703"/>
              <a:gd name="connsiteY40" fmla="*/ 2654710 h 2802194"/>
              <a:gd name="connsiteX41" fmla="*/ 2580968 w 2713703"/>
              <a:gd name="connsiteY41" fmla="*/ 2625213 h 2802194"/>
              <a:gd name="connsiteX42" fmla="*/ 2625213 w 2713703"/>
              <a:gd name="connsiteY42" fmla="*/ 2610465 h 2802194"/>
              <a:gd name="connsiteX43" fmla="*/ 2684206 w 2713703"/>
              <a:gd name="connsiteY43" fmla="*/ 2521974 h 2802194"/>
              <a:gd name="connsiteX44" fmla="*/ 2713703 w 2713703"/>
              <a:gd name="connsiteY44" fmla="*/ 2433484 h 2802194"/>
              <a:gd name="connsiteX45" fmla="*/ 2698955 w 2713703"/>
              <a:gd name="connsiteY45" fmla="*/ 2138516 h 2802194"/>
              <a:gd name="connsiteX46" fmla="*/ 2654710 w 2713703"/>
              <a:gd name="connsiteY46" fmla="*/ 1991032 h 2802194"/>
              <a:gd name="connsiteX47" fmla="*/ 2639961 w 2713703"/>
              <a:gd name="connsiteY47" fmla="*/ 1946787 h 2802194"/>
              <a:gd name="connsiteX48" fmla="*/ 2595716 w 2713703"/>
              <a:gd name="connsiteY48" fmla="*/ 1902542 h 2802194"/>
              <a:gd name="connsiteX49" fmla="*/ 2521974 w 2713703"/>
              <a:gd name="connsiteY49" fmla="*/ 1784555 h 2802194"/>
              <a:gd name="connsiteX50" fmla="*/ 2492477 w 2713703"/>
              <a:gd name="connsiteY50" fmla="*/ 1740310 h 2802194"/>
              <a:gd name="connsiteX51" fmla="*/ 2477729 w 2713703"/>
              <a:gd name="connsiteY51" fmla="*/ 1696065 h 2802194"/>
              <a:gd name="connsiteX52" fmla="*/ 2433484 w 2713703"/>
              <a:gd name="connsiteY52" fmla="*/ 1666568 h 2802194"/>
              <a:gd name="connsiteX53" fmla="*/ 2403987 w 2713703"/>
              <a:gd name="connsiteY53" fmla="*/ 1622323 h 2802194"/>
              <a:gd name="connsiteX54" fmla="*/ 2315497 w 2713703"/>
              <a:gd name="connsiteY54" fmla="*/ 1563329 h 2802194"/>
              <a:gd name="connsiteX55" fmla="*/ 2212258 w 2713703"/>
              <a:gd name="connsiteY55" fmla="*/ 1445342 h 2802194"/>
              <a:gd name="connsiteX56" fmla="*/ 2138516 w 2713703"/>
              <a:gd name="connsiteY56" fmla="*/ 1342103 h 2802194"/>
              <a:gd name="connsiteX57" fmla="*/ 2109019 w 2713703"/>
              <a:gd name="connsiteY57" fmla="*/ 1297858 h 2802194"/>
              <a:gd name="connsiteX58" fmla="*/ 2064774 w 2713703"/>
              <a:gd name="connsiteY58" fmla="*/ 1209368 h 2802194"/>
              <a:gd name="connsiteX59" fmla="*/ 2035277 w 2713703"/>
              <a:gd name="connsiteY59" fmla="*/ 1120878 h 2802194"/>
              <a:gd name="connsiteX60" fmla="*/ 2020529 w 2713703"/>
              <a:gd name="connsiteY60" fmla="*/ 1076632 h 2802194"/>
              <a:gd name="connsiteX61" fmla="*/ 2005781 w 2713703"/>
              <a:gd name="connsiteY61" fmla="*/ 1032387 h 2802194"/>
              <a:gd name="connsiteX62" fmla="*/ 1976284 w 2713703"/>
              <a:gd name="connsiteY62" fmla="*/ 899652 h 2802194"/>
              <a:gd name="connsiteX63" fmla="*/ 1946787 w 2713703"/>
              <a:gd name="connsiteY63" fmla="*/ 811161 h 2802194"/>
              <a:gd name="connsiteX64" fmla="*/ 1917290 w 2713703"/>
              <a:gd name="connsiteY64" fmla="*/ 693174 h 2802194"/>
              <a:gd name="connsiteX65" fmla="*/ 1902542 w 2713703"/>
              <a:gd name="connsiteY65" fmla="*/ 634181 h 2802194"/>
              <a:gd name="connsiteX66" fmla="*/ 1887793 w 2713703"/>
              <a:gd name="connsiteY66" fmla="*/ 589936 h 2802194"/>
              <a:gd name="connsiteX67" fmla="*/ 1873045 w 2713703"/>
              <a:gd name="connsiteY67" fmla="*/ 530942 h 2802194"/>
              <a:gd name="connsiteX68" fmla="*/ 1799303 w 2713703"/>
              <a:gd name="connsiteY68" fmla="*/ 368710 h 2802194"/>
              <a:gd name="connsiteX69" fmla="*/ 1769806 w 2713703"/>
              <a:gd name="connsiteY69" fmla="*/ 324465 h 2802194"/>
              <a:gd name="connsiteX70" fmla="*/ 1681316 w 2713703"/>
              <a:gd name="connsiteY70" fmla="*/ 250723 h 2802194"/>
              <a:gd name="connsiteX71" fmla="*/ 1607574 w 2713703"/>
              <a:gd name="connsiteY71" fmla="*/ 191729 h 2802194"/>
              <a:gd name="connsiteX72" fmla="*/ 1548581 w 2713703"/>
              <a:gd name="connsiteY72" fmla="*/ 147484 h 2802194"/>
              <a:gd name="connsiteX73" fmla="*/ 1489587 w 2713703"/>
              <a:gd name="connsiteY73" fmla="*/ 117987 h 2802194"/>
              <a:gd name="connsiteX74" fmla="*/ 1445342 w 2713703"/>
              <a:gd name="connsiteY74" fmla="*/ 88490 h 2802194"/>
              <a:gd name="connsiteX75" fmla="*/ 1356852 w 2713703"/>
              <a:gd name="connsiteY75" fmla="*/ 58994 h 2802194"/>
              <a:gd name="connsiteX76" fmla="*/ 1268361 w 2713703"/>
              <a:gd name="connsiteY76" fmla="*/ 29497 h 2802194"/>
              <a:gd name="connsiteX77" fmla="*/ 1106129 w 2713703"/>
              <a:gd name="connsiteY77" fmla="*/ 0 h 2802194"/>
              <a:gd name="connsiteX78" fmla="*/ 884903 w 2713703"/>
              <a:gd name="connsiteY78" fmla="*/ 14749 h 2802194"/>
              <a:gd name="connsiteX79" fmla="*/ 752168 w 2713703"/>
              <a:gd name="connsiteY79" fmla="*/ 58994 h 2802194"/>
              <a:gd name="connsiteX80" fmla="*/ 707923 w 2713703"/>
              <a:gd name="connsiteY80" fmla="*/ 73742 h 2802194"/>
              <a:gd name="connsiteX81" fmla="*/ 619432 w 2713703"/>
              <a:gd name="connsiteY81" fmla="*/ 117987 h 2802194"/>
              <a:gd name="connsiteX82" fmla="*/ 604684 w 2713703"/>
              <a:gd name="connsiteY82" fmla="*/ 117987 h 2802194"/>
              <a:gd name="connsiteX83" fmla="*/ 604684 w 2713703"/>
              <a:gd name="connsiteY83" fmla="*/ 117987 h 280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713703" h="2802194">
                <a:moveTo>
                  <a:pt x="766916" y="103239"/>
                </a:moveTo>
                <a:lnTo>
                  <a:pt x="766916" y="103239"/>
                </a:lnTo>
                <a:cubicBezTo>
                  <a:pt x="603276" y="121421"/>
                  <a:pt x="676415" y="103909"/>
                  <a:pt x="545690" y="147484"/>
                </a:cubicBezTo>
                <a:cubicBezTo>
                  <a:pt x="545685" y="147486"/>
                  <a:pt x="457204" y="176978"/>
                  <a:pt x="457200" y="176981"/>
                </a:cubicBezTo>
                <a:cubicBezTo>
                  <a:pt x="442452" y="186813"/>
                  <a:pt x="429153" y="199279"/>
                  <a:pt x="412955" y="206478"/>
                </a:cubicBezTo>
                <a:cubicBezTo>
                  <a:pt x="384542" y="219106"/>
                  <a:pt x="353961" y="226142"/>
                  <a:pt x="324464" y="235974"/>
                </a:cubicBezTo>
                <a:lnTo>
                  <a:pt x="280219" y="250723"/>
                </a:lnTo>
                <a:lnTo>
                  <a:pt x="235974" y="265471"/>
                </a:lnTo>
                <a:cubicBezTo>
                  <a:pt x="203326" y="287236"/>
                  <a:pt x="170196" y="305146"/>
                  <a:pt x="147484" y="339213"/>
                </a:cubicBezTo>
                <a:cubicBezTo>
                  <a:pt x="138860" y="352148"/>
                  <a:pt x="139687" y="369553"/>
                  <a:pt x="132735" y="383458"/>
                </a:cubicBezTo>
                <a:cubicBezTo>
                  <a:pt x="124808" y="399312"/>
                  <a:pt x="110438" y="411506"/>
                  <a:pt x="103239" y="427703"/>
                </a:cubicBezTo>
                <a:cubicBezTo>
                  <a:pt x="90611" y="456116"/>
                  <a:pt x="83574" y="486697"/>
                  <a:pt x="73742" y="516194"/>
                </a:cubicBezTo>
                <a:lnTo>
                  <a:pt x="44245" y="604684"/>
                </a:lnTo>
                <a:lnTo>
                  <a:pt x="29497" y="648929"/>
                </a:lnTo>
                <a:cubicBezTo>
                  <a:pt x="24581" y="737419"/>
                  <a:pt x="22772" y="826137"/>
                  <a:pt x="14748" y="914400"/>
                </a:cubicBezTo>
                <a:cubicBezTo>
                  <a:pt x="12913" y="934587"/>
                  <a:pt x="0" y="953124"/>
                  <a:pt x="0" y="973394"/>
                </a:cubicBezTo>
                <a:cubicBezTo>
                  <a:pt x="0" y="1078577"/>
                  <a:pt x="6697" y="1469425"/>
                  <a:pt x="29497" y="1651819"/>
                </a:cubicBezTo>
                <a:cubicBezTo>
                  <a:pt x="34620" y="1692802"/>
                  <a:pt x="48109" y="1716964"/>
                  <a:pt x="58993" y="1755058"/>
                </a:cubicBezTo>
                <a:cubicBezTo>
                  <a:pt x="64562" y="1774548"/>
                  <a:pt x="68173" y="1794562"/>
                  <a:pt x="73742" y="1814052"/>
                </a:cubicBezTo>
                <a:cubicBezTo>
                  <a:pt x="78013" y="1829000"/>
                  <a:pt x="84219" y="1843349"/>
                  <a:pt x="88490" y="1858297"/>
                </a:cubicBezTo>
                <a:cubicBezTo>
                  <a:pt x="94059" y="1877787"/>
                  <a:pt x="97415" y="1897875"/>
                  <a:pt x="103239" y="1917290"/>
                </a:cubicBezTo>
                <a:cubicBezTo>
                  <a:pt x="112173" y="1947071"/>
                  <a:pt x="125194" y="1975617"/>
                  <a:pt x="132735" y="2005781"/>
                </a:cubicBezTo>
                <a:cubicBezTo>
                  <a:pt x="151255" y="2079856"/>
                  <a:pt x="141074" y="2045545"/>
                  <a:pt x="162232" y="2109019"/>
                </a:cubicBezTo>
                <a:cubicBezTo>
                  <a:pt x="167343" y="2155020"/>
                  <a:pt x="181209" y="2292392"/>
                  <a:pt x="191729" y="2344994"/>
                </a:cubicBezTo>
                <a:cubicBezTo>
                  <a:pt x="194778" y="2360238"/>
                  <a:pt x="202206" y="2374291"/>
                  <a:pt x="206477" y="2389239"/>
                </a:cubicBezTo>
                <a:cubicBezTo>
                  <a:pt x="220898" y="2439712"/>
                  <a:pt x="225980" y="2497232"/>
                  <a:pt x="265471" y="2536723"/>
                </a:cubicBezTo>
                <a:cubicBezTo>
                  <a:pt x="278005" y="2549257"/>
                  <a:pt x="294968" y="2556387"/>
                  <a:pt x="309716" y="2566219"/>
                </a:cubicBezTo>
                <a:cubicBezTo>
                  <a:pt x="319548" y="2580968"/>
                  <a:pt x="326679" y="2597931"/>
                  <a:pt x="339213" y="2610465"/>
                </a:cubicBezTo>
                <a:cubicBezTo>
                  <a:pt x="363166" y="2634418"/>
                  <a:pt x="415465" y="2654037"/>
                  <a:pt x="442452" y="2669458"/>
                </a:cubicBezTo>
                <a:cubicBezTo>
                  <a:pt x="457842" y="2678252"/>
                  <a:pt x="470499" y="2691756"/>
                  <a:pt x="486697" y="2698955"/>
                </a:cubicBezTo>
                <a:cubicBezTo>
                  <a:pt x="515109" y="2711583"/>
                  <a:pt x="545690" y="2718620"/>
                  <a:pt x="575187" y="2728452"/>
                </a:cubicBezTo>
                <a:lnTo>
                  <a:pt x="619432" y="2743200"/>
                </a:lnTo>
                <a:cubicBezTo>
                  <a:pt x="634180" y="2748116"/>
                  <a:pt x="648433" y="2754900"/>
                  <a:pt x="663677" y="2757949"/>
                </a:cubicBezTo>
                <a:cubicBezTo>
                  <a:pt x="743711" y="2773955"/>
                  <a:pt x="778855" y="2783198"/>
                  <a:pt x="870155" y="2787445"/>
                </a:cubicBezTo>
                <a:cubicBezTo>
                  <a:pt x="1037195" y="2795214"/>
                  <a:pt x="1204452" y="2797278"/>
                  <a:pt x="1371600" y="2802194"/>
                </a:cubicBezTo>
                <a:cubicBezTo>
                  <a:pt x="1509252" y="2797278"/>
                  <a:pt x="1647068" y="2795778"/>
                  <a:pt x="1784555" y="2787445"/>
                </a:cubicBezTo>
                <a:cubicBezTo>
                  <a:pt x="1809577" y="2785929"/>
                  <a:pt x="1833634" y="2777181"/>
                  <a:pt x="1858297" y="2772697"/>
                </a:cubicBezTo>
                <a:cubicBezTo>
                  <a:pt x="1887718" y="2767348"/>
                  <a:pt x="1917114" y="2761658"/>
                  <a:pt x="1946787" y="2757949"/>
                </a:cubicBezTo>
                <a:cubicBezTo>
                  <a:pt x="2035134" y="2746906"/>
                  <a:pt x="2124952" y="2745914"/>
                  <a:pt x="2212258" y="2728452"/>
                </a:cubicBezTo>
                <a:cubicBezTo>
                  <a:pt x="2467350" y="2677432"/>
                  <a:pt x="2075099" y="2759055"/>
                  <a:pt x="2374490" y="2684207"/>
                </a:cubicBezTo>
                <a:cubicBezTo>
                  <a:pt x="2413819" y="2674375"/>
                  <a:pt x="2454018" y="2667530"/>
                  <a:pt x="2492477" y="2654710"/>
                </a:cubicBezTo>
                <a:lnTo>
                  <a:pt x="2580968" y="2625213"/>
                </a:lnTo>
                <a:lnTo>
                  <a:pt x="2625213" y="2610465"/>
                </a:lnTo>
                <a:cubicBezTo>
                  <a:pt x="2644877" y="2580968"/>
                  <a:pt x="2672995" y="2555606"/>
                  <a:pt x="2684206" y="2521974"/>
                </a:cubicBezTo>
                <a:lnTo>
                  <a:pt x="2713703" y="2433484"/>
                </a:lnTo>
                <a:cubicBezTo>
                  <a:pt x="2708787" y="2335161"/>
                  <a:pt x="2707131" y="2236621"/>
                  <a:pt x="2698955" y="2138516"/>
                </a:cubicBezTo>
                <a:cubicBezTo>
                  <a:pt x="2696479" y="2108805"/>
                  <a:pt x="2660221" y="2007566"/>
                  <a:pt x="2654710" y="1991032"/>
                </a:cubicBezTo>
                <a:cubicBezTo>
                  <a:pt x="2649794" y="1976284"/>
                  <a:pt x="2650954" y="1957780"/>
                  <a:pt x="2639961" y="1946787"/>
                </a:cubicBezTo>
                <a:lnTo>
                  <a:pt x="2595716" y="1902542"/>
                </a:lnTo>
                <a:cubicBezTo>
                  <a:pt x="2560614" y="1797236"/>
                  <a:pt x="2592089" y="1831299"/>
                  <a:pt x="2521974" y="1784555"/>
                </a:cubicBezTo>
                <a:cubicBezTo>
                  <a:pt x="2512142" y="1769807"/>
                  <a:pt x="2500404" y="1756164"/>
                  <a:pt x="2492477" y="1740310"/>
                </a:cubicBezTo>
                <a:cubicBezTo>
                  <a:pt x="2485525" y="1726405"/>
                  <a:pt x="2487440" y="1708204"/>
                  <a:pt x="2477729" y="1696065"/>
                </a:cubicBezTo>
                <a:cubicBezTo>
                  <a:pt x="2466656" y="1682224"/>
                  <a:pt x="2448232" y="1676400"/>
                  <a:pt x="2433484" y="1666568"/>
                </a:cubicBezTo>
                <a:cubicBezTo>
                  <a:pt x="2423652" y="1651820"/>
                  <a:pt x="2417828" y="1633396"/>
                  <a:pt x="2403987" y="1622323"/>
                </a:cubicBezTo>
                <a:cubicBezTo>
                  <a:pt x="2302653" y="1541255"/>
                  <a:pt x="2420781" y="1698693"/>
                  <a:pt x="2315497" y="1563329"/>
                </a:cubicBezTo>
                <a:cubicBezTo>
                  <a:pt x="2222847" y="1444208"/>
                  <a:pt x="2297912" y="1502445"/>
                  <a:pt x="2212258" y="1445342"/>
                </a:cubicBezTo>
                <a:cubicBezTo>
                  <a:pt x="2142743" y="1341070"/>
                  <a:pt x="2229983" y="1470157"/>
                  <a:pt x="2138516" y="1342103"/>
                </a:cubicBezTo>
                <a:cubicBezTo>
                  <a:pt x="2128213" y="1327679"/>
                  <a:pt x="2118851" y="1312606"/>
                  <a:pt x="2109019" y="1297858"/>
                </a:cubicBezTo>
                <a:cubicBezTo>
                  <a:pt x="2055237" y="1136508"/>
                  <a:pt x="2141010" y="1380897"/>
                  <a:pt x="2064774" y="1209368"/>
                </a:cubicBezTo>
                <a:cubicBezTo>
                  <a:pt x="2052146" y="1180956"/>
                  <a:pt x="2045109" y="1150375"/>
                  <a:pt x="2035277" y="1120878"/>
                </a:cubicBezTo>
                <a:lnTo>
                  <a:pt x="2020529" y="1076632"/>
                </a:lnTo>
                <a:cubicBezTo>
                  <a:pt x="2015613" y="1061884"/>
                  <a:pt x="2008830" y="1047631"/>
                  <a:pt x="2005781" y="1032387"/>
                </a:cubicBezTo>
                <a:cubicBezTo>
                  <a:pt x="1997362" y="990293"/>
                  <a:pt x="1988779" y="941302"/>
                  <a:pt x="1976284" y="899652"/>
                </a:cubicBezTo>
                <a:cubicBezTo>
                  <a:pt x="1967350" y="869871"/>
                  <a:pt x="1954328" y="841325"/>
                  <a:pt x="1946787" y="811161"/>
                </a:cubicBezTo>
                <a:lnTo>
                  <a:pt x="1917290" y="693174"/>
                </a:lnTo>
                <a:cubicBezTo>
                  <a:pt x="1912374" y="673510"/>
                  <a:pt x="1908952" y="653410"/>
                  <a:pt x="1902542" y="634181"/>
                </a:cubicBezTo>
                <a:cubicBezTo>
                  <a:pt x="1897626" y="619433"/>
                  <a:pt x="1892064" y="604884"/>
                  <a:pt x="1887793" y="589936"/>
                </a:cubicBezTo>
                <a:cubicBezTo>
                  <a:pt x="1882224" y="570446"/>
                  <a:pt x="1878613" y="550432"/>
                  <a:pt x="1873045" y="530942"/>
                </a:cubicBezTo>
                <a:cubicBezTo>
                  <a:pt x="1857384" y="476127"/>
                  <a:pt x="1828503" y="412510"/>
                  <a:pt x="1799303" y="368710"/>
                </a:cubicBezTo>
                <a:cubicBezTo>
                  <a:pt x="1789471" y="353962"/>
                  <a:pt x="1781153" y="338082"/>
                  <a:pt x="1769806" y="324465"/>
                </a:cubicBezTo>
                <a:cubicBezTo>
                  <a:pt x="1734317" y="281878"/>
                  <a:pt x="1724823" y="279727"/>
                  <a:pt x="1681316" y="250723"/>
                </a:cubicBezTo>
                <a:cubicBezTo>
                  <a:pt x="1625344" y="166766"/>
                  <a:pt x="1684291" y="235568"/>
                  <a:pt x="1607574" y="191729"/>
                </a:cubicBezTo>
                <a:cubicBezTo>
                  <a:pt x="1586232" y="179534"/>
                  <a:pt x="1569425" y="160512"/>
                  <a:pt x="1548581" y="147484"/>
                </a:cubicBezTo>
                <a:cubicBezTo>
                  <a:pt x="1529937" y="135832"/>
                  <a:pt x="1508676" y="128895"/>
                  <a:pt x="1489587" y="117987"/>
                </a:cubicBezTo>
                <a:cubicBezTo>
                  <a:pt x="1474197" y="109193"/>
                  <a:pt x="1461540" y="95689"/>
                  <a:pt x="1445342" y="88490"/>
                </a:cubicBezTo>
                <a:cubicBezTo>
                  <a:pt x="1416930" y="75862"/>
                  <a:pt x="1386349" y="68826"/>
                  <a:pt x="1356852" y="58994"/>
                </a:cubicBezTo>
                <a:cubicBezTo>
                  <a:pt x="1356848" y="58993"/>
                  <a:pt x="1268366" y="29498"/>
                  <a:pt x="1268361" y="29497"/>
                </a:cubicBezTo>
                <a:cubicBezTo>
                  <a:pt x="1155145" y="10628"/>
                  <a:pt x="1209194" y="20614"/>
                  <a:pt x="1106129" y="0"/>
                </a:cubicBezTo>
                <a:cubicBezTo>
                  <a:pt x="1032387" y="4916"/>
                  <a:pt x="958066" y="4297"/>
                  <a:pt x="884903" y="14749"/>
                </a:cubicBezTo>
                <a:cubicBezTo>
                  <a:pt x="884888" y="14751"/>
                  <a:pt x="774297" y="51617"/>
                  <a:pt x="752168" y="58994"/>
                </a:cubicBezTo>
                <a:lnTo>
                  <a:pt x="707923" y="73742"/>
                </a:lnTo>
                <a:cubicBezTo>
                  <a:pt x="664666" y="102580"/>
                  <a:pt x="668281" y="105775"/>
                  <a:pt x="619432" y="117987"/>
                </a:cubicBezTo>
                <a:cubicBezTo>
                  <a:pt x="614663" y="119179"/>
                  <a:pt x="609600" y="117987"/>
                  <a:pt x="604684" y="117987"/>
                </a:cubicBezTo>
                <a:lnTo>
                  <a:pt x="604684" y="117987"/>
                </a:lnTo>
              </a:path>
            </a:pathLst>
          </a:custGeom>
          <a:ln>
            <a:solidFill>
              <a:srgbClr val="9933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Rectangle 69"/>
          <p:cNvSpPr/>
          <p:nvPr/>
        </p:nvSpPr>
        <p:spPr>
          <a:xfrm>
            <a:off x="838200" y="2281556"/>
            <a:ext cx="2828018" cy="369332"/>
          </a:xfrm>
          <a:prstGeom prst="rect">
            <a:avLst/>
          </a:prstGeom>
        </p:spPr>
        <p:txBody>
          <a:bodyPr wrap="none">
            <a:spAutoFit/>
          </a:bodyPr>
          <a:lstStyle/>
          <a:p>
            <a:pPr lvl="1">
              <a:lnSpc>
                <a:spcPct val="90000"/>
              </a:lnSpc>
              <a:buClr>
                <a:srgbClr val="3333CC"/>
              </a:buClr>
            </a:pPr>
            <a:r>
              <a:rPr lang="en-US" sz="2000" dirty="0">
                <a:solidFill>
                  <a:srgbClr val="993366"/>
                </a:solidFill>
              </a:rPr>
              <a:t>Classic tag handler</a:t>
            </a:r>
          </a:p>
        </p:txBody>
      </p:sp>
      <p:sp>
        <p:nvSpPr>
          <p:cNvPr id="72" name="Freeform 71"/>
          <p:cNvSpPr/>
          <p:nvPr/>
        </p:nvSpPr>
        <p:spPr>
          <a:xfrm>
            <a:off x="870592" y="2689123"/>
            <a:ext cx="5633884" cy="3834580"/>
          </a:xfrm>
          <a:custGeom>
            <a:avLst/>
            <a:gdLst>
              <a:gd name="connsiteX0" fmla="*/ 4439265 w 5633884"/>
              <a:gd name="connsiteY0" fmla="*/ 88490 h 3834580"/>
              <a:gd name="connsiteX1" fmla="*/ 4439265 w 5633884"/>
              <a:gd name="connsiteY1" fmla="*/ 88490 h 3834580"/>
              <a:gd name="connsiteX2" fmla="*/ 3819833 w 5633884"/>
              <a:gd name="connsiteY2" fmla="*/ 58993 h 3834580"/>
              <a:gd name="connsiteX3" fmla="*/ 3760839 w 5633884"/>
              <a:gd name="connsiteY3" fmla="*/ 44245 h 3834580"/>
              <a:gd name="connsiteX4" fmla="*/ 3569110 w 5633884"/>
              <a:gd name="connsiteY4" fmla="*/ 29496 h 3834580"/>
              <a:gd name="connsiteX5" fmla="*/ 2551471 w 5633884"/>
              <a:gd name="connsiteY5" fmla="*/ 58993 h 3834580"/>
              <a:gd name="connsiteX6" fmla="*/ 2507226 w 5633884"/>
              <a:gd name="connsiteY6" fmla="*/ 73742 h 3834580"/>
              <a:gd name="connsiteX7" fmla="*/ 2359742 w 5633884"/>
              <a:gd name="connsiteY7" fmla="*/ 88490 h 3834580"/>
              <a:gd name="connsiteX8" fmla="*/ 1666568 w 5633884"/>
              <a:gd name="connsiteY8" fmla="*/ 58993 h 3834580"/>
              <a:gd name="connsiteX9" fmla="*/ 1592826 w 5633884"/>
              <a:gd name="connsiteY9" fmla="*/ 44245 h 3834580"/>
              <a:gd name="connsiteX10" fmla="*/ 1460091 w 5633884"/>
              <a:gd name="connsiteY10" fmla="*/ 29496 h 3834580"/>
              <a:gd name="connsiteX11" fmla="*/ 1312607 w 5633884"/>
              <a:gd name="connsiteY11" fmla="*/ 0 h 3834580"/>
              <a:gd name="connsiteX12" fmla="*/ 634181 w 5633884"/>
              <a:gd name="connsiteY12" fmla="*/ 14748 h 3834580"/>
              <a:gd name="connsiteX13" fmla="*/ 589936 w 5633884"/>
              <a:gd name="connsiteY13" fmla="*/ 29496 h 3834580"/>
              <a:gd name="connsiteX14" fmla="*/ 545691 w 5633884"/>
              <a:gd name="connsiteY14" fmla="*/ 73742 h 3834580"/>
              <a:gd name="connsiteX15" fmla="*/ 398207 w 5633884"/>
              <a:gd name="connsiteY15" fmla="*/ 206477 h 3834580"/>
              <a:gd name="connsiteX16" fmla="*/ 353962 w 5633884"/>
              <a:gd name="connsiteY16" fmla="*/ 250722 h 3834580"/>
              <a:gd name="connsiteX17" fmla="*/ 309716 w 5633884"/>
              <a:gd name="connsiteY17" fmla="*/ 294967 h 3834580"/>
              <a:gd name="connsiteX18" fmla="*/ 265471 w 5633884"/>
              <a:gd name="connsiteY18" fmla="*/ 412954 h 3834580"/>
              <a:gd name="connsiteX19" fmla="*/ 250723 w 5633884"/>
              <a:gd name="connsiteY19" fmla="*/ 471948 h 3834580"/>
              <a:gd name="connsiteX20" fmla="*/ 221226 w 5633884"/>
              <a:gd name="connsiteY20" fmla="*/ 530942 h 3834580"/>
              <a:gd name="connsiteX21" fmla="*/ 206478 w 5633884"/>
              <a:gd name="connsiteY21" fmla="*/ 575187 h 3834580"/>
              <a:gd name="connsiteX22" fmla="*/ 162233 w 5633884"/>
              <a:gd name="connsiteY22" fmla="*/ 752167 h 3834580"/>
              <a:gd name="connsiteX23" fmla="*/ 147484 w 5633884"/>
              <a:gd name="connsiteY23" fmla="*/ 855406 h 3834580"/>
              <a:gd name="connsiteX24" fmla="*/ 132736 w 5633884"/>
              <a:gd name="connsiteY24" fmla="*/ 929148 h 3834580"/>
              <a:gd name="connsiteX25" fmla="*/ 117987 w 5633884"/>
              <a:gd name="connsiteY25" fmla="*/ 1032387 h 3834580"/>
              <a:gd name="connsiteX26" fmla="*/ 103239 w 5633884"/>
              <a:gd name="connsiteY26" fmla="*/ 1076632 h 3834580"/>
              <a:gd name="connsiteX27" fmla="*/ 58994 w 5633884"/>
              <a:gd name="connsiteY27" fmla="*/ 1268361 h 3834580"/>
              <a:gd name="connsiteX28" fmla="*/ 44245 w 5633884"/>
              <a:gd name="connsiteY28" fmla="*/ 1386348 h 3834580"/>
              <a:gd name="connsiteX29" fmla="*/ 29497 w 5633884"/>
              <a:gd name="connsiteY29" fmla="*/ 1474838 h 3834580"/>
              <a:gd name="connsiteX30" fmla="*/ 0 w 5633884"/>
              <a:gd name="connsiteY30" fmla="*/ 1769806 h 3834580"/>
              <a:gd name="connsiteX31" fmla="*/ 14749 w 5633884"/>
              <a:gd name="connsiteY31" fmla="*/ 2315496 h 3834580"/>
              <a:gd name="connsiteX32" fmla="*/ 44245 w 5633884"/>
              <a:gd name="connsiteY32" fmla="*/ 2462980 h 3834580"/>
              <a:gd name="connsiteX33" fmla="*/ 58994 w 5633884"/>
              <a:gd name="connsiteY33" fmla="*/ 2521974 h 3834580"/>
              <a:gd name="connsiteX34" fmla="*/ 88491 w 5633884"/>
              <a:gd name="connsiteY34" fmla="*/ 2610464 h 3834580"/>
              <a:gd name="connsiteX35" fmla="*/ 132736 w 5633884"/>
              <a:gd name="connsiteY35" fmla="*/ 2757948 h 3834580"/>
              <a:gd name="connsiteX36" fmla="*/ 162233 w 5633884"/>
              <a:gd name="connsiteY36" fmla="*/ 2802193 h 3834580"/>
              <a:gd name="connsiteX37" fmla="*/ 191729 w 5633884"/>
              <a:gd name="connsiteY37" fmla="*/ 2905432 h 3834580"/>
              <a:gd name="connsiteX38" fmla="*/ 221226 w 5633884"/>
              <a:gd name="connsiteY38" fmla="*/ 2993922 h 3834580"/>
              <a:gd name="connsiteX39" fmla="*/ 250723 w 5633884"/>
              <a:gd name="connsiteY39" fmla="*/ 3038167 h 3834580"/>
              <a:gd name="connsiteX40" fmla="*/ 324465 w 5633884"/>
              <a:gd name="connsiteY40" fmla="*/ 3229896 h 3834580"/>
              <a:gd name="connsiteX41" fmla="*/ 353962 w 5633884"/>
              <a:gd name="connsiteY41" fmla="*/ 3303638 h 3834580"/>
              <a:gd name="connsiteX42" fmla="*/ 383458 w 5633884"/>
              <a:gd name="connsiteY42" fmla="*/ 3392129 h 3834580"/>
              <a:gd name="connsiteX43" fmla="*/ 412955 w 5633884"/>
              <a:gd name="connsiteY43" fmla="*/ 3436374 h 3834580"/>
              <a:gd name="connsiteX44" fmla="*/ 427704 w 5633884"/>
              <a:gd name="connsiteY44" fmla="*/ 3480619 h 3834580"/>
              <a:gd name="connsiteX45" fmla="*/ 516194 w 5633884"/>
              <a:gd name="connsiteY45" fmla="*/ 3554361 h 3834580"/>
              <a:gd name="connsiteX46" fmla="*/ 575187 w 5633884"/>
              <a:gd name="connsiteY46" fmla="*/ 3598606 h 3834580"/>
              <a:gd name="connsiteX47" fmla="*/ 663678 w 5633884"/>
              <a:gd name="connsiteY47" fmla="*/ 3657600 h 3834580"/>
              <a:gd name="connsiteX48" fmla="*/ 707923 w 5633884"/>
              <a:gd name="connsiteY48" fmla="*/ 3687096 h 3834580"/>
              <a:gd name="connsiteX49" fmla="*/ 796413 w 5633884"/>
              <a:gd name="connsiteY49" fmla="*/ 3716593 h 3834580"/>
              <a:gd name="connsiteX50" fmla="*/ 943897 w 5633884"/>
              <a:gd name="connsiteY50" fmla="*/ 3746090 h 3834580"/>
              <a:gd name="connsiteX51" fmla="*/ 1002891 w 5633884"/>
              <a:gd name="connsiteY51" fmla="*/ 3760838 h 3834580"/>
              <a:gd name="connsiteX52" fmla="*/ 1091381 w 5633884"/>
              <a:gd name="connsiteY52" fmla="*/ 3775587 h 3834580"/>
              <a:gd name="connsiteX53" fmla="*/ 1150375 w 5633884"/>
              <a:gd name="connsiteY53" fmla="*/ 3790335 h 3834580"/>
              <a:gd name="connsiteX54" fmla="*/ 1194620 w 5633884"/>
              <a:gd name="connsiteY54" fmla="*/ 3805083 h 3834580"/>
              <a:gd name="connsiteX55" fmla="*/ 1401097 w 5633884"/>
              <a:gd name="connsiteY55" fmla="*/ 3819832 h 3834580"/>
              <a:gd name="connsiteX56" fmla="*/ 1578078 w 5633884"/>
              <a:gd name="connsiteY56" fmla="*/ 3834580 h 3834580"/>
              <a:gd name="connsiteX57" fmla="*/ 2595716 w 5633884"/>
              <a:gd name="connsiteY57" fmla="*/ 3819832 h 3834580"/>
              <a:gd name="connsiteX58" fmla="*/ 2757949 w 5633884"/>
              <a:gd name="connsiteY58" fmla="*/ 3790335 h 3834580"/>
              <a:gd name="connsiteX59" fmla="*/ 2831691 w 5633884"/>
              <a:gd name="connsiteY59" fmla="*/ 3775587 h 3834580"/>
              <a:gd name="connsiteX60" fmla="*/ 2890684 w 5633884"/>
              <a:gd name="connsiteY60" fmla="*/ 3760838 h 3834580"/>
              <a:gd name="connsiteX61" fmla="*/ 2979175 w 5633884"/>
              <a:gd name="connsiteY61" fmla="*/ 3731342 h 3834580"/>
              <a:gd name="connsiteX62" fmla="*/ 3067665 w 5633884"/>
              <a:gd name="connsiteY62" fmla="*/ 3672348 h 3834580"/>
              <a:gd name="connsiteX63" fmla="*/ 3170904 w 5633884"/>
              <a:gd name="connsiteY63" fmla="*/ 3642851 h 3834580"/>
              <a:gd name="connsiteX64" fmla="*/ 3215149 w 5633884"/>
              <a:gd name="connsiteY64" fmla="*/ 3628103 h 3834580"/>
              <a:gd name="connsiteX65" fmla="*/ 3288891 w 5633884"/>
              <a:gd name="connsiteY65" fmla="*/ 3613354 h 3834580"/>
              <a:gd name="connsiteX66" fmla="*/ 3333136 w 5633884"/>
              <a:gd name="connsiteY66" fmla="*/ 3598606 h 3834580"/>
              <a:gd name="connsiteX67" fmla="*/ 3451123 w 5633884"/>
              <a:gd name="connsiteY67" fmla="*/ 3569109 h 3834580"/>
              <a:gd name="connsiteX68" fmla="*/ 3819833 w 5633884"/>
              <a:gd name="connsiteY68" fmla="*/ 3598606 h 3834580"/>
              <a:gd name="connsiteX69" fmla="*/ 3967316 w 5633884"/>
              <a:gd name="connsiteY69" fmla="*/ 3642851 h 3834580"/>
              <a:gd name="connsiteX70" fmla="*/ 4011562 w 5633884"/>
              <a:gd name="connsiteY70" fmla="*/ 3657600 h 3834580"/>
              <a:gd name="connsiteX71" fmla="*/ 4055807 w 5633884"/>
              <a:gd name="connsiteY71" fmla="*/ 3672348 h 3834580"/>
              <a:gd name="connsiteX72" fmla="*/ 4173794 w 5633884"/>
              <a:gd name="connsiteY72" fmla="*/ 3701845 h 3834580"/>
              <a:gd name="connsiteX73" fmla="*/ 4232787 w 5633884"/>
              <a:gd name="connsiteY73" fmla="*/ 3716593 h 3834580"/>
              <a:gd name="connsiteX74" fmla="*/ 4321278 w 5633884"/>
              <a:gd name="connsiteY74" fmla="*/ 3746090 h 3834580"/>
              <a:gd name="connsiteX75" fmla="*/ 4365523 w 5633884"/>
              <a:gd name="connsiteY75" fmla="*/ 3760838 h 3834580"/>
              <a:gd name="connsiteX76" fmla="*/ 4439265 w 5633884"/>
              <a:gd name="connsiteY76" fmla="*/ 3775587 h 3834580"/>
              <a:gd name="connsiteX77" fmla="*/ 4483510 w 5633884"/>
              <a:gd name="connsiteY77" fmla="*/ 3790335 h 3834580"/>
              <a:gd name="connsiteX78" fmla="*/ 4763729 w 5633884"/>
              <a:gd name="connsiteY78" fmla="*/ 3819832 h 3834580"/>
              <a:gd name="connsiteX79" fmla="*/ 5029200 w 5633884"/>
              <a:gd name="connsiteY79" fmla="*/ 3790335 h 3834580"/>
              <a:gd name="connsiteX80" fmla="*/ 5147187 w 5633884"/>
              <a:gd name="connsiteY80" fmla="*/ 3760838 h 3834580"/>
              <a:gd name="connsiteX81" fmla="*/ 5191433 w 5633884"/>
              <a:gd name="connsiteY81" fmla="*/ 3731342 h 3834580"/>
              <a:gd name="connsiteX82" fmla="*/ 5294671 w 5633884"/>
              <a:gd name="connsiteY82" fmla="*/ 3642851 h 3834580"/>
              <a:gd name="connsiteX83" fmla="*/ 5383162 w 5633884"/>
              <a:gd name="connsiteY83" fmla="*/ 3495367 h 3834580"/>
              <a:gd name="connsiteX84" fmla="*/ 5486400 w 5633884"/>
              <a:gd name="connsiteY84" fmla="*/ 3362632 h 3834580"/>
              <a:gd name="connsiteX85" fmla="*/ 5501149 w 5633884"/>
              <a:gd name="connsiteY85" fmla="*/ 3318387 h 3834580"/>
              <a:gd name="connsiteX86" fmla="*/ 5530645 w 5633884"/>
              <a:gd name="connsiteY86" fmla="*/ 3200400 h 3834580"/>
              <a:gd name="connsiteX87" fmla="*/ 5545394 w 5633884"/>
              <a:gd name="connsiteY87" fmla="*/ 3156154 h 3834580"/>
              <a:gd name="connsiteX88" fmla="*/ 5574891 w 5633884"/>
              <a:gd name="connsiteY88" fmla="*/ 3111909 h 3834580"/>
              <a:gd name="connsiteX89" fmla="*/ 5589639 w 5633884"/>
              <a:gd name="connsiteY89" fmla="*/ 3052916 h 3834580"/>
              <a:gd name="connsiteX90" fmla="*/ 5604387 w 5633884"/>
              <a:gd name="connsiteY90" fmla="*/ 3008671 h 3834580"/>
              <a:gd name="connsiteX91" fmla="*/ 5633884 w 5633884"/>
              <a:gd name="connsiteY91" fmla="*/ 2846438 h 3834580"/>
              <a:gd name="connsiteX92" fmla="*/ 5619136 w 5633884"/>
              <a:gd name="connsiteY92" fmla="*/ 2315496 h 3834580"/>
              <a:gd name="connsiteX93" fmla="*/ 5604387 w 5633884"/>
              <a:gd name="connsiteY93" fmla="*/ 2271251 h 3834580"/>
              <a:gd name="connsiteX94" fmla="*/ 5589639 w 5633884"/>
              <a:gd name="connsiteY94" fmla="*/ 2168012 h 3834580"/>
              <a:gd name="connsiteX95" fmla="*/ 5560142 w 5633884"/>
              <a:gd name="connsiteY95" fmla="*/ 1961535 h 3834580"/>
              <a:gd name="connsiteX96" fmla="*/ 5530645 w 5633884"/>
              <a:gd name="connsiteY96" fmla="*/ 1873045 h 3834580"/>
              <a:gd name="connsiteX97" fmla="*/ 5501149 w 5633884"/>
              <a:gd name="connsiteY97" fmla="*/ 1828800 h 3834580"/>
              <a:gd name="connsiteX98" fmla="*/ 5456904 w 5633884"/>
              <a:gd name="connsiteY98" fmla="*/ 1696064 h 3834580"/>
              <a:gd name="connsiteX99" fmla="*/ 5442155 w 5633884"/>
              <a:gd name="connsiteY99" fmla="*/ 1651819 h 3834580"/>
              <a:gd name="connsiteX100" fmla="*/ 5397910 w 5633884"/>
              <a:gd name="connsiteY100" fmla="*/ 1607574 h 3834580"/>
              <a:gd name="connsiteX101" fmla="*/ 5338916 w 5633884"/>
              <a:gd name="connsiteY101" fmla="*/ 1519083 h 3834580"/>
              <a:gd name="connsiteX102" fmla="*/ 5279923 w 5633884"/>
              <a:gd name="connsiteY102" fmla="*/ 1430593 h 3834580"/>
              <a:gd name="connsiteX103" fmla="*/ 5250426 w 5633884"/>
              <a:gd name="connsiteY103" fmla="*/ 1386348 h 3834580"/>
              <a:gd name="connsiteX104" fmla="*/ 5206181 w 5633884"/>
              <a:gd name="connsiteY104" fmla="*/ 1283109 h 3834580"/>
              <a:gd name="connsiteX105" fmla="*/ 5176684 w 5633884"/>
              <a:gd name="connsiteY105" fmla="*/ 1224116 h 3834580"/>
              <a:gd name="connsiteX106" fmla="*/ 5132439 w 5633884"/>
              <a:gd name="connsiteY106" fmla="*/ 1135625 h 3834580"/>
              <a:gd name="connsiteX107" fmla="*/ 5102942 w 5633884"/>
              <a:gd name="connsiteY107" fmla="*/ 1047135 h 3834580"/>
              <a:gd name="connsiteX108" fmla="*/ 5073445 w 5633884"/>
              <a:gd name="connsiteY108" fmla="*/ 943896 h 3834580"/>
              <a:gd name="connsiteX109" fmla="*/ 5058697 w 5633884"/>
              <a:gd name="connsiteY109" fmla="*/ 855406 h 3834580"/>
              <a:gd name="connsiteX110" fmla="*/ 5043949 w 5633884"/>
              <a:gd name="connsiteY110" fmla="*/ 811161 h 3834580"/>
              <a:gd name="connsiteX111" fmla="*/ 5029200 w 5633884"/>
              <a:gd name="connsiteY111" fmla="*/ 752167 h 3834580"/>
              <a:gd name="connsiteX112" fmla="*/ 5014452 w 5633884"/>
              <a:gd name="connsiteY112" fmla="*/ 663677 h 3834580"/>
              <a:gd name="connsiteX113" fmla="*/ 4999704 w 5633884"/>
              <a:gd name="connsiteY113" fmla="*/ 619432 h 3834580"/>
              <a:gd name="connsiteX114" fmla="*/ 4970207 w 5633884"/>
              <a:gd name="connsiteY114" fmla="*/ 486696 h 3834580"/>
              <a:gd name="connsiteX115" fmla="*/ 4955458 w 5633884"/>
              <a:gd name="connsiteY115" fmla="*/ 442451 h 3834580"/>
              <a:gd name="connsiteX116" fmla="*/ 4925962 w 5633884"/>
              <a:gd name="connsiteY116" fmla="*/ 398206 h 3834580"/>
              <a:gd name="connsiteX117" fmla="*/ 4881716 w 5633884"/>
              <a:gd name="connsiteY117" fmla="*/ 309716 h 3834580"/>
              <a:gd name="connsiteX118" fmla="*/ 4837471 w 5633884"/>
              <a:gd name="connsiteY118" fmla="*/ 221225 h 3834580"/>
              <a:gd name="connsiteX119" fmla="*/ 4734233 w 5633884"/>
              <a:gd name="connsiteY119" fmla="*/ 117987 h 3834580"/>
              <a:gd name="connsiteX120" fmla="*/ 4527755 w 5633884"/>
              <a:gd name="connsiteY120" fmla="*/ 103238 h 3834580"/>
              <a:gd name="connsiteX121" fmla="*/ 4277033 w 5633884"/>
              <a:gd name="connsiteY121" fmla="*/ 88490 h 3834580"/>
              <a:gd name="connsiteX122" fmla="*/ 4277033 w 5633884"/>
              <a:gd name="connsiteY122" fmla="*/ 88490 h 3834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633884" h="3834580">
                <a:moveTo>
                  <a:pt x="4439265" y="88490"/>
                </a:moveTo>
                <a:lnTo>
                  <a:pt x="4439265" y="88490"/>
                </a:lnTo>
                <a:cubicBezTo>
                  <a:pt x="4084565" y="49080"/>
                  <a:pt x="4572152" y="99659"/>
                  <a:pt x="3819833" y="58993"/>
                </a:cubicBezTo>
                <a:cubicBezTo>
                  <a:pt x="3799593" y="57899"/>
                  <a:pt x="3780970" y="46613"/>
                  <a:pt x="3760839" y="44245"/>
                </a:cubicBezTo>
                <a:cubicBezTo>
                  <a:pt x="3697180" y="36756"/>
                  <a:pt x="3633020" y="34412"/>
                  <a:pt x="3569110" y="29496"/>
                </a:cubicBezTo>
                <a:cubicBezTo>
                  <a:pt x="3469699" y="31567"/>
                  <a:pt x="2785228" y="39513"/>
                  <a:pt x="2551471" y="58993"/>
                </a:cubicBezTo>
                <a:cubicBezTo>
                  <a:pt x="2535979" y="60284"/>
                  <a:pt x="2522591" y="71378"/>
                  <a:pt x="2507226" y="73742"/>
                </a:cubicBezTo>
                <a:cubicBezTo>
                  <a:pt x="2458394" y="81255"/>
                  <a:pt x="2408903" y="83574"/>
                  <a:pt x="2359742" y="88490"/>
                </a:cubicBezTo>
                <a:cubicBezTo>
                  <a:pt x="2018373" y="79956"/>
                  <a:pt x="1914468" y="100310"/>
                  <a:pt x="1666568" y="58993"/>
                </a:cubicBezTo>
                <a:cubicBezTo>
                  <a:pt x="1641842" y="54872"/>
                  <a:pt x="1617641" y="47790"/>
                  <a:pt x="1592826" y="44245"/>
                </a:cubicBezTo>
                <a:cubicBezTo>
                  <a:pt x="1548756" y="37949"/>
                  <a:pt x="1504064" y="36439"/>
                  <a:pt x="1460091" y="29496"/>
                </a:cubicBezTo>
                <a:cubicBezTo>
                  <a:pt x="1410570" y="21677"/>
                  <a:pt x="1312607" y="0"/>
                  <a:pt x="1312607" y="0"/>
                </a:cubicBezTo>
                <a:lnTo>
                  <a:pt x="634181" y="14748"/>
                </a:lnTo>
                <a:cubicBezTo>
                  <a:pt x="618648" y="15382"/>
                  <a:pt x="602871" y="20873"/>
                  <a:pt x="589936" y="29496"/>
                </a:cubicBezTo>
                <a:cubicBezTo>
                  <a:pt x="572582" y="41066"/>
                  <a:pt x="561714" y="60389"/>
                  <a:pt x="545691" y="73742"/>
                </a:cubicBezTo>
                <a:cubicBezTo>
                  <a:pt x="376204" y="214980"/>
                  <a:pt x="746660" y="-141979"/>
                  <a:pt x="398207" y="206477"/>
                </a:cubicBezTo>
                <a:lnTo>
                  <a:pt x="353962" y="250722"/>
                </a:lnTo>
                <a:lnTo>
                  <a:pt x="309716" y="294967"/>
                </a:lnTo>
                <a:cubicBezTo>
                  <a:pt x="294140" y="333909"/>
                  <a:pt x="277028" y="372505"/>
                  <a:pt x="265471" y="412954"/>
                </a:cubicBezTo>
                <a:cubicBezTo>
                  <a:pt x="259902" y="432444"/>
                  <a:pt x="257840" y="452969"/>
                  <a:pt x="250723" y="471948"/>
                </a:cubicBezTo>
                <a:cubicBezTo>
                  <a:pt x="243003" y="492534"/>
                  <a:pt x="229887" y="510734"/>
                  <a:pt x="221226" y="530942"/>
                </a:cubicBezTo>
                <a:cubicBezTo>
                  <a:pt x="215102" y="545231"/>
                  <a:pt x="211394" y="560439"/>
                  <a:pt x="206478" y="575187"/>
                </a:cubicBezTo>
                <a:cubicBezTo>
                  <a:pt x="160141" y="899527"/>
                  <a:pt x="225844" y="497722"/>
                  <a:pt x="162233" y="752167"/>
                </a:cubicBezTo>
                <a:cubicBezTo>
                  <a:pt x="153802" y="785891"/>
                  <a:pt x="153199" y="821117"/>
                  <a:pt x="147484" y="855406"/>
                </a:cubicBezTo>
                <a:cubicBezTo>
                  <a:pt x="143363" y="880132"/>
                  <a:pt x="136857" y="904422"/>
                  <a:pt x="132736" y="929148"/>
                </a:cubicBezTo>
                <a:cubicBezTo>
                  <a:pt x="127021" y="963437"/>
                  <a:pt x="124805" y="998300"/>
                  <a:pt x="117987" y="1032387"/>
                </a:cubicBezTo>
                <a:cubicBezTo>
                  <a:pt x="114938" y="1047631"/>
                  <a:pt x="107329" y="1061634"/>
                  <a:pt x="103239" y="1076632"/>
                </a:cubicBezTo>
                <a:cubicBezTo>
                  <a:pt x="91279" y="1120486"/>
                  <a:pt x="67089" y="1215744"/>
                  <a:pt x="58994" y="1268361"/>
                </a:cubicBezTo>
                <a:cubicBezTo>
                  <a:pt x="52967" y="1307535"/>
                  <a:pt x="49850" y="1347111"/>
                  <a:pt x="44245" y="1386348"/>
                </a:cubicBezTo>
                <a:cubicBezTo>
                  <a:pt x="40016" y="1415951"/>
                  <a:pt x="33449" y="1445197"/>
                  <a:pt x="29497" y="1474838"/>
                </a:cubicBezTo>
                <a:cubicBezTo>
                  <a:pt x="17645" y="1563729"/>
                  <a:pt x="7933" y="1682547"/>
                  <a:pt x="0" y="1769806"/>
                </a:cubicBezTo>
                <a:cubicBezTo>
                  <a:pt x="4916" y="1951703"/>
                  <a:pt x="6486" y="2133721"/>
                  <a:pt x="14749" y="2315496"/>
                </a:cubicBezTo>
                <a:cubicBezTo>
                  <a:pt x="19511" y="2420253"/>
                  <a:pt x="23954" y="2391960"/>
                  <a:pt x="44245" y="2462980"/>
                </a:cubicBezTo>
                <a:cubicBezTo>
                  <a:pt x="49814" y="2482470"/>
                  <a:pt x="53169" y="2502559"/>
                  <a:pt x="58994" y="2521974"/>
                </a:cubicBezTo>
                <a:cubicBezTo>
                  <a:pt x="67928" y="2551755"/>
                  <a:pt x="80950" y="2580300"/>
                  <a:pt x="88491" y="2610464"/>
                </a:cubicBezTo>
                <a:cubicBezTo>
                  <a:pt x="96736" y="2643443"/>
                  <a:pt x="118372" y="2736402"/>
                  <a:pt x="132736" y="2757948"/>
                </a:cubicBezTo>
                <a:lnTo>
                  <a:pt x="162233" y="2802193"/>
                </a:lnTo>
                <a:cubicBezTo>
                  <a:pt x="211806" y="2950915"/>
                  <a:pt x="136161" y="2720206"/>
                  <a:pt x="191729" y="2905432"/>
                </a:cubicBezTo>
                <a:cubicBezTo>
                  <a:pt x="200663" y="2935213"/>
                  <a:pt x="203979" y="2968052"/>
                  <a:pt x="221226" y="2993922"/>
                </a:cubicBezTo>
                <a:lnTo>
                  <a:pt x="250723" y="3038167"/>
                </a:lnTo>
                <a:cubicBezTo>
                  <a:pt x="287541" y="3295898"/>
                  <a:pt x="228794" y="2990721"/>
                  <a:pt x="324465" y="3229896"/>
                </a:cubicBezTo>
                <a:cubicBezTo>
                  <a:pt x="334297" y="3254477"/>
                  <a:pt x="344915" y="3278758"/>
                  <a:pt x="353962" y="3303638"/>
                </a:cubicBezTo>
                <a:cubicBezTo>
                  <a:pt x="364588" y="3332859"/>
                  <a:pt x="366211" y="3366259"/>
                  <a:pt x="383458" y="3392129"/>
                </a:cubicBezTo>
                <a:cubicBezTo>
                  <a:pt x="393290" y="3406877"/>
                  <a:pt x="405028" y="3420520"/>
                  <a:pt x="412955" y="3436374"/>
                </a:cubicBezTo>
                <a:cubicBezTo>
                  <a:pt x="419908" y="3450279"/>
                  <a:pt x="419080" y="3467684"/>
                  <a:pt x="427704" y="3480619"/>
                </a:cubicBezTo>
                <a:cubicBezTo>
                  <a:pt x="452744" y="3518178"/>
                  <a:pt x="481568" y="3529628"/>
                  <a:pt x="516194" y="3554361"/>
                </a:cubicBezTo>
                <a:cubicBezTo>
                  <a:pt x="536196" y="3568648"/>
                  <a:pt x="555050" y="3584510"/>
                  <a:pt x="575187" y="3598606"/>
                </a:cubicBezTo>
                <a:cubicBezTo>
                  <a:pt x="604230" y="3618936"/>
                  <a:pt x="634181" y="3637935"/>
                  <a:pt x="663678" y="3657600"/>
                </a:cubicBezTo>
                <a:cubicBezTo>
                  <a:pt x="678426" y="3667432"/>
                  <a:pt x="691107" y="3681491"/>
                  <a:pt x="707923" y="3687096"/>
                </a:cubicBezTo>
                <a:cubicBezTo>
                  <a:pt x="737420" y="3696928"/>
                  <a:pt x="765925" y="3710495"/>
                  <a:pt x="796413" y="3716593"/>
                </a:cubicBezTo>
                <a:lnTo>
                  <a:pt x="943897" y="3746090"/>
                </a:lnTo>
                <a:cubicBezTo>
                  <a:pt x="963717" y="3750337"/>
                  <a:pt x="983015" y="3756863"/>
                  <a:pt x="1002891" y="3760838"/>
                </a:cubicBezTo>
                <a:cubicBezTo>
                  <a:pt x="1032214" y="3766703"/>
                  <a:pt x="1062058" y="3769722"/>
                  <a:pt x="1091381" y="3775587"/>
                </a:cubicBezTo>
                <a:cubicBezTo>
                  <a:pt x="1111257" y="3779562"/>
                  <a:pt x="1130885" y="3784767"/>
                  <a:pt x="1150375" y="3790335"/>
                </a:cubicBezTo>
                <a:cubicBezTo>
                  <a:pt x="1165323" y="3794606"/>
                  <a:pt x="1179180" y="3803267"/>
                  <a:pt x="1194620" y="3805083"/>
                </a:cubicBezTo>
                <a:cubicBezTo>
                  <a:pt x="1263148" y="3813145"/>
                  <a:pt x="1332299" y="3814540"/>
                  <a:pt x="1401097" y="3819832"/>
                </a:cubicBezTo>
                <a:lnTo>
                  <a:pt x="1578078" y="3834580"/>
                </a:lnTo>
                <a:lnTo>
                  <a:pt x="2595716" y="3819832"/>
                </a:lnTo>
                <a:cubicBezTo>
                  <a:pt x="2747776" y="3815882"/>
                  <a:pt x="2668789" y="3812624"/>
                  <a:pt x="2757949" y="3790335"/>
                </a:cubicBezTo>
                <a:cubicBezTo>
                  <a:pt x="2782268" y="3784255"/>
                  <a:pt x="2807221" y="3781025"/>
                  <a:pt x="2831691" y="3775587"/>
                </a:cubicBezTo>
                <a:cubicBezTo>
                  <a:pt x="2851478" y="3771190"/>
                  <a:pt x="2871269" y="3766662"/>
                  <a:pt x="2890684" y="3760838"/>
                </a:cubicBezTo>
                <a:cubicBezTo>
                  <a:pt x="2920465" y="3751904"/>
                  <a:pt x="2979175" y="3731342"/>
                  <a:pt x="2979175" y="3731342"/>
                </a:cubicBezTo>
                <a:cubicBezTo>
                  <a:pt x="3008672" y="3711677"/>
                  <a:pt x="3034033" y="3683558"/>
                  <a:pt x="3067665" y="3672348"/>
                </a:cubicBezTo>
                <a:cubicBezTo>
                  <a:pt x="3173749" y="3636988"/>
                  <a:pt x="3041272" y="3679889"/>
                  <a:pt x="3170904" y="3642851"/>
                </a:cubicBezTo>
                <a:cubicBezTo>
                  <a:pt x="3185852" y="3638580"/>
                  <a:pt x="3200067" y="3631874"/>
                  <a:pt x="3215149" y="3628103"/>
                </a:cubicBezTo>
                <a:cubicBezTo>
                  <a:pt x="3239468" y="3622023"/>
                  <a:pt x="3264572" y="3619434"/>
                  <a:pt x="3288891" y="3613354"/>
                </a:cubicBezTo>
                <a:cubicBezTo>
                  <a:pt x="3303973" y="3609583"/>
                  <a:pt x="3318054" y="3602376"/>
                  <a:pt x="3333136" y="3598606"/>
                </a:cubicBezTo>
                <a:lnTo>
                  <a:pt x="3451123" y="3569109"/>
                </a:lnTo>
                <a:cubicBezTo>
                  <a:pt x="3633314" y="3578698"/>
                  <a:pt x="3679966" y="3570633"/>
                  <a:pt x="3819833" y="3598606"/>
                </a:cubicBezTo>
                <a:cubicBezTo>
                  <a:pt x="3875557" y="3609751"/>
                  <a:pt x="3910880" y="3624039"/>
                  <a:pt x="3967316" y="3642851"/>
                </a:cubicBezTo>
                <a:lnTo>
                  <a:pt x="4011562" y="3657600"/>
                </a:lnTo>
                <a:cubicBezTo>
                  <a:pt x="4026310" y="3662516"/>
                  <a:pt x="4040563" y="3669299"/>
                  <a:pt x="4055807" y="3672348"/>
                </a:cubicBezTo>
                <a:cubicBezTo>
                  <a:pt x="4205738" y="3702333"/>
                  <a:pt x="4067971" y="3671610"/>
                  <a:pt x="4173794" y="3701845"/>
                </a:cubicBezTo>
                <a:cubicBezTo>
                  <a:pt x="4193284" y="3707414"/>
                  <a:pt x="4213372" y="3710769"/>
                  <a:pt x="4232787" y="3716593"/>
                </a:cubicBezTo>
                <a:cubicBezTo>
                  <a:pt x="4262568" y="3725527"/>
                  <a:pt x="4291781" y="3736258"/>
                  <a:pt x="4321278" y="3746090"/>
                </a:cubicBezTo>
                <a:cubicBezTo>
                  <a:pt x="4336026" y="3751006"/>
                  <a:pt x="4350279" y="3757789"/>
                  <a:pt x="4365523" y="3760838"/>
                </a:cubicBezTo>
                <a:cubicBezTo>
                  <a:pt x="4390104" y="3765754"/>
                  <a:pt x="4414946" y="3769507"/>
                  <a:pt x="4439265" y="3775587"/>
                </a:cubicBezTo>
                <a:cubicBezTo>
                  <a:pt x="4454347" y="3779358"/>
                  <a:pt x="4468428" y="3786565"/>
                  <a:pt x="4483510" y="3790335"/>
                </a:cubicBezTo>
                <a:cubicBezTo>
                  <a:pt x="4585319" y="3815787"/>
                  <a:pt x="4641236" y="3811082"/>
                  <a:pt x="4763729" y="3819832"/>
                </a:cubicBezTo>
                <a:cubicBezTo>
                  <a:pt x="4883504" y="3808943"/>
                  <a:pt x="4921550" y="3808276"/>
                  <a:pt x="5029200" y="3790335"/>
                </a:cubicBezTo>
                <a:cubicBezTo>
                  <a:pt x="5054450" y="3786127"/>
                  <a:pt x="5118688" y="3775087"/>
                  <a:pt x="5147187" y="3760838"/>
                </a:cubicBezTo>
                <a:cubicBezTo>
                  <a:pt x="5163041" y="3752911"/>
                  <a:pt x="5177009" y="3741645"/>
                  <a:pt x="5191433" y="3731342"/>
                </a:cubicBezTo>
                <a:cubicBezTo>
                  <a:pt x="5220802" y="3710364"/>
                  <a:pt x="5272340" y="3674115"/>
                  <a:pt x="5294671" y="3642851"/>
                </a:cubicBezTo>
                <a:cubicBezTo>
                  <a:pt x="5352861" y="3561386"/>
                  <a:pt x="5291271" y="3587258"/>
                  <a:pt x="5383162" y="3495367"/>
                </a:cubicBezTo>
                <a:cubicBezTo>
                  <a:pt x="5421339" y="3457190"/>
                  <a:pt x="5468758" y="3415556"/>
                  <a:pt x="5486400" y="3362632"/>
                </a:cubicBezTo>
                <a:cubicBezTo>
                  <a:pt x="5491316" y="3347884"/>
                  <a:pt x="5497059" y="3333385"/>
                  <a:pt x="5501149" y="3318387"/>
                </a:cubicBezTo>
                <a:cubicBezTo>
                  <a:pt x="5511816" y="3279276"/>
                  <a:pt x="5517825" y="3238859"/>
                  <a:pt x="5530645" y="3200400"/>
                </a:cubicBezTo>
                <a:cubicBezTo>
                  <a:pt x="5535561" y="3185651"/>
                  <a:pt x="5538441" y="3170059"/>
                  <a:pt x="5545394" y="3156154"/>
                </a:cubicBezTo>
                <a:cubicBezTo>
                  <a:pt x="5553321" y="3140300"/>
                  <a:pt x="5565059" y="3126657"/>
                  <a:pt x="5574891" y="3111909"/>
                </a:cubicBezTo>
                <a:cubicBezTo>
                  <a:pt x="5579807" y="3092245"/>
                  <a:pt x="5584071" y="3072406"/>
                  <a:pt x="5589639" y="3052916"/>
                </a:cubicBezTo>
                <a:cubicBezTo>
                  <a:pt x="5593910" y="3037968"/>
                  <a:pt x="5601338" y="3023915"/>
                  <a:pt x="5604387" y="3008671"/>
                </a:cubicBezTo>
                <a:cubicBezTo>
                  <a:pt x="5657236" y="2744428"/>
                  <a:pt x="5590161" y="3021337"/>
                  <a:pt x="5633884" y="2846438"/>
                </a:cubicBezTo>
                <a:cubicBezTo>
                  <a:pt x="5628968" y="2669457"/>
                  <a:pt x="5628204" y="2492313"/>
                  <a:pt x="5619136" y="2315496"/>
                </a:cubicBezTo>
                <a:cubicBezTo>
                  <a:pt x="5618340" y="2299970"/>
                  <a:pt x="5607436" y="2286495"/>
                  <a:pt x="5604387" y="2271251"/>
                </a:cubicBezTo>
                <a:cubicBezTo>
                  <a:pt x="5597569" y="2237164"/>
                  <a:pt x="5593701" y="2202536"/>
                  <a:pt x="5589639" y="2168012"/>
                </a:cubicBezTo>
                <a:cubicBezTo>
                  <a:pt x="5576413" y="2055590"/>
                  <a:pt x="5585422" y="2045801"/>
                  <a:pt x="5560142" y="1961535"/>
                </a:cubicBezTo>
                <a:cubicBezTo>
                  <a:pt x="5551208" y="1931754"/>
                  <a:pt x="5547892" y="1898915"/>
                  <a:pt x="5530645" y="1873045"/>
                </a:cubicBezTo>
                <a:cubicBezTo>
                  <a:pt x="5520813" y="1858297"/>
                  <a:pt x="5508348" y="1844997"/>
                  <a:pt x="5501149" y="1828800"/>
                </a:cubicBezTo>
                <a:cubicBezTo>
                  <a:pt x="5501144" y="1828788"/>
                  <a:pt x="5464280" y="1718193"/>
                  <a:pt x="5456904" y="1696064"/>
                </a:cubicBezTo>
                <a:cubicBezTo>
                  <a:pt x="5451988" y="1681316"/>
                  <a:pt x="5453148" y="1662812"/>
                  <a:pt x="5442155" y="1651819"/>
                </a:cubicBezTo>
                <a:lnTo>
                  <a:pt x="5397910" y="1607574"/>
                </a:lnTo>
                <a:cubicBezTo>
                  <a:pt x="5369705" y="1522956"/>
                  <a:pt x="5403361" y="1601941"/>
                  <a:pt x="5338916" y="1519083"/>
                </a:cubicBezTo>
                <a:cubicBezTo>
                  <a:pt x="5317152" y="1491100"/>
                  <a:pt x="5299587" y="1460090"/>
                  <a:pt x="5279923" y="1430593"/>
                </a:cubicBezTo>
                <a:cubicBezTo>
                  <a:pt x="5270091" y="1415845"/>
                  <a:pt x="5258353" y="1402202"/>
                  <a:pt x="5250426" y="1386348"/>
                </a:cubicBezTo>
                <a:cubicBezTo>
                  <a:pt x="5152590" y="1190675"/>
                  <a:pt x="5271288" y="1435025"/>
                  <a:pt x="5206181" y="1283109"/>
                </a:cubicBezTo>
                <a:cubicBezTo>
                  <a:pt x="5197520" y="1262901"/>
                  <a:pt x="5185345" y="1244324"/>
                  <a:pt x="5176684" y="1224116"/>
                </a:cubicBezTo>
                <a:cubicBezTo>
                  <a:pt x="5140046" y="1138627"/>
                  <a:pt x="5189127" y="1220659"/>
                  <a:pt x="5132439" y="1135625"/>
                </a:cubicBezTo>
                <a:cubicBezTo>
                  <a:pt x="5122607" y="1106128"/>
                  <a:pt x="5110483" y="1077299"/>
                  <a:pt x="5102942" y="1047135"/>
                </a:cubicBezTo>
                <a:cubicBezTo>
                  <a:pt x="5084423" y="973060"/>
                  <a:pt x="5094604" y="1007371"/>
                  <a:pt x="5073445" y="943896"/>
                </a:cubicBezTo>
                <a:cubicBezTo>
                  <a:pt x="5068529" y="914399"/>
                  <a:pt x="5065184" y="884597"/>
                  <a:pt x="5058697" y="855406"/>
                </a:cubicBezTo>
                <a:cubicBezTo>
                  <a:pt x="5055325" y="840230"/>
                  <a:pt x="5048220" y="826109"/>
                  <a:pt x="5043949" y="811161"/>
                </a:cubicBezTo>
                <a:cubicBezTo>
                  <a:pt x="5038380" y="791671"/>
                  <a:pt x="5033175" y="772043"/>
                  <a:pt x="5029200" y="752167"/>
                </a:cubicBezTo>
                <a:cubicBezTo>
                  <a:pt x="5023335" y="722844"/>
                  <a:pt x="5020939" y="692868"/>
                  <a:pt x="5014452" y="663677"/>
                </a:cubicBezTo>
                <a:cubicBezTo>
                  <a:pt x="5011080" y="648501"/>
                  <a:pt x="5003475" y="634514"/>
                  <a:pt x="4999704" y="619432"/>
                </a:cubicBezTo>
                <a:cubicBezTo>
                  <a:pt x="4969302" y="497824"/>
                  <a:pt x="5000477" y="592642"/>
                  <a:pt x="4970207" y="486696"/>
                </a:cubicBezTo>
                <a:cubicBezTo>
                  <a:pt x="4965936" y="471748"/>
                  <a:pt x="4962410" y="456356"/>
                  <a:pt x="4955458" y="442451"/>
                </a:cubicBezTo>
                <a:cubicBezTo>
                  <a:pt x="4947531" y="426597"/>
                  <a:pt x="4933889" y="414060"/>
                  <a:pt x="4925962" y="398206"/>
                </a:cubicBezTo>
                <a:cubicBezTo>
                  <a:pt x="4864905" y="276093"/>
                  <a:pt x="4966244" y="436507"/>
                  <a:pt x="4881716" y="309716"/>
                </a:cubicBezTo>
                <a:cubicBezTo>
                  <a:pt x="4844647" y="198506"/>
                  <a:pt x="4894651" y="335586"/>
                  <a:pt x="4837471" y="221225"/>
                </a:cubicBezTo>
                <a:cubicBezTo>
                  <a:pt x="4811780" y="169842"/>
                  <a:pt x="4835049" y="125188"/>
                  <a:pt x="4734233" y="117987"/>
                </a:cubicBezTo>
                <a:lnTo>
                  <a:pt x="4527755" y="103238"/>
                </a:lnTo>
                <a:cubicBezTo>
                  <a:pt x="4310026" y="85820"/>
                  <a:pt x="4434013" y="88490"/>
                  <a:pt x="4277033" y="88490"/>
                </a:cubicBezTo>
                <a:lnTo>
                  <a:pt x="4277033" y="88490"/>
                </a:lnTo>
              </a:path>
            </a:pathLst>
          </a:custGeom>
          <a:ln>
            <a:solidFill>
              <a:srgbClr val="9933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 xmlns:p14="http://schemas.microsoft.com/office/powerpoint/2010/main" val="231919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arn(inVertical)">
                                      <p:cBhvr>
                                        <p:cTn id="7" dur="500"/>
                                        <p:tgtEl>
                                          <p:spTgt spid="7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barn(inVertical)">
                                      <p:cBhvr>
                                        <p:cTn id="10" dur="500"/>
                                        <p:tgtEl>
                                          <p:spTgt spid="7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barn(inVertical)">
                                      <p:cBhvr>
                                        <p:cTn id="13" dur="500"/>
                                        <p:tgtEl>
                                          <p:spTgt spid="6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barn(inVertical)">
                                      <p:cBhvr>
                                        <p:cTn id="1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9" grpId="0" animBg="1"/>
      <p:bldP spid="70" grpId="0"/>
      <p:bldP spid="7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7772400" cy="1143000"/>
          </a:xfrm>
        </p:spPr>
        <p:txBody>
          <a:bodyPr/>
          <a:lstStyle/>
          <a:p>
            <a:r>
              <a:rPr lang="en-US" dirty="0" smtClean="0"/>
              <a:t>Example: classic tag with no body</a:t>
            </a:r>
            <a:endParaRPr lang="en-US" dirty="0"/>
          </a:p>
        </p:txBody>
      </p:sp>
      <p:sp>
        <p:nvSpPr>
          <p:cNvPr id="2" name="Slide Number Placeholder 1"/>
          <p:cNvSpPr>
            <a:spLocks noGrp="1"/>
          </p:cNvSpPr>
          <p:nvPr>
            <p:ph type="sldNum" sz="quarter" idx="12"/>
          </p:nvPr>
        </p:nvSpPr>
        <p:spPr/>
        <p:txBody>
          <a:bodyPr/>
          <a:lstStyle/>
          <a:p>
            <a:pPr>
              <a:defRPr/>
            </a:pPr>
            <a:fld id="{4AE5D2A2-769B-4F61-BB6E-43FBFD2198B6}" type="slidenum">
              <a:rPr lang="en-US" smtClean="0"/>
              <a:pPr>
                <a:defRPr/>
              </a:pPr>
              <a:t>40</a:t>
            </a:fld>
            <a:endParaRPr lang="en-US"/>
          </a:p>
        </p:txBody>
      </p:sp>
      <p:sp>
        <p:nvSpPr>
          <p:cNvPr id="4" name="Rectangle 3"/>
          <p:cNvSpPr/>
          <p:nvPr/>
        </p:nvSpPr>
        <p:spPr>
          <a:xfrm>
            <a:off x="152400" y="914400"/>
            <a:ext cx="8686800" cy="5693866"/>
          </a:xfrm>
          <a:prstGeom prst="rect">
            <a:avLst/>
          </a:prstGeom>
        </p:spPr>
        <p:txBody>
          <a:bodyPr wrap="square">
            <a:spAutoFit/>
          </a:bodyPr>
          <a:lstStyle/>
          <a:p>
            <a:pPr>
              <a:lnSpc>
                <a:spcPct val="140000"/>
              </a:lnSpc>
            </a:pPr>
            <a:r>
              <a:rPr lang="en-US" sz="2000" b="1" dirty="0">
                <a:latin typeface="Courier New" pitchFamily="49" charset="0"/>
                <a:cs typeface="Courier New" pitchFamily="49" charset="0"/>
              </a:rPr>
              <a:t>package classic</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lnSpc>
                <a:spcPct val="140000"/>
              </a:lnSpc>
            </a:pPr>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java.io.IOException</a:t>
            </a:r>
            <a:r>
              <a:rPr lang="en-US" sz="2000" b="1" dirty="0">
                <a:latin typeface="Courier New" pitchFamily="49" charset="0"/>
                <a:cs typeface="Courier New" pitchFamily="49" charset="0"/>
              </a:rPr>
              <a:t>;</a:t>
            </a:r>
          </a:p>
          <a:p>
            <a:pPr>
              <a:lnSpc>
                <a:spcPct val="140000"/>
              </a:lnSpc>
            </a:pPr>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javax.servlet.jsp.JspException</a:t>
            </a:r>
            <a:r>
              <a:rPr lang="en-US" sz="2000" b="1" dirty="0">
                <a:latin typeface="Courier New" pitchFamily="49" charset="0"/>
                <a:cs typeface="Courier New" pitchFamily="49" charset="0"/>
              </a:rPr>
              <a:t>;</a:t>
            </a:r>
          </a:p>
          <a:p>
            <a:pPr>
              <a:lnSpc>
                <a:spcPct val="140000"/>
              </a:lnSpc>
            </a:pPr>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javax.servlet.jsp.JspWriter</a:t>
            </a:r>
            <a:r>
              <a:rPr lang="en-US" sz="2000" b="1" dirty="0">
                <a:latin typeface="Courier New" pitchFamily="49" charset="0"/>
                <a:cs typeface="Courier New" pitchFamily="49" charset="0"/>
              </a:rPr>
              <a:t>;</a:t>
            </a:r>
          </a:p>
          <a:p>
            <a:pPr>
              <a:lnSpc>
                <a:spcPct val="140000"/>
              </a:lnSpc>
            </a:pPr>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javax.servlet.jsp.tagext</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lnSpc>
                <a:spcPct val="140000"/>
              </a:lnSpc>
            </a:pPr>
            <a:r>
              <a:rPr lang="en-US" sz="2000" b="1" dirty="0">
                <a:latin typeface="Courier New" pitchFamily="49" charset="0"/>
                <a:cs typeface="Courier New" pitchFamily="49" charset="0"/>
              </a:rPr>
              <a:t>public class </a:t>
            </a:r>
            <a:r>
              <a:rPr lang="en-US" sz="2000" b="1" dirty="0" err="1">
                <a:latin typeface="Courier New" pitchFamily="49" charset="0"/>
                <a:cs typeface="Courier New" pitchFamily="49" charset="0"/>
              </a:rPr>
              <a:t>ClassicWithoutBody</a:t>
            </a:r>
            <a:r>
              <a:rPr lang="en-US" sz="2000" b="1" dirty="0">
                <a:latin typeface="Courier New" pitchFamily="49" charset="0"/>
                <a:cs typeface="Courier New" pitchFamily="49" charset="0"/>
              </a:rPr>
              <a:t> extends </a:t>
            </a:r>
            <a:r>
              <a:rPr lang="en-US" sz="2000" b="1" dirty="0" err="1">
                <a:solidFill>
                  <a:srgbClr val="006600"/>
                </a:solidFill>
                <a:latin typeface="Courier New" pitchFamily="49" charset="0"/>
                <a:cs typeface="Courier New" pitchFamily="49" charset="0"/>
              </a:rPr>
              <a:t>TagSupport</a:t>
            </a:r>
            <a:r>
              <a:rPr lang="en-US" sz="2000" b="1" dirty="0">
                <a:latin typeface="Courier New" pitchFamily="49" charset="0"/>
                <a:cs typeface="Courier New" pitchFamily="49" charset="0"/>
              </a:rPr>
              <a:t>{</a:t>
            </a:r>
          </a:p>
          <a:p>
            <a:pPr>
              <a:lnSpc>
                <a:spcPct val="140000"/>
              </a:lnSpc>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public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solidFill>
                  <a:srgbClr val="006600"/>
                </a:solidFill>
                <a:latin typeface="Courier New" pitchFamily="49" charset="0"/>
                <a:cs typeface="Courier New" pitchFamily="49" charset="0"/>
              </a:rPr>
              <a:t>doStartTag</a:t>
            </a:r>
            <a:r>
              <a:rPr lang="en-US" sz="2000" b="1" dirty="0">
                <a:latin typeface="Courier New" pitchFamily="49" charset="0"/>
                <a:cs typeface="Courier New" pitchFamily="49" charset="0"/>
              </a:rPr>
              <a:t>() throws </a:t>
            </a:r>
            <a:r>
              <a:rPr lang="en-US" sz="2000" b="1" dirty="0" err="1">
                <a:latin typeface="Courier New" pitchFamily="49" charset="0"/>
                <a:cs typeface="Courier New" pitchFamily="49" charset="0"/>
              </a:rPr>
              <a:t>JspException</a:t>
            </a:r>
            <a:r>
              <a:rPr lang="en-US" sz="2000" b="1" dirty="0">
                <a:latin typeface="Courier New" pitchFamily="49" charset="0"/>
                <a:cs typeface="Courier New" pitchFamily="49" charset="0"/>
              </a:rPr>
              <a:t> {</a:t>
            </a:r>
          </a:p>
          <a:p>
            <a:pPr>
              <a:lnSpc>
                <a:spcPct val="140000"/>
              </a:lnSpc>
            </a:pPr>
            <a:r>
              <a:rPr lang="en-US" sz="2000" b="1" dirty="0" smtClean="0">
                <a:latin typeface="Courier New" pitchFamily="49" charset="0"/>
                <a:cs typeface="Courier New" pitchFamily="49" charset="0"/>
              </a:rPr>
              <a:t>	JspWriter </a:t>
            </a:r>
            <a:r>
              <a:rPr lang="en-US" sz="2000" b="1" dirty="0">
                <a:latin typeface="Courier New" pitchFamily="49" charset="0"/>
                <a:cs typeface="Courier New" pitchFamily="49" charset="0"/>
              </a:rPr>
              <a:t>out=</a:t>
            </a:r>
            <a:r>
              <a:rPr lang="en-US" sz="2000" b="1" dirty="0" err="1">
                <a:latin typeface="Courier New" pitchFamily="49" charset="0"/>
                <a:cs typeface="Courier New" pitchFamily="49" charset="0"/>
              </a:rPr>
              <a:t>pageContext.getOut</a:t>
            </a:r>
            <a:r>
              <a:rPr lang="en-US" sz="2000" b="1" dirty="0">
                <a:latin typeface="Courier New" pitchFamily="49" charset="0"/>
                <a:cs typeface="Courier New" pitchFamily="49" charset="0"/>
              </a:rPr>
              <a:t>();</a:t>
            </a:r>
          </a:p>
          <a:p>
            <a:pPr>
              <a:lnSpc>
                <a:spcPct val="140000"/>
              </a:lnSpc>
            </a:pPr>
            <a:r>
              <a:rPr lang="en-US" sz="2000" b="1" dirty="0" smtClean="0">
                <a:latin typeface="Courier New" pitchFamily="49" charset="0"/>
                <a:cs typeface="Courier New" pitchFamily="49" charset="0"/>
              </a:rPr>
              <a:t>   try</a:t>
            </a:r>
            <a:r>
              <a:rPr lang="en-US" sz="2000" b="1" dirty="0">
                <a:latin typeface="Courier New" pitchFamily="49" charset="0"/>
                <a:cs typeface="Courier New" pitchFamily="49" charset="0"/>
              </a:rPr>
              <a:t>{</a:t>
            </a:r>
          </a:p>
          <a:p>
            <a:pPr>
              <a:lnSpc>
                <a:spcPct val="140000"/>
              </a:lnSpc>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out.println</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Hello!Classic</a:t>
            </a:r>
            <a:r>
              <a:rPr lang="en-US" sz="2000" b="1" dirty="0">
                <a:latin typeface="Courier New" pitchFamily="49" charset="0"/>
                <a:cs typeface="Courier New" pitchFamily="49" charset="0"/>
              </a:rPr>
              <a:t> Tag without Body");</a:t>
            </a:r>
          </a:p>
          <a:p>
            <a:pPr>
              <a:lnSpc>
                <a:spcPct val="140000"/>
              </a:lnSpc>
            </a:pP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catch(</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ie</a:t>
            </a:r>
            <a:r>
              <a:rPr lang="en-US" sz="2000" b="1" dirty="0">
                <a:latin typeface="Courier New" pitchFamily="49" charset="0"/>
                <a:cs typeface="Courier New" pitchFamily="49" charset="0"/>
              </a:rPr>
              <a:t>){ }</a:t>
            </a:r>
          </a:p>
          <a:p>
            <a:pPr>
              <a:lnSpc>
                <a:spcPct val="140000"/>
              </a:lnSpc>
            </a:pPr>
            <a:r>
              <a:rPr lang="en-US" sz="2000" b="1" dirty="0" smtClean="0">
                <a:latin typeface="Courier New" pitchFamily="49" charset="0"/>
                <a:cs typeface="Courier New" pitchFamily="49" charset="0"/>
              </a:rPr>
              <a:t>	return </a:t>
            </a:r>
            <a:r>
              <a:rPr lang="en-US" sz="2000" b="1" dirty="0">
                <a:solidFill>
                  <a:srgbClr val="006600"/>
                </a:solidFill>
                <a:latin typeface="Courier New" pitchFamily="49" charset="0"/>
                <a:cs typeface="Courier New" pitchFamily="49" charset="0"/>
              </a:rPr>
              <a:t>SKIP_BODY</a:t>
            </a:r>
            <a:r>
              <a:rPr lang="en-US" sz="2000" b="1" i="1" dirty="0" smtClean="0">
                <a:latin typeface="Courier New" pitchFamily="49" charset="0"/>
                <a:cs typeface="Courier New" pitchFamily="49" charset="0"/>
              </a:rPr>
              <a:t>;</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lnSpc>
                <a:spcPct val="140000"/>
              </a:lnSpc>
            </a:pPr>
            <a:r>
              <a:rPr lang="en-US" sz="2000" b="1" dirty="0">
                <a:latin typeface="Courier New" pitchFamily="49" charset="0"/>
                <a:cs typeface="Courier New" pitchFamily="49" charset="0"/>
              </a:rPr>
              <a:t>}</a:t>
            </a:r>
          </a:p>
        </p:txBody>
      </p:sp>
    </p:spTree>
    <p:extLst>
      <p:ext uri="{BB962C8B-B14F-4D97-AF65-F5344CB8AC3E}">
        <p14:creationId xmlns="" xmlns:p14="http://schemas.microsoft.com/office/powerpoint/2010/main" val="25781269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F95140A-F90E-4BFC-8371-B4423D357B64}" type="slidenum">
              <a:rPr lang="en-US" smtClean="0"/>
              <a:pPr>
                <a:defRPr/>
              </a:pPr>
              <a:t>41</a:t>
            </a:fld>
            <a:endParaRPr lang="en-US"/>
          </a:p>
        </p:txBody>
      </p:sp>
      <p:sp>
        <p:nvSpPr>
          <p:cNvPr id="4" name="Rectangle 3"/>
          <p:cNvSpPr/>
          <p:nvPr/>
        </p:nvSpPr>
        <p:spPr>
          <a:xfrm>
            <a:off x="132692" y="435022"/>
            <a:ext cx="8782708" cy="6124754"/>
          </a:xfrm>
          <a:prstGeom prst="rect">
            <a:avLst/>
          </a:prstGeom>
        </p:spPr>
        <p:txBody>
          <a:bodyPr wrap="square">
            <a:spAutoFit/>
          </a:bodyPr>
          <a:lstStyle/>
          <a:p>
            <a:pPr>
              <a:lnSpc>
                <a:spcPct val="140000"/>
              </a:lnSpc>
            </a:pPr>
            <a:r>
              <a:rPr lang="en-US" sz="2000" b="1" dirty="0">
                <a:latin typeface="Courier New" pitchFamily="49" charset="0"/>
                <a:cs typeface="Courier New" pitchFamily="49" charset="0"/>
              </a:rPr>
              <a:t>&lt;?xml version="1.0" encoding="UTF-8"?&gt;</a:t>
            </a:r>
          </a:p>
          <a:p>
            <a:pPr>
              <a:lnSpc>
                <a:spcPct val="140000"/>
              </a:lnSpc>
            </a:pPr>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taglib</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xmlns</a:t>
            </a:r>
            <a:r>
              <a:rPr lang="en-US" sz="2000" b="1" dirty="0">
                <a:latin typeface="Courier New" pitchFamily="49" charset="0"/>
                <a:cs typeface="Courier New" pitchFamily="49" charset="0"/>
              </a:rPr>
              <a:t>="http://java.sun.com/xml/ns/j2ee"</a:t>
            </a:r>
          </a:p>
          <a:p>
            <a:pPr>
              <a:lnSpc>
                <a:spcPct val="140000"/>
              </a:lnSpc>
            </a:pPr>
            <a:r>
              <a:rPr lang="en-US" sz="2000" b="1" dirty="0" err="1">
                <a:latin typeface="Courier New" pitchFamily="49" charset="0"/>
                <a:cs typeface="Courier New" pitchFamily="49" charset="0"/>
              </a:rPr>
              <a:t>xmlns:xsi</a:t>
            </a:r>
            <a:r>
              <a:rPr lang="en-US" sz="2000" b="1" dirty="0">
                <a:latin typeface="Courier New" pitchFamily="49" charset="0"/>
                <a:cs typeface="Courier New" pitchFamily="49" charset="0"/>
              </a:rPr>
              <a:t>="http://www.w3.org/2001/XMLSchema-instance"</a:t>
            </a:r>
          </a:p>
          <a:p>
            <a:pPr>
              <a:lnSpc>
                <a:spcPct val="140000"/>
              </a:lnSpc>
            </a:pPr>
            <a:r>
              <a:rPr lang="en-US" sz="2000" b="1" dirty="0" err="1">
                <a:latin typeface="Courier New" pitchFamily="49" charset="0"/>
                <a:cs typeface="Courier New" pitchFamily="49" charset="0"/>
              </a:rPr>
              <a:t>xsi:schemaLocation</a:t>
            </a:r>
            <a:r>
              <a:rPr lang="en-US" sz="2000" b="1" dirty="0">
                <a:latin typeface="Courier New" pitchFamily="49" charset="0"/>
                <a:cs typeface="Courier New" pitchFamily="49" charset="0"/>
              </a:rPr>
              <a:t>="http://java.sun.com/xml/ns/j2ee/web-jsptaglibrary_2_0.xsd" version="2.0"&gt;</a:t>
            </a:r>
          </a:p>
          <a:p>
            <a:pPr>
              <a:lnSpc>
                <a:spcPct val="140000"/>
              </a:lnSpc>
            </a:pPr>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tlib</a:t>
            </a:r>
            <a:r>
              <a:rPr lang="en-US" sz="2000" b="1" dirty="0">
                <a:latin typeface="Courier New" pitchFamily="49" charset="0"/>
                <a:cs typeface="Courier New" pitchFamily="49" charset="0"/>
              </a:rPr>
              <a:t>-version&gt; 1.2&lt;/</a:t>
            </a:r>
            <a:r>
              <a:rPr lang="en-US" sz="2000" b="1" dirty="0" err="1">
                <a:latin typeface="Courier New" pitchFamily="49" charset="0"/>
                <a:cs typeface="Courier New" pitchFamily="49" charset="0"/>
              </a:rPr>
              <a:t>tlib</a:t>
            </a:r>
            <a:r>
              <a:rPr lang="en-US" sz="2000" b="1" dirty="0">
                <a:latin typeface="Courier New" pitchFamily="49" charset="0"/>
                <a:cs typeface="Courier New" pitchFamily="49" charset="0"/>
              </a:rPr>
              <a:t>-version&gt;</a:t>
            </a:r>
          </a:p>
          <a:p>
            <a:pPr>
              <a:lnSpc>
                <a:spcPct val="140000"/>
              </a:lnSpc>
            </a:pPr>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uri</a:t>
            </a:r>
            <a:r>
              <a:rPr lang="en-US" sz="2000" b="1" dirty="0">
                <a:latin typeface="Courier New" pitchFamily="49" charset="0"/>
                <a:cs typeface="Courier New" pitchFamily="49" charset="0"/>
              </a:rPr>
              <a:t>&gt;</a:t>
            </a:r>
            <a:r>
              <a:rPr lang="en-US" sz="2000" b="1" dirty="0" err="1">
                <a:latin typeface="Courier New" pitchFamily="49" charset="0"/>
                <a:cs typeface="Courier New" pitchFamily="49" charset="0"/>
              </a:rPr>
              <a:t>ClassicTag</a:t>
            </a:r>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uri</a:t>
            </a:r>
            <a:r>
              <a:rPr lang="en-US" sz="2000" b="1" dirty="0">
                <a:latin typeface="Courier New" pitchFamily="49" charset="0"/>
                <a:cs typeface="Courier New" pitchFamily="49" charset="0"/>
              </a:rPr>
              <a:t>&gt;</a:t>
            </a:r>
          </a:p>
          <a:p>
            <a:pPr>
              <a:lnSpc>
                <a:spcPct val="140000"/>
              </a:lnSpc>
            </a:pPr>
            <a:r>
              <a:rPr lang="en-US" sz="2000" b="1" dirty="0">
                <a:latin typeface="Courier New" pitchFamily="49" charset="0"/>
                <a:cs typeface="Courier New" pitchFamily="49" charset="0"/>
              </a:rPr>
              <a:t>&lt;tag&gt;</a:t>
            </a:r>
          </a:p>
          <a:p>
            <a:pPr>
              <a:lnSpc>
                <a:spcPct val="140000"/>
              </a:lnSpc>
            </a:pPr>
            <a:r>
              <a:rPr lang="en-US" sz="2000" b="1" dirty="0">
                <a:latin typeface="Courier New" pitchFamily="49" charset="0"/>
                <a:cs typeface="Courier New" pitchFamily="49" charset="0"/>
              </a:rPr>
              <a:t>&lt;description&gt;Classic tag without body&lt;/description&gt;</a:t>
            </a:r>
          </a:p>
          <a:p>
            <a:pPr>
              <a:lnSpc>
                <a:spcPct val="140000"/>
              </a:lnSpc>
            </a:pPr>
            <a:r>
              <a:rPr lang="en-US" sz="2000" b="1" dirty="0">
                <a:latin typeface="Courier New" pitchFamily="49" charset="0"/>
                <a:cs typeface="Courier New" pitchFamily="49" charset="0"/>
              </a:rPr>
              <a:t>&lt;name&gt;</a:t>
            </a:r>
            <a:r>
              <a:rPr lang="en-US" sz="2000" b="1" dirty="0" err="1">
                <a:latin typeface="Courier New" pitchFamily="49" charset="0"/>
                <a:cs typeface="Courier New" pitchFamily="49" charset="0"/>
              </a:rPr>
              <a:t>ClassicNoBody</a:t>
            </a:r>
            <a:r>
              <a:rPr lang="en-US" sz="2000" b="1" dirty="0">
                <a:latin typeface="Courier New" pitchFamily="49" charset="0"/>
                <a:cs typeface="Courier New" pitchFamily="49" charset="0"/>
              </a:rPr>
              <a:t>&lt;/name&gt;</a:t>
            </a:r>
          </a:p>
          <a:p>
            <a:pPr>
              <a:lnSpc>
                <a:spcPct val="140000"/>
              </a:lnSpc>
            </a:pPr>
            <a:r>
              <a:rPr lang="en-US" sz="2000" b="1" dirty="0">
                <a:latin typeface="Courier New" pitchFamily="49" charset="0"/>
                <a:cs typeface="Courier New" pitchFamily="49" charset="0"/>
              </a:rPr>
              <a:t>&lt;tag-class&gt;</a:t>
            </a:r>
            <a:r>
              <a:rPr lang="en-US" sz="2000" b="1" dirty="0" err="1">
                <a:latin typeface="Courier New" pitchFamily="49" charset="0"/>
                <a:cs typeface="Courier New" pitchFamily="49" charset="0"/>
              </a:rPr>
              <a:t>classic.ClassicWithoutBody</a:t>
            </a:r>
            <a:r>
              <a:rPr lang="en-US" sz="2000" b="1" dirty="0">
                <a:latin typeface="Courier New" pitchFamily="49" charset="0"/>
                <a:cs typeface="Courier New" pitchFamily="49" charset="0"/>
              </a:rPr>
              <a:t>&lt;/tag-class&gt;</a:t>
            </a:r>
          </a:p>
          <a:p>
            <a:pPr>
              <a:lnSpc>
                <a:spcPct val="140000"/>
              </a:lnSpc>
            </a:pPr>
            <a:r>
              <a:rPr lang="en-US" sz="2000" b="1" dirty="0">
                <a:latin typeface="Courier New" pitchFamily="49" charset="0"/>
                <a:cs typeface="Courier New" pitchFamily="49" charset="0"/>
              </a:rPr>
              <a:t>&lt;body-content&gt;</a:t>
            </a:r>
            <a:r>
              <a:rPr lang="en-US" sz="2000" b="1" dirty="0">
                <a:solidFill>
                  <a:srgbClr val="002060"/>
                </a:solidFill>
                <a:latin typeface="Courier New" pitchFamily="49" charset="0"/>
                <a:cs typeface="Courier New" pitchFamily="49" charset="0"/>
              </a:rPr>
              <a:t>empty</a:t>
            </a:r>
            <a:r>
              <a:rPr lang="en-US" sz="2000" b="1" dirty="0">
                <a:latin typeface="Courier New" pitchFamily="49" charset="0"/>
                <a:cs typeface="Courier New" pitchFamily="49" charset="0"/>
              </a:rPr>
              <a:t>&lt;/body-content&gt;</a:t>
            </a:r>
          </a:p>
          <a:p>
            <a:pPr>
              <a:lnSpc>
                <a:spcPct val="140000"/>
              </a:lnSpc>
            </a:pPr>
            <a:r>
              <a:rPr lang="en-US" sz="2000" b="1" dirty="0">
                <a:latin typeface="Courier New" pitchFamily="49" charset="0"/>
                <a:cs typeface="Courier New" pitchFamily="49" charset="0"/>
              </a:rPr>
              <a:t>&lt;/tag</a:t>
            </a:r>
            <a:r>
              <a:rPr lang="en-US" sz="2000" b="1" dirty="0" smtClean="0">
                <a:latin typeface="Courier New" pitchFamily="49" charset="0"/>
                <a:cs typeface="Courier New" pitchFamily="49" charset="0"/>
              </a:rPr>
              <a:t>&gt;</a:t>
            </a:r>
            <a:endParaRPr lang="en-US" sz="2000" b="1" dirty="0">
              <a:latin typeface="Courier New" pitchFamily="49" charset="0"/>
              <a:cs typeface="Courier New" pitchFamily="49" charset="0"/>
            </a:endParaRPr>
          </a:p>
          <a:p>
            <a:pPr>
              <a:lnSpc>
                <a:spcPct val="140000"/>
              </a:lnSpc>
            </a:pPr>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taglib</a:t>
            </a:r>
            <a:r>
              <a:rPr lang="en-US" sz="2000" dirty="0"/>
              <a:t>&gt;</a:t>
            </a:r>
          </a:p>
        </p:txBody>
      </p:sp>
      <p:sp>
        <p:nvSpPr>
          <p:cNvPr id="5" name="TextBox 4"/>
          <p:cNvSpPr txBox="1"/>
          <p:nvPr/>
        </p:nvSpPr>
        <p:spPr>
          <a:xfrm>
            <a:off x="6613634" y="91231"/>
            <a:ext cx="1828800" cy="400110"/>
          </a:xfrm>
          <a:prstGeom prst="rect">
            <a:avLst/>
          </a:prstGeom>
          <a:noFill/>
        </p:spPr>
        <p:txBody>
          <a:bodyPr wrap="square" rtlCol="0">
            <a:spAutoFit/>
          </a:bodyPr>
          <a:lstStyle/>
          <a:p>
            <a:r>
              <a:rPr lang="en-US" sz="2000" u="sng" dirty="0" err="1" smtClean="0">
                <a:solidFill>
                  <a:srgbClr val="002060"/>
                </a:solidFill>
              </a:rPr>
              <a:t>classic.tld</a:t>
            </a:r>
            <a:endParaRPr lang="en-US" sz="2000" u="sng" dirty="0">
              <a:solidFill>
                <a:srgbClr val="002060"/>
              </a:solidFill>
            </a:endParaRPr>
          </a:p>
        </p:txBody>
      </p:sp>
      <p:sp>
        <p:nvSpPr>
          <p:cNvPr id="6" name="TextBox 5"/>
          <p:cNvSpPr txBox="1"/>
          <p:nvPr/>
        </p:nvSpPr>
        <p:spPr>
          <a:xfrm>
            <a:off x="4114800" y="5867400"/>
            <a:ext cx="4800600" cy="400110"/>
          </a:xfrm>
          <a:prstGeom prst="rect">
            <a:avLst/>
          </a:prstGeom>
          <a:noFill/>
        </p:spPr>
        <p:txBody>
          <a:bodyPr wrap="square" rtlCol="0">
            <a:spAutoFit/>
          </a:bodyPr>
          <a:lstStyle/>
          <a:p>
            <a:r>
              <a:rPr lang="en-US" sz="2000" dirty="0" smtClean="0">
                <a:solidFill>
                  <a:srgbClr val="002060"/>
                </a:solidFill>
              </a:rPr>
              <a:t>Created in the same way as Simple tags</a:t>
            </a:r>
            <a:endParaRPr lang="en-US" sz="2000" dirty="0">
              <a:solidFill>
                <a:srgbClr val="002060"/>
              </a:solidFill>
            </a:endParaRPr>
          </a:p>
        </p:txBody>
      </p:sp>
    </p:spTree>
    <p:extLst>
      <p:ext uri="{BB962C8B-B14F-4D97-AF65-F5344CB8AC3E}">
        <p14:creationId xmlns="" xmlns:p14="http://schemas.microsoft.com/office/powerpoint/2010/main" val="23174307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AE5D2A2-769B-4F61-BB6E-43FBFD2198B6}" type="slidenum">
              <a:rPr lang="en-US" smtClean="0"/>
              <a:pPr>
                <a:defRPr/>
              </a:pPr>
              <a:t>42</a:t>
            </a:fld>
            <a:endParaRPr lang="en-US"/>
          </a:p>
        </p:txBody>
      </p:sp>
      <p:sp>
        <p:nvSpPr>
          <p:cNvPr id="3" name="Rectangle 2"/>
          <p:cNvSpPr/>
          <p:nvPr/>
        </p:nvSpPr>
        <p:spPr>
          <a:xfrm>
            <a:off x="34158" y="152399"/>
            <a:ext cx="8957441" cy="6555641"/>
          </a:xfrm>
          <a:prstGeom prst="rect">
            <a:avLst/>
          </a:prstGeom>
        </p:spPr>
        <p:txBody>
          <a:bodyPr wrap="square">
            <a:spAutoFit/>
          </a:bodyPr>
          <a:lstStyle/>
          <a:p>
            <a:r>
              <a:rPr lang="en-US" sz="2000" b="1" dirty="0">
                <a:latin typeface="Courier New" pitchFamily="49" charset="0"/>
                <a:cs typeface="Courier New" pitchFamily="49" charset="0"/>
              </a:rPr>
              <a:t>&lt;?xml version="1.0" encoding="UTF-8"?&gt;</a:t>
            </a:r>
          </a:p>
          <a:p>
            <a:r>
              <a:rPr lang="en-US" sz="2000" b="1" dirty="0">
                <a:latin typeface="Courier New" pitchFamily="49" charset="0"/>
                <a:cs typeface="Courier New" pitchFamily="49" charset="0"/>
              </a:rPr>
              <a:t>&lt;web-app </a:t>
            </a:r>
            <a:r>
              <a:rPr lang="en-US" sz="2000" b="1" dirty="0" err="1">
                <a:latin typeface="Courier New" pitchFamily="49" charset="0"/>
                <a:cs typeface="Courier New" pitchFamily="49" charset="0"/>
              </a:rPr>
              <a:t>xmlns:xsi</a:t>
            </a:r>
            <a:r>
              <a:rPr lang="en-US" sz="2000" b="1" dirty="0">
                <a:latin typeface="Courier New" pitchFamily="49" charset="0"/>
                <a:cs typeface="Courier New" pitchFamily="49" charset="0"/>
              </a:rPr>
              <a:t>="http://www.w3.org/2001/XMLSchema-instance" </a:t>
            </a:r>
            <a:r>
              <a:rPr lang="en-US" sz="2000" b="1" dirty="0" err="1">
                <a:latin typeface="Courier New" pitchFamily="49" charset="0"/>
                <a:cs typeface="Courier New" pitchFamily="49" charset="0"/>
              </a:rPr>
              <a:t>xmlns</a:t>
            </a:r>
            <a:r>
              <a:rPr lang="en-US" sz="2000" b="1" dirty="0">
                <a:latin typeface="Courier New" pitchFamily="49" charset="0"/>
                <a:cs typeface="Courier New" pitchFamily="49" charset="0"/>
              </a:rPr>
              <a:t>="http://java.sun.com/xml/ns/</a:t>
            </a:r>
            <a:r>
              <a:rPr lang="en-US" sz="2000" b="1" dirty="0" err="1">
                <a:latin typeface="Courier New" pitchFamily="49" charset="0"/>
                <a:cs typeface="Courier New" pitchFamily="49" charset="0"/>
              </a:rPr>
              <a:t>javaee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xmlns:web</a:t>
            </a:r>
            <a:r>
              <a:rPr lang="en-US" sz="2000" b="1" dirty="0">
                <a:latin typeface="Courier New" pitchFamily="49" charset="0"/>
                <a:cs typeface="Courier New" pitchFamily="49" charset="0"/>
              </a:rPr>
              <a:t>="http://java.sun.com/xml/ns/</a:t>
            </a:r>
            <a:r>
              <a:rPr lang="en-US" sz="2000" b="1" dirty="0" err="1">
                <a:latin typeface="Courier New" pitchFamily="49" charset="0"/>
                <a:cs typeface="Courier New" pitchFamily="49" charset="0"/>
              </a:rPr>
              <a:t>javaee</a:t>
            </a:r>
            <a:r>
              <a:rPr lang="en-US" sz="2000" b="1" dirty="0">
                <a:latin typeface="Courier New" pitchFamily="49" charset="0"/>
                <a:cs typeface="Courier New" pitchFamily="49" charset="0"/>
              </a:rPr>
              <a:t>/web-app_2_5.xsd" </a:t>
            </a:r>
            <a:r>
              <a:rPr lang="en-US" sz="2000" b="1" dirty="0" err="1">
                <a:latin typeface="Courier New" pitchFamily="49" charset="0"/>
                <a:cs typeface="Courier New" pitchFamily="49" charset="0"/>
              </a:rPr>
              <a:t>xsi:schemaLocation</a:t>
            </a:r>
            <a:r>
              <a:rPr lang="en-US" sz="2000" b="1" dirty="0">
                <a:latin typeface="Courier New" pitchFamily="49" charset="0"/>
                <a:cs typeface="Courier New" pitchFamily="49" charset="0"/>
              </a:rPr>
              <a:t>="http://java.sun.com/xml/ns/</a:t>
            </a:r>
            <a:r>
              <a:rPr lang="en-US" sz="2000" b="1" dirty="0" err="1">
                <a:latin typeface="Courier New" pitchFamily="49" charset="0"/>
                <a:cs typeface="Courier New" pitchFamily="49" charset="0"/>
              </a:rPr>
              <a:t>javaee</a:t>
            </a:r>
            <a:r>
              <a:rPr lang="en-US" sz="2000" b="1" dirty="0">
                <a:latin typeface="Courier New" pitchFamily="49" charset="0"/>
                <a:cs typeface="Courier New" pitchFamily="49" charset="0"/>
              </a:rPr>
              <a:t> http://java.sun.com/xml/ns/javaee/web-app_3_0.xsd" id="</a:t>
            </a:r>
            <a:r>
              <a:rPr lang="en-US" sz="2000" b="1" dirty="0" err="1">
                <a:latin typeface="Courier New" pitchFamily="49" charset="0"/>
                <a:cs typeface="Courier New" pitchFamily="49" charset="0"/>
              </a:rPr>
              <a:t>WebApp_ID</a:t>
            </a:r>
            <a:r>
              <a:rPr lang="en-US" sz="2000" b="1" dirty="0">
                <a:latin typeface="Courier New" pitchFamily="49" charset="0"/>
                <a:cs typeface="Courier New" pitchFamily="49" charset="0"/>
              </a:rPr>
              <a:t>" version="3.0"&gt;</a:t>
            </a:r>
          </a:p>
          <a:p>
            <a:r>
              <a:rPr lang="en-US" sz="2000" b="1" dirty="0">
                <a:latin typeface="Courier New" pitchFamily="49" charset="0"/>
                <a:cs typeface="Courier New" pitchFamily="49" charset="0"/>
              </a:rPr>
              <a:t>  &lt;display-name&gt;</a:t>
            </a:r>
            <a:r>
              <a:rPr lang="en-US" sz="2000" b="1" dirty="0" err="1">
                <a:latin typeface="Courier New" pitchFamily="49" charset="0"/>
                <a:cs typeface="Courier New" pitchFamily="49" charset="0"/>
              </a:rPr>
              <a:t>SimpleTagEx</a:t>
            </a:r>
            <a:r>
              <a:rPr lang="en-US" sz="2000" b="1" dirty="0">
                <a:latin typeface="Courier New" pitchFamily="49" charset="0"/>
                <a:cs typeface="Courier New" pitchFamily="49" charset="0"/>
              </a:rPr>
              <a:t>&lt;/display-name&gt;</a:t>
            </a:r>
          </a:p>
          <a:p>
            <a:r>
              <a:rPr lang="en-US" sz="2000" b="1" dirty="0">
                <a:latin typeface="Courier New" pitchFamily="49" charset="0"/>
                <a:cs typeface="Courier New" pitchFamily="49" charset="0"/>
              </a:rPr>
              <a:t>  &lt;welcome-file-list&gt;</a:t>
            </a:r>
          </a:p>
          <a:p>
            <a:r>
              <a:rPr lang="en-US" sz="2000" b="1" dirty="0">
                <a:latin typeface="Courier New" pitchFamily="49" charset="0"/>
                <a:cs typeface="Courier New" pitchFamily="49" charset="0"/>
              </a:rPr>
              <a:t>    &lt;welcome-file&gt;index.html&lt;/welcome-file&gt;</a:t>
            </a:r>
          </a:p>
          <a:p>
            <a:r>
              <a:rPr lang="en-US" sz="2000" b="1" dirty="0">
                <a:latin typeface="Courier New" pitchFamily="49" charset="0"/>
                <a:cs typeface="Courier New" pitchFamily="49" charset="0"/>
              </a:rPr>
              <a:t>  &lt;/welcome-file-list&gt;</a:t>
            </a:r>
          </a:p>
          <a:p>
            <a:endParaRPr lang="en-US" sz="2000" b="1" dirty="0">
              <a:latin typeface="Courier New" pitchFamily="49" charset="0"/>
              <a:cs typeface="Courier New" pitchFamily="49" charset="0"/>
            </a:endParaRPr>
          </a:p>
          <a:p>
            <a:pPr lvl="1"/>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jsp-config</a:t>
            </a:r>
            <a:r>
              <a:rPr lang="en-US" sz="2000" b="1" dirty="0">
                <a:solidFill>
                  <a:srgbClr val="006600"/>
                </a:solidFill>
                <a:latin typeface="Courier New" pitchFamily="49" charset="0"/>
                <a:cs typeface="Courier New" pitchFamily="49" charset="0"/>
              </a:rPr>
              <a:t>&gt;</a:t>
            </a:r>
          </a:p>
          <a:p>
            <a:pPr lvl="1"/>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taglib</a:t>
            </a:r>
            <a:r>
              <a:rPr lang="en-US" sz="2000" b="1" dirty="0">
                <a:solidFill>
                  <a:srgbClr val="006600"/>
                </a:solidFill>
                <a:latin typeface="Courier New" pitchFamily="49" charset="0"/>
                <a:cs typeface="Courier New" pitchFamily="49" charset="0"/>
              </a:rPr>
              <a:t>&gt;</a:t>
            </a:r>
          </a:p>
          <a:p>
            <a:pPr lvl="1"/>
            <a:r>
              <a:rPr lang="en-US" sz="2000" b="1" dirty="0">
                <a:solidFill>
                  <a:srgbClr val="006600"/>
                </a:solidFill>
                <a:latin typeface="Courier New" pitchFamily="49" charset="0"/>
                <a:cs typeface="Courier New" pitchFamily="49" charset="0"/>
              </a:rPr>
              <a:t>   &lt;</a:t>
            </a:r>
            <a:r>
              <a:rPr lang="en-US" sz="2000" b="1" dirty="0" err="1">
                <a:solidFill>
                  <a:srgbClr val="006600"/>
                </a:solidFill>
                <a:latin typeface="Courier New" pitchFamily="49" charset="0"/>
                <a:cs typeface="Courier New" pitchFamily="49" charset="0"/>
              </a:rPr>
              <a:t>taglib-uri</a:t>
            </a:r>
            <a:r>
              <a:rPr lang="en-US" sz="2000" b="1" dirty="0">
                <a:solidFill>
                  <a:srgbClr val="006600"/>
                </a:solidFill>
                <a:latin typeface="Courier New" pitchFamily="49" charset="0"/>
                <a:cs typeface="Courier New" pitchFamily="49" charset="0"/>
              </a:rPr>
              <a:t>&gt;/</a:t>
            </a:r>
            <a:r>
              <a:rPr lang="en-US" sz="2000" b="1" dirty="0" err="1">
                <a:solidFill>
                  <a:srgbClr val="006600"/>
                </a:solidFill>
                <a:latin typeface="Courier New" pitchFamily="49" charset="0"/>
                <a:cs typeface="Courier New" pitchFamily="49" charset="0"/>
              </a:rPr>
              <a:t>ClassicTag</a:t>
            </a: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taglib-uri</a:t>
            </a:r>
            <a:r>
              <a:rPr lang="en-US" sz="2000" b="1" dirty="0">
                <a:solidFill>
                  <a:srgbClr val="006600"/>
                </a:solidFill>
                <a:latin typeface="Courier New" pitchFamily="49" charset="0"/>
                <a:cs typeface="Courier New" pitchFamily="49" charset="0"/>
              </a:rPr>
              <a:t>&gt;</a:t>
            </a:r>
          </a:p>
          <a:p>
            <a:pPr lvl="1"/>
            <a:r>
              <a:rPr lang="en-US" sz="2000" b="1" dirty="0">
                <a:solidFill>
                  <a:srgbClr val="006600"/>
                </a:solidFill>
                <a:latin typeface="Courier New" pitchFamily="49" charset="0"/>
                <a:cs typeface="Courier New" pitchFamily="49" charset="0"/>
              </a:rPr>
              <a:t>   &lt;</a:t>
            </a:r>
            <a:r>
              <a:rPr lang="en-US" sz="2000" b="1" dirty="0" err="1">
                <a:solidFill>
                  <a:srgbClr val="006600"/>
                </a:solidFill>
                <a:latin typeface="Courier New" pitchFamily="49" charset="0"/>
                <a:cs typeface="Courier New" pitchFamily="49" charset="0"/>
              </a:rPr>
              <a:t>taglib</a:t>
            </a:r>
            <a:r>
              <a:rPr lang="en-US" sz="2000" b="1" dirty="0">
                <a:solidFill>
                  <a:srgbClr val="006600"/>
                </a:solidFill>
                <a:latin typeface="Courier New" pitchFamily="49" charset="0"/>
                <a:cs typeface="Courier New" pitchFamily="49" charset="0"/>
              </a:rPr>
              <a:t>-location&gt;/WEB-INF/</a:t>
            </a:r>
            <a:r>
              <a:rPr lang="en-US" sz="2000" b="1" dirty="0" err="1">
                <a:solidFill>
                  <a:srgbClr val="006600"/>
                </a:solidFill>
                <a:latin typeface="Courier New" pitchFamily="49" charset="0"/>
                <a:cs typeface="Courier New" pitchFamily="49" charset="0"/>
              </a:rPr>
              <a:t>tlds</a:t>
            </a:r>
            <a:r>
              <a:rPr lang="en-US" sz="2000" b="1" dirty="0">
                <a:solidFill>
                  <a:srgbClr val="006600"/>
                </a:solidFill>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classic.tld</a:t>
            </a: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taglib</a:t>
            </a:r>
            <a:r>
              <a:rPr lang="en-US" sz="2000" b="1" dirty="0">
                <a:solidFill>
                  <a:srgbClr val="006600"/>
                </a:solidFill>
                <a:latin typeface="Courier New" pitchFamily="49" charset="0"/>
                <a:cs typeface="Courier New" pitchFamily="49" charset="0"/>
              </a:rPr>
              <a:t>-location&gt;</a:t>
            </a:r>
          </a:p>
          <a:p>
            <a:pPr lvl="1"/>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taglib</a:t>
            </a:r>
            <a:r>
              <a:rPr lang="en-US" sz="2000" b="1" dirty="0">
                <a:solidFill>
                  <a:srgbClr val="006600"/>
                </a:solidFill>
                <a:latin typeface="Courier New" pitchFamily="49" charset="0"/>
                <a:cs typeface="Courier New" pitchFamily="49" charset="0"/>
              </a:rPr>
              <a:t>&gt;</a:t>
            </a:r>
          </a:p>
          <a:p>
            <a:pPr lvl="1"/>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jsp-config</a:t>
            </a:r>
            <a:r>
              <a:rPr lang="en-US" sz="2000" b="1" dirty="0" smtClean="0">
                <a:solidFill>
                  <a:srgbClr val="006600"/>
                </a:solidFill>
                <a:latin typeface="Courier New" pitchFamily="49" charset="0"/>
                <a:cs typeface="Courier New" pitchFamily="49" charset="0"/>
              </a:rPr>
              <a:t>&gt;</a:t>
            </a:r>
            <a:endParaRPr lang="en-US" sz="2000" b="1" dirty="0">
              <a:solidFill>
                <a:srgbClr val="006600"/>
              </a:solidFill>
              <a:latin typeface="Courier New" pitchFamily="49" charset="0"/>
              <a:cs typeface="Courier New" pitchFamily="49" charset="0"/>
            </a:endParaRPr>
          </a:p>
          <a:p>
            <a:r>
              <a:rPr lang="en-US" sz="2000" b="1" dirty="0">
                <a:latin typeface="Courier New" pitchFamily="49" charset="0"/>
                <a:cs typeface="Courier New" pitchFamily="49" charset="0"/>
              </a:rPr>
              <a:t>&lt;/web-app&gt;</a:t>
            </a:r>
          </a:p>
        </p:txBody>
      </p:sp>
      <p:sp>
        <p:nvSpPr>
          <p:cNvPr id="4" name="TextBox 3"/>
          <p:cNvSpPr txBox="1"/>
          <p:nvPr/>
        </p:nvSpPr>
        <p:spPr>
          <a:xfrm>
            <a:off x="6705600" y="59700"/>
            <a:ext cx="1828800" cy="400110"/>
          </a:xfrm>
          <a:prstGeom prst="rect">
            <a:avLst/>
          </a:prstGeom>
          <a:noFill/>
        </p:spPr>
        <p:txBody>
          <a:bodyPr wrap="square" rtlCol="0">
            <a:spAutoFit/>
          </a:bodyPr>
          <a:lstStyle/>
          <a:p>
            <a:r>
              <a:rPr lang="en-US" sz="2000" u="sng" dirty="0" smtClean="0">
                <a:solidFill>
                  <a:srgbClr val="002060"/>
                </a:solidFill>
              </a:rPr>
              <a:t>web.xml</a:t>
            </a:r>
            <a:endParaRPr lang="en-US" sz="2000" u="sng" dirty="0">
              <a:solidFill>
                <a:srgbClr val="002060"/>
              </a:solidFill>
            </a:endParaRPr>
          </a:p>
        </p:txBody>
      </p:sp>
      <p:sp>
        <p:nvSpPr>
          <p:cNvPr id="5" name="TextBox 4"/>
          <p:cNvSpPr txBox="1"/>
          <p:nvPr/>
        </p:nvSpPr>
        <p:spPr>
          <a:xfrm>
            <a:off x="4091152" y="5867400"/>
            <a:ext cx="4800600" cy="400110"/>
          </a:xfrm>
          <a:prstGeom prst="rect">
            <a:avLst/>
          </a:prstGeom>
          <a:noFill/>
        </p:spPr>
        <p:txBody>
          <a:bodyPr wrap="square" rtlCol="0">
            <a:spAutoFit/>
          </a:bodyPr>
          <a:lstStyle/>
          <a:p>
            <a:r>
              <a:rPr lang="en-US" sz="2000" dirty="0" smtClean="0">
                <a:solidFill>
                  <a:srgbClr val="002060"/>
                </a:solidFill>
              </a:rPr>
              <a:t>Same entries as that of a simple tag</a:t>
            </a:r>
            <a:endParaRPr lang="en-US" sz="2000" dirty="0">
              <a:solidFill>
                <a:srgbClr val="002060"/>
              </a:solidFill>
            </a:endParaRPr>
          </a:p>
        </p:txBody>
      </p:sp>
    </p:spTree>
    <p:extLst>
      <p:ext uri="{BB962C8B-B14F-4D97-AF65-F5344CB8AC3E}">
        <p14:creationId xmlns="" xmlns:p14="http://schemas.microsoft.com/office/powerpoint/2010/main" val="6550097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7772400" cy="1143000"/>
          </a:xfrm>
        </p:spPr>
        <p:txBody>
          <a:bodyPr/>
          <a:lstStyle/>
          <a:p>
            <a:r>
              <a:rPr lang="en-US" dirty="0" smtClean="0"/>
              <a:t>JSP and execution</a:t>
            </a:r>
            <a:endParaRPr lang="en-US" dirty="0"/>
          </a:p>
        </p:txBody>
      </p:sp>
      <p:sp>
        <p:nvSpPr>
          <p:cNvPr id="2" name="Slide Number Placeholder 1"/>
          <p:cNvSpPr>
            <a:spLocks noGrp="1"/>
          </p:cNvSpPr>
          <p:nvPr>
            <p:ph type="sldNum" sz="quarter" idx="12"/>
          </p:nvPr>
        </p:nvSpPr>
        <p:spPr/>
        <p:txBody>
          <a:bodyPr/>
          <a:lstStyle/>
          <a:p>
            <a:pPr>
              <a:defRPr/>
            </a:pPr>
            <a:fld id="{4AE5D2A2-769B-4F61-BB6E-43FBFD2198B6}" type="slidenum">
              <a:rPr lang="en-US" smtClean="0"/>
              <a:pPr>
                <a:defRPr/>
              </a:pPr>
              <a:t>43</a:t>
            </a:fld>
            <a:endParaRPr lang="en-US"/>
          </a:p>
        </p:txBody>
      </p:sp>
      <p:sp>
        <p:nvSpPr>
          <p:cNvPr id="4" name="Rectangle 3"/>
          <p:cNvSpPr/>
          <p:nvPr/>
        </p:nvSpPr>
        <p:spPr>
          <a:xfrm>
            <a:off x="152400" y="990600"/>
            <a:ext cx="8763000" cy="4401205"/>
          </a:xfrm>
          <a:prstGeom prst="rect">
            <a:avLst/>
          </a:prstGeom>
        </p:spPr>
        <p:txBody>
          <a:bodyPr wrap="square">
            <a:spAutoFit/>
          </a:bodyPr>
          <a:lstStyle/>
          <a:p>
            <a:r>
              <a:rPr lang="fr-FR" sz="2000" b="1" dirty="0">
                <a:latin typeface="Courier New" pitchFamily="49" charset="0"/>
                <a:cs typeface="Courier New" pitchFamily="49" charset="0"/>
              </a:rPr>
              <a:t>&lt;%@ page </a:t>
            </a:r>
            <a:r>
              <a:rPr lang="fr-FR" sz="2000" b="1" dirty="0" err="1">
                <a:latin typeface="Courier New" pitchFamily="49" charset="0"/>
                <a:cs typeface="Courier New" pitchFamily="49" charset="0"/>
              </a:rPr>
              <a:t>language</a:t>
            </a:r>
            <a:r>
              <a:rPr lang="fr-FR" sz="2000" b="1" dirty="0">
                <a:latin typeface="Courier New" pitchFamily="49" charset="0"/>
                <a:cs typeface="Courier New" pitchFamily="49" charset="0"/>
              </a:rPr>
              <a:t>="java" </a:t>
            </a:r>
            <a:r>
              <a:rPr lang="fr-FR" sz="2000" b="1" dirty="0" err="1">
                <a:latin typeface="Courier New" pitchFamily="49" charset="0"/>
                <a:cs typeface="Courier New" pitchFamily="49" charset="0"/>
              </a:rPr>
              <a:t>contentType</a:t>
            </a: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text</a:t>
            </a:r>
            <a:r>
              <a:rPr lang="fr-FR" sz="2000" b="1" dirty="0">
                <a:latin typeface="Courier New" pitchFamily="49" charset="0"/>
                <a:cs typeface="Courier New" pitchFamily="49" charset="0"/>
              </a:rPr>
              <a:t>/html; </a:t>
            </a:r>
            <a:r>
              <a:rPr lang="fr-FR" sz="2000" b="1" dirty="0" err="1">
                <a:latin typeface="Courier New" pitchFamily="49" charset="0"/>
                <a:cs typeface="Courier New" pitchFamily="49" charset="0"/>
              </a:rPr>
              <a:t>charset</a:t>
            </a:r>
            <a:r>
              <a:rPr lang="fr-FR" sz="2000" b="1" dirty="0">
                <a:latin typeface="Courier New" pitchFamily="49" charset="0"/>
                <a:cs typeface="Courier New" pitchFamily="49" charset="0"/>
              </a:rPr>
              <a:t>=ISO-8859-1"</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pageEncoding</a:t>
            </a:r>
            <a:r>
              <a:rPr lang="en-US" sz="2000" b="1" dirty="0">
                <a:latin typeface="Courier New" pitchFamily="49" charset="0"/>
                <a:cs typeface="Courier New" pitchFamily="49" charset="0"/>
              </a:rPr>
              <a:t>="ISO-8859-1"%&gt;</a:t>
            </a:r>
          </a:p>
          <a:p>
            <a:r>
              <a:rPr lang="it-IT" sz="2000" b="1" dirty="0">
                <a:latin typeface="Courier New" pitchFamily="49" charset="0"/>
                <a:cs typeface="Courier New" pitchFamily="49" charset="0"/>
              </a:rPr>
              <a:t>    &lt;%@ taglib prefix="c" uri="/ClassicTag"%&gt;</a:t>
            </a:r>
          </a:p>
          <a:p>
            <a:r>
              <a:rPr lang="en-US" sz="2000" b="1" dirty="0">
                <a:latin typeface="Courier New" pitchFamily="49" charset="0"/>
                <a:cs typeface="Courier New" pitchFamily="49" charset="0"/>
              </a:rPr>
              <a:t>&lt;html</a:t>
            </a:r>
            <a:r>
              <a:rPr lang="en-US" sz="2000" b="1" dirty="0" smtClean="0">
                <a:latin typeface="Courier New" pitchFamily="49" charset="0"/>
                <a:cs typeface="Courier New" pitchFamily="49" charset="0"/>
              </a:rPr>
              <a:t>&gt;</a:t>
            </a:r>
          </a:p>
          <a:p>
            <a:r>
              <a:rPr lang="en-US" sz="2000" b="1" dirty="0" smtClean="0">
                <a:latin typeface="Courier New" pitchFamily="49" charset="0"/>
                <a:cs typeface="Courier New" pitchFamily="49" charset="0"/>
              </a:rPr>
              <a:t>&lt;head&gt;</a:t>
            </a:r>
          </a:p>
          <a:p>
            <a:r>
              <a:rPr lang="en-US" sz="2000" b="1" dirty="0" smtClean="0">
                <a:latin typeface="Courier New" pitchFamily="49" charset="0"/>
                <a:cs typeface="Courier New" pitchFamily="49" charset="0"/>
              </a:rPr>
              <a:t>&lt;meta http-</a:t>
            </a:r>
            <a:r>
              <a:rPr lang="en-US" sz="2000" b="1" dirty="0" err="1" smtClean="0">
                <a:latin typeface="Courier New" pitchFamily="49" charset="0"/>
                <a:cs typeface="Courier New" pitchFamily="49" charset="0"/>
              </a:rPr>
              <a:t>equiv</a:t>
            </a:r>
            <a:r>
              <a:rPr lang="en-US" sz="2000" b="1" dirty="0" smtClean="0">
                <a:latin typeface="Courier New" pitchFamily="49" charset="0"/>
                <a:cs typeface="Courier New" pitchFamily="49" charset="0"/>
              </a:rPr>
              <a:t>="Content-Type" content="text/html; charset=ISO-8859-1"&gt;</a:t>
            </a:r>
          </a:p>
          <a:p>
            <a:r>
              <a:rPr lang="en-US" sz="2000" b="1" dirty="0" smtClean="0">
                <a:latin typeface="Courier New" pitchFamily="49" charset="0"/>
                <a:cs typeface="Courier New" pitchFamily="49" charset="0"/>
              </a:rPr>
              <a:t>&lt;title&gt;Insert title here&lt;/title&gt;</a:t>
            </a:r>
          </a:p>
          <a:p>
            <a:r>
              <a:rPr lang="en-US" sz="2000" b="1" dirty="0" smtClean="0">
                <a:latin typeface="Courier New" pitchFamily="49" charset="0"/>
                <a:cs typeface="Courier New" pitchFamily="49" charset="0"/>
              </a:rPr>
              <a:t>&lt;/head&gt;</a:t>
            </a:r>
          </a:p>
          <a:p>
            <a:r>
              <a:rPr lang="en-US" sz="2000" b="1" dirty="0" smtClean="0">
                <a:latin typeface="Courier New" pitchFamily="49" charset="0"/>
                <a:cs typeface="Courier New" pitchFamily="49" charset="0"/>
              </a:rPr>
              <a:t>&lt;body&gt;</a:t>
            </a:r>
          </a:p>
          <a:p>
            <a:r>
              <a:rPr lang="en-US" sz="2000" b="1" dirty="0" smtClean="0">
                <a:solidFill>
                  <a:srgbClr val="006600"/>
                </a:solidFill>
                <a:latin typeface="Courier New" pitchFamily="49" charset="0"/>
                <a:cs typeface="Courier New" pitchFamily="49" charset="0"/>
              </a:rPr>
              <a:t>&lt;</a:t>
            </a:r>
            <a:r>
              <a:rPr lang="en-US" sz="2000" b="1" dirty="0" err="1" smtClean="0">
                <a:solidFill>
                  <a:srgbClr val="006600"/>
                </a:solidFill>
                <a:latin typeface="Courier New" pitchFamily="49" charset="0"/>
                <a:cs typeface="Courier New" pitchFamily="49" charset="0"/>
              </a:rPr>
              <a:t>c:ClassicNoBody</a:t>
            </a:r>
            <a:r>
              <a:rPr lang="en-US" sz="2000" b="1" dirty="0" smtClean="0">
                <a:solidFill>
                  <a:srgbClr val="006600"/>
                </a:solidFill>
                <a:latin typeface="Courier New" pitchFamily="49" charset="0"/>
                <a:cs typeface="Courier New" pitchFamily="49" charset="0"/>
              </a:rPr>
              <a:t>/&gt;</a:t>
            </a:r>
          </a:p>
          <a:p>
            <a:r>
              <a:rPr lang="en-US" sz="2000" b="1" dirty="0" smtClean="0">
                <a:latin typeface="Courier New" pitchFamily="49" charset="0"/>
                <a:cs typeface="Courier New" pitchFamily="49" charset="0"/>
              </a:rPr>
              <a:t>&lt;/body&gt;</a:t>
            </a:r>
          </a:p>
          <a:p>
            <a:r>
              <a:rPr lang="en-US" sz="2000" b="1" dirty="0" smtClean="0">
                <a:latin typeface="Courier New" pitchFamily="49" charset="0"/>
                <a:cs typeface="Courier New" pitchFamily="49" charset="0"/>
              </a:rPr>
              <a:t>&lt;/</a:t>
            </a:r>
            <a:r>
              <a:rPr lang="en-US" sz="2000" b="1" dirty="0">
                <a:latin typeface="Courier New" pitchFamily="49" charset="0"/>
                <a:cs typeface="Courier New" pitchFamily="49" charset="0"/>
              </a:rPr>
              <a:t>html&gt;</a:t>
            </a:r>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62612" y="4800601"/>
            <a:ext cx="6012492" cy="13712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444163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1143000"/>
          </a:xfrm>
        </p:spPr>
        <p:txBody>
          <a:bodyPr/>
          <a:lstStyle/>
          <a:p>
            <a:r>
              <a:rPr lang="en-US" dirty="0" smtClean="0"/>
              <a:t>TLD &lt;body-content&gt;</a:t>
            </a:r>
            <a:endParaRPr lang="en-US" dirty="0"/>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44</a:t>
            </a:fld>
            <a:endParaRPr lang="en-US"/>
          </a:p>
        </p:txBody>
      </p:sp>
      <p:sp>
        <p:nvSpPr>
          <p:cNvPr id="3" name="Content Placeholder 2"/>
          <p:cNvSpPr>
            <a:spLocks noGrp="1"/>
          </p:cNvSpPr>
          <p:nvPr>
            <p:ph sz="quarter" idx="1"/>
          </p:nvPr>
        </p:nvSpPr>
        <p:spPr>
          <a:xfrm>
            <a:off x="228600" y="990600"/>
            <a:ext cx="8763000" cy="5638800"/>
          </a:xfrm>
        </p:spPr>
        <p:txBody>
          <a:bodyPr/>
          <a:lstStyle/>
          <a:p>
            <a:pPr marL="342900" lvl="1" indent="-342900">
              <a:lnSpc>
                <a:spcPct val="120000"/>
              </a:lnSpc>
            </a:pPr>
            <a:r>
              <a:rPr lang="en-US" sz="2000" kern="1200" dirty="0" smtClean="0"/>
              <a:t>For classic tags  </a:t>
            </a:r>
            <a:r>
              <a:rPr lang="en-US" sz="2000" kern="1200" dirty="0"/>
              <a:t>&lt;body-content&gt; </a:t>
            </a:r>
            <a:r>
              <a:rPr lang="en-US" sz="2000" kern="1200" dirty="0" smtClean="0"/>
              <a:t>can be </a:t>
            </a:r>
          </a:p>
          <a:p>
            <a:pPr marL="742950" lvl="2" indent="-342900">
              <a:lnSpc>
                <a:spcPct val="120000"/>
              </a:lnSpc>
            </a:pPr>
            <a:r>
              <a:rPr lang="en-US" sz="2000" b="1" kern="1200" dirty="0" smtClean="0">
                <a:latin typeface="Courier New" pitchFamily="49" charset="0"/>
                <a:cs typeface="Courier New" pitchFamily="49" charset="0"/>
              </a:rPr>
              <a:t>empty</a:t>
            </a:r>
          </a:p>
          <a:p>
            <a:pPr marL="1200150" lvl="3" indent="-342900">
              <a:lnSpc>
                <a:spcPct val="120000"/>
              </a:lnSpc>
            </a:pPr>
            <a:r>
              <a:rPr lang="en-US" sz="2000" kern="1200" dirty="0" smtClean="0"/>
              <a:t>Indicates that tag should have no body</a:t>
            </a:r>
          </a:p>
          <a:p>
            <a:pPr marL="742950" lvl="2" indent="-342900">
              <a:lnSpc>
                <a:spcPct val="120000"/>
              </a:lnSpc>
            </a:pPr>
            <a:r>
              <a:rPr lang="en-US" sz="2000" b="1" kern="1200" dirty="0" err="1">
                <a:latin typeface="Courier New" pitchFamily="49" charset="0"/>
                <a:cs typeface="Courier New" pitchFamily="49" charset="0"/>
              </a:rPr>
              <a:t>scriptless</a:t>
            </a:r>
            <a:endParaRPr lang="en-US" sz="2000" b="1" kern="1200" dirty="0">
              <a:latin typeface="Courier New" pitchFamily="49" charset="0"/>
              <a:cs typeface="Courier New" pitchFamily="49" charset="0"/>
            </a:endParaRPr>
          </a:p>
          <a:p>
            <a:pPr marL="1200150" lvl="3" indent="-342900">
              <a:lnSpc>
                <a:spcPct val="120000"/>
              </a:lnSpc>
            </a:pPr>
            <a:r>
              <a:rPr lang="en-US" sz="2000" dirty="0"/>
              <a:t>indicates that </a:t>
            </a:r>
            <a:r>
              <a:rPr lang="en-US" sz="2000" kern="1200" dirty="0"/>
              <a:t>only </a:t>
            </a:r>
            <a:r>
              <a:rPr lang="en-US" sz="2000" kern="1200" dirty="0" err="1"/>
              <a:t>scriptless</a:t>
            </a:r>
            <a:r>
              <a:rPr lang="en-US" sz="2000" kern="1200" dirty="0"/>
              <a:t> JSP will be processed. Hence tag body cannot have </a:t>
            </a:r>
            <a:r>
              <a:rPr lang="en-US" sz="2000" dirty="0"/>
              <a:t>scripting </a:t>
            </a:r>
            <a:r>
              <a:rPr lang="en-US" sz="2000" dirty="0" smtClean="0"/>
              <a:t>elements. </a:t>
            </a:r>
            <a:endParaRPr lang="en-US" sz="2000" kern="1200" dirty="0" smtClean="0"/>
          </a:p>
          <a:p>
            <a:pPr marL="742950" lvl="2" indent="-342900">
              <a:lnSpc>
                <a:spcPct val="120000"/>
              </a:lnSpc>
            </a:pPr>
            <a:r>
              <a:rPr lang="en-US" sz="2000" b="1" kern="1200" dirty="0" err="1">
                <a:latin typeface="Courier New" pitchFamily="49" charset="0"/>
                <a:cs typeface="Courier New" pitchFamily="49" charset="0"/>
              </a:rPr>
              <a:t>tagdependent</a:t>
            </a:r>
            <a:endParaRPr lang="en-US" sz="2000" b="1" kern="1200" dirty="0">
              <a:latin typeface="Courier New" pitchFamily="49" charset="0"/>
              <a:cs typeface="Courier New" pitchFamily="49" charset="0"/>
            </a:endParaRPr>
          </a:p>
          <a:p>
            <a:pPr marL="1200150" lvl="3" indent="-342900">
              <a:lnSpc>
                <a:spcPct val="120000"/>
              </a:lnSpc>
            </a:pPr>
            <a:r>
              <a:rPr lang="en-US" sz="2000" dirty="0" smtClean="0"/>
              <a:t>indicates </a:t>
            </a:r>
            <a:r>
              <a:rPr lang="en-US" sz="2000" dirty="0"/>
              <a:t>that the tag body should not be translated. Any text in the body is treated as static text. </a:t>
            </a:r>
            <a:endParaRPr lang="en-US" sz="2000" dirty="0" smtClean="0"/>
          </a:p>
          <a:p>
            <a:pPr marL="742950" lvl="2" indent="-342900">
              <a:lnSpc>
                <a:spcPct val="120000"/>
              </a:lnSpc>
            </a:pPr>
            <a:r>
              <a:rPr lang="en-US" sz="2000" b="1" kern="1200" dirty="0" smtClean="0">
                <a:latin typeface="Courier New" pitchFamily="49" charset="0"/>
                <a:cs typeface="Courier New" pitchFamily="49" charset="0"/>
              </a:rPr>
              <a:t>JSP</a:t>
            </a:r>
          </a:p>
          <a:p>
            <a:pPr marL="1200150" lvl="3" indent="-342900">
              <a:lnSpc>
                <a:spcPct val="120000"/>
              </a:lnSpc>
            </a:pPr>
            <a:r>
              <a:rPr lang="en-US" sz="2000" dirty="0" smtClean="0"/>
              <a:t>indicates that Tag body </a:t>
            </a:r>
            <a:r>
              <a:rPr lang="en-US" sz="2000" dirty="0"/>
              <a:t>should be processed as JSP source and translated</a:t>
            </a:r>
            <a:endParaRPr lang="en-US" sz="2000" b="1" kern="1200" dirty="0">
              <a:latin typeface="Courier New" pitchFamily="49" charset="0"/>
              <a:cs typeface="Courier New" pitchFamily="49" charset="0"/>
            </a:endParaRPr>
          </a:p>
          <a:p>
            <a:pPr marL="342900" lvl="1" indent="-342900">
              <a:lnSpc>
                <a:spcPct val="120000"/>
              </a:lnSpc>
            </a:pPr>
            <a:r>
              <a:rPr lang="en-US" sz="2000" kern="1200" dirty="0" smtClean="0"/>
              <a:t> </a:t>
            </a:r>
            <a:r>
              <a:rPr lang="en-US" sz="2000" kern="1200" dirty="0"/>
              <a:t>The default value for </a:t>
            </a:r>
            <a:r>
              <a:rPr lang="en-US" sz="2000" b="1" kern="1200" dirty="0">
                <a:latin typeface="Courier New" pitchFamily="49" charset="0"/>
                <a:cs typeface="Courier New" pitchFamily="49" charset="0"/>
              </a:rPr>
              <a:t>&lt;body-content&gt; </a:t>
            </a:r>
            <a:r>
              <a:rPr lang="en-US" sz="2000" kern="1200" dirty="0"/>
              <a:t>is </a:t>
            </a:r>
            <a:r>
              <a:rPr lang="en-US" sz="2000" b="1" kern="1200" dirty="0" err="1">
                <a:latin typeface="Courier New" pitchFamily="49" charset="0"/>
                <a:cs typeface="Courier New" pitchFamily="49" charset="0"/>
              </a:rPr>
              <a:t>scriptless</a:t>
            </a:r>
            <a:r>
              <a:rPr lang="en-US" sz="2000" kern="1200" dirty="0" smtClean="0"/>
              <a:t>.</a:t>
            </a:r>
            <a:endParaRPr lang="en-US" dirty="0"/>
          </a:p>
        </p:txBody>
      </p:sp>
    </p:spTree>
    <p:extLst>
      <p:ext uri="{BB962C8B-B14F-4D97-AF65-F5344CB8AC3E}">
        <p14:creationId xmlns="" xmlns:p14="http://schemas.microsoft.com/office/powerpoint/2010/main" val="24369170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1143000"/>
          </a:xfrm>
        </p:spPr>
        <p:txBody>
          <a:bodyPr/>
          <a:lstStyle/>
          <a:p>
            <a:r>
              <a:rPr lang="en-US" dirty="0"/>
              <a:t>Example: classic tag with </a:t>
            </a:r>
            <a:r>
              <a:rPr lang="en-US" dirty="0" smtClean="0"/>
              <a:t>body</a:t>
            </a:r>
            <a:endParaRPr lang="en-US" dirty="0"/>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45</a:t>
            </a:fld>
            <a:endParaRPr lang="en-US"/>
          </a:p>
        </p:txBody>
      </p:sp>
      <p:sp>
        <p:nvSpPr>
          <p:cNvPr id="3" name="Content Placeholder 2"/>
          <p:cNvSpPr>
            <a:spLocks noGrp="1"/>
          </p:cNvSpPr>
          <p:nvPr>
            <p:ph sz="quarter" idx="1"/>
          </p:nvPr>
        </p:nvSpPr>
        <p:spPr>
          <a:xfrm>
            <a:off x="228600" y="1066800"/>
            <a:ext cx="8610600" cy="896804"/>
          </a:xfrm>
        </p:spPr>
        <p:txBody>
          <a:bodyPr>
            <a:normAutofit fontScale="92500"/>
          </a:bodyPr>
          <a:lstStyle/>
          <a:p>
            <a:r>
              <a:rPr lang="en-US" dirty="0" smtClean="0"/>
              <a:t>This example achieves the same that the </a:t>
            </a:r>
            <a:r>
              <a:rPr lang="en-US" dirty="0"/>
              <a:t>Iteration using simple </a:t>
            </a:r>
            <a:r>
              <a:rPr lang="en-US" dirty="0" smtClean="0"/>
              <a:t>tag example did. The attributes setter methods are called in the same way!</a:t>
            </a:r>
            <a:endParaRPr lang="en-US" dirty="0"/>
          </a:p>
        </p:txBody>
      </p:sp>
      <p:pic>
        <p:nvPicPr>
          <p:cNvPr id="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95400" y="2743200"/>
            <a:ext cx="5410200" cy="33150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29549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46</a:t>
            </a:fld>
            <a:endParaRPr lang="en-US"/>
          </a:p>
        </p:txBody>
      </p:sp>
      <p:sp>
        <p:nvSpPr>
          <p:cNvPr id="5" name="Rectangle 4"/>
          <p:cNvSpPr/>
          <p:nvPr/>
        </p:nvSpPr>
        <p:spPr>
          <a:xfrm>
            <a:off x="76200" y="0"/>
            <a:ext cx="8915400" cy="6863417"/>
          </a:xfrm>
          <a:prstGeom prst="rect">
            <a:avLst/>
          </a:prstGeom>
        </p:spPr>
        <p:txBody>
          <a:bodyPr wrap="square">
            <a:spAutoFit/>
          </a:bodyPr>
          <a:lstStyle/>
          <a:p>
            <a:r>
              <a:rPr lang="en-US" sz="2000" b="1" dirty="0">
                <a:latin typeface="Courier New" pitchFamily="49" charset="0"/>
                <a:cs typeface="Courier New" pitchFamily="49" charset="0"/>
              </a:rPr>
              <a:t>package classic;</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java.io.IOException</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javax.servlet.jsp.JspException</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javax.servlet.jsp.JspWriter</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javax.servlet.jsp.tagext.TagSupport</a:t>
            </a:r>
            <a:r>
              <a:rPr lang="en-US" sz="2000" b="1" dirty="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public class </a:t>
            </a:r>
            <a:r>
              <a:rPr lang="en-US" sz="2000" b="1" dirty="0" err="1">
                <a:latin typeface="Courier New" pitchFamily="49" charset="0"/>
                <a:cs typeface="Courier New" pitchFamily="49" charset="0"/>
              </a:rPr>
              <a:t>ClassicTagWithBody</a:t>
            </a:r>
            <a:r>
              <a:rPr lang="en-US" sz="2000" b="1" dirty="0">
                <a:latin typeface="Courier New" pitchFamily="49" charset="0"/>
                <a:cs typeface="Courier New" pitchFamily="49" charset="0"/>
              </a:rPr>
              <a:t> extends </a:t>
            </a:r>
            <a:r>
              <a:rPr lang="en-US" sz="2000" b="1" dirty="0" err="1">
                <a:latin typeface="Courier New" pitchFamily="49" charset="0"/>
                <a:cs typeface="Courier New" pitchFamily="49" charset="0"/>
              </a:rPr>
              <a:t>TagSupport</a:t>
            </a:r>
            <a:r>
              <a:rPr lang="en-US" sz="2000" b="1" dirty="0">
                <a:latin typeface="Courier New" pitchFamily="49" charset="0"/>
                <a:cs typeface="Courier New" pitchFamily="49" charset="0"/>
              </a:rPr>
              <a:t>{</a:t>
            </a:r>
          </a:p>
          <a:p>
            <a:pPr lvl="1"/>
            <a:r>
              <a:rPr lang="en-US" sz="2000" b="1" dirty="0">
                <a:latin typeface="Courier New" pitchFamily="49" charset="0"/>
                <a:cs typeface="Courier New" pitchFamily="49" charset="0"/>
              </a:rPr>
              <a:t>private String[] music;</a:t>
            </a:r>
          </a:p>
          <a:p>
            <a:pPr lvl="1"/>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index=0;</a:t>
            </a:r>
          </a:p>
          <a:p>
            <a:pPr lvl="1"/>
            <a:r>
              <a:rPr lang="en-US" sz="2000" b="1" dirty="0">
                <a:solidFill>
                  <a:srgbClr val="006600"/>
                </a:solidFill>
                <a:latin typeface="Courier New" pitchFamily="49" charset="0"/>
                <a:cs typeface="Courier New" pitchFamily="49" charset="0"/>
              </a:rPr>
              <a:t>public String[] </a:t>
            </a:r>
            <a:r>
              <a:rPr lang="en-US" sz="2000" b="1" dirty="0" err="1">
                <a:solidFill>
                  <a:srgbClr val="006600"/>
                </a:solidFill>
                <a:latin typeface="Courier New" pitchFamily="49" charset="0"/>
                <a:cs typeface="Courier New" pitchFamily="49" charset="0"/>
              </a:rPr>
              <a:t>getMusic</a:t>
            </a:r>
            <a:r>
              <a:rPr lang="en-US" sz="2000" b="1" dirty="0">
                <a:solidFill>
                  <a:srgbClr val="006600"/>
                </a:solidFill>
                <a:latin typeface="Courier New" pitchFamily="49" charset="0"/>
                <a:cs typeface="Courier New" pitchFamily="49" charset="0"/>
              </a:rPr>
              <a:t>() {return music;}</a:t>
            </a:r>
          </a:p>
          <a:p>
            <a:pPr lvl="1"/>
            <a:r>
              <a:rPr lang="en-US" sz="2000" b="1" dirty="0">
                <a:solidFill>
                  <a:srgbClr val="006600"/>
                </a:solidFill>
                <a:latin typeface="Courier New" pitchFamily="49" charset="0"/>
                <a:cs typeface="Courier New" pitchFamily="49" charset="0"/>
              </a:rPr>
              <a:t>public void </a:t>
            </a:r>
            <a:r>
              <a:rPr lang="en-US" sz="2000" b="1" dirty="0" err="1">
                <a:solidFill>
                  <a:srgbClr val="006600"/>
                </a:solidFill>
                <a:latin typeface="Courier New" pitchFamily="49" charset="0"/>
                <a:cs typeface="Courier New" pitchFamily="49" charset="0"/>
              </a:rPr>
              <a:t>setMusic</a:t>
            </a:r>
            <a:r>
              <a:rPr lang="en-US" sz="2000" b="1" dirty="0">
                <a:solidFill>
                  <a:srgbClr val="006600"/>
                </a:solidFill>
                <a:latin typeface="Courier New" pitchFamily="49" charset="0"/>
                <a:cs typeface="Courier New" pitchFamily="49" charset="0"/>
              </a:rPr>
              <a:t>(String[] music) {</a:t>
            </a:r>
          </a:p>
          <a:p>
            <a:pPr lvl="1"/>
            <a:r>
              <a:rPr lang="en-US" sz="2000" b="1" dirty="0" err="1">
                <a:solidFill>
                  <a:srgbClr val="006600"/>
                </a:solidFill>
                <a:latin typeface="Courier New" pitchFamily="49" charset="0"/>
                <a:cs typeface="Courier New" pitchFamily="49" charset="0"/>
              </a:rPr>
              <a:t>this.music</a:t>
            </a:r>
            <a:r>
              <a:rPr lang="en-US" sz="2000" b="1" dirty="0">
                <a:solidFill>
                  <a:srgbClr val="006600"/>
                </a:solidFill>
                <a:latin typeface="Courier New" pitchFamily="49" charset="0"/>
                <a:cs typeface="Courier New" pitchFamily="49" charset="0"/>
              </a:rPr>
              <a:t> = music;</a:t>
            </a:r>
          </a:p>
          <a:p>
            <a:pPr lvl="1"/>
            <a:r>
              <a:rPr lang="en-US" sz="2000" b="1" dirty="0" smtClean="0">
                <a:solidFill>
                  <a:srgbClr val="006600"/>
                </a:solidFill>
                <a:latin typeface="Courier New" pitchFamily="49" charset="0"/>
                <a:cs typeface="Courier New" pitchFamily="49" charset="0"/>
              </a:rPr>
              <a:t>}</a:t>
            </a:r>
            <a:endParaRPr lang="en-US" sz="2000" b="1" dirty="0">
              <a:solidFill>
                <a:srgbClr val="C00000"/>
              </a:solidFill>
              <a:latin typeface="Courier New" pitchFamily="49" charset="0"/>
              <a:cs typeface="Courier New" pitchFamily="49" charset="0"/>
            </a:endParaRPr>
          </a:p>
          <a:p>
            <a:pPr lvl="1"/>
            <a:r>
              <a:rPr lang="en-US" sz="2000" b="1" dirty="0">
                <a:latin typeface="Courier New" pitchFamily="49" charset="0"/>
                <a:cs typeface="Courier New" pitchFamily="49" charset="0"/>
              </a:rPr>
              <a:t>public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doStartTag</a:t>
            </a:r>
            <a:r>
              <a:rPr lang="en-US" sz="2000" b="1" dirty="0">
                <a:latin typeface="Courier New" pitchFamily="49" charset="0"/>
                <a:cs typeface="Courier New" pitchFamily="49" charset="0"/>
              </a:rPr>
              <a:t>() throws </a:t>
            </a:r>
            <a:r>
              <a:rPr lang="en-US" sz="2000" b="1" dirty="0" err="1">
                <a:latin typeface="Courier New" pitchFamily="49" charset="0"/>
                <a:cs typeface="Courier New" pitchFamily="49" charset="0"/>
              </a:rPr>
              <a:t>JspException</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a:t>
            </a:r>
          </a:p>
          <a:p>
            <a:pPr lvl="1"/>
            <a:r>
              <a:rPr lang="en-US" sz="2000" b="1" dirty="0" smtClean="0">
                <a:latin typeface="Courier New" pitchFamily="49" charset="0"/>
                <a:cs typeface="Courier New" pitchFamily="49" charset="0"/>
              </a:rPr>
              <a:t>index=0;</a:t>
            </a:r>
            <a:endParaRPr lang="en-US" sz="2000" b="1" dirty="0">
              <a:latin typeface="Courier New" pitchFamily="49" charset="0"/>
              <a:cs typeface="Courier New" pitchFamily="49" charset="0"/>
            </a:endParaRPr>
          </a:p>
          <a:p>
            <a:pPr lvl="1"/>
            <a:r>
              <a:rPr lang="en-US" sz="2000" b="1" dirty="0">
                <a:latin typeface="Courier New" pitchFamily="49" charset="0"/>
                <a:cs typeface="Courier New" pitchFamily="49" charset="0"/>
              </a:rPr>
              <a:t>JspWriter out=</a:t>
            </a:r>
            <a:r>
              <a:rPr lang="en-US" sz="2000" b="1" dirty="0" err="1">
                <a:latin typeface="Courier New" pitchFamily="49" charset="0"/>
                <a:cs typeface="Courier New" pitchFamily="49" charset="0"/>
              </a:rPr>
              <a:t>pageContext.getOut</a:t>
            </a:r>
            <a:r>
              <a:rPr lang="en-US" sz="2000" b="1" dirty="0">
                <a:latin typeface="Courier New" pitchFamily="49" charset="0"/>
                <a:cs typeface="Courier New" pitchFamily="49" charset="0"/>
              </a:rPr>
              <a:t>();</a:t>
            </a:r>
          </a:p>
          <a:p>
            <a:pPr lvl="1"/>
            <a:r>
              <a:rPr lang="en-US" sz="2000" b="1" dirty="0">
                <a:latin typeface="Courier New" pitchFamily="49" charset="0"/>
                <a:cs typeface="Courier New" pitchFamily="49" charset="0"/>
              </a:rPr>
              <a:t>try {</a:t>
            </a:r>
          </a:p>
          <a:p>
            <a:pPr lvl="1"/>
            <a:r>
              <a:rPr lang="en-US" sz="2000" b="1" dirty="0" err="1">
                <a:latin typeface="Courier New" pitchFamily="49" charset="0"/>
                <a:cs typeface="Courier New" pitchFamily="49" charset="0"/>
              </a:rPr>
              <a:t>out.print</a:t>
            </a:r>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br</a:t>
            </a:r>
            <a:r>
              <a:rPr lang="en-US" sz="2000" b="1" dirty="0">
                <a:latin typeface="Courier New" pitchFamily="49" charset="0"/>
                <a:cs typeface="Courier New" pitchFamily="49" charset="0"/>
              </a:rPr>
              <a:t>&gt;</a:t>
            </a:r>
            <a:r>
              <a:rPr lang="en-US" sz="2000" b="1" dirty="0" err="1">
                <a:latin typeface="Courier New" pitchFamily="49" charset="0"/>
                <a:cs typeface="Courier New" pitchFamily="49" charset="0"/>
              </a:rPr>
              <a:t>Beginiing</a:t>
            </a:r>
            <a:r>
              <a:rPr lang="en-US" sz="2000" b="1" dirty="0">
                <a:latin typeface="Courier New" pitchFamily="49" charset="0"/>
                <a:cs typeface="Courier New" pitchFamily="49" charset="0"/>
              </a:rPr>
              <a:t> of the List &lt;</a:t>
            </a:r>
            <a:r>
              <a:rPr lang="en-US" sz="2000" b="1" dirty="0" err="1">
                <a:latin typeface="Courier New" pitchFamily="49" charset="0"/>
                <a:cs typeface="Courier New" pitchFamily="49" charset="0"/>
              </a:rPr>
              <a:t>br</a:t>
            </a:r>
            <a:r>
              <a:rPr lang="en-US" sz="2000" b="1" dirty="0">
                <a:latin typeface="Courier New" pitchFamily="49" charset="0"/>
                <a:cs typeface="Courier New" pitchFamily="49" charset="0"/>
              </a:rPr>
              <a:t>&gt;&lt;&lt;&lt;</a:t>
            </a:r>
            <a:r>
              <a:rPr lang="en-US" sz="2000" b="1" dirty="0" err="1">
                <a:latin typeface="Courier New" pitchFamily="49" charset="0"/>
                <a:cs typeface="Courier New" pitchFamily="49" charset="0"/>
              </a:rPr>
              <a:t>br</a:t>
            </a:r>
            <a:r>
              <a:rPr lang="en-US" sz="2000" b="1" dirty="0">
                <a:latin typeface="Courier New" pitchFamily="49" charset="0"/>
                <a:cs typeface="Courier New" pitchFamily="49" charset="0"/>
              </a:rPr>
              <a:t>&gt;");</a:t>
            </a:r>
          </a:p>
          <a:p>
            <a:pPr lvl="1"/>
            <a:r>
              <a:rPr lang="en-US" sz="2000" b="1" dirty="0">
                <a:latin typeface="Courier New" pitchFamily="49" charset="0"/>
                <a:cs typeface="Courier New" pitchFamily="49" charset="0"/>
              </a:rPr>
              <a:t>} catch (</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e) </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e.printStackTrace</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lvl="1"/>
            <a:r>
              <a:rPr lang="en-US" sz="2000" b="1" dirty="0" err="1">
                <a:latin typeface="Courier New" pitchFamily="49" charset="0"/>
                <a:cs typeface="Courier New" pitchFamily="49" charset="0"/>
              </a:rPr>
              <a:t>pageContext.setAttribute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mus</a:t>
            </a:r>
            <a:r>
              <a:rPr lang="en-US" sz="2000" b="1" dirty="0">
                <a:latin typeface="Courier New" pitchFamily="49" charset="0"/>
                <a:cs typeface="Courier New" pitchFamily="49" charset="0"/>
              </a:rPr>
              <a:t>",music[index]);</a:t>
            </a:r>
          </a:p>
          <a:p>
            <a:pPr lvl="1"/>
            <a:r>
              <a:rPr lang="en-US" sz="2000" b="1" dirty="0">
                <a:latin typeface="Courier New" pitchFamily="49" charset="0"/>
                <a:cs typeface="Courier New" pitchFamily="49" charset="0"/>
              </a:rPr>
              <a:t>return </a:t>
            </a:r>
            <a:r>
              <a:rPr lang="en-US" sz="2000" b="1" dirty="0">
                <a:solidFill>
                  <a:srgbClr val="006600"/>
                </a:solidFill>
                <a:latin typeface="Courier New" pitchFamily="49" charset="0"/>
                <a:cs typeface="Courier New" pitchFamily="49" charset="0"/>
              </a:rPr>
              <a:t>EVAL_BODY_INCLUDE</a:t>
            </a:r>
            <a:r>
              <a:rPr lang="en-US" sz="2000" b="1" dirty="0" smtClean="0">
                <a:latin typeface="Courier New" pitchFamily="49" charset="0"/>
                <a:cs typeface="Courier New" pitchFamily="49" charset="0"/>
              </a:rPr>
              <a:t>;</a:t>
            </a:r>
          </a:p>
          <a:p>
            <a:pPr lvl="1"/>
            <a:r>
              <a:rPr lang="en-US" sz="2000" b="1" dirty="0" smtClean="0">
                <a:latin typeface="Courier New" pitchFamily="49" charset="0"/>
                <a:cs typeface="Courier New" pitchFamily="49" charset="0"/>
              </a:rPr>
              <a:t>}</a:t>
            </a:r>
            <a:endParaRPr lang="en-US" dirty="0"/>
          </a:p>
        </p:txBody>
      </p:sp>
    </p:spTree>
    <p:extLst>
      <p:ext uri="{BB962C8B-B14F-4D97-AF65-F5344CB8AC3E}">
        <p14:creationId xmlns="" xmlns:p14="http://schemas.microsoft.com/office/powerpoint/2010/main" val="5111285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AE5D2A2-769B-4F61-BB6E-43FBFD2198B6}" type="slidenum">
              <a:rPr lang="en-US" smtClean="0"/>
              <a:pPr>
                <a:defRPr/>
              </a:pPr>
              <a:t>47</a:t>
            </a:fld>
            <a:endParaRPr lang="en-US"/>
          </a:p>
        </p:txBody>
      </p:sp>
      <p:sp>
        <p:nvSpPr>
          <p:cNvPr id="3" name="Rectangle 2"/>
          <p:cNvSpPr/>
          <p:nvPr/>
        </p:nvSpPr>
        <p:spPr>
          <a:xfrm>
            <a:off x="228600" y="304800"/>
            <a:ext cx="8686800" cy="5940088"/>
          </a:xfrm>
          <a:prstGeom prst="rect">
            <a:avLst/>
          </a:prstGeom>
        </p:spPr>
        <p:txBody>
          <a:bodyPr wrap="square">
            <a:spAutoFit/>
          </a:bodyPr>
          <a:lstStyle/>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public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solidFill>
                  <a:srgbClr val="006600"/>
                </a:solidFill>
                <a:latin typeface="Courier New" pitchFamily="49" charset="0"/>
                <a:cs typeface="Courier New" pitchFamily="49" charset="0"/>
              </a:rPr>
              <a:t>doAfterBody</a:t>
            </a:r>
            <a:r>
              <a:rPr lang="en-US" sz="2000" b="1" dirty="0">
                <a:latin typeface="Courier New" pitchFamily="49" charset="0"/>
                <a:cs typeface="Courier New" pitchFamily="49" charset="0"/>
              </a:rPr>
              <a:t>() throws </a:t>
            </a:r>
            <a:r>
              <a:rPr lang="en-US" sz="2000" b="1" dirty="0" err="1">
                <a:latin typeface="Courier New" pitchFamily="49" charset="0"/>
                <a:cs typeface="Courier New" pitchFamily="49" charset="0"/>
              </a:rPr>
              <a:t>JspException</a:t>
            </a:r>
            <a:r>
              <a:rPr lang="en-US" sz="2000" b="1" dirty="0">
                <a:latin typeface="Courier New" pitchFamily="49" charset="0"/>
                <a:cs typeface="Courier New" pitchFamily="49" charset="0"/>
              </a:rPr>
              <a:t>{</a:t>
            </a:r>
          </a:p>
          <a:p>
            <a:pPr lvl="1"/>
            <a:r>
              <a:rPr lang="en-US" sz="2000" b="1" dirty="0">
                <a:latin typeface="Courier New" pitchFamily="49" charset="0"/>
                <a:cs typeface="Courier New" pitchFamily="49" charset="0"/>
              </a:rPr>
              <a:t>++index;</a:t>
            </a:r>
          </a:p>
          <a:p>
            <a:pPr lvl="1"/>
            <a:r>
              <a:rPr lang="en-US" sz="2000" b="1" dirty="0">
                <a:latin typeface="Courier New" pitchFamily="49" charset="0"/>
                <a:cs typeface="Courier New" pitchFamily="49" charset="0"/>
              </a:rPr>
              <a:t>if(index&lt;</a:t>
            </a:r>
            <a:r>
              <a:rPr lang="en-US" sz="2000" b="1" dirty="0" err="1">
                <a:latin typeface="Courier New" pitchFamily="49" charset="0"/>
                <a:cs typeface="Courier New" pitchFamily="49" charset="0"/>
              </a:rPr>
              <a:t>music.length</a:t>
            </a:r>
            <a:r>
              <a:rPr lang="en-US" sz="2000" b="1" dirty="0">
                <a:latin typeface="Courier New" pitchFamily="49" charset="0"/>
                <a:cs typeface="Courier New" pitchFamily="49" charset="0"/>
              </a:rPr>
              <a:t>){</a:t>
            </a:r>
          </a:p>
          <a:p>
            <a:pPr lvl="2"/>
            <a:r>
              <a:rPr lang="en-US" sz="2000" b="1" dirty="0" err="1">
                <a:latin typeface="Courier New" pitchFamily="49" charset="0"/>
                <a:cs typeface="Courier New" pitchFamily="49" charset="0"/>
              </a:rPr>
              <a:t>pageContext.setAttribute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mus</a:t>
            </a:r>
            <a:r>
              <a:rPr lang="en-US" sz="2000" b="1" dirty="0">
                <a:latin typeface="Courier New" pitchFamily="49" charset="0"/>
                <a:cs typeface="Courier New" pitchFamily="49" charset="0"/>
              </a:rPr>
              <a:t>",music[index]);</a:t>
            </a:r>
          </a:p>
          <a:p>
            <a:pPr lvl="2"/>
            <a:r>
              <a:rPr lang="en-US" sz="2000" b="1" dirty="0">
                <a:latin typeface="Courier New" pitchFamily="49" charset="0"/>
                <a:cs typeface="Courier New" pitchFamily="49" charset="0"/>
              </a:rPr>
              <a:t>return </a:t>
            </a:r>
            <a:r>
              <a:rPr lang="en-US" sz="2000" b="1" dirty="0">
                <a:solidFill>
                  <a:srgbClr val="006600"/>
                </a:solidFill>
                <a:latin typeface="Courier New" pitchFamily="49" charset="0"/>
                <a:cs typeface="Courier New" pitchFamily="49" charset="0"/>
              </a:rPr>
              <a:t>EVAL_BODY_AGAIN</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else</a:t>
            </a:r>
            <a:r>
              <a:rPr lang="en-US" sz="2000" b="1" dirty="0">
                <a:latin typeface="Courier New" pitchFamily="49" charset="0"/>
                <a:cs typeface="Courier New" pitchFamily="49" charset="0"/>
              </a:rPr>
              <a:t>{</a:t>
            </a:r>
          </a:p>
          <a:p>
            <a:pPr lvl="2"/>
            <a:r>
              <a:rPr lang="en-US" sz="2000" b="1" dirty="0">
                <a:latin typeface="Courier New" pitchFamily="49" charset="0"/>
                <a:cs typeface="Courier New" pitchFamily="49" charset="0"/>
              </a:rPr>
              <a:t>JspWriter out=</a:t>
            </a:r>
            <a:r>
              <a:rPr lang="en-US" sz="2000" b="1" dirty="0" err="1">
                <a:latin typeface="Courier New" pitchFamily="49" charset="0"/>
                <a:cs typeface="Courier New" pitchFamily="49" charset="0"/>
              </a:rPr>
              <a:t>pageContext.getOut</a:t>
            </a:r>
            <a:r>
              <a:rPr lang="en-US" sz="2000" b="1" dirty="0">
                <a:latin typeface="Courier New" pitchFamily="49" charset="0"/>
                <a:cs typeface="Courier New" pitchFamily="49" charset="0"/>
              </a:rPr>
              <a:t>();</a:t>
            </a:r>
          </a:p>
          <a:p>
            <a:pPr lvl="2"/>
            <a:r>
              <a:rPr lang="en-US" sz="2000" b="1" dirty="0">
                <a:latin typeface="Courier New" pitchFamily="49" charset="0"/>
                <a:cs typeface="Courier New" pitchFamily="49" charset="0"/>
              </a:rPr>
              <a:t>try {</a:t>
            </a:r>
          </a:p>
          <a:p>
            <a:pPr lvl="2"/>
            <a:r>
              <a:rPr lang="en-US" sz="2000" b="1" dirty="0" err="1">
                <a:latin typeface="Courier New" pitchFamily="49" charset="0"/>
                <a:cs typeface="Courier New" pitchFamily="49" charset="0"/>
              </a:rPr>
              <a:t>out.print</a:t>
            </a:r>
            <a:r>
              <a:rPr lang="en-US" sz="2000" b="1" dirty="0">
                <a:latin typeface="Courier New" pitchFamily="49" charset="0"/>
                <a:cs typeface="Courier New" pitchFamily="49" charset="0"/>
              </a:rPr>
              <a:t>("&gt;&gt;&lt;</a:t>
            </a:r>
            <a:r>
              <a:rPr lang="en-US" sz="2000" b="1" dirty="0" err="1">
                <a:latin typeface="Courier New" pitchFamily="49" charset="0"/>
                <a:cs typeface="Courier New" pitchFamily="49" charset="0"/>
              </a:rPr>
              <a:t>br</a:t>
            </a:r>
            <a:r>
              <a:rPr lang="en-US" sz="2000" b="1" dirty="0">
                <a:latin typeface="Courier New" pitchFamily="49" charset="0"/>
                <a:cs typeface="Courier New" pitchFamily="49" charset="0"/>
              </a:rPr>
              <a:t>&gt;End of the List");</a:t>
            </a:r>
          </a:p>
          <a:p>
            <a:pPr lvl="2"/>
            <a:r>
              <a:rPr lang="en-US" sz="2000" b="1" dirty="0">
                <a:latin typeface="Courier New" pitchFamily="49" charset="0"/>
                <a:cs typeface="Courier New" pitchFamily="49" charset="0"/>
              </a:rPr>
              <a:t>} catch (</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e) </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e.printStackTrace</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lvl="2"/>
            <a:r>
              <a:rPr lang="en-US" sz="2000" b="1" dirty="0">
                <a:latin typeface="Courier New" pitchFamily="49" charset="0"/>
                <a:cs typeface="Courier New" pitchFamily="49" charset="0"/>
              </a:rPr>
              <a:t>return </a:t>
            </a:r>
            <a:r>
              <a:rPr lang="en-US" sz="2000" b="1" dirty="0">
                <a:solidFill>
                  <a:srgbClr val="006600"/>
                </a:solidFill>
                <a:latin typeface="Courier New" pitchFamily="49" charset="0"/>
                <a:cs typeface="Courier New" pitchFamily="49" charset="0"/>
              </a:rPr>
              <a:t>SKIP_BODY</a:t>
            </a:r>
            <a:r>
              <a:rPr lang="en-US" sz="2000" b="1" dirty="0">
                <a:latin typeface="Courier New" pitchFamily="49" charset="0"/>
                <a:cs typeface="Courier New" pitchFamily="49" charset="0"/>
              </a:rPr>
              <a:t>;</a:t>
            </a:r>
          </a:p>
          <a:p>
            <a:pPr lvl="2"/>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a:t>
            </a:r>
          </a:p>
          <a:p>
            <a:r>
              <a:rPr lang="en-US" sz="2000" b="1" dirty="0" smtClean="0">
                <a:latin typeface="Courier New" pitchFamily="49" charset="0"/>
                <a:cs typeface="Courier New" pitchFamily="49" charset="0"/>
              </a:rPr>
              <a:t> public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doEndTag</a:t>
            </a:r>
            <a:r>
              <a:rPr lang="en-US" sz="2000" b="1" dirty="0">
                <a:latin typeface="Courier New" pitchFamily="49" charset="0"/>
                <a:cs typeface="Courier New" pitchFamily="49" charset="0"/>
              </a:rPr>
              <a:t>() throws </a:t>
            </a:r>
            <a:r>
              <a:rPr lang="en-US" sz="2000" b="1" dirty="0" err="1">
                <a:latin typeface="Courier New" pitchFamily="49" charset="0"/>
                <a:cs typeface="Courier New" pitchFamily="49" charset="0"/>
              </a:rPr>
              <a:t>JspException</a:t>
            </a:r>
            <a:r>
              <a:rPr lang="en-US" sz="2000" b="1" dirty="0">
                <a:latin typeface="Courier New" pitchFamily="49" charset="0"/>
                <a:cs typeface="Courier New" pitchFamily="49" charset="0"/>
              </a:rPr>
              <a:t>{</a:t>
            </a:r>
          </a:p>
          <a:p>
            <a:r>
              <a:rPr lang="en-US" sz="2000" b="1" dirty="0" smtClean="0">
                <a:latin typeface="Courier New" pitchFamily="49" charset="0"/>
                <a:cs typeface="Courier New" pitchFamily="49" charset="0"/>
              </a:rPr>
              <a:t>	return </a:t>
            </a:r>
            <a:r>
              <a:rPr lang="en-US" sz="2000" b="1" dirty="0">
                <a:latin typeface="Courier New" pitchFamily="49" charset="0"/>
                <a:cs typeface="Courier New" pitchFamily="49" charset="0"/>
              </a:rPr>
              <a:t>EVAL_PAGE;</a:t>
            </a:r>
          </a:p>
          <a:p>
            <a:r>
              <a:rPr lang="en-US" sz="2000" b="1" dirty="0" smtClean="0">
                <a:latin typeface="Courier New" pitchFamily="49" charset="0"/>
                <a:cs typeface="Courier New" pitchFamily="49" charset="0"/>
              </a:rPr>
              <a:t>	}</a:t>
            </a:r>
            <a:endParaRPr lang="en-US" sz="2000" b="1" dirty="0">
              <a:latin typeface="Courier New" pitchFamily="49" charset="0"/>
              <a:cs typeface="Courier New" pitchFamily="49" charset="0"/>
            </a:endParaRPr>
          </a:p>
          <a:p>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Tree>
    <p:extLst>
      <p:ext uri="{BB962C8B-B14F-4D97-AF65-F5344CB8AC3E}">
        <p14:creationId xmlns="" xmlns:p14="http://schemas.microsoft.com/office/powerpoint/2010/main" val="24837858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AE5D2A2-769B-4F61-BB6E-43FBFD2198B6}" type="slidenum">
              <a:rPr lang="en-US" smtClean="0"/>
              <a:pPr>
                <a:defRPr/>
              </a:pPr>
              <a:t>48</a:t>
            </a:fld>
            <a:endParaRPr lang="en-US"/>
          </a:p>
        </p:txBody>
      </p:sp>
      <p:sp>
        <p:nvSpPr>
          <p:cNvPr id="3" name="Rectangle 2"/>
          <p:cNvSpPr/>
          <p:nvPr/>
        </p:nvSpPr>
        <p:spPr>
          <a:xfrm>
            <a:off x="228600" y="1219200"/>
            <a:ext cx="8763000" cy="4801314"/>
          </a:xfrm>
          <a:prstGeom prst="rect">
            <a:avLst/>
          </a:prstGeom>
        </p:spPr>
        <p:txBody>
          <a:bodyPr wrap="square">
            <a:spAutoFit/>
          </a:bodyPr>
          <a:lstStyle/>
          <a:p>
            <a:pPr>
              <a:lnSpc>
                <a:spcPct val="140000"/>
              </a:lnSpc>
            </a:pPr>
            <a:r>
              <a:rPr lang="en-US" sz="2000" b="1" dirty="0">
                <a:latin typeface="Courier New" pitchFamily="49" charset="0"/>
                <a:cs typeface="Courier New" pitchFamily="49" charset="0"/>
              </a:rPr>
              <a:t>&lt;tag&gt;</a:t>
            </a:r>
          </a:p>
          <a:p>
            <a:pPr lvl="1">
              <a:lnSpc>
                <a:spcPct val="140000"/>
              </a:lnSpc>
            </a:pPr>
            <a:r>
              <a:rPr lang="en-US" sz="2000" b="1" dirty="0">
                <a:latin typeface="Courier New" pitchFamily="49" charset="0"/>
                <a:cs typeface="Courier New" pitchFamily="49" charset="0"/>
              </a:rPr>
              <a:t>&lt;description&gt;Classic tag with body&lt;/description&gt;</a:t>
            </a:r>
          </a:p>
          <a:p>
            <a:pPr lvl="1">
              <a:lnSpc>
                <a:spcPct val="140000"/>
              </a:lnSpc>
            </a:pPr>
            <a:r>
              <a:rPr lang="en-US" sz="2000" b="1" dirty="0">
                <a:latin typeface="Courier New" pitchFamily="49" charset="0"/>
                <a:cs typeface="Courier New" pitchFamily="49" charset="0"/>
              </a:rPr>
              <a:t>&lt;name&gt;</a:t>
            </a:r>
            <a:r>
              <a:rPr lang="en-US" sz="2000" b="1" dirty="0" err="1">
                <a:latin typeface="Courier New" pitchFamily="49" charset="0"/>
                <a:cs typeface="Courier New" pitchFamily="49" charset="0"/>
              </a:rPr>
              <a:t>ClassicBody</a:t>
            </a:r>
            <a:r>
              <a:rPr lang="en-US" sz="2000" b="1" dirty="0">
                <a:latin typeface="Courier New" pitchFamily="49" charset="0"/>
                <a:cs typeface="Courier New" pitchFamily="49" charset="0"/>
              </a:rPr>
              <a:t>&lt;/name&gt;</a:t>
            </a:r>
          </a:p>
          <a:p>
            <a:pPr lvl="1">
              <a:lnSpc>
                <a:spcPct val="140000"/>
              </a:lnSpc>
            </a:pPr>
            <a:r>
              <a:rPr lang="en-US" sz="2000" b="1" dirty="0">
                <a:latin typeface="Courier New" pitchFamily="49" charset="0"/>
                <a:cs typeface="Courier New" pitchFamily="49" charset="0"/>
              </a:rPr>
              <a:t>&lt;tag-class&gt;</a:t>
            </a:r>
            <a:r>
              <a:rPr lang="en-US" sz="2000" b="1" dirty="0" err="1">
                <a:latin typeface="Courier New" pitchFamily="49" charset="0"/>
                <a:cs typeface="Courier New" pitchFamily="49" charset="0"/>
              </a:rPr>
              <a:t>classic.ClassicTagWithBody</a:t>
            </a:r>
            <a:r>
              <a:rPr lang="en-US" sz="2000" b="1" dirty="0">
                <a:latin typeface="Courier New" pitchFamily="49" charset="0"/>
                <a:cs typeface="Courier New" pitchFamily="49" charset="0"/>
              </a:rPr>
              <a:t>&lt;/tag-class&gt;</a:t>
            </a:r>
          </a:p>
          <a:p>
            <a:pPr lvl="1">
              <a:lnSpc>
                <a:spcPct val="140000"/>
              </a:lnSpc>
            </a:pPr>
            <a:r>
              <a:rPr lang="en-US" sz="2000" b="1" dirty="0">
                <a:latin typeface="Courier New" pitchFamily="49" charset="0"/>
                <a:cs typeface="Courier New" pitchFamily="49" charset="0"/>
              </a:rPr>
              <a:t>&lt;</a:t>
            </a:r>
            <a:r>
              <a:rPr lang="en-US" sz="2000" b="1" dirty="0" smtClean="0">
                <a:latin typeface="Courier New" pitchFamily="49" charset="0"/>
                <a:cs typeface="Courier New" pitchFamily="49" charset="0"/>
              </a:rPr>
              <a:t>body-content&gt;</a:t>
            </a:r>
            <a:r>
              <a:rPr lang="en-US" sz="2000" b="1" dirty="0" smtClean="0">
                <a:solidFill>
                  <a:srgbClr val="006600"/>
                </a:solidFill>
                <a:latin typeface="Courier New" pitchFamily="49" charset="0"/>
                <a:cs typeface="Courier New" pitchFamily="49" charset="0"/>
              </a:rPr>
              <a:t>JSP</a:t>
            </a:r>
            <a:r>
              <a:rPr lang="en-US" sz="2000" b="1" dirty="0" smtClean="0">
                <a:latin typeface="Courier New" pitchFamily="49" charset="0"/>
                <a:cs typeface="Courier New" pitchFamily="49" charset="0"/>
              </a:rPr>
              <a:t>&lt;/</a:t>
            </a:r>
            <a:r>
              <a:rPr lang="en-US" sz="2000" b="1" dirty="0">
                <a:latin typeface="Courier New" pitchFamily="49" charset="0"/>
                <a:cs typeface="Courier New" pitchFamily="49" charset="0"/>
              </a:rPr>
              <a:t>body-content&gt;</a:t>
            </a:r>
          </a:p>
          <a:p>
            <a:pPr lvl="1">
              <a:lnSpc>
                <a:spcPct val="140000"/>
              </a:lnSpc>
            </a:pPr>
            <a:r>
              <a:rPr lang="en-US" sz="2000" b="1" dirty="0">
                <a:solidFill>
                  <a:srgbClr val="006600"/>
                </a:solidFill>
                <a:latin typeface="Courier New" pitchFamily="49" charset="0"/>
                <a:cs typeface="Courier New" pitchFamily="49" charset="0"/>
              </a:rPr>
              <a:t>&lt;attribute&gt;</a:t>
            </a:r>
          </a:p>
          <a:p>
            <a:pPr lvl="2">
              <a:lnSpc>
                <a:spcPct val="140000"/>
              </a:lnSpc>
            </a:pPr>
            <a:r>
              <a:rPr lang="en-US" sz="2000" b="1" dirty="0">
                <a:solidFill>
                  <a:srgbClr val="006600"/>
                </a:solidFill>
                <a:latin typeface="Courier New" pitchFamily="49" charset="0"/>
                <a:cs typeface="Courier New" pitchFamily="49" charset="0"/>
              </a:rPr>
              <a:t>&lt;name&gt;music&lt;/name&gt;</a:t>
            </a:r>
          </a:p>
          <a:p>
            <a:pPr lvl="2">
              <a:lnSpc>
                <a:spcPct val="140000"/>
              </a:lnSpc>
            </a:pPr>
            <a:r>
              <a:rPr lang="en-US" sz="2000" b="1" dirty="0">
                <a:solidFill>
                  <a:srgbClr val="006600"/>
                </a:solidFill>
                <a:latin typeface="Courier New" pitchFamily="49" charset="0"/>
                <a:cs typeface="Courier New" pitchFamily="49" charset="0"/>
              </a:rPr>
              <a:t>&lt;required&gt;true&lt;/required&gt;</a:t>
            </a:r>
          </a:p>
          <a:p>
            <a:pPr lvl="2">
              <a:lnSpc>
                <a:spcPct val="140000"/>
              </a:lnSpc>
            </a:pP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rtexprvalue</a:t>
            </a:r>
            <a:r>
              <a:rPr lang="en-US" sz="2000" b="1" dirty="0">
                <a:solidFill>
                  <a:srgbClr val="006600"/>
                </a:solidFill>
                <a:latin typeface="Courier New" pitchFamily="49" charset="0"/>
                <a:cs typeface="Courier New" pitchFamily="49" charset="0"/>
              </a:rPr>
              <a:t>&gt;true&lt;/</a:t>
            </a:r>
            <a:r>
              <a:rPr lang="en-US" sz="2000" b="1" dirty="0" err="1">
                <a:solidFill>
                  <a:srgbClr val="006600"/>
                </a:solidFill>
                <a:latin typeface="Courier New" pitchFamily="49" charset="0"/>
                <a:cs typeface="Courier New" pitchFamily="49" charset="0"/>
              </a:rPr>
              <a:t>rtexprvalue</a:t>
            </a:r>
            <a:r>
              <a:rPr lang="en-US" sz="2000" b="1" dirty="0">
                <a:solidFill>
                  <a:srgbClr val="006600"/>
                </a:solidFill>
                <a:latin typeface="Courier New" pitchFamily="49" charset="0"/>
                <a:cs typeface="Courier New" pitchFamily="49" charset="0"/>
              </a:rPr>
              <a:t>&gt;</a:t>
            </a:r>
          </a:p>
          <a:p>
            <a:pPr lvl="1">
              <a:lnSpc>
                <a:spcPct val="140000"/>
              </a:lnSpc>
            </a:pPr>
            <a:r>
              <a:rPr lang="en-US" sz="2000" b="1" dirty="0">
                <a:solidFill>
                  <a:srgbClr val="006600"/>
                </a:solidFill>
                <a:latin typeface="Courier New" pitchFamily="49" charset="0"/>
                <a:cs typeface="Courier New" pitchFamily="49" charset="0"/>
              </a:rPr>
              <a:t>&lt;/attribute&gt;</a:t>
            </a:r>
          </a:p>
          <a:p>
            <a:pPr>
              <a:lnSpc>
                <a:spcPct val="140000"/>
              </a:lnSpc>
            </a:pPr>
            <a:r>
              <a:rPr lang="en-US" sz="2000" b="1" dirty="0">
                <a:latin typeface="Courier New" pitchFamily="49" charset="0"/>
                <a:cs typeface="Courier New" pitchFamily="49" charset="0"/>
              </a:rPr>
              <a:t>&lt;/tag&gt;</a:t>
            </a:r>
          </a:p>
        </p:txBody>
      </p:sp>
      <p:sp>
        <p:nvSpPr>
          <p:cNvPr id="4" name="TextBox 3"/>
          <p:cNvSpPr txBox="1"/>
          <p:nvPr/>
        </p:nvSpPr>
        <p:spPr>
          <a:xfrm>
            <a:off x="6781800" y="381000"/>
            <a:ext cx="1676400" cy="369332"/>
          </a:xfrm>
          <a:prstGeom prst="rect">
            <a:avLst/>
          </a:prstGeom>
          <a:noFill/>
        </p:spPr>
        <p:txBody>
          <a:bodyPr wrap="square" rtlCol="0">
            <a:spAutoFit/>
          </a:bodyPr>
          <a:lstStyle/>
          <a:p>
            <a:r>
              <a:rPr lang="en-US" u="sng" dirty="0" err="1" smtClean="0"/>
              <a:t>classic.tld</a:t>
            </a:r>
            <a:endParaRPr lang="en-US" u="sng" dirty="0"/>
          </a:p>
        </p:txBody>
      </p:sp>
    </p:spTree>
    <p:extLst>
      <p:ext uri="{BB962C8B-B14F-4D97-AF65-F5344CB8AC3E}">
        <p14:creationId xmlns="" xmlns:p14="http://schemas.microsoft.com/office/powerpoint/2010/main" val="6591036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JSP and execution</a:t>
            </a:r>
            <a:endParaRPr lang="en-US" dirty="0"/>
          </a:p>
        </p:txBody>
      </p:sp>
      <p:sp>
        <p:nvSpPr>
          <p:cNvPr id="2" name="Slide Number Placeholder 1"/>
          <p:cNvSpPr>
            <a:spLocks noGrp="1"/>
          </p:cNvSpPr>
          <p:nvPr>
            <p:ph type="sldNum" sz="quarter" idx="12"/>
          </p:nvPr>
        </p:nvSpPr>
        <p:spPr/>
        <p:txBody>
          <a:bodyPr/>
          <a:lstStyle/>
          <a:p>
            <a:pPr>
              <a:defRPr/>
            </a:pPr>
            <a:fld id="{4AE5D2A2-769B-4F61-BB6E-43FBFD2198B6}" type="slidenum">
              <a:rPr lang="en-US" smtClean="0"/>
              <a:pPr>
                <a:defRPr/>
              </a:pPr>
              <a:t>49</a:t>
            </a:fld>
            <a:endParaRPr lang="en-US"/>
          </a:p>
        </p:txBody>
      </p:sp>
      <p:sp>
        <p:nvSpPr>
          <p:cNvPr id="9" name="Rectangle 8"/>
          <p:cNvSpPr/>
          <p:nvPr/>
        </p:nvSpPr>
        <p:spPr>
          <a:xfrm>
            <a:off x="72259" y="1066800"/>
            <a:ext cx="8690741" cy="4832092"/>
          </a:xfrm>
          <a:prstGeom prst="rect">
            <a:avLst/>
          </a:prstGeom>
        </p:spPr>
        <p:txBody>
          <a:bodyPr wrap="square">
            <a:spAutoFit/>
          </a:bodyPr>
          <a:lstStyle/>
          <a:p>
            <a:pPr>
              <a:lnSpc>
                <a:spcPct val="140000"/>
              </a:lnSpc>
            </a:pPr>
            <a:r>
              <a:rPr lang="en-US" sz="2000" b="1" dirty="0">
                <a:latin typeface="Courier New" pitchFamily="49" charset="0"/>
                <a:cs typeface="Courier New" pitchFamily="49" charset="0"/>
              </a:rPr>
              <a:t>&lt;%@ page language="java" </a:t>
            </a:r>
            <a:r>
              <a:rPr lang="en-US" sz="2000" b="1" dirty="0" err="1">
                <a:latin typeface="Courier New" pitchFamily="49" charset="0"/>
                <a:cs typeface="Courier New" pitchFamily="49" charset="0"/>
              </a:rPr>
              <a:t>contentType</a:t>
            </a:r>
            <a:r>
              <a:rPr lang="en-US" sz="2000" b="1" dirty="0">
                <a:latin typeface="Courier New" pitchFamily="49" charset="0"/>
                <a:cs typeface="Courier New" pitchFamily="49" charset="0"/>
              </a:rPr>
              <a:t>="text/html; charset=ISO-8859-1"   </a:t>
            </a:r>
            <a:r>
              <a:rPr lang="en-US" sz="2000" b="1" dirty="0" err="1">
                <a:latin typeface="Courier New" pitchFamily="49" charset="0"/>
                <a:cs typeface="Courier New" pitchFamily="49" charset="0"/>
              </a:rPr>
              <a:t>pageEncoding</a:t>
            </a:r>
            <a:r>
              <a:rPr lang="en-US" sz="2000" b="1" dirty="0">
                <a:latin typeface="Courier New" pitchFamily="49" charset="0"/>
                <a:cs typeface="Courier New" pitchFamily="49" charset="0"/>
              </a:rPr>
              <a:t>="ISO-8859-1"%&gt;</a:t>
            </a:r>
          </a:p>
          <a:p>
            <a:pPr>
              <a:lnSpc>
                <a:spcPct val="140000"/>
              </a:lnSpc>
            </a:pPr>
            <a:r>
              <a:rPr lang="en-US" sz="2000" b="1" dirty="0">
                <a:latin typeface="Courier New" pitchFamily="49" charset="0"/>
                <a:cs typeface="Courier New" pitchFamily="49" charset="0"/>
              </a:rPr>
              <a:t>&lt;%@ </a:t>
            </a:r>
            <a:r>
              <a:rPr lang="en-US" sz="2000" b="1" dirty="0" err="1">
                <a:latin typeface="Courier New" pitchFamily="49" charset="0"/>
                <a:cs typeface="Courier New" pitchFamily="49" charset="0"/>
              </a:rPr>
              <a:t>taglib</a:t>
            </a:r>
            <a:r>
              <a:rPr lang="en-US" sz="2000" b="1" dirty="0">
                <a:latin typeface="Courier New" pitchFamily="49" charset="0"/>
                <a:cs typeface="Courier New" pitchFamily="49" charset="0"/>
              </a:rPr>
              <a:t> prefix="c" </a:t>
            </a:r>
            <a:r>
              <a:rPr lang="en-US" sz="2000" b="1" dirty="0" err="1">
                <a:latin typeface="Courier New" pitchFamily="49" charset="0"/>
                <a:cs typeface="Courier New" pitchFamily="49" charset="0"/>
              </a:rPr>
              <a:t>uri</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ClassicTag</a:t>
            </a:r>
            <a:r>
              <a:rPr lang="en-US" sz="2000" b="1" dirty="0">
                <a:latin typeface="Courier New" pitchFamily="49" charset="0"/>
                <a:cs typeface="Courier New" pitchFamily="49" charset="0"/>
              </a:rPr>
              <a:t>"%&gt;</a:t>
            </a:r>
          </a:p>
          <a:p>
            <a:pPr>
              <a:lnSpc>
                <a:spcPct val="140000"/>
              </a:lnSpc>
            </a:pPr>
            <a:r>
              <a:rPr lang="en-US" sz="2000" b="1" dirty="0">
                <a:latin typeface="Courier New" pitchFamily="49" charset="0"/>
                <a:cs typeface="Courier New" pitchFamily="49" charset="0"/>
              </a:rPr>
              <a:t>&lt;html&gt;</a:t>
            </a:r>
          </a:p>
          <a:p>
            <a:pPr>
              <a:lnSpc>
                <a:spcPct val="140000"/>
              </a:lnSpc>
            </a:pPr>
            <a:r>
              <a:rPr lang="en-US" sz="2000" b="1" dirty="0">
                <a:latin typeface="Courier New" pitchFamily="49" charset="0"/>
                <a:cs typeface="Courier New" pitchFamily="49" charset="0"/>
              </a:rPr>
              <a:t>&lt;body&gt;</a:t>
            </a:r>
          </a:p>
          <a:p>
            <a:pPr lvl="1">
              <a:lnSpc>
                <a:spcPct val="140000"/>
              </a:lnSpc>
            </a:pPr>
            <a:r>
              <a:rPr lang="en-US" sz="2000" b="1" dirty="0">
                <a:solidFill>
                  <a:srgbClr val="006600"/>
                </a:solidFill>
                <a:latin typeface="Courier New" pitchFamily="49" charset="0"/>
                <a:cs typeface="Courier New" pitchFamily="49" charset="0"/>
              </a:rPr>
              <a:t>&lt;% </a:t>
            </a:r>
            <a:r>
              <a:rPr lang="en-US" sz="2000" b="1" dirty="0" err="1">
                <a:solidFill>
                  <a:srgbClr val="006600"/>
                </a:solidFill>
                <a:latin typeface="Courier New" pitchFamily="49" charset="0"/>
                <a:cs typeface="Courier New" pitchFamily="49" charset="0"/>
              </a:rPr>
              <a:t>int</a:t>
            </a:r>
            <a:r>
              <a:rPr lang="en-US" sz="2000" b="1" dirty="0">
                <a:solidFill>
                  <a:srgbClr val="006600"/>
                </a:solidFill>
                <a:latin typeface="Courier New" pitchFamily="49" charset="0"/>
                <a:cs typeface="Courier New" pitchFamily="49" charset="0"/>
              </a:rPr>
              <a:t> i=1; %&gt; </a:t>
            </a:r>
          </a:p>
          <a:p>
            <a:pPr lvl="1">
              <a:lnSpc>
                <a:spcPct val="140000"/>
              </a:lnSpc>
            </a:pP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c:ClassicBody</a:t>
            </a:r>
            <a:r>
              <a:rPr lang="en-US" sz="2000" b="1" dirty="0">
                <a:solidFill>
                  <a:srgbClr val="006600"/>
                </a:solidFill>
                <a:latin typeface="Courier New" pitchFamily="49" charset="0"/>
                <a:cs typeface="Courier New" pitchFamily="49" charset="0"/>
              </a:rPr>
              <a:t> music="${</a:t>
            </a:r>
            <a:r>
              <a:rPr lang="en-US" sz="2000" b="1" dirty="0" err="1">
                <a:solidFill>
                  <a:srgbClr val="006600"/>
                </a:solidFill>
                <a:latin typeface="Courier New" pitchFamily="49" charset="0"/>
                <a:cs typeface="Courier New" pitchFamily="49" charset="0"/>
              </a:rPr>
              <a:t>paramValues.music</a:t>
            </a:r>
            <a:r>
              <a:rPr lang="en-US" sz="2000" b="1" dirty="0">
                <a:solidFill>
                  <a:srgbClr val="006600"/>
                </a:solidFill>
                <a:latin typeface="Courier New" pitchFamily="49" charset="0"/>
                <a:cs typeface="Courier New" pitchFamily="49" charset="0"/>
              </a:rPr>
              <a:t>}"&gt;</a:t>
            </a:r>
          </a:p>
          <a:p>
            <a:pPr lvl="1">
              <a:lnSpc>
                <a:spcPct val="140000"/>
              </a:lnSpc>
            </a:pPr>
            <a:r>
              <a:rPr lang="en-US" sz="2000" b="1" dirty="0">
                <a:solidFill>
                  <a:srgbClr val="006600"/>
                </a:solidFill>
                <a:latin typeface="Courier New" pitchFamily="49" charset="0"/>
                <a:cs typeface="Courier New" pitchFamily="49" charset="0"/>
              </a:rPr>
              <a:t>(&lt;%=i++%&gt;) ${</a:t>
            </a:r>
            <a:r>
              <a:rPr lang="en-US" sz="2000" b="1" dirty="0" err="1">
                <a:solidFill>
                  <a:srgbClr val="006600"/>
                </a:solidFill>
                <a:latin typeface="Courier New" pitchFamily="49" charset="0"/>
                <a:cs typeface="Courier New" pitchFamily="49" charset="0"/>
              </a:rPr>
              <a:t>mus</a:t>
            </a: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br</a:t>
            </a:r>
            <a:r>
              <a:rPr lang="en-US" sz="2000" b="1" dirty="0">
                <a:solidFill>
                  <a:srgbClr val="006600"/>
                </a:solidFill>
                <a:latin typeface="Courier New" pitchFamily="49" charset="0"/>
                <a:cs typeface="Courier New" pitchFamily="49" charset="0"/>
              </a:rPr>
              <a:t>&gt;</a:t>
            </a:r>
          </a:p>
          <a:p>
            <a:pPr lvl="1">
              <a:lnSpc>
                <a:spcPct val="140000"/>
              </a:lnSpc>
            </a:pP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c:ClassicBody</a:t>
            </a:r>
            <a:r>
              <a:rPr lang="en-US" sz="2000" b="1" dirty="0">
                <a:solidFill>
                  <a:srgbClr val="006600"/>
                </a:solidFill>
                <a:latin typeface="Courier New" pitchFamily="49" charset="0"/>
                <a:cs typeface="Courier New" pitchFamily="49" charset="0"/>
              </a:rPr>
              <a:t>&gt;</a:t>
            </a:r>
          </a:p>
          <a:p>
            <a:pPr>
              <a:lnSpc>
                <a:spcPct val="140000"/>
              </a:lnSpc>
            </a:pPr>
            <a:r>
              <a:rPr lang="en-US" sz="2000" b="1" dirty="0">
                <a:latin typeface="Courier New" pitchFamily="49" charset="0"/>
                <a:cs typeface="Courier New" pitchFamily="49" charset="0"/>
              </a:rPr>
              <a:t>&lt;/body</a:t>
            </a:r>
            <a:r>
              <a:rPr lang="en-US" sz="2000" b="1" dirty="0" smtClean="0">
                <a:latin typeface="Courier New" pitchFamily="49" charset="0"/>
                <a:cs typeface="Courier New" pitchFamily="49" charset="0"/>
              </a:rPr>
              <a:t>&gt;</a:t>
            </a:r>
          </a:p>
          <a:p>
            <a:pPr>
              <a:lnSpc>
                <a:spcPct val="140000"/>
              </a:lnSpc>
            </a:pPr>
            <a:r>
              <a:rPr lang="en-US" sz="2000" b="1" dirty="0" smtClean="0">
                <a:latin typeface="Courier New" pitchFamily="49" charset="0"/>
                <a:cs typeface="Courier New" pitchFamily="49" charset="0"/>
              </a:rPr>
              <a:t>&lt;/</a:t>
            </a:r>
            <a:r>
              <a:rPr lang="en-US" sz="2000" b="1" dirty="0">
                <a:latin typeface="Courier New" pitchFamily="49" charset="0"/>
                <a:cs typeface="Courier New" pitchFamily="49" charset="0"/>
              </a:rPr>
              <a:t>html&gt;</a:t>
            </a:r>
          </a:p>
        </p:txBody>
      </p:sp>
      <p:pic>
        <p:nvPicPr>
          <p:cNvPr id="3075"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887645" y="4191000"/>
            <a:ext cx="3875355" cy="2076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0" y="5315192"/>
            <a:ext cx="2514600" cy="923330"/>
          </a:xfrm>
          <a:prstGeom prst="rect">
            <a:avLst/>
          </a:prstGeom>
          <a:noFill/>
        </p:spPr>
        <p:txBody>
          <a:bodyPr wrap="square" rtlCol="0">
            <a:spAutoFit/>
          </a:bodyPr>
          <a:lstStyle/>
          <a:p>
            <a:r>
              <a:rPr lang="en-US" dirty="0" smtClean="0">
                <a:solidFill>
                  <a:srgbClr val="003399"/>
                </a:solidFill>
              </a:rPr>
              <a:t>Since body content is JSP, script elements are allowed here</a:t>
            </a:r>
            <a:endParaRPr lang="en-US" dirty="0">
              <a:solidFill>
                <a:srgbClr val="003399"/>
              </a:solidFill>
            </a:endParaRPr>
          </a:p>
        </p:txBody>
      </p:sp>
      <p:sp>
        <p:nvSpPr>
          <p:cNvPr id="14" name="Freeform 13"/>
          <p:cNvSpPr/>
          <p:nvPr/>
        </p:nvSpPr>
        <p:spPr>
          <a:xfrm>
            <a:off x="1939159" y="4493172"/>
            <a:ext cx="1871438" cy="898635"/>
          </a:xfrm>
          <a:custGeom>
            <a:avLst/>
            <a:gdLst>
              <a:gd name="connsiteX0" fmla="*/ 961696 w 1871438"/>
              <a:gd name="connsiteY0" fmla="*/ 898635 h 898635"/>
              <a:gd name="connsiteX1" fmla="*/ 1813034 w 1871438"/>
              <a:gd name="connsiteY1" fmla="*/ 693683 h 898635"/>
              <a:gd name="connsiteX2" fmla="*/ 1655379 w 1871438"/>
              <a:gd name="connsiteY2" fmla="*/ 204952 h 898635"/>
              <a:gd name="connsiteX3" fmla="*/ 520262 w 1871438"/>
              <a:gd name="connsiteY3" fmla="*/ 110359 h 898635"/>
              <a:gd name="connsiteX4" fmla="*/ 0 w 1871438"/>
              <a:gd name="connsiteY4" fmla="*/ 0 h 898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1438" h="898635">
                <a:moveTo>
                  <a:pt x="961696" y="898635"/>
                </a:moveTo>
                <a:cubicBezTo>
                  <a:pt x="1329558" y="853966"/>
                  <a:pt x="1697420" y="809297"/>
                  <a:pt x="1813034" y="693683"/>
                </a:cubicBezTo>
                <a:cubicBezTo>
                  <a:pt x="1928648" y="578069"/>
                  <a:pt x="1870841" y="302173"/>
                  <a:pt x="1655379" y="204952"/>
                </a:cubicBezTo>
                <a:cubicBezTo>
                  <a:pt x="1439917" y="107731"/>
                  <a:pt x="796158" y="144518"/>
                  <a:pt x="520262" y="110359"/>
                </a:cubicBezTo>
                <a:cubicBezTo>
                  <a:pt x="244366" y="76200"/>
                  <a:pt x="122183" y="38100"/>
                  <a:pt x="0" y="0"/>
                </a:cubicBezTo>
              </a:path>
            </a:pathLst>
          </a:custGeom>
          <a:ln>
            <a:solidFill>
              <a:srgbClr val="003399"/>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 xmlns:p14="http://schemas.microsoft.com/office/powerpoint/2010/main" val="2215350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Simple tag handler </a:t>
            </a:r>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5</a:t>
            </a:fld>
            <a:endParaRPr lang="en-US"/>
          </a:p>
        </p:txBody>
      </p:sp>
      <p:sp>
        <p:nvSpPr>
          <p:cNvPr id="3" name="Content Placeholder 2"/>
          <p:cNvSpPr>
            <a:spLocks noGrp="1"/>
          </p:cNvSpPr>
          <p:nvPr>
            <p:ph sz="quarter" idx="1"/>
          </p:nvPr>
        </p:nvSpPr>
        <p:spPr>
          <a:xfrm>
            <a:off x="321809" y="2057400"/>
            <a:ext cx="8229600" cy="4525963"/>
          </a:xfrm>
        </p:spPr>
        <p:txBody>
          <a:bodyPr>
            <a:normAutofit/>
          </a:bodyPr>
          <a:lstStyle/>
          <a:p>
            <a:r>
              <a:rPr lang="en-US" b="1" dirty="0" err="1">
                <a:solidFill>
                  <a:schemeClr val="bg1">
                    <a:lumMod val="50000"/>
                  </a:schemeClr>
                </a:solidFill>
                <a:latin typeface="Courier New" pitchFamily="49" charset="0"/>
                <a:cs typeface="Courier New" pitchFamily="49" charset="0"/>
              </a:rPr>
              <a:t>JspTag</a:t>
            </a:r>
            <a:r>
              <a:rPr lang="en-US" b="1" dirty="0">
                <a:solidFill>
                  <a:schemeClr val="bg1">
                    <a:lumMod val="50000"/>
                  </a:schemeClr>
                </a:solidFill>
                <a:latin typeface="Courier New" pitchFamily="49" charset="0"/>
                <a:cs typeface="Courier New" pitchFamily="49" charset="0"/>
              </a:rPr>
              <a:t> </a:t>
            </a:r>
            <a:r>
              <a:rPr lang="en-US" dirty="0"/>
              <a:t>is a marker interface.</a:t>
            </a:r>
          </a:p>
          <a:p>
            <a:r>
              <a:rPr lang="en-US" dirty="0" smtClean="0"/>
              <a:t>The simple tag handler class implements </a:t>
            </a:r>
            <a:r>
              <a:rPr lang="en-US" dirty="0"/>
              <a:t>the </a:t>
            </a:r>
            <a:r>
              <a:rPr lang="en-US" b="1" dirty="0" err="1">
                <a:solidFill>
                  <a:schemeClr val="bg1">
                    <a:lumMod val="50000"/>
                  </a:schemeClr>
                </a:solidFill>
                <a:latin typeface="Courier New" pitchFamily="49" charset="0"/>
                <a:cs typeface="Courier New" pitchFamily="49" charset="0"/>
              </a:rPr>
              <a:t>javax.servlet.jsp.tagext.SimpleTag</a:t>
            </a:r>
            <a:r>
              <a:rPr lang="en-US" dirty="0"/>
              <a:t> interface </a:t>
            </a:r>
            <a:endParaRPr lang="en-US" dirty="0" smtClean="0"/>
          </a:p>
          <a:p>
            <a:r>
              <a:rPr lang="en-US" b="1" dirty="0" err="1">
                <a:solidFill>
                  <a:schemeClr val="bg1">
                    <a:lumMod val="50000"/>
                  </a:schemeClr>
                </a:solidFill>
                <a:latin typeface="Courier New" pitchFamily="49" charset="0"/>
                <a:cs typeface="Courier New" pitchFamily="49" charset="0"/>
              </a:rPr>
              <a:t>SimpleTag</a:t>
            </a:r>
            <a:r>
              <a:rPr lang="en-US" dirty="0" smtClean="0"/>
              <a:t> </a:t>
            </a:r>
            <a:r>
              <a:rPr lang="en-US" dirty="0"/>
              <a:t>interface provides a simple </a:t>
            </a:r>
            <a:r>
              <a:rPr lang="en-US" b="1" dirty="0" err="1">
                <a:solidFill>
                  <a:schemeClr val="bg1">
                    <a:lumMod val="50000"/>
                  </a:schemeClr>
                </a:solidFill>
                <a:latin typeface="Courier New" pitchFamily="49" charset="0"/>
                <a:cs typeface="Courier New" pitchFamily="49" charset="0"/>
              </a:rPr>
              <a:t>doTag</a:t>
            </a:r>
            <a:r>
              <a:rPr lang="en-US" b="1" dirty="0">
                <a:latin typeface="Courier New" pitchFamily="49" charset="0"/>
                <a:cs typeface="Courier New" pitchFamily="49" charset="0"/>
              </a:rPr>
              <a:t>() </a:t>
            </a:r>
            <a:r>
              <a:rPr lang="en-US" dirty="0" smtClean="0"/>
              <a:t>method where all tag logic, like when the tag is opened , closed, </a:t>
            </a:r>
            <a:r>
              <a:rPr lang="en-US" dirty="0"/>
              <a:t>iteration, body </a:t>
            </a:r>
            <a:r>
              <a:rPr lang="en-US" dirty="0" smtClean="0"/>
              <a:t>evaluations, etc. </a:t>
            </a:r>
            <a:r>
              <a:rPr lang="en-US" dirty="0"/>
              <a:t>are </a:t>
            </a:r>
            <a:r>
              <a:rPr lang="en-US" dirty="0" smtClean="0"/>
              <a:t>performed. This method is </a:t>
            </a:r>
            <a:r>
              <a:rPr lang="en-US" dirty="0"/>
              <a:t>called </a:t>
            </a:r>
            <a:r>
              <a:rPr lang="en-US" dirty="0" smtClean="0"/>
              <a:t>only </a:t>
            </a:r>
            <a:r>
              <a:rPr lang="en-US" dirty="0"/>
              <a:t>once for each tag </a:t>
            </a:r>
            <a:r>
              <a:rPr lang="en-US" dirty="0" smtClean="0"/>
              <a:t>invocation.</a:t>
            </a:r>
          </a:p>
          <a:p>
            <a:r>
              <a:rPr lang="en-US" dirty="0" smtClean="0"/>
              <a:t>Tag can be empty or have body. The </a:t>
            </a:r>
            <a:r>
              <a:rPr lang="en-US" b="1" dirty="0" err="1" smtClean="0">
                <a:solidFill>
                  <a:schemeClr val="bg1">
                    <a:lumMod val="50000"/>
                  </a:schemeClr>
                </a:solidFill>
                <a:latin typeface="Courier New" pitchFamily="49" charset="0"/>
                <a:cs typeface="Courier New" pitchFamily="49" charset="0"/>
              </a:rPr>
              <a:t>setJspBody</a:t>
            </a:r>
            <a:r>
              <a:rPr lang="en-US" dirty="0" smtClean="0"/>
              <a:t>() method can be used to work with the body of the tag.</a:t>
            </a:r>
          </a:p>
          <a:p>
            <a:endParaRPr lang="en-US" dirty="0"/>
          </a:p>
        </p:txBody>
      </p:sp>
      <p:sp>
        <p:nvSpPr>
          <p:cNvPr id="5" name="Rectangle 4"/>
          <p:cNvSpPr/>
          <p:nvPr/>
        </p:nvSpPr>
        <p:spPr>
          <a:xfrm>
            <a:off x="897391" y="1343119"/>
            <a:ext cx="6781800" cy="369332"/>
          </a:xfrm>
          <a:prstGeom prst="rect">
            <a:avLst/>
          </a:prstGeom>
        </p:spPr>
        <p:txBody>
          <a:bodyPr wrap="square">
            <a:spAutoFit/>
          </a:bodyPr>
          <a:lstStyle/>
          <a:p>
            <a:r>
              <a:rPr lang="en-US" i="1" dirty="0">
                <a:solidFill>
                  <a:srgbClr val="7030A0"/>
                </a:solidFill>
              </a:rPr>
              <a:t>What are 2 fundamental types of tags that you an create? </a:t>
            </a:r>
          </a:p>
        </p:txBody>
      </p:sp>
      <p:pic>
        <p:nvPicPr>
          <p:cNvPr id="6"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1809" y="1229489"/>
            <a:ext cx="575582" cy="5053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919226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0"/>
            <a:ext cx="7772400" cy="1143000"/>
          </a:xfrm>
        </p:spPr>
        <p:txBody>
          <a:bodyPr/>
          <a:lstStyle/>
          <a:p>
            <a:r>
              <a:rPr lang="en-US" dirty="0" err="1" smtClean="0">
                <a:latin typeface="Courier New" pitchFamily="49" charset="0"/>
                <a:cs typeface="Courier New" pitchFamily="49" charset="0"/>
              </a:rPr>
              <a:t>BodyTag</a:t>
            </a:r>
            <a:r>
              <a:rPr lang="en-US" dirty="0" smtClean="0"/>
              <a:t> interface</a:t>
            </a:r>
            <a:endParaRPr lang="en-US" dirty="0"/>
          </a:p>
        </p:txBody>
      </p:sp>
      <p:sp>
        <p:nvSpPr>
          <p:cNvPr id="3" name="Slide Number Placeholder 2"/>
          <p:cNvSpPr>
            <a:spLocks noGrp="1"/>
          </p:cNvSpPr>
          <p:nvPr>
            <p:ph type="sldNum" sz="quarter" idx="12"/>
          </p:nvPr>
        </p:nvSpPr>
        <p:spPr/>
        <p:txBody>
          <a:bodyPr/>
          <a:lstStyle/>
          <a:p>
            <a:pPr>
              <a:defRPr/>
            </a:pPr>
            <a:fld id="{3F95140A-F90E-4BFC-8371-B4423D357B64}" type="slidenum">
              <a:rPr lang="en-US" smtClean="0"/>
              <a:pPr>
                <a:defRPr/>
              </a:pPr>
              <a:t>50</a:t>
            </a:fld>
            <a:endParaRPr lang="en-US"/>
          </a:p>
        </p:txBody>
      </p:sp>
      <p:sp>
        <p:nvSpPr>
          <p:cNvPr id="5" name="Content Placeholder 4"/>
          <p:cNvSpPr>
            <a:spLocks noGrp="1"/>
          </p:cNvSpPr>
          <p:nvPr>
            <p:ph sz="quarter" idx="1"/>
          </p:nvPr>
        </p:nvSpPr>
        <p:spPr>
          <a:xfrm>
            <a:off x="152400" y="1066800"/>
            <a:ext cx="8991600" cy="5562600"/>
          </a:xfrm>
        </p:spPr>
        <p:txBody>
          <a:bodyPr>
            <a:normAutofit fontScale="92500" lnSpcReduction="10000"/>
          </a:bodyPr>
          <a:lstStyle/>
          <a:p>
            <a:pPr>
              <a:lnSpc>
                <a:spcPct val="120000"/>
              </a:lnSpc>
            </a:pPr>
            <a:r>
              <a:rPr lang="en-US" dirty="0" smtClean="0"/>
              <a:t>This interface extends from </a:t>
            </a:r>
            <a:r>
              <a:rPr lang="en-US" b="1" dirty="0" err="1" smtClean="0">
                <a:latin typeface="Courier New" pitchFamily="49" charset="0"/>
                <a:cs typeface="Courier New" pitchFamily="49" charset="0"/>
              </a:rPr>
              <a:t>IterationTag</a:t>
            </a:r>
            <a:r>
              <a:rPr lang="en-US" dirty="0" smtClean="0"/>
              <a:t>. In cases where the body content needs to be accessed and changed this class is useful.</a:t>
            </a:r>
          </a:p>
          <a:p>
            <a:pPr>
              <a:lnSpc>
                <a:spcPct val="120000"/>
              </a:lnSpc>
            </a:pPr>
            <a:r>
              <a:rPr lang="en-US" dirty="0" smtClean="0"/>
              <a:t>It adds 2 methods:</a:t>
            </a:r>
          </a:p>
          <a:p>
            <a:pPr lvl="1">
              <a:lnSpc>
                <a:spcPct val="120000"/>
              </a:lnSpc>
            </a:pPr>
            <a:r>
              <a:rPr lang="en-US" sz="2000" b="1" dirty="0">
                <a:latin typeface="Courier New" pitchFamily="49" charset="0"/>
                <a:ea typeface="+mn-ea"/>
                <a:cs typeface="Courier New" pitchFamily="49" charset="0"/>
              </a:rPr>
              <a:t>void </a:t>
            </a:r>
            <a:r>
              <a:rPr lang="en-US" sz="2000" b="1" dirty="0" err="1">
                <a:latin typeface="Courier New" pitchFamily="49" charset="0"/>
                <a:ea typeface="+mn-ea"/>
                <a:cs typeface="Courier New" pitchFamily="49" charset="0"/>
              </a:rPr>
              <a:t>doInitBody</a:t>
            </a:r>
            <a:r>
              <a:rPr lang="en-US" sz="2000" b="1" dirty="0">
                <a:latin typeface="Courier New" pitchFamily="49" charset="0"/>
                <a:ea typeface="+mn-ea"/>
                <a:cs typeface="Courier New" pitchFamily="49" charset="0"/>
              </a:rPr>
              <a:t>()  throws </a:t>
            </a:r>
            <a:r>
              <a:rPr lang="en-US" sz="2000" b="1" dirty="0" err="1" smtClean="0">
                <a:latin typeface="Courier New" pitchFamily="49" charset="0"/>
                <a:ea typeface="+mn-ea"/>
                <a:cs typeface="Courier New" pitchFamily="49" charset="0"/>
              </a:rPr>
              <a:t>JspException</a:t>
            </a:r>
            <a:endParaRPr lang="en-US" sz="2000" b="1" dirty="0" smtClean="0">
              <a:latin typeface="Courier New" pitchFamily="49" charset="0"/>
              <a:ea typeface="+mn-ea"/>
              <a:cs typeface="Courier New" pitchFamily="49" charset="0"/>
            </a:endParaRPr>
          </a:p>
          <a:p>
            <a:pPr lvl="1">
              <a:lnSpc>
                <a:spcPct val="120000"/>
              </a:lnSpc>
            </a:pPr>
            <a:r>
              <a:rPr lang="en-US" sz="2000" b="1" dirty="0">
                <a:latin typeface="Courier New" pitchFamily="49" charset="0"/>
                <a:ea typeface="+mn-ea"/>
                <a:cs typeface="Courier New" pitchFamily="49" charset="0"/>
              </a:rPr>
              <a:t>void setBodyContent(</a:t>
            </a:r>
            <a:r>
              <a:rPr lang="en-US" sz="2000" b="1" dirty="0" err="1">
                <a:latin typeface="Courier New" pitchFamily="49" charset="0"/>
                <a:ea typeface="+mn-ea"/>
                <a:cs typeface="Courier New" pitchFamily="49" charset="0"/>
              </a:rPr>
              <a:t>BodyContent</a:t>
            </a:r>
            <a:r>
              <a:rPr lang="en-US" sz="2000" b="1" dirty="0">
                <a:latin typeface="Courier New" pitchFamily="49" charset="0"/>
                <a:ea typeface="+mn-ea"/>
                <a:cs typeface="Courier New" pitchFamily="49" charset="0"/>
              </a:rPr>
              <a:t> b</a:t>
            </a:r>
            <a:r>
              <a:rPr lang="en-US" sz="2000" b="1" dirty="0" smtClean="0">
                <a:latin typeface="Courier New" pitchFamily="49" charset="0"/>
                <a:ea typeface="+mn-ea"/>
                <a:cs typeface="Courier New" pitchFamily="49" charset="0"/>
              </a:rPr>
              <a:t>)</a:t>
            </a:r>
          </a:p>
          <a:p>
            <a:pPr lvl="1">
              <a:lnSpc>
                <a:spcPct val="120000"/>
              </a:lnSpc>
            </a:pPr>
            <a:r>
              <a:rPr lang="en-US" sz="2000" dirty="0">
                <a:ea typeface="+mn-ea"/>
                <a:cs typeface="+mn-cs"/>
              </a:rPr>
              <a:t>These methods are called only </a:t>
            </a:r>
            <a:r>
              <a:rPr lang="en-US" sz="2000" dirty="0" smtClean="0">
                <a:ea typeface="+mn-ea"/>
                <a:cs typeface="+mn-cs"/>
              </a:rPr>
              <a:t>once. </a:t>
            </a:r>
            <a:r>
              <a:rPr lang="en-US" sz="2000" dirty="0" smtClean="0"/>
              <a:t>Also these methods </a:t>
            </a:r>
            <a:r>
              <a:rPr lang="en-US" sz="2000" dirty="0"/>
              <a:t>will not be invoked for empty tags or for non-empty tags whose </a:t>
            </a:r>
            <a:r>
              <a:rPr lang="en-US" sz="2000" b="1" dirty="0" err="1">
                <a:latin typeface="Courier New" pitchFamily="49" charset="0"/>
                <a:ea typeface="+mn-ea"/>
                <a:cs typeface="Courier New" pitchFamily="49" charset="0"/>
              </a:rPr>
              <a:t>doStartTag</a:t>
            </a:r>
            <a:r>
              <a:rPr lang="en-US" sz="2000" b="1" dirty="0">
                <a:latin typeface="Courier New" pitchFamily="49" charset="0"/>
                <a:ea typeface="+mn-ea"/>
                <a:cs typeface="Courier New" pitchFamily="49" charset="0"/>
              </a:rPr>
              <a:t>() </a:t>
            </a:r>
            <a:r>
              <a:rPr lang="en-US" sz="2000" dirty="0"/>
              <a:t>method returns </a:t>
            </a:r>
            <a:r>
              <a:rPr lang="en-US" sz="2000" b="1" dirty="0">
                <a:latin typeface="Courier New" pitchFamily="49" charset="0"/>
                <a:ea typeface="+mn-ea"/>
                <a:cs typeface="Courier New" pitchFamily="49" charset="0"/>
              </a:rPr>
              <a:t>SKIP_BODY</a:t>
            </a:r>
            <a:r>
              <a:rPr lang="en-US" sz="2000" dirty="0"/>
              <a:t> or </a:t>
            </a:r>
            <a:r>
              <a:rPr lang="en-US" sz="2000" b="1" dirty="0">
                <a:latin typeface="Courier New" pitchFamily="49" charset="0"/>
                <a:ea typeface="+mn-ea"/>
                <a:cs typeface="Courier New" pitchFamily="49" charset="0"/>
              </a:rPr>
              <a:t>EVAL_BODY_INCLUDE</a:t>
            </a:r>
            <a:r>
              <a:rPr lang="en-US" sz="2000" dirty="0"/>
              <a:t>. </a:t>
            </a:r>
            <a:endParaRPr lang="en-US" sz="2000" dirty="0" smtClean="0">
              <a:ea typeface="+mn-ea"/>
              <a:cs typeface="+mn-cs"/>
            </a:endParaRPr>
          </a:p>
          <a:p>
            <a:pPr lvl="1">
              <a:lnSpc>
                <a:spcPct val="120000"/>
              </a:lnSpc>
            </a:pPr>
            <a:r>
              <a:rPr lang="en-US" sz="2000" dirty="0"/>
              <a:t>The </a:t>
            </a:r>
            <a:r>
              <a:rPr lang="en-US" sz="2000" b="1" dirty="0" err="1">
                <a:latin typeface="Courier New" pitchFamily="49" charset="0"/>
                <a:ea typeface="+mn-ea"/>
                <a:cs typeface="Courier New" pitchFamily="49" charset="0"/>
              </a:rPr>
              <a:t>doInitBody</a:t>
            </a:r>
            <a:r>
              <a:rPr lang="en-US" sz="2000" dirty="0"/>
              <a:t> </a:t>
            </a:r>
            <a:r>
              <a:rPr lang="en-US" sz="2000" dirty="0" smtClean="0"/>
              <a:t>() is the one overridden and is </a:t>
            </a:r>
            <a:r>
              <a:rPr lang="en-US" sz="2000" dirty="0"/>
              <a:t>called after the body content is set but before it is evaluated</a:t>
            </a:r>
            <a:r>
              <a:rPr lang="en-US" sz="2000" dirty="0" smtClean="0"/>
              <a:t>. Generally this is  used to perform any initialization that depends on the body content.</a:t>
            </a:r>
            <a:endParaRPr lang="en-US" sz="2000" dirty="0">
              <a:ea typeface="+mn-ea"/>
              <a:cs typeface="+mn-cs"/>
            </a:endParaRPr>
          </a:p>
          <a:p>
            <a:pPr>
              <a:lnSpc>
                <a:spcPct val="120000"/>
              </a:lnSpc>
            </a:pPr>
            <a:r>
              <a:rPr lang="en-US" dirty="0"/>
              <a:t>Here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doStartTag</a:t>
            </a:r>
            <a:r>
              <a:rPr lang="en-US" dirty="0" smtClean="0"/>
              <a:t> ()  returns </a:t>
            </a:r>
            <a:r>
              <a:rPr lang="en-US" b="1" dirty="0" smtClean="0">
                <a:latin typeface="Courier New" pitchFamily="49" charset="0"/>
                <a:cs typeface="Courier New" pitchFamily="49" charset="0"/>
              </a:rPr>
              <a:t>EVAL_BODY-BUFFERED</a:t>
            </a:r>
            <a:r>
              <a:rPr lang="en-US" dirty="0" smtClean="0"/>
              <a:t>, apart from </a:t>
            </a:r>
            <a:r>
              <a:rPr lang="en-US" b="1" dirty="0">
                <a:latin typeface="Courier New" pitchFamily="49" charset="0"/>
                <a:cs typeface="Courier New" pitchFamily="49" charset="0"/>
              </a:rPr>
              <a:t>SKIP_BODY </a:t>
            </a:r>
            <a:r>
              <a:rPr lang="en-US" dirty="0" smtClean="0"/>
              <a:t>and </a:t>
            </a:r>
            <a:r>
              <a:rPr lang="en-US" b="1" dirty="0">
                <a:latin typeface="Courier New" pitchFamily="49" charset="0"/>
                <a:cs typeface="Courier New" pitchFamily="49" charset="0"/>
              </a:rPr>
              <a:t>EVAL_BODY_INCLUDE </a:t>
            </a:r>
            <a:r>
              <a:rPr lang="en-US" b="1" dirty="0" smtClean="0">
                <a:latin typeface="Courier New" pitchFamily="49" charset="0"/>
                <a:cs typeface="Courier New" pitchFamily="49" charset="0"/>
              </a:rPr>
              <a:t>.</a:t>
            </a:r>
          </a:p>
          <a:p>
            <a:pPr>
              <a:lnSpc>
                <a:spcPct val="120000"/>
              </a:lnSpc>
            </a:pPr>
            <a:r>
              <a:rPr lang="en-US" b="1" dirty="0" err="1">
                <a:latin typeface="Courier New" pitchFamily="49" charset="0"/>
                <a:cs typeface="Courier New" pitchFamily="49" charset="0"/>
              </a:rPr>
              <a:t>BodyTagSupport</a:t>
            </a:r>
            <a:r>
              <a:rPr lang="en-US" dirty="0" smtClean="0"/>
              <a:t> class implements this interface.</a:t>
            </a:r>
            <a:endParaRPr lang="en-US" b="1" dirty="0">
              <a:latin typeface="Courier New" pitchFamily="49" charset="0"/>
              <a:cs typeface="Courier New" pitchFamily="49" charset="0"/>
            </a:endParaRPr>
          </a:p>
          <a:p>
            <a:pPr lvl="1"/>
            <a:endParaRPr lang="en-US" sz="2000" b="1" dirty="0">
              <a:latin typeface="Courier New" pitchFamily="49" charset="0"/>
              <a:ea typeface="+mn-ea"/>
              <a:cs typeface="Courier New" pitchFamily="49" charset="0"/>
            </a:endParaRPr>
          </a:p>
          <a:p>
            <a:pPr lvl="1"/>
            <a:endParaRPr lang="en-US" dirty="0" smtClean="0"/>
          </a:p>
          <a:p>
            <a:pPr lvl="1"/>
            <a:endParaRPr lang="en-US" dirty="0"/>
          </a:p>
        </p:txBody>
      </p:sp>
    </p:spTree>
    <p:extLst>
      <p:ext uri="{BB962C8B-B14F-4D97-AF65-F5344CB8AC3E}">
        <p14:creationId xmlns="" xmlns:p14="http://schemas.microsoft.com/office/powerpoint/2010/main" val="5633858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ight Arrow 51"/>
          <p:cNvSpPr/>
          <p:nvPr/>
        </p:nvSpPr>
        <p:spPr>
          <a:xfrm rot="6863816">
            <a:off x="1385574" y="3559988"/>
            <a:ext cx="3015942" cy="299590"/>
          </a:xfrm>
          <a:prstGeom prst="rightArrow">
            <a:avLst/>
          </a:prstGeom>
          <a:solidFill>
            <a:srgbClr val="FFE79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0"/>
            <a:ext cx="7772400" cy="1143000"/>
          </a:xfrm>
        </p:spPr>
        <p:txBody>
          <a:bodyPr/>
          <a:lstStyle/>
          <a:p>
            <a:r>
              <a:rPr lang="en-US" dirty="0" smtClean="0"/>
              <a:t>Addition to life cycle method calls </a:t>
            </a:r>
            <a:endParaRPr lang="en-US" dirty="0"/>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51</a:t>
            </a:fld>
            <a:endParaRPr lang="en-US"/>
          </a:p>
        </p:txBody>
      </p:sp>
      <p:sp>
        <p:nvSpPr>
          <p:cNvPr id="5" name="Right Arrow 4"/>
          <p:cNvSpPr/>
          <p:nvPr/>
        </p:nvSpPr>
        <p:spPr>
          <a:xfrm>
            <a:off x="2357440" y="3564490"/>
            <a:ext cx="1143000" cy="324831"/>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5400000">
            <a:off x="681038" y="4451211"/>
            <a:ext cx="990600" cy="324831"/>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6"/>
          <p:cNvGrpSpPr/>
          <p:nvPr/>
        </p:nvGrpSpPr>
        <p:grpSpPr>
          <a:xfrm>
            <a:off x="147639" y="3099561"/>
            <a:ext cx="2209800" cy="1331539"/>
            <a:chOff x="2346" y="1508759"/>
            <a:chExt cx="1595741" cy="2011680"/>
          </a:xfrm>
        </p:grpSpPr>
        <p:sp>
          <p:nvSpPr>
            <p:cNvPr id="8" name="Rounded Rectangle 7"/>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err="1">
                  <a:solidFill>
                    <a:schemeClr val="tx1"/>
                  </a:solidFill>
                </a:rPr>
                <a:t>doStartTag</a:t>
              </a:r>
              <a:r>
                <a:rPr lang="en-US" dirty="0">
                  <a:solidFill>
                    <a:schemeClr val="tx1"/>
                  </a:solidFill>
                </a:rPr>
                <a:t>()</a:t>
              </a:r>
            </a:p>
          </p:txBody>
        </p:sp>
      </p:grpSp>
      <p:grpSp>
        <p:nvGrpSpPr>
          <p:cNvPr id="7" name="Group 9"/>
          <p:cNvGrpSpPr/>
          <p:nvPr/>
        </p:nvGrpSpPr>
        <p:grpSpPr>
          <a:xfrm>
            <a:off x="223839" y="5108927"/>
            <a:ext cx="2209800" cy="1331539"/>
            <a:chOff x="2346" y="1508759"/>
            <a:chExt cx="1595741" cy="2011680"/>
          </a:xfrm>
        </p:grpSpPr>
        <p:sp>
          <p:nvSpPr>
            <p:cNvPr id="11" name="Rounded Rectangle 10"/>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smtClean="0">
                  <a:solidFill>
                    <a:schemeClr val="tx1"/>
                  </a:solidFill>
                </a:rPr>
                <a:t>Evaluate Body</a:t>
              </a:r>
              <a:endParaRPr lang="en-US" dirty="0">
                <a:solidFill>
                  <a:schemeClr val="tx1"/>
                </a:solidFill>
              </a:endParaRPr>
            </a:p>
          </p:txBody>
        </p:sp>
      </p:grpSp>
      <p:grpSp>
        <p:nvGrpSpPr>
          <p:cNvPr id="10" name="Group 12"/>
          <p:cNvGrpSpPr/>
          <p:nvPr/>
        </p:nvGrpSpPr>
        <p:grpSpPr>
          <a:xfrm>
            <a:off x="3652839" y="5125493"/>
            <a:ext cx="2209800" cy="1331539"/>
            <a:chOff x="2346" y="1508759"/>
            <a:chExt cx="1595741" cy="2011680"/>
          </a:xfrm>
        </p:grpSpPr>
        <p:sp>
          <p:nvSpPr>
            <p:cNvPr id="14" name="Rounded Rectangle 13"/>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err="1" smtClean="0">
                  <a:solidFill>
                    <a:schemeClr val="tx1"/>
                  </a:solidFill>
                </a:rPr>
                <a:t>doAfterBody</a:t>
              </a:r>
              <a:r>
                <a:rPr lang="en-US" dirty="0" smtClean="0">
                  <a:solidFill>
                    <a:schemeClr val="tx1"/>
                  </a:solidFill>
                </a:rPr>
                <a:t>()</a:t>
              </a:r>
              <a:endParaRPr lang="en-US" dirty="0">
                <a:solidFill>
                  <a:schemeClr val="tx1"/>
                </a:solidFill>
              </a:endParaRPr>
            </a:p>
          </p:txBody>
        </p:sp>
      </p:grpSp>
      <p:sp>
        <p:nvSpPr>
          <p:cNvPr id="16" name="Text Box 22"/>
          <p:cNvSpPr txBox="1">
            <a:spLocks noChangeArrowheads="1"/>
          </p:cNvSpPr>
          <p:nvPr/>
        </p:nvSpPr>
        <p:spPr bwMode="auto">
          <a:xfrm>
            <a:off x="33340" y="4480921"/>
            <a:ext cx="221622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t> return EVAL_BODY_INCLUDE</a:t>
            </a:r>
          </a:p>
        </p:txBody>
      </p:sp>
      <p:sp>
        <p:nvSpPr>
          <p:cNvPr id="17" name="Right Arrow 16"/>
          <p:cNvSpPr/>
          <p:nvPr/>
        </p:nvSpPr>
        <p:spPr>
          <a:xfrm>
            <a:off x="2477490" y="5688282"/>
            <a:ext cx="1175350" cy="394336"/>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2433638" y="5292627"/>
            <a:ext cx="1162228" cy="394339"/>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8"/>
          <p:cNvGrpSpPr/>
          <p:nvPr/>
        </p:nvGrpSpPr>
        <p:grpSpPr>
          <a:xfrm>
            <a:off x="3500439" y="3048000"/>
            <a:ext cx="2209800" cy="1331539"/>
            <a:chOff x="2346" y="1508759"/>
            <a:chExt cx="1595741" cy="2011680"/>
          </a:xfrm>
        </p:grpSpPr>
        <p:sp>
          <p:nvSpPr>
            <p:cNvPr id="20" name="Rounded Rectangle 19"/>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err="1">
                  <a:solidFill>
                    <a:schemeClr val="tx1"/>
                  </a:solidFill>
                </a:rPr>
                <a:t>doEndTag</a:t>
              </a:r>
              <a:r>
                <a:rPr lang="en-US" dirty="0">
                  <a:solidFill>
                    <a:schemeClr val="tx1"/>
                  </a:solidFill>
                </a:rPr>
                <a:t>()</a:t>
              </a:r>
            </a:p>
          </p:txBody>
        </p:sp>
      </p:grpSp>
      <p:sp>
        <p:nvSpPr>
          <p:cNvPr id="22" name="Right Arrow 21"/>
          <p:cNvSpPr/>
          <p:nvPr/>
        </p:nvSpPr>
        <p:spPr>
          <a:xfrm rot="16200000">
            <a:off x="4228336" y="4556026"/>
            <a:ext cx="705893" cy="352917"/>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Box 24"/>
          <p:cNvSpPr txBox="1">
            <a:spLocks noChangeArrowheads="1"/>
          </p:cNvSpPr>
          <p:nvPr/>
        </p:nvSpPr>
        <p:spPr bwMode="auto">
          <a:xfrm>
            <a:off x="3843339" y="4725139"/>
            <a:ext cx="18288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dirty="0"/>
              <a:t> return SKIP_BODY</a:t>
            </a:r>
          </a:p>
        </p:txBody>
      </p:sp>
      <p:sp>
        <p:nvSpPr>
          <p:cNvPr id="24" name="Text Box 24"/>
          <p:cNvSpPr txBox="1">
            <a:spLocks noChangeArrowheads="1"/>
          </p:cNvSpPr>
          <p:nvPr/>
        </p:nvSpPr>
        <p:spPr bwMode="auto">
          <a:xfrm>
            <a:off x="2401860" y="3352800"/>
            <a:ext cx="1206453"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t> return SKIP_BODY</a:t>
            </a:r>
          </a:p>
        </p:txBody>
      </p:sp>
      <p:grpSp>
        <p:nvGrpSpPr>
          <p:cNvPr id="19" name="Group 24"/>
          <p:cNvGrpSpPr/>
          <p:nvPr/>
        </p:nvGrpSpPr>
        <p:grpSpPr>
          <a:xfrm>
            <a:off x="6777039" y="3076067"/>
            <a:ext cx="2209800" cy="1331539"/>
            <a:chOff x="2346" y="1508759"/>
            <a:chExt cx="1595741" cy="2011680"/>
          </a:xfrm>
        </p:grpSpPr>
        <p:sp>
          <p:nvSpPr>
            <p:cNvPr id="26" name="Rounded Rectangle 25"/>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smtClean="0">
                  <a:solidFill>
                    <a:schemeClr val="tx1"/>
                  </a:solidFill>
                </a:rPr>
                <a:t>Evaluate Page</a:t>
              </a:r>
              <a:endParaRPr lang="en-US" dirty="0">
                <a:solidFill>
                  <a:schemeClr val="tx1"/>
                </a:solidFill>
              </a:endParaRPr>
            </a:p>
          </p:txBody>
        </p:sp>
      </p:grpSp>
      <p:grpSp>
        <p:nvGrpSpPr>
          <p:cNvPr id="25" name="Group 27"/>
          <p:cNvGrpSpPr/>
          <p:nvPr/>
        </p:nvGrpSpPr>
        <p:grpSpPr>
          <a:xfrm>
            <a:off x="6777039" y="5108091"/>
            <a:ext cx="2209800" cy="1331539"/>
            <a:chOff x="2346" y="1508759"/>
            <a:chExt cx="1595741" cy="2011680"/>
          </a:xfrm>
        </p:grpSpPr>
        <p:sp>
          <p:nvSpPr>
            <p:cNvPr id="29" name="Rounded Rectangle 28"/>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smtClean="0">
                  <a:solidFill>
                    <a:schemeClr val="tx1"/>
                  </a:solidFill>
                </a:rPr>
                <a:t>End</a:t>
              </a:r>
              <a:endParaRPr lang="en-US" dirty="0">
                <a:solidFill>
                  <a:schemeClr val="tx1"/>
                </a:solidFill>
              </a:endParaRPr>
            </a:p>
          </p:txBody>
        </p:sp>
      </p:grpSp>
      <p:sp>
        <p:nvSpPr>
          <p:cNvPr id="31" name="Text Box 23"/>
          <p:cNvSpPr txBox="1">
            <a:spLocks noChangeArrowheads="1"/>
          </p:cNvSpPr>
          <p:nvPr/>
        </p:nvSpPr>
        <p:spPr bwMode="auto">
          <a:xfrm>
            <a:off x="2534965" y="4883777"/>
            <a:ext cx="1252024" cy="7386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t> return EVAL_BODY_AGAIN</a:t>
            </a:r>
          </a:p>
        </p:txBody>
      </p:sp>
      <p:sp>
        <p:nvSpPr>
          <p:cNvPr id="32" name="Right Arrow 31"/>
          <p:cNvSpPr/>
          <p:nvPr/>
        </p:nvSpPr>
        <p:spPr>
          <a:xfrm>
            <a:off x="5710239" y="3554474"/>
            <a:ext cx="1060660" cy="324831"/>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Box 24"/>
          <p:cNvSpPr txBox="1">
            <a:spLocks noChangeArrowheads="1"/>
          </p:cNvSpPr>
          <p:nvPr/>
        </p:nvSpPr>
        <p:spPr bwMode="auto">
          <a:xfrm>
            <a:off x="5638800" y="3362980"/>
            <a:ext cx="129540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t> return EVAL_PAGE</a:t>
            </a:r>
          </a:p>
        </p:txBody>
      </p:sp>
      <p:sp>
        <p:nvSpPr>
          <p:cNvPr id="34" name="Right Arrow 33"/>
          <p:cNvSpPr/>
          <p:nvPr/>
        </p:nvSpPr>
        <p:spPr>
          <a:xfrm rot="5400000">
            <a:off x="8112794" y="4595852"/>
            <a:ext cx="701320" cy="324831"/>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rot="2041061">
            <a:off x="5603111" y="4417529"/>
            <a:ext cx="1702118" cy="393091"/>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Box 22"/>
          <p:cNvSpPr txBox="1">
            <a:spLocks noChangeArrowheads="1"/>
          </p:cNvSpPr>
          <p:nvPr/>
        </p:nvSpPr>
        <p:spPr bwMode="auto">
          <a:xfrm>
            <a:off x="6011855" y="4470874"/>
            <a:ext cx="125321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t>return SKIP_PAGE</a:t>
            </a:r>
          </a:p>
        </p:txBody>
      </p:sp>
      <p:sp>
        <p:nvSpPr>
          <p:cNvPr id="37" name="TextBox 36"/>
          <p:cNvSpPr txBox="1"/>
          <p:nvPr/>
        </p:nvSpPr>
        <p:spPr>
          <a:xfrm>
            <a:off x="6184069" y="1446406"/>
            <a:ext cx="2441801" cy="369332"/>
          </a:xfrm>
          <a:prstGeom prst="rect">
            <a:avLst/>
          </a:prstGeom>
          <a:noFill/>
        </p:spPr>
        <p:txBody>
          <a:bodyPr wrap="square" rtlCol="0">
            <a:spAutoFit/>
          </a:bodyPr>
          <a:lstStyle/>
          <a:p>
            <a:r>
              <a:rPr lang="en-US" i="1" dirty="0" smtClean="0">
                <a:solidFill>
                  <a:srgbClr val="003399"/>
                </a:solidFill>
              </a:rPr>
              <a:t>Method is overridden</a:t>
            </a:r>
            <a:endParaRPr lang="en-US" i="1" dirty="0">
              <a:solidFill>
                <a:srgbClr val="003399"/>
              </a:solidFill>
            </a:endParaRPr>
          </a:p>
        </p:txBody>
      </p:sp>
      <p:grpSp>
        <p:nvGrpSpPr>
          <p:cNvPr id="28" name="Group 37"/>
          <p:cNvGrpSpPr/>
          <p:nvPr/>
        </p:nvGrpSpPr>
        <p:grpSpPr>
          <a:xfrm>
            <a:off x="76200" y="1030661"/>
            <a:ext cx="2209800" cy="1331539"/>
            <a:chOff x="2346" y="1508759"/>
            <a:chExt cx="1595741" cy="2011680"/>
          </a:xfrm>
          <a:solidFill>
            <a:srgbClr val="FFC000"/>
          </a:solidFill>
        </p:grpSpPr>
        <p:sp>
          <p:nvSpPr>
            <p:cNvPr id="39" name="Rounded Rectangle 38"/>
            <p:cNvSpPr/>
            <p:nvPr/>
          </p:nvSpPr>
          <p:spPr>
            <a:xfrm>
              <a:off x="2346" y="1508759"/>
              <a:ext cx="1595741" cy="2011680"/>
            </a:xfrm>
            <a:prstGeom prst="roundRect">
              <a:avLst/>
            </a:prstGeom>
            <a:grpFill/>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Rounded Rectangle 4"/>
            <p:cNvSpPr/>
            <p:nvPr/>
          </p:nvSpPr>
          <p:spPr>
            <a:xfrm>
              <a:off x="80244" y="1586657"/>
              <a:ext cx="1439945" cy="185588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a:solidFill>
                    <a:schemeClr val="tx1"/>
                  </a:solidFill>
                </a:rPr>
                <a:t>setBodyContent()</a:t>
              </a:r>
            </a:p>
          </p:txBody>
        </p:sp>
      </p:grpSp>
      <p:sp>
        <p:nvSpPr>
          <p:cNvPr id="41" name="Right Arrow 40"/>
          <p:cNvSpPr/>
          <p:nvPr/>
        </p:nvSpPr>
        <p:spPr>
          <a:xfrm rot="16200000">
            <a:off x="776298" y="2599824"/>
            <a:ext cx="713868" cy="238616"/>
          </a:xfrm>
          <a:prstGeom prst="rightArrow">
            <a:avLst/>
          </a:prstGeom>
          <a:solidFill>
            <a:srgbClr val="FFE79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Box 28"/>
          <p:cNvSpPr txBox="1">
            <a:spLocks noChangeArrowheads="1"/>
          </p:cNvSpPr>
          <p:nvPr/>
        </p:nvSpPr>
        <p:spPr bwMode="auto">
          <a:xfrm>
            <a:off x="267336" y="2538442"/>
            <a:ext cx="3233649" cy="307777"/>
          </a:xfrm>
          <a:prstGeom prst="rect">
            <a:avLst/>
          </a:prstGeom>
          <a:noFill/>
          <a:ln>
            <a:noFill/>
          </a:ln>
          <a:effectLst/>
          <a:extLst>
            <a:ext uri="{909E8E84-426E-40DD-AFC4-6F175D3DCCD1}">
              <a14:hiddenFill xmlns="" xmlns:a14="http://schemas.microsoft.com/office/drawing/2010/main">
                <a:solidFill>
                  <a:srgbClr val="33993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solidFill>
                  <a:srgbClr val="339933"/>
                </a:solidFill>
              </a:rPr>
              <a:t> </a:t>
            </a:r>
            <a:r>
              <a:rPr lang="en-US" sz="1400" dirty="0">
                <a:solidFill>
                  <a:srgbClr val="006600"/>
                </a:solidFill>
              </a:rPr>
              <a:t>return EVAL_BODY_BUFFERED</a:t>
            </a:r>
          </a:p>
        </p:txBody>
      </p:sp>
      <p:grpSp>
        <p:nvGrpSpPr>
          <p:cNvPr id="38" name="Group 43"/>
          <p:cNvGrpSpPr/>
          <p:nvPr/>
        </p:nvGrpSpPr>
        <p:grpSpPr>
          <a:xfrm>
            <a:off x="3500440" y="1066800"/>
            <a:ext cx="2209800" cy="1331539"/>
            <a:chOff x="2346" y="1508759"/>
            <a:chExt cx="1595741" cy="2011680"/>
          </a:xfrm>
          <a:solidFill>
            <a:srgbClr val="FFC000"/>
          </a:solidFill>
        </p:grpSpPr>
        <p:sp>
          <p:nvSpPr>
            <p:cNvPr id="45" name="Rounded Rectangle 44"/>
            <p:cNvSpPr/>
            <p:nvPr/>
          </p:nvSpPr>
          <p:spPr>
            <a:xfrm>
              <a:off x="2346" y="1508759"/>
              <a:ext cx="1595741" cy="2011680"/>
            </a:xfrm>
            <a:prstGeom prst="roundRect">
              <a:avLst/>
            </a:prstGeom>
            <a:grpFill/>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Rounded Rectangle 4"/>
            <p:cNvSpPr/>
            <p:nvPr/>
          </p:nvSpPr>
          <p:spPr>
            <a:xfrm>
              <a:off x="80244" y="1586657"/>
              <a:ext cx="1439945" cy="185588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err="1">
                  <a:solidFill>
                    <a:schemeClr val="tx1"/>
                  </a:solidFill>
                </a:rPr>
                <a:t>doInitBody</a:t>
              </a:r>
              <a:r>
                <a:rPr lang="en-US" dirty="0">
                  <a:solidFill>
                    <a:schemeClr val="tx1"/>
                  </a:solidFill>
                </a:rPr>
                <a:t>()</a:t>
              </a:r>
            </a:p>
          </p:txBody>
        </p:sp>
      </p:grpSp>
      <p:sp>
        <p:nvSpPr>
          <p:cNvPr id="48" name="Right Arrow 47"/>
          <p:cNvSpPr/>
          <p:nvPr/>
        </p:nvSpPr>
        <p:spPr>
          <a:xfrm>
            <a:off x="2330527" y="1577122"/>
            <a:ext cx="1174673" cy="238616"/>
          </a:xfrm>
          <a:prstGeom prst="rightArrow">
            <a:avLst/>
          </a:prstGeom>
          <a:solidFill>
            <a:srgbClr val="FFE79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a:stCxn id="37" idx="1"/>
          </p:cNvCxnSpPr>
          <p:nvPr/>
        </p:nvCxnSpPr>
        <p:spPr>
          <a:xfrm flipH="1" flipV="1">
            <a:off x="5710241" y="1446406"/>
            <a:ext cx="473828" cy="184666"/>
          </a:xfrm>
          <a:prstGeom prst="straightConnector1">
            <a:avLst/>
          </a:prstGeom>
          <a:ln>
            <a:solidFill>
              <a:srgbClr val="003399"/>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210641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BodyContent</a:t>
            </a:r>
            <a:endParaRPr lang="en-US" dirty="0"/>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52</a:t>
            </a:fld>
            <a:endParaRPr lang="en-US"/>
          </a:p>
        </p:txBody>
      </p:sp>
      <p:sp>
        <p:nvSpPr>
          <p:cNvPr id="3" name="Content Placeholder 2"/>
          <p:cNvSpPr>
            <a:spLocks noGrp="1"/>
          </p:cNvSpPr>
          <p:nvPr>
            <p:ph sz="quarter" idx="1"/>
          </p:nvPr>
        </p:nvSpPr>
        <p:spPr>
          <a:xfrm>
            <a:off x="381000" y="1143000"/>
            <a:ext cx="8382000" cy="4953000"/>
          </a:xfrm>
        </p:spPr>
        <p:txBody>
          <a:bodyPr/>
          <a:lstStyle/>
          <a:p>
            <a:r>
              <a:rPr lang="en-US" dirty="0" smtClean="0"/>
              <a:t>Subclass </a:t>
            </a:r>
            <a:r>
              <a:rPr lang="en-US" dirty="0"/>
              <a:t>of </a:t>
            </a:r>
            <a:r>
              <a:rPr lang="en-US" b="1" dirty="0" smtClean="0">
                <a:latin typeface="Courier New" pitchFamily="49" charset="0"/>
                <a:cs typeface="Courier New" pitchFamily="49" charset="0"/>
              </a:rPr>
              <a:t>JspWriter</a:t>
            </a:r>
          </a:p>
          <a:p>
            <a:r>
              <a:rPr lang="en-US" b="1" dirty="0" err="1">
                <a:latin typeface="Courier New" pitchFamily="49" charset="0"/>
                <a:cs typeface="Courier New" pitchFamily="49" charset="0"/>
              </a:rPr>
              <a:t>BodyContent</a:t>
            </a:r>
            <a:r>
              <a:rPr lang="en-US" dirty="0"/>
              <a:t> has methods to convert its contents into a String, to read its contents, and to clear the contents. </a:t>
            </a:r>
          </a:p>
          <a:p>
            <a:r>
              <a:rPr lang="en-US" b="1" dirty="0" err="1">
                <a:latin typeface="Courier New" pitchFamily="49" charset="0"/>
                <a:cs typeface="Courier New" pitchFamily="49" charset="0"/>
              </a:rPr>
              <a:t>BodyContent</a:t>
            </a:r>
            <a:r>
              <a:rPr lang="en-US" dirty="0"/>
              <a:t> is made available to a </a:t>
            </a:r>
            <a:r>
              <a:rPr lang="en-US" b="1" dirty="0" err="1">
                <a:latin typeface="Courier New" pitchFamily="49" charset="0"/>
                <a:cs typeface="Courier New" pitchFamily="49" charset="0"/>
              </a:rPr>
              <a:t>BodyTag</a:t>
            </a:r>
            <a:r>
              <a:rPr lang="en-US" dirty="0"/>
              <a:t> through a </a:t>
            </a:r>
            <a:r>
              <a:rPr lang="en-US" b="1" dirty="0" err="1">
                <a:latin typeface="Courier New" pitchFamily="49" charset="0"/>
                <a:cs typeface="Courier New" pitchFamily="49" charset="0"/>
              </a:rPr>
              <a:t>setBodyContent</a:t>
            </a:r>
            <a:r>
              <a:rPr lang="en-US" b="1" dirty="0">
                <a:latin typeface="Courier New" pitchFamily="49" charset="0"/>
                <a:cs typeface="Courier New" pitchFamily="49" charset="0"/>
              </a:rPr>
              <a:t>() </a:t>
            </a:r>
            <a:r>
              <a:rPr lang="en-US" dirty="0"/>
              <a:t>call. The tag handler can use the object until </a:t>
            </a:r>
            <a:r>
              <a:rPr lang="en-US" dirty="0" smtClean="0"/>
              <a:t>a call is made to </a:t>
            </a:r>
            <a:r>
              <a:rPr lang="en-US" b="1" dirty="0" err="1">
                <a:latin typeface="Courier New" pitchFamily="49" charset="0"/>
                <a:cs typeface="Courier New" pitchFamily="49" charset="0"/>
              </a:rPr>
              <a:t>doEndTag</a:t>
            </a:r>
            <a:r>
              <a:rPr lang="en-US" b="1" dirty="0">
                <a:latin typeface="Courier New" pitchFamily="49" charset="0"/>
                <a:cs typeface="Courier New" pitchFamily="49" charset="0"/>
              </a:rPr>
              <a:t>(). </a:t>
            </a:r>
            <a:endParaRPr lang="en-US" b="1" dirty="0" smtClean="0">
              <a:latin typeface="Courier New" pitchFamily="49" charset="0"/>
              <a:cs typeface="Courier New" pitchFamily="49" charset="0"/>
            </a:endParaRPr>
          </a:p>
          <a:p>
            <a:pPr marL="0" indent="0">
              <a:buNone/>
            </a:pPr>
            <a:endParaRPr lang="en-US" b="1" dirty="0" smtClean="0">
              <a:latin typeface="Courier New" pitchFamily="49" charset="0"/>
              <a:cs typeface="Courier New" pitchFamily="49" charset="0"/>
            </a:endParaRPr>
          </a:p>
          <a:p>
            <a:r>
              <a:rPr lang="en-US" b="1" dirty="0">
                <a:solidFill>
                  <a:schemeClr val="tx1"/>
                </a:solidFill>
                <a:latin typeface="Courier New" pitchFamily="49" charset="0"/>
                <a:cs typeface="Courier New" pitchFamily="49" charset="0"/>
              </a:rPr>
              <a:t>public void </a:t>
            </a:r>
            <a:r>
              <a:rPr lang="en-US" b="1" dirty="0" err="1">
                <a:solidFill>
                  <a:schemeClr val="tx1"/>
                </a:solidFill>
                <a:latin typeface="Courier New" pitchFamily="49" charset="0"/>
                <a:cs typeface="Courier New" pitchFamily="49" charset="0"/>
              </a:rPr>
              <a:t>clearBody</a:t>
            </a:r>
            <a:r>
              <a:rPr lang="en-US" b="1" dirty="0">
                <a:solidFill>
                  <a:schemeClr val="tx1"/>
                </a:solidFill>
                <a:latin typeface="Courier New" pitchFamily="49" charset="0"/>
                <a:cs typeface="Courier New" pitchFamily="49" charset="0"/>
              </a:rPr>
              <a:t>()</a:t>
            </a:r>
          </a:p>
          <a:p>
            <a:r>
              <a:rPr lang="en-US" b="1" dirty="0" err="1">
                <a:solidFill>
                  <a:schemeClr val="tx1"/>
                </a:solidFill>
                <a:latin typeface="Courier New" pitchFamily="49" charset="0"/>
                <a:cs typeface="Courier New" pitchFamily="49" charset="0"/>
              </a:rPr>
              <a:t>java.lang.String</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getString</a:t>
            </a:r>
            <a:r>
              <a:rPr lang="en-US" b="1" dirty="0">
                <a:solidFill>
                  <a:schemeClr val="tx1"/>
                </a:solidFill>
                <a:latin typeface="Courier New" pitchFamily="49" charset="0"/>
                <a:cs typeface="Courier New" pitchFamily="49" charset="0"/>
              </a:rPr>
              <a:t>()</a:t>
            </a:r>
          </a:p>
          <a:p>
            <a:r>
              <a:rPr lang="en-US" b="1" dirty="0">
                <a:solidFill>
                  <a:schemeClr val="tx1"/>
                </a:solidFill>
                <a:latin typeface="Courier New" pitchFamily="49" charset="0"/>
                <a:cs typeface="Courier New" pitchFamily="49" charset="0"/>
              </a:rPr>
              <a:t>JspWriter </a:t>
            </a:r>
            <a:r>
              <a:rPr lang="en-US" b="1" dirty="0" err="1">
                <a:solidFill>
                  <a:schemeClr val="tx1"/>
                </a:solidFill>
                <a:latin typeface="Courier New" pitchFamily="49" charset="0"/>
                <a:cs typeface="Courier New" pitchFamily="49" charset="0"/>
              </a:rPr>
              <a:t>getEnclosingWriter</a:t>
            </a:r>
            <a:r>
              <a:rPr lang="en-US" b="1" dirty="0">
                <a:solidFill>
                  <a:schemeClr val="tx1"/>
                </a:solidFill>
                <a:latin typeface="Courier New" pitchFamily="49" charset="0"/>
                <a:cs typeface="Courier New" pitchFamily="49" charset="0"/>
              </a:rPr>
              <a:t>()</a:t>
            </a:r>
          </a:p>
          <a:p>
            <a:endParaRPr lang="en-US" dirty="0"/>
          </a:p>
        </p:txBody>
      </p:sp>
    </p:spTree>
    <p:extLst>
      <p:ext uri="{BB962C8B-B14F-4D97-AF65-F5344CB8AC3E}">
        <p14:creationId xmlns="" xmlns:p14="http://schemas.microsoft.com/office/powerpoint/2010/main" val="30981829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a:t>
            </a:r>
            <a:r>
              <a:rPr lang="en-US" dirty="0" err="1">
                <a:latin typeface="Courier New" pitchFamily="49" charset="0"/>
                <a:cs typeface="Courier New" pitchFamily="49" charset="0"/>
              </a:rPr>
              <a:t>BodyTag</a:t>
            </a:r>
            <a:r>
              <a:rPr lang="en-US" dirty="0"/>
              <a:t> </a:t>
            </a:r>
            <a:r>
              <a:rPr lang="en-US" dirty="0" smtClean="0"/>
              <a:t> interface</a:t>
            </a:r>
            <a:endParaRPr lang="en-US" dirty="0"/>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53</a:t>
            </a:fld>
            <a:endParaRPr lang="en-US"/>
          </a:p>
        </p:txBody>
      </p:sp>
      <p:sp>
        <p:nvSpPr>
          <p:cNvPr id="3" name="Content Placeholder 2"/>
          <p:cNvSpPr>
            <a:spLocks noGrp="1"/>
          </p:cNvSpPr>
          <p:nvPr>
            <p:ph sz="quarter" idx="1"/>
          </p:nvPr>
        </p:nvSpPr>
        <p:spPr/>
        <p:txBody>
          <a:bodyPr/>
          <a:lstStyle/>
          <a:p>
            <a:r>
              <a:rPr lang="en-US" dirty="0" smtClean="0"/>
              <a:t>JSP contains the HTML code that has to be displayed in the page. </a:t>
            </a:r>
          </a:p>
          <a:p>
            <a:r>
              <a:rPr lang="en-US" dirty="0" smtClean="0"/>
              <a:t>But since HTML used angular brackets they will be considered as template text.</a:t>
            </a:r>
          </a:p>
          <a:p>
            <a:r>
              <a:rPr lang="en-US" dirty="0" smtClean="0"/>
              <a:t>Therefore a custom tag is created that allows writing the html code inside it.</a:t>
            </a:r>
          </a:p>
          <a:p>
            <a:r>
              <a:rPr lang="en-US" dirty="0" smtClean="0"/>
              <a:t>When the custom tag processes the body content, the special characters are replaced so that when it is finally written to the page, the HTML code is displayed instead of being interpreted.</a:t>
            </a:r>
          </a:p>
          <a:p>
            <a:endParaRPr lang="en-US" dirty="0"/>
          </a:p>
        </p:txBody>
      </p:sp>
    </p:spTree>
    <p:extLst>
      <p:ext uri="{BB962C8B-B14F-4D97-AF65-F5344CB8AC3E}">
        <p14:creationId xmlns="" xmlns:p14="http://schemas.microsoft.com/office/powerpoint/2010/main" val="30290121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54</a:t>
            </a:fld>
            <a:endParaRPr lang="en-US"/>
          </a:p>
        </p:txBody>
      </p:sp>
      <p:sp>
        <p:nvSpPr>
          <p:cNvPr id="5" name="Rectangle 4"/>
          <p:cNvSpPr/>
          <p:nvPr/>
        </p:nvSpPr>
        <p:spPr>
          <a:xfrm>
            <a:off x="152400" y="152400"/>
            <a:ext cx="8686800" cy="6555641"/>
          </a:xfrm>
          <a:prstGeom prst="rect">
            <a:avLst/>
          </a:prstGeom>
        </p:spPr>
        <p:txBody>
          <a:bodyPr wrap="square">
            <a:spAutoFit/>
          </a:bodyPr>
          <a:lstStyle/>
          <a:p>
            <a:r>
              <a:rPr lang="en-US" sz="2000" b="1" dirty="0">
                <a:latin typeface="Courier New" pitchFamily="49" charset="0"/>
                <a:cs typeface="Courier New" pitchFamily="49" charset="0"/>
              </a:rPr>
              <a:t>package classic;</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java.io.IOException</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javax.servlet.jsp.JspException</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javax.servlet.jsp.tagext.BodyTagSupport</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public class </a:t>
            </a:r>
            <a:r>
              <a:rPr lang="en-US" sz="2000" b="1" dirty="0" err="1">
                <a:latin typeface="Courier New" pitchFamily="49" charset="0"/>
                <a:cs typeface="Courier New" pitchFamily="49" charset="0"/>
              </a:rPr>
              <a:t>ClassicTagWithInitBody</a:t>
            </a:r>
            <a:r>
              <a:rPr lang="en-US" sz="2000" b="1" dirty="0">
                <a:latin typeface="Courier New" pitchFamily="49" charset="0"/>
                <a:cs typeface="Courier New" pitchFamily="49" charset="0"/>
              </a:rPr>
              <a:t> extends </a:t>
            </a:r>
            <a:r>
              <a:rPr lang="en-US" sz="2000" b="1" dirty="0" err="1">
                <a:latin typeface="Courier New" pitchFamily="49" charset="0"/>
                <a:cs typeface="Courier New" pitchFamily="49" charset="0"/>
              </a:rPr>
              <a:t>BodyTagSupport</a:t>
            </a:r>
            <a:r>
              <a:rPr lang="en-US" sz="2000" b="1" dirty="0" smtClean="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public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doStartTag</a:t>
            </a:r>
            <a:r>
              <a:rPr lang="en-US" sz="2000" b="1" dirty="0">
                <a:latin typeface="Courier New" pitchFamily="49" charset="0"/>
                <a:cs typeface="Courier New" pitchFamily="49" charset="0"/>
              </a:rPr>
              <a:t>() throws </a:t>
            </a:r>
            <a:r>
              <a:rPr lang="en-US" sz="2000" b="1" dirty="0" err="1">
                <a:latin typeface="Courier New" pitchFamily="49" charset="0"/>
                <a:cs typeface="Courier New" pitchFamily="49" charset="0"/>
              </a:rPr>
              <a:t>JspException</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return EVAL_BODY_BUFFERED;</a:t>
            </a:r>
          </a:p>
          <a:p>
            <a:r>
              <a:rPr lang="en-US" sz="2000" b="1" dirty="0" smtClean="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public void </a:t>
            </a:r>
            <a:r>
              <a:rPr lang="en-US" sz="2000" b="1" dirty="0" err="1">
                <a:solidFill>
                  <a:srgbClr val="339933"/>
                </a:solidFill>
                <a:latin typeface="Courier New" pitchFamily="49" charset="0"/>
                <a:cs typeface="Courier New" pitchFamily="49" charset="0"/>
              </a:rPr>
              <a:t>doInitBody</a:t>
            </a:r>
            <a:r>
              <a:rPr lang="en-US" sz="2000" b="1" dirty="0">
                <a:latin typeface="Courier New" pitchFamily="49" charset="0"/>
                <a:cs typeface="Courier New" pitchFamily="49" charset="0"/>
              </a:rPr>
              <a:t>() throws </a:t>
            </a:r>
            <a:r>
              <a:rPr lang="en-US" sz="2000" b="1" dirty="0" err="1">
                <a:latin typeface="Courier New" pitchFamily="49" charset="0"/>
                <a:cs typeface="Courier New" pitchFamily="49" charset="0"/>
              </a:rPr>
              <a:t>JspException</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try {  </a:t>
            </a:r>
          </a:p>
          <a:p>
            <a:r>
              <a:rPr lang="en-US" sz="2000" b="1" dirty="0" err="1">
                <a:solidFill>
                  <a:srgbClr val="339933"/>
                </a:solidFill>
                <a:latin typeface="Courier New" pitchFamily="49" charset="0"/>
                <a:cs typeface="Courier New" pitchFamily="49" charset="0"/>
              </a:rPr>
              <a:t>bodyContent.print</a:t>
            </a:r>
            <a:r>
              <a:rPr lang="en-US" sz="2000" b="1" dirty="0">
                <a:solidFill>
                  <a:srgbClr val="339933"/>
                </a:solidFill>
                <a:latin typeface="Courier New" pitchFamily="49" charset="0"/>
                <a:cs typeface="Courier New" pitchFamily="49" charset="0"/>
              </a:rPr>
              <a:t>("This is an example for HTML :");</a:t>
            </a:r>
          </a:p>
          <a:p>
            <a:r>
              <a:rPr lang="en-US" sz="2000" b="1" dirty="0">
                <a:latin typeface="Courier New" pitchFamily="49" charset="0"/>
                <a:cs typeface="Courier New" pitchFamily="49" charset="0"/>
              </a:rPr>
              <a:t>} catch(</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ioe</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throw new </a:t>
            </a:r>
            <a:r>
              <a:rPr lang="en-US" sz="2000" b="1" dirty="0" err="1">
                <a:latin typeface="Courier New" pitchFamily="49" charset="0"/>
                <a:cs typeface="Courier New" pitchFamily="49" charset="0"/>
              </a:rPr>
              <a:t>JspException</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ioe.getMessage</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public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doAfterBody</a:t>
            </a:r>
            <a:r>
              <a:rPr lang="en-US" sz="2000" b="1" dirty="0">
                <a:latin typeface="Courier New" pitchFamily="49" charset="0"/>
                <a:cs typeface="Courier New" pitchFamily="49" charset="0"/>
              </a:rPr>
              <a:t>() throws </a:t>
            </a:r>
            <a:r>
              <a:rPr lang="en-US" sz="2000" b="1" dirty="0" err="1">
                <a:latin typeface="Courier New" pitchFamily="49" charset="0"/>
                <a:cs typeface="Courier New" pitchFamily="49" charset="0"/>
              </a:rPr>
              <a:t>JspException</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return SKIP_BODY;</a:t>
            </a:r>
          </a:p>
          <a:p>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Tree>
    <p:extLst>
      <p:ext uri="{BB962C8B-B14F-4D97-AF65-F5344CB8AC3E}">
        <p14:creationId xmlns="" xmlns:p14="http://schemas.microsoft.com/office/powerpoint/2010/main" val="16212908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AE5D2A2-769B-4F61-BB6E-43FBFD2198B6}" type="slidenum">
              <a:rPr lang="en-US" smtClean="0"/>
              <a:pPr>
                <a:defRPr/>
              </a:pPr>
              <a:t>55</a:t>
            </a:fld>
            <a:endParaRPr lang="en-US"/>
          </a:p>
        </p:txBody>
      </p:sp>
      <p:sp>
        <p:nvSpPr>
          <p:cNvPr id="3" name="Rectangle 2"/>
          <p:cNvSpPr/>
          <p:nvPr/>
        </p:nvSpPr>
        <p:spPr>
          <a:xfrm>
            <a:off x="152400" y="304800"/>
            <a:ext cx="8686800" cy="3447098"/>
          </a:xfrm>
          <a:prstGeom prst="rect">
            <a:avLst/>
          </a:prstGeom>
        </p:spPr>
        <p:txBody>
          <a:bodyPr wrap="square">
            <a:spAutoFit/>
          </a:bodyPr>
          <a:lstStyle/>
          <a:p>
            <a:r>
              <a:rPr lang="en-US" sz="2000" b="1" dirty="0" smtClean="0">
                <a:latin typeface="Courier New" pitchFamily="49" charset="0"/>
                <a:cs typeface="Courier New" pitchFamily="49" charset="0"/>
              </a:rPr>
              <a:t>public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doEndTag</a:t>
            </a:r>
            <a:r>
              <a:rPr lang="en-US" sz="2000" b="1" dirty="0">
                <a:latin typeface="Courier New" pitchFamily="49" charset="0"/>
                <a:cs typeface="Courier New" pitchFamily="49" charset="0"/>
              </a:rPr>
              <a:t>() throws </a:t>
            </a:r>
            <a:r>
              <a:rPr lang="en-US" sz="2000" b="1" dirty="0" err="1">
                <a:latin typeface="Courier New" pitchFamily="49" charset="0"/>
                <a:cs typeface="Courier New" pitchFamily="49" charset="0"/>
              </a:rPr>
              <a:t>JspException</a:t>
            </a:r>
            <a:r>
              <a:rPr lang="en-US" sz="2000" b="1" dirty="0">
                <a:latin typeface="Courier New" pitchFamily="49" charset="0"/>
                <a:cs typeface="Courier New" pitchFamily="49" charset="0"/>
              </a:rPr>
              <a:t> {</a:t>
            </a:r>
          </a:p>
          <a:p>
            <a:r>
              <a:rPr lang="en-US" sz="2000" b="1" dirty="0">
                <a:solidFill>
                  <a:srgbClr val="339933"/>
                </a:solidFill>
                <a:latin typeface="Courier New" pitchFamily="49" charset="0"/>
                <a:cs typeface="Courier New" pitchFamily="49" charset="0"/>
              </a:rPr>
              <a:t>String s=</a:t>
            </a:r>
            <a:r>
              <a:rPr lang="en-US" sz="2000" b="1" dirty="0" err="1">
                <a:solidFill>
                  <a:srgbClr val="339933"/>
                </a:solidFill>
                <a:latin typeface="Courier New" pitchFamily="49" charset="0"/>
                <a:cs typeface="Courier New" pitchFamily="49" charset="0"/>
              </a:rPr>
              <a:t>bodyContent.getString</a:t>
            </a:r>
            <a:r>
              <a:rPr lang="en-US" sz="2000" b="1" dirty="0">
                <a:solidFill>
                  <a:srgbClr val="339933"/>
                </a:solidFill>
                <a:latin typeface="Courier New" pitchFamily="49" charset="0"/>
                <a:cs typeface="Courier New" pitchFamily="49" charset="0"/>
              </a:rPr>
              <a:t>();</a:t>
            </a:r>
          </a:p>
          <a:p>
            <a:r>
              <a:rPr lang="en-US" sz="2000" b="1" dirty="0">
                <a:latin typeface="Courier New" pitchFamily="49" charset="0"/>
                <a:cs typeface="Courier New" pitchFamily="49" charset="0"/>
              </a:rPr>
              <a:t>s=</a:t>
            </a:r>
            <a:r>
              <a:rPr lang="en-US" sz="2000" b="1" dirty="0" err="1">
                <a:latin typeface="Courier New" pitchFamily="49" charset="0"/>
                <a:cs typeface="Courier New" pitchFamily="49" charset="0"/>
              </a:rPr>
              <a:t>s.replace</a:t>
            </a:r>
            <a:r>
              <a:rPr lang="en-US" sz="2000" b="1" dirty="0">
                <a:latin typeface="Courier New" pitchFamily="49" charset="0"/>
                <a:cs typeface="Courier New" pitchFamily="49" charset="0"/>
              </a:rPr>
              <a:t>("&lt;", "&amp;</a:t>
            </a:r>
            <a:r>
              <a:rPr lang="en-US" sz="2000" b="1" dirty="0" err="1">
                <a:latin typeface="Courier New" pitchFamily="49" charset="0"/>
                <a:cs typeface="Courier New" pitchFamily="49" charset="0"/>
              </a:rPr>
              <a:t>lt</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s=</a:t>
            </a:r>
            <a:r>
              <a:rPr lang="en-US" sz="2000" b="1" dirty="0" err="1">
                <a:latin typeface="Courier New" pitchFamily="49" charset="0"/>
                <a:cs typeface="Courier New" pitchFamily="49" charset="0"/>
              </a:rPr>
              <a:t>s.replace</a:t>
            </a:r>
            <a:r>
              <a:rPr lang="en-US" sz="2000" b="1" dirty="0">
                <a:latin typeface="Courier New" pitchFamily="49" charset="0"/>
                <a:cs typeface="Courier New" pitchFamily="49" charset="0"/>
              </a:rPr>
              <a:t>("&gt;", "&amp;</a:t>
            </a:r>
            <a:r>
              <a:rPr lang="en-US" sz="2000" b="1" dirty="0" err="1">
                <a:latin typeface="Courier New" pitchFamily="49" charset="0"/>
                <a:cs typeface="Courier New" pitchFamily="49" charset="0"/>
              </a:rPr>
              <a:t>gt</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try {</a:t>
            </a:r>
          </a:p>
          <a:p>
            <a:r>
              <a:rPr lang="fr-FR" sz="2000" b="1" dirty="0" err="1">
                <a:latin typeface="Courier New" pitchFamily="49" charset="0"/>
                <a:cs typeface="Courier New" pitchFamily="49" charset="0"/>
              </a:rPr>
              <a:t>pageContext.getOut</a:t>
            </a: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print</a:t>
            </a:r>
            <a:r>
              <a:rPr lang="fr-FR" sz="2000" b="1" dirty="0">
                <a:latin typeface="Courier New" pitchFamily="49" charset="0"/>
                <a:cs typeface="Courier New" pitchFamily="49" charset="0"/>
              </a:rPr>
              <a:t>("&lt;BR&gt;&lt;PRE&gt;"+s+"&lt;/PRE&gt;");</a:t>
            </a:r>
          </a:p>
          <a:p>
            <a:r>
              <a:rPr lang="en-US" sz="2000" b="1" dirty="0">
                <a:latin typeface="Courier New" pitchFamily="49" charset="0"/>
                <a:cs typeface="Courier New" pitchFamily="49" charset="0"/>
              </a:rPr>
              <a:t>} catch (</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e) {}</a:t>
            </a:r>
          </a:p>
          <a:p>
            <a:r>
              <a:rPr lang="en-US" sz="2000" b="1" dirty="0">
                <a:latin typeface="Courier New" pitchFamily="49" charset="0"/>
                <a:cs typeface="Courier New" pitchFamily="49" charset="0"/>
              </a:rPr>
              <a:t>return EVAL_PAGE</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a:t>
            </a:r>
          </a:p>
          <a:p>
            <a:endParaRPr lang="en-US" b="1" dirty="0">
              <a:latin typeface="Courier New" pitchFamily="49" charset="0"/>
              <a:cs typeface="Courier New" pitchFamily="49" charset="0"/>
            </a:endParaRPr>
          </a:p>
        </p:txBody>
      </p:sp>
      <p:sp>
        <p:nvSpPr>
          <p:cNvPr id="4" name="Rectangle 3"/>
          <p:cNvSpPr/>
          <p:nvPr/>
        </p:nvSpPr>
        <p:spPr>
          <a:xfrm>
            <a:off x="170793" y="3581400"/>
            <a:ext cx="8650014" cy="2985433"/>
          </a:xfrm>
          <a:prstGeom prst="rect">
            <a:avLst/>
          </a:prstGeom>
        </p:spPr>
        <p:txBody>
          <a:bodyPr wrap="square">
            <a:spAutoFit/>
          </a:bodyPr>
          <a:lstStyle/>
          <a:p>
            <a:r>
              <a:rPr lang="en-US" sz="2000" dirty="0" smtClean="0">
                <a:solidFill>
                  <a:srgbClr val="5F5F5F"/>
                </a:solidFill>
                <a:latin typeface="+mn-lt"/>
              </a:rPr>
              <a:t>TLD:</a:t>
            </a:r>
            <a:endParaRPr lang="en-US" sz="2000" dirty="0" smtClean="0"/>
          </a:p>
          <a:p>
            <a:pPr>
              <a:lnSpc>
                <a:spcPct val="120000"/>
              </a:lnSpc>
            </a:pPr>
            <a:r>
              <a:rPr lang="en-US" sz="2000" b="1" dirty="0" smtClean="0">
                <a:latin typeface="Courier New" pitchFamily="49" charset="0"/>
                <a:cs typeface="Courier New" pitchFamily="49" charset="0"/>
              </a:rPr>
              <a:t>&lt;</a:t>
            </a:r>
            <a:r>
              <a:rPr lang="en-US" sz="2000" b="1" dirty="0">
                <a:latin typeface="Courier New" pitchFamily="49" charset="0"/>
                <a:cs typeface="Courier New" pitchFamily="49" charset="0"/>
              </a:rPr>
              <a:t>tag&gt;</a:t>
            </a:r>
          </a:p>
          <a:p>
            <a:pPr>
              <a:lnSpc>
                <a:spcPct val="120000"/>
              </a:lnSpc>
            </a:pPr>
            <a:r>
              <a:rPr lang="en-US" sz="2000" b="1" dirty="0">
                <a:latin typeface="Courier New" pitchFamily="49" charset="0"/>
                <a:cs typeface="Courier New" pitchFamily="49" charset="0"/>
              </a:rPr>
              <a:t>&lt;description&gt;Classic tag with body and </a:t>
            </a:r>
            <a:r>
              <a:rPr lang="en-US" sz="2000" b="1" dirty="0" err="1">
                <a:latin typeface="Courier New" pitchFamily="49" charset="0"/>
                <a:cs typeface="Courier New" pitchFamily="49" charset="0"/>
              </a:rPr>
              <a:t>init</a:t>
            </a:r>
            <a:r>
              <a:rPr lang="en-US" sz="2000" b="1" dirty="0">
                <a:latin typeface="Courier New" pitchFamily="49" charset="0"/>
                <a:cs typeface="Courier New" pitchFamily="49" charset="0"/>
              </a:rPr>
              <a:t>&lt;/description&gt;</a:t>
            </a:r>
          </a:p>
          <a:p>
            <a:pPr>
              <a:lnSpc>
                <a:spcPct val="120000"/>
              </a:lnSpc>
            </a:pPr>
            <a:r>
              <a:rPr lang="en-US" sz="2000" b="1" dirty="0">
                <a:latin typeface="Courier New" pitchFamily="49" charset="0"/>
                <a:cs typeface="Courier New" pitchFamily="49" charset="0"/>
              </a:rPr>
              <a:t>&lt;name&gt;</a:t>
            </a:r>
            <a:r>
              <a:rPr lang="en-US" sz="2000" b="1" dirty="0" err="1">
                <a:latin typeface="Courier New" pitchFamily="49" charset="0"/>
                <a:cs typeface="Courier New" pitchFamily="49" charset="0"/>
              </a:rPr>
              <a:t>ClassicBodyInit</a:t>
            </a:r>
            <a:r>
              <a:rPr lang="en-US" sz="2000" b="1" dirty="0">
                <a:latin typeface="Courier New" pitchFamily="49" charset="0"/>
                <a:cs typeface="Courier New" pitchFamily="49" charset="0"/>
              </a:rPr>
              <a:t>&lt;/name&gt;</a:t>
            </a:r>
          </a:p>
          <a:p>
            <a:pPr>
              <a:lnSpc>
                <a:spcPct val="120000"/>
              </a:lnSpc>
            </a:pPr>
            <a:r>
              <a:rPr lang="en-US" sz="2000" b="1" dirty="0">
                <a:latin typeface="Courier New" pitchFamily="49" charset="0"/>
                <a:cs typeface="Courier New" pitchFamily="49" charset="0"/>
              </a:rPr>
              <a:t>&lt;tag-class&gt;</a:t>
            </a:r>
            <a:r>
              <a:rPr lang="en-US" sz="2000" b="1" dirty="0" err="1">
                <a:latin typeface="Courier New" pitchFamily="49" charset="0"/>
                <a:cs typeface="Courier New" pitchFamily="49" charset="0"/>
              </a:rPr>
              <a:t>classic.ClassicTagWithInitBody</a:t>
            </a:r>
            <a:r>
              <a:rPr lang="en-US" sz="2000" b="1" dirty="0">
                <a:latin typeface="Courier New" pitchFamily="49" charset="0"/>
                <a:cs typeface="Courier New" pitchFamily="49" charset="0"/>
              </a:rPr>
              <a:t>&lt;/tag-class&gt;</a:t>
            </a:r>
          </a:p>
          <a:p>
            <a:pPr>
              <a:lnSpc>
                <a:spcPct val="120000"/>
              </a:lnSpc>
            </a:pPr>
            <a:r>
              <a:rPr lang="en-US" sz="2000" b="1" dirty="0">
                <a:latin typeface="Courier New" pitchFamily="49" charset="0"/>
                <a:cs typeface="Courier New" pitchFamily="49" charset="0"/>
              </a:rPr>
              <a:t>&lt;body-content&gt;JSP&lt;/body-content&gt;</a:t>
            </a:r>
          </a:p>
          <a:p>
            <a:pPr>
              <a:lnSpc>
                <a:spcPct val="120000"/>
              </a:lnSpc>
            </a:pPr>
            <a:r>
              <a:rPr lang="en-US" sz="2000" b="1" dirty="0">
                <a:latin typeface="Courier New" pitchFamily="49" charset="0"/>
                <a:cs typeface="Courier New" pitchFamily="49" charset="0"/>
              </a:rPr>
              <a:t>&lt;/tag&gt;</a:t>
            </a:r>
          </a:p>
        </p:txBody>
      </p:sp>
    </p:spTree>
    <p:extLst>
      <p:ext uri="{BB962C8B-B14F-4D97-AF65-F5344CB8AC3E}">
        <p14:creationId xmlns="" xmlns:p14="http://schemas.microsoft.com/office/powerpoint/2010/main" val="11510490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JSP and Execution</a:t>
            </a:r>
            <a:endParaRPr lang="en-US" dirty="0"/>
          </a:p>
        </p:txBody>
      </p:sp>
      <p:sp>
        <p:nvSpPr>
          <p:cNvPr id="2" name="Slide Number Placeholder 1"/>
          <p:cNvSpPr>
            <a:spLocks noGrp="1"/>
          </p:cNvSpPr>
          <p:nvPr>
            <p:ph type="sldNum" sz="quarter" idx="12"/>
          </p:nvPr>
        </p:nvSpPr>
        <p:spPr/>
        <p:txBody>
          <a:bodyPr/>
          <a:lstStyle/>
          <a:p>
            <a:pPr>
              <a:defRPr/>
            </a:pPr>
            <a:fld id="{4AE5D2A2-769B-4F61-BB6E-43FBFD2198B6}" type="slidenum">
              <a:rPr lang="en-US" smtClean="0"/>
              <a:pPr>
                <a:defRPr/>
              </a:pPr>
              <a:t>56</a:t>
            </a:fld>
            <a:endParaRPr lang="en-US"/>
          </a:p>
        </p:txBody>
      </p:sp>
      <p:sp>
        <p:nvSpPr>
          <p:cNvPr id="3" name="Rectangle 2"/>
          <p:cNvSpPr/>
          <p:nvPr/>
        </p:nvSpPr>
        <p:spPr>
          <a:xfrm>
            <a:off x="160283" y="1143000"/>
            <a:ext cx="8839200" cy="5016758"/>
          </a:xfrm>
          <a:prstGeom prst="rect">
            <a:avLst/>
          </a:prstGeom>
        </p:spPr>
        <p:txBody>
          <a:bodyPr wrap="square">
            <a:spAutoFit/>
          </a:bodyPr>
          <a:lstStyle/>
          <a:p>
            <a:r>
              <a:rPr lang="en-US" sz="2000" b="1" dirty="0">
                <a:latin typeface="Courier New" pitchFamily="49" charset="0"/>
                <a:cs typeface="Courier New" pitchFamily="49" charset="0"/>
              </a:rPr>
              <a:t>&lt;%@ page language="java" </a:t>
            </a:r>
            <a:r>
              <a:rPr lang="en-US" sz="2000" b="1" dirty="0" err="1">
                <a:latin typeface="Courier New" pitchFamily="49" charset="0"/>
                <a:cs typeface="Courier New" pitchFamily="49" charset="0"/>
              </a:rPr>
              <a:t>contentType</a:t>
            </a:r>
            <a:r>
              <a:rPr lang="en-US" sz="2000" b="1" dirty="0">
                <a:latin typeface="Courier New" pitchFamily="49" charset="0"/>
                <a:cs typeface="Courier New" pitchFamily="49" charset="0"/>
              </a:rPr>
              <a:t>="text/html; charset=ISO-8859-1"</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pageEncoding</a:t>
            </a:r>
            <a:r>
              <a:rPr lang="en-US" sz="2000" b="1" dirty="0">
                <a:latin typeface="Courier New" pitchFamily="49" charset="0"/>
                <a:cs typeface="Courier New" pitchFamily="49" charset="0"/>
              </a:rPr>
              <a:t>="ISO-8859-1"%&gt;</a:t>
            </a:r>
          </a:p>
          <a:p>
            <a:r>
              <a:rPr lang="en-US" sz="2000" b="1" dirty="0">
                <a:latin typeface="Courier New" pitchFamily="49" charset="0"/>
                <a:cs typeface="Courier New" pitchFamily="49" charset="0"/>
              </a:rPr>
              <a:t> &lt;%@ </a:t>
            </a:r>
            <a:r>
              <a:rPr lang="en-US" sz="2000" b="1" dirty="0" err="1">
                <a:latin typeface="Courier New" pitchFamily="49" charset="0"/>
                <a:cs typeface="Courier New" pitchFamily="49" charset="0"/>
              </a:rPr>
              <a:t>taglib</a:t>
            </a:r>
            <a:r>
              <a:rPr lang="en-US" sz="2000" b="1" dirty="0">
                <a:latin typeface="Courier New" pitchFamily="49" charset="0"/>
                <a:cs typeface="Courier New" pitchFamily="49" charset="0"/>
              </a:rPr>
              <a:t> prefix="c" </a:t>
            </a:r>
            <a:r>
              <a:rPr lang="en-US" sz="2000" b="1" dirty="0" err="1">
                <a:latin typeface="Courier New" pitchFamily="49" charset="0"/>
                <a:cs typeface="Courier New" pitchFamily="49" charset="0"/>
              </a:rPr>
              <a:t>uri</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ClassicTag</a:t>
            </a:r>
            <a:r>
              <a:rPr lang="en-US" sz="2000" b="1" dirty="0">
                <a:latin typeface="Courier New" pitchFamily="49" charset="0"/>
                <a:cs typeface="Courier New" pitchFamily="49" charset="0"/>
              </a:rPr>
              <a:t>"%&gt;</a:t>
            </a:r>
          </a:p>
          <a:p>
            <a:r>
              <a:rPr lang="en-US" sz="2000" b="1" dirty="0">
                <a:latin typeface="Courier New" pitchFamily="49" charset="0"/>
                <a:cs typeface="Courier New" pitchFamily="49" charset="0"/>
              </a:rPr>
              <a:t>&lt;html</a:t>
            </a:r>
            <a:r>
              <a:rPr lang="en-US" sz="2000" b="1" dirty="0" smtClean="0">
                <a:latin typeface="Courier New" pitchFamily="49" charset="0"/>
                <a:cs typeface="Courier New" pitchFamily="49" charset="0"/>
              </a:rPr>
              <a:t>&gt;</a:t>
            </a:r>
          </a:p>
          <a:p>
            <a:r>
              <a:rPr lang="en-US" sz="2000" b="1" dirty="0" smtClean="0">
                <a:latin typeface="Courier New" pitchFamily="49" charset="0"/>
                <a:cs typeface="Courier New" pitchFamily="49" charset="0"/>
              </a:rPr>
              <a:t>&lt;</a:t>
            </a:r>
            <a:r>
              <a:rPr lang="en-US" sz="2000" b="1" dirty="0">
                <a:latin typeface="Courier New" pitchFamily="49" charset="0"/>
                <a:cs typeface="Courier New" pitchFamily="49" charset="0"/>
              </a:rPr>
              <a:t>body&gt;</a:t>
            </a:r>
          </a:p>
          <a:p>
            <a:r>
              <a:rPr lang="en-US" sz="2000" b="1" dirty="0">
                <a:solidFill>
                  <a:srgbClr val="339933"/>
                </a:solidFill>
                <a:latin typeface="Courier New" pitchFamily="49" charset="0"/>
                <a:cs typeface="Courier New" pitchFamily="49" charset="0"/>
              </a:rPr>
              <a:t>&lt;</a:t>
            </a:r>
            <a:r>
              <a:rPr lang="en-US" sz="2000" b="1" dirty="0" err="1">
                <a:solidFill>
                  <a:srgbClr val="339933"/>
                </a:solidFill>
                <a:latin typeface="Courier New" pitchFamily="49" charset="0"/>
                <a:cs typeface="Courier New" pitchFamily="49" charset="0"/>
              </a:rPr>
              <a:t>c:ClassicBodyInit</a:t>
            </a:r>
            <a:r>
              <a:rPr lang="en-US" sz="2000" b="1" dirty="0">
                <a:solidFill>
                  <a:srgbClr val="339933"/>
                </a:solidFill>
                <a:latin typeface="Courier New" pitchFamily="49" charset="0"/>
                <a:cs typeface="Courier New" pitchFamily="49" charset="0"/>
              </a:rPr>
              <a:t>&gt;</a:t>
            </a:r>
          </a:p>
          <a:p>
            <a:endParaRPr lang="en-US" sz="2000" b="1" dirty="0">
              <a:solidFill>
                <a:srgbClr val="339933"/>
              </a:solidFill>
              <a:latin typeface="Courier New" pitchFamily="49" charset="0"/>
              <a:cs typeface="Courier New" pitchFamily="49" charset="0"/>
            </a:endParaRPr>
          </a:p>
          <a:p>
            <a:r>
              <a:rPr lang="en-US" sz="2000" b="1" dirty="0">
                <a:solidFill>
                  <a:srgbClr val="339933"/>
                </a:solidFill>
                <a:latin typeface="Courier New" pitchFamily="49" charset="0"/>
                <a:cs typeface="Courier New" pitchFamily="49" charset="0"/>
              </a:rPr>
              <a:t>&lt;HTML&gt;</a:t>
            </a:r>
          </a:p>
          <a:p>
            <a:r>
              <a:rPr lang="en-US" sz="2000" b="1" dirty="0">
                <a:solidFill>
                  <a:srgbClr val="339933"/>
                </a:solidFill>
                <a:latin typeface="Courier New" pitchFamily="49" charset="0"/>
                <a:cs typeface="Courier New" pitchFamily="49" charset="0"/>
              </a:rPr>
              <a:t>	&lt;BODY&gt;</a:t>
            </a:r>
          </a:p>
          <a:p>
            <a:r>
              <a:rPr lang="en-US" sz="2000" b="1" dirty="0">
                <a:solidFill>
                  <a:srgbClr val="339933"/>
                </a:solidFill>
                <a:latin typeface="Courier New" pitchFamily="49" charset="0"/>
                <a:cs typeface="Courier New" pitchFamily="49" charset="0"/>
              </a:rPr>
              <a:t>			Hello</a:t>
            </a:r>
          </a:p>
          <a:p>
            <a:r>
              <a:rPr lang="en-US" sz="2000" b="1" dirty="0">
                <a:solidFill>
                  <a:srgbClr val="339933"/>
                </a:solidFill>
                <a:latin typeface="Courier New" pitchFamily="49" charset="0"/>
                <a:cs typeface="Courier New" pitchFamily="49" charset="0"/>
              </a:rPr>
              <a:t>	&lt;/BODY&gt;</a:t>
            </a:r>
          </a:p>
          <a:p>
            <a:r>
              <a:rPr lang="en-US" sz="2000" b="1" dirty="0">
                <a:solidFill>
                  <a:srgbClr val="339933"/>
                </a:solidFill>
                <a:latin typeface="Courier New" pitchFamily="49" charset="0"/>
                <a:cs typeface="Courier New" pitchFamily="49" charset="0"/>
              </a:rPr>
              <a:t>&lt;/HTML&gt;</a:t>
            </a:r>
          </a:p>
          <a:p>
            <a:r>
              <a:rPr lang="en-US" sz="2000" b="1" dirty="0">
                <a:solidFill>
                  <a:srgbClr val="339933"/>
                </a:solidFill>
                <a:latin typeface="Courier New" pitchFamily="49" charset="0"/>
                <a:cs typeface="Courier New" pitchFamily="49" charset="0"/>
              </a:rPr>
              <a:t>&lt;/</a:t>
            </a:r>
            <a:r>
              <a:rPr lang="en-US" sz="2000" b="1" dirty="0" err="1">
                <a:solidFill>
                  <a:srgbClr val="339933"/>
                </a:solidFill>
                <a:latin typeface="Courier New" pitchFamily="49" charset="0"/>
                <a:cs typeface="Courier New" pitchFamily="49" charset="0"/>
              </a:rPr>
              <a:t>c:ClassicBodyInit</a:t>
            </a:r>
            <a:r>
              <a:rPr lang="en-US" sz="2000" b="1" dirty="0">
                <a:solidFill>
                  <a:srgbClr val="339933"/>
                </a:solidFill>
                <a:latin typeface="Courier New" pitchFamily="49" charset="0"/>
                <a:cs typeface="Courier New" pitchFamily="49" charset="0"/>
              </a:rPr>
              <a:t>&gt;</a:t>
            </a:r>
          </a:p>
          <a:p>
            <a:r>
              <a:rPr lang="en-US" sz="2000" b="1" dirty="0">
                <a:latin typeface="Courier New" pitchFamily="49" charset="0"/>
                <a:cs typeface="Courier New" pitchFamily="49" charset="0"/>
              </a:rPr>
              <a:t>&lt;/body&gt;</a:t>
            </a:r>
          </a:p>
          <a:p>
            <a:r>
              <a:rPr lang="en-US" sz="2000" b="1" dirty="0">
                <a:latin typeface="Courier New" pitchFamily="49" charset="0"/>
                <a:cs typeface="Courier New" pitchFamily="49" charset="0"/>
              </a:rPr>
              <a:t>&lt;/html&gt;</a:t>
            </a:r>
          </a:p>
        </p:txBody>
      </p:sp>
      <p:pic>
        <p:nvPicPr>
          <p:cNvPr id="102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153504" y="3962401"/>
            <a:ext cx="4418996" cy="21973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981642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Slide Number Placeholder 2"/>
          <p:cNvSpPr>
            <a:spLocks noGrp="1"/>
          </p:cNvSpPr>
          <p:nvPr>
            <p:ph type="sldNum" sz="quarter" idx="12"/>
          </p:nvPr>
        </p:nvSpPr>
        <p:spPr/>
        <p:txBody>
          <a:bodyPr/>
          <a:lstStyle/>
          <a:p>
            <a:pPr>
              <a:defRPr/>
            </a:pPr>
            <a:fld id="{3F95140A-F90E-4BFC-8371-B4423D357B64}" type="slidenum">
              <a:rPr lang="en-US" smtClean="0"/>
              <a:pPr>
                <a:defRPr/>
              </a:pPr>
              <a:t>57</a:t>
            </a:fld>
            <a:endParaRPr lang="en-US"/>
          </a:p>
        </p:txBody>
      </p:sp>
      <p:sp>
        <p:nvSpPr>
          <p:cNvPr id="4" name="Content Placeholder 3"/>
          <p:cNvSpPr>
            <a:spLocks noGrp="1"/>
          </p:cNvSpPr>
          <p:nvPr>
            <p:ph sz="quarter" idx="1"/>
          </p:nvPr>
        </p:nvSpPr>
        <p:spPr/>
        <p:txBody>
          <a:bodyPr/>
          <a:lstStyle/>
          <a:p>
            <a:r>
              <a:rPr lang="en-US" i="1" dirty="0"/>
              <a:t>Write a custom tag called </a:t>
            </a:r>
            <a:r>
              <a:rPr lang="en-US" i="1" dirty="0" err="1"/>
              <a:t>EmptyTag</a:t>
            </a:r>
            <a:r>
              <a:rPr lang="en-US" i="1" dirty="0"/>
              <a:t> which will print "This is an empty tag!" wherever &lt;</a:t>
            </a:r>
            <a:r>
              <a:rPr lang="en-US" i="1" dirty="0" err="1"/>
              <a:t>custom:empty</a:t>
            </a:r>
            <a:r>
              <a:rPr lang="en-US" i="1" dirty="0"/>
              <a:t>&gt; would be used. The tag should print this line and rest </a:t>
            </a:r>
            <a:r>
              <a:rPr lang="en-US" i="1" dirty="0" smtClean="0"/>
              <a:t>of the </a:t>
            </a:r>
            <a:r>
              <a:rPr lang="en-US" i="1" smtClean="0"/>
              <a:t>body content </a:t>
            </a:r>
            <a:r>
              <a:rPr lang="en-US" i="1" dirty="0"/>
              <a:t>should be ignored. Implement using Classic Custom tags. </a:t>
            </a:r>
            <a:endParaRPr lang="en-US" i="1" dirty="0" smtClean="0"/>
          </a:p>
          <a:p>
            <a:pPr marL="0" indent="0" algn="r">
              <a:buNone/>
            </a:pPr>
            <a:r>
              <a:rPr lang="en-US" i="1" dirty="0" smtClean="0"/>
              <a:t>(30 </a:t>
            </a:r>
            <a:r>
              <a:rPr lang="en-US" i="1" dirty="0" err="1" smtClean="0"/>
              <a:t>Mins</a:t>
            </a:r>
            <a:r>
              <a:rPr lang="en-US" i="1" dirty="0" smtClean="0"/>
              <a:t> </a:t>
            </a:r>
            <a:r>
              <a:rPr lang="en-US" i="1" dirty="0"/>
              <a:t>)</a:t>
            </a:r>
          </a:p>
          <a:p>
            <a:r>
              <a:rPr lang="en-US" i="1" dirty="0"/>
              <a:t>Write a custom tag called Loop Tag which will print the body of the text ‘n’ times where ‘n’ is specified as the attribute of the tag. Implement using Classic Custom tags. </a:t>
            </a:r>
            <a:endParaRPr lang="en-US" i="1" dirty="0" smtClean="0"/>
          </a:p>
          <a:p>
            <a:pPr marL="0" indent="0" algn="r">
              <a:buNone/>
            </a:pPr>
            <a:r>
              <a:rPr lang="en-US" i="1" dirty="0" smtClean="0"/>
              <a:t>(45 </a:t>
            </a:r>
            <a:r>
              <a:rPr lang="en-US" i="1" dirty="0" err="1"/>
              <a:t>Mins</a:t>
            </a:r>
            <a:r>
              <a:rPr lang="en-US" i="1" dirty="0"/>
              <a:t> )</a:t>
            </a:r>
          </a:p>
          <a:p>
            <a:endParaRPr lang="en-US" dirty="0"/>
          </a:p>
        </p:txBody>
      </p:sp>
    </p:spTree>
    <p:extLst>
      <p:ext uri="{BB962C8B-B14F-4D97-AF65-F5344CB8AC3E}">
        <p14:creationId xmlns="" xmlns:p14="http://schemas.microsoft.com/office/powerpoint/2010/main" val="2970744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345"/>
            <a:ext cx="8229600" cy="838200"/>
          </a:xfrm>
        </p:spPr>
        <p:txBody>
          <a:bodyPr/>
          <a:lstStyle/>
          <a:p>
            <a:r>
              <a:rPr lang="en-US" dirty="0" smtClean="0"/>
              <a:t>Methods</a:t>
            </a:r>
            <a:endParaRPr lang="en-US" dirty="0"/>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6</a:t>
            </a:fld>
            <a:endParaRPr lang="en-US"/>
          </a:p>
        </p:txBody>
      </p:sp>
      <p:grpSp>
        <p:nvGrpSpPr>
          <p:cNvPr id="3" name="Group 18"/>
          <p:cNvGrpSpPr>
            <a:grpSpLocks/>
          </p:cNvGrpSpPr>
          <p:nvPr/>
        </p:nvGrpSpPr>
        <p:grpSpPr bwMode="auto">
          <a:xfrm>
            <a:off x="221226" y="1066799"/>
            <a:ext cx="4267200" cy="990599"/>
            <a:chOff x="1152" y="1008"/>
            <a:chExt cx="3264" cy="485"/>
          </a:xfrm>
        </p:grpSpPr>
        <p:sp>
          <p:nvSpPr>
            <p:cNvPr id="6" name="Text Box 15"/>
            <p:cNvSpPr txBox="1">
              <a:spLocks noChangeArrowheads="1"/>
            </p:cNvSpPr>
            <p:nvPr/>
          </p:nvSpPr>
          <p:spPr bwMode="auto">
            <a:xfrm>
              <a:off x="1152" y="1008"/>
              <a:ext cx="3264" cy="485"/>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sz="2000" b="1" dirty="0">
                  <a:latin typeface="Courier New" pitchFamily="49" charset="0"/>
                  <a:cs typeface="Courier New" pitchFamily="49" charset="0"/>
                </a:rPr>
                <a:t>&lt;&lt;interface&gt;&gt;</a:t>
              </a:r>
            </a:p>
            <a:p>
              <a:pPr algn="ctr">
                <a:spcBef>
                  <a:spcPct val="50000"/>
                </a:spcBef>
              </a:pPr>
              <a:r>
                <a:rPr lang="en-US" sz="2000" b="1" dirty="0" err="1" smtClean="0">
                  <a:latin typeface="Courier New" pitchFamily="49" charset="0"/>
                  <a:cs typeface="Courier New" pitchFamily="49" charset="0"/>
                </a:rPr>
                <a:t>JspTag</a:t>
              </a:r>
              <a:endParaRPr lang="en-US" sz="2000" b="1" dirty="0">
                <a:latin typeface="Courier New" pitchFamily="49" charset="0"/>
                <a:cs typeface="Courier New" pitchFamily="49" charset="0"/>
              </a:endParaRPr>
            </a:p>
          </p:txBody>
        </p:sp>
        <p:sp>
          <p:nvSpPr>
            <p:cNvPr id="7" name="Line 17"/>
            <p:cNvSpPr>
              <a:spLocks noChangeShapeType="1"/>
            </p:cNvSpPr>
            <p:nvPr/>
          </p:nvSpPr>
          <p:spPr bwMode="auto">
            <a:xfrm>
              <a:off x="1152" y="1392"/>
              <a:ext cx="3264"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 name="Group 21"/>
          <p:cNvGrpSpPr>
            <a:grpSpLocks/>
          </p:cNvGrpSpPr>
          <p:nvPr/>
        </p:nvGrpSpPr>
        <p:grpSpPr bwMode="auto">
          <a:xfrm>
            <a:off x="228600" y="2477729"/>
            <a:ext cx="4284099" cy="4094164"/>
            <a:chOff x="240" y="1392"/>
            <a:chExt cx="3264" cy="2579"/>
          </a:xfrm>
        </p:grpSpPr>
        <p:sp>
          <p:nvSpPr>
            <p:cNvPr id="9" name="Text Box 19"/>
            <p:cNvSpPr txBox="1">
              <a:spLocks noChangeArrowheads="1"/>
            </p:cNvSpPr>
            <p:nvPr/>
          </p:nvSpPr>
          <p:spPr bwMode="auto">
            <a:xfrm>
              <a:off x="240" y="1392"/>
              <a:ext cx="3264" cy="2579"/>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dirty="0">
                  <a:latin typeface="Courier New" pitchFamily="49" charset="0"/>
                  <a:cs typeface="Courier New" pitchFamily="49" charset="0"/>
                </a:rPr>
                <a:t>&lt;&lt;interface&gt;&gt;</a:t>
              </a:r>
            </a:p>
            <a:p>
              <a:pPr algn="ctr">
                <a:spcBef>
                  <a:spcPct val="50000"/>
                </a:spcBef>
              </a:pPr>
              <a:r>
                <a:rPr lang="en-US" sz="2000" b="1" dirty="0" err="1">
                  <a:latin typeface="Courier New" pitchFamily="49" charset="0"/>
                  <a:cs typeface="Courier New" pitchFamily="49" charset="0"/>
                </a:rPr>
                <a:t>SimpleTag</a:t>
              </a:r>
              <a:endParaRPr lang="en-US" sz="2000" b="1" dirty="0">
                <a:latin typeface="Courier New" pitchFamily="49" charset="0"/>
                <a:cs typeface="Courier New" pitchFamily="49" charset="0"/>
              </a:endParaRPr>
            </a:p>
            <a:p>
              <a:pPr>
                <a:spcBef>
                  <a:spcPct val="50000"/>
                </a:spcBef>
              </a:pPr>
              <a:r>
                <a:rPr lang="en-US" sz="2000" b="1" dirty="0">
                  <a:latin typeface="Courier New" pitchFamily="49" charset="0"/>
                  <a:cs typeface="Courier New" pitchFamily="49" charset="0"/>
                </a:rPr>
                <a:t>void </a:t>
              </a:r>
              <a:r>
                <a:rPr lang="en-US" sz="2000" b="1" dirty="0" err="1">
                  <a:latin typeface="Courier New" pitchFamily="49" charset="0"/>
                  <a:cs typeface="Courier New" pitchFamily="49" charset="0"/>
                </a:rPr>
                <a:t>doTag</a:t>
              </a:r>
              <a:r>
                <a:rPr lang="en-US" sz="2000" b="1" dirty="0">
                  <a:latin typeface="Courier New" pitchFamily="49" charset="0"/>
                  <a:cs typeface="Courier New" pitchFamily="49" charset="0"/>
                </a:rPr>
                <a:t>()</a:t>
              </a:r>
            </a:p>
            <a:p>
              <a:pPr>
                <a:spcBef>
                  <a:spcPct val="50000"/>
                </a:spcBef>
              </a:pPr>
              <a:r>
                <a:rPr lang="en-US" sz="2000" b="1" dirty="0" err="1">
                  <a:latin typeface="Courier New" pitchFamily="49" charset="0"/>
                  <a:cs typeface="Courier New" pitchFamily="49" charset="0"/>
                </a:rPr>
                <a:t>JspTag</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getParent</a:t>
              </a:r>
              <a:r>
                <a:rPr lang="en-US" sz="2000" b="1" dirty="0" smtClean="0">
                  <a:latin typeface="Courier New" pitchFamily="49" charset="0"/>
                  <a:cs typeface="Courier New" pitchFamily="49" charset="0"/>
                </a:rPr>
                <a:t>()</a:t>
              </a:r>
            </a:p>
            <a:p>
              <a:pPr>
                <a:spcBef>
                  <a:spcPct val="50000"/>
                </a:spcBef>
              </a:pPr>
              <a:r>
                <a:rPr lang="en-US" sz="2000" b="1" dirty="0">
                  <a:latin typeface="Courier New" pitchFamily="49" charset="0"/>
                  <a:cs typeface="Courier New" pitchFamily="49" charset="0"/>
                </a:rPr>
                <a:t>void </a:t>
              </a:r>
              <a:r>
                <a:rPr lang="en-US" sz="2000" b="1" dirty="0" err="1">
                  <a:latin typeface="Courier New" pitchFamily="49" charset="0"/>
                  <a:cs typeface="Courier New" pitchFamily="49" charset="0"/>
                </a:rPr>
                <a:t>setParent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JspTag</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p)</a:t>
              </a:r>
              <a:endParaRPr lang="en-US" sz="2000" b="1" dirty="0">
                <a:latin typeface="Courier New" pitchFamily="49" charset="0"/>
                <a:cs typeface="Courier New" pitchFamily="49" charset="0"/>
              </a:endParaRPr>
            </a:p>
            <a:p>
              <a:pPr>
                <a:spcBef>
                  <a:spcPct val="50000"/>
                </a:spcBef>
              </a:pPr>
              <a:r>
                <a:rPr lang="en-US" sz="2000" b="1" dirty="0">
                  <a:latin typeface="Courier New" pitchFamily="49" charset="0"/>
                  <a:cs typeface="Courier New" pitchFamily="49" charset="0"/>
                </a:rPr>
                <a:t>void </a:t>
              </a:r>
              <a:r>
                <a:rPr lang="en-US" sz="2000" b="1" dirty="0" err="1" smtClean="0">
                  <a:latin typeface="Courier New" pitchFamily="49" charset="0"/>
                  <a:cs typeface="Courier New" pitchFamily="49" charset="0"/>
                </a:rPr>
                <a:t>setJspBody</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JspFragment</a:t>
              </a:r>
              <a:r>
                <a:rPr lang="en-US" sz="2000" b="1" dirty="0" smtClean="0">
                  <a:latin typeface="Courier New" pitchFamily="49" charset="0"/>
                  <a:cs typeface="Courier New" pitchFamily="49" charset="0"/>
                </a:rPr>
                <a:t> f)</a:t>
              </a:r>
              <a:endParaRPr lang="en-US" sz="2000" b="1" dirty="0">
                <a:latin typeface="Courier New" pitchFamily="49" charset="0"/>
                <a:cs typeface="Courier New" pitchFamily="49" charset="0"/>
              </a:endParaRPr>
            </a:p>
            <a:p>
              <a:pPr>
                <a:spcBef>
                  <a:spcPct val="50000"/>
                </a:spcBef>
              </a:pPr>
              <a:r>
                <a:rPr lang="en-US" sz="2000" b="1" dirty="0">
                  <a:latin typeface="Courier New" pitchFamily="49" charset="0"/>
                  <a:cs typeface="Courier New" pitchFamily="49" charset="0"/>
                </a:rPr>
                <a:t>void </a:t>
              </a:r>
              <a:r>
                <a:rPr lang="en-US" sz="2000" b="1" dirty="0" err="1" smtClean="0">
                  <a:latin typeface="Courier New" pitchFamily="49" charset="0"/>
                  <a:cs typeface="Courier New" pitchFamily="49" charset="0"/>
                </a:rPr>
                <a:t>setJspContext</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JspContext</a:t>
              </a:r>
              <a:r>
                <a:rPr lang="en-US" sz="2000" b="1" dirty="0" smtClean="0">
                  <a:latin typeface="Courier New" pitchFamily="49" charset="0"/>
                  <a:cs typeface="Courier New" pitchFamily="49" charset="0"/>
                </a:rPr>
                <a:t> c)</a:t>
              </a:r>
              <a:endParaRPr lang="en-US" sz="2000" b="1" dirty="0">
                <a:latin typeface="Courier New" pitchFamily="49" charset="0"/>
                <a:cs typeface="Courier New" pitchFamily="49" charset="0"/>
              </a:endParaRPr>
            </a:p>
          </p:txBody>
        </p:sp>
        <p:sp>
          <p:nvSpPr>
            <p:cNvPr id="10" name="Line 20"/>
            <p:cNvSpPr>
              <a:spLocks noChangeShapeType="1"/>
            </p:cNvSpPr>
            <p:nvPr/>
          </p:nvSpPr>
          <p:spPr bwMode="auto">
            <a:xfrm>
              <a:off x="240" y="1920"/>
              <a:ext cx="3264"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 name="Text Box 22"/>
          <p:cNvSpPr txBox="1">
            <a:spLocks noChangeArrowheads="1"/>
          </p:cNvSpPr>
          <p:nvPr/>
        </p:nvSpPr>
        <p:spPr bwMode="auto">
          <a:xfrm>
            <a:off x="5105400" y="2278812"/>
            <a:ext cx="3886200" cy="270843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000" b="1" dirty="0" err="1">
                <a:latin typeface="Courier New" pitchFamily="49" charset="0"/>
                <a:cs typeface="Courier New" pitchFamily="49" charset="0"/>
              </a:rPr>
              <a:t>SimpleTagSupport</a:t>
            </a:r>
            <a:endParaRPr lang="en-US" sz="2000" b="1" dirty="0">
              <a:latin typeface="Courier New" pitchFamily="49" charset="0"/>
              <a:cs typeface="Courier New" pitchFamily="49" charset="0"/>
            </a:endParaRPr>
          </a:p>
          <a:p>
            <a:pPr>
              <a:spcBef>
                <a:spcPct val="50000"/>
              </a:spcBef>
            </a:pPr>
            <a:r>
              <a:rPr lang="en-US" sz="2000" b="1" dirty="0">
                <a:latin typeface="Courier New" pitchFamily="49" charset="0"/>
                <a:cs typeface="Courier New" pitchFamily="49" charset="0"/>
              </a:rPr>
              <a:t>static final </a:t>
            </a:r>
            <a:r>
              <a:rPr lang="en-US" sz="2000" b="1" dirty="0" err="1">
                <a:latin typeface="Courier New" pitchFamily="49" charset="0"/>
                <a:cs typeface="Courier New" pitchFamily="49" charset="0"/>
              </a:rPr>
              <a:t>JspTag</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findAncestorWithClass</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JspTag</a:t>
            </a:r>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from,Class</a:t>
            </a:r>
            <a:r>
              <a:rPr lang="en-US" sz="2000" b="1" dirty="0">
                <a:latin typeface="Courier New" pitchFamily="49" charset="0"/>
                <a:cs typeface="Courier New" pitchFamily="49" charset="0"/>
              </a:rPr>
              <a:t>&lt;?&gt; </a:t>
            </a:r>
            <a:r>
              <a:rPr lang="en-US" sz="2000" b="1" dirty="0" smtClean="0">
                <a:latin typeface="Courier New" pitchFamily="49" charset="0"/>
                <a:cs typeface="Courier New" pitchFamily="49" charset="0"/>
              </a:rPr>
              <a:t>k)</a:t>
            </a:r>
            <a:endParaRPr lang="en-US" sz="2000" b="1" dirty="0">
              <a:latin typeface="Courier New" pitchFamily="49" charset="0"/>
              <a:cs typeface="Courier New" pitchFamily="49" charset="0"/>
            </a:endParaRPr>
          </a:p>
          <a:p>
            <a:pPr>
              <a:spcBef>
                <a:spcPct val="50000"/>
              </a:spcBef>
            </a:pPr>
            <a:r>
              <a:rPr lang="en-US" sz="2000" b="1" dirty="0" err="1">
                <a:latin typeface="Courier New" pitchFamily="49" charset="0"/>
                <a:cs typeface="Courier New" pitchFamily="49" charset="0"/>
              </a:rPr>
              <a:t>JspFragment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getJspBody</a:t>
            </a:r>
            <a:r>
              <a:rPr lang="en-US" sz="2000" b="1" dirty="0">
                <a:latin typeface="Courier New" pitchFamily="49" charset="0"/>
                <a:cs typeface="Courier New" pitchFamily="49" charset="0"/>
              </a:rPr>
              <a:t>()</a:t>
            </a:r>
          </a:p>
          <a:p>
            <a:pPr>
              <a:spcBef>
                <a:spcPct val="50000"/>
              </a:spcBef>
            </a:pPr>
            <a:r>
              <a:rPr lang="en-US" sz="2000" b="1" dirty="0">
                <a:latin typeface="Courier New" pitchFamily="49" charset="0"/>
                <a:cs typeface="Courier New" pitchFamily="49" charset="0"/>
              </a:rPr>
              <a:t>JspContext </a:t>
            </a:r>
            <a:r>
              <a:rPr lang="en-US" sz="2000" b="1" dirty="0" err="1">
                <a:latin typeface="Courier New" pitchFamily="49" charset="0"/>
                <a:cs typeface="Courier New" pitchFamily="49" charset="0"/>
              </a:rPr>
              <a:t>getJspContext</a:t>
            </a:r>
            <a:r>
              <a:rPr lang="en-US" sz="2000" b="1" dirty="0">
                <a:latin typeface="Courier New" pitchFamily="49" charset="0"/>
                <a:cs typeface="Courier New" pitchFamily="49" charset="0"/>
              </a:rPr>
              <a:t>()</a:t>
            </a:r>
          </a:p>
        </p:txBody>
      </p:sp>
      <p:cxnSp>
        <p:nvCxnSpPr>
          <p:cNvPr id="13" name="Straight Connector 12"/>
          <p:cNvCxnSpPr/>
          <p:nvPr/>
        </p:nvCxnSpPr>
        <p:spPr>
          <a:xfrm>
            <a:off x="5105400" y="2743200"/>
            <a:ext cx="388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a:off x="2057400" y="2057398"/>
            <a:ext cx="297426" cy="22141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endCxn id="14" idx="3"/>
          </p:cNvCxnSpPr>
          <p:nvPr/>
        </p:nvCxnSpPr>
        <p:spPr>
          <a:xfrm flipV="1">
            <a:off x="2206113" y="2278812"/>
            <a:ext cx="0" cy="198917"/>
          </a:xfrm>
          <a:prstGeom prst="line">
            <a:avLst/>
          </a:prstGeom>
          <a:ln w="28575">
            <a:solidFill>
              <a:srgbClr val="89A4A4"/>
            </a:solidFill>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rot="5400000" flipV="1">
            <a:off x="4420629" y="3240288"/>
            <a:ext cx="386658" cy="15128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7" idx="3"/>
          </p:cNvCxnSpPr>
          <p:nvPr/>
        </p:nvCxnSpPr>
        <p:spPr>
          <a:xfrm>
            <a:off x="4689598" y="3315928"/>
            <a:ext cx="415802" cy="1"/>
          </a:xfrm>
          <a:prstGeom prst="line">
            <a:avLst/>
          </a:prstGeom>
          <a:ln w="28575">
            <a:solidFill>
              <a:srgbClr val="89A4A4"/>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105400" y="5334000"/>
            <a:ext cx="3886200" cy="707886"/>
          </a:xfrm>
          <a:prstGeom prst="rect">
            <a:avLst/>
          </a:prstGeom>
        </p:spPr>
        <p:txBody>
          <a:bodyPr wrap="square">
            <a:spAutoFit/>
          </a:bodyPr>
          <a:lstStyle/>
          <a:p>
            <a:r>
              <a:rPr lang="en-US" dirty="0"/>
              <a:t>The </a:t>
            </a:r>
            <a:r>
              <a:rPr lang="en-US" sz="2000" b="1" dirty="0" err="1">
                <a:latin typeface="Courier New" pitchFamily="49" charset="0"/>
                <a:cs typeface="Courier New" pitchFamily="49" charset="0"/>
              </a:rPr>
              <a:t>SimpleTagSupport</a:t>
            </a:r>
            <a:r>
              <a:rPr lang="en-US" dirty="0"/>
              <a:t> class implements the </a:t>
            </a:r>
            <a:r>
              <a:rPr lang="en-US" sz="2000" b="1" dirty="0" err="1">
                <a:latin typeface="Courier New" pitchFamily="49" charset="0"/>
                <a:cs typeface="Courier New" pitchFamily="49" charset="0"/>
              </a:rPr>
              <a:t>SimpleTag</a:t>
            </a:r>
            <a:r>
              <a:rPr lang="en-US" dirty="0"/>
              <a:t> </a:t>
            </a:r>
          </a:p>
        </p:txBody>
      </p:sp>
    </p:spTree>
    <p:extLst>
      <p:ext uri="{BB962C8B-B14F-4D97-AF65-F5344CB8AC3E}">
        <p14:creationId xmlns="" xmlns:p14="http://schemas.microsoft.com/office/powerpoint/2010/main" val="347088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JspContext</a:t>
            </a:r>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7</a:t>
            </a:fld>
            <a:endParaRPr lang="en-US"/>
          </a:p>
        </p:txBody>
      </p:sp>
      <p:sp>
        <p:nvSpPr>
          <p:cNvPr id="3" name="Content Placeholder 2"/>
          <p:cNvSpPr>
            <a:spLocks noGrp="1"/>
          </p:cNvSpPr>
          <p:nvPr>
            <p:ph sz="quarter" idx="1"/>
          </p:nvPr>
        </p:nvSpPr>
        <p:spPr>
          <a:xfrm>
            <a:off x="457200" y="1447801"/>
            <a:ext cx="8229600" cy="2743200"/>
          </a:xfrm>
        </p:spPr>
        <p:txBody>
          <a:bodyPr>
            <a:normAutofit/>
          </a:bodyPr>
          <a:lstStyle/>
          <a:p>
            <a:r>
              <a:rPr lang="en-US" b="1" dirty="0">
                <a:solidFill>
                  <a:schemeClr val="bg1">
                    <a:lumMod val="50000"/>
                  </a:schemeClr>
                </a:solidFill>
                <a:latin typeface="Courier New" pitchFamily="49" charset="0"/>
                <a:cs typeface="Courier New" pitchFamily="49" charset="0"/>
              </a:rPr>
              <a:t>JspContext</a:t>
            </a:r>
            <a:r>
              <a:rPr lang="en-US" dirty="0"/>
              <a:t> </a:t>
            </a:r>
            <a:r>
              <a:rPr lang="en-US" dirty="0" smtClean="0"/>
              <a:t>is the base </a:t>
            </a:r>
            <a:r>
              <a:rPr lang="en-US" dirty="0"/>
              <a:t>class for the </a:t>
            </a:r>
            <a:r>
              <a:rPr lang="en-US" b="1" dirty="0" err="1">
                <a:solidFill>
                  <a:schemeClr val="bg1">
                    <a:lumMod val="50000"/>
                  </a:schemeClr>
                </a:solidFill>
                <a:latin typeface="Courier New" pitchFamily="49" charset="0"/>
                <a:cs typeface="Courier New" pitchFamily="49" charset="0"/>
              </a:rPr>
              <a:t>PageContext</a:t>
            </a:r>
            <a:r>
              <a:rPr lang="en-US" dirty="0"/>
              <a:t> </a:t>
            </a:r>
            <a:r>
              <a:rPr lang="en-US" dirty="0" smtClean="0"/>
              <a:t>class.</a:t>
            </a:r>
          </a:p>
          <a:p>
            <a:r>
              <a:rPr lang="en-US" dirty="0" smtClean="0"/>
              <a:t>It is an abstract class.</a:t>
            </a:r>
          </a:p>
          <a:p>
            <a:r>
              <a:rPr lang="en-US" dirty="0" smtClean="0"/>
              <a:t>This class can be used to get information such as </a:t>
            </a:r>
          </a:p>
          <a:p>
            <a:pPr lvl="1"/>
            <a:r>
              <a:rPr lang="en-US" sz="2000" dirty="0" smtClean="0">
                <a:ea typeface="+mn-ea"/>
                <a:cs typeface="+mn-cs"/>
              </a:rPr>
              <a:t>Attributes in various scope</a:t>
            </a:r>
          </a:p>
          <a:p>
            <a:pPr lvl="1"/>
            <a:r>
              <a:rPr lang="en-US" sz="2000" b="1" dirty="0">
                <a:solidFill>
                  <a:schemeClr val="bg1">
                    <a:lumMod val="50000"/>
                  </a:schemeClr>
                </a:solidFill>
                <a:latin typeface="Courier New" pitchFamily="49" charset="0"/>
                <a:ea typeface="+mn-ea"/>
                <a:cs typeface="Courier New" pitchFamily="49" charset="0"/>
              </a:rPr>
              <a:t>JspWriter</a:t>
            </a:r>
            <a:r>
              <a:rPr lang="en-US" sz="2000" dirty="0" smtClean="0">
                <a:ea typeface="+mn-ea"/>
                <a:cs typeface="+mn-cs"/>
              </a:rPr>
              <a:t> </a:t>
            </a:r>
            <a:r>
              <a:rPr lang="en-US" sz="2000" dirty="0">
                <a:ea typeface="+mn-ea"/>
                <a:cs typeface="+mn-cs"/>
              </a:rPr>
              <a:t>for output </a:t>
            </a:r>
            <a:endParaRPr lang="en-US" sz="2000" dirty="0" smtClean="0">
              <a:ea typeface="+mn-ea"/>
              <a:cs typeface="+mn-cs"/>
            </a:endParaRPr>
          </a:p>
          <a:p>
            <a:pPr marL="0" indent="0">
              <a:buNone/>
            </a:pPr>
            <a:endParaRPr lang="en-US" dirty="0"/>
          </a:p>
        </p:txBody>
      </p:sp>
      <p:sp>
        <p:nvSpPr>
          <p:cNvPr id="5" name="TextBox 4"/>
          <p:cNvSpPr txBox="1"/>
          <p:nvPr/>
        </p:nvSpPr>
        <p:spPr>
          <a:xfrm>
            <a:off x="1295400" y="4613306"/>
            <a:ext cx="7391400" cy="369332"/>
          </a:xfrm>
          <a:prstGeom prst="rect">
            <a:avLst/>
          </a:prstGeom>
          <a:noFill/>
        </p:spPr>
        <p:txBody>
          <a:bodyPr wrap="square" rtlCol="0">
            <a:spAutoFit/>
          </a:bodyPr>
          <a:lstStyle/>
          <a:p>
            <a:r>
              <a:rPr lang="en-US" i="1" dirty="0" smtClean="0"/>
              <a:t>Do you recall </a:t>
            </a:r>
            <a:r>
              <a:rPr lang="en-US" b="1" i="1" dirty="0" err="1">
                <a:latin typeface="Courier New" pitchFamily="49" charset="0"/>
                <a:cs typeface="Courier New" pitchFamily="49" charset="0"/>
              </a:rPr>
              <a:t>PageContext</a:t>
            </a:r>
            <a:r>
              <a:rPr lang="en-US" i="1" dirty="0"/>
              <a:t> </a:t>
            </a:r>
            <a:r>
              <a:rPr lang="en-US" i="1" dirty="0" smtClean="0"/>
              <a:t>?</a:t>
            </a:r>
            <a:endParaRPr lang="en-US" i="1" dirty="0"/>
          </a:p>
        </p:txBody>
      </p:sp>
      <p:pic>
        <p:nvPicPr>
          <p:cNvPr id="6"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92956" y="5298220"/>
            <a:ext cx="547688" cy="5154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366920" y="5454134"/>
            <a:ext cx="5867400" cy="369332"/>
          </a:xfrm>
          <a:prstGeom prst="rect">
            <a:avLst/>
          </a:prstGeom>
          <a:noFill/>
        </p:spPr>
        <p:txBody>
          <a:bodyPr wrap="square" rtlCol="0">
            <a:spAutoFit/>
          </a:bodyPr>
          <a:lstStyle/>
          <a:p>
            <a:r>
              <a:rPr lang="en-US" i="1" dirty="0" smtClean="0">
                <a:solidFill>
                  <a:srgbClr val="7030A0"/>
                </a:solidFill>
              </a:rPr>
              <a:t>Go through the </a:t>
            </a:r>
            <a:r>
              <a:rPr lang="en-US" i="1" dirty="0" err="1" smtClean="0">
                <a:solidFill>
                  <a:srgbClr val="7030A0"/>
                </a:solidFill>
              </a:rPr>
              <a:t>JspContext</a:t>
            </a:r>
            <a:r>
              <a:rPr lang="en-US" i="1" dirty="0" smtClean="0">
                <a:solidFill>
                  <a:srgbClr val="7030A0"/>
                </a:solidFill>
              </a:rPr>
              <a:t>  methods</a:t>
            </a:r>
            <a:endParaRPr lang="en-US" i="1" dirty="0">
              <a:solidFill>
                <a:srgbClr val="7030A0"/>
              </a:solidFill>
            </a:endParaRPr>
          </a:p>
        </p:txBody>
      </p:sp>
    </p:spTree>
    <p:extLst>
      <p:ext uri="{BB962C8B-B14F-4D97-AF65-F5344CB8AC3E}">
        <p14:creationId xmlns="" xmlns:p14="http://schemas.microsoft.com/office/powerpoint/2010/main" val="2397883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pitchFamily="49" charset="0"/>
                <a:cs typeface="Courier New" pitchFamily="49" charset="0"/>
              </a:rPr>
              <a:t>JspFragment</a:t>
            </a:r>
            <a:endParaRPr lang="en-US" dirty="0"/>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8</a:t>
            </a:fld>
            <a:endParaRPr lang="en-US"/>
          </a:p>
        </p:txBody>
      </p:sp>
      <p:sp>
        <p:nvSpPr>
          <p:cNvPr id="3" name="Content Placeholder 2"/>
          <p:cNvSpPr>
            <a:spLocks noGrp="1"/>
          </p:cNvSpPr>
          <p:nvPr>
            <p:ph sz="quarter" idx="1"/>
          </p:nvPr>
        </p:nvSpPr>
        <p:spPr>
          <a:xfrm>
            <a:off x="304800" y="1216572"/>
            <a:ext cx="8686800" cy="3888828"/>
          </a:xfrm>
        </p:spPr>
        <p:txBody>
          <a:bodyPr>
            <a:normAutofit fontScale="92500" lnSpcReduction="10000"/>
          </a:bodyPr>
          <a:lstStyle/>
          <a:p>
            <a:pPr>
              <a:lnSpc>
                <a:spcPct val="110000"/>
              </a:lnSpc>
            </a:pPr>
            <a:r>
              <a:rPr lang="en-US" dirty="0" smtClean="0"/>
              <a:t>The object of this class is used to </a:t>
            </a:r>
            <a:r>
              <a:rPr lang="en-US" dirty="0"/>
              <a:t>encapsulate a portion of JSP code that can be invoked as many times as </a:t>
            </a:r>
            <a:r>
              <a:rPr lang="en-US" dirty="0" smtClean="0"/>
              <a:t>needed.</a:t>
            </a:r>
          </a:p>
          <a:p>
            <a:pPr>
              <a:lnSpc>
                <a:spcPct val="110000"/>
              </a:lnSpc>
            </a:pPr>
            <a:r>
              <a:rPr lang="en-US" dirty="0" smtClean="0"/>
              <a:t>JSP </a:t>
            </a:r>
            <a:r>
              <a:rPr lang="en-US" dirty="0"/>
              <a:t>fragment must only contain template text and JSP </a:t>
            </a:r>
            <a:r>
              <a:rPr lang="en-US" dirty="0" smtClean="0"/>
              <a:t>action, </a:t>
            </a:r>
            <a:r>
              <a:rPr lang="en-US" dirty="0"/>
              <a:t>custom actions and EL expressions</a:t>
            </a:r>
            <a:r>
              <a:rPr lang="en-US" dirty="0" smtClean="0"/>
              <a:t>. It must </a:t>
            </a:r>
            <a:r>
              <a:rPr lang="en-US" dirty="0"/>
              <a:t>not contain </a:t>
            </a:r>
            <a:r>
              <a:rPr lang="en-US" dirty="0" err="1"/>
              <a:t>scriptlets</a:t>
            </a:r>
            <a:r>
              <a:rPr lang="en-US" dirty="0"/>
              <a:t> or </a:t>
            </a:r>
            <a:r>
              <a:rPr lang="en-US" dirty="0" err="1"/>
              <a:t>scriptlet</a:t>
            </a:r>
            <a:r>
              <a:rPr lang="en-US" dirty="0"/>
              <a:t> </a:t>
            </a:r>
            <a:r>
              <a:rPr lang="en-US" dirty="0" smtClean="0"/>
              <a:t>expressions.</a:t>
            </a:r>
            <a:r>
              <a:rPr lang="en-US" dirty="0"/>
              <a:t> </a:t>
            </a:r>
            <a:endParaRPr lang="en-US" dirty="0" smtClean="0"/>
          </a:p>
          <a:p>
            <a:pPr>
              <a:lnSpc>
                <a:spcPct val="110000"/>
              </a:lnSpc>
            </a:pPr>
            <a:r>
              <a:rPr lang="en-US" b="1" dirty="0" err="1" smtClean="0">
                <a:solidFill>
                  <a:schemeClr val="bg1">
                    <a:lumMod val="50000"/>
                  </a:schemeClr>
                </a:solidFill>
                <a:latin typeface="Courier New" pitchFamily="49" charset="0"/>
                <a:cs typeface="Courier New" pitchFamily="49" charset="0"/>
              </a:rPr>
              <a:t>SimpleTag</a:t>
            </a:r>
            <a:r>
              <a:rPr lang="en-US" b="1" dirty="0" smtClean="0"/>
              <a:t> </a:t>
            </a:r>
            <a:r>
              <a:rPr lang="en-US" dirty="0" smtClean="0"/>
              <a:t>‘s   </a:t>
            </a:r>
            <a:r>
              <a:rPr lang="en-US" b="1" dirty="0" err="1" smtClean="0">
                <a:solidFill>
                  <a:schemeClr val="bg1">
                    <a:lumMod val="50000"/>
                  </a:schemeClr>
                </a:solidFill>
                <a:latin typeface="Courier New" pitchFamily="49" charset="0"/>
                <a:cs typeface="Courier New" pitchFamily="49" charset="0"/>
              </a:rPr>
              <a:t>setJspBody</a:t>
            </a:r>
            <a:r>
              <a:rPr lang="en-US" b="1" dirty="0" smtClean="0">
                <a:solidFill>
                  <a:schemeClr val="bg1">
                    <a:lumMod val="50000"/>
                  </a:schemeClr>
                </a:solidFill>
                <a:latin typeface="Courier New" pitchFamily="49" charset="0"/>
                <a:cs typeface="Courier New" pitchFamily="49" charset="0"/>
              </a:rPr>
              <a:t>()</a:t>
            </a:r>
            <a:r>
              <a:rPr lang="en-US" dirty="0" smtClean="0"/>
              <a:t> method has an argument </a:t>
            </a:r>
            <a:r>
              <a:rPr lang="en-US" b="1" dirty="0" err="1" smtClean="0">
                <a:solidFill>
                  <a:schemeClr val="bg1">
                    <a:lumMod val="50000"/>
                  </a:schemeClr>
                </a:solidFill>
                <a:latin typeface="Courier New" pitchFamily="49" charset="0"/>
                <a:cs typeface="Courier New" pitchFamily="49" charset="0"/>
              </a:rPr>
              <a:t>JspFragment</a:t>
            </a:r>
            <a:r>
              <a:rPr lang="en-US" dirty="0" smtClean="0"/>
              <a:t> object that encapsulates the body of the tag. </a:t>
            </a:r>
          </a:p>
          <a:p>
            <a:pPr>
              <a:lnSpc>
                <a:spcPct val="110000"/>
              </a:lnSpc>
            </a:pPr>
            <a:r>
              <a:rPr lang="en-US" dirty="0" smtClean="0"/>
              <a:t>The </a:t>
            </a:r>
            <a:r>
              <a:rPr lang="en-US" dirty="0"/>
              <a:t>tag handler implementation can call </a:t>
            </a:r>
            <a:r>
              <a:rPr lang="en-US" b="1" dirty="0">
                <a:solidFill>
                  <a:schemeClr val="bg1">
                    <a:lumMod val="50000"/>
                  </a:schemeClr>
                </a:solidFill>
                <a:latin typeface="Courier New" pitchFamily="49" charset="0"/>
                <a:cs typeface="Courier New" pitchFamily="49" charset="0"/>
              </a:rPr>
              <a:t>invoke() </a:t>
            </a:r>
            <a:r>
              <a:rPr lang="en-US" dirty="0"/>
              <a:t>on that fragment to evaluate the body as many times as it needs</a:t>
            </a:r>
            <a:r>
              <a:rPr lang="en-US" dirty="0" smtClean="0"/>
              <a:t>.</a:t>
            </a:r>
          </a:p>
        </p:txBody>
      </p:sp>
      <p:pic>
        <p:nvPicPr>
          <p:cNvPr id="5"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92956" y="5298220"/>
            <a:ext cx="547688" cy="5154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366920" y="5454134"/>
            <a:ext cx="5867400" cy="369332"/>
          </a:xfrm>
          <a:prstGeom prst="rect">
            <a:avLst/>
          </a:prstGeom>
          <a:noFill/>
        </p:spPr>
        <p:txBody>
          <a:bodyPr wrap="square" rtlCol="0">
            <a:spAutoFit/>
          </a:bodyPr>
          <a:lstStyle/>
          <a:p>
            <a:r>
              <a:rPr lang="en-US" i="1" dirty="0" smtClean="0">
                <a:solidFill>
                  <a:srgbClr val="7030A0"/>
                </a:solidFill>
              </a:rPr>
              <a:t>Go through the </a:t>
            </a:r>
            <a:r>
              <a:rPr lang="en-US" i="1" dirty="0" err="1" smtClean="0">
                <a:solidFill>
                  <a:srgbClr val="7030A0"/>
                </a:solidFill>
              </a:rPr>
              <a:t>JspFragment</a:t>
            </a:r>
            <a:r>
              <a:rPr lang="en-US" i="1" dirty="0" smtClean="0">
                <a:solidFill>
                  <a:srgbClr val="7030A0"/>
                </a:solidFill>
              </a:rPr>
              <a:t> methods</a:t>
            </a:r>
            <a:endParaRPr lang="en-US" i="1" dirty="0">
              <a:solidFill>
                <a:srgbClr val="7030A0"/>
              </a:solidFill>
            </a:endParaRPr>
          </a:p>
        </p:txBody>
      </p:sp>
    </p:spTree>
    <p:extLst>
      <p:ext uri="{BB962C8B-B14F-4D97-AF65-F5344CB8AC3E}">
        <p14:creationId xmlns="" xmlns:p14="http://schemas.microsoft.com/office/powerpoint/2010/main" val="2421460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Tag Life Cycle</a:t>
            </a:r>
          </a:p>
        </p:txBody>
      </p:sp>
      <p:sp>
        <p:nvSpPr>
          <p:cNvPr id="4" name="Slide Number Placeholder 3"/>
          <p:cNvSpPr>
            <a:spLocks noGrp="1"/>
          </p:cNvSpPr>
          <p:nvPr>
            <p:ph type="sldNum" sz="quarter" idx="12"/>
          </p:nvPr>
        </p:nvSpPr>
        <p:spPr/>
        <p:txBody>
          <a:bodyPr/>
          <a:lstStyle/>
          <a:p>
            <a:pPr>
              <a:defRPr/>
            </a:pPr>
            <a:fld id="{95AEEF43-3E4A-4091-837B-21E1B42C4AFE}" type="slidenum">
              <a:rPr lang="en-US" smtClean="0"/>
              <a:pPr>
                <a:defRPr/>
              </a:pPr>
              <a:t>9</a:t>
            </a:fld>
            <a:endParaRPr lang="en-US"/>
          </a:p>
        </p:txBody>
      </p:sp>
      <p:graphicFrame>
        <p:nvGraphicFramePr>
          <p:cNvPr id="6" name="Diagram 5"/>
          <p:cNvGraphicFramePr>
            <a:graphicFrameLocks/>
          </p:cNvGraphicFramePr>
          <p:nvPr>
            <p:extLst>
              <p:ext uri="{D42A27DB-BD31-4B8C-83A1-F6EECF244321}">
                <p14:modId xmlns="" xmlns:p14="http://schemas.microsoft.com/office/powerpoint/2010/main" val="2272097927"/>
              </p:ext>
            </p:extLst>
          </p:nvPr>
        </p:nvGraphicFramePr>
        <p:xfrm>
          <a:off x="152400" y="1066800"/>
          <a:ext cx="88392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5334000" y="5607986"/>
            <a:ext cx="3200400" cy="707886"/>
          </a:xfrm>
          <a:prstGeom prst="rect">
            <a:avLst/>
          </a:prstGeom>
          <a:noFill/>
        </p:spPr>
        <p:txBody>
          <a:bodyPr wrap="square" rtlCol="0">
            <a:spAutoFit/>
          </a:bodyPr>
          <a:lstStyle/>
          <a:p>
            <a:pPr>
              <a:spcBef>
                <a:spcPct val="50000"/>
              </a:spcBef>
            </a:pPr>
            <a:r>
              <a:rPr lang="en-US" sz="2000" dirty="0" smtClean="0">
                <a:solidFill>
                  <a:srgbClr val="5F5F5F"/>
                </a:solidFill>
                <a:latin typeface="+mn-lt"/>
              </a:rPr>
              <a:t>Life cycle methods that container calls</a:t>
            </a:r>
            <a:endParaRPr lang="en-US" sz="2000" dirty="0">
              <a:solidFill>
                <a:srgbClr val="5F5F5F"/>
              </a:solidFill>
              <a:latin typeface="+mn-lt"/>
            </a:endParaRPr>
          </a:p>
        </p:txBody>
      </p:sp>
      <p:sp>
        <p:nvSpPr>
          <p:cNvPr id="3" name="TextBox 2"/>
          <p:cNvSpPr txBox="1"/>
          <p:nvPr/>
        </p:nvSpPr>
        <p:spPr>
          <a:xfrm>
            <a:off x="3090041" y="5669541"/>
            <a:ext cx="1524000" cy="646331"/>
          </a:xfrm>
          <a:prstGeom prst="rect">
            <a:avLst/>
          </a:prstGeom>
          <a:noFill/>
        </p:spPr>
        <p:txBody>
          <a:bodyPr wrap="square" rtlCol="0">
            <a:spAutoFit/>
          </a:bodyPr>
          <a:lstStyle/>
          <a:p>
            <a:r>
              <a:rPr lang="en-US" i="1" dirty="0" smtClean="0">
                <a:solidFill>
                  <a:srgbClr val="003399"/>
                </a:solidFill>
              </a:rPr>
              <a:t>Method that is overridden</a:t>
            </a:r>
            <a:endParaRPr lang="en-US" i="1" dirty="0">
              <a:solidFill>
                <a:srgbClr val="003399"/>
              </a:solidFill>
            </a:endParaRPr>
          </a:p>
        </p:txBody>
      </p:sp>
      <p:cxnSp>
        <p:nvCxnSpPr>
          <p:cNvPr id="7" name="Straight Arrow Connector 6"/>
          <p:cNvCxnSpPr>
            <a:stCxn id="3" idx="1"/>
          </p:cNvCxnSpPr>
          <p:nvPr/>
        </p:nvCxnSpPr>
        <p:spPr>
          <a:xfrm flipH="1" flipV="1">
            <a:off x="2667000" y="5791200"/>
            <a:ext cx="423041" cy="201507"/>
          </a:xfrm>
          <a:prstGeom prst="straightConnector1">
            <a:avLst/>
          </a:prstGeom>
          <a:ln>
            <a:solidFill>
              <a:srgbClr val="003399"/>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776561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TotalTime>
  <Words>3724</Words>
  <Application>Microsoft Office PowerPoint</Application>
  <PresentationFormat>On-screen Show (4:3)</PresentationFormat>
  <Paragraphs>711</Paragraphs>
  <Slides>57</Slides>
  <Notes>6</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Equity</vt:lpstr>
      <vt:lpstr>Custom Tags</vt:lpstr>
      <vt:lpstr>Custom Tags</vt:lpstr>
      <vt:lpstr>Steps to create a custom tag library</vt:lpstr>
      <vt:lpstr>Custom Tag Hierarchy</vt:lpstr>
      <vt:lpstr>Simple tag handler </vt:lpstr>
      <vt:lpstr>Methods</vt:lpstr>
      <vt:lpstr>JspContext</vt:lpstr>
      <vt:lpstr>JspFragment</vt:lpstr>
      <vt:lpstr>Simple Tag Life Cycle</vt:lpstr>
      <vt:lpstr>Steps to  write a Simple Tag</vt:lpstr>
      <vt:lpstr>1. Simple tag handler  without body</vt:lpstr>
      <vt:lpstr>2. TLD</vt:lpstr>
      <vt:lpstr>Slide 13</vt:lpstr>
      <vt:lpstr>3. Update web.xml</vt:lpstr>
      <vt:lpstr>Slide 15</vt:lpstr>
      <vt:lpstr>4. JSP page</vt:lpstr>
      <vt:lpstr>Deploy and Execution</vt:lpstr>
      <vt:lpstr>Exercise</vt:lpstr>
      <vt:lpstr>A simple tag with body</vt:lpstr>
      <vt:lpstr>Example: A simple tag with body</vt:lpstr>
      <vt:lpstr>Slide 21</vt:lpstr>
      <vt:lpstr>JSP page and Execution</vt:lpstr>
      <vt:lpstr>“invoke” ing multiple times</vt:lpstr>
      <vt:lpstr>JSP and execution</vt:lpstr>
      <vt:lpstr>Simple tag with attributes</vt:lpstr>
      <vt:lpstr>Example: Simple tag with attributes</vt:lpstr>
      <vt:lpstr>Slide 27</vt:lpstr>
      <vt:lpstr>JSP and execution</vt:lpstr>
      <vt:lpstr>Example: Iteration using simple tag</vt:lpstr>
      <vt:lpstr>Slide 30</vt:lpstr>
      <vt:lpstr>Slide 31</vt:lpstr>
      <vt:lpstr>Slide 32</vt:lpstr>
      <vt:lpstr>SkipPageException</vt:lpstr>
      <vt:lpstr>Exercise</vt:lpstr>
      <vt:lpstr>Classic tag</vt:lpstr>
      <vt:lpstr>Tag interface</vt:lpstr>
      <vt:lpstr>IterationTag interface</vt:lpstr>
      <vt:lpstr>Life cycle IterationTag is invoked </vt:lpstr>
      <vt:lpstr>Slide 39</vt:lpstr>
      <vt:lpstr>Example: classic tag with no body</vt:lpstr>
      <vt:lpstr>Slide 41</vt:lpstr>
      <vt:lpstr>Slide 42</vt:lpstr>
      <vt:lpstr>JSP and execution</vt:lpstr>
      <vt:lpstr>TLD &lt;body-content&gt;</vt:lpstr>
      <vt:lpstr>Example: classic tag with body</vt:lpstr>
      <vt:lpstr>Slide 46</vt:lpstr>
      <vt:lpstr>Slide 47</vt:lpstr>
      <vt:lpstr>Slide 48</vt:lpstr>
      <vt:lpstr>JSP and execution</vt:lpstr>
      <vt:lpstr>BodyTag interface</vt:lpstr>
      <vt:lpstr>Addition to life cycle method calls </vt:lpstr>
      <vt:lpstr>BodyContent</vt:lpstr>
      <vt:lpstr>Example using BodyTag  interface</vt:lpstr>
      <vt:lpstr>Slide 54</vt:lpstr>
      <vt:lpstr>Slide 55</vt:lpstr>
      <vt:lpstr>JSP and Execution</vt:lpstr>
      <vt:lpstr>Exercise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 Tags</dc:title>
  <dc:creator>admin</dc:creator>
  <cp:lastModifiedBy>admin</cp:lastModifiedBy>
  <cp:revision>3</cp:revision>
  <dcterms:created xsi:type="dcterms:W3CDTF">2015-06-13T02:14:59Z</dcterms:created>
  <dcterms:modified xsi:type="dcterms:W3CDTF">2015-06-14T14:58:21Z</dcterms:modified>
</cp:coreProperties>
</file>