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2" r:id="rId5"/>
    <p:sldId id="263" r:id="rId6"/>
    <p:sldId id="264" r:id="rId7"/>
    <p:sldId id="265" r:id="rId8"/>
    <p:sldId id="266" r:id="rId9"/>
    <p:sldId id="267" r:id="rId10"/>
    <p:sldId id="268" r:id="rId11"/>
    <p:sldId id="269" r:id="rId12"/>
    <p:sldId id="270" r:id="rId13"/>
    <p:sldId id="272"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937FC9-4254-4937-8E3E-96CB0404BEB4}"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937FC9-4254-4937-8E3E-96CB0404BEB4}"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937FC9-4254-4937-8E3E-96CB0404BEB4}"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937FC9-4254-4937-8E3E-96CB0404BEB4}"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37FC9-4254-4937-8E3E-96CB0404BEB4}"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937FC9-4254-4937-8E3E-96CB0404BEB4}"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937FC9-4254-4937-8E3E-96CB0404BEB4}" type="datetimeFigureOut">
              <a:rPr lang="en-US" smtClean="0"/>
              <a:t>6/14/2015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937FC9-4254-4937-8E3E-96CB0404BEB4}" type="datetimeFigureOut">
              <a:rPr lang="en-US" smtClean="0"/>
              <a:t>6/14/2015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37FC9-4254-4937-8E3E-96CB0404BEB4}" type="datetimeFigureOut">
              <a:rPr lang="en-US" smtClean="0"/>
              <a:t>6/14/2015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37FC9-4254-4937-8E3E-96CB0404BEB4}"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37FC9-4254-4937-8E3E-96CB0404BEB4}"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776C5-A8E1-400A-B3A3-507EDB1DF5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37FC9-4254-4937-8E3E-96CB0404BEB4}" type="datetimeFigureOut">
              <a:rPr lang="en-US" smtClean="0"/>
              <a:t>6/14/2015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776C5-A8E1-400A-B3A3-507EDB1DF5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Web Security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Types</a:t>
            </a:r>
            <a:endParaRPr lang="en-US" dirty="0"/>
          </a:p>
        </p:txBody>
      </p:sp>
      <p:pic>
        <p:nvPicPr>
          <p:cNvPr id="5122" name="Picture 2"/>
          <p:cNvPicPr>
            <a:picLocks noChangeAspect="1" noChangeArrowheads="1"/>
          </p:cNvPicPr>
          <p:nvPr/>
        </p:nvPicPr>
        <p:blipFill>
          <a:blip r:embed="rId2"/>
          <a:srcRect/>
          <a:stretch>
            <a:fillRect/>
          </a:stretch>
        </p:blipFill>
        <p:spPr bwMode="auto">
          <a:xfrm>
            <a:off x="914400" y="1295400"/>
            <a:ext cx="8248048" cy="4953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04799" y="1752600"/>
            <a:ext cx="8358673" cy="19050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7200" y="3657600"/>
            <a:ext cx="6934200" cy="30896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80999" y="1752600"/>
            <a:ext cx="8098971" cy="1828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81000" y="3581400"/>
            <a:ext cx="4648200" cy="202467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533400"/>
            <a:ext cx="9101453" cy="5562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304799" y="1524000"/>
            <a:ext cx="8431779" cy="2971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Security for Java EE web applications can be implemented </a:t>
            </a:r>
            <a:r>
              <a:rPr lang="en-US" dirty="0" smtClean="0"/>
              <a:t>majorly in two ways:</a:t>
            </a:r>
          </a:p>
          <a:p>
            <a:r>
              <a:rPr lang="en-US" b="1" dirty="0"/>
              <a:t>Declarative security</a:t>
            </a:r>
            <a:r>
              <a:rPr lang="en-US" dirty="0"/>
              <a:t>: Can be implemented using either metadata annotations or an application’s deployment </a:t>
            </a:r>
            <a:r>
              <a:rPr lang="en-US" dirty="0" smtClean="0"/>
              <a:t>descriptor.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Programmatic security</a:t>
            </a:r>
            <a:r>
              <a:rPr lang="en-US" dirty="0"/>
              <a:t>: Is embedded in an application and can be used to make security decisions when declarative security alone is not sufficient to express the security model of an application. Declarative security alone may not be sufficient when conditional login in a particular work flow, instead of for all cases, is required in the middle of an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a:t>
            </a:r>
            <a:r>
              <a:rPr lang="en-US" dirty="0" err="1" smtClean="0"/>
              <a:t>Servlet</a:t>
            </a:r>
            <a:r>
              <a:rPr lang="en-US" dirty="0" smtClean="0"/>
              <a:t> Security</a:t>
            </a:r>
            <a:endParaRPr lang="en-US" dirty="0"/>
          </a:p>
        </p:txBody>
      </p:sp>
      <p:sp>
        <p:nvSpPr>
          <p:cNvPr id="3" name="Content Placeholder 2"/>
          <p:cNvSpPr>
            <a:spLocks noGrp="1"/>
          </p:cNvSpPr>
          <p:nvPr>
            <p:ph idx="1"/>
          </p:nvPr>
        </p:nvSpPr>
        <p:spPr/>
        <p:txBody>
          <a:bodyPr/>
          <a:lstStyle/>
          <a:p>
            <a:r>
              <a:rPr lang="en-US" dirty="0" smtClean="0"/>
              <a:t>The four </a:t>
            </a:r>
            <a:r>
              <a:rPr lang="en-US" dirty="0"/>
              <a:t>main concepts of security are </a:t>
            </a:r>
            <a:r>
              <a:rPr lang="en-US" dirty="0" smtClean="0"/>
              <a:t>Authentication </a:t>
            </a:r>
            <a:endParaRPr lang="en-US" dirty="0"/>
          </a:p>
          <a:p>
            <a:pPr>
              <a:buNone/>
            </a:pPr>
            <a:r>
              <a:rPr lang="en-US" dirty="0" smtClean="0"/>
              <a:t>    Authorization</a:t>
            </a:r>
          </a:p>
          <a:p>
            <a:pPr>
              <a:buNone/>
            </a:pPr>
            <a:r>
              <a:rPr lang="en-US" dirty="0"/>
              <a:t>	</a:t>
            </a:r>
            <a:r>
              <a:rPr lang="en-US" dirty="0" smtClean="0"/>
              <a:t>Confidentiality</a:t>
            </a:r>
          </a:p>
          <a:p>
            <a:pPr>
              <a:buNone/>
            </a:pPr>
            <a:r>
              <a:rPr lang="en-US" dirty="0"/>
              <a:t> </a:t>
            </a:r>
            <a:r>
              <a:rPr lang="en-US" dirty="0" smtClean="0"/>
              <a:t>   Data Integrity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Authentication is the process by which users' access privileges are verified prior to their entering a Website's protected area. </a:t>
            </a:r>
            <a:endParaRPr lang="en-US" dirty="0" smtClean="0"/>
          </a:p>
          <a:p>
            <a:r>
              <a:rPr lang="en-US" dirty="0"/>
              <a:t>Authorization is the process of defining access policies for the resources we wish to protect. It is the way to ensure that the user has the rights to enter into the restricted area or perform a specific restricted function. In case of a Web application, it is the process of verifying the user’s rights based on his predefined role to access any restricted resource on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Authorization</a:t>
            </a:r>
            <a:endParaRPr lang="en-US" dirty="0"/>
          </a:p>
        </p:txBody>
      </p:sp>
      <p:sp>
        <p:nvSpPr>
          <p:cNvPr id="3" name="Content Placeholder 2"/>
          <p:cNvSpPr>
            <a:spLocks noGrp="1"/>
          </p:cNvSpPr>
          <p:nvPr>
            <p:ph idx="1"/>
          </p:nvPr>
        </p:nvSpPr>
        <p:spPr/>
        <p:txBody>
          <a:bodyPr/>
          <a:lstStyle/>
          <a:p>
            <a:r>
              <a:rPr lang="en-US" dirty="0" smtClean="0"/>
              <a:t>tomcat-users.xml ( vendor-specific)</a:t>
            </a:r>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446859" y="2438400"/>
            <a:ext cx="8567602" cy="2514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600200"/>
            <a:ext cx="8198531" cy="3276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Authorization</a:t>
            </a:r>
            <a:endParaRPr lang="en-US" dirty="0"/>
          </a:p>
        </p:txBody>
      </p:sp>
      <p:pic>
        <p:nvPicPr>
          <p:cNvPr id="3074" name="Picture 2"/>
          <p:cNvPicPr>
            <a:picLocks noChangeAspect="1" noChangeArrowheads="1"/>
          </p:cNvPicPr>
          <p:nvPr/>
        </p:nvPicPr>
        <p:blipFill>
          <a:blip r:embed="rId2"/>
          <a:srcRect/>
          <a:stretch>
            <a:fillRect/>
          </a:stretch>
        </p:blipFill>
        <p:spPr bwMode="auto">
          <a:xfrm>
            <a:off x="381000" y="1524000"/>
            <a:ext cx="8905786" cy="4800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838200" y="914400"/>
            <a:ext cx="7648575" cy="35909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213</Words>
  <Application>Microsoft Office PowerPoint</Application>
  <PresentationFormat>On-screen Show (4:3)</PresentationFormat>
  <Paragraphs>15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Java Web Security</vt:lpstr>
      <vt:lpstr>Slide 2</vt:lpstr>
      <vt:lpstr>Slide 3</vt:lpstr>
      <vt:lpstr>Concepts of Servlet Security</vt:lpstr>
      <vt:lpstr>Slide 5</vt:lpstr>
      <vt:lpstr>Steps for Authorization</vt:lpstr>
      <vt:lpstr>Slide 7</vt:lpstr>
      <vt:lpstr>Step 2 Authorization</vt:lpstr>
      <vt:lpstr>Slide 9</vt:lpstr>
      <vt:lpstr>Authentication Types</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Security</dc:title>
  <dc:creator>admin</dc:creator>
  <cp:lastModifiedBy>admin</cp:lastModifiedBy>
  <cp:revision>21</cp:revision>
  <dcterms:created xsi:type="dcterms:W3CDTF">2015-06-14T00:38:56Z</dcterms:created>
  <dcterms:modified xsi:type="dcterms:W3CDTF">2015-06-14T03:30:04Z</dcterms:modified>
</cp:coreProperties>
</file>