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02A6-485F-4EF7-889D-D4DE22028F14}" type="datetimeFigureOut">
              <a:rPr lang="en-IN" smtClean="0"/>
              <a:pPr/>
              <a:t>09-08-2013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D61FC-170F-440C-A3A6-51D4BD0EEA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1950-FA75-4FCD-BF2F-A078AAC49462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9A8B-83C9-42B4-A5CD-BD17C994F593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157-F52D-4D6D-A34A-D26361D2E7C3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3AD8-66BA-4763-9F47-E201B5AC98C1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6662-6FC6-4D59-ADC2-9E6D3EB5A0A2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4702-DAD7-4200-A040-A55DB1EB7CCF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E1B-3E10-4DD5-8709-600251C46A28}" type="datetime1">
              <a:rPr lang="en-IN" smtClean="0"/>
              <a:t>09-08-2013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0A49-69ED-40AD-836C-DDD1A9163713}" type="datetime1">
              <a:rPr lang="en-IN" smtClean="0"/>
              <a:t>09-08-2013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617-5319-4C9C-A38B-B78D1EB0C2F1}" type="datetime1">
              <a:rPr lang="en-IN" smtClean="0"/>
              <a:t>09-08-2013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43AC-A366-4687-8C1E-0472921FC7F0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D806-825F-4FFC-ADE8-A106B7512C83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47A1-BAF0-4D7C-8B42-155FC9BCF8D7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Prepared by RVK.............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3F77-525D-40FB-89D0-12B499D205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JSP: Standard Action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err="1" smtClean="0"/>
              <a:t>Sundar</a:t>
            </a:r>
            <a:endParaRPr lang="en-US" sz="1800" b="1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6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28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26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2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request“/&gt;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63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request“/&gt;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err="1" smtClean="0"/>
              <a:t>Sundar</a:t>
            </a:r>
            <a:endParaRPr lang="en-US" sz="1800" b="1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888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49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03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75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IN" dirty="0" err="1" smtClean="0"/>
              <a:t>jsp:param</a:t>
            </a:r>
            <a:r>
              <a:rPr lang="en-IN" dirty="0" smtClean="0"/>
              <a:t>&gt; can be used inside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0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38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29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IN" sz="1800" dirty="0"/>
              <a:t>Which of the following statements regarding the action JSP tag are true?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Provides translation-time instructions to the JSP engine.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declare a JavaBean instance in a JSP page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generate HTML code to embed an applet on a web page.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User-defined </a:t>
            </a:r>
            <a:r>
              <a:rPr lang="en-IN" sz="1800" dirty="0">
                <a:ea typeface="+mn-ea"/>
                <a:cs typeface="+mn-cs"/>
              </a:rPr>
              <a:t>actions can be created</a:t>
            </a:r>
            <a:endParaRPr lang="en-US" sz="1800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63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IN" sz="1800" dirty="0"/>
              <a:t>Which of the following statements regarding the action JSP tag are true?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Provides translation-time instructions to the JSP engine.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>
                <a:ea typeface="+mn-ea"/>
                <a:cs typeface="+mn-cs"/>
              </a:rPr>
              <a:t>Used to declare a JavaBean instance in a JSP page</a:t>
            </a:r>
            <a:endParaRPr lang="en-US" sz="1800" b="1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generate HTML code to embed an applet on a web page.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>
                <a:ea typeface="+mn-ea"/>
                <a:cs typeface="+mn-cs"/>
              </a:rPr>
              <a:t>User-defined </a:t>
            </a:r>
            <a:r>
              <a:rPr lang="en-IN" sz="1800" b="1" dirty="0">
                <a:ea typeface="+mn-ea"/>
                <a:cs typeface="+mn-cs"/>
              </a:rPr>
              <a:t>actions can be created</a:t>
            </a: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38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/>
              <a:t>Which of the following </a:t>
            </a:r>
            <a:r>
              <a:rPr lang="en-IN" sz="1800" dirty="0" smtClean="0"/>
              <a:t>incorrect declaration for java bean?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&lt;</a:t>
            </a:r>
            <a:r>
              <a:rPr lang="en-IN" sz="1800" dirty="0" err="1" smtClean="0">
                <a:ea typeface="+mn-ea"/>
                <a:cs typeface="+mn-cs"/>
              </a:rPr>
              <a:t>jsp:useBean</a:t>
            </a:r>
            <a:r>
              <a:rPr lang="en-IN" sz="1800" dirty="0" smtClean="0">
                <a:ea typeface="+mn-ea"/>
                <a:cs typeface="+mn-cs"/>
              </a:rPr>
              <a:t> class=“</a:t>
            </a:r>
            <a:r>
              <a:rPr lang="en-IN" sz="1800" dirty="0" err="1" smtClean="0">
                <a:ea typeface="+mn-ea"/>
                <a:cs typeface="+mn-cs"/>
              </a:rPr>
              <a:t>java.lang.ArrayList</a:t>
            </a:r>
            <a:r>
              <a:rPr lang="en-IN" sz="1800" dirty="0" smtClean="0">
                <a:ea typeface="+mn-ea"/>
                <a:cs typeface="+mn-cs"/>
              </a:rPr>
              <a:t>”  type=“</a:t>
            </a:r>
            <a:r>
              <a:rPr lang="en-IN" sz="1800" dirty="0" err="1" smtClean="0"/>
              <a:t>java.lang.List</a:t>
            </a:r>
            <a:r>
              <a:rPr lang="en-IN" sz="1800" dirty="0" smtClean="0">
                <a:ea typeface="+mn-ea"/>
                <a:cs typeface="+mn-cs"/>
              </a:rPr>
              <a:t>” id=“x” / &gt;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class=“</a:t>
            </a:r>
            <a:r>
              <a:rPr lang="en-IN" sz="1800" dirty="0" err="1"/>
              <a:t>java.lang.ArrayList</a:t>
            </a:r>
            <a:r>
              <a:rPr lang="en-IN" sz="1800" dirty="0"/>
              <a:t>” 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err="1" smtClean="0"/>
              <a:t>beanName</a:t>
            </a:r>
            <a:r>
              <a:rPr lang="en-IN" sz="1800" dirty="0" smtClean="0"/>
              <a:t>=“</a:t>
            </a:r>
            <a:r>
              <a:rPr lang="en-IN" sz="1800" dirty="0" err="1"/>
              <a:t>java.lang.ArrayList</a:t>
            </a:r>
            <a:r>
              <a:rPr lang="en-IN" sz="1800" dirty="0"/>
              <a:t>”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smtClean="0"/>
              <a:t>type=“</a:t>
            </a:r>
            <a:r>
              <a:rPr lang="en-IN" sz="1800" dirty="0" err="1"/>
              <a:t>java.lang.ArrayList</a:t>
            </a:r>
            <a:r>
              <a:rPr lang="en-IN" sz="1800" dirty="0"/>
              <a:t>”   id=“x” / &gt;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/>
              <a:t>Which of the following </a:t>
            </a:r>
            <a:r>
              <a:rPr lang="en-IN" sz="1800" dirty="0" smtClean="0"/>
              <a:t>incorrect declaration for java bean?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&lt;</a:t>
            </a:r>
            <a:r>
              <a:rPr lang="en-IN" sz="1800" dirty="0" err="1" smtClean="0">
                <a:ea typeface="+mn-ea"/>
                <a:cs typeface="+mn-cs"/>
              </a:rPr>
              <a:t>jsp:useBean</a:t>
            </a:r>
            <a:r>
              <a:rPr lang="en-IN" sz="1800" dirty="0" smtClean="0">
                <a:ea typeface="+mn-ea"/>
                <a:cs typeface="+mn-cs"/>
              </a:rPr>
              <a:t> class=“</a:t>
            </a:r>
            <a:r>
              <a:rPr lang="en-IN" sz="1800" dirty="0" err="1" smtClean="0">
                <a:ea typeface="+mn-ea"/>
                <a:cs typeface="+mn-cs"/>
              </a:rPr>
              <a:t>java.lang.ArrayList</a:t>
            </a:r>
            <a:r>
              <a:rPr lang="en-IN" sz="1800" dirty="0" smtClean="0">
                <a:ea typeface="+mn-ea"/>
                <a:cs typeface="+mn-cs"/>
              </a:rPr>
              <a:t>”  type=“</a:t>
            </a:r>
            <a:r>
              <a:rPr lang="en-IN" sz="1800" dirty="0" err="1" smtClean="0"/>
              <a:t>java.lang.List</a:t>
            </a:r>
            <a:r>
              <a:rPr lang="en-IN" sz="1800" dirty="0" smtClean="0">
                <a:ea typeface="+mn-ea"/>
                <a:cs typeface="+mn-cs"/>
              </a:rPr>
              <a:t>” id=“x” / &gt;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class=“</a:t>
            </a:r>
            <a:r>
              <a:rPr lang="en-IN" sz="1800" dirty="0" err="1"/>
              <a:t>java.lang.ArrayList</a:t>
            </a:r>
            <a:r>
              <a:rPr lang="en-IN" sz="1800" dirty="0"/>
              <a:t>” 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/>
              <a:t>&lt;</a:t>
            </a:r>
            <a:r>
              <a:rPr lang="en-IN" sz="1800" b="1" dirty="0" err="1"/>
              <a:t>jsp:useBean</a:t>
            </a:r>
            <a:r>
              <a:rPr lang="en-IN" sz="1800" b="1" dirty="0"/>
              <a:t> </a:t>
            </a:r>
            <a:r>
              <a:rPr lang="en-IN" sz="1800" b="1" dirty="0" err="1" smtClean="0"/>
              <a:t>beanName</a:t>
            </a:r>
            <a:r>
              <a:rPr lang="en-IN" sz="1800" b="1" dirty="0" smtClean="0"/>
              <a:t>=“</a:t>
            </a:r>
            <a:r>
              <a:rPr lang="en-IN" sz="1800" b="1" dirty="0" err="1"/>
              <a:t>java.lang.ArrayList</a:t>
            </a:r>
            <a:r>
              <a:rPr lang="en-IN" sz="1800" b="1" dirty="0"/>
              <a:t>” </a:t>
            </a:r>
            <a:r>
              <a:rPr lang="en-IN" sz="1800" b="1" dirty="0" smtClean="0"/>
              <a:t> </a:t>
            </a:r>
            <a:r>
              <a:rPr lang="en-IN" sz="1800" b="1" dirty="0"/>
              <a:t>id=“x” / &gt;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smtClean="0"/>
              <a:t>type=“</a:t>
            </a:r>
            <a:r>
              <a:rPr lang="en-IN" sz="1800" dirty="0" err="1"/>
              <a:t>java.lang.ArrayList</a:t>
            </a:r>
            <a:r>
              <a:rPr lang="en-IN" sz="1800" dirty="0"/>
              <a:t>”   id=“x” / &gt;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63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 smtClean="0"/>
              <a:t>What is the default value &lt;</a:t>
            </a:r>
            <a:r>
              <a:rPr lang="en-IN" sz="1800" dirty="0" err="1" smtClean="0"/>
              <a:t>jsp:useBean</a:t>
            </a:r>
            <a:r>
              <a:rPr lang="en-IN" sz="1800" dirty="0" smtClean="0"/>
              <a:t>&gt; scope attribute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request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a</a:t>
            </a:r>
            <a:r>
              <a:rPr lang="en-IN" sz="1800" dirty="0" smtClean="0"/>
              <a:t>pplication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No default value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95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 smtClean="0"/>
              <a:t>What is the default value &lt;</a:t>
            </a:r>
            <a:r>
              <a:rPr lang="en-IN" sz="1800" dirty="0" err="1" smtClean="0"/>
              <a:t>jsp:useBean</a:t>
            </a:r>
            <a:r>
              <a:rPr lang="en-IN" sz="1800" dirty="0" smtClean="0"/>
              <a:t>&gt; scope attribute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request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/>
              <a:t>page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a</a:t>
            </a:r>
            <a:r>
              <a:rPr lang="en-IN" sz="1800" dirty="0" smtClean="0"/>
              <a:t>pplication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No default value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36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jsp</a:t>
            </a:r>
            <a:r>
              <a:rPr lang="en-US" sz="1800" dirty="0"/>
              <a:t>: include page=“</a:t>
            </a:r>
            <a:r>
              <a:rPr lang="en-US" sz="1800" dirty="0" err="1" smtClean="0"/>
              <a:t>file.jsp</a:t>
            </a:r>
            <a:r>
              <a:rPr lang="en-US" sz="1800" dirty="0" smtClean="0"/>
              <a:t>” </a:t>
            </a:r>
            <a:r>
              <a:rPr lang="en-US" sz="1800" dirty="0"/>
              <a:t>/&gt;</a:t>
            </a:r>
          </a:p>
          <a:p>
            <a:pPr marL="0" lvl="0" indent="0">
              <a:buNone/>
            </a:pPr>
            <a:r>
              <a:rPr lang="en-US" sz="1800" dirty="0" smtClean="0"/>
              <a:t>The JSP page is included with the original 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At the request time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compilation time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translation time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94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jsp</a:t>
            </a:r>
            <a:r>
              <a:rPr lang="en-US" sz="1800" dirty="0"/>
              <a:t>: include page=“</a:t>
            </a:r>
            <a:r>
              <a:rPr lang="en-US" sz="1800" dirty="0" err="1" smtClean="0"/>
              <a:t>file.jsp</a:t>
            </a:r>
            <a:r>
              <a:rPr lang="en-US" sz="1800" dirty="0" smtClean="0"/>
              <a:t>” </a:t>
            </a:r>
            <a:r>
              <a:rPr lang="en-US" sz="1800" dirty="0"/>
              <a:t>/&gt;</a:t>
            </a:r>
          </a:p>
          <a:p>
            <a:pPr marL="0" lvl="0" indent="0">
              <a:buNone/>
            </a:pPr>
            <a:r>
              <a:rPr lang="en-US" sz="1800" dirty="0" smtClean="0"/>
              <a:t>The JSP page is included with the original 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>
                <a:ea typeface="+mn-ea"/>
                <a:cs typeface="+mn-cs"/>
              </a:rPr>
              <a:t>At the request time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compilation time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translation time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4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IN" dirty="0" err="1" smtClean="0"/>
              <a:t>jsp:param</a:t>
            </a:r>
            <a:r>
              <a:rPr lang="en-IN" dirty="0" smtClean="0"/>
              <a:t>&gt; can be used inside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34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Which of the following  action can be used to display applets?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jsp:params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jsp:plugin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jsp:fallback</a:t>
            </a:r>
            <a:r>
              <a:rPr lang="en-IN" sz="1800" dirty="0" smtClean="0"/>
              <a:t>&gt;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Which of the following  action can be used to display applets?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jsp:params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/>
              <a:t>&lt;</a:t>
            </a:r>
            <a:r>
              <a:rPr lang="en-IN" sz="1800" b="1" dirty="0" err="1" smtClean="0"/>
              <a:t>jsp:plugin</a:t>
            </a:r>
            <a:r>
              <a:rPr lang="en-IN" sz="1800" b="1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jsp:fallback</a:t>
            </a:r>
            <a:r>
              <a:rPr lang="en-IN" sz="1800" dirty="0" smtClean="0"/>
              <a:t>&gt;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75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bean can be created in a JSP using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jsp:class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4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bean can be created in a JSP using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jsp:class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8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java bean should have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No-argument constructor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Getters and setters for all the attributes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not have any static methods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14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java bean should have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/>
              <a:t>No-argument constructor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Getters and setters for all the attributes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not have any static methods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/>
              <a:t>Must be </a:t>
            </a:r>
            <a:r>
              <a:rPr lang="en-US" b="1" dirty="0" err="1" smtClean="0"/>
              <a:t>serializable</a:t>
            </a:r>
            <a:endParaRPr lang="en-US" b="1" dirty="0" smtClean="0"/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5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Assume that a bean called “Name” is available with 2 attribute </a:t>
            </a:r>
            <a:r>
              <a:rPr lang="en-US" dirty="0" err="1" smtClean="0"/>
              <a:t>fname</a:t>
            </a:r>
            <a:r>
              <a:rPr lang="en-US" dirty="0" smtClean="0"/>
              <a:t> and </a:t>
            </a:r>
            <a:r>
              <a:rPr lang="en-US" dirty="0" err="1" smtClean="0"/>
              <a:t>lname</a:t>
            </a:r>
            <a:r>
              <a:rPr lang="en-US" dirty="0" smtClean="0"/>
              <a:t>. The JSP contains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();%&gt;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/>
              <a:t>The page displays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Raja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nothing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Assume that a bean called “Name” is available with 2 attribute </a:t>
            </a:r>
            <a:r>
              <a:rPr lang="en-US" dirty="0" err="1" smtClean="0"/>
              <a:t>fname</a:t>
            </a:r>
            <a:r>
              <a:rPr lang="en-US" dirty="0" smtClean="0"/>
              <a:t> and </a:t>
            </a:r>
            <a:r>
              <a:rPr lang="en-US" dirty="0" err="1" smtClean="0"/>
              <a:t>lname</a:t>
            </a:r>
            <a:r>
              <a:rPr lang="en-US" dirty="0" smtClean="0"/>
              <a:t>. The JSP contains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();%&gt;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/>
              <a:t>The page displays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Raja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nothing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58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2121</Words>
  <Application>Microsoft Office PowerPoint</Application>
  <PresentationFormat>On-screen Show (4:3)</PresentationFormat>
  <Paragraphs>471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JSP: Standard Action</vt:lpstr>
      <vt:lpstr>Question 1 </vt:lpstr>
      <vt:lpstr>Question 1 </vt:lpstr>
      <vt:lpstr>Question 2 </vt:lpstr>
      <vt:lpstr>Question 2 </vt:lpstr>
      <vt:lpstr>Question 3 </vt:lpstr>
      <vt:lpstr>Question 3 </vt:lpstr>
      <vt:lpstr>Question 4 </vt:lpstr>
      <vt:lpstr>Question 4 </vt:lpstr>
      <vt:lpstr>Question 5 </vt:lpstr>
      <vt:lpstr>Question 5 </vt:lpstr>
      <vt:lpstr>Question 6 </vt:lpstr>
      <vt:lpstr>Question 6 </vt:lpstr>
      <vt:lpstr>Question 7 </vt:lpstr>
      <vt:lpstr>Question 7 </vt:lpstr>
      <vt:lpstr>Question 8 </vt:lpstr>
      <vt:lpstr>Question 8 </vt:lpstr>
      <vt:lpstr>Question 9 </vt:lpstr>
      <vt:lpstr>Question 9 </vt:lpstr>
      <vt:lpstr>Question 10 </vt:lpstr>
      <vt:lpstr>Question 10 </vt:lpstr>
      <vt:lpstr>Question 11 </vt:lpstr>
      <vt:lpstr>Question 11 </vt:lpstr>
      <vt:lpstr>Question 12 </vt:lpstr>
      <vt:lpstr>Question 12 </vt:lpstr>
      <vt:lpstr>Question 13 </vt:lpstr>
      <vt:lpstr>Question 13 </vt:lpstr>
      <vt:lpstr>Question 14 </vt:lpstr>
      <vt:lpstr>Question 14 </vt:lpstr>
      <vt:lpstr>Question 15 </vt:lpstr>
      <vt:lpstr>Question 15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JSP: Standard Action</dc:title>
  <dc:creator>RADHA</dc:creator>
  <cp:lastModifiedBy>RADHA</cp:lastModifiedBy>
  <cp:revision>2</cp:revision>
  <dcterms:created xsi:type="dcterms:W3CDTF">2013-01-04T10:46:01Z</dcterms:created>
  <dcterms:modified xsi:type="dcterms:W3CDTF">2013-08-09T15:57:02Z</dcterms:modified>
</cp:coreProperties>
</file>