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C07EF-16E8-4C51-8584-2E1FF1685588}" type="datetimeFigureOut">
              <a:rPr lang="en-IN" smtClean="0"/>
              <a:pPr/>
              <a:t>09-08-2013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75807-DB84-40B1-8A2D-61A9BB0FAA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A8A3D-3006-41CD-8AEC-F098CAB2B72F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EE1C-D7C1-48A2-9465-7402A58169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2887-A4F6-4E31-B3CF-7FFA44963DD2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EE1C-D7C1-48A2-9465-7402A58169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930C0-9A47-4378-8F4D-605091013C7F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EE1C-D7C1-48A2-9465-7402A58169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6E1D-C94E-48D1-B769-1416B7D52E5F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EE1C-D7C1-48A2-9465-7402A58169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9051-5B80-469F-A9D9-D0CA66F8A62D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EE1C-D7C1-48A2-9465-7402A58169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EC65-3353-4D7B-B27B-E540FF8A4E22}" type="datetime1">
              <a:rPr lang="en-IN" smtClean="0"/>
              <a:t>09-08-2013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EE1C-D7C1-48A2-9465-7402A58169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12EA4-2A1E-4D15-9848-3533025ACEE6}" type="datetime1">
              <a:rPr lang="en-IN" smtClean="0"/>
              <a:t>09-08-2013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EE1C-D7C1-48A2-9465-7402A58169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CF37-AB7A-4780-9ADE-96A64095C11F}" type="datetime1">
              <a:rPr lang="en-IN" smtClean="0"/>
              <a:t>09-08-2013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EE1C-D7C1-48A2-9465-7402A58169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4F1C-8044-41F7-A81E-D2783952E41F}" type="datetime1">
              <a:rPr lang="en-IN" smtClean="0"/>
              <a:t>09-08-2013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EE1C-D7C1-48A2-9465-7402A58169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7529F-8076-4B9A-9465-233047019822}" type="datetime1">
              <a:rPr lang="en-IN" smtClean="0"/>
              <a:t>09-08-2013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EE1C-D7C1-48A2-9465-7402A58169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BAD60-1A11-4EE4-8AA0-F140BD89FC20}" type="datetime1">
              <a:rPr lang="en-IN" smtClean="0"/>
              <a:t>09-08-2013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EE1C-D7C1-48A2-9465-7402A58169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E39EC-A0DC-4B92-BCB6-175519DF3477}" type="datetime1">
              <a:rPr lang="en-IN" smtClean="0"/>
              <a:t>09-08-2013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Prepared by RVK...............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DEE1C-D7C1-48A2-9465-7402A58169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DEE1C-D7C1-48A2-9465-7402A58169DE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TLD has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&lt;tag&gt;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&lt;description&gt;use of custom tags&lt;/description&gt;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&lt;name&gt;Simple&lt;/name&gt;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&lt;tag-class&gt;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tag.Simple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&lt;/tag-class&gt;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&lt;body-content&gt;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scriptless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&lt;/body-content&gt;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&lt;/tag&gt;</a:t>
            </a:r>
          </a:p>
          <a:p>
            <a:pPr marL="0" indent="0">
              <a:buNone/>
            </a:pPr>
            <a:r>
              <a:rPr lang="en-US" dirty="0" smtClean="0"/>
              <a:t>The tag can contain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/>
              <a:t>any content 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/>
              <a:t>can have </a:t>
            </a:r>
            <a:r>
              <a:rPr lang="en-IN" sz="2000" dirty="0" err="1"/>
              <a:t>jsp</a:t>
            </a:r>
            <a:r>
              <a:rPr lang="en-IN" sz="2000" dirty="0"/>
              <a:t> </a:t>
            </a:r>
            <a:r>
              <a:rPr lang="en-IN" sz="2000" dirty="0" err="1"/>
              <a:t>scriplets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b="1" dirty="0"/>
              <a:t>can have plain text </a:t>
            </a:r>
            <a:endParaRPr lang="en-US" sz="2000" b="1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b="1" dirty="0"/>
              <a:t>can have EL 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773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package simple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java.io.IOException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javax.servlet.jsp.JspException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javax.servlet.jsp.tagext.SimpleTagSupport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public class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SimpleTag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extends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SimpleTagSupport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{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public void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doTag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() throws 			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JspException,IOException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	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getJspBody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().invoke(null);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}}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JSP page has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SimpleTag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/&gt;</a:t>
            </a:r>
          </a:p>
          <a:p>
            <a:r>
              <a:rPr lang="en-US" sz="2000" dirty="0">
                <a:solidFill>
                  <a:srgbClr val="5F5F5F"/>
                </a:solidFill>
                <a:latin typeface="+mn-lt"/>
              </a:rPr>
              <a:t>Assuming that tag name is same as class 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name and TLD has tag described as </a:t>
            </a:r>
            <a:r>
              <a:rPr lang="en-US" sz="2000" dirty="0" err="1" smtClean="0">
                <a:solidFill>
                  <a:srgbClr val="5F5F5F"/>
                </a:solidFill>
                <a:latin typeface="+mn-lt"/>
              </a:rPr>
              <a:t>scriptless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, What will happen on execution of this page</a:t>
            </a:r>
          </a:p>
          <a:p>
            <a:pPr marL="457200" indent="-457200"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Page will display nothing</a:t>
            </a:r>
          </a:p>
          <a:p>
            <a:pPr marL="457200" indent="-457200"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Page will throw an error 500 </a:t>
            </a:r>
          </a:p>
          <a:p>
            <a:pPr marL="457200" indent="-457200"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There is a compilation error in the class</a:t>
            </a: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rgbClr val="5F5F5F"/>
                </a:solidFill>
              </a:rPr>
              <a:t>Page will throw an error </a:t>
            </a:r>
            <a:r>
              <a:rPr lang="en-US" sz="2000" dirty="0" smtClean="0">
                <a:solidFill>
                  <a:srgbClr val="5F5F5F"/>
                </a:solidFill>
              </a:rPr>
              <a:t>4xx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06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143000"/>
            <a:ext cx="8077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package simple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java.io.IOException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javax.servlet.jsp.JspException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import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javax.servlet.jsp.tagext.SimpleTagSupport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public class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SimpleTag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extends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SimpleTagSupport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{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public void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doTag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() throws 			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JspException,IOException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{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	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getJspBody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().invoke(null);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}}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JSP page has</a:t>
            </a:r>
          </a:p>
          <a:p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</a:t>
            </a:r>
            <a:r>
              <a:rPr lang="en-US" sz="20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SimpleTag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/&gt;</a:t>
            </a:r>
          </a:p>
          <a:p>
            <a:r>
              <a:rPr lang="en-US" sz="2000" dirty="0">
                <a:solidFill>
                  <a:srgbClr val="5F5F5F"/>
                </a:solidFill>
                <a:latin typeface="+mn-lt"/>
              </a:rPr>
              <a:t>Assuming that tag name is same as class 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name and TLD has tag described as </a:t>
            </a:r>
            <a:r>
              <a:rPr lang="en-US" sz="2000" dirty="0" err="1" smtClean="0">
                <a:solidFill>
                  <a:srgbClr val="5F5F5F"/>
                </a:solidFill>
                <a:latin typeface="+mn-lt"/>
              </a:rPr>
              <a:t>scriptless</a:t>
            </a: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, What will happen on execution of this page</a:t>
            </a:r>
          </a:p>
          <a:p>
            <a:pPr marL="457200" indent="-457200"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Page will display nothing</a:t>
            </a:r>
          </a:p>
          <a:p>
            <a:pPr marL="457200" indent="-457200">
              <a:buAutoNum type="alphaUcPeriod"/>
            </a:pPr>
            <a:r>
              <a:rPr lang="en-US" sz="2000" b="1" dirty="0" smtClean="0">
                <a:solidFill>
                  <a:srgbClr val="5F5F5F"/>
                </a:solidFill>
                <a:latin typeface="+mn-lt"/>
              </a:rPr>
              <a:t>Page will throw an error 500 </a:t>
            </a:r>
          </a:p>
          <a:p>
            <a:pPr marL="457200" indent="-457200">
              <a:buAutoNum type="alphaUcPeriod"/>
            </a:pPr>
            <a:r>
              <a:rPr lang="en-US" sz="2000" dirty="0" smtClean="0">
                <a:solidFill>
                  <a:srgbClr val="5F5F5F"/>
                </a:solidFill>
                <a:latin typeface="+mn-lt"/>
              </a:rPr>
              <a:t>There is a compilation error in the class</a:t>
            </a:r>
          </a:p>
          <a:p>
            <a:pPr marL="457200" indent="-457200">
              <a:buFontTx/>
              <a:buAutoNum type="alphaUcPeriod"/>
            </a:pPr>
            <a:r>
              <a:rPr lang="en-US" sz="2000" dirty="0">
                <a:solidFill>
                  <a:srgbClr val="5F5F5F"/>
                </a:solidFill>
              </a:rPr>
              <a:t>Page will throw an error </a:t>
            </a:r>
            <a:r>
              <a:rPr lang="en-US" sz="2000" dirty="0" smtClean="0">
                <a:solidFill>
                  <a:srgbClr val="5F5F5F"/>
                </a:solidFill>
              </a:rPr>
              <a:t>4xx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268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doStartTag</a:t>
            </a:r>
            <a:r>
              <a:rPr lang="en-US" dirty="0"/>
              <a:t> () of </a:t>
            </a:r>
            <a:r>
              <a:rPr lang="en-US" dirty="0" err="1"/>
              <a:t>IterationTag</a:t>
            </a:r>
            <a:r>
              <a:rPr lang="en-US" dirty="0"/>
              <a:t> can have which of the following return values?</a:t>
            </a:r>
          </a:p>
          <a:p>
            <a:pPr marL="457200" indent="-457200">
              <a:buAutoNum type="alphaUcPeriod"/>
            </a:pPr>
            <a:r>
              <a:rPr lang="en-US" dirty="0" smtClean="0"/>
              <a:t>SKIP_BODY</a:t>
            </a:r>
          </a:p>
          <a:p>
            <a:pPr marL="457200" indent="-457200">
              <a:buAutoNum type="alphaUcPeriod"/>
            </a:pPr>
            <a:r>
              <a:rPr lang="en-US" dirty="0" smtClean="0"/>
              <a:t>SKIP_PAGE</a:t>
            </a:r>
          </a:p>
          <a:p>
            <a:pPr marL="457200" indent="-457200">
              <a:buAutoNum type="alphaUcPeriod"/>
            </a:pPr>
            <a:r>
              <a:rPr lang="en-US" dirty="0" smtClean="0"/>
              <a:t>EVAL_BODY_INCLUDE</a:t>
            </a:r>
          </a:p>
          <a:p>
            <a:pPr marL="457200" indent="-457200">
              <a:buAutoNum type="alphaUcPeriod"/>
            </a:pPr>
            <a:r>
              <a:rPr lang="en-US" dirty="0" smtClean="0"/>
              <a:t>EVAL_PAGE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08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doStartTag</a:t>
            </a:r>
            <a:r>
              <a:rPr lang="en-US" dirty="0"/>
              <a:t> () of </a:t>
            </a:r>
            <a:r>
              <a:rPr lang="en-US" dirty="0" err="1"/>
              <a:t>IterationTag</a:t>
            </a:r>
            <a:r>
              <a:rPr lang="en-US" dirty="0"/>
              <a:t> can have which of the following return values?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SKIP_BODY</a:t>
            </a:r>
          </a:p>
          <a:p>
            <a:pPr marL="457200" indent="-457200">
              <a:buAutoNum type="alphaUcPeriod"/>
            </a:pPr>
            <a:r>
              <a:rPr lang="en-US" dirty="0" smtClean="0"/>
              <a:t>SKIP_PAGE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EVAL_BODY_INCLUDE</a:t>
            </a:r>
          </a:p>
          <a:p>
            <a:pPr marL="457200" indent="-457200">
              <a:buAutoNum type="alphaUcPeriod"/>
            </a:pPr>
            <a:r>
              <a:rPr lang="en-US" dirty="0" smtClean="0"/>
              <a:t>EVAL_PAGE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123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method might be invoked more than one time in a classic tag handler class</a:t>
            </a:r>
            <a:r>
              <a:rPr lang="en-US" dirty="0" smtClean="0"/>
              <a:t>?</a:t>
            </a:r>
          </a:p>
          <a:p>
            <a:pPr marL="457200" indent="-457200">
              <a:buAutoNum type="alphaUcPeriod"/>
            </a:pPr>
            <a:r>
              <a:rPr lang="en-US" dirty="0" err="1" smtClean="0"/>
              <a:t>doStartTag</a:t>
            </a:r>
            <a:r>
              <a:rPr lang="en-US" dirty="0" smtClean="0"/>
              <a:t> ()</a:t>
            </a:r>
          </a:p>
          <a:p>
            <a:pPr marL="457200" indent="-457200">
              <a:buAutoNum type="alphaUcPeriod"/>
            </a:pPr>
            <a:r>
              <a:rPr lang="en-US" dirty="0" err="1"/>
              <a:t>doInitBody</a:t>
            </a:r>
            <a:r>
              <a:rPr lang="en-US" dirty="0" smtClean="0"/>
              <a:t>()</a:t>
            </a:r>
          </a:p>
          <a:p>
            <a:pPr marL="457200" indent="-457200">
              <a:buAutoNum type="alphaUcPeriod"/>
            </a:pPr>
            <a:r>
              <a:rPr lang="en-US" dirty="0" err="1"/>
              <a:t>doAfterBody</a:t>
            </a:r>
            <a:r>
              <a:rPr lang="en-US" dirty="0" smtClean="0"/>
              <a:t>()</a:t>
            </a:r>
          </a:p>
          <a:p>
            <a:pPr marL="457200" indent="-457200">
              <a:buAutoNum type="alphaUcPeriod"/>
            </a:pPr>
            <a:r>
              <a:rPr lang="en-US" dirty="0" err="1"/>
              <a:t>doEndTag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299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method might be invoked more than one time in a classic tag handler class</a:t>
            </a:r>
            <a:r>
              <a:rPr lang="en-US" dirty="0" smtClean="0"/>
              <a:t>?</a:t>
            </a:r>
          </a:p>
          <a:p>
            <a:pPr marL="457200" indent="-457200">
              <a:buAutoNum type="alphaUcPeriod"/>
            </a:pPr>
            <a:r>
              <a:rPr lang="en-US" b="1" dirty="0" err="1" smtClean="0"/>
              <a:t>doStartTag</a:t>
            </a:r>
            <a:r>
              <a:rPr lang="en-US" b="1" dirty="0" smtClean="0"/>
              <a:t> ()</a:t>
            </a:r>
          </a:p>
          <a:p>
            <a:pPr marL="457200" indent="-457200">
              <a:buAutoNum type="alphaUcPeriod"/>
            </a:pPr>
            <a:r>
              <a:rPr lang="en-US" dirty="0" err="1"/>
              <a:t>doInitBody</a:t>
            </a:r>
            <a:r>
              <a:rPr lang="en-US" dirty="0" smtClean="0"/>
              <a:t>()</a:t>
            </a:r>
          </a:p>
          <a:p>
            <a:pPr marL="457200" indent="-457200">
              <a:buAutoNum type="alphaUcPeriod"/>
            </a:pPr>
            <a:r>
              <a:rPr lang="en-US" b="1" dirty="0" err="1"/>
              <a:t>doAfterBody</a:t>
            </a:r>
            <a:r>
              <a:rPr lang="en-US" b="1" dirty="0" smtClean="0"/>
              <a:t>()</a:t>
            </a:r>
          </a:p>
          <a:p>
            <a:pPr marL="457200" indent="-457200">
              <a:buAutoNum type="alphaUcPeriod"/>
            </a:pPr>
            <a:r>
              <a:rPr lang="en-US" dirty="0" err="1"/>
              <a:t>doEndTag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09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value will make the body of the tag treated </a:t>
            </a:r>
            <a:r>
              <a:rPr lang="en-US" dirty="0"/>
              <a:t>as static </a:t>
            </a:r>
            <a:r>
              <a:rPr lang="en-US" dirty="0" smtClean="0"/>
              <a:t>text?</a:t>
            </a:r>
          </a:p>
          <a:p>
            <a:pPr marL="457200" indent="-457200">
              <a:buAutoNum type="alphaUcPeriod"/>
            </a:pP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scriptless</a:t>
            </a:r>
            <a:endParaRPr lang="en-US" kern="12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tagdependent</a:t>
            </a:r>
            <a:endParaRPr lang="en-US" kern="12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JSP</a:t>
            </a:r>
          </a:p>
          <a:p>
            <a:pPr marL="457200" indent="-457200">
              <a:buAutoNum type="alphaUcPeriod"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empty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6695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value will make the body of the tag treated </a:t>
            </a:r>
            <a:r>
              <a:rPr lang="en-US" dirty="0"/>
              <a:t>as static </a:t>
            </a:r>
            <a:r>
              <a:rPr lang="en-US" dirty="0" smtClean="0"/>
              <a:t>text?</a:t>
            </a:r>
          </a:p>
          <a:p>
            <a:pPr marL="457200" indent="-457200">
              <a:buAutoNum type="alphaUcPeriod"/>
            </a:pPr>
            <a:r>
              <a:rPr lang="en-US" kern="1200" dirty="0" err="1" smtClean="0">
                <a:latin typeface="Courier New" pitchFamily="49" charset="0"/>
                <a:cs typeface="Courier New" pitchFamily="49" charset="0"/>
              </a:rPr>
              <a:t>scriptless</a:t>
            </a:r>
            <a:endParaRPr lang="en-US" kern="12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b="1" kern="1200" dirty="0" err="1" smtClean="0">
                <a:latin typeface="Courier New" pitchFamily="49" charset="0"/>
                <a:cs typeface="Courier New" pitchFamily="49" charset="0"/>
              </a:rPr>
              <a:t>tagdependent</a:t>
            </a:r>
            <a:endParaRPr lang="en-US" b="1" kern="1200" dirty="0" smtClean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JSP</a:t>
            </a:r>
          </a:p>
          <a:p>
            <a:pPr marL="457200" indent="-457200">
              <a:buAutoNum type="alphaUcPeriod"/>
            </a:pPr>
            <a:r>
              <a:rPr lang="en-US" kern="1200" dirty="0" smtClean="0">
                <a:latin typeface="Courier New" pitchFamily="49" charset="0"/>
                <a:cs typeface="Courier New" pitchFamily="49" charset="0"/>
              </a:rPr>
              <a:t>empty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15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IN" sz="2400" dirty="0"/>
              <a:t>Given the following tag handler defined with &lt;</a:t>
            </a:r>
            <a:r>
              <a:rPr lang="en-IN" sz="2400" dirty="0" err="1"/>
              <a:t>bodycontent</a:t>
            </a:r>
            <a:r>
              <a:rPr lang="en-IN" sz="2400" dirty="0"/>
              <a:t>&gt;JSP&lt;/</a:t>
            </a:r>
            <a:r>
              <a:rPr lang="en-IN" sz="2400" dirty="0" err="1"/>
              <a:t>bodycontent</a:t>
            </a:r>
            <a:r>
              <a:rPr lang="en-IN" sz="2400" dirty="0"/>
              <a:t>&gt; </a:t>
            </a:r>
            <a:endParaRPr lang="en-US" sz="2400" dirty="0"/>
          </a:p>
          <a:p>
            <a:pPr marL="0" indent="0">
              <a:buNone/>
            </a:pPr>
            <a:r>
              <a:rPr lang="en-IN" sz="2400" dirty="0" smtClean="0"/>
              <a:t>public </a:t>
            </a:r>
            <a:r>
              <a:rPr lang="en-IN" sz="2400" dirty="0"/>
              <a:t>class </a:t>
            </a:r>
            <a:r>
              <a:rPr lang="en-IN" sz="2400" dirty="0" smtClean="0"/>
              <a:t>Test extends </a:t>
            </a:r>
            <a:r>
              <a:rPr lang="en-IN" sz="2400" dirty="0" err="1"/>
              <a:t>TagSupport</a:t>
            </a:r>
            <a:r>
              <a:rPr lang="en-IN" sz="2400" dirty="0"/>
              <a:t> {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doStartTag</a:t>
            </a:r>
            <a:r>
              <a:rPr lang="en-IN" sz="2400" dirty="0"/>
              <a:t>() throws </a:t>
            </a:r>
            <a:r>
              <a:rPr lang="en-IN" sz="2400" dirty="0" err="1"/>
              <a:t>JspException</a:t>
            </a:r>
            <a:r>
              <a:rPr lang="en-IN" sz="2400" dirty="0"/>
              <a:t>{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</a:t>
            </a:r>
            <a:r>
              <a:rPr lang="en-IN" sz="2400" dirty="0"/>
              <a:t>return EVAL_BODY_INCLUDE;  </a:t>
            </a:r>
            <a:r>
              <a:rPr lang="en-IN" sz="2400" dirty="0" smtClean="0"/>
              <a:t>}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public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doAfterBody</a:t>
            </a:r>
            <a:r>
              <a:rPr lang="en-IN" sz="2400" dirty="0"/>
              <a:t>() throws </a:t>
            </a:r>
            <a:r>
              <a:rPr lang="en-IN" sz="2400" dirty="0" err="1"/>
              <a:t>JspException</a:t>
            </a:r>
            <a:r>
              <a:rPr lang="en-IN" sz="2400" dirty="0"/>
              <a:t> {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  </a:t>
            </a:r>
            <a:r>
              <a:rPr lang="en-IN" sz="2400" dirty="0"/>
              <a:t>try {  	</a:t>
            </a:r>
            <a:r>
              <a:rPr lang="en-IN" sz="2400" dirty="0" err="1" smtClean="0"/>
              <a:t>pageContext.getOut</a:t>
            </a:r>
            <a:r>
              <a:rPr lang="en-IN" sz="2400" dirty="0"/>
              <a:t>().print(" how are you?"); </a:t>
            </a:r>
            <a:r>
              <a:rPr lang="en-IN" sz="2400" dirty="0" smtClean="0"/>
              <a:t>	}</a:t>
            </a:r>
            <a:r>
              <a:rPr lang="en-IN" sz="2400" dirty="0"/>
              <a:t>catch(</a:t>
            </a:r>
            <a:r>
              <a:rPr lang="en-IN" sz="2400" dirty="0" err="1"/>
              <a:t>IOException</a:t>
            </a:r>
            <a:r>
              <a:rPr lang="en-IN" sz="2400" dirty="0"/>
              <a:t> e) {}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	return </a:t>
            </a:r>
            <a:r>
              <a:rPr lang="en-IN" sz="2400" dirty="0"/>
              <a:t>SKIP_BODY;  }} 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What </a:t>
            </a:r>
            <a:r>
              <a:rPr lang="en-IN" sz="2400" dirty="0"/>
              <a:t>will be printed out by the following part of a </a:t>
            </a:r>
            <a:r>
              <a:rPr lang="en-IN" sz="2400" dirty="0" err="1"/>
              <a:t>jsp</a:t>
            </a:r>
            <a:r>
              <a:rPr lang="en-IN" sz="2400" dirty="0"/>
              <a:t> page?&lt;</a:t>
            </a:r>
            <a:r>
              <a:rPr lang="en-IN" sz="2400" dirty="0" err="1"/>
              <a:t>prefix:sufix</a:t>
            </a:r>
            <a:r>
              <a:rPr lang="en-IN" sz="2400" dirty="0"/>
              <a:t>&gt;&lt;i&gt;Hello&lt;/i&gt;&lt;/</a:t>
            </a:r>
            <a:r>
              <a:rPr lang="en-IN" sz="2400" dirty="0" err="1"/>
              <a:t>prefix:sufix</a:t>
            </a:r>
            <a:r>
              <a:rPr lang="en-IN" sz="2400" dirty="0"/>
              <a:t>&gt; </a:t>
            </a:r>
            <a:endParaRPr lang="en-IN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215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2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JSP: EL and Custom Tags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990600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IN" dirty="0"/>
              <a:t>The tag handler won't </a:t>
            </a:r>
            <a:r>
              <a:rPr lang="en-IN" dirty="0" err="1" smtClean="0"/>
              <a:t>compile.</a:t>
            </a:r>
            <a:r>
              <a:rPr lang="en-IN" b="1" dirty="0" err="1" smtClean="0"/>
              <a:t>T</a:t>
            </a:r>
            <a:endParaRPr lang="en-IN" b="1" dirty="0" smtClean="0"/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The </a:t>
            </a:r>
            <a:r>
              <a:rPr lang="en-IN" dirty="0" err="1"/>
              <a:t>jsp</a:t>
            </a:r>
            <a:r>
              <a:rPr lang="en-IN" dirty="0"/>
              <a:t> page will print Hello how are you</a:t>
            </a:r>
            <a:r>
              <a:rPr lang="en-IN" dirty="0" smtClean="0"/>
              <a:t>?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The </a:t>
            </a:r>
            <a:r>
              <a:rPr lang="en-IN" dirty="0" err="1"/>
              <a:t>jsp</a:t>
            </a:r>
            <a:r>
              <a:rPr lang="en-IN" dirty="0"/>
              <a:t> page will print how are you? </a:t>
            </a:r>
            <a:r>
              <a:rPr lang="en-IN" dirty="0" smtClean="0"/>
              <a:t>Hello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The </a:t>
            </a:r>
            <a:r>
              <a:rPr lang="en-IN" dirty="0" err="1"/>
              <a:t>jsp</a:t>
            </a:r>
            <a:r>
              <a:rPr lang="en-IN" dirty="0"/>
              <a:t> page will print Hello  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96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IN" dirty="0"/>
              <a:t>Given the following tag handler defined with &lt;</a:t>
            </a:r>
            <a:r>
              <a:rPr lang="en-IN" dirty="0" err="1"/>
              <a:t>bodycontent</a:t>
            </a:r>
            <a:r>
              <a:rPr lang="en-IN" dirty="0"/>
              <a:t>&gt;JSP&lt;/</a:t>
            </a:r>
            <a:r>
              <a:rPr lang="en-IN" dirty="0" err="1"/>
              <a:t>bodycontent</a:t>
            </a:r>
            <a:r>
              <a:rPr lang="en-IN" dirty="0"/>
              <a:t>&gt; </a:t>
            </a:r>
            <a:endParaRPr lang="en-US" dirty="0"/>
          </a:p>
          <a:p>
            <a:pPr marL="0" indent="0">
              <a:buNone/>
            </a:pPr>
            <a:r>
              <a:rPr lang="en-IN" dirty="0" smtClean="0"/>
              <a:t>public </a:t>
            </a:r>
            <a:r>
              <a:rPr lang="en-IN" dirty="0"/>
              <a:t>class </a:t>
            </a:r>
            <a:r>
              <a:rPr lang="en-IN" dirty="0" smtClean="0"/>
              <a:t>Test extends </a:t>
            </a:r>
            <a:r>
              <a:rPr lang="en-IN" dirty="0" err="1"/>
              <a:t>TagSupport</a:t>
            </a:r>
            <a:r>
              <a:rPr lang="en-IN" dirty="0"/>
              <a:t> 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doStartTag</a:t>
            </a:r>
            <a:r>
              <a:rPr lang="en-IN" dirty="0"/>
              <a:t>() throws </a:t>
            </a:r>
            <a:r>
              <a:rPr lang="en-IN" dirty="0" err="1"/>
              <a:t>JspException</a:t>
            </a:r>
            <a:r>
              <a:rPr lang="en-IN" dirty="0"/>
              <a:t>{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/>
              <a:t>return EVAL_BODY_INCLUDE;  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doAfterBody</a:t>
            </a:r>
            <a:r>
              <a:rPr lang="en-IN" dirty="0"/>
              <a:t>() throws </a:t>
            </a:r>
            <a:r>
              <a:rPr lang="en-IN" dirty="0" err="1"/>
              <a:t>JspException</a:t>
            </a:r>
            <a:r>
              <a:rPr lang="en-IN" dirty="0"/>
              <a:t> {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try {  	</a:t>
            </a:r>
            <a:r>
              <a:rPr lang="en-IN" dirty="0" err="1" smtClean="0"/>
              <a:t>pageContext.getOut</a:t>
            </a:r>
            <a:r>
              <a:rPr lang="en-IN" dirty="0"/>
              <a:t>().print(" how are you?"); </a:t>
            </a:r>
            <a:r>
              <a:rPr lang="en-IN" dirty="0" smtClean="0"/>
              <a:t>	}</a:t>
            </a:r>
            <a:r>
              <a:rPr lang="en-IN" dirty="0"/>
              <a:t>catch(</a:t>
            </a:r>
            <a:r>
              <a:rPr lang="en-IN" dirty="0" err="1"/>
              <a:t>IOException</a:t>
            </a:r>
            <a:r>
              <a:rPr lang="en-IN" dirty="0"/>
              <a:t> e) {}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	return </a:t>
            </a:r>
            <a:r>
              <a:rPr lang="en-IN" dirty="0"/>
              <a:t>SKIP_BODY;  }}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What </a:t>
            </a:r>
            <a:r>
              <a:rPr lang="en-IN" dirty="0"/>
              <a:t>will be printed out by the following part of a </a:t>
            </a:r>
            <a:r>
              <a:rPr lang="en-IN" dirty="0" err="1"/>
              <a:t>jsp</a:t>
            </a:r>
            <a:r>
              <a:rPr lang="en-IN" dirty="0"/>
              <a:t> page?&lt;</a:t>
            </a:r>
            <a:r>
              <a:rPr lang="en-IN" dirty="0" err="1"/>
              <a:t>prefix:sufix</a:t>
            </a:r>
            <a:r>
              <a:rPr lang="en-IN" dirty="0"/>
              <a:t>&gt;&lt;i&gt;Hello&lt;/i&gt;&lt;/</a:t>
            </a:r>
            <a:r>
              <a:rPr lang="en-IN" dirty="0" err="1"/>
              <a:t>prefix:sufix</a:t>
            </a:r>
            <a:r>
              <a:rPr lang="en-IN" dirty="0"/>
              <a:t>&gt; 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65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990600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en-IN" dirty="0"/>
              <a:t>The tag handler won't </a:t>
            </a:r>
            <a:r>
              <a:rPr lang="en-IN" dirty="0" err="1" smtClean="0"/>
              <a:t>compile.</a:t>
            </a:r>
            <a:r>
              <a:rPr lang="en-IN" b="1" dirty="0" err="1" smtClean="0"/>
              <a:t>T</a:t>
            </a:r>
            <a:endParaRPr lang="en-IN" b="1" dirty="0" smtClean="0"/>
          </a:p>
          <a:p>
            <a:pPr marL="457200" indent="-457200">
              <a:buFont typeface="+mj-lt"/>
              <a:buAutoNum type="alphaUcPeriod"/>
            </a:pPr>
            <a:r>
              <a:rPr lang="en-IN" b="1" dirty="0" smtClean="0"/>
              <a:t>The </a:t>
            </a:r>
            <a:r>
              <a:rPr lang="en-IN" b="1" dirty="0" err="1"/>
              <a:t>jsp</a:t>
            </a:r>
            <a:r>
              <a:rPr lang="en-IN" b="1" dirty="0"/>
              <a:t> page will print Hello how are you</a:t>
            </a:r>
            <a:r>
              <a:rPr lang="en-IN" b="1" dirty="0" smtClean="0"/>
              <a:t>?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The </a:t>
            </a:r>
            <a:r>
              <a:rPr lang="en-IN" dirty="0" err="1"/>
              <a:t>jsp</a:t>
            </a:r>
            <a:r>
              <a:rPr lang="en-IN" dirty="0"/>
              <a:t> page will print how are you? </a:t>
            </a:r>
            <a:r>
              <a:rPr lang="en-IN" dirty="0" smtClean="0"/>
              <a:t>Hello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The </a:t>
            </a:r>
            <a:r>
              <a:rPr lang="en-IN" dirty="0" err="1"/>
              <a:t>jsp</a:t>
            </a:r>
            <a:r>
              <a:rPr lang="en-IN" dirty="0"/>
              <a:t> page will print Hello  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3426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rtexprvalue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&gt;true&lt;/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rtexprvalue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The parent tag of the above tag is</a:t>
            </a:r>
          </a:p>
          <a:p>
            <a:pPr marL="457200" indent="-457200">
              <a:buAutoNum type="alphaUcPeriod"/>
            </a:pPr>
            <a:r>
              <a:rPr lang="en-US" dirty="0"/>
              <a:t>t</a:t>
            </a:r>
            <a:r>
              <a:rPr lang="en-US" dirty="0" smtClean="0"/>
              <a:t>ag</a:t>
            </a:r>
          </a:p>
          <a:p>
            <a:pPr marL="457200" indent="-457200">
              <a:buAutoNum type="alphaUcPeriod"/>
            </a:pPr>
            <a:r>
              <a:rPr lang="en-US" dirty="0" smtClean="0"/>
              <a:t>body</a:t>
            </a:r>
          </a:p>
          <a:p>
            <a:pPr marL="457200" indent="-457200">
              <a:buAutoNum type="alphaUcPeriod"/>
            </a:pPr>
            <a:r>
              <a:rPr lang="en-US" dirty="0"/>
              <a:t>t</a:t>
            </a:r>
            <a:r>
              <a:rPr lang="en-US" dirty="0" smtClean="0"/>
              <a:t>ag-lib</a:t>
            </a:r>
          </a:p>
          <a:p>
            <a:pPr marL="457200" indent="-457200">
              <a:buAutoNum type="alphaUcPeriod"/>
            </a:pPr>
            <a:r>
              <a:rPr lang="en-US" dirty="0" smtClean="0"/>
              <a:t>attribute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299D8-AA40-4AD6-8517-083EBB65EA1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918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rtexprvalue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&gt;true&lt;/</a:t>
            </a:r>
            <a:r>
              <a:rPr lang="en-US" sz="20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rtexprvalue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/>
              <a:t>The parent tag of the above tag is</a:t>
            </a:r>
          </a:p>
          <a:p>
            <a:pPr marL="457200" indent="-457200">
              <a:buAutoNum type="alphaUcPeriod"/>
            </a:pPr>
            <a:r>
              <a:rPr lang="en-US" dirty="0"/>
              <a:t>t</a:t>
            </a:r>
            <a:r>
              <a:rPr lang="en-US" dirty="0" smtClean="0"/>
              <a:t>ag</a:t>
            </a:r>
          </a:p>
          <a:p>
            <a:pPr marL="457200" indent="-457200">
              <a:buAutoNum type="alphaUcPeriod"/>
            </a:pPr>
            <a:r>
              <a:rPr lang="en-US" dirty="0" smtClean="0"/>
              <a:t>body</a:t>
            </a:r>
          </a:p>
          <a:p>
            <a:pPr marL="457200" indent="-457200">
              <a:buAutoNum type="alphaUcPeriod"/>
            </a:pPr>
            <a:r>
              <a:rPr lang="en-US" dirty="0"/>
              <a:t>t</a:t>
            </a:r>
            <a:r>
              <a:rPr lang="en-US" dirty="0" smtClean="0"/>
              <a:t>ag-lib</a:t>
            </a:r>
          </a:p>
          <a:p>
            <a:pPr marL="457200" indent="-457200">
              <a:buAutoNum type="alphaUcPeriod"/>
            </a:pPr>
            <a:r>
              <a:rPr lang="en-US" b="1" dirty="0" smtClean="0"/>
              <a:t>attribute</a:t>
            </a:r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299D8-AA40-4AD6-8517-083EBB65EA1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3171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r>
              <a:rPr lang="en-IN" dirty="0"/>
              <a:t>Which of the following methods can only be found in the </a:t>
            </a:r>
            <a:r>
              <a:rPr lang="en-IN" dirty="0" err="1"/>
              <a:t>BodyTag</a:t>
            </a:r>
            <a:r>
              <a:rPr lang="en-IN" dirty="0"/>
              <a:t> interface?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getParent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doInitBody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doStartTag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doEndTag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76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 11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 </a:t>
            </a:r>
            <a:r>
              <a:rPr lang="en-IN" dirty="0"/>
              <a:t>Which of the following methods can only be found in the </a:t>
            </a:r>
            <a:r>
              <a:rPr lang="en-IN" dirty="0" err="1"/>
              <a:t>BodyTag</a:t>
            </a:r>
            <a:r>
              <a:rPr lang="en-IN" dirty="0"/>
              <a:t> interface?</a:t>
            </a: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getParent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b="1" dirty="0" err="1"/>
              <a:t>doInitBody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doStartTag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 err="1"/>
              <a:t>doEndTag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2297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 expression is given as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${X.Y}</a:t>
            </a:r>
          </a:p>
          <a:p>
            <a:pPr marL="0" indent="0">
              <a:buNone/>
            </a:pPr>
            <a:r>
              <a:rPr lang="en-US" dirty="0" smtClean="0"/>
              <a:t>X could be either </a:t>
            </a:r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bean</a:t>
            </a:r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List object</a:t>
            </a:r>
          </a:p>
          <a:p>
            <a:pPr marL="457200" indent="-457200">
              <a:buAutoNum type="alphaU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cookie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request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704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EL expression is given as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${X.Y}</a:t>
            </a:r>
          </a:p>
          <a:p>
            <a:pPr marL="0" indent="0">
              <a:buNone/>
            </a:pPr>
            <a:r>
              <a:rPr lang="en-US" dirty="0" smtClean="0"/>
              <a:t>X could be either 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bean</a:t>
            </a:r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List object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cookie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request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46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HTML form has &lt;input type=“text” name=“login”&gt;</a:t>
            </a:r>
          </a:p>
          <a:p>
            <a:pPr marL="0" indent="0">
              <a:buNone/>
            </a:pPr>
            <a:r>
              <a:rPr lang="en-US" dirty="0" smtClean="0"/>
              <a:t>Which of the following gets the login value?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pageScope.login</a:t>
            </a: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initParam.login</a:t>
            </a: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form.color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param.login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41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HTML form has &lt;input type=“text” name=“login”&gt;</a:t>
            </a:r>
          </a:p>
          <a:p>
            <a:pPr marL="0" indent="0">
              <a:buNone/>
            </a:pPr>
            <a:r>
              <a:rPr lang="en-US" dirty="0" smtClean="0"/>
              <a:t>Which of the following gets the login value?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pageScope.login</a:t>
            </a: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initParam.login</a:t>
            </a:r>
            <a:endParaRPr lang="en-US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form.color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param.login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kern="1200" dirty="0">
              <a:solidFill>
                <a:schemeClr val="tx2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b="1" kern="1200" dirty="0" smtClean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129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 expression is given as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X[Y]}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X </a:t>
            </a:r>
            <a:r>
              <a:rPr lang="en-US" dirty="0" smtClean="0"/>
              <a:t>cannot be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bean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List object</a:t>
            </a:r>
          </a:p>
          <a:p>
            <a:pPr marL="457200" indent="-457200">
              <a:buAutoNum type="alphaUcPeriod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Map object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</a:rPr>
              <a:t>paramValues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56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 expression is given as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X[Y]}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>X </a:t>
            </a:r>
            <a:r>
              <a:rPr lang="en-US" dirty="0" smtClean="0"/>
              <a:t>cannot be</a:t>
            </a:r>
            <a:endParaRPr lang="en-US" dirty="0"/>
          </a:p>
          <a:p>
            <a:pPr marL="457200" indent="-457200">
              <a:buAutoNum type="alphaU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bean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List object</a:t>
            </a:r>
          </a:p>
          <a:p>
            <a:pPr marL="457200" indent="-457200">
              <a:buAutoNum type="alphaUcPeriod"/>
            </a:pP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Map object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</a:endParaRPr>
          </a:p>
          <a:p>
            <a:pPr marL="457200" indent="-457200">
              <a:buAutoNum type="alphaUcPeriod"/>
            </a:pP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</a:rPr>
              <a:t>paramValues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522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029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TLD has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&lt;tag&gt;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&lt;description&gt;use of custom tags&lt;/description&gt;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&lt;name&gt;Simple&lt;/name&gt;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&lt;tag-class&gt;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tag.Simple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&lt;/tag-class&gt;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	&lt;body-content&gt;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scriptless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&lt;/body-content&gt;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49" charset="0"/>
              </a:rPr>
              <a:t>&lt;/tag&gt;</a:t>
            </a:r>
          </a:p>
          <a:p>
            <a:pPr marL="0" indent="0">
              <a:buNone/>
            </a:pPr>
            <a:r>
              <a:rPr lang="en-US" sz="2000" dirty="0" smtClean="0"/>
              <a:t>The tag can contain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/>
              <a:t>any content 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/>
              <a:t>can have </a:t>
            </a:r>
            <a:r>
              <a:rPr lang="en-IN" sz="2000" dirty="0" err="1"/>
              <a:t>jsp</a:t>
            </a:r>
            <a:r>
              <a:rPr lang="en-IN" sz="2000" dirty="0"/>
              <a:t> </a:t>
            </a:r>
            <a:r>
              <a:rPr lang="en-IN" sz="2000" dirty="0" err="1"/>
              <a:t>scriplets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/>
              <a:t>can have plain text </a:t>
            </a:r>
            <a:endParaRPr lang="en-US" sz="2000" dirty="0"/>
          </a:p>
          <a:p>
            <a:pPr marL="914400" lvl="1" indent="-457200">
              <a:buFont typeface="+mj-lt"/>
              <a:buAutoNum type="alphaUcPeriod"/>
            </a:pPr>
            <a:r>
              <a:rPr lang="en-IN" sz="2000" dirty="0"/>
              <a:t>can have EL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Prepared by RVK...............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636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692</Words>
  <Application>Microsoft Office PowerPoint</Application>
  <PresentationFormat>On-screen Show (4:3)</PresentationFormat>
  <Paragraphs>247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JSP: EL and Custom Tags</vt:lpstr>
      <vt:lpstr>Question 1 </vt:lpstr>
      <vt:lpstr>Question 1 </vt:lpstr>
      <vt:lpstr>Question 2 </vt:lpstr>
      <vt:lpstr>Question 2 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Slide 20</vt:lpstr>
      <vt:lpstr>Question 9</vt:lpstr>
      <vt:lpstr>Slide 22</vt:lpstr>
      <vt:lpstr>Question 10</vt:lpstr>
      <vt:lpstr>Question 10</vt:lpstr>
      <vt:lpstr>Question 11</vt:lpstr>
      <vt:lpstr>Question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RADHA</dc:creator>
  <cp:lastModifiedBy>RADHA</cp:lastModifiedBy>
  <cp:revision>3</cp:revision>
  <dcterms:created xsi:type="dcterms:W3CDTF">2013-01-04T10:47:26Z</dcterms:created>
  <dcterms:modified xsi:type="dcterms:W3CDTF">2013-08-09T15:55:43Z</dcterms:modified>
</cp:coreProperties>
</file>