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319" r:id="rId4"/>
    <p:sldId id="258" r:id="rId5"/>
    <p:sldId id="320" r:id="rId6"/>
    <p:sldId id="259" r:id="rId7"/>
    <p:sldId id="321" r:id="rId8"/>
    <p:sldId id="261" r:id="rId9"/>
    <p:sldId id="322" r:id="rId10"/>
    <p:sldId id="267" r:id="rId11"/>
    <p:sldId id="269" r:id="rId12"/>
    <p:sldId id="323" r:id="rId13"/>
    <p:sldId id="270" r:id="rId14"/>
    <p:sldId id="324" r:id="rId15"/>
    <p:sldId id="271" r:id="rId16"/>
    <p:sldId id="325" r:id="rId17"/>
    <p:sldId id="272" r:id="rId18"/>
    <p:sldId id="326" r:id="rId19"/>
    <p:sldId id="273" r:id="rId20"/>
    <p:sldId id="327" r:id="rId21"/>
    <p:sldId id="274" r:id="rId22"/>
    <p:sldId id="328" r:id="rId23"/>
    <p:sldId id="275" r:id="rId24"/>
    <p:sldId id="276" r:id="rId25"/>
    <p:sldId id="277" r:id="rId26"/>
    <p:sldId id="278" r:id="rId27"/>
    <p:sldId id="279" r:id="rId28"/>
    <p:sldId id="318" r:id="rId29"/>
    <p:sldId id="280" r:id="rId30"/>
    <p:sldId id="283" r:id="rId31"/>
    <p:sldId id="281" r:id="rId32"/>
    <p:sldId id="284" r:id="rId33"/>
    <p:sldId id="285" r:id="rId34"/>
    <p:sldId id="282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41820-78A5-4CAC-ABDB-E78002BCC38C}" type="datetimeFigureOut">
              <a:rPr lang="en-IN" smtClean="0"/>
              <a:pPr/>
              <a:t>23-08-2013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FE3FC-FEBE-4D91-A810-A5440B10F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C9E8-5FF2-4625-B251-1CF4833716ED}" type="datetime1">
              <a:rPr lang="en-IN" smtClean="0"/>
              <a:pPr/>
              <a:t>23-08-2013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42D5-EA12-4F71-8107-C5B7A6472F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147D-19FC-4568-9E3E-A2FE5AA30458}" type="datetime1">
              <a:rPr lang="en-IN" smtClean="0"/>
              <a:pPr/>
              <a:t>23-08-2013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42D5-EA12-4F71-8107-C5B7A6472F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9F8F-2BE3-4CF2-B99F-120CA125D8FC}" type="datetime1">
              <a:rPr lang="en-IN" smtClean="0"/>
              <a:pPr/>
              <a:t>23-08-2013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42D5-EA12-4F71-8107-C5B7A6472F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B7EB-DD43-46B6-8337-11DE11FEAF65}" type="datetime1">
              <a:rPr lang="en-IN" smtClean="0"/>
              <a:pPr/>
              <a:t>23-08-2013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42D5-EA12-4F71-8107-C5B7A6472F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3179-1E51-42D5-8263-0D697F1CEEAE}" type="datetime1">
              <a:rPr lang="en-IN" smtClean="0"/>
              <a:pPr/>
              <a:t>23-08-2013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42D5-EA12-4F71-8107-C5B7A6472F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2B38-F786-4F32-9CA5-1276A7AE6A93}" type="datetime1">
              <a:rPr lang="en-IN" smtClean="0"/>
              <a:pPr/>
              <a:t>23-08-2013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42D5-EA12-4F71-8107-C5B7A6472F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7BCA-E752-4C00-83F9-48856D6D9DFE}" type="datetime1">
              <a:rPr lang="en-IN" smtClean="0"/>
              <a:pPr/>
              <a:t>23-08-2013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42D5-EA12-4F71-8107-C5B7A6472F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9CD8-B4B4-41CD-B6FD-A0376098CE88}" type="datetime1">
              <a:rPr lang="en-IN" smtClean="0"/>
              <a:pPr/>
              <a:t>23-08-2013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42D5-EA12-4F71-8107-C5B7A6472F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EA8B-6401-4475-B85D-55ADC5A6944B}" type="datetime1">
              <a:rPr lang="en-IN" smtClean="0"/>
              <a:pPr/>
              <a:t>23-08-2013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42D5-EA12-4F71-8107-C5B7A6472F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C7D6-58B9-47C4-A22E-780AD86AD609}" type="datetime1">
              <a:rPr lang="en-IN" smtClean="0"/>
              <a:pPr/>
              <a:t>23-08-2013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42D5-EA12-4F71-8107-C5B7A6472F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AA4A-B482-401B-9FB1-4F6E34733791}" type="datetime1">
              <a:rPr lang="en-IN" smtClean="0"/>
              <a:pPr/>
              <a:t>23-08-2013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42D5-EA12-4F71-8107-C5B7A6472F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5D8C-D568-4414-BF3B-99B3A8C6F670}" type="datetime1">
              <a:rPr lang="en-IN" smtClean="0"/>
              <a:pPr/>
              <a:t>23-08-2013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Prepared by RVK................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42D5-EA12-4F71-8107-C5B7A6472F0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webdemos/MyServlet?name=sa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Servlets</a:t>
            </a:r>
            <a:r>
              <a:rPr lang="en-US" dirty="0" smtClean="0"/>
              <a:t> &amp; JSP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Syntax of </a:t>
            </a:r>
            <a:r>
              <a:rPr lang="en-IN" dirty="0" err="1" smtClean="0"/>
              <a:t>Scriptlet</a:t>
            </a:r>
            <a:r>
              <a:rPr lang="en-IN" dirty="0" smtClean="0"/>
              <a:t> Element 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1.&lt;% code %&gt;</a:t>
            </a:r>
          </a:p>
          <a:p>
            <a:pPr>
              <a:buNone/>
            </a:pPr>
            <a:r>
              <a:rPr lang="en-IN" dirty="0" smtClean="0"/>
              <a:t>2. &lt;@</a:t>
            </a:r>
            <a:r>
              <a:rPr lang="en-IN" dirty="0" err="1" smtClean="0"/>
              <a:t>jsp</a:t>
            </a:r>
            <a:r>
              <a:rPr lang="en-IN" dirty="0" smtClean="0"/>
              <a:t> code %&gt;</a:t>
            </a:r>
          </a:p>
          <a:p>
            <a:pPr>
              <a:buNone/>
            </a:pPr>
            <a:r>
              <a:rPr lang="en-IN" dirty="0" smtClean="0"/>
              <a:t>3. &lt;</a:t>
            </a:r>
            <a:r>
              <a:rPr lang="en-IN" dirty="0" err="1" smtClean="0"/>
              <a:t>jsp</a:t>
            </a:r>
            <a:r>
              <a:rPr lang="en-IN" dirty="0" smtClean="0"/>
              <a:t>: </a:t>
            </a:r>
            <a:r>
              <a:rPr lang="en-IN" dirty="0" err="1" smtClean="0"/>
              <a:t>scriptlet</a:t>
            </a:r>
            <a:r>
              <a:rPr lang="en-IN" dirty="0" smtClean="0"/>
              <a:t> code /&gt;</a:t>
            </a:r>
          </a:p>
          <a:p>
            <a:pPr>
              <a:buNone/>
            </a:pPr>
            <a:r>
              <a:rPr lang="en-IN" dirty="0" smtClean="0"/>
              <a:t>4. &lt;%</a:t>
            </a:r>
            <a:r>
              <a:rPr lang="en-IN" dirty="0" err="1" smtClean="0"/>
              <a:t>jsp</a:t>
            </a:r>
            <a:r>
              <a:rPr lang="en-IN" dirty="0" smtClean="0"/>
              <a:t> code %&gt; 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Syntax of Declaration Element</a:t>
            </a:r>
          </a:p>
          <a:p>
            <a:pPr>
              <a:buNone/>
            </a:pPr>
            <a:r>
              <a:rPr lang="en-IN" dirty="0" smtClean="0"/>
              <a:t>1.&lt;%! code !%&gt;</a:t>
            </a:r>
          </a:p>
          <a:p>
            <a:pPr>
              <a:buNone/>
            </a:pPr>
            <a:r>
              <a:rPr lang="en-IN" dirty="0" smtClean="0"/>
              <a:t>2.&lt;%! code %&gt;</a:t>
            </a:r>
          </a:p>
          <a:p>
            <a:pPr>
              <a:buNone/>
            </a:pPr>
            <a:r>
              <a:rPr lang="en-IN" dirty="0" smtClean="0"/>
              <a:t>3.&lt;</a:t>
            </a:r>
            <a:r>
              <a:rPr lang="en-IN" dirty="0" err="1" smtClean="0"/>
              <a:t>jsp</a:t>
            </a:r>
            <a:r>
              <a:rPr lang="en-IN" dirty="0" smtClean="0"/>
              <a:t>: </a:t>
            </a:r>
            <a:r>
              <a:rPr lang="en-IN" dirty="0" err="1" smtClean="0"/>
              <a:t>scriptlet</a:t>
            </a:r>
            <a:r>
              <a:rPr lang="en-IN" dirty="0" smtClean="0"/>
              <a:t> code /&gt;</a:t>
            </a:r>
          </a:p>
          <a:p>
            <a:pPr>
              <a:buNone/>
            </a:pPr>
            <a:r>
              <a:rPr lang="en-IN" dirty="0" smtClean="0"/>
              <a:t>4.&lt;%</a:t>
            </a:r>
            <a:r>
              <a:rPr lang="en-IN" dirty="0" err="1" smtClean="0"/>
              <a:t>jsp</a:t>
            </a:r>
            <a:r>
              <a:rPr lang="en-IN" dirty="0" smtClean="0"/>
              <a:t> code !%&gt; 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Syntax of Declaration Element</a:t>
            </a:r>
          </a:p>
          <a:p>
            <a:pPr>
              <a:buNone/>
            </a:pPr>
            <a:r>
              <a:rPr lang="en-IN" dirty="0" smtClean="0"/>
              <a:t>1.&lt;%! code !%&gt;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2.&lt;%! code %&gt;</a:t>
            </a:r>
          </a:p>
          <a:p>
            <a:pPr>
              <a:buNone/>
            </a:pPr>
            <a:r>
              <a:rPr lang="en-IN" dirty="0" smtClean="0"/>
              <a:t>3.&lt;</a:t>
            </a:r>
            <a:r>
              <a:rPr lang="en-IN" dirty="0" err="1" smtClean="0"/>
              <a:t>jsp</a:t>
            </a:r>
            <a:r>
              <a:rPr lang="en-IN" dirty="0" smtClean="0"/>
              <a:t>: </a:t>
            </a:r>
            <a:r>
              <a:rPr lang="en-IN" dirty="0" err="1" smtClean="0"/>
              <a:t>scriptlet</a:t>
            </a:r>
            <a:r>
              <a:rPr lang="en-IN" dirty="0" smtClean="0"/>
              <a:t> code /&gt;</a:t>
            </a:r>
          </a:p>
          <a:p>
            <a:pPr>
              <a:buNone/>
            </a:pPr>
            <a:r>
              <a:rPr lang="en-IN" dirty="0" smtClean="0"/>
              <a:t>4.&lt;%</a:t>
            </a:r>
            <a:r>
              <a:rPr lang="en-IN" dirty="0" err="1" smtClean="0"/>
              <a:t>jsp</a:t>
            </a:r>
            <a:r>
              <a:rPr lang="en-IN" dirty="0" smtClean="0"/>
              <a:t> code !%&gt; 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Syntax of comments </a:t>
            </a:r>
          </a:p>
          <a:p>
            <a:pPr>
              <a:buNone/>
            </a:pPr>
            <a:r>
              <a:rPr lang="en-IN" dirty="0" smtClean="0"/>
              <a:t>1 &lt;%-- comment --%&gt; </a:t>
            </a:r>
          </a:p>
          <a:p>
            <a:pPr>
              <a:buNone/>
            </a:pPr>
            <a:r>
              <a:rPr lang="en-IN" dirty="0" smtClean="0"/>
              <a:t>2.&lt;!-- comment --&gt;</a:t>
            </a:r>
          </a:p>
          <a:p>
            <a:pPr>
              <a:buNone/>
            </a:pPr>
            <a:r>
              <a:rPr lang="en-IN" dirty="0" smtClean="0"/>
              <a:t>3.&lt;% // comment %&gt;</a:t>
            </a:r>
          </a:p>
          <a:p>
            <a:pPr>
              <a:buNone/>
            </a:pPr>
            <a:r>
              <a:rPr lang="en-IN" dirty="0" smtClean="0"/>
              <a:t>4.&lt;% /* comment */ %&gt;</a:t>
            </a:r>
          </a:p>
          <a:p>
            <a:pPr>
              <a:buNone/>
            </a:pPr>
            <a:r>
              <a:rPr lang="en-IN" dirty="0" smtClean="0"/>
              <a:t>5.&lt;% /** comment */ %&gt;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Syntax of comments 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1 &lt;%-- comment --%&gt; </a:t>
            </a:r>
          </a:p>
          <a:p>
            <a:pPr>
              <a:buNone/>
            </a:pPr>
            <a:r>
              <a:rPr lang="en-IN" dirty="0" smtClean="0"/>
              <a:t>2.&lt;!-- comment --&gt;</a:t>
            </a:r>
          </a:p>
          <a:p>
            <a:pPr>
              <a:buNone/>
            </a:pPr>
            <a:r>
              <a:rPr lang="en-IN" dirty="0" smtClean="0"/>
              <a:t>3.&lt;% // comment %&gt;</a:t>
            </a:r>
          </a:p>
          <a:p>
            <a:pPr>
              <a:buNone/>
            </a:pPr>
            <a:r>
              <a:rPr lang="en-IN" dirty="0" smtClean="0"/>
              <a:t>4.&lt;% /* comment */ %&gt;</a:t>
            </a:r>
          </a:p>
          <a:p>
            <a:pPr>
              <a:buNone/>
            </a:pPr>
            <a:r>
              <a:rPr lang="en-IN" dirty="0" smtClean="0"/>
              <a:t>5.&lt;% /** comment */ %&gt;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Choose correct scopes into JSP:-</a:t>
            </a:r>
          </a:p>
          <a:p>
            <a:pPr>
              <a:buNone/>
            </a:pPr>
            <a:r>
              <a:rPr lang="en-IN" dirty="0" smtClean="0"/>
              <a:t>1.page, request, session, application</a:t>
            </a:r>
          </a:p>
          <a:p>
            <a:pPr>
              <a:buNone/>
            </a:pPr>
            <a:r>
              <a:rPr lang="en-IN" dirty="0" smtClean="0"/>
              <a:t>2.Page, response, session, application</a:t>
            </a:r>
          </a:p>
          <a:p>
            <a:pPr>
              <a:buNone/>
            </a:pPr>
            <a:r>
              <a:rPr lang="en-IN" dirty="0" smtClean="0"/>
              <a:t>3.Page, request, response, session</a:t>
            </a:r>
          </a:p>
          <a:p>
            <a:pPr>
              <a:buNone/>
            </a:pPr>
            <a:r>
              <a:rPr lang="en-IN" dirty="0" smtClean="0"/>
              <a:t>4.None </a:t>
            </a:r>
            <a:r>
              <a:rPr lang="en-IN" dirty="0"/>
              <a:t>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Choose correct scopes into JSP:-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1.page, request, session, application</a:t>
            </a:r>
          </a:p>
          <a:p>
            <a:pPr>
              <a:buNone/>
            </a:pPr>
            <a:r>
              <a:rPr lang="en-IN" dirty="0" smtClean="0"/>
              <a:t>2.Page, response, session, application</a:t>
            </a:r>
          </a:p>
          <a:p>
            <a:pPr>
              <a:buNone/>
            </a:pPr>
            <a:r>
              <a:rPr lang="en-IN" dirty="0" smtClean="0"/>
              <a:t>3.Page, request, response, session</a:t>
            </a:r>
          </a:p>
          <a:p>
            <a:pPr>
              <a:buNone/>
            </a:pPr>
            <a:r>
              <a:rPr lang="en-IN" dirty="0" smtClean="0"/>
              <a:t>4.None </a:t>
            </a:r>
            <a:r>
              <a:rPr lang="en-IN" dirty="0"/>
              <a:t>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Choose </a:t>
            </a:r>
            <a:r>
              <a:rPr lang="en-IN" dirty="0" err="1" smtClean="0"/>
              <a:t>JavaBean</a:t>
            </a:r>
            <a:r>
              <a:rPr lang="en-IN" dirty="0" smtClean="0"/>
              <a:t> Actions:-</a:t>
            </a:r>
          </a:p>
          <a:p>
            <a:pPr>
              <a:buNone/>
            </a:pPr>
            <a:r>
              <a:rPr lang="en-IN" dirty="0" smtClean="0"/>
              <a:t>1.useBean</a:t>
            </a:r>
          </a:p>
          <a:p>
            <a:pPr>
              <a:buNone/>
            </a:pPr>
            <a:r>
              <a:rPr lang="en-IN" dirty="0" smtClean="0"/>
              <a:t>2.setProperty</a:t>
            </a:r>
          </a:p>
          <a:p>
            <a:pPr>
              <a:buNone/>
            </a:pPr>
            <a:r>
              <a:rPr lang="en-IN" dirty="0" smtClean="0"/>
              <a:t>3.getProperty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4.All</a:t>
            </a:r>
          </a:p>
          <a:p>
            <a:pPr>
              <a:buNone/>
            </a:pPr>
            <a:r>
              <a:rPr lang="en-IN" dirty="0" smtClean="0"/>
              <a:t>5.None </a:t>
            </a:r>
            <a:r>
              <a:rPr lang="en-IN" dirty="0"/>
              <a:t>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Choose </a:t>
            </a:r>
            <a:r>
              <a:rPr lang="en-IN" dirty="0" err="1" smtClean="0"/>
              <a:t>JavaBean</a:t>
            </a:r>
            <a:r>
              <a:rPr lang="en-IN" dirty="0" smtClean="0"/>
              <a:t> Actions:-</a:t>
            </a:r>
          </a:p>
          <a:p>
            <a:pPr>
              <a:buNone/>
            </a:pPr>
            <a:r>
              <a:rPr lang="en-IN" dirty="0" smtClean="0"/>
              <a:t>1.useBean</a:t>
            </a:r>
          </a:p>
          <a:p>
            <a:pPr>
              <a:buNone/>
            </a:pPr>
            <a:r>
              <a:rPr lang="en-IN" dirty="0" smtClean="0"/>
              <a:t>2.setProperty</a:t>
            </a:r>
          </a:p>
          <a:p>
            <a:pPr>
              <a:buNone/>
            </a:pPr>
            <a:r>
              <a:rPr lang="en-IN" dirty="0" smtClean="0"/>
              <a:t>3.getProperty</a:t>
            </a:r>
          </a:p>
          <a:p>
            <a:pPr>
              <a:buNone/>
            </a:pPr>
            <a:r>
              <a:rPr lang="en-IN" dirty="0" smtClean="0"/>
              <a:t>4.All</a:t>
            </a:r>
          </a:p>
          <a:p>
            <a:pPr>
              <a:buNone/>
            </a:pPr>
            <a:r>
              <a:rPr lang="en-IN" dirty="0" smtClean="0"/>
              <a:t>5.None </a:t>
            </a:r>
            <a:r>
              <a:rPr lang="en-IN" dirty="0"/>
              <a:t>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 &lt;</a:t>
            </a:r>
            <a:r>
              <a:rPr lang="en-IN" dirty="0" err="1" smtClean="0"/>
              <a:t>jsp:useBean</a:t>
            </a:r>
            <a:r>
              <a:rPr lang="en-IN" dirty="0" smtClean="0"/>
              <a:t>&gt; which two attributes </a:t>
            </a:r>
            <a:r>
              <a:rPr lang="en-IN" dirty="0" smtClean="0"/>
              <a:t>are</a:t>
            </a:r>
            <a:r>
              <a:rPr lang="en-IN" dirty="0" smtClean="0"/>
              <a:t> </a:t>
            </a:r>
            <a:r>
              <a:rPr lang="en-IN" dirty="0" smtClean="0"/>
              <a:t>necessary</a:t>
            </a:r>
          </a:p>
          <a:p>
            <a:pPr>
              <a:buNone/>
            </a:pPr>
            <a:r>
              <a:rPr lang="en-IN" dirty="0" smtClean="0"/>
              <a:t>1.id and scope</a:t>
            </a:r>
          </a:p>
          <a:p>
            <a:pPr>
              <a:buNone/>
            </a:pPr>
            <a:r>
              <a:rPr lang="en-IN" dirty="0" smtClean="0"/>
              <a:t>2.class </a:t>
            </a:r>
            <a:r>
              <a:rPr lang="en-IN" dirty="0" smtClean="0"/>
              <a:t>and</a:t>
            </a:r>
            <a:r>
              <a:rPr lang="en-IN" dirty="0" smtClean="0"/>
              <a:t> </a:t>
            </a:r>
            <a:r>
              <a:rPr lang="en-IN" dirty="0" err="1" smtClean="0"/>
              <a:t>beanName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3.type and id</a:t>
            </a:r>
          </a:p>
          <a:p>
            <a:pPr>
              <a:buNone/>
            </a:pPr>
            <a:r>
              <a:rPr lang="en-IN" dirty="0" smtClean="0"/>
              <a:t>4 None </a:t>
            </a:r>
            <a:r>
              <a:rPr lang="en-IN" dirty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33670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Which of the following </a:t>
            </a:r>
            <a:r>
              <a:rPr lang="en-IN" dirty="0" smtClean="0"/>
              <a:t>is/are </a:t>
            </a:r>
            <a:r>
              <a:rPr lang="en-IN" dirty="0"/>
              <a:t>server side programming languages?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1.HTML</a:t>
            </a:r>
          </a:p>
          <a:p>
            <a:pPr>
              <a:buNone/>
            </a:pPr>
            <a:r>
              <a:rPr lang="en-IN" dirty="0"/>
              <a:t>2.JavaScript</a:t>
            </a:r>
          </a:p>
          <a:p>
            <a:pPr>
              <a:buNone/>
            </a:pPr>
            <a:r>
              <a:rPr lang="en-IN" dirty="0"/>
              <a:t>3.JSP</a:t>
            </a:r>
          </a:p>
          <a:p>
            <a:pPr>
              <a:buNone/>
            </a:pPr>
            <a:r>
              <a:rPr lang="en-IN" dirty="0" smtClean="0"/>
              <a:t>4.Sevlets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A.1,2,3,4</a:t>
            </a:r>
          </a:p>
          <a:p>
            <a:pPr>
              <a:buNone/>
            </a:pPr>
            <a:r>
              <a:rPr lang="en-IN" dirty="0"/>
              <a:t>B.1,2</a:t>
            </a:r>
          </a:p>
          <a:p>
            <a:pPr>
              <a:buNone/>
            </a:pPr>
            <a:r>
              <a:rPr lang="en-IN" dirty="0"/>
              <a:t>C 3,4</a:t>
            </a:r>
          </a:p>
          <a:p>
            <a:pPr>
              <a:buNone/>
            </a:pPr>
            <a:r>
              <a:rPr lang="en-IN" dirty="0" err="1"/>
              <a:t>D.None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 &lt;</a:t>
            </a:r>
            <a:r>
              <a:rPr lang="en-IN" dirty="0" err="1" smtClean="0"/>
              <a:t>jsp:useBean</a:t>
            </a:r>
            <a:r>
              <a:rPr lang="en-IN" dirty="0" smtClean="0"/>
              <a:t>&gt; which two attributes </a:t>
            </a:r>
            <a:r>
              <a:rPr lang="en-IN" dirty="0" smtClean="0"/>
              <a:t>are</a:t>
            </a:r>
            <a:r>
              <a:rPr lang="en-IN" dirty="0" smtClean="0"/>
              <a:t> </a:t>
            </a:r>
            <a:r>
              <a:rPr lang="en-IN" dirty="0" smtClean="0"/>
              <a:t>necessary</a:t>
            </a:r>
          </a:p>
          <a:p>
            <a:pPr>
              <a:buNone/>
            </a:pPr>
            <a:r>
              <a:rPr lang="en-IN" dirty="0" smtClean="0"/>
              <a:t>1.id and scope</a:t>
            </a:r>
          </a:p>
          <a:p>
            <a:pPr>
              <a:buNone/>
            </a:pPr>
            <a:r>
              <a:rPr lang="en-IN" dirty="0" smtClean="0"/>
              <a:t>2.class </a:t>
            </a:r>
            <a:r>
              <a:rPr lang="en-IN" dirty="0" smtClean="0"/>
              <a:t>and</a:t>
            </a:r>
            <a:r>
              <a:rPr lang="en-IN" dirty="0" smtClean="0"/>
              <a:t> </a:t>
            </a:r>
            <a:r>
              <a:rPr lang="en-IN" dirty="0" err="1" smtClean="0"/>
              <a:t>beanName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3.type and id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4 None </a:t>
            </a:r>
            <a:r>
              <a:rPr lang="en-IN" dirty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Correct syntax of </a:t>
            </a:r>
            <a:r>
              <a:rPr lang="en-IN" dirty="0" err="1" smtClean="0"/>
              <a:t>useBean</a:t>
            </a:r>
            <a:r>
              <a:rPr lang="en-IN" dirty="0" smtClean="0"/>
              <a:t> Action 1.&lt;</a:t>
            </a:r>
            <a:r>
              <a:rPr lang="en-IN" dirty="0" err="1" smtClean="0"/>
              <a:t>jsp:useBean</a:t>
            </a:r>
            <a:r>
              <a:rPr lang="en-IN" dirty="0" smtClean="0"/>
              <a:t> id=" " class=" "&gt; &lt;/</a:t>
            </a:r>
            <a:r>
              <a:rPr lang="en-IN" dirty="0" err="1" smtClean="0"/>
              <a:t>jsp:useBean</a:t>
            </a:r>
            <a:r>
              <a:rPr lang="en-IN" dirty="0" smtClean="0"/>
              <a:t>&gt; </a:t>
            </a:r>
          </a:p>
          <a:p>
            <a:pPr>
              <a:buNone/>
            </a:pPr>
            <a:r>
              <a:rPr lang="en-IN" dirty="0" smtClean="0"/>
              <a:t>2.&lt;</a:t>
            </a:r>
            <a:r>
              <a:rPr lang="en-IN" dirty="0" err="1" smtClean="0"/>
              <a:t>jsp:useBean</a:t>
            </a:r>
            <a:r>
              <a:rPr lang="en-IN" dirty="0" smtClean="0"/>
              <a:t> id=" " property= =" "&gt; &lt;/</a:t>
            </a:r>
            <a:r>
              <a:rPr lang="en-IN" dirty="0" err="1" smtClean="0"/>
              <a:t>jsp:useBean</a:t>
            </a:r>
            <a:r>
              <a:rPr lang="en-IN" dirty="0" smtClean="0"/>
              <a:t>&gt; </a:t>
            </a:r>
          </a:p>
          <a:p>
            <a:pPr>
              <a:buNone/>
            </a:pPr>
            <a:r>
              <a:rPr lang="en-IN" dirty="0" smtClean="0"/>
              <a:t>3.&lt;</a:t>
            </a:r>
            <a:r>
              <a:rPr lang="en-IN" dirty="0" err="1" smtClean="0"/>
              <a:t>jsp:useBean</a:t>
            </a:r>
            <a:r>
              <a:rPr lang="en-IN" dirty="0" smtClean="0"/>
              <a:t> name=="</a:t>
            </a:r>
            <a:r>
              <a:rPr lang="en-IN" dirty="0" err="1" smtClean="0"/>
              <a:t>newBean</a:t>
            </a:r>
            <a:r>
              <a:rPr lang="en-IN" dirty="0" smtClean="0"/>
              <a:t>" class=" "&gt; &lt;/</a:t>
            </a:r>
            <a:r>
              <a:rPr lang="en-IN" dirty="0" err="1" smtClean="0"/>
              <a:t>jsp:useBean</a:t>
            </a:r>
            <a:r>
              <a:rPr lang="en-IN" dirty="0" smtClean="0"/>
              <a:t>&gt; </a:t>
            </a:r>
          </a:p>
          <a:p>
            <a:pPr>
              <a:buNone/>
            </a:pPr>
            <a:r>
              <a:rPr lang="en-IN" dirty="0" smtClean="0"/>
              <a:t>4.&lt;</a:t>
            </a:r>
            <a:r>
              <a:rPr lang="en-IN" dirty="0" err="1" smtClean="0"/>
              <a:t>jsp:useBean</a:t>
            </a:r>
            <a:r>
              <a:rPr lang="en-IN" dirty="0" smtClean="0"/>
              <a:t> </a:t>
            </a:r>
            <a:r>
              <a:rPr lang="en-IN" dirty="0" err="1" smtClean="0"/>
              <a:t>beanName</a:t>
            </a:r>
            <a:r>
              <a:rPr lang="en-IN" dirty="0" smtClean="0"/>
              <a:t> =" " class=" "&gt; &lt;/</a:t>
            </a:r>
            <a:r>
              <a:rPr lang="en-IN" dirty="0" err="1" smtClean="0"/>
              <a:t>jsp:useBean</a:t>
            </a:r>
            <a:r>
              <a:rPr lang="en-IN" dirty="0" smtClean="0"/>
              <a:t>&gt; </a:t>
            </a:r>
            <a:r>
              <a:rPr lang="en-IN" dirty="0"/>
              <a:t>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Correct syntax of </a:t>
            </a:r>
            <a:r>
              <a:rPr lang="en-IN" dirty="0" err="1" smtClean="0"/>
              <a:t>useBean</a:t>
            </a:r>
            <a:r>
              <a:rPr lang="en-IN" dirty="0" smtClean="0"/>
              <a:t> Action </a:t>
            </a:r>
            <a:r>
              <a:rPr lang="en-IN" dirty="0" smtClean="0"/>
              <a:t>1</a:t>
            </a:r>
          </a:p>
          <a:p>
            <a:pPr>
              <a:buNone/>
            </a:pPr>
            <a:r>
              <a:rPr lang="en-IN" dirty="0" smtClean="0"/>
              <a:t>1</a:t>
            </a:r>
            <a:r>
              <a:rPr lang="en-IN" dirty="0" smtClean="0">
                <a:solidFill>
                  <a:srgbClr val="FF0000"/>
                </a:solidFill>
              </a:rPr>
              <a:t>.&lt;</a:t>
            </a:r>
            <a:r>
              <a:rPr lang="en-IN" dirty="0" err="1" smtClean="0">
                <a:solidFill>
                  <a:srgbClr val="FF0000"/>
                </a:solidFill>
              </a:rPr>
              <a:t>jsp:useBean</a:t>
            </a:r>
            <a:r>
              <a:rPr lang="en-IN" dirty="0" smtClean="0">
                <a:solidFill>
                  <a:srgbClr val="FF0000"/>
                </a:solidFill>
              </a:rPr>
              <a:t> id=" " class=" "&gt; &lt;/</a:t>
            </a:r>
            <a:r>
              <a:rPr lang="en-IN" dirty="0" err="1" smtClean="0">
                <a:solidFill>
                  <a:srgbClr val="FF0000"/>
                </a:solidFill>
              </a:rPr>
              <a:t>jsp:useBean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2.&lt;</a:t>
            </a:r>
            <a:r>
              <a:rPr lang="en-IN" dirty="0" err="1" smtClean="0"/>
              <a:t>jsp:useBean</a:t>
            </a:r>
            <a:r>
              <a:rPr lang="en-IN" dirty="0" smtClean="0"/>
              <a:t> id=" " property= </a:t>
            </a:r>
            <a:r>
              <a:rPr lang="en-IN" dirty="0" smtClean="0"/>
              <a:t>" </a:t>
            </a:r>
            <a:r>
              <a:rPr lang="en-IN" dirty="0" smtClean="0"/>
              <a:t>"&gt; &lt;/</a:t>
            </a:r>
            <a:r>
              <a:rPr lang="en-IN" dirty="0" err="1" smtClean="0"/>
              <a:t>jsp:useBean</a:t>
            </a:r>
            <a:r>
              <a:rPr lang="en-IN" dirty="0" smtClean="0"/>
              <a:t>&gt; </a:t>
            </a:r>
          </a:p>
          <a:p>
            <a:pPr>
              <a:buNone/>
            </a:pPr>
            <a:r>
              <a:rPr lang="en-IN" dirty="0" smtClean="0"/>
              <a:t>3.&lt;</a:t>
            </a:r>
            <a:r>
              <a:rPr lang="en-IN" dirty="0" err="1" smtClean="0"/>
              <a:t>jsp:useBean</a:t>
            </a:r>
            <a:r>
              <a:rPr lang="en-IN" dirty="0" smtClean="0"/>
              <a:t> name</a:t>
            </a:r>
            <a:r>
              <a:rPr lang="en-IN" dirty="0" smtClean="0"/>
              <a:t>="</a:t>
            </a:r>
            <a:r>
              <a:rPr lang="en-IN" dirty="0" err="1" smtClean="0"/>
              <a:t>newBean</a:t>
            </a:r>
            <a:r>
              <a:rPr lang="en-IN" dirty="0" smtClean="0"/>
              <a:t>" class=" "&gt; &lt;/</a:t>
            </a:r>
            <a:r>
              <a:rPr lang="en-IN" dirty="0" err="1" smtClean="0"/>
              <a:t>jsp:useBean</a:t>
            </a:r>
            <a:r>
              <a:rPr lang="en-IN" dirty="0" smtClean="0"/>
              <a:t>&gt; </a:t>
            </a:r>
          </a:p>
          <a:p>
            <a:pPr>
              <a:buNone/>
            </a:pPr>
            <a:r>
              <a:rPr lang="en-IN" dirty="0" smtClean="0"/>
              <a:t>4.&lt;</a:t>
            </a:r>
            <a:r>
              <a:rPr lang="en-IN" dirty="0" err="1" smtClean="0"/>
              <a:t>jsp:useBean</a:t>
            </a:r>
            <a:r>
              <a:rPr lang="en-IN" dirty="0" smtClean="0"/>
              <a:t> </a:t>
            </a:r>
            <a:r>
              <a:rPr lang="en-IN" dirty="0" err="1" smtClean="0"/>
              <a:t>beanName</a:t>
            </a:r>
            <a:r>
              <a:rPr lang="en-IN" dirty="0" smtClean="0"/>
              <a:t> =" " class=" "&gt; &lt;/</a:t>
            </a:r>
            <a:r>
              <a:rPr lang="en-IN" dirty="0" err="1" smtClean="0"/>
              <a:t>jsp:useBean</a:t>
            </a:r>
            <a:r>
              <a:rPr lang="en-IN" dirty="0" smtClean="0"/>
              <a:t>&gt; </a:t>
            </a:r>
            <a:r>
              <a:rPr lang="en-IN" dirty="0"/>
              <a:t>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Correct syntax of </a:t>
            </a:r>
            <a:r>
              <a:rPr lang="en-IN" dirty="0" err="1" smtClean="0"/>
              <a:t>setProperty</a:t>
            </a:r>
            <a:r>
              <a:rPr lang="en-IN" dirty="0" smtClean="0"/>
              <a:t> Action </a:t>
            </a:r>
            <a:r>
              <a:rPr lang="en-IN" dirty="0" smtClean="0"/>
              <a:t>1</a:t>
            </a:r>
          </a:p>
          <a:p>
            <a:pPr>
              <a:buNone/>
            </a:pPr>
            <a:r>
              <a:rPr lang="en-IN" dirty="0" smtClean="0"/>
              <a:t>1</a:t>
            </a:r>
            <a:r>
              <a:rPr lang="en-IN" dirty="0" smtClean="0"/>
              <a:t>.&lt;</a:t>
            </a:r>
            <a:r>
              <a:rPr lang="en-IN" dirty="0" err="1" smtClean="0"/>
              <a:t>jsp:useBean</a:t>
            </a:r>
            <a:r>
              <a:rPr lang="en-IN" dirty="0" smtClean="0"/>
              <a:t> id="login" class="r4r.co.in.R4RLogin"&gt;&lt;</a:t>
            </a:r>
            <a:r>
              <a:rPr lang="en-IN" dirty="0" err="1" smtClean="0"/>
              <a:t>jsp:setProperty</a:t>
            </a:r>
            <a:r>
              <a:rPr lang="en-IN" dirty="0" smtClean="0"/>
              <a:t> name="login" property="username" value="</a:t>
            </a:r>
            <a:r>
              <a:rPr lang="en-IN" dirty="0" err="1" smtClean="0"/>
              <a:t>rajesh</a:t>
            </a:r>
            <a:r>
              <a:rPr lang="en-IN" dirty="0" smtClean="0"/>
              <a:t>"&gt;&lt;/</a:t>
            </a:r>
            <a:r>
              <a:rPr lang="en-IN" dirty="0" err="1" smtClean="0"/>
              <a:t>jsp:useBean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2.&lt;</a:t>
            </a:r>
            <a:r>
              <a:rPr lang="en-IN" dirty="0" err="1" smtClean="0"/>
              <a:t>jsp:useBean</a:t>
            </a:r>
            <a:r>
              <a:rPr lang="en-IN" dirty="0" smtClean="0"/>
              <a:t> id="login" class="r4r.co.in.R4RLogin"&gt;&lt;/</a:t>
            </a:r>
            <a:r>
              <a:rPr lang="en-IN" dirty="0" err="1" smtClean="0"/>
              <a:t>jsp:useBean</a:t>
            </a:r>
            <a:r>
              <a:rPr lang="en-IN" dirty="0" smtClean="0"/>
              <a:t>&gt;&lt;</a:t>
            </a:r>
            <a:r>
              <a:rPr lang="en-IN" dirty="0" err="1" smtClean="0"/>
              <a:t>jsp:setProperty</a:t>
            </a:r>
            <a:r>
              <a:rPr lang="en-IN" dirty="0" smtClean="0"/>
              <a:t> name="login" property="username" value="</a:t>
            </a:r>
            <a:r>
              <a:rPr lang="en-IN" dirty="0" err="1" smtClean="0"/>
              <a:t>rajesh</a:t>
            </a:r>
            <a:r>
              <a:rPr lang="en-IN" dirty="0" smtClean="0"/>
              <a:t>"&gt;</a:t>
            </a:r>
          </a:p>
          <a:p>
            <a:pPr>
              <a:buNone/>
            </a:pPr>
            <a:r>
              <a:rPr lang="en-IN" dirty="0" smtClean="0"/>
              <a:t>3</a:t>
            </a:r>
            <a:r>
              <a:rPr lang="en-IN" dirty="0" smtClean="0">
                <a:solidFill>
                  <a:srgbClr val="FF0000"/>
                </a:solidFill>
              </a:rPr>
              <a:t> Both</a:t>
            </a:r>
          </a:p>
          <a:p>
            <a:pPr>
              <a:buNone/>
            </a:pPr>
            <a:r>
              <a:rPr lang="en-IN" dirty="0" smtClean="0"/>
              <a:t>4.None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 &lt;</a:t>
            </a:r>
            <a:r>
              <a:rPr lang="en-IN" dirty="0" err="1" smtClean="0"/>
              <a:t>jsp:getProperty</a:t>
            </a:r>
            <a:r>
              <a:rPr lang="en-IN" dirty="0" smtClean="0"/>
              <a:t> /&gt; which two attributes is necessary</a:t>
            </a:r>
          </a:p>
          <a:p>
            <a:pPr>
              <a:buNone/>
            </a:pPr>
            <a:r>
              <a:rPr lang="en-IN" dirty="0" smtClean="0"/>
              <a:t>1.id and scope</a:t>
            </a:r>
          </a:p>
          <a:p>
            <a:pPr>
              <a:buNone/>
            </a:pPr>
            <a:r>
              <a:rPr lang="en-IN" dirty="0" smtClean="0"/>
              <a:t>2.class or </a:t>
            </a:r>
            <a:r>
              <a:rPr lang="en-IN" dirty="0" err="1" smtClean="0"/>
              <a:t>beanName,name,property,value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3.type and id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4.name and property</a:t>
            </a:r>
          </a:p>
          <a:p>
            <a:pPr>
              <a:buNone/>
            </a:pPr>
            <a:r>
              <a:rPr lang="en-IN" dirty="0" smtClean="0"/>
              <a:t>5.None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 &lt;</a:t>
            </a:r>
            <a:r>
              <a:rPr lang="en-IN" dirty="0" err="1" smtClean="0"/>
              <a:t>jsp:include</a:t>
            </a:r>
            <a:r>
              <a:rPr lang="en-IN" dirty="0" smtClean="0"/>
              <a:t>&gt;  which attributes are  used</a:t>
            </a:r>
          </a:p>
          <a:p>
            <a:pPr>
              <a:buNone/>
            </a:pPr>
            <a:r>
              <a:rPr lang="en-IN" dirty="0" smtClean="0"/>
              <a:t>1.id and scope</a:t>
            </a:r>
          </a:p>
          <a:p>
            <a:pPr>
              <a:buNone/>
            </a:pPr>
            <a:r>
              <a:rPr lang="en-IN" dirty="0" smtClean="0"/>
              <a:t>2.type and id</a:t>
            </a:r>
          </a:p>
          <a:p>
            <a:pPr>
              <a:buNone/>
            </a:pPr>
            <a:r>
              <a:rPr lang="en-IN" dirty="0" smtClean="0"/>
              <a:t>3.file and flush</a:t>
            </a:r>
          </a:p>
          <a:p>
            <a:pPr>
              <a:buNone/>
            </a:pPr>
            <a:r>
              <a:rPr lang="en-IN" dirty="0" smtClean="0"/>
              <a:t>4</a:t>
            </a:r>
            <a:r>
              <a:rPr lang="en-IN" dirty="0" smtClean="0">
                <a:solidFill>
                  <a:srgbClr val="FF0000"/>
                </a:solidFill>
              </a:rPr>
              <a:t>. page and flush </a:t>
            </a:r>
            <a:r>
              <a:rPr lang="en-IN" dirty="0">
                <a:solidFill>
                  <a:srgbClr val="FF0000"/>
                </a:solidFill>
              </a:rPr>
              <a:t>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Choose correct syntax to pass parameter into </a:t>
            </a:r>
            <a:r>
              <a:rPr lang="en-IN" dirty="0" err="1" smtClean="0"/>
              <a:t>jsp</a:t>
            </a:r>
            <a:r>
              <a:rPr lang="en-IN" dirty="0" smtClean="0"/>
              <a:t> include action </a:t>
            </a:r>
          </a:p>
          <a:p>
            <a:pPr>
              <a:buNone/>
            </a:pPr>
            <a:r>
              <a:rPr lang="en-IN" dirty="0" smtClean="0"/>
              <a:t>1</a:t>
            </a:r>
            <a:r>
              <a:rPr lang="en-IN" dirty="0" smtClean="0">
                <a:solidFill>
                  <a:srgbClr val="FF0000"/>
                </a:solidFill>
              </a:rPr>
              <a:t>.&lt;</a:t>
            </a:r>
            <a:r>
              <a:rPr lang="en-IN" dirty="0" err="1" smtClean="0">
                <a:solidFill>
                  <a:srgbClr val="FF0000"/>
                </a:solidFill>
              </a:rPr>
              <a:t>jsp:include</a:t>
            </a:r>
            <a:r>
              <a:rPr lang="en-IN" dirty="0" smtClean="0">
                <a:solidFill>
                  <a:srgbClr val="FF0000"/>
                </a:solidFill>
              </a:rPr>
              <a:t> page="/login.jsp" flush="yes"&gt;&lt;</a:t>
            </a:r>
            <a:r>
              <a:rPr lang="en-IN" dirty="0" err="1" smtClean="0">
                <a:solidFill>
                  <a:srgbClr val="FF0000"/>
                </a:solidFill>
              </a:rPr>
              <a:t>jsp:param</a:t>
            </a:r>
            <a:r>
              <a:rPr lang="en-IN" dirty="0" smtClean="0">
                <a:solidFill>
                  <a:srgbClr val="FF0000"/>
                </a:solidFill>
              </a:rPr>
              <a:t> name="user" value="</a:t>
            </a:r>
            <a:r>
              <a:rPr lang="en-IN" dirty="0" err="1" smtClean="0">
                <a:solidFill>
                  <a:srgbClr val="FF0000"/>
                </a:solidFill>
              </a:rPr>
              <a:t>rajesh</a:t>
            </a:r>
            <a:r>
              <a:rPr lang="en-IN" dirty="0" smtClean="0">
                <a:solidFill>
                  <a:srgbClr val="FF0000"/>
                </a:solidFill>
              </a:rPr>
              <a:t>" /&gt;&lt;/</a:t>
            </a:r>
            <a:r>
              <a:rPr lang="en-IN" dirty="0" err="1" smtClean="0">
                <a:solidFill>
                  <a:srgbClr val="FF0000"/>
                </a:solidFill>
              </a:rPr>
              <a:t>jsp:include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IN" dirty="0" smtClean="0"/>
              <a:t>2.&lt;</a:t>
            </a:r>
            <a:r>
              <a:rPr lang="en-IN" dirty="0" err="1" smtClean="0"/>
              <a:t>jsp:include</a:t>
            </a:r>
            <a:r>
              <a:rPr lang="en-IN" dirty="0" smtClean="0"/>
              <a:t> page="/login.jsp" flush="yes" </a:t>
            </a:r>
            <a:r>
              <a:rPr lang="en-IN" dirty="0" err="1" smtClean="0"/>
              <a:t>param</a:t>
            </a:r>
            <a:r>
              <a:rPr lang="en-IN" dirty="0" smtClean="0"/>
              <a:t>=”user” value=”</a:t>
            </a:r>
            <a:r>
              <a:rPr lang="en-IN" dirty="0" err="1" smtClean="0"/>
              <a:t>rajesh</a:t>
            </a:r>
            <a:r>
              <a:rPr lang="en-IN" dirty="0" smtClean="0"/>
              <a:t>”&gt;&lt;/</a:t>
            </a:r>
            <a:r>
              <a:rPr lang="en-IN" dirty="0" err="1" smtClean="0"/>
              <a:t>jsp:include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3.&lt;</a:t>
            </a:r>
            <a:r>
              <a:rPr lang="en-IN" dirty="0" err="1" smtClean="0"/>
              <a:t>jsp:include</a:t>
            </a:r>
            <a:r>
              <a:rPr lang="en-IN" dirty="0" smtClean="0"/>
              <a:t> page="/login.jsp" flush="yes" property=”user” value=”</a:t>
            </a:r>
            <a:r>
              <a:rPr lang="en-IN" dirty="0" err="1" smtClean="0"/>
              <a:t>rajesh</a:t>
            </a:r>
            <a:r>
              <a:rPr lang="en-IN" dirty="0" smtClean="0"/>
              <a:t>”&gt;&lt;/</a:t>
            </a:r>
            <a:r>
              <a:rPr lang="en-IN" dirty="0" err="1" smtClean="0"/>
              <a:t>jsp:include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4.All of the above.5.None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smtClean="0"/>
              <a:t>1	Which </a:t>
            </a:r>
            <a:r>
              <a:rPr lang="en-US" dirty="0"/>
              <a:t>of these are the methods of lifecycle of </a:t>
            </a:r>
            <a:r>
              <a:rPr lang="en-US" dirty="0" err="1"/>
              <a:t>servlets</a:t>
            </a:r>
            <a:r>
              <a:rPr lang="en-US" dirty="0"/>
              <a:t>.</a:t>
            </a:r>
            <a:endParaRPr lang="en-IN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	init()</a:t>
            </a:r>
            <a:r>
              <a:rPr lang="en-US" dirty="0"/>
              <a:t>	B  start	</a:t>
            </a:r>
            <a:r>
              <a:rPr lang="en-US" dirty="0">
                <a:solidFill>
                  <a:srgbClr val="FF0000"/>
                </a:solidFill>
              </a:rPr>
              <a:t>   C  service	</a:t>
            </a:r>
            <a:r>
              <a:rPr lang="en-US" dirty="0" err="1">
                <a:solidFill>
                  <a:srgbClr val="FF0000"/>
                </a:solidFill>
              </a:rPr>
              <a:t>d.destroy</a:t>
            </a: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/>
              <a:t>e all these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    can init() be overridden  -----</a:t>
            </a:r>
            <a:r>
              <a:rPr lang="en-IN" dirty="0" smtClean="0">
                <a:solidFill>
                  <a:srgbClr val="FF0000"/>
                </a:solidFill>
              </a:rPr>
              <a:t>true</a:t>
            </a:r>
            <a:r>
              <a:rPr lang="en-IN" dirty="0" smtClean="0"/>
              <a:t>  / false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       What parameter does overloaded init() method take.</a:t>
            </a:r>
          </a:p>
          <a:p>
            <a:pPr>
              <a:buNone/>
            </a:pPr>
            <a:r>
              <a:rPr lang="en-IN" dirty="0" smtClean="0"/>
              <a:t>       </a:t>
            </a:r>
          </a:p>
          <a:p>
            <a:r>
              <a:rPr lang="en-IN" dirty="0" smtClean="0"/>
              <a:t>        _______________represents an interface for the     entire context of the web application.</a:t>
            </a:r>
          </a:p>
          <a:p>
            <a:pPr>
              <a:buNone/>
            </a:pPr>
            <a:r>
              <a:rPr lang="en-IN" dirty="0" smtClean="0"/>
              <a:t>	A	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  <a:r>
              <a:rPr lang="en-IN" dirty="0" err="1" smtClean="0"/>
              <a:t>config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B</a:t>
            </a: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Servletcontext</a:t>
            </a: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C	</a:t>
            </a:r>
            <a:r>
              <a:rPr lang="en-IN" dirty="0" err="1" smtClean="0"/>
              <a:t>DeploymentDescriptor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D	</a:t>
            </a:r>
            <a:r>
              <a:rPr lang="en-IN" dirty="0" err="1" smtClean="0"/>
              <a:t>ApplicationContext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Number </a:t>
            </a:r>
            <a:r>
              <a:rPr lang="en-IN" dirty="0"/>
              <a:t>of web.xml that can exist in a web application.</a:t>
            </a:r>
          </a:p>
          <a:p>
            <a:pPr>
              <a:buNone/>
            </a:pPr>
            <a:r>
              <a:rPr lang="en-IN" dirty="0"/>
              <a:t>	A	one for every </a:t>
            </a:r>
            <a:r>
              <a:rPr lang="en-IN" dirty="0" err="1"/>
              <a:t>servlet</a:t>
            </a:r>
            <a:endParaRPr lang="en-IN" dirty="0"/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B	one for every web application</a:t>
            </a:r>
          </a:p>
          <a:p>
            <a:pPr>
              <a:buNone/>
            </a:pPr>
            <a:r>
              <a:rPr lang="en-IN" dirty="0"/>
              <a:t>	C	any number 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33670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Which of the following </a:t>
            </a:r>
            <a:r>
              <a:rPr lang="en-IN" dirty="0" smtClean="0"/>
              <a:t>is/are </a:t>
            </a:r>
            <a:r>
              <a:rPr lang="en-IN" dirty="0"/>
              <a:t>server side programming languages?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1.HTML</a:t>
            </a:r>
          </a:p>
          <a:p>
            <a:pPr>
              <a:buNone/>
            </a:pPr>
            <a:r>
              <a:rPr lang="en-IN" dirty="0"/>
              <a:t>2.JavaScript</a:t>
            </a:r>
          </a:p>
          <a:p>
            <a:pPr>
              <a:buNone/>
            </a:pPr>
            <a:r>
              <a:rPr lang="en-IN" dirty="0"/>
              <a:t>3.JSP</a:t>
            </a:r>
          </a:p>
          <a:p>
            <a:pPr>
              <a:buNone/>
            </a:pPr>
            <a:r>
              <a:rPr lang="en-IN" dirty="0" smtClean="0"/>
              <a:t>4.Sevlets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A.1,2,3,4</a:t>
            </a:r>
          </a:p>
          <a:p>
            <a:pPr>
              <a:buNone/>
            </a:pPr>
            <a:r>
              <a:rPr lang="en-IN" dirty="0"/>
              <a:t>B.1,2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C 3,4</a:t>
            </a:r>
          </a:p>
          <a:p>
            <a:pPr>
              <a:buNone/>
            </a:pPr>
            <a:r>
              <a:rPr lang="en-IN" dirty="0" err="1"/>
              <a:t>D.None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6	Which of the following are </a:t>
            </a:r>
            <a:r>
              <a:rPr lang="en-IN" dirty="0" smtClean="0"/>
              <a:t>not valid </a:t>
            </a:r>
            <a:r>
              <a:rPr lang="en-IN" dirty="0" smtClean="0"/>
              <a:t>elements of web.xml.</a:t>
            </a:r>
          </a:p>
          <a:p>
            <a:pPr>
              <a:buNone/>
            </a:pPr>
            <a:r>
              <a:rPr lang="en-IN" dirty="0" smtClean="0"/>
              <a:t>init-</a:t>
            </a:r>
            <a:r>
              <a:rPr lang="en-IN" dirty="0" err="1" smtClean="0"/>
              <a:t>param</a:t>
            </a:r>
            <a:r>
              <a:rPr lang="en-IN" dirty="0" smtClean="0"/>
              <a:t> , </a:t>
            </a:r>
            <a:r>
              <a:rPr lang="en-IN" dirty="0" err="1" smtClean="0"/>
              <a:t>servlet</a:t>
            </a:r>
            <a:r>
              <a:rPr lang="en-IN" dirty="0" smtClean="0"/>
              <a:t> ,</a:t>
            </a:r>
            <a:r>
              <a:rPr lang="en-IN" dirty="0" err="1" smtClean="0"/>
              <a:t>servlet</a:t>
            </a:r>
            <a:r>
              <a:rPr lang="en-IN" dirty="0" smtClean="0"/>
              <a:t>-mapping, welcome-file-</a:t>
            </a:r>
            <a:r>
              <a:rPr lang="en-IN" dirty="0" err="1" smtClean="0"/>
              <a:t>list,listener</a:t>
            </a:r>
            <a:r>
              <a:rPr lang="en-IN" dirty="0" smtClean="0"/>
              <a:t>, context-</a:t>
            </a:r>
            <a:r>
              <a:rPr lang="en-IN" dirty="0" err="1" smtClean="0"/>
              <a:t>param,</a:t>
            </a:r>
            <a:r>
              <a:rPr lang="en-IN" dirty="0" err="1" smtClean="0">
                <a:solidFill>
                  <a:srgbClr val="FF0000"/>
                </a:solidFill>
              </a:rPr>
              <a:t>application</a:t>
            </a:r>
            <a:r>
              <a:rPr lang="en-IN" dirty="0" smtClean="0">
                <a:solidFill>
                  <a:srgbClr val="FF0000"/>
                </a:solidFill>
              </a:rPr>
              <a:t>-</a:t>
            </a:r>
            <a:r>
              <a:rPr lang="en-IN" dirty="0" err="1" smtClean="0">
                <a:solidFill>
                  <a:srgbClr val="FF0000"/>
                </a:solidFill>
              </a:rPr>
              <a:t>param</a:t>
            </a:r>
            <a:r>
              <a:rPr lang="en-IN" dirty="0" smtClean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r>
              <a:rPr lang="en-IN" dirty="0" err="1" smtClean="0"/>
              <a:t>url</a:t>
            </a:r>
            <a:r>
              <a:rPr lang="en-IN" dirty="0" smtClean="0"/>
              <a:t>-mapping,.</a:t>
            </a:r>
          </a:p>
          <a:p>
            <a:pPr>
              <a:buNone/>
            </a:pPr>
            <a:r>
              <a:rPr lang="en-IN" dirty="0" smtClean="0"/>
              <a:t> 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 The </a:t>
            </a:r>
            <a:r>
              <a:rPr lang="en-IN" dirty="0"/>
              <a:t>process of loading a </a:t>
            </a:r>
            <a:r>
              <a:rPr lang="en-IN" dirty="0" err="1"/>
              <a:t>servlet</a:t>
            </a:r>
            <a:r>
              <a:rPr lang="en-IN" dirty="0"/>
              <a:t> before any request comes in is called preloading. (true/ false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true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Servlet</a:t>
            </a:r>
            <a:r>
              <a:rPr lang="en-IN" dirty="0" smtClean="0"/>
              <a:t> Container initializes a </a:t>
            </a:r>
            <a:r>
              <a:rPr lang="en-IN" dirty="0" err="1" smtClean="0"/>
              <a:t>servlet</a:t>
            </a:r>
            <a:r>
              <a:rPr lang="en-IN" dirty="0" smtClean="0"/>
              <a:t> when it receives a request for that </a:t>
            </a:r>
            <a:r>
              <a:rPr lang="en-IN" dirty="0" err="1" smtClean="0"/>
              <a:t>servlet</a:t>
            </a:r>
            <a:r>
              <a:rPr lang="en-IN" dirty="0" smtClean="0"/>
              <a:t> first time. This is called ________________ (early loading / </a:t>
            </a:r>
            <a:r>
              <a:rPr lang="en-IN" dirty="0" smtClean="0">
                <a:solidFill>
                  <a:srgbClr val="FF0000"/>
                </a:solidFill>
              </a:rPr>
              <a:t>lazy loading)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Which of these are not Http methods that can be defined in </a:t>
            </a:r>
            <a:r>
              <a:rPr lang="en-IN" dirty="0" err="1" smtClean="0"/>
              <a:t>servlet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A	</a:t>
            </a:r>
            <a:r>
              <a:rPr lang="en-IN" dirty="0" err="1" smtClean="0">
                <a:solidFill>
                  <a:srgbClr val="FF0000"/>
                </a:solidFill>
              </a:rPr>
              <a:t>doput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IN" dirty="0" smtClean="0"/>
              <a:t>	B	</a:t>
            </a:r>
            <a:r>
              <a:rPr lang="en-IN" dirty="0" err="1" smtClean="0"/>
              <a:t>doget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	C	</a:t>
            </a:r>
            <a:r>
              <a:rPr lang="en-IN" dirty="0" err="1" smtClean="0"/>
              <a:t>doHead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	D	none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Query </a:t>
            </a:r>
            <a:r>
              <a:rPr lang="en-IN" dirty="0"/>
              <a:t>string is displayed as part of </a:t>
            </a:r>
            <a:r>
              <a:rPr lang="en-IN" dirty="0" err="1"/>
              <a:t>url</a:t>
            </a:r>
            <a:r>
              <a:rPr lang="en-IN" dirty="0"/>
              <a:t> in which of these methods</a:t>
            </a:r>
            <a:r>
              <a:rPr lang="en-IN" dirty="0">
                <a:solidFill>
                  <a:srgbClr val="FF0000"/>
                </a:solidFill>
              </a:rPr>
              <a:t>. </a:t>
            </a:r>
            <a:r>
              <a:rPr lang="en-IN" dirty="0" err="1">
                <a:solidFill>
                  <a:srgbClr val="FF0000"/>
                </a:solidFill>
              </a:rPr>
              <a:t>doGet</a:t>
            </a:r>
            <a:r>
              <a:rPr lang="en-IN" dirty="0">
                <a:solidFill>
                  <a:srgbClr val="FF0000"/>
                </a:solidFill>
              </a:rPr>
              <a:t>() </a:t>
            </a:r>
            <a:r>
              <a:rPr lang="en-IN" dirty="0"/>
              <a:t>and </a:t>
            </a:r>
            <a:r>
              <a:rPr lang="en-IN" dirty="0" err="1"/>
              <a:t>doPost</a:t>
            </a:r>
            <a:r>
              <a:rPr lang="en-IN" dirty="0"/>
              <a:t>().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Tick all the </a:t>
            </a:r>
            <a:r>
              <a:rPr lang="en-IN" dirty="0" err="1" smtClean="0"/>
              <a:t>jsp</a:t>
            </a:r>
            <a:r>
              <a:rPr lang="en-IN" dirty="0" smtClean="0"/>
              <a:t> </a:t>
            </a:r>
            <a:r>
              <a:rPr lang="en-IN" dirty="0" smtClean="0"/>
              <a:t>non implicit </a:t>
            </a:r>
            <a:r>
              <a:rPr lang="en-IN" dirty="0" smtClean="0"/>
              <a:t>objects. </a:t>
            </a:r>
          </a:p>
          <a:p>
            <a:pPr lvl="0">
              <a:buNone/>
            </a:pPr>
            <a:r>
              <a:rPr lang="en-IN" dirty="0" smtClean="0"/>
              <a:t>response</a:t>
            </a:r>
          </a:p>
          <a:p>
            <a:pPr lvl="0">
              <a:buNone/>
            </a:pPr>
            <a:r>
              <a:rPr lang="en-IN" dirty="0" err="1" smtClean="0"/>
              <a:t>pageContext</a:t>
            </a:r>
            <a:r>
              <a:rPr lang="en-IN" dirty="0" smtClean="0"/>
              <a:t> </a:t>
            </a:r>
          </a:p>
          <a:p>
            <a:pPr lvl="0">
              <a:buNone/>
            </a:pPr>
            <a:r>
              <a:rPr lang="en-IN" dirty="0" smtClean="0"/>
              <a:t>session </a:t>
            </a:r>
          </a:p>
          <a:p>
            <a:pPr lvl="0">
              <a:buNone/>
            </a:pPr>
            <a:r>
              <a:rPr lang="en-IN" dirty="0" smtClean="0"/>
              <a:t>application </a:t>
            </a:r>
          </a:p>
          <a:p>
            <a:pPr lvl="0">
              <a:buNone/>
            </a:pPr>
            <a:r>
              <a:rPr lang="en-IN" dirty="0" smtClean="0"/>
              <a:t>out</a:t>
            </a:r>
          </a:p>
          <a:p>
            <a:pPr lvl="0">
              <a:buNone/>
            </a:pPr>
            <a:r>
              <a:rPr lang="en-IN" dirty="0" err="1" smtClean="0"/>
              <a:t>pagecontext</a:t>
            </a:r>
            <a:endParaRPr lang="en-IN" dirty="0" smtClean="0"/>
          </a:p>
          <a:p>
            <a:pPr lvl="0">
              <a:buNone/>
            </a:pPr>
            <a:r>
              <a:rPr lang="en-IN" dirty="0" smtClean="0">
                <a:solidFill>
                  <a:srgbClr val="FF0000"/>
                </a:solidFill>
              </a:rPr>
              <a:t>writer</a:t>
            </a:r>
          </a:p>
          <a:p>
            <a:pPr lvl="0">
              <a:buNone/>
            </a:pPr>
            <a:r>
              <a:rPr lang="en-IN" dirty="0" smtClean="0">
                <a:solidFill>
                  <a:srgbClr val="FF0000"/>
                </a:solidFill>
              </a:rPr>
              <a:t>context </a:t>
            </a:r>
          </a:p>
          <a:p>
            <a:pPr lvl="0">
              <a:buNone/>
            </a:pPr>
            <a:r>
              <a:rPr lang="en-IN" dirty="0" err="1" smtClean="0"/>
              <a:t>config</a:t>
            </a:r>
            <a:r>
              <a:rPr lang="en-IN" dirty="0" smtClean="0"/>
              <a:t> </a:t>
            </a:r>
          </a:p>
          <a:p>
            <a:pPr lvl="0">
              <a:buNone/>
            </a:pPr>
            <a:r>
              <a:rPr lang="en-IN" dirty="0" smtClean="0"/>
              <a:t>page </a:t>
            </a:r>
          </a:p>
          <a:p>
            <a:pPr lvl="0">
              <a:buNone/>
            </a:pPr>
            <a:r>
              <a:rPr lang="en-IN" dirty="0" smtClean="0"/>
              <a:t>exception </a:t>
            </a:r>
          </a:p>
          <a:p>
            <a:pPr lvl="0">
              <a:buNone/>
            </a:pPr>
            <a:r>
              <a:rPr lang="en-IN" dirty="0" smtClean="0"/>
              <a:t>request</a:t>
            </a:r>
          </a:p>
          <a:p>
            <a:pPr lvl="0"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12	What is the difference between </a:t>
            </a:r>
            <a:r>
              <a:rPr lang="en-IN" dirty="0" err="1" smtClean="0"/>
              <a:t>response.sendRedirect</a:t>
            </a:r>
            <a:r>
              <a:rPr lang="en-IN" dirty="0" smtClean="0"/>
              <a:t>() and forward().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What is the default scope for </a:t>
            </a:r>
            <a:r>
              <a:rPr lang="en-IN" dirty="0" err="1"/>
              <a:t>jsp:useBean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US" dirty="0" smtClean="0"/>
              <a:t>page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What is the difference between &lt;%! </a:t>
            </a:r>
            <a:r>
              <a:rPr lang="en-IN" dirty="0" err="1"/>
              <a:t>Int</a:t>
            </a:r>
            <a:r>
              <a:rPr lang="en-IN" dirty="0"/>
              <a:t> x=10; %&gt;   and &lt;% </a:t>
            </a:r>
            <a:r>
              <a:rPr lang="en-IN" dirty="0" err="1"/>
              <a:t>int</a:t>
            </a:r>
            <a:r>
              <a:rPr lang="en-IN" dirty="0"/>
              <a:t> x=12; %&gt;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Which package provides interfaces and classes for writing </a:t>
            </a:r>
            <a:r>
              <a:rPr lang="en-IN" dirty="0" err="1"/>
              <a:t>servlets</a:t>
            </a:r>
            <a:r>
              <a:rPr lang="en-IN" dirty="0"/>
              <a:t>?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What JSP stands for</a:t>
            </a:r>
          </a:p>
          <a:p>
            <a:pPr>
              <a:buNone/>
            </a:pPr>
            <a:r>
              <a:rPr lang="en-IN" dirty="0" smtClean="0"/>
              <a:t>1.Java Server Pages</a:t>
            </a:r>
          </a:p>
          <a:p>
            <a:pPr>
              <a:buNone/>
            </a:pPr>
            <a:r>
              <a:rPr lang="en-IN" dirty="0" smtClean="0"/>
              <a:t>2.Java Server Programming </a:t>
            </a:r>
          </a:p>
          <a:p>
            <a:pPr>
              <a:buNone/>
            </a:pPr>
            <a:r>
              <a:rPr lang="en-IN" dirty="0" smtClean="0"/>
              <a:t>3.Java Service Pages</a:t>
            </a:r>
          </a:p>
          <a:p>
            <a:pPr>
              <a:buNone/>
            </a:pPr>
            <a:r>
              <a:rPr lang="en-IN" dirty="0" smtClean="0"/>
              <a:t>4.Java Service Programming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When a </a:t>
            </a:r>
            <a:r>
              <a:rPr lang="en-IN" dirty="0" err="1"/>
              <a:t>httpservlet</a:t>
            </a:r>
            <a:r>
              <a:rPr lang="en-IN" dirty="0"/>
              <a:t> accepts a call from a client, it receives two objects. What are they</a:t>
            </a:r>
            <a:r>
              <a:rPr lang="en-IN" dirty="0" smtClean="0"/>
              <a:t>?</a:t>
            </a:r>
          </a:p>
          <a:p>
            <a:pPr>
              <a:buNone/>
            </a:pPr>
            <a:r>
              <a:rPr lang="en-US" dirty="0" err="1" smtClean="0"/>
              <a:t>HttpServletRequest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err="1" smtClean="0"/>
              <a:t>HttpServletResponse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/>
              <a:t>Which of these are classes and which are interfaces.</a:t>
            </a:r>
          </a:p>
          <a:p>
            <a:pPr>
              <a:buNone/>
            </a:pPr>
            <a:r>
              <a:rPr lang="en-IN" dirty="0"/>
              <a:t>	A</a:t>
            </a: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ServletContext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/>
              <a:t>	B	</a:t>
            </a:r>
            <a:r>
              <a:rPr lang="en-IN" dirty="0" err="1"/>
              <a:t>GenericServlet</a:t>
            </a:r>
            <a:endParaRPr lang="en-IN" dirty="0"/>
          </a:p>
          <a:p>
            <a:pPr>
              <a:buNone/>
            </a:pPr>
            <a:r>
              <a:rPr lang="en-IN" dirty="0"/>
              <a:t>	C	</a:t>
            </a:r>
            <a:r>
              <a:rPr lang="en-IN" dirty="0" err="1"/>
              <a:t>HttpServlet</a:t>
            </a:r>
            <a:endParaRPr lang="en-IN" dirty="0"/>
          </a:p>
          <a:p>
            <a:pPr>
              <a:buNone/>
            </a:pPr>
            <a:r>
              <a:rPr lang="en-IN" dirty="0"/>
              <a:t>	D	</a:t>
            </a:r>
            <a:r>
              <a:rPr lang="en-IN" dirty="0" err="1">
                <a:solidFill>
                  <a:srgbClr val="FF0000"/>
                </a:solidFill>
              </a:rPr>
              <a:t>HttpSession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/>
              <a:t>	E	</a:t>
            </a:r>
            <a:r>
              <a:rPr lang="en-IN" dirty="0" err="1">
                <a:solidFill>
                  <a:srgbClr val="FF0000"/>
                </a:solidFill>
              </a:rPr>
              <a:t>HttpRequest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F	</a:t>
            </a:r>
            <a:r>
              <a:rPr lang="en-IN" dirty="0" err="1">
                <a:solidFill>
                  <a:srgbClr val="FF0000"/>
                </a:solidFill>
              </a:rPr>
              <a:t>HttpResponse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/>
              <a:t>	G	</a:t>
            </a:r>
            <a:r>
              <a:rPr lang="en-IN" dirty="0" err="1">
                <a:solidFill>
                  <a:srgbClr val="FF0000"/>
                </a:solidFill>
              </a:rPr>
              <a:t>RequestDispatcher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/>
              <a:t>getInitParameter</a:t>
            </a:r>
            <a:r>
              <a:rPr lang="en-IN" dirty="0"/>
              <a:t>()  is used for accessing which of these element values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   A	init-</a:t>
            </a:r>
            <a:r>
              <a:rPr lang="en-IN" dirty="0" err="1" smtClean="0"/>
              <a:t>param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B	context-</a:t>
            </a:r>
            <a:r>
              <a:rPr lang="en-IN" dirty="0" err="1" smtClean="0"/>
              <a:t>param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C	</a:t>
            </a:r>
            <a:r>
              <a:rPr lang="en-IN" dirty="0" smtClean="0">
                <a:solidFill>
                  <a:srgbClr val="FF0000"/>
                </a:solidFill>
              </a:rPr>
              <a:t>both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/>
              <a:t>Servlets</a:t>
            </a:r>
            <a:r>
              <a:rPr lang="en-IN" dirty="0"/>
              <a:t> are loaded based on single threaded model. True/</a:t>
            </a:r>
            <a:r>
              <a:rPr lang="en-IN" dirty="0">
                <a:solidFill>
                  <a:srgbClr val="FF0000"/>
                </a:solidFill>
              </a:rPr>
              <a:t>false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5793507"/>
          </a:xfrm>
        </p:spPr>
        <p:txBody>
          <a:bodyPr/>
          <a:lstStyle/>
          <a:p>
            <a:pPr>
              <a:buNone/>
            </a:pPr>
            <a:r>
              <a:rPr lang="en-IN" dirty="0"/>
              <a:t>Which are the various ways of session tracking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US" dirty="0" smtClean="0"/>
              <a:t>A		session object</a:t>
            </a:r>
          </a:p>
          <a:p>
            <a:pPr>
              <a:buNone/>
            </a:pPr>
            <a:r>
              <a:rPr lang="en-US" dirty="0" smtClean="0"/>
              <a:t>B	      cookies</a:t>
            </a:r>
          </a:p>
          <a:p>
            <a:pPr>
              <a:buNone/>
            </a:pPr>
            <a:r>
              <a:rPr lang="en-US" dirty="0" smtClean="0"/>
              <a:t>C		</a:t>
            </a:r>
            <a:r>
              <a:rPr lang="en-US" dirty="0" err="1" smtClean="0"/>
              <a:t>UrlEncoding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	       form field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		 All the above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What is basic difference between include file=”demo.jsp” and </a:t>
            </a:r>
            <a:r>
              <a:rPr lang="en-IN" dirty="0" err="1"/>
              <a:t>jsp:include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Which of the following are reasons for session closing.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A	calling invalidate()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B	timeout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C	power shut down.</a:t>
            </a:r>
          </a:p>
          <a:p>
            <a:pPr>
              <a:buNone/>
            </a:pPr>
            <a:r>
              <a:rPr lang="en-IN" dirty="0"/>
              <a:t>	D	Closing of browser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in </a:t>
            </a:r>
            <a:r>
              <a:rPr lang="en-IN" dirty="0" err="1"/>
              <a:t>setMaxInactiveIntervals</a:t>
            </a:r>
            <a:r>
              <a:rPr lang="en-IN" dirty="0"/>
              <a:t>(3000), 3000 is in ___________ unit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seconds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Which of the following methods creates a new </a:t>
            </a:r>
            <a:r>
              <a:rPr lang="en-IN" dirty="0" err="1"/>
              <a:t>session,if</a:t>
            </a:r>
            <a:r>
              <a:rPr lang="en-IN" dirty="0"/>
              <a:t> the session is not present.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   A</a:t>
            </a: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request.getSession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B	</a:t>
            </a:r>
            <a:r>
              <a:rPr lang="en-IN" dirty="0" err="1">
                <a:solidFill>
                  <a:srgbClr val="FF0000"/>
                </a:solidFill>
              </a:rPr>
              <a:t>request.getSession</a:t>
            </a:r>
            <a:r>
              <a:rPr lang="en-IN" dirty="0">
                <a:solidFill>
                  <a:srgbClr val="FF0000"/>
                </a:solidFill>
              </a:rPr>
              <a:t>(true)</a:t>
            </a:r>
          </a:p>
          <a:p>
            <a:pPr>
              <a:buNone/>
            </a:pPr>
            <a:r>
              <a:rPr lang="en-IN" dirty="0"/>
              <a:t>	C	</a:t>
            </a:r>
            <a:r>
              <a:rPr lang="en-IN" dirty="0" err="1"/>
              <a:t>request.getSession</a:t>
            </a:r>
            <a:r>
              <a:rPr lang="en-IN" dirty="0"/>
              <a:t>(false)</a:t>
            </a:r>
          </a:p>
          <a:p>
            <a:pPr>
              <a:buNone/>
            </a:pPr>
            <a:r>
              <a:rPr lang="en-IN" dirty="0"/>
              <a:t>	D	All the above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Which interfaces define </a:t>
            </a:r>
            <a:r>
              <a:rPr lang="en-IN" dirty="0" err="1"/>
              <a:t>getSession</a:t>
            </a:r>
            <a:r>
              <a:rPr lang="en-IN" dirty="0"/>
              <a:t>() method</a:t>
            </a:r>
          </a:p>
          <a:p>
            <a:pPr>
              <a:buNone/>
            </a:pPr>
            <a:r>
              <a:rPr lang="en-IN" dirty="0" smtClean="0"/>
              <a:t>      A</a:t>
            </a:r>
            <a:r>
              <a:rPr lang="en-IN" dirty="0"/>
              <a:t>	</a:t>
            </a:r>
            <a:r>
              <a:rPr lang="en-IN" dirty="0" err="1"/>
              <a:t>ServletRequest</a:t>
            </a:r>
            <a:endParaRPr lang="en-IN" dirty="0"/>
          </a:p>
          <a:p>
            <a:pPr>
              <a:buNone/>
            </a:pPr>
            <a:r>
              <a:rPr lang="en-IN" dirty="0"/>
              <a:t>	B	</a:t>
            </a:r>
            <a:r>
              <a:rPr lang="en-IN" dirty="0" err="1"/>
              <a:t>ServletResponse</a:t>
            </a:r>
            <a:endParaRPr lang="en-IN" dirty="0"/>
          </a:p>
          <a:p>
            <a:pPr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C	</a:t>
            </a:r>
            <a:r>
              <a:rPr lang="en-IN" dirty="0" err="1">
                <a:solidFill>
                  <a:srgbClr val="FF0000"/>
                </a:solidFill>
              </a:rPr>
              <a:t>HttpServletRequest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/>
              <a:t>	D	</a:t>
            </a:r>
            <a:r>
              <a:rPr lang="en-IN" dirty="0" err="1"/>
              <a:t>HttpServletResponse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What JSP stands for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1.Java Server Pages</a:t>
            </a:r>
          </a:p>
          <a:p>
            <a:pPr>
              <a:buNone/>
            </a:pPr>
            <a:r>
              <a:rPr lang="en-IN" dirty="0" smtClean="0"/>
              <a:t>2.Java Server Programming </a:t>
            </a:r>
          </a:p>
          <a:p>
            <a:pPr>
              <a:buNone/>
            </a:pPr>
            <a:r>
              <a:rPr lang="en-IN" dirty="0" smtClean="0"/>
              <a:t>3.Java Service Pages</a:t>
            </a:r>
          </a:p>
          <a:p>
            <a:pPr>
              <a:buNone/>
            </a:pPr>
            <a:r>
              <a:rPr lang="en-IN" dirty="0" smtClean="0"/>
              <a:t>4.Java Service Programming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 What </a:t>
            </a:r>
            <a:r>
              <a:rPr lang="en-IN" dirty="0"/>
              <a:t>is the signature of </a:t>
            </a:r>
            <a:r>
              <a:rPr lang="en-IN" dirty="0" err="1"/>
              <a:t>setAttribute</a:t>
            </a:r>
            <a:r>
              <a:rPr lang="en-IN" dirty="0"/>
              <a:t>().</a:t>
            </a:r>
          </a:p>
          <a:p>
            <a:pPr>
              <a:buNone/>
            </a:pPr>
            <a:r>
              <a:rPr lang="en-IN" dirty="0"/>
              <a:t>	A	</a:t>
            </a:r>
            <a:r>
              <a:rPr lang="en-IN" dirty="0" err="1">
                <a:solidFill>
                  <a:srgbClr val="FF0000"/>
                </a:solidFill>
              </a:rPr>
              <a:t>setAttribute</a:t>
            </a:r>
            <a:r>
              <a:rPr lang="en-IN" dirty="0">
                <a:solidFill>
                  <a:srgbClr val="FF0000"/>
                </a:solidFill>
              </a:rPr>
              <a:t>(String </a:t>
            </a:r>
            <a:r>
              <a:rPr lang="en-IN" dirty="0" err="1">
                <a:solidFill>
                  <a:srgbClr val="FF0000"/>
                </a:solidFill>
              </a:rPr>
              <a:t>s,Object</a:t>
            </a:r>
            <a:r>
              <a:rPr lang="en-IN" dirty="0">
                <a:solidFill>
                  <a:srgbClr val="FF0000"/>
                </a:solidFill>
              </a:rPr>
              <a:t> o)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	B	</a:t>
            </a:r>
            <a:r>
              <a:rPr lang="en-IN" dirty="0" err="1"/>
              <a:t>setAttribute</a:t>
            </a:r>
            <a:r>
              <a:rPr lang="en-IN" dirty="0"/>
              <a:t>(Object </a:t>
            </a:r>
            <a:r>
              <a:rPr lang="en-IN" dirty="0" err="1"/>
              <a:t>a,Object</a:t>
            </a:r>
            <a:r>
              <a:rPr lang="en-IN" dirty="0"/>
              <a:t> b)</a:t>
            </a:r>
          </a:p>
          <a:p>
            <a:pPr>
              <a:buNone/>
            </a:pPr>
            <a:r>
              <a:rPr lang="en-IN" dirty="0"/>
              <a:t>	C	</a:t>
            </a:r>
            <a:r>
              <a:rPr lang="en-IN" dirty="0" err="1"/>
              <a:t>setAttribute</a:t>
            </a:r>
            <a:r>
              <a:rPr lang="en-IN" dirty="0"/>
              <a:t>(String </a:t>
            </a:r>
            <a:r>
              <a:rPr lang="en-IN" dirty="0" err="1"/>
              <a:t>s,String</a:t>
            </a:r>
            <a:r>
              <a:rPr lang="en-IN" dirty="0"/>
              <a:t> p)</a:t>
            </a:r>
          </a:p>
          <a:p>
            <a:pPr>
              <a:buNone/>
            </a:pPr>
            <a:r>
              <a:rPr lang="en-IN" dirty="0"/>
              <a:t>	D	</a:t>
            </a:r>
            <a:r>
              <a:rPr lang="en-IN" dirty="0" err="1"/>
              <a:t>setAttribute</a:t>
            </a:r>
            <a:r>
              <a:rPr lang="en-IN" dirty="0"/>
              <a:t>(Object </a:t>
            </a:r>
            <a:r>
              <a:rPr lang="en-IN" dirty="0" err="1"/>
              <a:t>o,String</a:t>
            </a:r>
            <a:r>
              <a:rPr lang="en-IN" dirty="0"/>
              <a:t> s)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>
              <a:buNone/>
            </a:pPr>
            <a:r>
              <a:rPr lang="en-IN" dirty="0" err="1"/>
              <a:t>getAttribute</a:t>
            </a:r>
            <a:r>
              <a:rPr lang="en-IN" dirty="0"/>
              <a:t>() returns a value of type</a:t>
            </a:r>
            <a:r>
              <a:rPr lang="en-IN" dirty="0" smtClean="0"/>
              <a:t>_____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Object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/>
              <a:t>Which JSP expression tag will print the context initialization parameter named “</a:t>
            </a:r>
            <a:r>
              <a:rPr lang="en-IN" dirty="0" err="1"/>
              <a:t>javax.sql.DataSource</a:t>
            </a:r>
            <a:r>
              <a:rPr lang="en-IN" dirty="0"/>
              <a:t>”?</a:t>
            </a:r>
          </a:p>
          <a:p>
            <a:pPr>
              <a:buNone/>
            </a:pPr>
            <a:r>
              <a:rPr lang="en-IN" dirty="0"/>
              <a:t>	A	&lt;%= </a:t>
            </a:r>
            <a:r>
              <a:rPr lang="en-IN" dirty="0" err="1"/>
              <a:t>application.getAttribute</a:t>
            </a:r>
            <a:r>
              <a:rPr lang="en-IN" dirty="0"/>
              <a:t>(“</a:t>
            </a:r>
            <a:r>
              <a:rPr lang="en-IN" dirty="0" err="1"/>
              <a:t>javax.sql.DataSource</a:t>
            </a:r>
            <a:r>
              <a:rPr lang="en-IN" dirty="0"/>
              <a:t>”) %&gt;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B	&lt;%= </a:t>
            </a:r>
            <a:r>
              <a:rPr lang="en-IN" dirty="0" err="1">
                <a:solidFill>
                  <a:srgbClr val="FF0000"/>
                </a:solidFill>
              </a:rPr>
              <a:t>application.getInitParameter</a:t>
            </a:r>
            <a:r>
              <a:rPr lang="en-IN" dirty="0">
                <a:solidFill>
                  <a:srgbClr val="FF0000"/>
                </a:solidFill>
              </a:rPr>
              <a:t>(“</a:t>
            </a:r>
            <a:r>
              <a:rPr lang="en-IN" dirty="0" err="1">
                <a:solidFill>
                  <a:srgbClr val="FF0000"/>
                </a:solidFill>
              </a:rPr>
              <a:t>javax.sql.DataSource</a:t>
            </a:r>
            <a:r>
              <a:rPr lang="en-IN" dirty="0">
                <a:solidFill>
                  <a:srgbClr val="FF0000"/>
                </a:solidFill>
              </a:rPr>
              <a:t>”) %&gt;</a:t>
            </a:r>
          </a:p>
          <a:p>
            <a:pPr>
              <a:buNone/>
            </a:pPr>
            <a:r>
              <a:rPr lang="en-IN" dirty="0"/>
              <a:t>	C	&lt;%= </a:t>
            </a:r>
            <a:r>
              <a:rPr lang="en-IN" dirty="0" err="1"/>
              <a:t>request.getParameter</a:t>
            </a:r>
            <a:r>
              <a:rPr lang="en-IN" dirty="0"/>
              <a:t>(“</a:t>
            </a:r>
            <a:r>
              <a:rPr lang="en-IN" dirty="0" err="1"/>
              <a:t>javax.sql.DataSource</a:t>
            </a:r>
            <a:r>
              <a:rPr lang="en-IN" dirty="0"/>
              <a:t>”) %&gt;</a:t>
            </a:r>
          </a:p>
          <a:p>
            <a:pPr>
              <a:buNone/>
            </a:pPr>
            <a:r>
              <a:rPr lang="en-IN" dirty="0"/>
              <a:t>	D	&lt;%= </a:t>
            </a:r>
            <a:r>
              <a:rPr lang="en-IN" dirty="0" err="1"/>
              <a:t>contextParam.getAttribute</a:t>
            </a:r>
            <a:r>
              <a:rPr lang="en-IN" dirty="0"/>
              <a:t>(“</a:t>
            </a:r>
            <a:r>
              <a:rPr lang="en-IN" dirty="0" err="1"/>
              <a:t>javax.sql.DataSource</a:t>
            </a:r>
            <a:r>
              <a:rPr lang="en-IN" dirty="0"/>
              <a:t>”) %&gt;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Which </a:t>
            </a:r>
            <a:r>
              <a:rPr lang="en-IN" dirty="0"/>
              <a:t>JSP lifecycle step is out of order?</a:t>
            </a:r>
          </a:p>
          <a:p>
            <a:pPr>
              <a:buNone/>
            </a:pPr>
            <a:r>
              <a:rPr lang="en-IN" dirty="0"/>
              <a:t>	A	Translate The JSP into java source code</a:t>
            </a:r>
          </a:p>
          <a:p>
            <a:pPr>
              <a:buNone/>
            </a:pPr>
            <a:r>
              <a:rPr lang="en-IN" dirty="0"/>
              <a:t>	B	compile  source code and create a class</a:t>
            </a:r>
          </a:p>
          <a:p>
            <a:pPr>
              <a:buNone/>
            </a:pPr>
            <a:r>
              <a:rPr lang="en-IN" dirty="0"/>
              <a:t>	C	call _</a:t>
            </a:r>
            <a:r>
              <a:rPr lang="en-IN" dirty="0" err="1"/>
              <a:t>jspService</a:t>
            </a:r>
            <a:r>
              <a:rPr lang="en-IN" dirty="0"/>
              <a:t>()</a:t>
            </a:r>
          </a:p>
          <a:p>
            <a:pPr>
              <a:buNone/>
            </a:pPr>
            <a:r>
              <a:rPr lang="en-IN" dirty="0"/>
              <a:t>	D	Instantiate the </a:t>
            </a:r>
            <a:r>
              <a:rPr lang="en-IN" dirty="0" err="1"/>
              <a:t>servlet</a:t>
            </a:r>
            <a:r>
              <a:rPr lang="en-IN" dirty="0"/>
              <a:t> class</a:t>
            </a:r>
          </a:p>
          <a:p>
            <a:pPr>
              <a:buNone/>
            </a:pPr>
            <a:r>
              <a:rPr lang="en-IN" dirty="0"/>
              <a:t>	E	call </a:t>
            </a:r>
            <a:r>
              <a:rPr lang="en-IN" dirty="0" err="1"/>
              <a:t>jspInit</a:t>
            </a:r>
            <a:r>
              <a:rPr lang="en-IN" dirty="0"/>
              <a:t>()</a:t>
            </a:r>
          </a:p>
          <a:p>
            <a:pPr>
              <a:buNone/>
            </a:pPr>
            <a:r>
              <a:rPr lang="en-IN" dirty="0"/>
              <a:t>	F	call </a:t>
            </a:r>
            <a:r>
              <a:rPr lang="en-IN" dirty="0" err="1"/>
              <a:t>jspDestroy</a:t>
            </a:r>
            <a:r>
              <a:rPr lang="en-IN" dirty="0"/>
              <a:t>()</a:t>
            </a:r>
          </a:p>
          <a:p>
            <a:pPr>
              <a:buNone/>
            </a:pPr>
            <a:r>
              <a:rPr lang="en-IN" dirty="0"/>
              <a:t>	G	load and initialize as a </a:t>
            </a:r>
            <a:r>
              <a:rPr lang="en-IN" dirty="0" err="1" smtClean="0"/>
              <a:t>servlet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LC: A B D G E C F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Which of the following methods has a limit to the size of data.(</a:t>
            </a:r>
            <a:r>
              <a:rPr lang="en-IN" dirty="0">
                <a:solidFill>
                  <a:srgbClr val="FF0000"/>
                </a:solidFill>
              </a:rPr>
              <a:t>GET</a:t>
            </a:r>
            <a:r>
              <a:rPr lang="en-IN" dirty="0"/>
              <a:t>/POST)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What will </a:t>
            </a:r>
            <a:r>
              <a:rPr lang="en-IN" dirty="0" err="1"/>
              <a:t>request.getParameter</a:t>
            </a:r>
            <a:r>
              <a:rPr lang="en-IN" dirty="0"/>
              <a:t>(“name”) return if name is not a valid field in the request.</a:t>
            </a:r>
          </a:p>
          <a:p>
            <a:pPr>
              <a:buNone/>
            </a:pPr>
            <a:r>
              <a:rPr lang="en-IN" dirty="0"/>
              <a:t>A	</a:t>
            </a:r>
            <a:r>
              <a:rPr lang="en-IN" dirty="0" smtClean="0"/>
              <a:t>throws </a:t>
            </a:r>
            <a:r>
              <a:rPr lang="en-IN" dirty="0" err="1"/>
              <a:t>NullPointerException</a:t>
            </a:r>
            <a:endParaRPr lang="en-IN" dirty="0"/>
          </a:p>
          <a:p>
            <a:pPr>
              <a:buNone/>
            </a:pPr>
            <a:r>
              <a:rPr lang="en-IN" dirty="0"/>
              <a:t>B</a:t>
            </a:r>
            <a:r>
              <a:rPr lang="en-IN" dirty="0">
                <a:solidFill>
                  <a:srgbClr val="FF0000"/>
                </a:solidFill>
              </a:rPr>
              <a:t>	prints null</a:t>
            </a:r>
          </a:p>
          <a:p>
            <a:pPr>
              <a:buNone/>
            </a:pPr>
            <a:r>
              <a:rPr lang="en-IN" dirty="0"/>
              <a:t>C	no output</a:t>
            </a:r>
          </a:p>
          <a:p>
            <a:pPr>
              <a:buNone/>
            </a:pPr>
            <a:r>
              <a:rPr lang="en-IN" dirty="0"/>
              <a:t>D	compilation error.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In which of the folders is web.xml stored during deployment of the web application.</a:t>
            </a:r>
          </a:p>
          <a:p>
            <a:pPr>
              <a:buNone/>
            </a:pPr>
            <a:r>
              <a:rPr lang="en-IN" dirty="0"/>
              <a:t>A	lib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B	WEB-INF</a:t>
            </a:r>
          </a:p>
          <a:p>
            <a:pPr>
              <a:buNone/>
            </a:pPr>
            <a:r>
              <a:rPr lang="en-IN" dirty="0"/>
              <a:t>C	classes</a:t>
            </a:r>
          </a:p>
          <a:p>
            <a:pPr>
              <a:buNone/>
            </a:pPr>
            <a:r>
              <a:rPr lang="en-IN" dirty="0"/>
              <a:t>D	ROOT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Which of the following are valid expression tags in </a:t>
            </a:r>
            <a:r>
              <a:rPr lang="en-IN" dirty="0" err="1"/>
              <a:t>jsp</a:t>
            </a:r>
            <a:endParaRPr lang="en-IN" dirty="0"/>
          </a:p>
          <a:p>
            <a:pPr>
              <a:buNone/>
            </a:pPr>
            <a:r>
              <a:rPr lang="en-IN" dirty="0"/>
              <a:t>A	&lt;%= </a:t>
            </a:r>
            <a:r>
              <a:rPr lang="en-IN" dirty="0" err="1"/>
              <a:t>x+y</a:t>
            </a:r>
            <a:r>
              <a:rPr lang="en-IN" dirty="0"/>
              <a:t>; %&gt;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B	&lt;%= </a:t>
            </a:r>
            <a:r>
              <a:rPr lang="en-IN" dirty="0" err="1">
                <a:solidFill>
                  <a:srgbClr val="FF0000"/>
                </a:solidFill>
              </a:rPr>
              <a:t>x+y</a:t>
            </a:r>
            <a:r>
              <a:rPr lang="en-IN" dirty="0">
                <a:solidFill>
                  <a:srgbClr val="FF0000"/>
                </a:solidFill>
              </a:rPr>
              <a:t> %&gt;</a:t>
            </a:r>
          </a:p>
          <a:p>
            <a:pPr>
              <a:buNone/>
            </a:pPr>
            <a:r>
              <a:rPr lang="en-IN" dirty="0"/>
              <a:t>C	&lt;% = </a:t>
            </a:r>
            <a:r>
              <a:rPr lang="en-IN" dirty="0" err="1"/>
              <a:t>out.println</a:t>
            </a:r>
            <a:r>
              <a:rPr lang="en-IN" dirty="0"/>
              <a:t>(</a:t>
            </a:r>
            <a:r>
              <a:rPr lang="en-IN" dirty="0" err="1"/>
              <a:t>x+y</a:t>
            </a:r>
            <a:r>
              <a:rPr lang="en-IN" dirty="0"/>
              <a:t>) %&gt;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Which of the following attribute elements are not valid in </a:t>
            </a:r>
            <a:r>
              <a:rPr lang="en-IN" dirty="0" err="1"/>
              <a:t>useBean</a:t>
            </a:r>
            <a:r>
              <a:rPr lang="en-IN" dirty="0"/>
              <a:t> tag.</a:t>
            </a:r>
          </a:p>
          <a:p>
            <a:pPr>
              <a:buNone/>
            </a:pPr>
            <a:r>
              <a:rPr lang="en-IN" dirty="0"/>
              <a:t>A	id</a:t>
            </a:r>
          </a:p>
          <a:p>
            <a:pPr>
              <a:buNone/>
            </a:pPr>
            <a:r>
              <a:rPr lang="en-IN" dirty="0"/>
              <a:t>B	class</a:t>
            </a:r>
          </a:p>
          <a:p>
            <a:pPr>
              <a:buNone/>
            </a:pPr>
            <a:r>
              <a:rPr lang="en-IN" dirty="0"/>
              <a:t>C	scope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D	property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With which object you call </a:t>
            </a:r>
            <a:r>
              <a:rPr lang="en-US" dirty="0" err="1"/>
              <a:t>getParameter</a:t>
            </a:r>
            <a:r>
              <a:rPr lang="en-US" dirty="0"/>
              <a:t>(“username”) inside a </a:t>
            </a:r>
            <a:r>
              <a:rPr lang="en-US" dirty="0" err="1"/>
              <a:t>servlet</a:t>
            </a:r>
            <a:r>
              <a:rPr lang="en-US" dirty="0"/>
              <a:t>/</a:t>
            </a:r>
            <a:r>
              <a:rPr lang="en-US" dirty="0" err="1"/>
              <a:t>jsp</a:t>
            </a:r>
            <a:r>
              <a:rPr lang="en-US" dirty="0"/>
              <a:t> to get value from a query string.</a:t>
            </a:r>
            <a:endParaRPr lang="en-IN" dirty="0"/>
          </a:p>
          <a:p>
            <a:pPr>
              <a:buNone/>
            </a:pPr>
            <a:r>
              <a:rPr lang="en-US" dirty="0"/>
              <a:t>A	response</a:t>
            </a:r>
            <a:endParaRPr lang="en-IN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B	request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C	session</a:t>
            </a:r>
            <a:endParaRPr lang="en-IN" dirty="0"/>
          </a:p>
          <a:p>
            <a:pPr>
              <a:buNone/>
            </a:pPr>
            <a:r>
              <a:rPr lang="en-US" dirty="0"/>
              <a:t>D	all the above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JSP is basically used today</a:t>
            </a:r>
          </a:p>
          <a:p>
            <a:pPr>
              <a:buNone/>
            </a:pPr>
            <a:r>
              <a:rPr lang="en-IN" dirty="0" smtClean="0"/>
              <a:t>1.To make controller</a:t>
            </a:r>
          </a:p>
          <a:p>
            <a:pPr>
              <a:buNone/>
            </a:pPr>
            <a:r>
              <a:rPr lang="en-IN" dirty="0" smtClean="0"/>
              <a:t>2.To make GUI</a:t>
            </a:r>
          </a:p>
          <a:p>
            <a:pPr>
              <a:buNone/>
            </a:pPr>
            <a:r>
              <a:rPr lang="en-IN" dirty="0" smtClean="0"/>
              <a:t>3.In writing business logic</a:t>
            </a:r>
          </a:p>
          <a:p>
            <a:pPr>
              <a:buNone/>
            </a:pPr>
            <a:r>
              <a:rPr lang="en-IN" dirty="0" smtClean="0"/>
              <a:t>4.Deprecated</a:t>
            </a:r>
          </a:p>
          <a:p>
            <a:pPr>
              <a:buNone/>
            </a:pPr>
            <a:r>
              <a:rPr lang="en-IN" dirty="0" smtClean="0"/>
              <a:t>5.None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If the request </a:t>
            </a:r>
            <a:r>
              <a:rPr lang="en-IN" dirty="0" err="1"/>
              <a:t>url</a:t>
            </a:r>
            <a:r>
              <a:rPr lang="en-IN" dirty="0"/>
              <a:t> is: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u="sng" dirty="0">
                <a:hlinkClick r:id="rId2"/>
              </a:rPr>
              <a:t>http://localhost:8080/webdemos/MyServlet?name=sam</a:t>
            </a:r>
            <a:endParaRPr lang="en-IN" dirty="0"/>
          </a:p>
          <a:p>
            <a:pPr>
              <a:buNone/>
            </a:pPr>
            <a:r>
              <a:rPr lang="en-IN" dirty="0"/>
              <a:t>	inside the </a:t>
            </a:r>
            <a:r>
              <a:rPr lang="en-IN" dirty="0" err="1"/>
              <a:t>servlet</a:t>
            </a:r>
            <a:r>
              <a:rPr lang="en-IN" dirty="0"/>
              <a:t> the statement </a:t>
            </a:r>
            <a:r>
              <a:rPr lang="en-IN" dirty="0" err="1"/>
              <a:t>request.getParameter</a:t>
            </a:r>
            <a:r>
              <a:rPr lang="en-IN" dirty="0"/>
              <a:t>(“username”)</a:t>
            </a:r>
          </a:p>
          <a:p>
            <a:pPr>
              <a:buNone/>
            </a:pPr>
            <a:r>
              <a:rPr lang="en-IN" dirty="0"/>
              <a:t>	prints ____________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a	null</a:t>
            </a:r>
          </a:p>
          <a:p>
            <a:pPr>
              <a:buNone/>
            </a:pPr>
            <a:r>
              <a:rPr lang="en-IN" dirty="0"/>
              <a:t>b	</a:t>
            </a:r>
            <a:r>
              <a:rPr lang="en-IN" dirty="0" err="1"/>
              <a:t>sam</a:t>
            </a:r>
            <a:endParaRPr lang="en-IN" dirty="0"/>
          </a:p>
          <a:p>
            <a:pPr>
              <a:buNone/>
            </a:pPr>
            <a:r>
              <a:rPr lang="en-IN" dirty="0"/>
              <a:t>c	</a:t>
            </a:r>
            <a:r>
              <a:rPr lang="en-IN" dirty="0" smtClean="0"/>
              <a:t>error</a:t>
            </a:r>
          </a:p>
          <a:p>
            <a:pPr>
              <a:buNone/>
            </a:pPr>
            <a:r>
              <a:rPr lang="en-US" dirty="0" smtClean="0"/>
              <a:t>D    username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in html &lt;form action=”h1”&gt;&lt;/form&gt;</a:t>
            </a:r>
          </a:p>
          <a:p>
            <a:pPr>
              <a:buNone/>
            </a:pPr>
            <a:r>
              <a:rPr lang="en-IN" dirty="0"/>
              <a:t>	Executes which of the following methods</a:t>
            </a:r>
          </a:p>
          <a:p>
            <a:pPr>
              <a:buNone/>
            </a:pPr>
            <a:r>
              <a:rPr lang="en-IN" dirty="0"/>
              <a:t>	A	</a:t>
            </a:r>
            <a:r>
              <a:rPr lang="en-IN" dirty="0" err="1"/>
              <a:t>doPost</a:t>
            </a:r>
            <a:r>
              <a:rPr lang="en-IN" dirty="0"/>
              <a:t> 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B	</a:t>
            </a:r>
            <a:r>
              <a:rPr lang="en-IN" dirty="0" err="1">
                <a:solidFill>
                  <a:srgbClr val="FF0000"/>
                </a:solidFill>
              </a:rPr>
              <a:t>doGet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/>
              <a:t>	C	</a:t>
            </a:r>
            <a:r>
              <a:rPr lang="en-IN" dirty="0" err="1"/>
              <a:t>doTrace</a:t>
            </a:r>
            <a:endParaRPr lang="en-IN" dirty="0"/>
          </a:p>
          <a:p>
            <a:pPr>
              <a:buNone/>
            </a:pPr>
            <a:r>
              <a:rPr lang="en-IN" dirty="0"/>
              <a:t>	D	</a:t>
            </a:r>
            <a:r>
              <a:rPr lang="en-IN" dirty="0" err="1"/>
              <a:t>doDelete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&lt;% </a:t>
            </a:r>
            <a:r>
              <a:rPr lang="en-IN" dirty="0" err="1"/>
              <a:t>int</a:t>
            </a:r>
            <a:r>
              <a:rPr lang="en-IN" dirty="0"/>
              <a:t> x=10; %&gt;   ------1</a:t>
            </a:r>
          </a:p>
          <a:p>
            <a:pPr>
              <a:buNone/>
            </a:pPr>
            <a:r>
              <a:rPr lang="en-IN" dirty="0"/>
              <a:t>&lt;% ++x; %&gt;       -------2</a:t>
            </a:r>
          </a:p>
          <a:p>
            <a:pPr>
              <a:buNone/>
            </a:pPr>
            <a:r>
              <a:rPr lang="en-IN" dirty="0"/>
              <a:t>&lt;%= x%&gt;    ------------3</a:t>
            </a:r>
          </a:p>
          <a:p>
            <a:pPr>
              <a:buNone/>
            </a:pPr>
            <a:r>
              <a:rPr lang="en-IN" dirty="0"/>
              <a:t>What is the output if the above code in a </a:t>
            </a:r>
            <a:r>
              <a:rPr lang="en-IN" dirty="0" err="1"/>
              <a:t>jsp</a:t>
            </a:r>
            <a:r>
              <a:rPr lang="en-IN" dirty="0"/>
              <a:t> is executed thrice.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A	11 , 11, 11</a:t>
            </a:r>
          </a:p>
          <a:p>
            <a:pPr>
              <a:buNone/>
            </a:pPr>
            <a:r>
              <a:rPr lang="en-IN" dirty="0"/>
              <a:t>B	11,12,13</a:t>
            </a:r>
          </a:p>
          <a:p>
            <a:pPr>
              <a:buNone/>
            </a:pPr>
            <a:r>
              <a:rPr lang="en-IN" dirty="0"/>
              <a:t>C	x is not accessible in statements 2 and  3</a:t>
            </a:r>
          </a:p>
          <a:p>
            <a:pPr>
              <a:buNone/>
            </a:pPr>
            <a:r>
              <a:rPr lang="en-IN" dirty="0"/>
              <a:t>D	Statement 3 has error, there should be a semicolon.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&lt;%! </a:t>
            </a:r>
            <a:r>
              <a:rPr lang="en-IN" dirty="0" err="1"/>
              <a:t>int</a:t>
            </a:r>
            <a:r>
              <a:rPr lang="en-IN" dirty="0"/>
              <a:t> x=10; %&gt;   ------1</a:t>
            </a:r>
          </a:p>
          <a:p>
            <a:pPr>
              <a:buNone/>
            </a:pPr>
            <a:r>
              <a:rPr lang="en-IN" dirty="0"/>
              <a:t>&lt;% ++x; %&gt;       -------2</a:t>
            </a:r>
          </a:p>
          <a:p>
            <a:pPr>
              <a:buNone/>
            </a:pPr>
            <a:r>
              <a:rPr lang="en-IN" dirty="0"/>
              <a:t>&lt;%= x%&gt;    ------------3</a:t>
            </a:r>
          </a:p>
          <a:p>
            <a:pPr>
              <a:buNone/>
            </a:pPr>
            <a:r>
              <a:rPr lang="en-IN" dirty="0"/>
              <a:t>What is the output if the above code in a </a:t>
            </a:r>
            <a:r>
              <a:rPr lang="en-IN" dirty="0" err="1"/>
              <a:t>jsp</a:t>
            </a:r>
            <a:r>
              <a:rPr lang="en-IN" dirty="0"/>
              <a:t> is executed thrice.</a:t>
            </a:r>
          </a:p>
          <a:p>
            <a:pPr>
              <a:buNone/>
            </a:pPr>
            <a:r>
              <a:rPr lang="en-IN" dirty="0"/>
              <a:t>A	11 , 11, 11</a:t>
            </a:r>
          </a:p>
          <a:p>
            <a:pPr>
              <a:buNone/>
            </a:pPr>
            <a:r>
              <a:rPr lang="en-IN" dirty="0"/>
              <a:t>B	11,12,13</a:t>
            </a:r>
          </a:p>
          <a:p>
            <a:pPr>
              <a:buNone/>
            </a:pPr>
            <a:r>
              <a:rPr lang="en-IN" dirty="0"/>
              <a:t>C	x is not accessible in statements 2 and  3</a:t>
            </a:r>
          </a:p>
          <a:p>
            <a:pPr>
              <a:buNone/>
            </a:pPr>
            <a:r>
              <a:rPr lang="en-IN" dirty="0"/>
              <a:t>D	Statement 3 has error, there should be a semicolon.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&lt;% </a:t>
            </a:r>
            <a:r>
              <a:rPr lang="en-IN" dirty="0" err="1"/>
              <a:t>int</a:t>
            </a:r>
            <a:r>
              <a:rPr lang="en-IN" dirty="0"/>
              <a:t> x=12; %&gt;</a:t>
            </a:r>
          </a:p>
          <a:p>
            <a:pPr>
              <a:buNone/>
            </a:pPr>
            <a:r>
              <a:rPr lang="en-IN" dirty="0"/>
              <a:t>&lt;%! </a:t>
            </a:r>
            <a:r>
              <a:rPr lang="en-IN" dirty="0" err="1"/>
              <a:t>int</a:t>
            </a:r>
            <a:r>
              <a:rPr lang="en-IN" dirty="0"/>
              <a:t> f1(){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out.println</a:t>
            </a:r>
            <a:r>
              <a:rPr lang="en-IN" dirty="0"/>
              <a:t>(x);</a:t>
            </a:r>
          </a:p>
          <a:p>
            <a:pPr>
              <a:buNone/>
            </a:pPr>
            <a:r>
              <a:rPr lang="en-IN" dirty="0"/>
              <a:t>%&gt;</a:t>
            </a:r>
          </a:p>
          <a:p>
            <a:pPr>
              <a:buNone/>
            </a:pPr>
            <a:r>
              <a:rPr lang="en-IN" dirty="0"/>
              <a:t>Output: ?</a:t>
            </a:r>
          </a:p>
          <a:p>
            <a:pPr>
              <a:buNone/>
            </a:pPr>
            <a:r>
              <a:rPr lang="en-IN" dirty="0"/>
              <a:t>A	12</a:t>
            </a:r>
          </a:p>
          <a:p>
            <a:pPr>
              <a:buNone/>
            </a:pPr>
            <a:r>
              <a:rPr lang="en-IN" dirty="0"/>
              <a:t>B	error because x is not accessible</a:t>
            </a:r>
          </a:p>
          <a:p>
            <a:pPr>
              <a:buNone/>
            </a:pPr>
            <a:r>
              <a:rPr lang="en-IN" dirty="0"/>
              <a:t>C</a:t>
            </a:r>
            <a:r>
              <a:rPr lang="en-IN" dirty="0">
                <a:solidFill>
                  <a:srgbClr val="FF0000"/>
                </a:solidFill>
              </a:rPr>
              <a:t>	error because out is not accessible</a:t>
            </a:r>
          </a:p>
          <a:p>
            <a:pPr>
              <a:buNone/>
            </a:pPr>
            <a:r>
              <a:rPr lang="en-IN" dirty="0"/>
              <a:t>D  </a:t>
            </a:r>
            <a:r>
              <a:rPr lang="en-IN" dirty="0" smtClean="0"/>
              <a:t>error </a:t>
            </a:r>
            <a:r>
              <a:rPr lang="en-IN" dirty="0"/>
              <a:t>because out not declared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633670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/>
              <a:t>&lt;% </a:t>
            </a:r>
            <a:r>
              <a:rPr lang="en-IN" dirty="0" err="1"/>
              <a:t>int</a:t>
            </a:r>
            <a:r>
              <a:rPr lang="en-IN" dirty="0"/>
              <a:t> x=12; </a:t>
            </a:r>
          </a:p>
          <a:p>
            <a:pPr>
              <a:buNone/>
            </a:pPr>
            <a:r>
              <a:rPr lang="en-IN" dirty="0" err="1"/>
              <a:t>out.println</a:t>
            </a:r>
            <a:r>
              <a:rPr lang="en-IN" dirty="0"/>
              <a:t>(x);</a:t>
            </a:r>
          </a:p>
          <a:p>
            <a:pPr>
              <a:buNone/>
            </a:pPr>
            <a:r>
              <a:rPr lang="en-IN" dirty="0"/>
              <a:t>%&gt; gets translated to.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A	public void _</a:t>
            </a:r>
            <a:r>
              <a:rPr lang="en-IN" dirty="0" err="1">
                <a:solidFill>
                  <a:srgbClr val="FF0000"/>
                </a:solidFill>
              </a:rPr>
              <a:t>jspService</a:t>
            </a:r>
            <a:r>
              <a:rPr lang="en-IN" dirty="0">
                <a:solidFill>
                  <a:srgbClr val="FF0000"/>
                </a:solidFill>
              </a:rPr>
              <a:t>(some code){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x=12;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PrintWriter</a:t>
            </a:r>
            <a:r>
              <a:rPr lang="en-IN" dirty="0">
                <a:solidFill>
                  <a:srgbClr val="FF0000"/>
                </a:solidFill>
              </a:rPr>
              <a:t> out=</a:t>
            </a:r>
            <a:r>
              <a:rPr lang="en-IN" dirty="0" err="1">
                <a:solidFill>
                  <a:srgbClr val="FF0000"/>
                </a:solidFill>
              </a:rPr>
              <a:t>response.getWriter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out.print</a:t>
            </a:r>
            <a:r>
              <a:rPr lang="en-IN" dirty="0">
                <a:solidFill>
                  <a:srgbClr val="FF0000"/>
                </a:solidFill>
              </a:rPr>
              <a:t>(x</a:t>
            </a:r>
            <a:r>
              <a:rPr lang="en-IN" dirty="0" smtClean="0">
                <a:solidFill>
                  <a:srgbClr val="FF0000"/>
                </a:solidFill>
              </a:rPr>
              <a:t>);}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B	</a:t>
            </a:r>
            <a:r>
              <a:rPr lang="en-IN" dirty="0" err="1"/>
              <a:t>int</a:t>
            </a:r>
            <a:r>
              <a:rPr lang="en-IN" dirty="0"/>
              <a:t> x=12;</a:t>
            </a:r>
          </a:p>
          <a:p>
            <a:pPr>
              <a:buNone/>
            </a:pPr>
            <a:r>
              <a:rPr lang="en-IN" dirty="0"/>
              <a:t>public void _</a:t>
            </a:r>
            <a:r>
              <a:rPr lang="en-IN" dirty="0" err="1"/>
              <a:t>jspService</a:t>
            </a:r>
            <a:r>
              <a:rPr lang="en-IN" dirty="0"/>
              <a:t>(some code){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PrintWriter</a:t>
            </a:r>
            <a:r>
              <a:rPr lang="en-IN" dirty="0"/>
              <a:t> out=</a:t>
            </a:r>
            <a:r>
              <a:rPr lang="en-IN" dirty="0" err="1"/>
              <a:t>response.getWriter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out.print</a:t>
            </a:r>
            <a:r>
              <a:rPr lang="en-IN" dirty="0"/>
              <a:t>(x);}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C</a:t>
            </a:r>
            <a:endParaRPr lang="en-IN" dirty="0"/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x=12;</a:t>
            </a:r>
          </a:p>
          <a:p>
            <a:pPr>
              <a:buNone/>
            </a:pPr>
            <a:r>
              <a:rPr lang="en-IN" dirty="0"/>
              <a:t>public void </a:t>
            </a:r>
            <a:r>
              <a:rPr lang="en-IN" dirty="0" err="1"/>
              <a:t>jspInit</a:t>
            </a:r>
            <a:r>
              <a:rPr lang="en-IN" dirty="0"/>
              <a:t>(){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PrintWriter</a:t>
            </a:r>
            <a:r>
              <a:rPr lang="en-IN" dirty="0"/>
              <a:t> out=</a:t>
            </a:r>
            <a:r>
              <a:rPr lang="en-IN" dirty="0" err="1"/>
              <a:t>response.getWriter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out.print</a:t>
            </a:r>
            <a:r>
              <a:rPr lang="en-IN" dirty="0"/>
              <a:t>(x);}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JSP is basically used today</a:t>
            </a:r>
          </a:p>
          <a:p>
            <a:pPr>
              <a:buNone/>
            </a:pPr>
            <a:r>
              <a:rPr lang="en-IN" dirty="0" smtClean="0"/>
              <a:t>1.To make controller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2.To make GUI</a:t>
            </a:r>
          </a:p>
          <a:p>
            <a:pPr>
              <a:buNone/>
            </a:pPr>
            <a:r>
              <a:rPr lang="en-IN" dirty="0" smtClean="0"/>
              <a:t>3.In writing business logic</a:t>
            </a:r>
          </a:p>
          <a:p>
            <a:pPr>
              <a:buNone/>
            </a:pPr>
            <a:r>
              <a:rPr lang="en-IN" dirty="0" smtClean="0"/>
              <a:t>4.Deprecated</a:t>
            </a:r>
          </a:p>
          <a:p>
            <a:pPr>
              <a:buNone/>
            </a:pPr>
            <a:r>
              <a:rPr lang="en-IN" dirty="0" smtClean="0"/>
              <a:t>5.None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We must  configure and map all </a:t>
            </a:r>
            <a:r>
              <a:rPr lang="en-IN" dirty="0" err="1" smtClean="0"/>
              <a:t>jsp</a:t>
            </a:r>
            <a:r>
              <a:rPr lang="en-IN" dirty="0" smtClean="0"/>
              <a:t> files into web.xml</a:t>
            </a:r>
          </a:p>
          <a:p>
            <a:pPr>
              <a:buNone/>
            </a:pPr>
            <a:r>
              <a:rPr lang="en-IN" dirty="0" smtClean="0"/>
              <a:t>1.YES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2.NO 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Syntax of </a:t>
            </a:r>
            <a:r>
              <a:rPr lang="en-IN" dirty="0" err="1" smtClean="0"/>
              <a:t>Scriptlet</a:t>
            </a:r>
            <a:r>
              <a:rPr lang="en-IN" dirty="0" smtClean="0"/>
              <a:t> Element </a:t>
            </a:r>
          </a:p>
          <a:p>
            <a:pPr>
              <a:buNone/>
            </a:pPr>
            <a:r>
              <a:rPr lang="en-IN" dirty="0" smtClean="0"/>
              <a:t>1.&lt;% code %&gt;</a:t>
            </a:r>
          </a:p>
          <a:p>
            <a:pPr>
              <a:buNone/>
            </a:pPr>
            <a:r>
              <a:rPr lang="en-IN" dirty="0" smtClean="0"/>
              <a:t>2. &lt;@</a:t>
            </a:r>
            <a:r>
              <a:rPr lang="en-IN" dirty="0" err="1" smtClean="0"/>
              <a:t>jsp</a:t>
            </a:r>
            <a:r>
              <a:rPr lang="en-IN" dirty="0" smtClean="0"/>
              <a:t> code %&gt;</a:t>
            </a:r>
          </a:p>
          <a:p>
            <a:pPr>
              <a:buNone/>
            </a:pPr>
            <a:r>
              <a:rPr lang="en-IN" dirty="0" smtClean="0"/>
              <a:t>3. &lt;</a:t>
            </a:r>
            <a:r>
              <a:rPr lang="en-IN" dirty="0" err="1" smtClean="0"/>
              <a:t>jsp</a:t>
            </a:r>
            <a:r>
              <a:rPr lang="en-IN" dirty="0" smtClean="0"/>
              <a:t>: </a:t>
            </a:r>
            <a:r>
              <a:rPr lang="en-IN" dirty="0" err="1" smtClean="0"/>
              <a:t>scriptlet</a:t>
            </a:r>
            <a:r>
              <a:rPr lang="en-IN" dirty="0" smtClean="0"/>
              <a:t> code /&gt;</a:t>
            </a:r>
          </a:p>
          <a:p>
            <a:pPr>
              <a:buNone/>
            </a:pPr>
            <a:r>
              <a:rPr lang="en-IN" dirty="0" smtClean="0"/>
              <a:t>4. &lt;%</a:t>
            </a:r>
            <a:r>
              <a:rPr lang="en-IN" dirty="0" err="1" smtClean="0"/>
              <a:t>jsp</a:t>
            </a:r>
            <a:r>
              <a:rPr lang="en-IN" dirty="0" smtClean="0"/>
              <a:t> code %&gt; 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RVK................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1288</Words>
  <Application>Microsoft Office PowerPoint</Application>
  <PresentationFormat>On-screen Show (4:3)</PresentationFormat>
  <Paragraphs>404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Servlets &amp; JSP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JSP comments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RADHA</dc:creator>
  <cp:lastModifiedBy>RADHA</cp:lastModifiedBy>
  <cp:revision>16</cp:revision>
  <dcterms:created xsi:type="dcterms:W3CDTF">2013-08-09T07:34:33Z</dcterms:created>
  <dcterms:modified xsi:type="dcterms:W3CDTF">2013-08-23T10:15:05Z</dcterms:modified>
</cp:coreProperties>
</file>