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AB00-97B7-44B6-B89F-E96035354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0A1B-5960-4B93-872D-6EA05608D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2BC4-9C21-42CD-ABFA-06E0B8ED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F5D0-B323-4C16-8840-28CC07C9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99F7-19A2-41AE-88DB-E05D0055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64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55D9-5CE2-455D-87D5-C7FB20D8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9C1A7-38F7-4144-AC3F-43BEF756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269F-5FE5-4934-99EA-051459A0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0970-4E86-4BC4-B412-D33C452A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9CBD-45C3-44CA-AF12-D9F8656B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20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D4077-F95A-411B-A102-15F7A0D1D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82630-B4A0-4D68-9B98-65341133F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1FD4-C64B-4C1E-A64D-9959EDD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20C6-2822-4D07-9EDF-35D566C1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52E6-34E2-4982-8C01-50EF8325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91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487C-55F8-4328-9E44-C346C27F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5668-E3FC-433F-9D41-74CAEE47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0DDA-ED60-47C9-85F8-5DE70737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94DF-3436-4BFA-80F3-EE37013A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A338-774B-496A-B67F-2B8BFBCE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9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1A0B-0FBC-4F69-ABDE-BC5B2E78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868C9-7E29-4FC7-AE5E-A9BF675B7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6310-E216-4959-A5EE-251FBEE2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2590-7BDC-44B2-BBA0-27A447BB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353B-417A-49B4-88F3-091F13C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0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AB09-7DFA-42C9-B179-E3D83DCA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DFEE-7559-4B5A-A1B8-66231D1B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A738E-FB78-4E24-93A7-2E1EBD820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8211-98A0-46CF-9D52-D11B9B89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C71DD-2651-44F9-8E67-C8463244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9A211-1820-435B-BB17-7B61D858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52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B58C-C271-441A-BE41-7F0D983B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F44F-0E91-49AB-A413-3D0E3EFD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0FB35-05A1-4E75-9CC2-B4D8730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4E73C-398F-4DA5-8BDE-40CF1C61E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D38A9-47A1-4070-8A4D-40FB6E479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BFFDD-4EE4-4739-8BA2-6C3DE3BF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7BE4F-7294-49C8-B99B-910C4E2D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744EF-2000-4EB0-8366-BECE080F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40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72FA-0D01-466D-9E13-E8E564AA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029C2-37CF-4E11-B8B9-6BD49994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61135-7633-438F-9EB6-B7C084E3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0F8D9-2BE2-4D46-BD63-F10A475C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76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F1E5B-5A64-416C-89FD-1E743BF3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5B455-D69A-4CDD-B5F8-C97FEA4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CF011-6829-4F81-859E-E8E18BA5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8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BD94-5A06-4E0B-9942-8D8B28D0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E7E8-5E5C-4582-8896-34D58D55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39EB4-D017-4AFD-86C8-5893F24E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DAA0C-D317-45AB-BA2B-5357BDF3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54E1-C8C0-4A4A-8983-9CAD1513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A8B2-04C9-4021-8C49-4D6AFC7C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1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339F-6BF7-4BFB-B49A-72B10B88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01238-E892-493D-86AC-2FB9E7346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0CF5E-9ADE-4A9D-9B8C-177E80BB5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5307-8C12-4DB7-ABAF-FC5090E0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32C35-B783-42CE-94C7-21DF4411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A309A-6862-46B1-8D5E-B807A8C0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9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BE0C9-A0F3-4685-8288-4D0C1F14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F7501-BF83-4CFA-983B-38DB25D4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7CDC-C955-4D37-90E1-9A2249175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A4AA-CB8E-46C6-A922-3F62CB4FCD84}" type="datetimeFigureOut">
              <a:rPr lang="en-IN" smtClean="0"/>
              <a:t>24-09-2021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F19F-ADB7-4DAB-B02E-463FB3EDC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49AB-CCFE-41BB-8181-EA8868FDC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D040-CF89-4FED-A6BC-BB867D65D5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82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26E5-2CBD-4BEA-AC39-3EBD52AC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DC67-2588-4206-94AE-5D5837244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03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975520-ACF0-4039-9FFD-B348D25D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80975"/>
            <a:ext cx="100012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3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DC29CE-31E3-46FB-9D26-7FBEE04A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933450"/>
            <a:ext cx="100012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5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233597-9101-4E86-A9A5-FF1870D4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-100542"/>
            <a:ext cx="8206280" cy="69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E0FE4-58A4-4BD9-9DC8-AAFF931B0AEE}"/>
              </a:ext>
            </a:extLst>
          </p:cNvPr>
          <p:cNvSpPr txBox="1"/>
          <p:nvPr/>
        </p:nvSpPr>
        <p:spPr>
          <a:xfrm>
            <a:off x="1181101" y="320457"/>
            <a:ext cx="9144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Kafka excels at the following areas:</a:t>
            </a:r>
          </a:p>
          <a:p>
            <a:r>
              <a:rPr lang="en-US" sz="2800" dirty="0"/>
              <a:t>Excellent horizontal scalability: Kafka can easily scale to 100 message brokers and millions of messages per second.</a:t>
            </a:r>
          </a:p>
          <a:p>
            <a:r>
              <a:rPr lang="en-US" sz="2800" dirty="0"/>
              <a:t>High performance: latency could be less than 10ms, which can be considered as real-time.</a:t>
            </a:r>
          </a:p>
          <a:p>
            <a:r>
              <a:rPr lang="en-US" sz="2800" dirty="0"/>
              <a:t>Highly trusted: the technology is trusted by many top tech companies such as LinkedIn, Airbnb, and Netflix.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8028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718BA8-5556-454D-B788-DE14D077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497"/>
            <a:ext cx="12192000" cy="63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 V krishna</dc:creator>
  <cp:lastModifiedBy>Radha V krishna</cp:lastModifiedBy>
  <cp:revision>1</cp:revision>
  <dcterms:created xsi:type="dcterms:W3CDTF">2021-09-24T04:13:59Z</dcterms:created>
  <dcterms:modified xsi:type="dcterms:W3CDTF">2021-09-24T04:18:23Z</dcterms:modified>
</cp:coreProperties>
</file>