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BB"/>
    <a:srgbClr val="36A7DF"/>
    <a:srgbClr val="604695"/>
    <a:srgbClr val="153D89"/>
    <a:srgbClr val="1D225A"/>
    <a:srgbClr val="009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6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1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6C213-7F0E-D547-8DDB-FD50ADD2E5E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10491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91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1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1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2DFBB-13E8-C346-899C-673BA2FDA1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2097153" name="Picture 7" descr="A picture containing food, drawing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1909" y="637496"/>
            <a:ext cx="1440000" cy="922646"/>
          </a:xfrm>
          <a:prstGeom prst="rect">
            <a:avLst/>
          </a:prstGeom>
        </p:spPr>
      </p:pic>
      <p:sp>
        <p:nvSpPr>
          <p:cNvPr id="1048581" name="TextBox 8"/>
          <p:cNvSpPr txBox="1"/>
          <p:nvPr userDrawn="1"/>
        </p:nvSpPr>
        <p:spPr>
          <a:xfrm>
            <a:off x="630091" y="610060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153D89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153D89"/>
              </a:solidFill>
              <a:latin typeface="Montserrat Medium" pitchFamily="2" charset="77"/>
            </a:endParaRPr>
          </a:p>
        </p:txBody>
      </p:sp>
      <p:pic>
        <p:nvPicPr>
          <p:cNvPr id="2097154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582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260475" y="1186249"/>
            <a:ext cx="5152682" cy="2125276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600"/>
              </a:lnSpc>
              <a:spcBef>
                <a:spcPts val="0"/>
              </a:spcBef>
              <a:defRPr sz="42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Presentation </a:t>
            </a:r>
            <a:br>
              <a:rPr lang="en-GB" dirty="0"/>
            </a:br>
            <a:r>
              <a:rPr lang="en-GB" dirty="0"/>
              <a:t>title to go here</a:t>
            </a:r>
            <a:endParaRPr lang="en-US" dirty="0"/>
          </a:p>
        </p:txBody>
      </p:sp>
      <p:sp>
        <p:nvSpPr>
          <p:cNvPr id="1048583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273175" y="3671887"/>
            <a:ext cx="5140325" cy="759600"/>
          </a:xfrm>
        </p:spPr>
        <p:txBody>
          <a:bodyPr lIns="0" tIns="0" rIns="0" bIns="0">
            <a:noAutofit/>
          </a:bodyPr>
          <a:lstStyle>
            <a:lvl1pPr>
              <a:lnSpc>
                <a:spcPts val="2900"/>
              </a:lnSpc>
              <a:spcBef>
                <a:spcPts val="0"/>
              </a:spcBef>
              <a:defRPr sz="24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Sub title to go here, it can</a:t>
            </a:r>
            <a:br>
              <a:rPr lang="en-GB" dirty="0"/>
            </a:br>
            <a:r>
              <a:rPr lang="en-GB" dirty="0"/>
              <a:t>run across two lines</a:t>
            </a:r>
            <a:endParaRPr lang="en-US" dirty="0"/>
          </a:p>
        </p:txBody>
      </p:sp>
      <p:sp>
        <p:nvSpPr>
          <p:cNvPr id="1048584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260475" y="4700588"/>
            <a:ext cx="650387" cy="475200"/>
          </a:xfrm>
        </p:spPr>
        <p:txBody>
          <a:bodyPr lIns="0" tIns="0" rIns="0" bIns="0">
            <a:normAutofit/>
          </a:bodyPr>
          <a:lstStyle>
            <a:lvl1pPr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Date:</a:t>
            </a:r>
            <a:endParaRPr lang="en-US" dirty="0"/>
          </a:p>
        </p:txBody>
      </p:sp>
      <p:sp>
        <p:nvSpPr>
          <p:cNvPr id="104858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934309" y="4700588"/>
            <a:ext cx="2368060" cy="475200"/>
          </a:xfrm>
        </p:spPr>
        <p:txBody>
          <a:bodyPr lIns="0" tIns="0" rIns="0" bIns="0">
            <a:normAutofit/>
          </a:bodyPr>
          <a:lstStyle>
            <a:lvl1pPr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DD/MM/YYYY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9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9060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906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50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9062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pic>
        <p:nvPicPr>
          <p:cNvPr id="2097251" name="Picture 2" descr="A close up of a building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5220" y="1865963"/>
            <a:ext cx="5357647" cy="3960000"/>
          </a:xfrm>
          <a:prstGeom prst="rect">
            <a:avLst/>
          </a:prstGeom>
        </p:spPr>
      </p:pic>
      <p:sp>
        <p:nvSpPr>
          <p:cNvPr id="104906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958956" y="1971148"/>
            <a:ext cx="4674326" cy="302577"/>
          </a:xfrm>
        </p:spPr>
        <p:txBody>
          <a:bodyPr lIns="432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6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962425" y="2326586"/>
            <a:ext cx="4674326" cy="456680"/>
          </a:xfrm>
        </p:spPr>
        <p:txBody>
          <a:bodyPr lIns="432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6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966710" y="2962187"/>
            <a:ext cx="4674326" cy="302577"/>
          </a:xfrm>
        </p:spPr>
        <p:txBody>
          <a:bodyPr lIns="432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6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974021" y="3317625"/>
            <a:ext cx="4674326" cy="456680"/>
          </a:xfrm>
        </p:spPr>
        <p:txBody>
          <a:bodyPr lIns="432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6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981705" y="3926398"/>
            <a:ext cx="4674326" cy="302577"/>
          </a:xfrm>
        </p:spPr>
        <p:txBody>
          <a:bodyPr lIns="432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6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85174" y="4281836"/>
            <a:ext cx="4674326" cy="456680"/>
          </a:xfrm>
        </p:spPr>
        <p:txBody>
          <a:bodyPr lIns="432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6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5981705" y="4918454"/>
            <a:ext cx="4674326" cy="302577"/>
          </a:xfrm>
        </p:spPr>
        <p:txBody>
          <a:bodyPr lIns="432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7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985174" y="5273892"/>
            <a:ext cx="4674326" cy="456680"/>
          </a:xfrm>
        </p:spPr>
        <p:txBody>
          <a:bodyPr lIns="432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71" name="TextBox 5"/>
          <p:cNvSpPr txBox="1"/>
          <p:nvPr userDrawn="1"/>
        </p:nvSpPr>
        <p:spPr>
          <a:xfrm>
            <a:off x="2762645" y="4077434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9072" name="TextBox 23"/>
          <p:cNvSpPr txBox="1"/>
          <p:nvPr userDrawn="1"/>
        </p:nvSpPr>
        <p:spPr>
          <a:xfrm>
            <a:off x="2762645" y="5036304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4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9073" name="TextBox 24"/>
          <p:cNvSpPr txBox="1"/>
          <p:nvPr userDrawn="1"/>
        </p:nvSpPr>
        <p:spPr>
          <a:xfrm>
            <a:off x="2762645" y="3112553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2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9074" name="TextBox 25"/>
          <p:cNvSpPr txBox="1"/>
          <p:nvPr userDrawn="1"/>
        </p:nvSpPr>
        <p:spPr>
          <a:xfrm>
            <a:off x="2762645" y="2207162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cxnSp>
        <p:nvCxnSpPr>
          <p:cNvPr id="3145747" name="Straight Connector 28"/>
          <p:cNvCxnSpPr>
            <a:cxnSpLocks/>
          </p:cNvCxnSpPr>
          <p:nvPr userDrawn="1"/>
        </p:nvCxnSpPr>
        <p:spPr>
          <a:xfrm>
            <a:off x="4145056" y="2851994"/>
            <a:ext cx="6503290" cy="0"/>
          </a:xfrm>
          <a:prstGeom prst="line">
            <a:avLst/>
          </a:prstGeom>
          <a:ln w="12700" cap="rnd">
            <a:solidFill>
              <a:srgbClr val="153D8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8" name="Straight Connector 31"/>
          <p:cNvCxnSpPr>
            <a:cxnSpLocks/>
          </p:cNvCxnSpPr>
          <p:nvPr userDrawn="1"/>
        </p:nvCxnSpPr>
        <p:spPr>
          <a:xfrm>
            <a:off x="4771609" y="3848194"/>
            <a:ext cx="5887891" cy="0"/>
          </a:xfrm>
          <a:prstGeom prst="line">
            <a:avLst/>
          </a:prstGeom>
          <a:ln w="12700" cap="rnd">
            <a:solidFill>
              <a:srgbClr val="153D8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Straight Connector 32"/>
          <p:cNvCxnSpPr>
            <a:cxnSpLocks/>
          </p:cNvCxnSpPr>
          <p:nvPr userDrawn="1"/>
        </p:nvCxnSpPr>
        <p:spPr>
          <a:xfrm>
            <a:off x="5425950" y="4821590"/>
            <a:ext cx="5233550" cy="0"/>
          </a:xfrm>
          <a:prstGeom prst="line">
            <a:avLst/>
          </a:prstGeom>
          <a:ln w="12700" cap="rnd">
            <a:solidFill>
              <a:srgbClr val="153D8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75" name="TextBox 34"/>
          <p:cNvSpPr txBox="1"/>
          <p:nvPr userDrawn="1"/>
        </p:nvSpPr>
        <p:spPr>
          <a:xfrm>
            <a:off x="630091" y="627267"/>
            <a:ext cx="6024282" cy="547394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600" b="1" i="0" dirty="0">
                <a:solidFill>
                  <a:srgbClr val="00B1BB"/>
                </a:solidFill>
                <a:latin typeface="Montserrat" pitchFamily="2" charset="77"/>
              </a:rPr>
              <a:t>Problem</a:t>
            </a:r>
          </a:p>
        </p:txBody>
      </p:sp>
      <p:sp>
        <p:nvSpPr>
          <p:cNvPr id="1049076" name="TextBox 35"/>
          <p:cNvSpPr txBox="1"/>
          <p:nvPr userDrawn="1"/>
        </p:nvSpPr>
        <p:spPr>
          <a:xfrm>
            <a:off x="629819" y="1194692"/>
            <a:ext cx="6024282" cy="3510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 b="1" i="0" dirty="0">
                <a:solidFill>
                  <a:srgbClr val="153D89"/>
                </a:solidFill>
                <a:latin typeface="Montserrat SemiBold" pitchFamily="2" charset="77"/>
              </a:rPr>
              <a:t>Career development has halted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illars of developm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val 8"/>
          <p:cNvSpPr>
            <a:spLocks noChangeAspect="1"/>
          </p:cNvSpPr>
          <p:nvPr userDrawn="1"/>
        </p:nvSpPr>
        <p:spPr>
          <a:xfrm>
            <a:off x="1740718" y="1620814"/>
            <a:ext cx="504000" cy="504000"/>
          </a:xfrm>
          <a:prstGeom prst="ellipse">
            <a:avLst/>
          </a:prstGeom>
          <a:solidFill>
            <a:srgbClr val="153D8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9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65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5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70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660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661" name="TextBox 35"/>
          <p:cNvSpPr txBox="1"/>
          <p:nvPr userDrawn="1"/>
        </p:nvSpPr>
        <p:spPr>
          <a:xfrm>
            <a:off x="1740719" y="1739464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153D89"/>
                </a:solidFill>
                <a:latin typeface="Montserrat" pitchFamily="2" charset="77"/>
              </a:rPr>
              <a:t>1</a:t>
            </a:r>
          </a:p>
        </p:txBody>
      </p:sp>
      <p:pic>
        <p:nvPicPr>
          <p:cNvPr id="2097171" name="Picture 4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49135" y="2937069"/>
            <a:ext cx="458182" cy="360000"/>
          </a:xfrm>
          <a:prstGeom prst="rect">
            <a:avLst/>
          </a:prstGeom>
        </p:spPr>
      </p:pic>
      <p:pic>
        <p:nvPicPr>
          <p:cNvPr id="2097172" name="Picture 43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60321" y="2954169"/>
            <a:ext cx="458182" cy="360000"/>
          </a:xfrm>
          <a:prstGeom prst="rect">
            <a:avLst/>
          </a:prstGeom>
        </p:spPr>
      </p:pic>
      <p:pic>
        <p:nvPicPr>
          <p:cNvPr id="2097173" name="Picture 44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17322" y="2954169"/>
            <a:ext cx="458182" cy="360000"/>
          </a:xfrm>
          <a:prstGeom prst="rect">
            <a:avLst/>
          </a:prstGeom>
        </p:spPr>
      </p:pic>
      <p:sp>
        <p:nvSpPr>
          <p:cNvPr id="1048662" name="Oval 57"/>
          <p:cNvSpPr>
            <a:spLocks noChangeAspect="1"/>
          </p:cNvSpPr>
          <p:nvPr userDrawn="1"/>
        </p:nvSpPr>
        <p:spPr>
          <a:xfrm>
            <a:off x="4486099" y="1620814"/>
            <a:ext cx="504000" cy="504000"/>
          </a:xfrm>
          <a:prstGeom prst="ellipse">
            <a:avLst/>
          </a:prstGeom>
          <a:solidFill>
            <a:srgbClr val="60469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63" name="TextBox 58"/>
          <p:cNvSpPr txBox="1"/>
          <p:nvPr userDrawn="1"/>
        </p:nvSpPr>
        <p:spPr>
          <a:xfrm>
            <a:off x="4486100" y="1739464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604695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1048664" name="Oval 59"/>
          <p:cNvSpPr>
            <a:spLocks noChangeAspect="1"/>
          </p:cNvSpPr>
          <p:nvPr userDrawn="1"/>
        </p:nvSpPr>
        <p:spPr>
          <a:xfrm>
            <a:off x="7230255" y="1620720"/>
            <a:ext cx="504000" cy="504000"/>
          </a:xfrm>
          <a:prstGeom prst="ellipse">
            <a:avLst/>
          </a:prstGeom>
          <a:solidFill>
            <a:srgbClr val="36A7D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65" name="TextBox 60"/>
          <p:cNvSpPr txBox="1"/>
          <p:nvPr userDrawn="1"/>
        </p:nvSpPr>
        <p:spPr>
          <a:xfrm>
            <a:off x="7230256" y="1739370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36A7DF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1048666" name="Oval 61"/>
          <p:cNvSpPr>
            <a:spLocks noChangeAspect="1"/>
          </p:cNvSpPr>
          <p:nvPr userDrawn="1"/>
        </p:nvSpPr>
        <p:spPr>
          <a:xfrm>
            <a:off x="9977538" y="1614658"/>
            <a:ext cx="504000" cy="504000"/>
          </a:xfrm>
          <a:prstGeom prst="ellipse">
            <a:avLst/>
          </a:prstGeom>
          <a:solidFill>
            <a:srgbClr val="00B1B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67" name="TextBox 62"/>
          <p:cNvSpPr txBox="1"/>
          <p:nvPr userDrawn="1"/>
        </p:nvSpPr>
        <p:spPr>
          <a:xfrm>
            <a:off x="9977539" y="1733308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00B1BB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104866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222686" y="2378075"/>
            <a:ext cx="1489075" cy="1489075"/>
          </a:xfrm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670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016164" y="2377760"/>
            <a:ext cx="1489075" cy="1489075"/>
          </a:xfrm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71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6709237" y="2360268"/>
            <a:ext cx="1489075" cy="1489075"/>
          </a:xfrm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72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9464650" y="2372531"/>
            <a:ext cx="1489075" cy="1489075"/>
          </a:xfrm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35544" y="4195794"/>
            <a:ext cx="2166788" cy="302577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39013" y="4551232"/>
            <a:ext cx="2166788" cy="45668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652794" y="4203403"/>
            <a:ext cx="2166788" cy="302577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656263" y="4558841"/>
            <a:ext cx="2166788" cy="45668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368951" y="4218755"/>
            <a:ext cx="2166788" cy="302577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7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372420" y="4574193"/>
            <a:ext cx="2166788" cy="45668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9186199" y="4231018"/>
            <a:ext cx="2166788" cy="302577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189668" y="4586456"/>
            <a:ext cx="2166788" cy="45668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2" name="Straight Connector 61"/>
          <p:cNvCxnSpPr>
            <a:cxnSpLocks/>
          </p:cNvCxnSpPr>
          <p:nvPr userDrawn="1"/>
        </p:nvCxnSpPr>
        <p:spPr>
          <a:xfrm>
            <a:off x="1427227" y="2711314"/>
            <a:ext cx="9205809" cy="0"/>
          </a:xfrm>
          <a:prstGeom prst="line">
            <a:avLst/>
          </a:prstGeom>
          <a:ln w="28575" cap="rnd">
            <a:solidFill>
              <a:srgbClr val="153D8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8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7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4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89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746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747" name="TextBox 5"/>
          <p:cNvSpPr txBox="1"/>
          <p:nvPr userDrawn="1"/>
        </p:nvSpPr>
        <p:spPr>
          <a:xfrm>
            <a:off x="2762645" y="3950822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748" name="TextBox 24"/>
          <p:cNvSpPr txBox="1"/>
          <p:nvPr userDrawn="1"/>
        </p:nvSpPr>
        <p:spPr>
          <a:xfrm>
            <a:off x="2762645" y="2985941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2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749" name="TextBox 25"/>
          <p:cNvSpPr txBox="1"/>
          <p:nvPr userDrawn="1"/>
        </p:nvSpPr>
        <p:spPr>
          <a:xfrm>
            <a:off x="2762645" y="2080550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75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7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32930" y="1210963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400"/>
              </a:spcAft>
              <a:defRPr sz="20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Intro copy line to go here</a:t>
            </a:r>
            <a:endParaRPr lang="en-US" dirty="0"/>
          </a:p>
        </p:txBody>
      </p:sp>
      <p:sp>
        <p:nvSpPr>
          <p:cNvPr id="10487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33706" y="3681273"/>
            <a:ext cx="1807240" cy="302577"/>
          </a:xfrm>
        </p:spPr>
        <p:txBody>
          <a:bodyPr lIns="180000" tIns="0" rIns="18000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YYYY</a:t>
            </a:r>
          </a:p>
        </p:txBody>
      </p:sp>
      <p:sp>
        <p:nvSpPr>
          <p:cNvPr id="10487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37175" y="4093863"/>
            <a:ext cx="1807240" cy="45668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5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2430237" y="3693255"/>
            <a:ext cx="1807240" cy="302577"/>
          </a:xfrm>
        </p:spPr>
        <p:txBody>
          <a:bodyPr lIns="180000" tIns="0" rIns="18000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YYYY</a:t>
            </a:r>
          </a:p>
        </p:txBody>
      </p:sp>
      <p:sp>
        <p:nvSpPr>
          <p:cNvPr id="104875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433706" y="4105845"/>
            <a:ext cx="1807240" cy="45668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5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4237477" y="3688606"/>
            <a:ext cx="1807240" cy="302577"/>
          </a:xfrm>
        </p:spPr>
        <p:txBody>
          <a:bodyPr lIns="180000" tIns="0" rIns="18000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YYYY</a:t>
            </a:r>
          </a:p>
        </p:txBody>
      </p:sp>
      <p:sp>
        <p:nvSpPr>
          <p:cNvPr id="104875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240946" y="4101196"/>
            <a:ext cx="1807240" cy="45668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5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70022" y="3694559"/>
            <a:ext cx="1807240" cy="302577"/>
          </a:xfrm>
        </p:spPr>
        <p:txBody>
          <a:bodyPr lIns="180000" tIns="0" rIns="18000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YYYY</a:t>
            </a:r>
          </a:p>
        </p:txBody>
      </p:sp>
      <p:sp>
        <p:nvSpPr>
          <p:cNvPr id="104875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073491" y="4107149"/>
            <a:ext cx="1807240" cy="45668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60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883662" y="3701034"/>
            <a:ext cx="1807240" cy="302577"/>
          </a:xfrm>
        </p:spPr>
        <p:txBody>
          <a:bodyPr lIns="180000" tIns="0" rIns="18000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YYYY</a:t>
            </a:r>
          </a:p>
        </p:txBody>
      </p:sp>
      <p:sp>
        <p:nvSpPr>
          <p:cNvPr id="104876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887131" y="4113624"/>
            <a:ext cx="1807240" cy="45668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6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9680079" y="3702543"/>
            <a:ext cx="1807240" cy="302577"/>
          </a:xfrm>
        </p:spPr>
        <p:txBody>
          <a:bodyPr lIns="180000" tIns="0" rIns="180000" bIns="0" anchor="b" anchorCtr="0">
            <a:no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YYYY</a:t>
            </a:r>
          </a:p>
        </p:txBody>
      </p:sp>
      <p:sp>
        <p:nvSpPr>
          <p:cNvPr id="1048763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9683548" y="4115133"/>
            <a:ext cx="1807240" cy="45668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6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6484" y="2032258"/>
            <a:ext cx="1364716" cy="136471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65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2651499" y="2028265"/>
            <a:ext cx="1364716" cy="136471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66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4492453" y="2032258"/>
            <a:ext cx="1364716" cy="136471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67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281345" y="2038563"/>
            <a:ext cx="1364716" cy="136471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68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074578" y="2032640"/>
            <a:ext cx="1364716" cy="136471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69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9883705" y="2028265"/>
            <a:ext cx="1364716" cy="136471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855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85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09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857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858" name="TextBox 5"/>
          <p:cNvSpPr txBox="1"/>
          <p:nvPr userDrawn="1"/>
        </p:nvSpPr>
        <p:spPr>
          <a:xfrm>
            <a:off x="2762645" y="4046358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859" name="TextBox 25"/>
          <p:cNvSpPr txBox="1"/>
          <p:nvPr userDrawn="1"/>
        </p:nvSpPr>
        <p:spPr>
          <a:xfrm>
            <a:off x="2762645" y="2176086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097210" name="Picture 2" descr="A picture containing drawing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33444" y="1868647"/>
            <a:ext cx="4590804" cy="3705078"/>
          </a:xfrm>
          <a:prstGeom prst="rect">
            <a:avLst/>
          </a:prstGeom>
        </p:spPr>
      </p:pic>
      <p:sp>
        <p:nvSpPr>
          <p:cNvPr id="104886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520350" y="2088674"/>
            <a:ext cx="4674326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8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523819" y="2461045"/>
            <a:ext cx="4674326" cy="45668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86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67752" y="2037330"/>
            <a:ext cx="955225" cy="955225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6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20350" y="3296338"/>
            <a:ext cx="4674326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86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523819" y="3668709"/>
            <a:ext cx="4674326" cy="45668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86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567752" y="3244994"/>
            <a:ext cx="955225" cy="955225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6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32930" y="1210963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400"/>
              </a:spcAft>
              <a:defRPr sz="20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Intro copy line to go here</a:t>
            </a:r>
            <a:endParaRPr lang="en-US" dirty="0"/>
          </a:p>
        </p:txBody>
      </p:sp>
      <p:sp>
        <p:nvSpPr>
          <p:cNvPr id="104886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520350" y="4489229"/>
            <a:ext cx="4674326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86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523819" y="4861600"/>
            <a:ext cx="4674326" cy="45668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870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567752" y="4437885"/>
            <a:ext cx="955225" cy="955225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7" name="Oval 6"/>
          <p:cNvSpPr>
            <a:spLocks noChangeAspect="1"/>
          </p:cNvSpPr>
          <p:nvPr userDrawn="1"/>
        </p:nvSpPr>
        <p:spPr>
          <a:xfrm>
            <a:off x="672298" y="1698094"/>
            <a:ext cx="720000" cy="720000"/>
          </a:xfrm>
          <a:prstGeom prst="ellipse">
            <a:avLst/>
          </a:prstGeom>
          <a:solidFill>
            <a:srgbClr val="153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252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907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907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53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9080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pic>
        <p:nvPicPr>
          <p:cNvPr id="2097254" name="Picture 3" descr="A close up of a logo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9582" y="1357932"/>
            <a:ext cx="4331780" cy="5220000"/>
          </a:xfrm>
          <a:prstGeom prst="rect">
            <a:avLst/>
          </a:prstGeom>
        </p:spPr>
      </p:pic>
      <p:sp>
        <p:nvSpPr>
          <p:cNvPr id="1049081" name="TextBox 4"/>
          <p:cNvSpPr txBox="1"/>
          <p:nvPr userDrawn="1"/>
        </p:nvSpPr>
        <p:spPr>
          <a:xfrm>
            <a:off x="672298" y="1890316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9082" name="Oval 23"/>
          <p:cNvSpPr>
            <a:spLocks noChangeAspect="1"/>
          </p:cNvSpPr>
          <p:nvPr userDrawn="1"/>
        </p:nvSpPr>
        <p:spPr>
          <a:xfrm>
            <a:off x="672298" y="2577535"/>
            <a:ext cx="720000" cy="720000"/>
          </a:xfrm>
          <a:prstGeom prst="ellipse">
            <a:avLst/>
          </a:prstGeom>
          <a:solidFill>
            <a:srgbClr val="60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83" name="TextBox 37"/>
          <p:cNvSpPr txBox="1"/>
          <p:nvPr userDrawn="1"/>
        </p:nvSpPr>
        <p:spPr>
          <a:xfrm>
            <a:off x="672298" y="2769757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I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9084" name="Oval 38"/>
          <p:cNvSpPr>
            <a:spLocks noChangeAspect="1"/>
          </p:cNvSpPr>
          <p:nvPr userDrawn="1"/>
        </p:nvSpPr>
        <p:spPr>
          <a:xfrm>
            <a:off x="672298" y="3462540"/>
            <a:ext cx="720000" cy="720000"/>
          </a:xfrm>
          <a:prstGeom prst="ellipse">
            <a:avLst/>
          </a:prstGeom>
          <a:solidFill>
            <a:srgbClr val="36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85" name="TextBox 39"/>
          <p:cNvSpPr txBox="1"/>
          <p:nvPr userDrawn="1"/>
        </p:nvSpPr>
        <p:spPr>
          <a:xfrm>
            <a:off x="672298" y="3654762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9086" name="Oval 40"/>
          <p:cNvSpPr>
            <a:spLocks noChangeAspect="1"/>
          </p:cNvSpPr>
          <p:nvPr userDrawn="1"/>
        </p:nvSpPr>
        <p:spPr>
          <a:xfrm>
            <a:off x="672298" y="4341202"/>
            <a:ext cx="720000" cy="720000"/>
          </a:xfrm>
          <a:prstGeom prst="ellipse">
            <a:avLst/>
          </a:prstGeom>
          <a:solidFill>
            <a:srgbClr val="00B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87" name="TextBox 41"/>
          <p:cNvSpPr txBox="1"/>
          <p:nvPr userDrawn="1"/>
        </p:nvSpPr>
        <p:spPr>
          <a:xfrm>
            <a:off x="672298" y="4533424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I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908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908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392298" y="1728460"/>
            <a:ext cx="4140000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909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395767" y="2100831"/>
            <a:ext cx="4140000" cy="317263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9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392298" y="2577535"/>
            <a:ext cx="4140000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909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95767" y="2949906"/>
            <a:ext cx="4140000" cy="317263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9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03691" y="3470864"/>
            <a:ext cx="4140000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909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407160" y="3843235"/>
            <a:ext cx="4140000" cy="317263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9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403691" y="4364193"/>
            <a:ext cx="4140000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909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07160" y="4736564"/>
            <a:ext cx="4140000" cy="317263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r users desire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68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8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77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688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689" name="TextBox 5"/>
          <p:cNvSpPr txBox="1"/>
          <p:nvPr userDrawn="1"/>
        </p:nvSpPr>
        <p:spPr>
          <a:xfrm>
            <a:off x="2762645" y="4016182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690" name="TextBox 24"/>
          <p:cNvSpPr txBox="1"/>
          <p:nvPr userDrawn="1"/>
        </p:nvSpPr>
        <p:spPr>
          <a:xfrm>
            <a:off x="2762645" y="3051301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2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691" name="TextBox 25"/>
          <p:cNvSpPr txBox="1"/>
          <p:nvPr userDrawn="1"/>
        </p:nvSpPr>
        <p:spPr>
          <a:xfrm>
            <a:off x="2762645" y="2176086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097178" name="Picture 3" descr="A picture containing room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0242" y="2442173"/>
            <a:ext cx="3987594" cy="2790000"/>
          </a:xfrm>
          <a:prstGeom prst="rect">
            <a:avLst/>
          </a:prstGeom>
        </p:spPr>
      </p:pic>
      <p:sp>
        <p:nvSpPr>
          <p:cNvPr id="104869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69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32930" y="1210963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400"/>
              </a:spcAft>
              <a:defRPr sz="20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Intro copy line to go here</a:t>
            </a:r>
            <a:endParaRPr lang="en-US" dirty="0"/>
          </a:p>
        </p:txBody>
      </p:sp>
      <p:sp>
        <p:nvSpPr>
          <p:cNvPr id="104869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05070" y="2579806"/>
            <a:ext cx="1008000" cy="1008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9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2705070" y="3960892"/>
            <a:ext cx="1008000" cy="1008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9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8470610" y="2581895"/>
            <a:ext cx="1008000" cy="1008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9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8470610" y="3962981"/>
            <a:ext cx="1008000" cy="1008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9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533951" y="2579805"/>
            <a:ext cx="2142021" cy="320923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69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537420" y="3015492"/>
            <a:ext cx="2142021" cy="572314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700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516910" y="3960891"/>
            <a:ext cx="2142021" cy="320923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70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9520379" y="4396578"/>
            <a:ext cx="2142021" cy="572314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32745" y="2579805"/>
            <a:ext cx="2067621" cy="320923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70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36214" y="3015492"/>
            <a:ext cx="2067621" cy="572314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15704" y="3960891"/>
            <a:ext cx="2067621" cy="320923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70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9173" y="4396578"/>
            <a:ext cx="2067621" cy="572314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 of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810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81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02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812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813" name="TextBox 5"/>
          <p:cNvSpPr txBox="1"/>
          <p:nvPr userDrawn="1"/>
        </p:nvSpPr>
        <p:spPr>
          <a:xfrm>
            <a:off x="2762645" y="4312142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814" name="TextBox 24"/>
          <p:cNvSpPr txBox="1"/>
          <p:nvPr userDrawn="1"/>
        </p:nvSpPr>
        <p:spPr>
          <a:xfrm>
            <a:off x="2762645" y="3347261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2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815" name="TextBox 25"/>
          <p:cNvSpPr txBox="1"/>
          <p:nvPr userDrawn="1"/>
        </p:nvSpPr>
        <p:spPr>
          <a:xfrm>
            <a:off x="2762645" y="2472046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816" name="TextBox 40"/>
          <p:cNvSpPr txBox="1"/>
          <p:nvPr userDrawn="1"/>
        </p:nvSpPr>
        <p:spPr>
          <a:xfrm>
            <a:off x="5135265" y="1349754"/>
            <a:ext cx="1890039" cy="175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00"/>
              </a:lnSpc>
              <a:spcAft>
                <a:spcPts val="500"/>
              </a:spcAft>
            </a:pPr>
            <a:r>
              <a:rPr lang="en-US" sz="1300" b="0" i="0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Hardness to acquire</a:t>
            </a:r>
          </a:p>
        </p:txBody>
      </p:sp>
      <p:cxnSp>
        <p:nvCxnSpPr>
          <p:cNvPr id="3145737" name="Straight Arrow Connector 6"/>
          <p:cNvCxnSpPr>
            <a:cxnSpLocks/>
          </p:cNvCxnSpPr>
          <p:nvPr userDrawn="1"/>
        </p:nvCxnSpPr>
        <p:spPr>
          <a:xfrm>
            <a:off x="6083964" y="1694056"/>
            <a:ext cx="0" cy="4140000"/>
          </a:xfrm>
          <a:prstGeom prst="straightConnector1">
            <a:avLst/>
          </a:prstGeom>
          <a:ln w="31750" cap="rnd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Arrow Connector 42"/>
          <p:cNvCxnSpPr>
            <a:cxnSpLocks/>
          </p:cNvCxnSpPr>
          <p:nvPr userDrawn="1"/>
        </p:nvCxnSpPr>
        <p:spPr>
          <a:xfrm flipH="1">
            <a:off x="1730344" y="3685802"/>
            <a:ext cx="8640000" cy="0"/>
          </a:xfrm>
          <a:prstGeom prst="straightConnector1">
            <a:avLst/>
          </a:prstGeom>
          <a:ln w="31750" cap="rnd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7" name="TextBox 39"/>
          <p:cNvSpPr txBox="1"/>
          <p:nvPr userDrawn="1"/>
        </p:nvSpPr>
        <p:spPr>
          <a:xfrm>
            <a:off x="10414664" y="3565550"/>
            <a:ext cx="1028802" cy="2047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00"/>
              </a:lnSpc>
              <a:spcAft>
                <a:spcPts val="500"/>
              </a:spcAft>
            </a:pPr>
            <a:r>
              <a:rPr lang="en-US" sz="1300" b="0" i="0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Actionable</a:t>
            </a:r>
          </a:p>
        </p:txBody>
      </p:sp>
      <p:sp>
        <p:nvSpPr>
          <p:cNvPr id="1048818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429829" y="1812632"/>
            <a:ext cx="1224000" cy="1224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19" name="Picture Placehold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544394" y="1816309"/>
            <a:ext cx="1224000" cy="1224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20" name="Picture Placehold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29829" y="3982408"/>
            <a:ext cx="1224000" cy="1224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21" name="Picture Placehold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544394" y="3986085"/>
            <a:ext cx="1224000" cy="1224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2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855702" y="1817755"/>
            <a:ext cx="2140523" cy="320923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82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844657" y="2253442"/>
            <a:ext cx="2140523" cy="572314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82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282476" y="1827734"/>
            <a:ext cx="2140523" cy="320923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82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8271431" y="2263421"/>
            <a:ext cx="2140523" cy="572314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826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1835137" y="3974125"/>
            <a:ext cx="2140523" cy="320923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827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824092" y="4409812"/>
            <a:ext cx="2140523" cy="572314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828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8282476" y="3967952"/>
            <a:ext cx="2140523" cy="320923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829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8271431" y="4403639"/>
            <a:ext cx="2140523" cy="572314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83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083964" y="3070820"/>
            <a:ext cx="2187467" cy="503276"/>
          </a:xfrm>
        </p:spPr>
        <p:txBody>
          <a:bodyPr lIns="0" tIns="14400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4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04883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996225" y="3066709"/>
            <a:ext cx="2084104" cy="503276"/>
          </a:xfrm>
        </p:spPr>
        <p:txBody>
          <a:bodyPr lIns="0" tIns="14400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4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048832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076713" y="5240538"/>
            <a:ext cx="2187467" cy="503276"/>
          </a:xfrm>
        </p:spPr>
        <p:txBody>
          <a:bodyPr lIns="0" tIns="14400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4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048833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3988974" y="5236427"/>
            <a:ext cx="2084104" cy="503276"/>
          </a:xfrm>
        </p:spPr>
        <p:txBody>
          <a:bodyPr lIns="0" tIns="14400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4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04883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do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5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95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95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36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960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961" name="TextBox 25"/>
          <p:cNvSpPr txBox="1"/>
          <p:nvPr userDrawn="1"/>
        </p:nvSpPr>
        <p:spPr>
          <a:xfrm>
            <a:off x="2762645" y="2176086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097237" name="Picture 3" descr="A picture containing drawing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5105" y="914401"/>
            <a:ext cx="3081591" cy="5099625"/>
          </a:xfrm>
          <a:prstGeom prst="rect">
            <a:avLst/>
          </a:prstGeom>
        </p:spPr>
      </p:pic>
      <p:sp>
        <p:nvSpPr>
          <p:cNvPr id="1048962" name="TextBox 43"/>
          <p:cNvSpPr txBox="1"/>
          <p:nvPr userDrawn="1"/>
        </p:nvSpPr>
        <p:spPr>
          <a:xfrm>
            <a:off x="8400510" y="4001868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63" name="TextBox 44"/>
          <p:cNvSpPr txBox="1"/>
          <p:nvPr userDrawn="1"/>
        </p:nvSpPr>
        <p:spPr>
          <a:xfrm>
            <a:off x="8400510" y="3115094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B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64" name="TextBox 45"/>
          <p:cNvSpPr txBox="1"/>
          <p:nvPr userDrawn="1"/>
        </p:nvSpPr>
        <p:spPr>
          <a:xfrm>
            <a:off x="8400510" y="2204067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C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65" name="TextBox 46"/>
          <p:cNvSpPr txBox="1"/>
          <p:nvPr userDrawn="1"/>
        </p:nvSpPr>
        <p:spPr>
          <a:xfrm>
            <a:off x="8412379" y="1346606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6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5452735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96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59032" y="1511585"/>
            <a:ext cx="5436968" cy="1175122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. </a:t>
            </a:r>
            <a:r>
              <a:rPr lang="en-GB" dirty="0" err="1"/>
              <a:t>natiae</a:t>
            </a:r>
            <a:r>
              <a:rPr lang="en-GB" dirty="0"/>
              <a:t>. 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endParaRPr lang="en-GB" dirty="0"/>
          </a:p>
        </p:txBody>
      </p:sp>
      <p:sp>
        <p:nvSpPr>
          <p:cNvPr id="1048968" name="Oval 32"/>
          <p:cNvSpPr>
            <a:spLocks noChangeAspect="1"/>
          </p:cNvSpPr>
          <p:nvPr userDrawn="1"/>
        </p:nvSpPr>
        <p:spPr>
          <a:xfrm>
            <a:off x="4216534" y="4456372"/>
            <a:ext cx="720000" cy="720000"/>
          </a:xfrm>
          <a:prstGeom prst="ellipse">
            <a:avLst/>
          </a:prstGeom>
          <a:solidFill>
            <a:srgbClr val="153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69" name="TextBox 35"/>
          <p:cNvSpPr txBox="1"/>
          <p:nvPr userDrawn="1"/>
        </p:nvSpPr>
        <p:spPr>
          <a:xfrm>
            <a:off x="4216534" y="4648594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70" name="Oval 36"/>
          <p:cNvSpPr>
            <a:spLocks noChangeAspect="1"/>
          </p:cNvSpPr>
          <p:nvPr userDrawn="1"/>
        </p:nvSpPr>
        <p:spPr>
          <a:xfrm>
            <a:off x="650563" y="4452055"/>
            <a:ext cx="720000" cy="720000"/>
          </a:xfrm>
          <a:prstGeom prst="ellipse">
            <a:avLst/>
          </a:prstGeom>
          <a:solidFill>
            <a:srgbClr val="60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71" name="TextBox 47"/>
          <p:cNvSpPr txBox="1"/>
          <p:nvPr userDrawn="1"/>
        </p:nvSpPr>
        <p:spPr>
          <a:xfrm>
            <a:off x="650563" y="4644277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C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72" name="Oval 48"/>
          <p:cNvSpPr>
            <a:spLocks noChangeAspect="1"/>
          </p:cNvSpPr>
          <p:nvPr userDrawn="1"/>
        </p:nvSpPr>
        <p:spPr>
          <a:xfrm>
            <a:off x="4216534" y="3250421"/>
            <a:ext cx="720000" cy="720000"/>
          </a:xfrm>
          <a:prstGeom prst="ellipse">
            <a:avLst/>
          </a:prstGeom>
          <a:solidFill>
            <a:srgbClr val="36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73" name="TextBox 49"/>
          <p:cNvSpPr txBox="1"/>
          <p:nvPr userDrawn="1"/>
        </p:nvSpPr>
        <p:spPr>
          <a:xfrm>
            <a:off x="4216534" y="3442643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B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74" name="Oval 50"/>
          <p:cNvSpPr>
            <a:spLocks noChangeAspect="1"/>
          </p:cNvSpPr>
          <p:nvPr userDrawn="1"/>
        </p:nvSpPr>
        <p:spPr>
          <a:xfrm>
            <a:off x="650563" y="3244047"/>
            <a:ext cx="720000" cy="720000"/>
          </a:xfrm>
          <a:prstGeom prst="ellipse">
            <a:avLst/>
          </a:prstGeom>
          <a:solidFill>
            <a:srgbClr val="00B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75" name="TextBox 51"/>
          <p:cNvSpPr txBox="1"/>
          <p:nvPr userDrawn="1"/>
        </p:nvSpPr>
        <p:spPr>
          <a:xfrm>
            <a:off x="650563" y="3436269"/>
            <a:ext cx="720000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chemeClr val="bg1"/>
                </a:solidFill>
                <a:latin typeface="Montserrat" pitchFamily="2" charset="77"/>
              </a:rPr>
              <a:t>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4897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941253" y="4450211"/>
            <a:ext cx="2142021" cy="320923"/>
          </a:xfrm>
        </p:spPr>
        <p:txBody>
          <a:bodyPr lIns="180000" tIns="0" rIns="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977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944722" y="4885898"/>
            <a:ext cx="2142021" cy="572314"/>
          </a:xfrm>
        </p:spPr>
        <p:txBody>
          <a:bodyPr lIns="18000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97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70562" y="4453586"/>
            <a:ext cx="2142021" cy="320923"/>
          </a:xfrm>
        </p:spPr>
        <p:txBody>
          <a:bodyPr lIns="180000" tIns="0" rIns="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97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74031" y="4889273"/>
            <a:ext cx="2142021" cy="572314"/>
          </a:xfrm>
        </p:spPr>
        <p:txBody>
          <a:bodyPr lIns="18000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980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941253" y="3231284"/>
            <a:ext cx="2142021" cy="320923"/>
          </a:xfrm>
        </p:spPr>
        <p:txBody>
          <a:bodyPr lIns="180000" tIns="0" rIns="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981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944722" y="3666971"/>
            <a:ext cx="2142021" cy="572314"/>
          </a:xfrm>
        </p:spPr>
        <p:txBody>
          <a:bodyPr lIns="18000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  <p:sp>
        <p:nvSpPr>
          <p:cNvPr id="104898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370562" y="3234659"/>
            <a:ext cx="2142021" cy="320923"/>
          </a:xfrm>
        </p:spPr>
        <p:txBody>
          <a:bodyPr lIns="180000" tIns="0" rIns="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20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4898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374031" y="3670346"/>
            <a:ext cx="2142021" cy="572314"/>
          </a:xfrm>
        </p:spPr>
        <p:txBody>
          <a:bodyPr lIns="18000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</a:t>
            </a:r>
            <a:br>
              <a:rPr lang="en-US" dirty="0"/>
            </a:br>
            <a:r>
              <a:rPr lang="en-US" dirty="0"/>
              <a:t>go here.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-Break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600238" y="1353720"/>
            <a:ext cx="9359309" cy="4566619"/>
          </a:xfrm>
          <a:prstGeom prst="rect">
            <a:avLst/>
          </a:prstGeom>
        </p:spPr>
      </p:pic>
      <p:pic>
        <p:nvPicPr>
          <p:cNvPr id="2097204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835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8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05" name="Picture 1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837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838" name="Oval 56"/>
          <p:cNvSpPr/>
          <p:nvPr userDrawn="1"/>
        </p:nvSpPr>
        <p:spPr>
          <a:xfrm>
            <a:off x="8438536" y="3519493"/>
            <a:ext cx="613352" cy="613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3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71399" y="4362840"/>
            <a:ext cx="2637858" cy="1403412"/>
          </a:xfrm>
          <a:ln w="6350">
            <a:noFill/>
          </a:ln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84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69216" y="2201280"/>
            <a:ext cx="1709738" cy="52387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3600"/>
              </a:lnSpc>
              <a:defRPr sz="3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XX%</a:t>
            </a:r>
            <a:endParaRPr lang="en-US" dirty="0"/>
          </a:p>
        </p:txBody>
      </p:sp>
      <p:sp>
        <p:nvSpPr>
          <p:cNvPr id="104884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382701" y="2809477"/>
            <a:ext cx="1709738" cy="328912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1800"/>
              </a:lnSpc>
              <a:defRPr sz="14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Location name</a:t>
            </a:r>
            <a:endParaRPr lang="en-US" dirty="0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342150" y="2022535"/>
            <a:ext cx="1709738" cy="52387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3600"/>
              </a:lnSpc>
              <a:defRPr sz="3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XX%</a:t>
            </a:r>
            <a:endParaRPr lang="en-US" dirty="0"/>
          </a:p>
        </p:txBody>
      </p:sp>
      <p:sp>
        <p:nvSpPr>
          <p:cNvPr id="104884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355635" y="2630732"/>
            <a:ext cx="1709738" cy="328912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1800"/>
              </a:lnSpc>
              <a:defRPr sz="14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Location name</a:t>
            </a:r>
            <a:endParaRPr lang="en-US" dirty="0"/>
          </a:p>
        </p:txBody>
      </p:sp>
      <p:sp>
        <p:nvSpPr>
          <p:cNvPr id="104884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06995" y="3988306"/>
            <a:ext cx="1709738" cy="52387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3600"/>
              </a:lnSpc>
              <a:defRPr sz="3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XX%</a:t>
            </a:r>
            <a:endParaRPr lang="en-US" dirty="0"/>
          </a:p>
        </p:txBody>
      </p:sp>
      <p:sp>
        <p:nvSpPr>
          <p:cNvPr id="104884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20480" y="4596503"/>
            <a:ext cx="1709738" cy="328912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1800"/>
              </a:lnSpc>
              <a:defRPr sz="14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Location name</a:t>
            </a:r>
            <a:endParaRPr lang="en-US" dirty="0"/>
          </a:p>
        </p:txBody>
      </p:sp>
      <p:sp>
        <p:nvSpPr>
          <p:cNvPr id="104884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570182" y="3988306"/>
            <a:ext cx="1709738" cy="52387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3600"/>
              </a:lnSpc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XX%</a:t>
            </a:r>
            <a:endParaRPr lang="en-US" dirty="0"/>
          </a:p>
        </p:txBody>
      </p:sp>
      <p:sp>
        <p:nvSpPr>
          <p:cNvPr id="10488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583667" y="4596503"/>
            <a:ext cx="1709738" cy="328912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1800"/>
              </a:lnSpc>
              <a:defRPr sz="14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Location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with connec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9" name="Straight Connector 66"/>
          <p:cNvCxnSpPr>
            <a:cxnSpLocks/>
          </p:cNvCxnSpPr>
          <p:nvPr userDrawn="1"/>
        </p:nvCxnSpPr>
        <p:spPr>
          <a:xfrm>
            <a:off x="7453309" y="2569521"/>
            <a:ext cx="0" cy="1044475"/>
          </a:xfrm>
          <a:prstGeom prst="line">
            <a:avLst/>
          </a:prstGeom>
          <a:ln w="12700">
            <a:solidFill>
              <a:srgbClr val="604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Straight Connector 67"/>
          <p:cNvCxnSpPr>
            <a:cxnSpLocks/>
          </p:cNvCxnSpPr>
          <p:nvPr userDrawn="1"/>
        </p:nvCxnSpPr>
        <p:spPr>
          <a:xfrm>
            <a:off x="10203135" y="2579427"/>
            <a:ext cx="0" cy="1044475"/>
          </a:xfrm>
          <a:prstGeom prst="line">
            <a:avLst/>
          </a:prstGeom>
          <a:ln w="12700">
            <a:solidFill>
              <a:srgbClr val="00B1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Connector 65"/>
          <p:cNvCxnSpPr>
            <a:cxnSpLocks/>
          </p:cNvCxnSpPr>
          <p:nvPr userDrawn="1"/>
        </p:nvCxnSpPr>
        <p:spPr>
          <a:xfrm>
            <a:off x="4741766" y="2585508"/>
            <a:ext cx="0" cy="1044475"/>
          </a:xfrm>
          <a:prstGeom prst="line">
            <a:avLst/>
          </a:prstGeom>
          <a:ln w="12700">
            <a:solidFill>
              <a:srgbClr val="36A7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Straight Connector 5"/>
          <p:cNvCxnSpPr>
            <a:cxnSpLocks/>
          </p:cNvCxnSpPr>
          <p:nvPr userDrawn="1"/>
        </p:nvCxnSpPr>
        <p:spPr>
          <a:xfrm>
            <a:off x="1985780" y="2587572"/>
            <a:ext cx="0" cy="1044475"/>
          </a:xfrm>
          <a:prstGeom prst="line">
            <a:avLst/>
          </a:prstGeom>
          <a:ln w="12700">
            <a:solidFill>
              <a:srgbClr val="153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31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930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93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32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932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9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93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43546" y="3663376"/>
            <a:ext cx="2092832" cy="1658912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93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03173" y="3656487"/>
            <a:ext cx="2092832" cy="1658912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93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451184" y="3663376"/>
            <a:ext cx="2092832" cy="1658912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9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163205" y="3656487"/>
            <a:ext cx="2092832" cy="1658912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cxnSp>
        <p:nvCxnSpPr>
          <p:cNvPr id="3145743" name="Straight Connector 2"/>
          <p:cNvCxnSpPr>
            <a:cxnSpLocks/>
          </p:cNvCxnSpPr>
          <p:nvPr userDrawn="1"/>
        </p:nvCxnSpPr>
        <p:spPr>
          <a:xfrm>
            <a:off x="943546" y="3632047"/>
            <a:ext cx="2092832" cy="0"/>
          </a:xfrm>
          <a:prstGeom prst="line">
            <a:avLst/>
          </a:prstGeom>
          <a:ln w="63500">
            <a:solidFill>
              <a:srgbClr val="153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56"/>
          <p:cNvCxnSpPr>
            <a:cxnSpLocks/>
          </p:cNvCxnSpPr>
          <p:nvPr userDrawn="1"/>
        </p:nvCxnSpPr>
        <p:spPr>
          <a:xfrm>
            <a:off x="3703173" y="3626259"/>
            <a:ext cx="2092832" cy="0"/>
          </a:xfrm>
          <a:prstGeom prst="line">
            <a:avLst/>
          </a:prstGeom>
          <a:ln w="63500">
            <a:solidFill>
              <a:srgbClr val="36A7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63"/>
          <p:cNvCxnSpPr>
            <a:cxnSpLocks/>
          </p:cNvCxnSpPr>
          <p:nvPr userDrawn="1"/>
        </p:nvCxnSpPr>
        <p:spPr>
          <a:xfrm>
            <a:off x="6445574" y="3626259"/>
            <a:ext cx="2092832" cy="0"/>
          </a:xfrm>
          <a:prstGeom prst="line">
            <a:avLst/>
          </a:prstGeom>
          <a:ln w="63500">
            <a:solidFill>
              <a:srgbClr val="604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6" name="Straight Connector 64"/>
          <p:cNvCxnSpPr>
            <a:cxnSpLocks/>
          </p:cNvCxnSpPr>
          <p:nvPr userDrawn="1"/>
        </p:nvCxnSpPr>
        <p:spPr>
          <a:xfrm>
            <a:off x="9160597" y="3623902"/>
            <a:ext cx="2092832" cy="0"/>
          </a:xfrm>
          <a:prstGeom prst="line">
            <a:avLst/>
          </a:prstGeom>
          <a:ln w="63500">
            <a:solidFill>
              <a:srgbClr val="00B1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38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57376" y="1689513"/>
            <a:ext cx="1512000" cy="1512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39" name="Picture Placeholder 2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003566" y="1682624"/>
            <a:ext cx="1512000" cy="1512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40" name="Picture Placeholder 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709942" y="1673113"/>
            <a:ext cx="1512000" cy="1512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41" name="Picture Placeholder 2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460097" y="1682624"/>
            <a:ext cx="1512000" cy="1512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13"/>
          <p:cNvPicPr>
            <a:picLocks noChangeAspect="1"/>
          </p:cNvPicPr>
          <p:nvPr userDrawn="1"/>
        </p:nvPicPr>
        <p:blipFill rotWithShape="1">
          <a:blip r:embed="rId2"/>
          <a:srcRect t="500" r="677" b="281"/>
          <a:stretch>
            <a:fillRect/>
          </a:stretch>
        </p:blipFill>
        <p:spPr>
          <a:xfrm>
            <a:off x="0" y="2860"/>
            <a:ext cx="12192000" cy="6858001"/>
          </a:xfrm>
          <a:prstGeom prst="rect">
            <a:avLst/>
          </a:prstGeom>
        </p:spPr>
      </p:pic>
      <p:pic>
        <p:nvPicPr>
          <p:cNvPr id="2097191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770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260475" y="1186249"/>
            <a:ext cx="5152682" cy="2125276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600"/>
              </a:lnSpc>
              <a:spcBef>
                <a:spcPts val="0"/>
              </a:spcBef>
              <a:defRPr sz="4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Presentation </a:t>
            </a:r>
            <a:br>
              <a:rPr lang="en-GB" dirty="0"/>
            </a:br>
            <a:r>
              <a:rPr lang="en-GB" dirty="0"/>
              <a:t>title to go here</a:t>
            </a:r>
            <a:endParaRPr lang="en-US" dirty="0"/>
          </a:p>
        </p:txBody>
      </p:sp>
      <p:sp>
        <p:nvSpPr>
          <p:cNvPr id="1048771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273175" y="3671887"/>
            <a:ext cx="5140325" cy="759600"/>
          </a:xfrm>
        </p:spPr>
        <p:txBody>
          <a:bodyPr lIns="0" tIns="0" rIns="0" bIns="0">
            <a:noAutofit/>
          </a:bodyPr>
          <a:lstStyle>
            <a:lvl1pPr>
              <a:lnSpc>
                <a:spcPts val="2900"/>
              </a:lnSpc>
              <a:spcBef>
                <a:spcPts val="0"/>
              </a:spcBef>
              <a:defRPr sz="2400" b="1" i="0">
                <a:solidFill>
                  <a:srgbClr val="00B1BB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Sub title to go here, it can</a:t>
            </a:r>
            <a:br>
              <a:rPr lang="en-GB" dirty="0"/>
            </a:br>
            <a:r>
              <a:rPr lang="en-GB" dirty="0"/>
              <a:t>run across two lines</a:t>
            </a:r>
            <a:endParaRPr lang="en-US" dirty="0"/>
          </a:p>
        </p:txBody>
      </p:sp>
      <p:sp>
        <p:nvSpPr>
          <p:cNvPr id="104877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43267" y="6401320"/>
            <a:ext cx="386464" cy="450000"/>
          </a:xfrm>
        </p:spPr>
        <p:txBody>
          <a:bodyPr lIns="0" tIns="0" rIns="0" bIns="0">
            <a:normAutofit/>
          </a:bodyPr>
          <a:lstStyle>
            <a:lvl1pPr>
              <a:defRPr sz="9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Date:</a:t>
            </a:r>
            <a:endParaRPr lang="en-US" dirty="0"/>
          </a:p>
        </p:txBody>
      </p:sp>
      <p:sp>
        <p:nvSpPr>
          <p:cNvPr id="104877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043014" y="6401320"/>
            <a:ext cx="1654950" cy="450000"/>
          </a:xfrm>
        </p:spPr>
        <p:txBody>
          <a:bodyPr lIns="0" tIns="0" rIns="0" bIns="0">
            <a:normAutofit/>
          </a:bodyPr>
          <a:lstStyle>
            <a:lvl1pPr>
              <a:defRPr sz="9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DD/MM/YYYY</a:t>
            </a:r>
            <a:endParaRPr lang="en-US" dirty="0"/>
          </a:p>
        </p:txBody>
      </p:sp>
      <p:pic>
        <p:nvPicPr>
          <p:cNvPr id="2097192" name="Picture 14" descr="A close up of a logo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3266" y="630000"/>
            <a:ext cx="873493" cy="432000"/>
          </a:xfrm>
          <a:prstGeom prst="rect">
            <a:avLst/>
          </a:prstGeom>
        </p:spPr>
      </p:pic>
      <p:sp>
        <p:nvSpPr>
          <p:cNvPr id="1048774" name="TextBox 23"/>
          <p:cNvSpPr txBox="1"/>
          <p:nvPr userDrawn="1"/>
        </p:nvSpPr>
        <p:spPr>
          <a:xfrm>
            <a:off x="7302327" y="610060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b="0" i="0" dirty="0" err="1">
                <a:solidFill>
                  <a:schemeClr val="bg1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1048775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point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3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276130" y="2686663"/>
            <a:ext cx="2374900" cy="1143000"/>
          </a:xfrm>
          <a:prstGeom prst="rect">
            <a:avLst/>
          </a:prstGeom>
        </p:spPr>
      </p:pic>
      <p:pic>
        <p:nvPicPr>
          <p:cNvPr id="2097194" name="Picture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94483" y="2687849"/>
            <a:ext cx="2374900" cy="1143000"/>
          </a:xfrm>
          <a:prstGeom prst="rect">
            <a:avLst/>
          </a:prstGeom>
        </p:spPr>
      </p:pic>
      <p:pic>
        <p:nvPicPr>
          <p:cNvPr id="2097195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777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7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96" name="Picture 14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779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78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78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71399" y="4012605"/>
            <a:ext cx="2340000" cy="1403412"/>
          </a:xfrm>
          <a:ln w="6350">
            <a:noFill/>
          </a:ln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78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517291" y="4005716"/>
            <a:ext cx="2340000" cy="1403412"/>
          </a:xfrm>
          <a:ln w="6350">
            <a:noFill/>
          </a:ln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78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351567" y="4012605"/>
            <a:ext cx="2340000" cy="1403412"/>
          </a:xfrm>
          <a:ln w="6350">
            <a:noFill/>
          </a:ln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78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149853" y="4005716"/>
            <a:ext cx="2340000" cy="1403412"/>
          </a:xfrm>
          <a:ln w="6350">
            <a:noFill/>
          </a:ln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pic>
        <p:nvPicPr>
          <p:cNvPr id="2097197" name="Picture 3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3643706" y="2687849"/>
            <a:ext cx="2374900" cy="1143000"/>
          </a:xfrm>
          <a:prstGeom prst="rect">
            <a:avLst/>
          </a:prstGeom>
        </p:spPr>
      </p:pic>
      <p:pic>
        <p:nvPicPr>
          <p:cNvPr id="2097198" name="Picture 34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6479796" y="2679477"/>
            <a:ext cx="2374900" cy="1143000"/>
          </a:xfrm>
          <a:prstGeom prst="rect">
            <a:avLst/>
          </a:prstGeom>
        </p:spPr>
      </p:pic>
      <p:sp>
        <p:nvSpPr>
          <p:cNvPr id="104878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71397" y="3071213"/>
            <a:ext cx="1623229" cy="450001"/>
          </a:xfrm>
          <a:ln w="6350">
            <a:noFill/>
          </a:ln>
        </p:spPr>
        <p:txBody>
          <a:bodyPr lIns="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8786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11557" y="3062815"/>
            <a:ext cx="1609889" cy="450001"/>
          </a:xfrm>
          <a:ln w="6350">
            <a:noFill/>
          </a:ln>
        </p:spPr>
        <p:txBody>
          <a:bodyPr lIns="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878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327913" y="3064318"/>
            <a:ext cx="1677402" cy="450001"/>
          </a:xfrm>
          <a:ln w="6350">
            <a:noFill/>
          </a:ln>
        </p:spPr>
        <p:txBody>
          <a:bodyPr lIns="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8788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145372" y="3071328"/>
            <a:ext cx="1654902" cy="450001"/>
          </a:xfrm>
          <a:ln w="6350">
            <a:noFill/>
          </a:ln>
        </p:spPr>
        <p:txBody>
          <a:bodyPr lIns="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8789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6756" y="1564508"/>
            <a:ext cx="1152000" cy="1152000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90" name="Picture Placeholder 2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3492092" y="1550178"/>
            <a:ext cx="1211399" cy="1211399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91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298454" y="1539382"/>
            <a:ext cx="1211399" cy="1211399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92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9145372" y="1534472"/>
            <a:ext cx="1211399" cy="1211399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87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872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12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873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87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87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44895" y="3790329"/>
            <a:ext cx="2340000" cy="1403412"/>
          </a:xfrm>
          <a:ln w="6350">
            <a:noFill/>
          </a:ln>
        </p:spPr>
        <p:txBody>
          <a:bodyPr lIns="45000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87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286021" y="3783440"/>
            <a:ext cx="2571270" cy="1403412"/>
          </a:xfrm>
          <a:ln w="6350">
            <a:noFill/>
          </a:ln>
        </p:spPr>
        <p:txBody>
          <a:bodyPr lIns="45000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36A7DF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87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971109" y="3790329"/>
            <a:ext cx="2720458" cy="1403412"/>
          </a:xfrm>
          <a:ln w="6350">
            <a:noFill/>
          </a:ln>
        </p:spPr>
        <p:txBody>
          <a:bodyPr lIns="45000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604695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887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67" y="3783440"/>
            <a:ext cx="2798286" cy="1403412"/>
          </a:xfrm>
          <a:ln w="6350">
            <a:noFill/>
          </a:ln>
        </p:spPr>
        <p:txBody>
          <a:bodyPr lIns="450000" tIns="0" rIns="0" bIns="0" anchor="t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</a:t>
            </a:r>
            <a:br>
              <a:rPr lang="en-GB" dirty="0"/>
            </a:br>
            <a:r>
              <a:rPr lang="en-GB" dirty="0"/>
              <a:t>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pic>
        <p:nvPicPr>
          <p:cNvPr id="2097213" name="Picture 6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594549" y="1775810"/>
            <a:ext cx="2952000" cy="1685149"/>
          </a:xfrm>
          <a:prstGeom prst="rect">
            <a:avLst/>
          </a:prstGeom>
        </p:spPr>
      </p:pic>
      <p:sp>
        <p:nvSpPr>
          <p:cNvPr id="1048879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44893" y="2358541"/>
            <a:ext cx="1623229" cy="450001"/>
          </a:xfrm>
          <a:ln w="6350">
            <a:noFill/>
          </a:ln>
        </p:spPr>
        <p:txBody>
          <a:bodyPr lIns="450000" tIns="0" rIns="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pic>
        <p:nvPicPr>
          <p:cNvPr id="2097214" name="Picture 54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3286021" y="1779970"/>
            <a:ext cx="2952000" cy="1685149"/>
          </a:xfrm>
          <a:prstGeom prst="rect">
            <a:avLst/>
          </a:prstGeom>
        </p:spPr>
      </p:pic>
      <p:pic>
        <p:nvPicPr>
          <p:cNvPr id="2097215" name="Picture 55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5971109" y="1778398"/>
            <a:ext cx="2952000" cy="1685149"/>
          </a:xfrm>
          <a:prstGeom prst="rect">
            <a:avLst/>
          </a:prstGeom>
        </p:spPr>
      </p:pic>
      <p:pic>
        <p:nvPicPr>
          <p:cNvPr id="2097216" name="Picture 56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8656197" y="1775357"/>
            <a:ext cx="2952000" cy="1685149"/>
          </a:xfrm>
          <a:prstGeom prst="rect">
            <a:avLst/>
          </a:prstGeom>
        </p:spPr>
      </p:pic>
      <p:sp>
        <p:nvSpPr>
          <p:cNvPr id="104888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286021" y="2358540"/>
            <a:ext cx="1623229" cy="450001"/>
          </a:xfrm>
          <a:ln w="6350">
            <a:noFill/>
          </a:ln>
        </p:spPr>
        <p:txBody>
          <a:bodyPr lIns="45000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8881" name="Oval 8"/>
          <p:cNvSpPr>
            <a:spLocks noChangeAspect="1"/>
          </p:cNvSpPr>
          <p:nvPr userDrawn="1"/>
        </p:nvSpPr>
        <p:spPr>
          <a:xfrm>
            <a:off x="2413813" y="2200499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82" name="Oval 58"/>
          <p:cNvSpPr>
            <a:spLocks noChangeAspect="1"/>
          </p:cNvSpPr>
          <p:nvPr userDrawn="1"/>
        </p:nvSpPr>
        <p:spPr>
          <a:xfrm>
            <a:off x="5098392" y="221943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83" name="Oval 59"/>
          <p:cNvSpPr>
            <a:spLocks noChangeAspect="1"/>
          </p:cNvSpPr>
          <p:nvPr userDrawn="1"/>
        </p:nvSpPr>
        <p:spPr>
          <a:xfrm>
            <a:off x="7782962" y="2200499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84" name="Oval 60"/>
          <p:cNvSpPr>
            <a:spLocks noChangeAspect="1"/>
          </p:cNvSpPr>
          <p:nvPr userDrawn="1"/>
        </p:nvSpPr>
        <p:spPr>
          <a:xfrm>
            <a:off x="10468050" y="2207388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8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971109" y="2356968"/>
            <a:ext cx="1623229" cy="450001"/>
          </a:xfrm>
          <a:ln w="6350">
            <a:noFill/>
          </a:ln>
        </p:spPr>
        <p:txBody>
          <a:bodyPr lIns="45000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888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8691567" y="2362776"/>
            <a:ext cx="1623229" cy="450001"/>
          </a:xfrm>
          <a:ln w="6350">
            <a:noFill/>
          </a:ln>
        </p:spPr>
        <p:txBody>
          <a:bodyPr lIns="45000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8887" name="TextBox 63"/>
          <p:cNvSpPr txBox="1"/>
          <p:nvPr userDrawn="1"/>
        </p:nvSpPr>
        <p:spPr>
          <a:xfrm>
            <a:off x="2373156" y="2404533"/>
            <a:ext cx="788261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rgbClr val="153D89"/>
                </a:solidFill>
                <a:latin typeface="Montserrat" pitchFamily="2" charset="77"/>
              </a:rPr>
              <a:t>1</a:t>
            </a:r>
            <a:endParaRPr lang="en-US" sz="3000" dirty="0">
              <a:solidFill>
                <a:srgbClr val="153D89"/>
              </a:solidFill>
            </a:endParaRPr>
          </a:p>
        </p:txBody>
      </p:sp>
      <p:sp>
        <p:nvSpPr>
          <p:cNvPr id="1048888" name="TextBox 64"/>
          <p:cNvSpPr txBox="1"/>
          <p:nvPr userDrawn="1"/>
        </p:nvSpPr>
        <p:spPr>
          <a:xfrm>
            <a:off x="5064628" y="2404533"/>
            <a:ext cx="788261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rgbClr val="36A7DF"/>
                </a:solidFill>
                <a:latin typeface="Montserrat" pitchFamily="2" charset="77"/>
              </a:rPr>
              <a:t>2</a:t>
            </a:r>
            <a:endParaRPr lang="en-US" sz="3000" dirty="0">
              <a:solidFill>
                <a:srgbClr val="36A7DF"/>
              </a:solidFill>
            </a:endParaRPr>
          </a:p>
        </p:txBody>
      </p:sp>
      <p:sp>
        <p:nvSpPr>
          <p:cNvPr id="1048889" name="TextBox 65"/>
          <p:cNvSpPr txBox="1"/>
          <p:nvPr userDrawn="1"/>
        </p:nvSpPr>
        <p:spPr>
          <a:xfrm>
            <a:off x="7749716" y="2404533"/>
            <a:ext cx="788261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rgbClr val="604695"/>
                </a:solidFill>
                <a:latin typeface="Montserrat" pitchFamily="2" charset="77"/>
              </a:rPr>
              <a:t>3</a:t>
            </a:r>
            <a:endParaRPr lang="en-US" sz="3000" dirty="0">
              <a:solidFill>
                <a:srgbClr val="604695"/>
              </a:solidFill>
            </a:endParaRPr>
          </a:p>
        </p:txBody>
      </p:sp>
      <p:sp>
        <p:nvSpPr>
          <p:cNvPr id="1048890" name="TextBox 66"/>
          <p:cNvSpPr txBox="1"/>
          <p:nvPr userDrawn="1"/>
        </p:nvSpPr>
        <p:spPr>
          <a:xfrm>
            <a:off x="10435663" y="2404533"/>
            <a:ext cx="752387" cy="388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i="0" dirty="0">
                <a:solidFill>
                  <a:srgbClr val="00B1BB"/>
                </a:solidFill>
                <a:latin typeface="Montserrat" pitchFamily="2" charset="77"/>
              </a:rPr>
              <a:t>4</a:t>
            </a:r>
            <a:endParaRPr lang="en-US" sz="3000" dirty="0">
              <a:solidFill>
                <a:srgbClr val="00B1BB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necte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81101" y="1489687"/>
            <a:ext cx="1439939" cy="1439939"/>
          </a:xfrm>
          <a:noFill/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92" name="Picture Placeholder 2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2600390" y="3008590"/>
            <a:ext cx="1439939" cy="1439939"/>
          </a:xfrm>
          <a:noFill/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93" name="Picture Placeholder 2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408051" y="1531767"/>
            <a:ext cx="1439939" cy="1439939"/>
          </a:xfrm>
          <a:noFill/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pic>
        <p:nvPicPr>
          <p:cNvPr id="2097217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89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89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18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896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89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89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34875" y="4457292"/>
            <a:ext cx="1789142" cy="817183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to </a:t>
            </a:r>
            <a:br>
              <a:rPr lang="en-GB" dirty="0"/>
            </a:br>
            <a:r>
              <a:rPr lang="en-GB" dirty="0"/>
              <a:t>go here</a:t>
            </a:r>
            <a:endParaRPr lang="en-US" dirty="0"/>
          </a:p>
        </p:txBody>
      </p:sp>
      <p:sp>
        <p:nvSpPr>
          <p:cNvPr id="104889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68747" y="2972657"/>
            <a:ext cx="1789142" cy="817183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to </a:t>
            </a:r>
            <a:br>
              <a:rPr lang="en-GB" dirty="0"/>
            </a:br>
            <a:r>
              <a:rPr lang="en-GB" dirty="0"/>
              <a:t>go here</a:t>
            </a:r>
            <a:endParaRPr lang="en-US" dirty="0"/>
          </a:p>
        </p:txBody>
      </p:sp>
      <p:sp>
        <p:nvSpPr>
          <p:cNvPr id="1048900" name="Oval 69"/>
          <p:cNvSpPr>
            <a:spLocks noChangeAspect="1"/>
          </p:cNvSpPr>
          <p:nvPr userDrawn="1"/>
        </p:nvSpPr>
        <p:spPr>
          <a:xfrm>
            <a:off x="1291013" y="-2276442"/>
            <a:ext cx="504000" cy="504000"/>
          </a:xfrm>
          <a:prstGeom prst="ellipse">
            <a:avLst/>
          </a:prstGeom>
          <a:solidFill>
            <a:srgbClr val="153D8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01" name="TextBox 70"/>
          <p:cNvSpPr txBox="1"/>
          <p:nvPr userDrawn="1"/>
        </p:nvSpPr>
        <p:spPr>
          <a:xfrm>
            <a:off x="1291014" y="-2157792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153D89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048902" name="Oval 73"/>
          <p:cNvSpPr>
            <a:spLocks noChangeAspect="1"/>
          </p:cNvSpPr>
          <p:nvPr userDrawn="1"/>
        </p:nvSpPr>
        <p:spPr>
          <a:xfrm>
            <a:off x="4848672" y="-2275613"/>
            <a:ext cx="504000" cy="504000"/>
          </a:xfrm>
          <a:prstGeom prst="ellipse">
            <a:avLst/>
          </a:prstGeom>
          <a:solidFill>
            <a:srgbClr val="153D8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03" name="TextBox 74"/>
          <p:cNvSpPr txBox="1"/>
          <p:nvPr userDrawn="1"/>
        </p:nvSpPr>
        <p:spPr>
          <a:xfrm>
            <a:off x="4848673" y="-2156963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153D89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1048904" name="Oval 77"/>
          <p:cNvSpPr>
            <a:spLocks noChangeAspect="1"/>
          </p:cNvSpPr>
          <p:nvPr userDrawn="1"/>
        </p:nvSpPr>
        <p:spPr>
          <a:xfrm>
            <a:off x="8484530" y="-2271771"/>
            <a:ext cx="504000" cy="504000"/>
          </a:xfrm>
          <a:prstGeom prst="ellipse">
            <a:avLst/>
          </a:prstGeom>
          <a:solidFill>
            <a:srgbClr val="153D8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05" name="TextBox 78"/>
          <p:cNvSpPr txBox="1"/>
          <p:nvPr userDrawn="1"/>
        </p:nvSpPr>
        <p:spPr>
          <a:xfrm>
            <a:off x="8484531" y="-2153121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153D89"/>
                </a:solidFill>
                <a:latin typeface="Montserrat" pitchFamily="2" charset="77"/>
              </a:rPr>
              <a:t>5</a:t>
            </a:r>
          </a:p>
        </p:txBody>
      </p:sp>
      <p:pic>
        <p:nvPicPr>
          <p:cNvPr id="2097219" name="Picture 81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700000">
            <a:off x="2181706" y="2824788"/>
            <a:ext cx="458182" cy="360000"/>
          </a:xfrm>
          <a:prstGeom prst="rect">
            <a:avLst/>
          </a:prstGeom>
        </p:spPr>
      </p:pic>
      <p:pic>
        <p:nvPicPr>
          <p:cNvPr id="2097220" name="Picture 82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-2700000">
            <a:off x="4064179" y="2841765"/>
            <a:ext cx="458182" cy="360000"/>
          </a:xfrm>
          <a:prstGeom prst="rect">
            <a:avLst/>
          </a:prstGeom>
        </p:spPr>
      </p:pic>
      <p:pic>
        <p:nvPicPr>
          <p:cNvPr id="2097221" name="Picture 83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700000">
            <a:off x="5821113" y="2843046"/>
            <a:ext cx="458182" cy="360000"/>
          </a:xfrm>
          <a:prstGeom prst="rect">
            <a:avLst/>
          </a:prstGeom>
        </p:spPr>
      </p:pic>
      <p:pic>
        <p:nvPicPr>
          <p:cNvPr id="2097222" name="Picture 84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-2700000">
            <a:off x="7703586" y="2860023"/>
            <a:ext cx="458182" cy="360000"/>
          </a:xfrm>
          <a:prstGeom prst="rect">
            <a:avLst/>
          </a:prstGeom>
        </p:spPr>
      </p:pic>
      <p:pic>
        <p:nvPicPr>
          <p:cNvPr id="2097223" name="Picture 85" descr="A picture containing object, baseball, clock, meter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700000">
            <a:off x="9474016" y="2818659"/>
            <a:ext cx="458182" cy="360000"/>
          </a:xfrm>
          <a:prstGeom prst="rect">
            <a:avLst/>
          </a:prstGeom>
        </p:spPr>
      </p:pic>
      <p:sp>
        <p:nvSpPr>
          <p:cNvPr id="104890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20586" y="2976120"/>
            <a:ext cx="1789142" cy="817183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to </a:t>
            </a:r>
            <a:br>
              <a:rPr lang="en-GB" dirty="0"/>
            </a:br>
            <a:r>
              <a:rPr lang="en-GB" dirty="0"/>
              <a:t>go here</a:t>
            </a:r>
            <a:endParaRPr lang="en-US" dirty="0"/>
          </a:p>
        </p:txBody>
      </p:sp>
      <p:sp>
        <p:nvSpPr>
          <p:cNvPr id="104890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056517" y="4477069"/>
            <a:ext cx="1789142" cy="817183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to </a:t>
            </a:r>
            <a:br>
              <a:rPr lang="en-GB" dirty="0"/>
            </a:br>
            <a:r>
              <a:rPr lang="en-GB" dirty="0"/>
              <a:t>go here</a:t>
            </a:r>
            <a:endParaRPr lang="en-US" dirty="0"/>
          </a:p>
        </p:txBody>
      </p:sp>
      <p:sp>
        <p:nvSpPr>
          <p:cNvPr id="104890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7872208" y="2995897"/>
            <a:ext cx="1789142" cy="817183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to </a:t>
            </a:r>
            <a:br>
              <a:rPr lang="en-GB" dirty="0"/>
            </a:br>
            <a:r>
              <a:rPr lang="en-GB" dirty="0"/>
              <a:t>go here</a:t>
            </a:r>
            <a:endParaRPr lang="en-US" dirty="0"/>
          </a:p>
        </p:txBody>
      </p:sp>
      <p:sp>
        <p:nvSpPr>
          <p:cNvPr id="104890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703107" y="4479667"/>
            <a:ext cx="1789142" cy="817183"/>
          </a:xfrm>
          <a:ln w="6350">
            <a:noFill/>
          </a:ln>
        </p:spPr>
        <p:txBody>
          <a:bodyPr lIns="0" tIns="180000" rIns="0" bIns="0" anchor="t" anchorCtr="0">
            <a:noAutofit/>
          </a:bodyPr>
          <a:lstStyle>
            <a:lvl1pPr algn="ctr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to </a:t>
            </a:r>
            <a:br>
              <a:rPr lang="en-GB" dirty="0"/>
            </a:br>
            <a:r>
              <a:rPr lang="en-GB" dirty="0"/>
              <a:t>go here</a:t>
            </a:r>
            <a:endParaRPr lang="en-US" dirty="0"/>
          </a:p>
        </p:txBody>
      </p:sp>
      <p:sp>
        <p:nvSpPr>
          <p:cNvPr id="1048910" name="Picture Placeholder 2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227967" y="3018305"/>
            <a:ext cx="1439939" cy="1439939"/>
          </a:xfrm>
          <a:noFill/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11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8043891" y="1558720"/>
            <a:ext cx="1439939" cy="1439939"/>
          </a:xfrm>
          <a:noFill/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12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848027" y="3027005"/>
            <a:ext cx="1439939" cy="1439939"/>
          </a:xfrm>
          <a:noFill/>
        </p:spPr>
        <p:txBody>
          <a:bodyPr anchor="ctr" anchorCtr="0">
            <a:normAutofit/>
          </a:bodyPr>
          <a:lstStyle>
            <a:lvl1pPr algn="ctr">
              <a:defRPr sz="20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nel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Rectangle 1"/>
          <p:cNvSpPr/>
          <p:nvPr userDrawn="1"/>
        </p:nvSpPr>
        <p:spPr>
          <a:xfrm>
            <a:off x="630091" y="1691367"/>
            <a:ext cx="2520000" cy="3267415"/>
          </a:xfrm>
          <a:prstGeom prst="rect">
            <a:avLst/>
          </a:prstGeom>
          <a:solidFill>
            <a:srgbClr val="153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9006" name="Rectangle 48"/>
          <p:cNvSpPr/>
          <p:nvPr userDrawn="1"/>
        </p:nvSpPr>
        <p:spPr>
          <a:xfrm flipV="1">
            <a:off x="982347" y="7155692"/>
            <a:ext cx="2022726" cy="3332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007" name="Rectangle 38"/>
          <p:cNvSpPr/>
          <p:nvPr userDrawn="1"/>
        </p:nvSpPr>
        <p:spPr>
          <a:xfrm flipV="1">
            <a:off x="6459575" y="7148517"/>
            <a:ext cx="2022726" cy="3332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08" name="Rectangle 46"/>
          <p:cNvSpPr/>
          <p:nvPr userDrawn="1"/>
        </p:nvSpPr>
        <p:spPr>
          <a:xfrm flipV="1">
            <a:off x="9202301" y="7155692"/>
            <a:ext cx="2022726" cy="3332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09" name="Rectangle 47"/>
          <p:cNvSpPr/>
          <p:nvPr userDrawn="1"/>
        </p:nvSpPr>
        <p:spPr>
          <a:xfrm flipV="1">
            <a:off x="3716849" y="7155692"/>
            <a:ext cx="2022726" cy="3332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240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9010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901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41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9012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9013" name="Rectangle 40"/>
          <p:cNvSpPr/>
          <p:nvPr userDrawn="1"/>
        </p:nvSpPr>
        <p:spPr>
          <a:xfrm>
            <a:off x="3018226" y="7004457"/>
            <a:ext cx="720000" cy="5968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14" name="Rectangle 41"/>
          <p:cNvSpPr/>
          <p:nvPr userDrawn="1"/>
        </p:nvSpPr>
        <p:spPr>
          <a:xfrm>
            <a:off x="5731351" y="7004457"/>
            <a:ext cx="720000" cy="5968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15" name="Rectangle 42"/>
          <p:cNvSpPr/>
          <p:nvPr userDrawn="1"/>
        </p:nvSpPr>
        <p:spPr>
          <a:xfrm>
            <a:off x="8482301" y="7004457"/>
            <a:ext cx="720000" cy="5968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901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46493" y="2537894"/>
            <a:ext cx="2503597" cy="1658912"/>
          </a:xfrm>
          <a:ln w="6350">
            <a:noFill/>
          </a:ln>
        </p:spPr>
        <p:txBody>
          <a:bodyPr lIns="180000" tIns="18000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901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44893" y="1960336"/>
            <a:ext cx="1623229" cy="450001"/>
          </a:xfrm>
          <a:ln w="6350">
            <a:noFill/>
          </a:ln>
        </p:spPr>
        <p:txBody>
          <a:bodyPr lIns="18000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9019" name="Rectangle 43"/>
          <p:cNvSpPr/>
          <p:nvPr userDrawn="1"/>
        </p:nvSpPr>
        <p:spPr>
          <a:xfrm>
            <a:off x="9025507" y="1691367"/>
            <a:ext cx="2520000" cy="3267415"/>
          </a:xfrm>
          <a:prstGeom prst="rect">
            <a:avLst/>
          </a:prstGeom>
          <a:solidFill>
            <a:srgbClr val="00B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902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9041909" y="2537894"/>
            <a:ext cx="2503597" cy="1658912"/>
          </a:xfrm>
          <a:ln w="6350">
            <a:noFill/>
          </a:ln>
        </p:spPr>
        <p:txBody>
          <a:bodyPr lIns="180000" tIns="18000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902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040309" y="1960336"/>
            <a:ext cx="1623229" cy="450001"/>
          </a:xfrm>
          <a:ln w="6350">
            <a:noFill/>
          </a:ln>
        </p:spPr>
        <p:txBody>
          <a:bodyPr lIns="18000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9022" name="Rectangle 53"/>
          <p:cNvSpPr/>
          <p:nvPr userDrawn="1"/>
        </p:nvSpPr>
        <p:spPr>
          <a:xfrm>
            <a:off x="3442126" y="1691367"/>
            <a:ext cx="2520000" cy="3267415"/>
          </a:xfrm>
          <a:prstGeom prst="rect">
            <a:avLst/>
          </a:prstGeom>
          <a:solidFill>
            <a:srgbClr val="36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902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3458528" y="2537894"/>
            <a:ext cx="2503597" cy="1658912"/>
          </a:xfrm>
          <a:ln w="6350">
            <a:noFill/>
          </a:ln>
        </p:spPr>
        <p:txBody>
          <a:bodyPr lIns="180000" tIns="18000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902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456928" y="1960336"/>
            <a:ext cx="1623229" cy="450001"/>
          </a:xfrm>
          <a:ln w="6350">
            <a:noFill/>
          </a:ln>
        </p:spPr>
        <p:txBody>
          <a:bodyPr lIns="18000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9025" name="Rectangle 57"/>
          <p:cNvSpPr/>
          <p:nvPr userDrawn="1"/>
        </p:nvSpPr>
        <p:spPr>
          <a:xfrm>
            <a:off x="6254161" y="1686970"/>
            <a:ext cx="2520000" cy="3267415"/>
          </a:xfrm>
          <a:prstGeom prst="rect">
            <a:avLst/>
          </a:prstGeom>
          <a:solidFill>
            <a:srgbClr val="60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902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70563" y="2533497"/>
            <a:ext cx="2503597" cy="1658912"/>
          </a:xfrm>
          <a:ln w="6350">
            <a:noFill/>
          </a:ln>
        </p:spPr>
        <p:txBody>
          <a:bodyPr lIns="180000" tIns="18000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endParaRPr lang="en-US" dirty="0"/>
          </a:p>
        </p:txBody>
      </p:sp>
      <p:sp>
        <p:nvSpPr>
          <p:cNvPr id="10490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268963" y="1955939"/>
            <a:ext cx="1623229" cy="450001"/>
          </a:xfrm>
          <a:ln w="6350">
            <a:noFill/>
          </a:ln>
        </p:spPr>
        <p:txBody>
          <a:bodyPr lIns="180000" tIns="0" rIns="180000" bIns="0" anchor="b" anchorCtr="0">
            <a:noAutofit/>
          </a:bodyPr>
          <a:lstStyle>
            <a:lvl1pPr algn="l">
              <a:lnSpc>
                <a:spcPts val="1900"/>
              </a:lnSpc>
              <a:spcBef>
                <a:spcPts val="0"/>
              </a:spcBef>
              <a:spcAft>
                <a:spcPts val="1500"/>
              </a:spcAft>
              <a:defRPr sz="18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Sub </a:t>
            </a:r>
            <a:br>
              <a:rPr lang="en-GB" dirty="0"/>
            </a:br>
            <a:r>
              <a:rPr lang="en-GB" dirty="0"/>
              <a:t>header</a:t>
            </a:r>
            <a:endParaRPr lang="en-US" dirty="0"/>
          </a:p>
        </p:txBody>
      </p:sp>
      <p:sp>
        <p:nvSpPr>
          <p:cNvPr id="1049028" name="Rectangle 3"/>
          <p:cNvSpPr/>
          <p:nvPr userDrawn="1"/>
        </p:nvSpPr>
        <p:spPr>
          <a:xfrm>
            <a:off x="630090" y="4954384"/>
            <a:ext cx="2520000" cy="450000"/>
          </a:xfrm>
          <a:prstGeom prst="rect">
            <a:avLst/>
          </a:prstGeom>
          <a:solidFill>
            <a:srgbClr val="1D2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242" name="Picture 6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817266" y="5067958"/>
            <a:ext cx="274909" cy="216000"/>
          </a:xfrm>
          <a:prstGeom prst="rect">
            <a:avLst/>
          </a:prstGeom>
        </p:spPr>
      </p:pic>
      <p:sp>
        <p:nvSpPr>
          <p:cNvPr id="10490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092175" y="5065339"/>
            <a:ext cx="2057915" cy="211052"/>
          </a:xfrm>
          <a:ln w="6350">
            <a:noFill/>
          </a:ln>
        </p:spPr>
        <p:txBody>
          <a:bodyPr lIns="144000" tIns="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here</a:t>
            </a:r>
            <a:endParaRPr lang="en-US" dirty="0"/>
          </a:p>
        </p:txBody>
      </p:sp>
      <p:sp>
        <p:nvSpPr>
          <p:cNvPr id="1049030" name="Rectangle 71"/>
          <p:cNvSpPr/>
          <p:nvPr userDrawn="1"/>
        </p:nvSpPr>
        <p:spPr>
          <a:xfrm>
            <a:off x="3442125" y="4954384"/>
            <a:ext cx="2520000" cy="450000"/>
          </a:xfrm>
          <a:prstGeom prst="rect">
            <a:avLst/>
          </a:prstGeom>
          <a:solidFill>
            <a:srgbClr val="1D2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243" name="Picture 72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3629301" y="5067958"/>
            <a:ext cx="274909" cy="216000"/>
          </a:xfrm>
          <a:prstGeom prst="rect">
            <a:avLst/>
          </a:prstGeom>
        </p:spPr>
      </p:pic>
      <p:sp>
        <p:nvSpPr>
          <p:cNvPr id="104903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04210" y="5065339"/>
            <a:ext cx="2057915" cy="211052"/>
          </a:xfrm>
          <a:ln w="6350">
            <a:noFill/>
          </a:ln>
        </p:spPr>
        <p:txBody>
          <a:bodyPr lIns="144000" tIns="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here</a:t>
            </a:r>
            <a:endParaRPr lang="en-US" dirty="0"/>
          </a:p>
        </p:txBody>
      </p:sp>
      <p:sp>
        <p:nvSpPr>
          <p:cNvPr id="1049032" name="Rectangle 74"/>
          <p:cNvSpPr/>
          <p:nvPr userDrawn="1"/>
        </p:nvSpPr>
        <p:spPr>
          <a:xfrm>
            <a:off x="6259438" y="4954384"/>
            <a:ext cx="2520000" cy="450000"/>
          </a:xfrm>
          <a:prstGeom prst="rect">
            <a:avLst/>
          </a:prstGeom>
          <a:solidFill>
            <a:srgbClr val="1D2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244" name="Picture 75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6446614" y="5067958"/>
            <a:ext cx="274909" cy="216000"/>
          </a:xfrm>
          <a:prstGeom prst="rect">
            <a:avLst/>
          </a:prstGeom>
        </p:spPr>
      </p:pic>
      <p:sp>
        <p:nvSpPr>
          <p:cNvPr id="104903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721523" y="5065339"/>
            <a:ext cx="2057915" cy="211052"/>
          </a:xfrm>
          <a:ln w="6350">
            <a:noFill/>
          </a:ln>
        </p:spPr>
        <p:txBody>
          <a:bodyPr lIns="144000" tIns="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here</a:t>
            </a:r>
            <a:endParaRPr lang="en-US" dirty="0"/>
          </a:p>
        </p:txBody>
      </p:sp>
      <p:sp>
        <p:nvSpPr>
          <p:cNvPr id="1049034" name="Rectangle 77"/>
          <p:cNvSpPr/>
          <p:nvPr userDrawn="1"/>
        </p:nvSpPr>
        <p:spPr>
          <a:xfrm>
            <a:off x="9025506" y="4954384"/>
            <a:ext cx="2520000" cy="450000"/>
          </a:xfrm>
          <a:prstGeom prst="rect">
            <a:avLst/>
          </a:prstGeom>
          <a:solidFill>
            <a:srgbClr val="1D2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245" name="Picture 7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9212682" y="5067958"/>
            <a:ext cx="274909" cy="216000"/>
          </a:xfrm>
          <a:prstGeom prst="rect">
            <a:avLst/>
          </a:prstGeom>
        </p:spPr>
      </p:pic>
      <p:sp>
        <p:nvSpPr>
          <p:cNvPr id="1049035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9487591" y="5065339"/>
            <a:ext cx="2057915" cy="211052"/>
          </a:xfrm>
          <a:ln w="6350">
            <a:noFill/>
          </a:ln>
        </p:spPr>
        <p:txBody>
          <a:bodyPr lIns="144000" tIns="0" rIns="180000" bIns="0" anchor="t" anchorCtr="0">
            <a:noAutofit/>
          </a:bodyPr>
          <a:lstStyle>
            <a:lvl1pPr algn="l">
              <a:lnSpc>
                <a:spcPts val="1700"/>
              </a:lnSpc>
              <a:spcBef>
                <a:spcPts val="0"/>
              </a:spcBef>
              <a:spcAft>
                <a:spcPts val="1500"/>
              </a:spcAft>
              <a:defRPr sz="14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Copy here</a:t>
            </a:r>
            <a:endParaRPr lang="en-US" dirty="0"/>
          </a:p>
        </p:txBody>
      </p:sp>
      <p:sp>
        <p:nvSpPr>
          <p:cNvPr id="1049036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2302083" y="1695163"/>
            <a:ext cx="842731" cy="842731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37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5119394" y="1689312"/>
            <a:ext cx="842731" cy="842731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38" name="Picture Placeholder 2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7931428" y="1696627"/>
            <a:ext cx="842731" cy="842731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39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10702775" y="1695162"/>
            <a:ext cx="842731" cy="842731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6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3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67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638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pic>
        <p:nvPicPr>
          <p:cNvPr id="2097168" name="Picture 2" descr="A close up of a building  Description automatically generated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5220" y="1865963"/>
            <a:ext cx="3960000" cy="3960000"/>
          </a:xfrm>
          <a:prstGeom prst="rect">
            <a:avLst/>
          </a:prstGeom>
        </p:spPr>
      </p:pic>
      <p:sp>
        <p:nvSpPr>
          <p:cNvPr id="1048639" name="TextBox 5"/>
          <p:cNvSpPr txBox="1"/>
          <p:nvPr userDrawn="1"/>
        </p:nvSpPr>
        <p:spPr>
          <a:xfrm>
            <a:off x="2064579" y="4097754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640" name="TextBox 23"/>
          <p:cNvSpPr txBox="1"/>
          <p:nvPr userDrawn="1"/>
        </p:nvSpPr>
        <p:spPr>
          <a:xfrm>
            <a:off x="2064579" y="5056624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4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641" name="TextBox 24"/>
          <p:cNvSpPr txBox="1"/>
          <p:nvPr userDrawn="1"/>
        </p:nvSpPr>
        <p:spPr>
          <a:xfrm>
            <a:off x="2064579" y="3132873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2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8642" name="TextBox 25"/>
          <p:cNvSpPr txBox="1"/>
          <p:nvPr userDrawn="1"/>
        </p:nvSpPr>
        <p:spPr>
          <a:xfrm>
            <a:off x="2064579" y="2227482"/>
            <a:ext cx="10423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cxnSp>
        <p:nvCxnSpPr>
          <p:cNvPr id="3145728" name="Straight Connector 32"/>
          <p:cNvCxnSpPr>
            <a:cxnSpLocks/>
          </p:cNvCxnSpPr>
          <p:nvPr userDrawn="1"/>
        </p:nvCxnSpPr>
        <p:spPr>
          <a:xfrm>
            <a:off x="4160121" y="5300396"/>
            <a:ext cx="709461" cy="0"/>
          </a:xfrm>
          <a:prstGeom prst="line">
            <a:avLst/>
          </a:prstGeom>
          <a:ln w="12700" cap="rnd">
            <a:solidFill>
              <a:srgbClr val="00B1B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32930" y="1210963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400"/>
              </a:spcAft>
              <a:defRPr sz="20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Intro copy line to go here</a:t>
            </a:r>
            <a:endParaRPr lang="en-US" dirty="0"/>
          </a:p>
        </p:txBody>
      </p:sp>
      <p:cxnSp>
        <p:nvCxnSpPr>
          <p:cNvPr id="3145729" name="Straight Connector 40"/>
          <p:cNvCxnSpPr>
            <a:cxnSpLocks/>
          </p:cNvCxnSpPr>
          <p:nvPr userDrawn="1"/>
        </p:nvCxnSpPr>
        <p:spPr>
          <a:xfrm>
            <a:off x="3472069" y="4321592"/>
            <a:ext cx="1301346" cy="0"/>
          </a:xfrm>
          <a:prstGeom prst="line">
            <a:avLst/>
          </a:prstGeom>
          <a:ln w="12700" cap="rnd">
            <a:solidFill>
              <a:srgbClr val="6046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41"/>
          <p:cNvCxnSpPr>
            <a:cxnSpLocks/>
          </p:cNvCxnSpPr>
          <p:nvPr userDrawn="1"/>
        </p:nvCxnSpPr>
        <p:spPr>
          <a:xfrm>
            <a:off x="3210531" y="3344129"/>
            <a:ext cx="1600263" cy="0"/>
          </a:xfrm>
          <a:prstGeom prst="line">
            <a:avLst/>
          </a:prstGeom>
          <a:ln w="12700" cap="rnd">
            <a:solidFill>
              <a:srgbClr val="36A7D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42"/>
          <p:cNvCxnSpPr>
            <a:cxnSpLocks/>
          </p:cNvCxnSpPr>
          <p:nvPr userDrawn="1"/>
        </p:nvCxnSpPr>
        <p:spPr>
          <a:xfrm>
            <a:off x="2749836" y="2353090"/>
            <a:ext cx="2023579" cy="0"/>
          </a:xfrm>
          <a:prstGeom prst="line">
            <a:avLst/>
          </a:prstGeom>
          <a:ln w="12700" cap="rnd">
            <a:solidFill>
              <a:srgbClr val="153D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527174" y="1971148"/>
            <a:ext cx="5077581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530643" y="2326586"/>
            <a:ext cx="5077581" cy="45668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534830" y="2962188"/>
            <a:ext cx="5070894" cy="272364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564266" y="3317625"/>
            <a:ext cx="5077581" cy="45668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549923" y="3926398"/>
            <a:ext cx="5077581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553392" y="4281836"/>
            <a:ext cx="5077581" cy="45668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5549923" y="4918454"/>
            <a:ext cx="5077581" cy="302577"/>
          </a:xfrm>
        </p:spPr>
        <p:txBody>
          <a:bodyPr lIns="27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865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553392" y="5273892"/>
            <a:ext cx="5077581" cy="45668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653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706852" y="1948022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54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99508" y="2951220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55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692099" y="3906944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656" name="Picture Placeholder 2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697138" y="4911928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53"/>
          <p:cNvPicPr>
            <a:picLocks noChangeAspect="1"/>
          </p:cNvPicPr>
          <p:nvPr userDrawn="1"/>
        </p:nvPicPr>
        <p:blipFill rotWithShape="1">
          <a:blip r:embed="rId2"/>
          <a:srcRect b="45749"/>
          <a:stretch>
            <a:fillRect/>
          </a:stretch>
        </p:blipFill>
        <p:spPr>
          <a:xfrm>
            <a:off x="5000414" y="3543954"/>
            <a:ext cx="1066800" cy="3314046"/>
          </a:xfrm>
          <a:prstGeom prst="rect">
            <a:avLst/>
          </a:prstGeom>
        </p:spPr>
      </p:pic>
      <p:pic>
        <p:nvPicPr>
          <p:cNvPr id="2097182" name="Picture 54"/>
          <p:cNvPicPr>
            <a:picLocks noChangeAspect="1"/>
          </p:cNvPicPr>
          <p:nvPr userDrawn="1"/>
        </p:nvPicPr>
        <p:blipFill rotWithShape="1">
          <a:blip r:embed="rId3"/>
          <a:srcRect b="67434"/>
          <a:stretch>
            <a:fillRect/>
          </a:stretch>
        </p:blipFill>
        <p:spPr>
          <a:xfrm>
            <a:off x="4848264" y="4868667"/>
            <a:ext cx="1066800" cy="1989333"/>
          </a:xfrm>
          <a:prstGeom prst="rect">
            <a:avLst/>
          </a:prstGeom>
        </p:spPr>
      </p:pic>
      <p:pic>
        <p:nvPicPr>
          <p:cNvPr id="2097183" name="Picture 55"/>
          <p:cNvPicPr>
            <a:picLocks noChangeAspect="1"/>
          </p:cNvPicPr>
          <p:nvPr userDrawn="1"/>
        </p:nvPicPr>
        <p:blipFill rotWithShape="1">
          <a:blip r:embed="rId4"/>
          <a:srcRect b="36204"/>
          <a:stretch>
            <a:fillRect/>
          </a:stretch>
        </p:blipFill>
        <p:spPr>
          <a:xfrm flipH="1">
            <a:off x="6244500" y="2960892"/>
            <a:ext cx="1066800" cy="3897108"/>
          </a:xfrm>
          <a:prstGeom prst="rect">
            <a:avLst/>
          </a:prstGeom>
        </p:spPr>
      </p:pic>
      <p:pic>
        <p:nvPicPr>
          <p:cNvPr id="2097184" name="Picture 56"/>
          <p:cNvPicPr>
            <a:picLocks noChangeAspect="1"/>
          </p:cNvPicPr>
          <p:nvPr userDrawn="1"/>
        </p:nvPicPr>
        <p:blipFill rotWithShape="1">
          <a:blip r:embed="rId5"/>
          <a:srcRect b="57484"/>
          <a:stretch>
            <a:fillRect/>
          </a:stretch>
        </p:blipFill>
        <p:spPr>
          <a:xfrm flipH="1">
            <a:off x="6411430" y="4260821"/>
            <a:ext cx="1066800" cy="2597179"/>
          </a:xfrm>
          <a:prstGeom prst="rect">
            <a:avLst/>
          </a:prstGeom>
        </p:spPr>
      </p:pic>
      <p:pic>
        <p:nvPicPr>
          <p:cNvPr id="2097185" name="Picture 4" descr="A close up of a logo  Description automatically generated"/>
          <p:cNvPicPr>
            <a:picLocks noChangeAspect="1"/>
          </p:cNvPicPr>
          <p:nvPr userDrawn="1"/>
        </p:nvPicPr>
        <p:blipFill rotWithShape="1">
          <a:blip r:embed="rId6"/>
          <a:srcRect b="24770"/>
          <a:stretch>
            <a:fillRect/>
          </a:stretch>
        </p:blipFill>
        <p:spPr>
          <a:xfrm>
            <a:off x="5153489" y="2262466"/>
            <a:ext cx="1066800" cy="4595534"/>
          </a:xfrm>
          <a:prstGeom prst="rect">
            <a:avLst/>
          </a:prstGeom>
        </p:spPr>
      </p:pic>
      <p:pic>
        <p:nvPicPr>
          <p:cNvPr id="2097186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7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87" name="Picture 14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724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72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72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32930" y="1210963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400"/>
              </a:spcAft>
              <a:defRPr sz="20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Intro copy line to go here</a:t>
            </a:r>
            <a:endParaRPr lang="en-US" dirty="0"/>
          </a:p>
        </p:txBody>
      </p:sp>
      <p:sp>
        <p:nvSpPr>
          <p:cNvPr id="10487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31583" y="1971148"/>
            <a:ext cx="4058961" cy="302577"/>
          </a:xfrm>
        </p:spPr>
        <p:txBody>
          <a:bodyPr lIns="0" tIns="0" rIns="180000" bIns="0" anchor="b" anchorCtr="0">
            <a:noAutofit/>
          </a:bodyPr>
          <a:lstStyle>
            <a:lvl1pPr marL="0" indent="0" defTabSz="2700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1.	Point header</a:t>
            </a:r>
          </a:p>
        </p:txBody>
      </p:sp>
      <p:sp>
        <p:nvSpPr>
          <p:cNvPr id="104872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35052" y="2326586"/>
            <a:ext cx="4058961" cy="72000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37897" y="3267961"/>
            <a:ext cx="4053615" cy="272364"/>
          </a:xfrm>
        </p:spPr>
        <p:txBody>
          <a:bodyPr lIns="0" tIns="0" rIns="180000" bIns="0" anchor="b" anchorCtr="0">
            <a:noAutofit/>
          </a:bodyPr>
          <a:lstStyle>
            <a:lvl1pPr marL="0" indent="0" defTabSz="2700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2.	Point header</a:t>
            </a:r>
          </a:p>
        </p:txBody>
      </p:sp>
      <p:sp>
        <p:nvSpPr>
          <p:cNvPr id="104873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46648" y="3623398"/>
            <a:ext cx="4058961" cy="72000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54332" y="4573845"/>
            <a:ext cx="4058961" cy="302577"/>
          </a:xfrm>
        </p:spPr>
        <p:txBody>
          <a:bodyPr lIns="0" tIns="0" rIns="180000" bIns="0" anchor="b" anchorCtr="0">
            <a:noAutofit/>
          </a:bodyPr>
          <a:lstStyle>
            <a:lvl1pPr marL="0" indent="0" defTabSz="2700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3.	Point header</a:t>
            </a:r>
          </a:p>
        </p:txBody>
      </p:sp>
      <p:sp>
        <p:nvSpPr>
          <p:cNvPr id="104873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57801" y="4929283"/>
            <a:ext cx="4058961" cy="720000"/>
          </a:xfrm>
        </p:spPr>
        <p:txBody>
          <a:bodyPr lIns="27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628932" y="2658315"/>
            <a:ext cx="3953232" cy="302577"/>
          </a:xfrm>
        </p:spPr>
        <p:txBody>
          <a:bodyPr lIns="270000" tIns="0" rIns="180000" bIns="0" anchor="b" anchorCtr="0">
            <a:noAutofit/>
          </a:bodyPr>
          <a:lstStyle>
            <a:lvl1pPr marL="0" indent="0" defTabSz="2700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4.	Point header</a:t>
            </a:r>
          </a:p>
        </p:txBody>
      </p:sp>
      <p:sp>
        <p:nvSpPr>
          <p:cNvPr id="104873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632401" y="3013753"/>
            <a:ext cx="3953232" cy="720000"/>
          </a:xfrm>
        </p:spPr>
        <p:txBody>
          <a:bodyPr lIns="54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3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7628592" y="3963245"/>
            <a:ext cx="3953232" cy="302577"/>
          </a:xfrm>
        </p:spPr>
        <p:txBody>
          <a:bodyPr lIns="270000" tIns="0" rIns="180000" bIns="0" anchor="b" anchorCtr="0">
            <a:noAutofit/>
          </a:bodyPr>
          <a:lstStyle>
            <a:lvl1pPr marL="0" indent="0" defTabSz="2700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5.	Point header</a:t>
            </a:r>
          </a:p>
        </p:txBody>
      </p:sp>
      <p:sp>
        <p:nvSpPr>
          <p:cNvPr id="104873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7632061" y="4318683"/>
            <a:ext cx="3953232" cy="720000"/>
          </a:xfrm>
        </p:spPr>
        <p:txBody>
          <a:bodyPr lIns="54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8737" name="Oval 43"/>
          <p:cNvSpPr>
            <a:spLocks noChangeAspect="1"/>
          </p:cNvSpPr>
          <p:nvPr userDrawn="1"/>
        </p:nvSpPr>
        <p:spPr>
          <a:xfrm>
            <a:off x="1291013" y="-2276442"/>
            <a:ext cx="504000" cy="504000"/>
          </a:xfrm>
          <a:prstGeom prst="ellipse">
            <a:avLst/>
          </a:prstGeom>
          <a:solidFill>
            <a:srgbClr val="153D8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38" name="TextBox 44"/>
          <p:cNvSpPr txBox="1"/>
          <p:nvPr userDrawn="1"/>
        </p:nvSpPr>
        <p:spPr>
          <a:xfrm>
            <a:off x="1291014" y="-2157792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153D89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048739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721808" y="1924207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40" name="Picture Placeholder 2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720018" y="3200298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41" name="Picture Placeholder 2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723608" y="4519022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42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776322" y="2622245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43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6779912" y="3898929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g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Picture 3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30091" y="2097617"/>
            <a:ext cx="2340000" cy="2340000"/>
          </a:xfrm>
          <a:prstGeom prst="rect">
            <a:avLst/>
          </a:prstGeom>
        </p:spPr>
      </p:pic>
      <p:pic>
        <p:nvPicPr>
          <p:cNvPr id="2097225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913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9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26" name="Picture 1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915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9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91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32930" y="1210963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400"/>
              </a:spcAft>
              <a:defRPr sz="20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Intro copy line to go here</a:t>
            </a:r>
            <a:endParaRPr lang="en-US" dirty="0"/>
          </a:p>
        </p:txBody>
      </p:sp>
      <p:sp>
        <p:nvSpPr>
          <p:cNvPr id="1048918" name="Oval 43"/>
          <p:cNvSpPr>
            <a:spLocks noChangeAspect="1"/>
          </p:cNvSpPr>
          <p:nvPr userDrawn="1"/>
        </p:nvSpPr>
        <p:spPr>
          <a:xfrm>
            <a:off x="1291013" y="-2276442"/>
            <a:ext cx="504000" cy="504000"/>
          </a:xfrm>
          <a:prstGeom prst="ellipse">
            <a:avLst/>
          </a:prstGeom>
          <a:solidFill>
            <a:srgbClr val="153D8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19" name="TextBox 44"/>
          <p:cNvSpPr txBox="1"/>
          <p:nvPr userDrawn="1"/>
        </p:nvSpPr>
        <p:spPr>
          <a:xfrm>
            <a:off x="1291014" y="-2157792"/>
            <a:ext cx="504000" cy="367858"/>
          </a:xfrm>
          <a:prstGeom prst="rect">
            <a:avLst/>
          </a:prstGeom>
          <a:noFill/>
        </p:spPr>
        <p:txBody>
          <a:bodyPr wrap="square" lIns="0" tIns="0" rIns="0" bIns="4680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00" b="1" i="0" dirty="0">
                <a:solidFill>
                  <a:srgbClr val="153D89"/>
                </a:solidFill>
                <a:latin typeface="Montserrat" pitchFamily="2" charset="77"/>
              </a:rPr>
              <a:t>1</a:t>
            </a:r>
          </a:p>
        </p:txBody>
      </p:sp>
      <p:pic>
        <p:nvPicPr>
          <p:cNvPr id="2097227" name="Picture 2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4972158" y="2070790"/>
            <a:ext cx="2340000" cy="2340000"/>
          </a:xfrm>
          <a:prstGeom prst="rect">
            <a:avLst/>
          </a:prstGeom>
        </p:spPr>
      </p:pic>
      <p:pic>
        <p:nvPicPr>
          <p:cNvPr id="2097228" name="Picture 40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9328080" y="2065931"/>
            <a:ext cx="2340000" cy="2340000"/>
          </a:xfrm>
          <a:prstGeom prst="rect">
            <a:avLst/>
          </a:prstGeom>
        </p:spPr>
      </p:pic>
      <p:pic>
        <p:nvPicPr>
          <p:cNvPr id="2097229" name="Picture 41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7135440" y="2960761"/>
            <a:ext cx="2340000" cy="2340000"/>
          </a:xfrm>
          <a:prstGeom prst="rect">
            <a:avLst/>
          </a:prstGeom>
        </p:spPr>
      </p:pic>
      <p:pic>
        <p:nvPicPr>
          <p:cNvPr id="2097230" name="Picture 42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>
          <a:xfrm>
            <a:off x="2793373" y="3001276"/>
            <a:ext cx="2340000" cy="2340000"/>
          </a:xfrm>
          <a:prstGeom prst="rect">
            <a:avLst/>
          </a:prstGeom>
        </p:spPr>
      </p:pic>
      <p:sp>
        <p:nvSpPr>
          <p:cNvPr id="104892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42298" y="3529285"/>
            <a:ext cx="2222500" cy="866767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Copy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4892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2859584" y="4433994"/>
            <a:ext cx="2222500" cy="866767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Copy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4892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31349" y="3499936"/>
            <a:ext cx="2222500" cy="866767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Copy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4892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7210174" y="4410790"/>
            <a:ext cx="2222500" cy="866767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Copy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4892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390020" y="3499935"/>
            <a:ext cx="2222500" cy="866767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Copy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48925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363013" y="2569276"/>
            <a:ext cx="864000" cy="864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26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3546052" y="3456110"/>
            <a:ext cx="864000" cy="864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27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702406" y="2542208"/>
            <a:ext cx="864000" cy="864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28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7870882" y="3458518"/>
            <a:ext cx="864000" cy="864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29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10068638" y="2528761"/>
            <a:ext cx="864000" cy="864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gsaw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Picture 3" descr="A picture containing drawing, clock, room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6000" y="1820015"/>
            <a:ext cx="3240000" cy="3240000"/>
          </a:xfrm>
          <a:prstGeom prst="rect">
            <a:avLst/>
          </a:prstGeom>
        </p:spPr>
      </p:pic>
      <p:sp>
        <p:nvSpPr>
          <p:cNvPr id="104904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43265" y="1940162"/>
            <a:ext cx="2787092" cy="302577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4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46734" y="2295600"/>
            <a:ext cx="2787092" cy="900000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4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64775" y="3794787"/>
            <a:ext cx="2783422" cy="272364"/>
          </a:xfrm>
        </p:spPr>
        <p:txBody>
          <a:bodyPr lIns="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4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68728" y="4094804"/>
            <a:ext cx="2787093" cy="900000"/>
          </a:xfrm>
        </p:spPr>
        <p:txBody>
          <a:bodyPr lIns="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pic>
        <p:nvPicPr>
          <p:cNvPr id="2097247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90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904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48" name="Picture 1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9046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9047" name="TextBox 5"/>
          <p:cNvSpPr txBox="1"/>
          <p:nvPr userDrawn="1"/>
        </p:nvSpPr>
        <p:spPr>
          <a:xfrm>
            <a:off x="4498353" y="3842372"/>
            <a:ext cx="1549875" cy="461665"/>
          </a:xfrm>
          <a:prstGeom prst="rect">
            <a:avLst/>
          </a:prstGeom>
          <a:noFill/>
        </p:spPr>
        <p:txBody>
          <a:bodyPr wrap="square" lIns="36000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9048" name="TextBox 23"/>
          <p:cNvSpPr txBox="1"/>
          <p:nvPr userDrawn="1"/>
        </p:nvSpPr>
        <p:spPr>
          <a:xfrm>
            <a:off x="6093295" y="3854286"/>
            <a:ext cx="1549875" cy="461665"/>
          </a:xfrm>
          <a:prstGeom prst="rect">
            <a:avLst/>
          </a:prstGeom>
          <a:noFill/>
        </p:spPr>
        <p:txBody>
          <a:bodyPr wrap="square" lIns="0" tIns="0" rIns="360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4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9049" name="TextBox 24"/>
          <p:cNvSpPr txBox="1"/>
          <p:nvPr userDrawn="1"/>
        </p:nvSpPr>
        <p:spPr>
          <a:xfrm>
            <a:off x="6093295" y="2481833"/>
            <a:ext cx="1549875" cy="461665"/>
          </a:xfrm>
          <a:prstGeom prst="rect">
            <a:avLst/>
          </a:prstGeom>
          <a:noFill/>
        </p:spPr>
        <p:txBody>
          <a:bodyPr wrap="square" lIns="0" tIns="0" rIns="360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2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9050" name="TextBox 25"/>
          <p:cNvSpPr txBox="1"/>
          <p:nvPr userDrawn="1"/>
        </p:nvSpPr>
        <p:spPr>
          <a:xfrm>
            <a:off x="4498353" y="2481833"/>
            <a:ext cx="1549875" cy="461665"/>
          </a:xfrm>
          <a:prstGeom prst="rect">
            <a:avLst/>
          </a:prstGeom>
          <a:noFill/>
        </p:spPr>
        <p:txBody>
          <a:bodyPr wrap="square" lIns="36000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3000" b="1" i="0" dirty="0">
                <a:solidFill>
                  <a:schemeClr val="bg1"/>
                </a:solidFill>
                <a:latin typeface="Montserrat" pitchFamily="2" charset="77"/>
              </a:rPr>
              <a:t>1</a:t>
            </a:r>
            <a:endParaRPr lang="en-US" sz="3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4905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9052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799669" y="1856621"/>
            <a:ext cx="2745595" cy="302577"/>
          </a:xfrm>
        </p:spPr>
        <p:txBody>
          <a:bodyPr lIns="18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5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803138" y="2212059"/>
            <a:ext cx="2745595" cy="900000"/>
          </a:xfrm>
        </p:spPr>
        <p:txBody>
          <a:bodyPr lIns="18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5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828395" y="3746777"/>
            <a:ext cx="2745595" cy="302577"/>
          </a:xfrm>
        </p:spPr>
        <p:txBody>
          <a:bodyPr lIns="180000" tIns="0" rIns="180000" bIns="0" anchor="b" anchorCtr="0"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Point header</a:t>
            </a:r>
          </a:p>
        </p:txBody>
      </p:sp>
      <p:sp>
        <p:nvSpPr>
          <p:cNvPr id="1049055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831864" y="4102215"/>
            <a:ext cx="2745595" cy="900000"/>
          </a:xfrm>
        </p:spPr>
        <p:txBody>
          <a:bodyPr lIns="180000" tIns="0" rIns="18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to go here.</a:t>
            </a:r>
          </a:p>
        </p:txBody>
      </p:sp>
      <p:sp>
        <p:nvSpPr>
          <p:cNvPr id="1049056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460839" y="1900758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57" name="Picture Placeholder 2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938612" y="1902869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58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3460839" y="3766911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59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7938612" y="3769022"/>
            <a:ext cx="842731" cy="842731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70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0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80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708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70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71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59032" y="1789653"/>
            <a:ext cx="2638350" cy="2401311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. </a:t>
            </a:r>
            <a:r>
              <a:rPr lang="en-GB" dirty="0" err="1"/>
              <a:t>natiae</a:t>
            </a:r>
            <a:r>
              <a:rPr lang="en-GB" dirty="0"/>
              <a:t>. 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r>
              <a:rPr lang="en-GB" dirty="0"/>
              <a:t> </a:t>
            </a:r>
          </a:p>
        </p:txBody>
      </p:sp>
      <p:sp>
        <p:nvSpPr>
          <p:cNvPr id="1048711" name="Oval 1"/>
          <p:cNvSpPr>
            <a:spLocks noChangeAspect="1"/>
          </p:cNvSpPr>
          <p:nvPr userDrawn="1"/>
        </p:nvSpPr>
        <p:spPr>
          <a:xfrm>
            <a:off x="3757006" y="1648687"/>
            <a:ext cx="2592000" cy="2592000"/>
          </a:xfrm>
          <a:prstGeom prst="ellipse">
            <a:avLst/>
          </a:prstGeom>
          <a:solidFill>
            <a:srgbClr val="153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12" name="Oval 34"/>
          <p:cNvSpPr>
            <a:spLocks noChangeAspect="1"/>
          </p:cNvSpPr>
          <p:nvPr userDrawn="1"/>
        </p:nvSpPr>
        <p:spPr>
          <a:xfrm>
            <a:off x="8956733" y="1648687"/>
            <a:ext cx="2592000" cy="2592000"/>
          </a:xfrm>
          <a:prstGeom prst="ellipse">
            <a:avLst/>
          </a:prstGeom>
          <a:solidFill>
            <a:srgbClr val="60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13" name="Oval 35"/>
          <p:cNvSpPr>
            <a:spLocks noChangeAspect="1"/>
          </p:cNvSpPr>
          <p:nvPr userDrawn="1"/>
        </p:nvSpPr>
        <p:spPr>
          <a:xfrm>
            <a:off x="6364733" y="1648687"/>
            <a:ext cx="2592000" cy="2592000"/>
          </a:xfrm>
          <a:prstGeom prst="ellipse">
            <a:avLst/>
          </a:prstGeom>
          <a:solidFill>
            <a:srgbClr val="36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14" name="Oval 40"/>
          <p:cNvSpPr>
            <a:spLocks noChangeAspect="1"/>
          </p:cNvSpPr>
          <p:nvPr userDrawn="1"/>
        </p:nvSpPr>
        <p:spPr>
          <a:xfrm>
            <a:off x="6131103" y="2709267"/>
            <a:ext cx="450000" cy="450000"/>
          </a:xfrm>
          <a:prstGeom prst="ellipse">
            <a:avLst/>
          </a:prstGeom>
          <a:solidFill>
            <a:srgbClr val="36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15" name="Oval 41"/>
          <p:cNvSpPr>
            <a:spLocks noChangeAspect="1"/>
          </p:cNvSpPr>
          <p:nvPr userDrawn="1"/>
        </p:nvSpPr>
        <p:spPr>
          <a:xfrm>
            <a:off x="8746693" y="2709267"/>
            <a:ext cx="450000" cy="450000"/>
          </a:xfrm>
          <a:prstGeom prst="ellipse">
            <a:avLst/>
          </a:prstGeom>
          <a:solidFill>
            <a:srgbClr val="36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72733" y="3207834"/>
            <a:ext cx="2576273" cy="90000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</a:t>
            </a:r>
          </a:p>
        </p:txBody>
      </p:sp>
      <p:sp>
        <p:nvSpPr>
          <p:cNvPr id="104871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368909" y="3207834"/>
            <a:ext cx="2576273" cy="90000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970550" y="3207834"/>
            <a:ext cx="2576273" cy="900000"/>
          </a:xfrm>
        </p:spPr>
        <p:txBody>
          <a:bodyPr lIns="180000" tIns="0" rIns="18000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</a:t>
            </a:r>
          </a:p>
        </p:txBody>
      </p:sp>
      <p:sp>
        <p:nvSpPr>
          <p:cNvPr id="1048719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558006" y="2043923"/>
            <a:ext cx="990000" cy="990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20" name="Picture Placeholder 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7144584" y="2040455"/>
            <a:ext cx="990000" cy="990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721" name="Picture Placeholder 2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757733" y="2040455"/>
            <a:ext cx="990000" cy="990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3" name="Straight Connector 68"/>
          <p:cNvCxnSpPr>
            <a:cxnSpLocks/>
          </p:cNvCxnSpPr>
          <p:nvPr userDrawn="1"/>
        </p:nvCxnSpPr>
        <p:spPr>
          <a:xfrm>
            <a:off x="3934692" y="4300126"/>
            <a:ext cx="0" cy="1708579"/>
          </a:xfrm>
          <a:prstGeom prst="line">
            <a:avLst/>
          </a:prstGeom>
          <a:ln w="101600" cap="rnd">
            <a:solidFill>
              <a:srgbClr val="604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69"/>
          <p:cNvCxnSpPr>
            <a:cxnSpLocks/>
          </p:cNvCxnSpPr>
          <p:nvPr userDrawn="1"/>
        </p:nvCxnSpPr>
        <p:spPr>
          <a:xfrm>
            <a:off x="6650184" y="3510966"/>
            <a:ext cx="0" cy="2497739"/>
          </a:xfrm>
          <a:prstGeom prst="line">
            <a:avLst/>
          </a:prstGeom>
          <a:ln w="101600" cap="rnd">
            <a:solidFill>
              <a:srgbClr val="36A7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70"/>
          <p:cNvCxnSpPr>
            <a:cxnSpLocks/>
          </p:cNvCxnSpPr>
          <p:nvPr userDrawn="1"/>
        </p:nvCxnSpPr>
        <p:spPr>
          <a:xfrm>
            <a:off x="9407240" y="2823619"/>
            <a:ext cx="0" cy="3185086"/>
          </a:xfrm>
          <a:prstGeom prst="line">
            <a:avLst/>
          </a:prstGeom>
          <a:ln w="101600" cap="rnd">
            <a:solidFill>
              <a:srgbClr val="00B1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10"/>
          <p:cNvCxnSpPr>
            <a:cxnSpLocks/>
          </p:cNvCxnSpPr>
          <p:nvPr userDrawn="1"/>
        </p:nvCxnSpPr>
        <p:spPr>
          <a:xfrm>
            <a:off x="1191491" y="5014452"/>
            <a:ext cx="0" cy="994253"/>
          </a:xfrm>
          <a:prstGeom prst="line">
            <a:avLst/>
          </a:prstGeom>
          <a:ln w="101600" cap="rnd">
            <a:solidFill>
              <a:srgbClr val="153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9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793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9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00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795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79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79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23265" y="3826264"/>
            <a:ext cx="1672409" cy="853001"/>
          </a:xfrm>
        </p:spPr>
        <p:txBody>
          <a:bodyPr lIns="180000" tIns="0" rIns="360000" bIns="0"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04879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26734" y="4759836"/>
            <a:ext cx="1672409" cy="900000"/>
          </a:xfrm>
        </p:spPr>
        <p:txBody>
          <a:bodyPr lIns="180000" tIns="0" rIns="36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79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465992" y="2980647"/>
            <a:ext cx="1672409" cy="853001"/>
          </a:xfrm>
        </p:spPr>
        <p:txBody>
          <a:bodyPr lIns="180000" tIns="0" rIns="360000" bIns="0"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04880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469461" y="3914219"/>
            <a:ext cx="1672409" cy="900000"/>
          </a:xfrm>
        </p:spPr>
        <p:txBody>
          <a:bodyPr lIns="180000" tIns="0" rIns="36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80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7197024" y="2220461"/>
            <a:ext cx="1672409" cy="853001"/>
          </a:xfrm>
        </p:spPr>
        <p:txBody>
          <a:bodyPr lIns="180000" tIns="0" rIns="360000" bIns="0"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04880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200493" y="3154033"/>
            <a:ext cx="1672409" cy="900000"/>
          </a:xfrm>
        </p:spPr>
        <p:txBody>
          <a:bodyPr lIns="180000" tIns="0" rIns="36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80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939750" y="1431301"/>
            <a:ext cx="1672409" cy="853001"/>
          </a:xfrm>
        </p:spPr>
        <p:txBody>
          <a:bodyPr lIns="180000" tIns="0" rIns="360000" bIns="0"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04880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943219" y="2364873"/>
            <a:ext cx="1672409" cy="900000"/>
          </a:xfrm>
        </p:spPr>
        <p:txBody>
          <a:bodyPr lIns="180000" tIns="0" rIns="36000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80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59031" y="1498939"/>
            <a:ext cx="5479351" cy="684536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est.</a:t>
            </a:r>
          </a:p>
        </p:txBody>
      </p:sp>
      <p:sp>
        <p:nvSpPr>
          <p:cNvPr id="1048806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55005" y="4155777"/>
            <a:ext cx="1080000" cy="108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07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3373746" y="3363805"/>
            <a:ext cx="1080000" cy="108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08" name="Picture Placeholder 2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113959" y="2576915"/>
            <a:ext cx="1080000" cy="108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809" name="Picture Placeholder 2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859750" y="1819092"/>
            <a:ext cx="1080000" cy="108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Picture Placeholder 48"/>
          <p:cNvSpPr>
            <a:spLocks noGrp="1"/>
          </p:cNvSpPr>
          <p:nvPr>
            <p:ph type="pic" sz="quarter" idx="18" hasCustomPrompt="1"/>
          </p:nvPr>
        </p:nvSpPr>
        <p:spPr>
          <a:xfrm>
            <a:off x="-3092" y="-1"/>
            <a:ext cx="12195092" cy="52074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432296 h 6858000"/>
              <a:gd name="connsiteX3" fmla="*/ 6937711 w 12192000"/>
              <a:gd name="connsiteY3" fmla="*/ 5207404 h 6858000"/>
              <a:gd name="connsiteX4" fmla="*/ 13175 w 12192000"/>
              <a:gd name="connsiteY4" fmla="*/ 4215089 h 6858000"/>
              <a:gd name="connsiteX5" fmla="*/ 13175 w 12192000"/>
              <a:gd name="connsiteY5" fmla="*/ 6229707 h 6858000"/>
              <a:gd name="connsiteX6" fmla="*/ 13175 w 12192000"/>
              <a:gd name="connsiteY6" fmla="*/ 6233013 h 6858000"/>
              <a:gd name="connsiteX7" fmla="*/ 13175 w 12192000"/>
              <a:gd name="connsiteY7" fmla="*/ 6855893 h 6858000"/>
              <a:gd name="connsiteX8" fmla="*/ 19195 w 12192000"/>
              <a:gd name="connsiteY8" fmla="*/ 6858000 h 6858000"/>
              <a:gd name="connsiteX9" fmla="*/ 0 w 12192000"/>
              <a:gd name="connsiteY9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432296 h 6858000"/>
              <a:gd name="connsiteX3" fmla="*/ 6937711 w 12192000"/>
              <a:gd name="connsiteY3" fmla="*/ 5207404 h 6858000"/>
              <a:gd name="connsiteX4" fmla="*/ 1293335 w 12192000"/>
              <a:gd name="connsiteY4" fmla="*/ 6043889 h 6858000"/>
              <a:gd name="connsiteX5" fmla="*/ 13175 w 12192000"/>
              <a:gd name="connsiteY5" fmla="*/ 6229707 h 6858000"/>
              <a:gd name="connsiteX6" fmla="*/ 13175 w 12192000"/>
              <a:gd name="connsiteY6" fmla="*/ 6233013 h 6858000"/>
              <a:gd name="connsiteX7" fmla="*/ 13175 w 12192000"/>
              <a:gd name="connsiteY7" fmla="*/ 6855893 h 6858000"/>
              <a:gd name="connsiteX8" fmla="*/ 19195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0 h 6858000"/>
              <a:gd name="connsiteX0" fmla="*/ 352697 w 12544697"/>
              <a:gd name="connsiteY0" fmla="*/ 0 h 6858000"/>
              <a:gd name="connsiteX1" fmla="*/ 12544697 w 12544697"/>
              <a:gd name="connsiteY1" fmla="*/ 0 h 6858000"/>
              <a:gd name="connsiteX2" fmla="*/ 12544697 w 12544697"/>
              <a:gd name="connsiteY2" fmla="*/ 4432296 h 6858000"/>
              <a:gd name="connsiteX3" fmla="*/ 7290408 w 12544697"/>
              <a:gd name="connsiteY3" fmla="*/ 5207404 h 6858000"/>
              <a:gd name="connsiteX4" fmla="*/ 1646032 w 12544697"/>
              <a:gd name="connsiteY4" fmla="*/ 6043889 h 6858000"/>
              <a:gd name="connsiteX5" fmla="*/ 365872 w 12544697"/>
              <a:gd name="connsiteY5" fmla="*/ 6229707 h 6858000"/>
              <a:gd name="connsiteX6" fmla="*/ 365872 w 12544697"/>
              <a:gd name="connsiteY6" fmla="*/ 6233013 h 6858000"/>
              <a:gd name="connsiteX7" fmla="*/ 365872 w 12544697"/>
              <a:gd name="connsiteY7" fmla="*/ 6855893 h 6858000"/>
              <a:gd name="connsiteX8" fmla="*/ 371892 w 12544697"/>
              <a:gd name="connsiteY8" fmla="*/ 6858000 h 6858000"/>
              <a:gd name="connsiteX9" fmla="*/ 0 w 12544697"/>
              <a:gd name="connsiteY9" fmla="*/ 5251269 h 6858000"/>
              <a:gd name="connsiteX10" fmla="*/ 352697 w 12544697"/>
              <a:gd name="connsiteY10" fmla="*/ 0 h 6858000"/>
              <a:gd name="connsiteX0" fmla="*/ 829891 w 13021891"/>
              <a:gd name="connsiteY0" fmla="*/ 0 h 6855893"/>
              <a:gd name="connsiteX1" fmla="*/ 13021891 w 13021891"/>
              <a:gd name="connsiteY1" fmla="*/ 0 h 6855893"/>
              <a:gd name="connsiteX2" fmla="*/ 13021891 w 13021891"/>
              <a:gd name="connsiteY2" fmla="*/ 4432296 h 6855893"/>
              <a:gd name="connsiteX3" fmla="*/ 7767602 w 13021891"/>
              <a:gd name="connsiteY3" fmla="*/ 5207404 h 6855893"/>
              <a:gd name="connsiteX4" fmla="*/ 2123226 w 13021891"/>
              <a:gd name="connsiteY4" fmla="*/ 6043889 h 6855893"/>
              <a:gd name="connsiteX5" fmla="*/ 843066 w 13021891"/>
              <a:gd name="connsiteY5" fmla="*/ 6229707 h 6855893"/>
              <a:gd name="connsiteX6" fmla="*/ 843066 w 13021891"/>
              <a:gd name="connsiteY6" fmla="*/ 6233013 h 6855893"/>
              <a:gd name="connsiteX7" fmla="*/ 843066 w 13021891"/>
              <a:gd name="connsiteY7" fmla="*/ 6855893 h 6855893"/>
              <a:gd name="connsiteX8" fmla="*/ 0 w 13021891"/>
              <a:gd name="connsiteY8" fmla="*/ 6505303 h 6855893"/>
              <a:gd name="connsiteX9" fmla="*/ 477194 w 13021891"/>
              <a:gd name="connsiteY9" fmla="*/ 5251269 h 6855893"/>
              <a:gd name="connsiteX10" fmla="*/ 829891 w 13021891"/>
              <a:gd name="connsiteY10" fmla="*/ 0 h 6855893"/>
              <a:gd name="connsiteX0" fmla="*/ 829891 w 13021891"/>
              <a:gd name="connsiteY0" fmla="*/ 0 h 6505303"/>
              <a:gd name="connsiteX1" fmla="*/ 13021891 w 13021891"/>
              <a:gd name="connsiteY1" fmla="*/ 0 h 6505303"/>
              <a:gd name="connsiteX2" fmla="*/ 13021891 w 13021891"/>
              <a:gd name="connsiteY2" fmla="*/ 4432296 h 6505303"/>
              <a:gd name="connsiteX3" fmla="*/ 7767602 w 13021891"/>
              <a:gd name="connsiteY3" fmla="*/ 5207404 h 6505303"/>
              <a:gd name="connsiteX4" fmla="*/ 2123226 w 13021891"/>
              <a:gd name="connsiteY4" fmla="*/ 6043889 h 6505303"/>
              <a:gd name="connsiteX5" fmla="*/ 843066 w 13021891"/>
              <a:gd name="connsiteY5" fmla="*/ 6229707 h 6505303"/>
              <a:gd name="connsiteX6" fmla="*/ 843066 w 13021891"/>
              <a:gd name="connsiteY6" fmla="*/ 6233013 h 6505303"/>
              <a:gd name="connsiteX7" fmla="*/ 620997 w 13021891"/>
              <a:gd name="connsiteY7" fmla="*/ 5471230 h 6505303"/>
              <a:gd name="connsiteX8" fmla="*/ 0 w 13021891"/>
              <a:gd name="connsiteY8" fmla="*/ 6505303 h 6505303"/>
              <a:gd name="connsiteX9" fmla="*/ 477194 w 13021891"/>
              <a:gd name="connsiteY9" fmla="*/ 5251269 h 6505303"/>
              <a:gd name="connsiteX10" fmla="*/ 829891 w 13021891"/>
              <a:gd name="connsiteY10" fmla="*/ 0 h 6505303"/>
              <a:gd name="connsiteX0" fmla="*/ 829891 w 13021891"/>
              <a:gd name="connsiteY0" fmla="*/ 0 h 6505303"/>
              <a:gd name="connsiteX1" fmla="*/ 13021891 w 13021891"/>
              <a:gd name="connsiteY1" fmla="*/ 0 h 6505303"/>
              <a:gd name="connsiteX2" fmla="*/ 13021891 w 13021891"/>
              <a:gd name="connsiteY2" fmla="*/ 4432296 h 6505303"/>
              <a:gd name="connsiteX3" fmla="*/ 7767602 w 13021891"/>
              <a:gd name="connsiteY3" fmla="*/ 5207404 h 6505303"/>
              <a:gd name="connsiteX4" fmla="*/ 2123226 w 13021891"/>
              <a:gd name="connsiteY4" fmla="*/ 6043889 h 6505303"/>
              <a:gd name="connsiteX5" fmla="*/ 843066 w 13021891"/>
              <a:gd name="connsiteY5" fmla="*/ 6229707 h 6505303"/>
              <a:gd name="connsiteX6" fmla="*/ 843066 w 13021891"/>
              <a:gd name="connsiteY6" fmla="*/ 6233013 h 6505303"/>
              <a:gd name="connsiteX7" fmla="*/ 838355 w 13021891"/>
              <a:gd name="connsiteY7" fmla="*/ 4212056 h 6505303"/>
              <a:gd name="connsiteX8" fmla="*/ 0 w 13021891"/>
              <a:gd name="connsiteY8" fmla="*/ 6505303 h 6505303"/>
              <a:gd name="connsiteX9" fmla="*/ 477194 w 13021891"/>
              <a:gd name="connsiteY9" fmla="*/ 5251269 h 6505303"/>
              <a:gd name="connsiteX10" fmla="*/ 829891 w 13021891"/>
              <a:gd name="connsiteY10" fmla="*/ 0 h 6505303"/>
              <a:gd name="connsiteX0" fmla="*/ 829891 w 13021891"/>
              <a:gd name="connsiteY0" fmla="*/ 0 h 6505303"/>
              <a:gd name="connsiteX1" fmla="*/ 13021891 w 13021891"/>
              <a:gd name="connsiteY1" fmla="*/ 0 h 6505303"/>
              <a:gd name="connsiteX2" fmla="*/ 13021891 w 13021891"/>
              <a:gd name="connsiteY2" fmla="*/ 4432296 h 6505303"/>
              <a:gd name="connsiteX3" fmla="*/ 7767602 w 13021891"/>
              <a:gd name="connsiteY3" fmla="*/ 5207404 h 6505303"/>
              <a:gd name="connsiteX4" fmla="*/ 2123226 w 13021891"/>
              <a:gd name="connsiteY4" fmla="*/ 6043889 h 6505303"/>
              <a:gd name="connsiteX5" fmla="*/ 843066 w 13021891"/>
              <a:gd name="connsiteY5" fmla="*/ 6229707 h 6505303"/>
              <a:gd name="connsiteX6" fmla="*/ 565748 w 13021891"/>
              <a:gd name="connsiteY6" fmla="*/ 6173052 h 6505303"/>
              <a:gd name="connsiteX7" fmla="*/ 838355 w 13021891"/>
              <a:gd name="connsiteY7" fmla="*/ 4212056 h 6505303"/>
              <a:gd name="connsiteX8" fmla="*/ 0 w 13021891"/>
              <a:gd name="connsiteY8" fmla="*/ 6505303 h 6505303"/>
              <a:gd name="connsiteX9" fmla="*/ 477194 w 13021891"/>
              <a:gd name="connsiteY9" fmla="*/ 5251269 h 6505303"/>
              <a:gd name="connsiteX10" fmla="*/ 829891 w 13021891"/>
              <a:gd name="connsiteY10" fmla="*/ 0 h 6505303"/>
              <a:gd name="connsiteX0" fmla="*/ 829891 w 13021891"/>
              <a:gd name="connsiteY0" fmla="*/ 0 h 6505303"/>
              <a:gd name="connsiteX1" fmla="*/ 13021891 w 13021891"/>
              <a:gd name="connsiteY1" fmla="*/ 0 h 6505303"/>
              <a:gd name="connsiteX2" fmla="*/ 13021891 w 13021891"/>
              <a:gd name="connsiteY2" fmla="*/ 4432296 h 6505303"/>
              <a:gd name="connsiteX3" fmla="*/ 7767602 w 13021891"/>
              <a:gd name="connsiteY3" fmla="*/ 5207404 h 6505303"/>
              <a:gd name="connsiteX4" fmla="*/ 2123226 w 13021891"/>
              <a:gd name="connsiteY4" fmla="*/ 6043889 h 6505303"/>
              <a:gd name="connsiteX5" fmla="*/ 843066 w 13021891"/>
              <a:gd name="connsiteY5" fmla="*/ 6229707 h 6505303"/>
              <a:gd name="connsiteX6" fmla="*/ 838355 w 13021891"/>
              <a:gd name="connsiteY6" fmla="*/ 4212056 h 6505303"/>
              <a:gd name="connsiteX7" fmla="*/ 0 w 13021891"/>
              <a:gd name="connsiteY7" fmla="*/ 6505303 h 6505303"/>
              <a:gd name="connsiteX8" fmla="*/ 477194 w 13021891"/>
              <a:gd name="connsiteY8" fmla="*/ 5251269 h 6505303"/>
              <a:gd name="connsiteX9" fmla="*/ 829891 w 13021891"/>
              <a:gd name="connsiteY9" fmla="*/ 0 h 6505303"/>
              <a:gd name="connsiteX0" fmla="*/ 829891 w 13021891"/>
              <a:gd name="connsiteY0" fmla="*/ 0 h 6505303"/>
              <a:gd name="connsiteX1" fmla="*/ 13021891 w 13021891"/>
              <a:gd name="connsiteY1" fmla="*/ 0 h 6505303"/>
              <a:gd name="connsiteX2" fmla="*/ 13021891 w 13021891"/>
              <a:gd name="connsiteY2" fmla="*/ 4432296 h 6505303"/>
              <a:gd name="connsiteX3" fmla="*/ 7767602 w 13021891"/>
              <a:gd name="connsiteY3" fmla="*/ 5207404 h 6505303"/>
              <a:gd name="connsiteX4" fmla="*/ 2123226 w 13021891"/>
              <a:gd name="connsiteY4" fmla="*/ 6043889 h 6505303"/>
              <a:gd name="connsiteX5" fmla="*/ 843066 w 13021891"/>
              <a:gd name="connsiteY5" fmla="*/ 6229707 h 6505303"/>
              <a:gd name="connsiteX6" fmla="*/ 838355 w 13021891"/>
              <a:gd name="connsiteY6" fmla="*/ 4212056 h 6505303"/>
              <a:gd name="connsiteX7" fmla="*/ 0 w 13021891"/>
              <a:gd name="connsiteY7" fmla="*/ 6505303 h 6505303"/>
              <a:gd name="connsiteX8" fmla="*/ 829891 w 13021891"/>
              <a:gd name="connsiteY8" fmla="*/ 0 h 6505303"/>
              <a:gd name="connsiteX0" fmla="*/ 0 w 12192000"/>
              <a:gd name="connsiteY0" fmla="*/ 0 h 6229707"/>
              <a:gd name="connsiteX1" fmla="*/ 12192000 w 12192000"/>
              <a:gd name="connsiteY1" fmla="*/ 0 h 6229707"/>
              <a:gd name="connsiteX2" fmla="*/ 12192000 w 12192000"/>
              <a:gd name="connsiteY2" fmla="*/ 4432296 h 6229707"/>
              <a:gd name="connsiteX3" fmla="*/ 6937711 w 12192000"/>
              <a:gd name="connsiteY3" fmla="*/ 5207404 h 6229707"/>
              <a:gd name="connsiteX4" fmla="*/ 1293335 w 12192000"/>
              <a:gd name="connsiteY4" fmla="*/ 6043889 h 6229707"/>
              <a:gd name="connsiteX5" fmla="*/ 13175 w 12192000"/>
              <a:gd name="connsiteY5" fmla="*/ 6229707 h 6229707"/>
              <a:gd name="connsiteX6" fmla="*/ 8464 w 12192000"/>
              <a:gd name="connsiteY6" fmla="*/ 4212056 h 6229707"/>
              <a:gd name="connsiteX7" fmla="*/ 0 w 12192000"/>
              <a:gd name="connsiteY7" fmla="*/ 0 h 6229707"/>
              <a:gd name="connsiteX0" fmla="*/ 3091 w 12195091"/>
              <a:gd name="connsiteY0" fmla="*/ 0 h 6229707"/>
              <a:gd name="connsiteX1" fmla="*/ 12195091 w 12195091"/>
              <a:gd name="connsiteY1" fmla="*/ 0 h 6229707"/>
              <a:gd name="connsiteX2" fmla="*/ 12195091 w 12195091"/>
              <a:gd name="connsiteY2" fmla="*/ 4432296 h 6229707"/>
              <a:gd name="connsiteX3" fmla="*/ 6940802 w 12195091"/>
              <a:gd name="connsiteY3" fmla="*/ 5207404 h 6229707"/>
              <a:gd name="connsiteX4" fmla="*/ 1296426 w 12195091"/>
              <a:gd name="connsiteY4" fmla="*/ 6043889 h 6229707"/>
              <a:gd name="connsiteX5" fmla="*/ 16266 w 12195091"/>
              <a:gd name="connsiteY5" fmla="*/ 6229707 h 6229707"/>
              <a:gd name="connsiteX6" fmla="*/ 604 w 12195091"/>
              <a:gd name="connsiteY6" fmla="*/ 4223007 h 6229707"/>
              <a:gd name="connsiteX7" fmla="*/ 3091 w 12195091"/>
              <a:gd name="connsiteY7" fmla="*/ 0 h 6229707"/>
              <a:gd name="connsiteX0" fmla="*/ 8903 w 12200903"/>
              <a:gd name="connsiteY0" fmla="*/ 0 h 6229707"/>
              <a:gd name="connsiteX1" fmla="*/ 12200903 w 12200903"/>
              <a:gd name="connsiteY1" fmla="*/ 0 h 6229707"/>
              <a:gd name="connsiteX2" fmla="*/ 12200903 w 12200903"/>
              <a:gd name="connsiteY2" fmla="*/ 4432296 h 6229707"/>
              <a:gd name="connsiteX3" fmla="*/ 6946614 w 12200903"/>
              <a:gd name="connsiteY3" fmla="*/ 5207404 h 6229707"/>
              <a:gd name="connsiteX4" fmla="*/ 1302238 w 12200903"/>
              <a:gd name="connsiteY4" fmla="*/ 6043889 h 6229707"/>
              <a:gd name="connsiteX5" fmla="*/ 177 w 12200903"/>
              <a:gd name="connsiteY5" fmla="*/ 6229707 h 6229707"/>
              <a:gd name="connsiteX6" fmla="*/ 6416 w 12200903"/>
              <a:gd name="connsiteY6" fmla="*/ 4223007 h 6229707"/>
              <a:gd name="connsiteX7" fmla="*/ 8903 w 12200903"/>
              <a:gd name="connsiteY7" fmla="*/ 0 h 6229707"/>
              <a:gd name="connsiteX0" fmla="*/ 8903 w 12200903"/>
              <a:gd name="connsiteY0" fmla="*/ 0 h 6229707"/>
              <a:gd name="connsiteX1" fmla="*/ 12200903 w 12200903"/>
              <a:gd name="connsiteY1" fmla="*/ 0 h 6229707"/>
              <a:gd name="connsiteX2" fmla="*/ 12200903 w 12200903"/>
              <a:gd name="connsiteY2" fmla="*/ 4432296 h 6229707"/>
              <a:gd name="connsiteX3" fmla="*/ 6946614 w 12200903"/>
              <a:gd name="connsiteY3" fmla="*/ 5207404 h 6229707"/>
              <a:gd name="connsiteX4" fmla="*/ 177 w 12200903"/>
              <a:gd name="connsiteY4" fmla="*/ 6229707 h 6229707"/>
              <a:gd name="connsiteX5" fmla="*/ 6416 w 12200903"/>
              <a:gd name="connsiteY5" fmla="*/ 4223007 h 6229707"/>
              <a:gd name="connsiteX6" fmla="*/ 8903 w 12200903"/>
              <a:gd name="connsiteY6" fmla="*/ 0 h 6229707"/>
              <a:gd name="connsiteX0" fmla="*/ 3092 w 12195092"/>
              <a:gd name="connsiteY0" fmla="*/ 0 h 5207404"/>
              <a:gd name="connsiteX1" fmla="*/ 12195092 w 12195092"/>
              <a:gd name="connsiteY1" fmla="*/ 0 h 5207404"/>
              <a:gd name="connsiteX2" fmla="*/ 12195092 w 12195092"/>
              <a:gd name="connsiteY2" fmla="*/ 4432296 h 5207404"/>
              <a:gd name="connsiteX3" fmla="*/ 6940803 w 12195092"/>
              <a:gd name="connsiteY3" fmla="*/ 5207404 h 5207404"/>
              <a:gd name="connsiteX4" fmla="*/ 605 w 12195092"/>
              <a:gd name="connsiteY4" fmla="*/ 4223007 h 5207404"/>
              <a:gd name="connsiteX5" fmla="*/ 3092 w 12195092"/>
              <a:gd name="connsiteY5" fmla="*/ 0 h 52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092" h="5207404">
                <a:moveTo>
                  <a:pt x="3092" y="0"/>
                </a:moveTo>
                <a:lnTo>
                  <a:pt x="12195092" y="0"/>
                </a:lnTo>
                <a:lnTo>
                  <a:pt x="12195092" y="4432296"/>
                </a:lnTo>
                <a:lnTo>
                  <a:pt x="6940803" y="5207404"/>
                </a:lnTo>
                <a:lnTo>
                  <a:pt x="605" y="4223007"/>
                </a:lnTo>
                <a:cubicBezTo>
                  <a:pt x="-2216" y="2818988"/>
                  <a:pt x="5913" y="1404019"/>
                  <a:pt x="3092" y="0"/>
                </a:cubicBezTo>
                <a:close/>
              </a:path>
            </a:pathLst>
          </a:custGeom>
        </p:spPr>
        <p:txBody>
          <a:bodyPr wrap="square" bIns="0" anchor="ctr" anchorCtr="0">
            <a:noAutofit/>
          </a:bodyPr>
          <a:lstStyle>
            <a:lvl1pPr marL="0" indent="0" algn="ctr">
              <a:buFontTx/>
              <a:buNone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048615" name="Freeform 39"/>
          <p:cNvSpPr/>
          <p:nvPr userDrawn="1"/>
        </p:nvSpPr>
        <p:spPr>
          <a:xfrm>
            <a:off x="329" y="4430946"/>
            <a:ext cx="12191670" cy="2427054"/>
          </a:xfrm>
          <a:custGeom>
            <a:avLst/>
            <a:gdLst>
              <a:gd name="connsiteX0" fmla="*/ 12187971 w 12191670"/>
              <a:gd name="connsiteY0" fmla="*/ 0 h 2427054"/>
              <a:gd name="connsiteX1" fmla="*/ 12191670 w 12191670"/>
              <a:gd name="connsiteY1" fmla="*/ 2427054 h 2427054"/>
              <a:gd name="connsiteX2" fmla="*/ 6020 w 12191670"/>
              <a:gd name="connsiteY2" fmla="*/ 2427054 h 2427054"/>
              <a:gd name="connsiteX3" fmla="*/ 0 w 12191670"/>
              <a:gd name="connsiteY3" fmla="*/ 2424947 h 2427054"/>
              <a:gd name="connsiteX4" fmla="*/ 0 w 12191670"/>
              <a:gd name="connsiteY4" fmla="*/ 1798761 h 2427054"/>
              <a:gd name="connsiteX5" fmla="*/ 2845 w 12191670"/>
              <a:gd name="connsiteY5" fmla="*/ 1797541 h 242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670" h="2427054">
                <a:moveTo>
                  <a:pt x="12187971" y="0"/>
                </a:moveTo>
                <a:lnTo>
                  <a:pt x="12191670" y="2427054"/>
                </a:lnTo>
                <a:lnTo>
                  <a:pt x="6020" y="2427054"/>
                </a:lnTo>
                <a:lnTo>
                  <a:pt x="0" y="2424947"/>
                </a:lnTo>
                <a:lnTo>
                  <a:pt x="0" y="1798761"/>
                </a:lnTo>
                <a:lnTo>
                  <a:pt x="2845" y="1797541"/>
                </a:lnTo>
                <a:close/>
              </a:path>
            </a:pathLst>
          </a:custGeom>
          <a:solidFill>
            <a:srgbClr val="00B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616" name="Freeform 41"/>
          <p:cNvSpPr/>
          <p:nvPr userDrawn="1"/>
        </p:nvSpPr>
        <p:spPr>
          <a:xfrm>
            <a:off x="329" y="4215089"/>
            <a:ext cx="6937410" cy="2019293"/>
          </a:xfrm>
          <a:custGeom>
            <a:avLst/>
            <a:gdLst>
              <a:gd name="connsiteX0" fmla="*/ 0 w 6937410"/>
              <a:gd name="connsiteY0" fmla="*/ 0 h 2019293"/>
              <a:gd name="connsiteX1" fmla="*/ 6937410 w 6937410"/>
              <a:gd name="connsiteY1" fmla="*/ 994160 h 2019293"/>
              <a:gd name="connsiteX2" fmla="*/ 7402 w 6937410"/>
              <a:gd name="connsiteY2" fmla="*/ 2019293 h 2019293"/>
              <a:gd name="connsiteX3" fmla="*/ 0 w 6937410"/>
              <a:gd name="connsiteY3" fmla="*/ 2017924 h 20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7410" h="2019293">
                <a:moveTo>
                  <a:pt x="0" y="0"/>
                </a:moveTo>
                <a:lnTo>
                  <a:pt x="6937410" y="994160"/>
                </a:lnTo>
                <a:lnTo>
                  <a:pt x="7402" y="2019293"/>
                </a:lnTo>
                <a:lnTo>
                  <a:pt x="0" y="2017924"/>
                </a:lnTo>
                <a:close/>
              </a:path>
            </a:pathLst>
          </a:custGeom>
          <a:solidFill>
            <a:srgbClr val="60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97159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617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1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sp>
        <p:nvSpPr>
          <p:cNvPr id="1048619" name="TextBox 53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chemeClr val="bg1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pic>
        <p:nvPicPr>
          <p:cNvPr id="2097160" name="Picture 54" descr="A close up of a logo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3266" y="630000"/>
            <a:ext cx="873493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3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94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94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34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944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94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94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82347" y="3710833"/>
            <a:ext cx="2022726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8947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85816" y="4314892"/>
            <a:ext cx="2022726" cy="1108519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4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716850" y="4312933"/>
            <a:ext cx="2013042" cy="1269076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451452" y="4322322"/>
            <a:ext cx="2022726" cy="12472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202302" y="4300904"/>
            <a:ext cx="2034298" cy="1297093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5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6533" y="3696978"/>
            <a:ext cx="2013042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895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459576" y="3710833"/>
            <a:ext cx="2022726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895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9198833" y="3683062"/>
            <a:ext cx="2034298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8954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143283" y="1674816"/>
            <a:ext cx="1620000" cy="162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55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3881825" y="1679544"/>
            <a:ext cx="1620000" cy="162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56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6632935" y="1668233"/>
            <a:ext cx="1620000" cy="162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8957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9359052" y="1668233"/>
            <a:ext cx="1620000" cy="1620000"/>
          </a:xfrm>
          <a:solidFill>
            <a:schemeClr val="bg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1600"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SmartArt Placeholder 2"/>
          <p:cNvSpPr>
            <a:spLocks noGrp="1"/>
          </p:cNvSpPr>
          <p:nvPr>
            <p:ph type="dgm" sz="quarter" idx="36"/>
          </p:nvPr>
        </p:nvSpPr>
        <p:spPr>
          <a:xfrm>
            <a:off x="7706400" y="2316066"/>
            <a:ext cx="1989284" cy="2836999"/>
          </a:xfrm>
          <a:solidFill>
            <a:srgbClr val="153D89"/>
          </a:solidFill>
        </p:spPr>
        <p:txBody>
          <a:bodyPr lIns="180000" tIns="90000" rIns="90000">
            <a:normAutofit/>
          </a:bodyPr>
          <a:lstStyle>
            <a:lvl1pPr>
              <a:defRPr sz="13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1048985" name="SmartArt Placeholder 2"/>
          <p:cNvSpPr>
            <a:spLocks noGrp="1"/>
          </p:cNvSpPr>
          <p:nvPr>
            <p:ph type="dgm" sz="quarter" idx="35"/>
          </p:nvPr>
        </p:nvSpPr>
        <p:spPr>
          <a:xfrm>
            <a:off x="5337165" y="2908032"/>
            <a:ext cx="1989284" cy="2252825"/>
          </a:xfrm>
          <a:solidFill>
            <a:srgbClr val="604695"/>
          </a:solidFill>
        </p:spPr>
        <p:txBody>
          <a:bodyPr lIns="180000" tIns="90000" rIns="90000">
            <a:normAutofit/>
          </a:bodyPr>
          <a:lstStyle>
            <a:lvl1pPr>
              <a:defRPr sz="13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1048986" name="SmartArt Placeholder 2"/>
          <p:cNvSpPr>
            <a:spLocks noGrp="1"/>
          </p:cNvSpPr>
          <p:nvPr>
            <p:ph type="dgm" sz="quarter" idx="34"/>
          </p:nvPr>
        </p:nvSpPr>
        <p:spPr>
          <a:xfrm>
            <a:off x="2976417" y="3362026"/>
            <a:ext cx="1989284" cy="1791039"/>
          </a:xfrm>
          <a:solidFill>
            <a:srgbClr val="36A7DF"/>
          </a:solidFill>
        </p:spPr>
        <p:txBody>
          <a:bodyPr lIns="180000" tIns="90000" rIns="90000">
            <a:normAutofit/>
          </a:bodyPr>
          <a:lstStyle>
            <a:lvl1pPr>
              <a:defRPr sz="13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1048987" name="SmartArt Placeholder 2"/>
          <p:cNvSpPr>
            <a:spLocks noGrp="1"/>
          </p:cNvSpPr>
          <p:nvPr>
            <p:ph type="dgm" sz="quarter" idx="33"/>
          </p:nvPr>
        </p:nvSpPr>
        <p:spPr>
          <a:xfrm>
            <a:off x="630091" y="3742791"/>
            <a:ext cx="1989284" cy="1418172"/>
          </a:xfrm>
          <a:solidFill>
            <a:srgbClr val="00B1BB"/>
          </a:solidFill>
        </p:spPr>
        <p:txBody>
          <a:bodyPr lIns="180000" tIns="90000" rIns="90000">
            <a:normAutofit/>
          </a:bodyPr>
          <a:lstStyle>
            <a:lvl1pPr>
              <a:defRPr sz="13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pic>
        <p:nvPicPr>
          <p:cNvPr id="2097238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98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98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39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990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99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99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39796" y="3211405"/>
            <a:ext cx="1980000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899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43265" y="5292512"/>
            <a:ext cx="1980000" cy="457259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9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2990622" y="5290553"/>
            <a:ext cx="1980000" cy="52348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9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343915" y="5299942"/>
            <a:ext cx="1969409" cy="51446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9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714870" y="5278524"/>
            <a:ext cx="1980000" cy="535045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Body copy </a:t>
            </a:r>
            <a:br>
              <a:rPr lang="en-US" dirty="0"/>
            </a:br>
            <a:r>
              <a:rPr lang="en-US" dirty="0"/>
              <a:t>to go here.</a:t>
            </a:r>
          </a:p>
        </p:txBody>
      </p:sp>
      <p:sp>
        <p:nvSpPr>
          <p:cNvPr id="104899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83545" y="2842705"/>
            <a:ext cx="1978541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36A7DF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8998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352039" y="2384544"/>
            <a:ext cx="1969409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60469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8999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7711401" y="1781698"/>
            <a:ext cx="1980000" cy="523488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Tx/>
              <a:buNone/>
              <a:defRPr sz="4800" b="1" i="0">
                <a:solidFill>
                  <a:srgbClr val="153D89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4900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59031" y="1498939"/>
            <a:ext cx="4311591" cy="684536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1500"/>
              </a:spcAft>
              <a:defRPr sz="16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.</a:t>
            </a:r>
          </a:p>
        </p:txBody>
      </p:sp>
      <p:sp>
        <p:nvSpPr>
          <p:cNvPr id="1049001" name="Picture Placehold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167522" y="4073065"/>
            <a:ext cx="900000" cy="900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02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521059" y="4063702"/>
            <a:ext cx="900000" cy="900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03" name="Picture Placeholder 2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5886743" y="4063702"/>
            <a:ext cx="900000" cy="900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  <p:sp>
        <p:nvSpPr>
          <p:cNvPr id="1049004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8251042" y="4071976"/>
            <a:ext cx="900000" cy="900000"/>
          </a:xfrm>
          <a:noFill/>
        </p:spPr>
        <p:txBody>
          <a:bodyPr lIns="0" tIns="0" rIns="0" bIns="0" anchor="ctr" anchorCtr="0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</a:t>
            </a:r>
            <a:br>
              <a:rPr lang="en-US" dirty="0"/>
            </a:br>
            <a:r>
              <a:rPr lang="en-US" dirty="0"/>
              <a:t>icon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2097164" name="Picture 7" descr="A picture containing food, drawing  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1909" y="637496"/>
            <a:ext cx="1440000" cy="922646"/>
          </a:xfrm>
          <a:prstGeom prst="rect">
            <a:avLst/>
          </a:prstGeom>
        </p:spPr>
      </p:pic>
      <p:sp>
        <p:nvSpPr>
          <p:cNvPr id="1048634" name="TextBox 8"/>
          <p:cNvSpPr txBox="1"/>
          <p:nvPr userDrawn="1"/>
        </p:nvSpPr>
        <p:spPr>
          <a:xfrm>
            <a:off x="630091" y="610060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153D89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153D89"/>
              </a:solidFill>
              <a:latin typeface="Montserrat Medium" pitchFamily="2" charset="77"/>
            </a:endParaRPr>
          </a:p>
        </p:txBody>
      </p:sp>
      <p:pic>
        <p:nvPicPr>
          <p:cNvPr id="2097165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635" name="TextBox 1"/>
          <p:cNvSpPr txBox="1"/>
          <p:nvPr userDrawn="1"/>
        </p:nvSpPr>
        <p:spPr>
          <a:xfrm>
            <a:off x="1260475" y="2665194"/>
            <a:ext cx="5152682" cy="64633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4200" b="1" i="0" dirty="0">
                <a:solidFill>
                  <a:srgbClr val="00B1BB"/>
                </a:solidFill>
                <a:latin typeface="Montserrat" pitchFamily="2" charset="77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5434750"/>
          </a:xfrm>
          <a:custGeom>
            <a:avLst/>
            <a:gdLst>
              <a:gd name="connsiteX0" fmla="*/ 0 w 6096000"/>
              <a:gd name="connsiteY0" fmla="*/ 0 h 5434750"/>
              <a:gd name="connsiteX1" fmla="*/ 6096000 w 6096000"/>
              <a:gd name="connsiteY1" fmla="*/ 0 h 5434750"/>
              <a:gd name="connsiteX2" fmla="*/ 6096000 w 6096000"/>
              <a:gd name="connsiteY2" fmla="*/ 5308255 h 5434750"/>
              <a:gd name="connsiteX3" fmla="*/ 6094148 w 6096000"/>
              <a:gd name="connsiteY3" fmla="*/ 5187760 h 5434750"/>
              <a:gd name="connsiteX4" fmla="*/ 4419864 w 6096000"/>
              <a:gd name="connsiteY4" fmla="*/ 5434750 h 5434750"/>
              <a:gd name="connsiteX5" fmla="*/ 0 w 6096000"/>
              <a:gd name="connsiteY5" fmla="*/ 4801365 h 543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5434750">
                <a:moveTo>
                  <a:pt x="0" y="0"/>
                </a:moveTo>
                <a:lnTo>
                  <a:pt x="6096000" y="0"/>
                </a:lnTo>
                <a:lnTo>
                  <a:pt x="6096000" y="5308255"/>
                </a:lnTo>
                <a:lnTo>
                  <a:pt x="6094148" y="5187760"/>
                </a:lnTo>
                <a:lnTo>
                  <a:pt x="4419864" y="5434750"/>
                </a:lnTo>
                <a:lnTo>
                  <a:pt x="0" y="4801365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algn="ctr"/>
          </a:lstStyle>
          <a:p>
            <a:r>
              <a:rPr lang="en-US" dirty="0"/>
              <a:t>Click to add image</a:t>
            </a:r>
          </a:p>
        </p:txBody>
      </p:sp>
      <p:sp>
        <p:nvSpPr>
          <p:cNvPr id="1048624" name="Freeform 41"/>
          <p:cNvSpPr/>
          <p:nvPr userDrawn="1"/>
        </p:nvSpPr>
        <p:spPr>
          <a:xfrm>
            <a:off x="6095998" y="4801364"/>
            <a:ext cx="4431022" cy="1289751"/>
          </a:xfrm>
          <a:custGeom>
            <a:avLst/>
            <a:gdLst>
              <a:gd name="connsiteX0" fmla="*/ 0 w 6937410"/>
              <a:gd name="connsiteY0" fmla="*/ 0 h 2019293"/>
              <a:gd name="connsiteX1" fmla="*/ 6937410 w 6937410"/>
              <a:gd name="connsiteY1" fmla="*/ 994160 h 2019293"/>
              <a:gd name="connsiteX2" fmla="*/ 7402 w 6937410"/>
              <a:gd name="connsiteY2" fmla="*/ 2019293 h 2019293"/>
              <a:gd name="connsiteX3" fmla="*/ 0 w 6937410"/>
              <a:gd name="connsiteY3" fmla="*/ 2017924 h 20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7410" h="2019293">
                <a:moveTo>
                  <a:pt x="0" y="0"/>
                </a:moveTo>
                <a:lnTo>
                  <a:pt x="6937410" y="994160"/>
                </a:lnTo>
                <a:lnTo>
                  <a:pt x="7402" y="2019293"/>
                </a:lnTo>
                <a:lnTo>
                  <a:pt x="0" y="2017924"/>
                </a:lnTo>
                <a:close/>
              </a:path>
            </a:pathLst>
          </a:custGeom>
          <a:solidFill>
            <a:srgbClr val="604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625" name="Freeform 23"/>
          <p:cNvSpPr/>
          <p:nvPr userDrawn="1"/>
        </p:nvSpPr>
        <p:spPr>
          <a:xfrm>
            <a:off x="6095998" y="5187760"/>
            <a:ext cx="6119823" cy="1670240"/>
          </a:xfrm>
          <a:custGeom>
            <a:avLst/>
            <a:gdLst>
              <a:gd name="connsiteX0" fmla="*/ 6094151 w 6119823"/>
              <a:gd name="connsiteY0" fmla="*/ 0 h 1670240"/>
              <a:gd name="connsiteX1" fmla="*/ 6119823 w 6119823"/>
              <a:gd name="connsiteY1" fmla="*/ 1670240 h 1670240"/>
              <a:gd name="connsiteX2" fmla="*/ 0 w 6119823"/>
              <a:gd name="connsiteY2" fmla="*/ 1670240 h 1670240"/>
              <a:gd name="connsiteX3" fmla="*/ 0 w 6119823"/>
              <a:gd name="connsiteY3" fmla="*/ 899412 h 1670240"/>
              <a:gd name="connsiteX4" fmla="*/ 2 w 6119823"/>
              <a:gd name="connsiteY4" fmla="*/ 899405 h 1670240"/>
              <a:gd name="connsiteX5" fmla="*/ 1425 w 6119823"/>
              <a:gd name="connsiteY5" fmla="*/ 898795 h 16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9823" h="1670240">
                <a:moveTo>
                  <a:pt x="6094151" y="0"/>
                </a:moveTo>
                <a:lnTo>
                  <a:pt x="6119823" y="1670240"/>
                </a:lnTo>
                <a:lnTo>
                  <a:pt x="0" y="1670240"/>
                </a:lnTo>
                <a:lnTo>
                  <a:pt x="0" y="899412"/>
                </a:lnTo>
                <a:lnTo>
                  <a:pt x="2" y="899405"/>
                </a:lnTo>
                <a:lnTo>
                  <a:pt x="1425" y="898795"/>
                </a:lnTo>
                <a:close/>
              </a:path>
            </a:pathLst>
          </a:custGeom>
          <a:solidFill>
            <a:srgbClr val="00B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97161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62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2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chemeClr val="bg1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62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43266" y="630000"/>
            <a:ext cx="873493" cy="431999"/>
          </a:xfrm>
          <a:prstGeom prst="rect">
            <a:avLst/>
          </a:prstGeom>
        </p:spPr>
      </p:pic>
      <p:sp>
        <p:nvSpPr>
          <p:cNvPr id="10486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43266" y="2015439"/>
            <a:ext cx="5452731" cy="3430800"/>
          </a:xfrm>
        </p:spPr>
        <p:txBody>
          <a:bodyPr lIns="0" tIns="0" rIns="360000" bIns="0">
            <a:noAutofit/>
          </a:bodyPr>
          <a:lstStyle>
            <a:lvl1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24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natiae</a:t>
            </a:r>
            <a:r>
              <a:rPr lang="en-GB" dirty="0"/>
              <a:t>. 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 </a:t>
            </a:r>
            <a:r>
              <a:rPr lang="en-GB" dirty="0" err="1"/>
              <a:t>quist</a:t>
            </a:r>
            <a:r>
              <a:rPr lang="en-GB" dirty="0"/>
              <a:t> </a:t>
            </a:r>
            <a:r>
              <a:rPr lang="en-GB" dirty="0" err="1"/>
              <a:t>labo</a:t>
            </a:r>
            <a:r>
              <a:rPr lang="en-GB" dirty="0"/>
              <a:t>. </a:t>
            </a:r>
            <a:r>
              <a:rPr lang="en-GB" dirty="0" err="1"/>
              <a:t>Hitation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048629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590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9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56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592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59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59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59032" y="1789653"/>
            <a:ext cx="7570568" cy="1930098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defRPr sz="20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voluptatemod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natiae</a:t>
            </a:r>
            <a:r>
              <a:rPr lang="en-GB" dirty="0"/>
              <a:t>. 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 </a:t>
            </a:r>
            <a:r>
              <a:rPr lang="en-GB" dirty="0" err="1"/>
              <a:t>quist</a:t>
            </a:r>
            <a:r>
              <a:rPr lang="en-GB" dirty="0"/>
              <a:t> </a:t>
            </a:r>
            <a:r>
              <a:rPr lang="en-GB" dirty="0" err="1"/>
              <a:t>labo</a:t>
            </a:r>
            <a:r>
              <a:rPr lang="en-GB" dirty="0"/>
              <a:t>. </a:t>
            </a:r>
          </a:p>
          <a:p>
            <a:pPr lvl="0"/>
            <a:r>
              <a:rPr lang="en-US" dirty="0" err="1"/>
              <a:t>Acearchil</a:t>
            </a:r>
            <a:r>
              <a:rPr lang="en-US" dirty="0"/>
              <a:t> </a:t>
            </a:r>
            <a:r>
              <a:rPr lang="en-US" dirty="0" err="1"/>
              <a:t>idunt</a:t>
            </a:r>
            <a:r>
              <a:rPr lang="en-US" dirty="0"/>
              <a:t>. </a:t>
            </a:r>
            <a:r>
              <a:rPr lang="en-US" dirty="0" err="1"/>
              <a:t>Iquodis</a:t>
            </a:r>
            <a:r>
              <a:rPr lang="en-US" dirty="0"/>
              <a:t> dem </a:t>
            </a:r>
            <a:r>
              <a:rPr lang="en-US" dirty="0" err="1"/>
              <a:t>quaeperem</a:t>
            </a:r>
            <a:r>
              <a:rPr lang="en-US" dirty="0"/>
              <a:t> </a:t>
            </a:r>
            <a:r>
              <a:rPr lang="en-US" dirty="0" err="1"/>
              <a:t>hitation</a:t>
            </a:r>
            <a:r>
              <a:rPr lang="en-US" dirty="0"/>
              <a:t> pos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simus</a:t>
            </a:r>
            <a:r>
              <a:rPr lang="en-US" dirty="0"/>
              <a:t> dolore </a:t>
            </a:r>
            <a:r>
              <a:rPr lang="en-US" dirty="0" err="1"/>
              <a:t>voluptatemod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sequatibusa</a:t>
            </a:r>
            <a:r>
              <a:rPr lang="en-US" dirty="0"/>
              <a:t> </a:t>
            </a:r>
            <a:r>
              <a:rPr lang="en-US" dirty="0" err="1"/>
              <a:t>perfere</a:t>
            </a:r>
            <a:r>
              <a:rPr lang="en-US" dirty="0"/>
              <a:t> </a:t>
            </a:r>
            <a:r>
              <a:rPr lang="en-US" dirty="0" err="1"/>
              <a:t>nationsequis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odiam</a:t>
            </a:r>
            <a:r>
              <a:rPr lang="en-US" dirty="0"/>
              <a:t> </a:t>
            </a:r>
            <a:r>
              <a:rPr lang="en-US" dirty="0" err="1"/>
              <a:t>natiae</a:t>
            </a:r>
            <a:r>
              <a:rPr lang="en-US" dirty="0"/>
              <a:t>. Ed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incient</a:t>
            </a:r>
            <a:r>
              <a:rPr lang="en-US" dirty="0"/>
              <a:t> </a:t>
            </a:r>
            <a:r>
              <a:rPr lang="en-US" dirty="0" err="1"/>
              <a:t>alignima</a:t>
            </a:r>
            <a:r>
              <a:rPr lang="en-US" dirty="0"/>
              <a:t> </a:t>
            </a:r>
            <a:r>
              <a:rPr lang="en-US" dirty="0" err="1"/>
              <a:t>quist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 column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84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850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07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8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43266" y="1656000"/>
            <a:ext cx="7570568" cy="450000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2900"/>
              </a:lnSpc>
              <a:spcBef>
                <a:spcPts val="0"/>
              </a:spcBef>
              <a:spcAft>
                <a:spcPts val="1400"/>
              </a:spcAft>
              <a:defRPr sz="24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Sub header</a:t>
            </a:r>
            <a:endParaRPr lang="en-US" dirty="0"/>
          </a:p>
        </p:txBody>
      </p:sp>
      <p:sp>
        <p:nvSpPr>
          <p:cNvPr id="1048852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85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85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59032" y="2410781"/>
            <a:ext cx="7570568" cy="1930098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defRPr sz="20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voluptatemod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natiae</a:t>
            </a:r>
            <a:r>
              <a:rPr lang="en-GB" dirty="0"/>
              <a:t>. 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 </a:t>
            </a:r>
            <a:r>
              <a:rPr lang="en-GB" dirty="0" err="1"/>
              <a:t>quist</a:t>
            </a:r>
            <a:r>
              <a:rPr lang="en-GB" dirty="0"/>
              <a:t> </a:t>
            </a:r>
            <a:r>
              <a:rPr lang="en-GB" dirty="0" err="1"/>
              <a:t>labo</a:t>
            </a:r>
            <a:r>
              <a:rPr lang="en-GB" dirty="0"/>
              <a:t>. </a:t>
            </a:r>
          </a:p>
          <a:p>
            <a:pPr lvl="0"/>
            <a:r>
              <a:rPr lang="en-US" dirty="0" err="1"/>
              <a:t>Acearchil</a:t>
            </a:r>
            <a:r>
              <a:rPr lang="en-US" dirty="0"/>
              <a:t> </a:t>
            </a:r>
            <a:r>
              <a:rPr lang="en-US" dirty="0" err="1"/>
              <a:t>idunt</a:t>
            </a:r>
            <a:r>
              <a:rPr lang="en-US" dirty="0"/>
              <a:t>. </a:t>
            </a:r>
            <a:r>
              <a:rPr lang="en-US" dirty="0" err="1"/>
              <a:t>Iquodis</a:t>
            </a:r>
            <a:r>
              <a:rPr lang="en-US" dirty="0"/>
              <a:t> dem </a:t>
            </a:r>
            <a:r>
              <a:rPr lang="en-US" dirty="0" err="1"/>
              <a:t>quaeperem</a:t>
            </a:r>
            <a:r>
              <a:rPr lang="en-US" dirty="0"/>
              <a:t> </a:t>
            </a:r>
            <a:r>
              <a:rPr lang="en-US" dirty="0" err="1"/>
              <a:t>hitation</a:t>
            </a:r>
            <a:r>
              <a:rPr lang="en-US" dirty="0"/>
              <a:t> pos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simus</a:t>
            </a:r>
            <a:r>
              <a:rPr lang="en-US" dirty="0"/>
              <a:t> dolore </a:t>
            </a:r>
            <a:r>
              <a:rPr lang="en-US" dirty="0" err="1"/>
              <a:t>voluptatemod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sequatibusa</a:t>
            </a:r>
            <a:r>
              <a:rPr lang="en-US" dirty="0"/>
              <a:t> </a:t>
            </a:r>
            <a:r>
              <a:rPr lang="en-US" dirty="0" err="1"/>
              <a:t>perfere</a:t>
            </a:r>
            <a:r>
              <a:rPr lang="en-US" dirty="0"/>
              <a:t> </a:t>
            </a:r>
            <a:r>
              <a:rPr lang="en-US" dirty="0" err="1"/>
              <a:t>nationsequis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odiam</a:t>
            </a:r>
            <a:r>
              <a:rPr lang="en-US" dirty="0"/>
              <a:t> </a:t>
            </a:r>
            <a:r>
              <a:rPr lang="en-US" dirty="0" err="1"/>
              <a:t>natiae</a:t>
            </a:r>
            <a:r>
              <a:rPr lang="en-US" dirty="0"/>
              <a:t>. Ed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incient</a:t>
            </a:r>
            <a:r>
              <a:rPr lang="en-US" dirty="0"/>
              <a:t> </a:t>
            </a:r>
            <a:r>
              <a:rPr lang="en-US" dirty="0" err="1"/>
              <a:t>alignima</a:t>
            </a:r>
            <a:r>
              <a:rPr lang="en-US" dirty="0"/>
              <a:t> </a:t>
            </a:r>
            <a:r>
              <a:rPr lang="en-US" dirty="0" err="1"/>
              <a:t>quist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59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00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58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60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43266" y="1656000"/>
            <a:ext cx="5436968" cy="450000"/>
          </a:xfrm>
        </p:spPr>
        <p:txBody>
          <a:bodyPr lIns="0" tIns="0" rIns="360000" bIns="0" anchor="b" anchorCtr="0">
            <a:noAutofit/>
          </a:bodyPr>
          <a:lstStyle>
            <a:lvl1pPr>
              <a:lnSpc>
                <a:spcPts val="2900"/>
              </a:lnSpc>
              <a:spcBef>
                <a:spcPts val="0"/>
              </a:spcBef>
              <a:spcAft>
                <a:spcPts val="1400"/>
              </a:spcAft>
              <a:defRPr sz="24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Sub header</a:t>
            </a:r>
            <a:endParaRPr lang="en-US" dirty="0"/>
          </a:p>
        </p:txBody>
      </p:sp>
      <p:sp>
        <p:nvSpPr>
          <p:cNvPr id="1048602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60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60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59032" y="2410780"/>
            <a:ext cx="5436968" cy="3312001"/>
          </a:xfrm>
        </p:spPr>
        <p:txBody>
          <a:bodyPr lIns="0" tIns="0" rIns="360000" bIns="0" anchor="t" anchorCtr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defRPr sz="20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voluptatemod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natiae</a:t>
            </a:r>
            <a:r>
              <a:rPr lang="en-GB" dirty="0"/>
              <a:t>. 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 </a:t>
            </a:r>
            <a:r>
              <a:rPr lang="en-GB" dirty="0" err="1"/>
              <a:t>quist</a:t>
            </a:r>
            <a:r>
              <a:rPr lang="en-GB" dirty="0"/>
              <a:t> </a:t>
            </a:r>
            <a:r>
              <a:rPr lang="en-GB" dirty="0" err="1"/>
              <a:t>labo</a:t>
            </a:r>
            <a:r>
              <a:rPr lang="en-GB" dirty="0"/>
              <a:t>. </a:t>
            </a:r>
          </a:p>
        </p:txBody>
      </p:sp>
      <p:sp>
        <p:nvSpPr>
          <p:cNvPr id="104860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111768" y="1656000"/>
            <a:ext cx="5436968" cy="450000"/>
          </a:xfrm>
        </p:spPr>
        <p:txBody>
          <a:bodyPr lIns="360000" tIns="0" rIns="0" bIns="0" anchor="b" anchorCtr="0">
            <a:noAutofit/>
          </a:bodyPr>
          <a:lstStyle>
            <a:lvl1pPr>
              <a:lnSpc>
                <a:spcPts val="2900"/>
              </a:lnSpc>
              <a:spcBef>
                <a:spcPts val="0"/>
              </a:spcBef>
              <a:spcAft>
                <a:spcPts val="1400"/>
              </a:spcAft>
              <a:defRPr sz="2400" b="1" i="0">
                <a:solidFill>
                  <a:srgbClr val="153D89"/>
                </a:solidFill>
                <a:latin typeface="Montserrat SemiBold" pitchFamily="2" charset="77"/>
              </a:defRPr>
            </a:lvl1pPr>
          </a:lstStyle>
          <a:p>
            <a:pPr lvl="0"/>
            <a:r>
              <a:rPr lang="en-GB" dirty="0"/>
              <a:t>Sub header</a:t>
            </a:r>
            <a:endParaRPr lang="en-US" dirty="0"/>
          </a:p>
        </p:txBody>
      </p:sp>
      <p:sp>
        <p:nvSpPr>
          <p:cNvPr id="104860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127534" y="2410780"/>
            <a:ext cx="5436968" cy="3312001"/>
          </a:xfrm>
        </p:spPr>
        <p:txBody>
          <a:bodyPr lIns="360000" tIns="0" rIns="0" bIns="0" anchor="t" anchorCtr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defRPr sz="20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voluptatemod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natiae</a:t>
            </a:r>
            <a:r>
              <a:rPr lang="en-GB" dirty="0"/>
              <a:t>. 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 </a:t>
            </a:r>
            <a:r>
              <a:rPr lang="en-GB" dirty="0" err="1"/>
              <a:t>quist</a:t>
            </a:r>
            <a:r>
              <a:rPr lang="en-GB" dirty="0"/>
              <a:t> </a:t>
            </a:r>
            <a:r>
              <a:rPr lang="en-GB" dirty="0" err="1"/>
              <a:t>labo</a:t>
            </a:r>
            <a:r>
              <a:rPr lang="en-GB" dirty="0"/>
              <a:t>.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 column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9097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909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256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9099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910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910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59032" y="1789653"/>
            <a:ext cx="6819454" cy="33120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defRPr sz="20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/>
              <a:t>Body copy to go here. </a:t>
            </a:r>
            <a:r>
              <a:rPr lang="en-GB" dirty="0" err="1"/>
              <a:t>Acearchil</a:t>
            </a:r>
            <a:r>
              <a:rPr lang="en-GB" dirty="0"/>
              <a:t> </a:t>
            </a:r>
            <a:r>
              <a:rPr lang="en-GB" dirty="0" err="1"/>
              <a:t>idunt</a:t>
            </a:r>
            <a:r>
              <a:rPr lang="en-GB" dirty="0"/>
              <a:t>. </a:t>
            </a:r>
            <a:r>
              <a:rPr lang="en-GB" dirty="0" err="1"/>
              <a:t>Iquodis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quaeperem</a:t>
            </a:r>
            <a:r>
              <a:rPr lang="en-GB" dirty="0"/>
              <a:t> </a:t>
            </a:r>
            <a:r>
              <a:rPr lang="en-GB" dirty="0" err="1"/>
              <a:t>hitation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simus</a:t>
            </a:r>
            <a:r>
              <a:rPr lang="en-GB" dirty="0"/>
              <a:t> dolore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sequatibusa</a:t>
            </a:r>
            <a:r>
              <a:rPr lang="en-GB" dirty="0"/>
              <a:t> </a:t>
            </a:r>
            <a:r>
              <a:rPr lang="en-GB" dirty="0" err="1"/>
              <a:t>perfere</a:t>
            </a:r>
            <a:r>
              <a:rPr lang="en-GB" dirty="0"/>
              <a:t> </a:t>
            </a:r>
            <a:r>
              <a:rPr lang="en-GB" dirty="0" err="1"/>
              <a:t>nationsequis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odiam</a:t>
            </a:r>
            <a:r>
              <a:rPr lang="en-GB" dirty="0"/>
              <a:t> </a:t>
            </a:r>
            <a:r>
              <a:rPr lang="en-GB" dirty="0" err="1"/>
              <a:t>natiae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Ed </a:t>
            </a:r>
            <a:r>
              <a:rPr lang="en-GB" dirty="0" err="1"/>
              <a:t>magnis</a:t>
            </a:r>
            <a:r>
              <a:rPr lang="en-GB" dirty="0"/>
              <a:t> </a:t>
            </a:r>
            <a:r>
              <a:rPr lang="en-GB" dirty="0" err="1"/>
              <a:t>incient</a:t>
            </a:r>
            <a:r>
              <a:rPr lang="en-GB" dirty="0"/>
              <a:t> </a:t>
            </a:r>
            <a:r>
              <a:rPr lang="en-GB" dirty="0" err="1"/>
              <a:t>alignima</a:t>
            </a:r>
            <a:r>
              <a:rPr lang="en-GB" dirty="0"/>
              <a:t>. </a:t>
            </a:r>
          </a:p>
          <a:p>
            <a:pPr lvl="0"/>
            <a:r>
              <a:rPr lang="en-US" dirty="0" err="1"/>
              <a:t>Acearchil</a:t>
            </a:r>
            <a:r>
              <a:rPr lang="en-US" dirty="0"/>
              <a:t> </a:t>
            </a:r>
            <a:r>
              <a:rPr lang="en-US" dirty="0" err="1"/>
              <a:t>idunt</a:t>
            </a:r>
            <a:r>
              <a:rPr lang="en-US" dirty="0"/>
              <a:t>. </a:t>
            </a:r>
            <a:r>
              <a:rPr lang="en-US" dirty="0" err="1"/>
              <a:t>Iquodis</a:t>
            </a:r>
            <a:r>
              <a:rPr lang="en-US" dirty="0"/>
              <a:t> dem </a:t>
            </a:r>
            <a:r>
              <a:rPr lang="en-US" dirty="0" err="1"/>
              <a:t>quaeperem</a:t>
            </a:r>
            <a:r>
              <a:rPr lang="en-US" dirty="0"/>
              <a:t> </a:t>
            </a:r>
            <a:r>
              <a:rPr lang="en-US" dirty="0" err="1"/>
              <a:t>hitation</a:t>
            </a:r>
            <a:r>
              <a:rPr lang="en-US" dirty="0"/>
              <a:t> pos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simus</a:t>
            </a:r>
            <a:r>
              <a:rPr lang="en-US" dirty="0"/>
              <a:t> dolore </a:t>
            </a:r>
            <a:r>
              <a:rPr lang="en-US" dirty="0" err="1"/>
              <a:t>voluptatemod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sequatibusa</a:t>
            </a:r>
            <a:r>
              <a:rPr lang="en-US" dirty="0"/>
              <a:t> </a:t>
            </a:r>
            <a:r>
              <a:rPr lang="en-US" dirty="0" err="1"/>
              <a:t>perfere</a:t>
            </a:r>
            <a:r>
              <a:rPr lang="en-US" dirty="0"/>
              <a:t> </a:t>
            </a:r>
            <a:r>
              <a:rPr lang="en-US" dirty="0" err="1"/>
              <a:t>nationsequis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odiam</a:t>
            </a:r>
            <a:r>
              <a:rPr lang="en-US" dirty="0"/>
              <a:t> </a:t>
            </a:r>
            <a:r>
              <a:rPr lang="en-US" dirty="0" err="1"/>
              <a:t>natiae</a:t>
            </a:r>
            <a:r>
              <a:rPr lang="en-US" dirty="0"/>
              <a:t>. Ed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incient</a:t>
            </a:r>
            <a:r>
              <a:rPr lang="en-US" dirty="0"/>
              <a:t> </a:t>
            </a:r>
            <a:r>
              <a:rPr lang="en-US" dirty="0" err="1"/>
              <a:t>alignima</a:t>
            </a:r>
            <a:r>
              <a:rPr lang="en-US" dirty="0"/>
              <a:t> </a:t>
            </a:r>
            <a:r>
              <a:rPr lang="en-US" dirty="0" err="1"/>
              <a:t>quist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</a:p>
        </p:txBody>
      </p:sp>
      <p:sp>
        <p:nvSpPr>
          <p:cNvPr id="1049102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8080450" y="1773938"/>
            <a:ext cx="3517270" cy="3627445"/>
          </a:xfrm>
          <a:custGeom>
            <a:avLst/>
            <a:gdLst>
              <a:gd name="connsiteX0" fmla="*/ 0 w 3517270"/>
              <a:gd name="connsiteY0" fmla="*/ 0 h 3306693"/>
              <a:gd name="connsiteX1" fmla="*/ 3517270 w 3517270"/>
              <a:gd name="connsiteY1" fmla="*/ 0 h 3306693"/>
              <a:gd name="connsiteX2" fmla="*/ 3517270 w 3517270"/>
              <a:gd name="connsiteY2" fmla="*/ 2787828 h 3306693"/>
              <a:gd name="connsiteX3" fmla="*/ 0 w 3517270"/>
              <a:gd name="connsiteY3" fmla="*/ 3306693 h 330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270" h="3306693">
                <a:moveTo>
                  <a:pt x="0" y="0"/>
                </a:moveTo>
                <a:lnTo>
                  <a:pt x="3517270" y="0"/>
                </a:lnTo>
                <a:lnTo>
                  <a:pt x="3517270" y="2787828"/>
                </a:lnTo>
                <a:lnTo>
                  <a:pt x="0" y="3306693"/>
                </a:lnTo>
                <a:close/>
              </a:path>
            </a:pathLst>
          </a:custGeom>
          <a:solidFill>
            <a:srgbClr val="00B1BB"/>
          </a:solidFill>
        </p:spPr>
        <p:txBody>
          <a:bodyPr wrap="square" lIns="251999" tIns="180000" rIns="251999" bIns="0" anchor="t" anchorCtr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defRPr sz="20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Pull quote / highlight </a:t>
            </a:r>
            <a:br>
              <a:rPr lang="en-GB" dirty="0"/>
            </a:br>
            <a:r>
              <a:rPr lang="en-GB" dirty="0"/>
              <a:t>copy can go here</a:t>
            </a:r>
            <a:br>
              <a:rPr lang="en-GB" dirty="0"/>
            </a:br>
            <a:endParaRPr lang="en-GB" dirty="0"/>
          </a:p>
        </p:txBody>
      </p:sp>
      <p:sp>
        <p:nvSpPr>
          <p:cNvPr id="1049103" name="Freeform 28"/>
          <p:cNvSpPr/>
          <p:nvPr userDrawn="1"/>
        </p:nvSpPr>
        <p:spPr>
          <a:xfrm>
            <a:off x="8080450" y="4869712"/>
            <a:ext cx="1842465" cy="531671"/>
          </a:xfrm>
          <a:custGeom>
            <a:avLst/>
            <a:gdLst>
              <a:gd name="connsiteX0" fmla="*/ 0 w 6937410"/>
              <a:gd name="connsiteY0" fmla="*/ 0 h 2019293"/>
              <a:gd name="connsiteX1" fmla="*/ 6937410 w 6937410"/>
              <a:gd name="connsiteY1" fmla="*/ 994160 h 2019293"/>
              <a:gd name="connsiteX2" fmla="*/ 7402 w 6937410"/>
              <a:gd name="connsiteY2" fmla="*/ 2019293 h 2019293"/>
              <a:gd name="connsiteX3" fmla="*/ 0 w 6937410"/>
              <a:gd name="connsiteY3" fmla="*/ 2017924 h 2019293"/>
              <a:gd name="connsiteX0" fmla="*/ 0 w 6997703"/>
              <a:gd name="connsiteY0" fmla="*/ 0 h 2019293"/>
              <a:gd name="connsiteX1" fmla="*/ 6997703 w 6997703"/>
              <a:gd name="connsiteY1" fmla="*/ 885632 h 2019293"/>
              <a:gd name="connsiteX2" fmla="*/ 7402 w 6997703"/>
              <a:gd name="connsiteY2" fmla="*/ 2019293 h 2019293"/>
              <a:gd name="connsiteX3" fmla="*/ 0 w 6997703"/>
              <a:gd name="connsiteY3" fmla="*/ 2017924 h 2019293"/>
              <a:gd name="connsiteX4" fmla="*/ 0 w 6997703"/>
              <a:gd name="connsiteY4" fmla="*/ 0 h 20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7703" h="2019293">
                <a:moveTo>
                  <a:pt x="0" y="0"/>
                </a:moveTo>
                <a:lnTo>
                  <a:pt x="6997703" y="885632"/>
                </a:lnTo>
                <a:lnTo>
                  <a:pt x="7402" y="2019293"/>
                </a:lnTo>
                <a:lnTo>
                  <a:pt x="0" y="20179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0799" y="5762612"/>
            <a:ext cx="767935" cy="450000"/>
          </a:xfrm>
          <a:prstGeom prst="rect">
            <a:avLst/>
          </a:prstGeom>
        </p:spPr>
      </p:pic>
      <p:sp>
        <p:nvSpPr>
          <p:cNvPr id="104868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236599" y="6401320"/>
            <a:ext cx="312134" cy="456680"/>
          </a:xfrm>
        </p:spPr>
        <p:txBody>
          <a:bodyPr lIns="0" tIns="0" rIns="0" bIns="0">
            <a:normAutofit/>
          </a:bodyPr>
          <a:lstStyle>
            <a:lvl1pPr algn="r">
              <a:defRPr sz="9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fld id="{B7A62CE3-4443-584D-9FBB-9FBC141A7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82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574733" y="6401320"/>
            <a:ext cx="1654950" cy="450000"/>
          </a:xfrm>
        </p:spPr>
        <p:txBody>
          <a:bodyPr lIns="0" tIns="0" rIns="0" bIns="0">
            <a:normAutofit/>
          </a:bodyPr>
          <a:lstStyle>
            <a:lvl1pPr algn="r">
              <a:defRPr sz="900" b="0" i="0">
                <a:solidFill>
                  <a:srgbClr val="00B1BB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GB" dirty="0" err="1"/>
              <a:t>Invenio</a:t>
            </a:r>
            <a:r>
              <a:rPr lang="en-GB" dirty="0"/>
              <a:t> solutions  |</a:t>
            </a:r>
            <a:endParaRPr lang="en-US" dirty="0"/>
          </a:p>
        </p:txBody>
      </p:sp>
      <p:pic>
        <p:nvPicPr>
          <p:cNvPr id="2097175" name="Picture 1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75240" y="630000"/>
            <a:ext cx="873493" cy="431999"/>
          </a:xfrm>
          <a:prstGeom prst="rect">
            <a:avLst/>
          </a:prstGeom>
        </p:spPr>
      </p:pic>
      <p:sp>
        <p:nvSpPr>
          <p:cNvPr id="1048683" name="TextBox 30"/>
          <p:cNvSpPr txBox="1"/>
          <p:nvPr userDrawn="1"/>
        </p:nvSpPr>
        <p:spPr>
          <a:xfrm>
            <a:off x="630091" y="6359501"/>
            <a:ext cx="42394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err="1">
                <a:solidFill>
                  <a:srgbClr val="00B1BB"/>
                </a:solidFill>
                <a:latin typeface="Montserrat Medium" pitchFamily="2" charset="77"/>
              </a:rPr>
              <a:t>invenio-solutions.com</a:t>
            </a:r>
            <a:endParaRPr lang="en-US" sz="900" b="0" i="0" dirty="0">
              <a:solidFill>
                <a:srgbClr val="00B1BB"/>
              </a:solidFill>
              <a:latin typeface="Montserrat Medium" pitchFamily="2" charset="77"/>
            </a:endParaRPr>
          </a:p>
        </p:txBody>
      </p:sp>
      <p:sp>
        <p:nvSpPr>
          <p:cNvPr id="104868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3265" y="630001"/>
            <a:ext cx="8931467" cy="450000"/>
          </a:xfrm>
        </p:spPr>
        <p:txBody>
          <a:bodyPr lIns="0" tIns="0" rIns="360000" bIns="0">
            <a:noAutofit/>
          </a:bodyPr>
          <a:lstStyle>
            <a:lvl1pPr>
              <a:lnSpc>
                <a:spcPts val="3900"/>
              </a:lnSpc>
              <a:spcBef>
                <a:spcPts val="0"/>
              </a:spcBef>
              <a:spcAft>
                <a:spcPts val="1400"/>
              </a:spcAft>
              <a:defRPr sz="3600" b="1" i="0">
                <a:solidFill>
                  <a:srgbClr val="00B1BB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4868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59032" y="1789653"/>
            <a:ext cx="7034540" cy="3312000"/>
          </a:xfrm>
        </p:spPr>
        <p:txBody>
          <a:bodyPr lIns="0" tIns="0" rIns="0" bIns="0" anchor="t" anchorCtr="0">
            <a:noAutofit/>
          </a:bodyPr>
          <a:lstStyle>
            <a:lvl1pPr marL="270000" indent="-2700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Clr>
                <a:srgbClr val="00B1BB"/>
              </a:buClr>
              <a:buFont typeface="Arial" panose="020B0604020202020204" pitchFamily="34" charset="0"/>
              <a:buChar char="•"/>
              <a:defRPr sz="2000" b="0" i="0">
                <a:solidFill>
                  <a:srgbClr val="153D89"/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n-US" dirty="0"/>
              <a:t>Bullet point 1</a:t>
            </a:r>
          </a:p>
          <a:p>
            <a:pPr lvl="0"/>
            <a:r>
              <a:rPr lang="en-US" dirty="0"/>
              <a:t>Bullet point 2</a:t>
            </a:r>
          </a:p>
          <a:p>
            <a:pPr lvl="0"/>
            <a:r>
              <a:rPr lang="en-US" dirty="0"/>
              <a:t>Bullet point 3</a:t>
            </a:r>
          </a:p>
          <a:p>
            <a:pPr lvl="0"/>
            <a:r>
              <a:rPr lang="en-US" dirty="0"/>
              <a:t>Bullet point 4</a:t>
            </a:r>
          </a:p>
          <a:p>
            <a:pPr lvl="0"/>
            <a:r>
              <a:rPr lang="en-US" dirty="0"/>
              <a:t>Bullet point 5</a:t>
            </a:r>
          </a:p>
          <a:p>
            <a:pPr lvl="0"/>
            <a:r>
              <a:rPr lang="en-US" dirty="0"/>
              <a:t>Bullet point 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8B6F-5586-1443-AE59-89EC30830121}" type="datetime1">
              <a:rPr lang="en-GB" smtClean="0"/>
              <a:t>05/08/2021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62199-470D-0A4A-8FCB-048D7B0261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6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7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8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08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09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10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11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12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13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Picture Placeholder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48621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48631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Montserrat Medium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Greedy</dc:creator>
  <cp:lastModifiedBy>Radha V krishna</cp:lastModifiedBy>
  <cp:revision>1</cp:revision>
  <dcterms:created xsi:type="dcterms:W3CDTF">2020-07-30T00:52:23Z</dcterms:created>
  <dcterms:modified xsi:type="dcterms:W3CDTF">2021-08-05T12:09:02Z</dcterms:modified>
</cp:coreProperties>
</file>