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C370-8B96-B0F7-42D1-62478C636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64008-CAE4-D0DD-3FEB-BA1AEF86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F76B-E5CB-FFEA-1BF9-73C814DA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9926-8E07-6F5A-3266-52B92493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19D4-1918-766C-B2D0-CEFEEE7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A707-0DDC-0E65-E3A5-AE78F197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27F6B-F5FF-8D74-796D-64593C185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1C58-29F2-B68A-AFF5-0FF2C3A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E1E9-EB66-CB5A-DE8C-961CAEB9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5898-84A7-8444-E7B0-F3483CA6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FBD1-39EC-099E-47B5-40C727C2A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9A8C4-E8E4-FCB2-36A7-596F849E5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6C98-3610-E401-00FA-43C547D9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A775-AF9C-889C-53F0-F51BC062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C9FD8-77F9-61D4-2AB4-68918B22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8467-9CC5-5F0B-7A93-5EFEAEC7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3D1A-02A0-496D-7D86-CC362F92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B699-5BA7-EC57-9E3C-8A2E9615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22DF-412A-71EA-F5E0-6EF3DF45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F3AC-6448-18CA-B43B-8DA79905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DE55-D33A-6F92-5C45-5966F694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557-B161-52D0-250B-581BB402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E07FA-4EF1-5E23-2E77-5F66C73C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06C8-00FA-6F56-2325-67E3D958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5297-4403-AB2F-1E9B-ABF6BAE7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DD64-BE7E-3142-B0D0-17B185FA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67B6-53BB-F763-CDF4-8F040F624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E058-D849-7308-32A8-76FAE8E9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8AAFC-D490-578D-20C4-1B39EDF8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4D0A1-B0BF-A9FF-07B6-48E3F0D6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70817-F9CA-0E9C-E649-3FECD43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2D12-C0F0-578B-5479-CC5D749E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5E541-F0AC-1895-DB21-204D6FD47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EBEF-C83D-A29D-4F07-C85BEC5C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20D68-72E2-38FC-2C30-18EF6237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7154C-983F-C8CF-97B6-A3D34C792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92B05-38A7-0994-BB54-1F67194D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62409-4261-F25F-5A50-20496EC5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2631-FF34-71F2-010A-4944060F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BD8E-5557-DEFE-D513-88FBA58F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21D12-B254-5666-CBBC-DC84D34E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ABE6F-0550-F123-61E0-9483425C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09279-176A-5D63-20DC-6901FDF1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B1FFB-AFB3-AF96-E2B6-D2EED454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04156-4C54-9218-B935-66CA072E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F4A3E-D3A4-2EAD-F66C-DF59D880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1EED-97B0-6431-B198-8CD4D28A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0C5E-8EA6-96B6-39CF-90F1D3AC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D7290-6E02-6434-12AD-DEDFFB91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01E21-0993-A05A-CE5C-EC16C7F5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138E8-1514-68D9-F175-27310985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6FDCF-9962-6671-3BBB-B3FB284D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ADAE-0747-4CB7-B77D-0218CA56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D1572-DF92-CDDB-53CE-86B9445F3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4BAF1-6CBB-96B0-7C6B-D612A26A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DE82-6931-2471-7FCA-55A5F4D0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6F419-0E20-8392-118F-6BF3A34F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2FFBF-5A3D-E10C-B4DA-5793100F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A9F03-A217-8D47-EDA8-AF3A5E3B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EE2D-C39C-91C2-864F-71C2524E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E470-63B5-D2F9-79A2-EE81E6F4E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A793B-90A6-4C71-990C-6B71E8F0E13B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BE74C-163C-DE59-53F7-B18A5409D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9D3B-3AD9-913E-2E14-0B36D788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92E0-CC2A-4B11-9243-CB4ED71A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8">
            <a:extLst>
              <a:ext uri="{FF2B5EF4-FFF2-40B4-BE49-F238E27FC236}">
                <a16:creationId xmlns:a16="http://schemas.microsoft.com/office/drawing/2014/main" id="{33DF6D2F-22F0-11E4-CB76-480DE5C3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31" y="535706"/>
            <a:ext cx="642712" cy="64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7329A057-C94D-B8D4-86A3-39C2080C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194" y="1247634"/>
            <a:ext cx="2251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Database Migration Service (AWS DMS)</a:t>
            </a:r>
          </a:p>
        </p:txBody>
      </p:sp>
      <p:pic>
        <p:nvPicPr>
          <p:cNvPr id="8" name="Graphic 25">
            <a:extLst>
              <a:ext uri="{FF2B5EF4-FFF2-40B4-BE49-F238E27FC236}">
                <a16:creationId xmlns:a16="http://schemas.microsoft.com/office/drawing/2014/main" id="{5A7346E7-5BB3-94F8-755E-B3CCEED2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09" y="49505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25">
            <a:extLst>
              <a:ext uri="{FF2B5EF4-FFF2-40B4-BE49-F238E27FC236}">
                <a16:creationId xmlns:a16="http://schemas.microsoft.com/office/drawing/2014/main" id="{C7F58364-CA23-CC51-3B95-BECE603D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321" y="49386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2">
            <a:extLst>
              <a:ext uri="{FF2B5EF4-FFF2-40B4-BE49-F238E27FC236}">
                <a16:creationId xmlns:a16="http://schemas.microsoft.com/office/drawing/2014/main" id="{46A9EDB6-DE10-04D4-6B0C-78AD9BD6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003" y="5531576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6B042105-AC08-A265-7564-DAD1EBD2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308" y="5552433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F886BF-003E-3A5B-AB1C-05EC0B3EEA41}"/>
              </a:ext>
            </a:extLst>
          </p:cNvPr>
          <p:cNvSpPr/>
          <p:nvPr/>
        </p:nvSpPr>
        <p:spPr>
          <a:xfrm>
            <a:off x="941502" y="4257843"/>
            <a:ext cx="1820677" cy="1787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93300"/>
                </a:solidFill>
              </a:rPr>
              <a:t>On Premise</a:t>
            </a:r>
          </a:p>
          <a:p>
            <a:pPr algn="ctr"/>
            <a:endParaRPr lang="en-US" dirty="0">
              <a:solidFill>
                <a:srgbClr val="993300"/>
              </a:solidFill>
            </a:endParaRPr>
          </a:p>
          <a:p>
            <a:pPr algn="ctr"/>
            <a:endParaRPr lang="en-US" dirty="0">
              <a:solidFill>
                <a:srgbClr val="993300"/>
              </a:solidFill>
            </a:endParaRPr>
          </a:p>
          <a:p>
            <a:pPr algn="ctr"/>
            <a:endParaRPr lang="en-US" dirty="0">
              <a:solidFill>
                <a:srgbClr val="993300"/>
              </a:solidFill>
            </a:endParaRPr>
          </a:p>
          <a:p>
            <a:pPr algn="ctr"/>
            <a:endParaRPr lang="en-US" dirty="0">
              <a:solidFill>
                <a:srgbClr val="993300"/>
              </a:solidFill>
            </a:endParaRPr>
          </a:p>
          <a:p>
            <a:pPr algn="ctr"/>
            <a:endParaRPr lang="en-US" dirty="0">
              <a:solidFill>
                <a:srgbClr val="993300"/>
              </a:solidFill>
            </a:endParaRPr>
          </a:p>
        </p:txBody>
      </p:sp>
      <p:pic>
        <p:nvPicPr>
          <p:cNvPr id="17" name="Graphic 8">
            <a:extLst>
              <a:ext uri="{FF2B5EF4-FFF2-40B4-BE49-F238E27FC236}">
                <a16:creationId xmlns:a16="http://schemas.microsoft.com/office/drawing/2014/main" id="{F1C7974F-FC59-B671-4342-FFBFEE5CE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21" y="10080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9">
            <a:extLst>
              <a:ext uri="{FF2B5EF4-FFF2-40B4-BE49-F238E27FC236}">
                <a16:creationId xmlns:a16="http://schemas.microsoft.com/office/drawing/2014/main" id="{98EFDBD8-D3F0-B6B0-08CB-A775EF06B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846" y="1771609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19" name="Graphic 23">
            <a:extLst>
              <a:ext uri="{FF2B5EF4-FFF2-40B4-BE49-F238E27FC236}">
                <a16:creationId xmlns:a16="http://schemas.microsoft.com/office/drawing/2014/main" id="{3DEB6578-1A4C-16B6-A8DE-F58C5497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78" y="3117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34">
            <a:extLst>
              <a:ext uri="{FF2B5EF4-FFF2-40B4-BE49-F238E27FC236}">
                <a16:creationId xmlns:a16="http://schemas.microsoft.com/office/drawing/2014/main" id="{D0A2EEFA-3D4F-0E3D-B940-2B8D744B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116" y="3877810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21" name="Graphic 6">
            <a:extLst>
              <a:ext uri="{FF2B5EF4-FFF2-40B4-BE49-F238E27FC236}">
                <a16:creationId xmlns:a16="http://schemas.microsoft.com/office/drawing/2014/main" id="{12AF835D-7DC1-BC2B-FC1D-43298FB05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618" y="19383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0">
            <a:extLst>
              <a:ext uri="{FF2B5EF4-FFF2-40B4-BE49-F238E27FC236}">
                <a16:creationId xmlns:a16="http://schemas.microsoft.com/office/drawing/2014/main" id="{2D4F6258-6964-929D-883F-4E3380D44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350" y="3074773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24" name="Graphic 7">
            <a:extLst>
              <a:ext uri="{FF2B5EF4-FFF2-40B4-BE49-F238E27FC236}">
                <a16:creationId xmlns:a16="http://schemas.microsoft.com/office/drawing/2014/main" id="{75996F73-BEA2-B2F4-D63A-62158DF8C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153" y="10940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D5154658-7DEF-A2F1-DA5A-277A7CD0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823" y="1612368"/>
            <a:ext cx="12684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Crawler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C2DBB0-E80C-4115-E9EB-73CCD926BB13}"/>
              </a:ext>
            </a:extLst>
          </p:cNvPr>
          <p:cNvCxnSpPr>
            <a:cxnSpLocks/>
            <a:stCxn id="15" idx="0"/>
            <a:endCxn id="4" idx="1"/>
          </p:cNvCxnSpPr>
          <p:nvPr/>
        </p:nvCxnSpPr>
        <p:spPr>
          <a:xfrm rot="5400000" flipH="1" flipV="1">
            <a:off x="1123746" y="1585158"/>
            <a:ext cx="3400781" cy="1944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BDE2476-6755-E3E9-22AC-583EA88C9427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4439143" y="857062"/>
            <a:ext cx="2917478" cy="150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3F5D436-1B8E-57DC-731C-E7BB4CAF9EEC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5400000">
            <a:off x="6536591" y="2679162"/>
            <a:ext cx="1265124" cy="373349"/>
          </a:xfrm>
          <a:prstGeom prst="bentConnector4">
            <a:avLst>
              <a:gd name="adj1" fmla="val 34942"/>
              <a:gd name="adj2" fmla="val 395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88C81A-F748-2065-BB55-A5A809C86A8C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>
            <a:off x="7737621" y="1389022"/>
            <a:ext cx="6857" cy="2109376"/>
          </a:xfrm>
          <a:prstGeom prst="bentConnector3">
            <a:avLst>
              <a:gd name="adj1" fmla="val 401432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7">
            <a:extLst>
              <a:ext uri="{FF2B5EF4-FFF2-40B4-BE49-F238E27FC236}">
                <a16:creationId xmlns:a16="http://schemas.microsoft.com/office/drawing/2014/main" id="{9990B57A-6271-7D78-17FE-5C3BC2CF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13" y="47612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0">
            <a:extLst>
              <a:ext uri="{FF2B5EF4-FFF2-40B4-BE49-F238E27FC236}">
                <a16:creationId xmlns:a16="http://schemas.microsoft.com/office/drawing/2014/main" id="{7D13F0F9-C051-7F2B-DEFF-435BFBBB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451" y="5521687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66" name="Graphic 23">
            <a:extLst>
              <a:ext uri="{FF2B5EF4-FFF2-40B4-BE49-F238E27FC236}">
                <a16:creationId xmlns:a16="http://schemas.microsoft.com/office/drawing/2014/main" id="{337D582D-6F71-3F5E-25EB-00554B68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 flipH="1">
            <a:off x="10113740" y="49565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0E38683-6AF4-D278-5397-304720C9AF2D}"/>
              </a:ext>
            </a:extLst>
          </p:cNvPr>
          <p:cNvCxnSpPr>
            <a:stCxn id="20" idx="2"/>
            <a:endCxn id="64" idx="1"/>
          </p:cNvCxnSpPr>
          <p:nvPr/>
        </p:nvCxnSpPr>
        <p:spPr>
          <a:xfrm rot="5400000">
            <a:off x="6686989" y="4480333"/>
            <a:ext cx="987466" cy="336418"/>
          </a:xfrm>
          <a:prstGeom prst="bentConnector4">
            <a:avLst>
              <a:gd name="adj1" fmla="val 30708"/>
              <a:gd name="adj2" fmla="val 167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D026870-44D4-7440-EF1C-70741F0C8B8E}"/>
              </a:ext>
            </a:extLst>
          </p:cNvPr>
          <p:cNvCxnSpPr>
            <a:stCxn id="19" idx="3"/>
          </p:cNvCxnSpPr>
          <p:nvPr/>
        </p:nvCxnSpPr>
        <p:spPr>
          <a:xfrm>
            <a:off x="7744478" y="3498398"/>
            <a:ext cx="2211171" cy="1577033"/>
          </a:xfrm>
          <a:prstGeom prst="bentConnector3">
            <a:avLst>
              <a:gd name="adj1" fmla="val 5232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FF3F6DE-3292-577B-2FEA-D76B4860E518}"/>
              </a:ext>
            </a:extLst>
          </p:cNvPr>
          <p:cNvCxnSpPr>
            <a:stCxn id="65" idx="0"/>
            <a:endCxn id="66" idx="1"/>
          </p:cNvCxnSpPr>
          <p:nvPr/>
        </p:nvCxnSpPr>
        <p:spPr>
          <a:xfrm rot="5400000" flipH="1" flipV="1">
            <a:off x="8821093" y="3759140"/>
            <a:ext cx="330175" cy="3194920"/>
          </a:xfrm>
          <a:prstGeom prst="bentConnector4">
            <a:avLst>
              <a:gd name="adj1" fmla="val -203402"/>
              <a:gd name="adj2" fmla="val 10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AA93D76-C931-0FD8-CA66-FE93D51F6E3D}"/>
              </a:ext>
            </a:extLst>
          </p:cNvPr>
          <p:cNvSpPr/>
          <p:nvPr/>
        </p:nvSpPr>
        <p:spPr>
          <a:xfrm>
            <a:off x="3039579" y="339048"/>
            <a:ext cx="8488319" cy="612339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BB878A5-8162-7353-C6BE-94E011BB4158}"/>
              </a:ext>
            </a:extLst>
          </p:cNvPr>
          <p:cNvSpPr txBox="1"/>
          <p:nvPr/>
        </p:nvSpPr>
        <p:spPr>
          <a:xfrm>
            <a:off x="3101786" y="3739830"/>
            <a:ext cx="133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2B5188-A4AE-07BC-11FB-9A6197B752DA}"/>
              </a:ext>
            </a:extLst>
          </p:cNvPr>
          <p:cNvSpPr/>
          <p:nvPr/>
        </p:nvSpPr>
        <p:spPr>
          <a:xfrm>
            <a:off x="246580" y="205483"/>
            <a:ext cx="11620072" cy="64932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3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9BD934206A7847B89B260D3DEC4CB6" ma:contentTypeVersion="9" ma:contentTypeDescription="Create a new document." ma:contentTypeScope="" ma:versionID="158cc5d7f94c902945a43985aadabc72">
  <xsd:schema xmlns:xsd="http://www.w3.org/2001/XMLSchema" xmlns:xs="http://www.w3.org/2001/XMLSchema" xmlns:p="http://schemas.microsoft.com/office/2006/metadata/properties" xmlns:ns2="917d9ea5-896d-434e-b461-01fb3bc1c1c4" xmlns:ns3="c9c4d69f-6fb6-4bc9-a357-e9a80adcfaee" targetNamespace="http://schemas.microsoft.com/office/2006/metadata/properties" ma:root="true" ma:fieldsID="2551f35926c5d0de1e70880820128ab4" ns2:_="" ns3:_="">
    <xsd:import namespace="917d9ea5-896d-434e-b461-01fb3bc1c1c4"/>
    <xsd:import namespace="c9c4d69f-6fb6-4bc9-a357-e9a80adcfa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d9ea5-896d-434e-b461-01fb3bc1c1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c4d69f-6fb6-4bc9-a357-e9a80adcfa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890E68-83C2-4961-BAA7-0112DFB9B7AC}"/>
</file>

<file path=customXml/itemProps2.xml><?xml version="1.0" encoding="utf-8"?>
<ds:datastoreItem xmlns:ds="http://schemas.openxmlformats.org/officeDocument/2006/customXml" ds:itemID="{7E89D5E3-5382-4469-9027-460405860100}"/>
</file>

<file path=customXml/itemProps3.xml><?xml version="1.0" encoding="utf-8"?>
<ds:datastoreItem xmlns:ds="http://schemas.openxmlformats.org/officeDocument/2006/customXml" ds:itemID="{8A7DD4D1-2DD8-4238-AC01-CAD4349B9734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 Naduvalath</dc:creator>
  <cp:lastModifiedBy>Pradeep Kumar Naduvalath</cp:lastModifiedBy>
  <cp:revision>12</cp:revision>
  <dcterms:created xsi:type="dcterms:W3CDTF">2022-09-05T02:54:27Z</dcterms:created>
  <dcterms:modified xsi:type="dcterms:W3CDTF">2022-09-05T03:15:34Z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0x0101003B9BD934206A7847B89B260D3DEC4CB6</vt:lpwstr>
  </property>
</Properties>
</file>