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8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8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5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9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8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4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18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5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9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Resume Project by Ashish</a:t>
            </a:r>
            <a:r>
              <a:rPr lang="en-US" dirty="0"/>
              <a:t> </a:t>
            </a:r>
            <a:r>
              <a:rPr lang="en-US" dirty="0" err="1"/>
              <a:t>Ravale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                                                      Data source : </a:t>
            </a:r>
            <a:r>
              <a:rPr lang="en-US" sz="1400" dirty="0" err="1"/>
              <a:t>kaggle</a:t>
            </a:r>
            <a:endParaRPr lang="en-US" sz="1400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76ED-EFEF-2195-60A4-33423ACC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this project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AD9B-FA77-7187-B321-3B0C29C5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this entire project I have used  </a:t>
            </a:r>
            <a:r>
              <a:rPr lang="en-US" dirty="0" err="1"/>
              <a:t>Postgresql</a:t>
            </a:r>
            <a:r>
              <a:rPr lang="en-US" dirty="0"/>
              <a:t>	  DBMS.</a:t>
            </a:r>
          </a:p>
          <a:p>
            <a:r>
              <a:rPr lang="en-US" dirty="0"/>
              <a:t>Some  problem statement are created by me and some are taken from </a:t>
            </a:r>
            <a:r>
              <a:rPr lang="en-US" dirty="0" err="1"/>
              <a:t>chatgpt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4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Designed a relational database for sales data management.</a:t>
            </a:r>
          </a:p>
          <a:p>
            <a:r>
              <a:rPr dirty="0"/>
              <a:t>- Created structured tables for customers, products, orders, and order details.</a:t>
            </a:r>
          </a:p>
          <a:p>
            <a:r>
              <a:rPr dirty="0"/>
              <a:t>- Implemented SQL queries to extract meaningful business insights.</a:t>
            </a:r>
          </a:p>
          <a:p>
            <a:r>
              <a:rPr dirty="0"/>
              <a:t>- Applied SQL operations like JOIN, GROUP BY, ORDER BY,  Aggregations</a:t>
            </a:r>
            <a:r>
              <a:rPr lang="en-US" dirty="0"/>
              <a:t> , Window Function 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Table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tx2"/>
                </a:solidFill>
              </a:rPr>
              <a:t>Customers Table</a:t>
            </a:r>
            <a:r>
              <a:rPr dirty="0"/>
              <a:t>: Stores customer details (ID, name, email, city, signup date).</a:t>
            </a:r>
          </a:p>
          <a:p>
            <a:r>
              <a:rPr dirty="0">
                <a:solidFill>
                  <a:schemeClr val="tx2"/>
                </a:solidFill>
              </a:rPr>
              <a:t>Products Table</a:t>
            </a:r>
            <a:r>
              <a:rPr dirty="0"/>
              <a:t>: Stores product info (ID, name, category, price, stock).</a:t>
            </a:r>
          </a:p>
          <a:p>
            <a:r>
              <a:rPr dirty="0">
                <a:solidFill>
                  <a:schemeClr val="tx2"/>
                </a:solidFill>
              </a:rPr>
              <a:t>Orders Table: </a:t>
            </a:r>
            <a:r>
              <a:rPr dirty="0"/>
              <a:t>Stores order transactions (ID, customer ID, date, total amount).</a:t>
            </a:r>
          </a:p>
          <a:p>
            <a:r>
              <a:rPr dirty="0">
                <a:solidFill>
                  <a:schemeClr val="tx2"/>
                </a:solidFill>
              </a:rPr>
              <a:t>Order Details Table: </a:t>
            </a:r>
            <a:r>
              <a:rPr dirty="0"/>
              <a:t>Stores order breakdown (order ID, product ID, quantity, subtotal).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1️⃣ Top 10 Customers by Total Spending</a:t>
            </a:r>
          </a:p>
          <a:p>
            <a:r>
              <a:rPr dirty="0"/>
              <a:t>```</a:t>
            </a:r>
            <a:r>
              <a:rPr dirty="0" err="1"/>
              <a:t>sql</a:t>
            </a:r>
            <a:endParaRPr dirty="0"/>
          </a:p>
          <a:p>
            <a:r>
              <a:rPr dirty="0"/>
              <a:t>SELECT c.name, SUM(</a:t>
            </a:r>
            <a:r>
              <a:rPr dirty="0" err="1"/>
              <a:t>o.total_amount</a:t>
            </a:r>
            <a:r>
              <a:rPr dirty="0"/>
              <a:t>) AS </a:t>
            </a:r>
            <a:r>
              <a:rPr dirty="0" err="1"/>
              <a:t>total_spent</a:t>
            </a:r>
            <a:endParaRPr dirty="0"/>
          </a:p>
          <a:p>
            <a:r>
              <a:rPr dirty="0"/>
              <a:t>FROM orders o JOIN customers c ON </a:t>
            </a:r>
            <a:r>
              <a:rPr dirty="0" err="1"/>
              <a:t>o.customer_id</a:t>
            </a:r>
            <a:r>
              <a:rPr dirty="0"/>
              <a:t> = </a:t>
            </a:r>
            <a:r>
              <a:rPr dirty="0" err="1"/>
              <a:t>c.customer_id</a:t>
            </a:r>
            <a:endParaRPr dirty="0"/>
          </a:p>
          <a:p>
            <a:r>
              <a:rPr dirty="0"/>
              <a:t>GROUP BY c.name ORDER BY </a:t>
            </a:r>
            <a:r>
              <a:rPr dirty="0" err="1"/>
              <a:t>total_spent</a:t>
            </a:r>
            <a:r>
              <a:rPr dirty="0"/>
              <a:t> DESC LIMIT 10;</a:t>
            </a:r>
          </a:p>
          <a:p>
            <a:r>
              <a:rPr dirty="0"/>
              <a:t>```</a:t>
            </a:r>
          </a:p>
          <a:p>
            <a:endParaRPr dirty="0"/>
          </a:p>
          <a:p>
            <a:r>
              <a:rPr dirty="0"/>
              <a:t>2️⃣ City with the Highest Number of Customers</a:t>
            </a:r>
          </a:p>
          <a:p>
            <a:r>
              <a:rPr dirty="0"/>
              <a:t>```</a:t>
            </a:r>
            <a:r>
              <a:rPr dirty="0" err="1"/>
              <a:t>sql</a:t>
            </a:r>
            <a:endParaRPr dirty="0"/>
          </a:p>
          <a:p>
            <a:r>
              <a:rPr dirty="0"/>
              <a:t>SELECT city, COUNT(</a:t>
            </a:r>
            <a:r>
              <a:rPr dirty="0" err="1"/>
              <a:t>customer_id</a:t>
            </a:r>
            <a:r>
              <a:rPr dirty="0"/>
              <a:t>) AS </a:t>
            </a:r>
            <a:r>
              <a:rPr dirty="0" err="1"/>
              <a:t>customer_count</a:t>
            </a:r>
            <a:endParaRPr dirty="0"/>
          </a:p>
          <a:p>
            <a:r>
              <a:rPr dirty="0"/>
              <a:t>FROM customers GROUP BY city ORDER BY </a:t>
            </a:r>
            <a:r>
              <a:rPr dirty="0" err="1"/>
              <a:t>customer_count</a:t>
            </a:r>
            <a:r>
              <a:rPr dirty="0"/>
              <a:t> DESC LIMIT 1;</a:t>
            </a:r>
          </a:p>
          <a:p>
            <a:r>
              <a:rPr dirty="0"/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📊 Identified top-spending customers for targeted promotions.</a:t>
            </a:r>
          </a:p>
          <a:p>
            <a:r>
              <a:rPr dirty="0"/>
              <a:t>- 🏙️ Determined highest customer density cities for regional sales strategy.</a:t>
            </a:r>
          </a:p>
          <a:p>
            <a:r>
              <a:rPr dirty="0"/>
              <a:t>- 📦 Analyzed product demand trends to optimize inventory management.</a:t>
            </a:r>
          </a:p>
          <a:p>
            <a:r>
              <a:rPr dirty="0"/>
              <a:t>- 📈 Evaluated sales performance over time to refine business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&amp; Skills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Hands-on experience in SQL database design.</a:t>
            </a:r>
          </a:p>
          <a:p>
            <a:r>
              <a:rPr dirty="0"/>
              <a:t>- Strong data analysis and business intelligence skills.</a:t>
            </a:r>
          </a:p>
          <a:p>
            <a:r>
              <a:rPr dirty="0"/>
              <a:t>- Proficiency in SQL functions, joins, and aggregations.</a:t>
            </a:r>
          </a:p>
          <a:p>
            <a:r>
              <a:rPr dirty="0"/>
              <a:t>- Ability to extract meaningful insights from raw data.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367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Sales Data Analysis Using SQL</vt:lpstr>
      <vt:lpstr>Key points about this project </vt:lpstr>
      <vt:lpstr>Project Overview</vt:lpstr>
      <vt:lpstr>Database Table Structures</vt:lpstr>
      <vt:lpstr>Key SQL Queries</vt:lpstr>
      <vt:lpstr>Business Insights from Data</vt:lpstr>
      <vt:lpstr>Conclusion &amp; Skills Demonstrated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Ashish</dc:creator>
  <cp:keywords/>
  <dc:description>generated using python-pptx</dc:description>
  <cp:lastModifiedBy>ashishrawale2005@gmail.com</cp:lastModifiedBy>
  <cp:revision>3</cp:revision>
  <dcterms:created xsi:type="dcterms:W3CDTF">2013-01-27T09:14:16Z</dcterms:created>
  <dcterms:modified xsi:type="dcterms:W3CDTF">2025-03-29T17:49:30Z</dcterms:modified>
  <cp:category/>
</cp:coreProperties>
</file>