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14" r:id="rId2"/>
    <p:sldId id="776" r:id="rId3"/>
    <p:sldId id="789" r:id="rId4"/>
    <p:sldId id="777" r:id="rId5"/>
    <p:sldId id="780" r:id="rId6"/>
    <p:sldId id="779" r:id="rId7"/>
    <p:sldId id="781" r:id="rId8"/>
    <p:sldId id="792" r:id="rId9"/>
    <p:sldId id="782" r:id="rId10"/>
    <p:sldId id="783" r:id="rId11"/>
    <p:sldId id="784" r:id="rId12"/>
    <p:sldId id="791" r:id="rId13"/>
    <p:sldId id="778" r:id="rId14"/>
    <p:sldId id="790" r:id="rId15"/>
    <p:sldId id="786" r:id="rId16"/>
    <p:sldId id="788" r:id="rId17"/>
    <p:sldId id="787" r:id="rId18"/>
    <p:sldId id="716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EDB34-5DFB-4FBA-B4CE-D8B4ABB633AF}" v="7" dt="2024-11-25T10:29:36.112"/>
    <p1510:client id="{9F30AC8C-6773-4086-AA1A-EB1F656E4418}" v="30" dt="2024-11-25T09:43:34.023"/>
    <p1510:client id="{A7FB06DE-9DC5-4015-8A7C-55940D7171A7}" v="35" dt="2024-11-25T10:18:49.046"/>
    <p1510:client id="{BE49C2C2-047C-435D-813D-D6586EDDD4DA}" v="511" dt="2024-11-25T10:05:50.212"/>
    <p1510:client id="{FF1152F4-9E35-4B35-84A6-F5755E0F53AE}" v="13" dt="2024-11-25T09:45:46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i Ashish Kumar" userId="S::ashish.sahani@rampgroup.com::c8fd48f2-a564-42ff-8b78-da51677695cd" providerId="AD" clId="Web-{A7FB06DE-9DC5-4015-8A7C-55940D7171A7}"/>
    <pc:docChg chg="addSld delSld modSld">
      <pc:chgData name="Sahani Ashish Kumar" userId="S::ashish.sahani@rampgroup.com::c8fd48f2-a564-42ff-8b78-da51677695cd" providerId="AD" clId="Web-{A7FB06DE-9DC5-4015-8A7C-55940D7171A7}" dt="2024-11-25T10:18:49.046" v="33"/>
      <pc:docMkLst>
        <pc:docMk/>
      </pc:docMkLst>
      <pc:sldChg chg="addSp delSp modSp">
        <pc:chgData name="Sahani Ashish Kumar" userId="S::ashish.sahani@rampgroup.com::c8fd48f2-a564-42ff-8b78-da51677695cd" providerId="AD" clId="Web-{A7FB06DE-9DC5-4015-8A7C-55940D7171A7}" dt="2024-11-25T10:15:49.745" v="22"/>
        <pc:sldMkLst>
          <pc:docMk/>
          <pc:sldMk cId="3467559907" sldId="781"/>
        </pc:sldMkLst>
        <pc:spChg chg="add del mod">
          <ac:chgData name="Sahani Ashish Kumar" userId="S::ashish.sahani@rampgroup.com::c8fd48f2-a564-42ff-8b78-da51677695cd" providerId="AD" clId="Web-{A7FB06DE-9DC5-4015-8A7C-55940D7171A7}" dt="2024-11-25T10:15:49.745" v="22"/>
          <ac:spMkLst>
            <pc:docMk/>
            <pc:sldMk cId="3467559907" sldId="781"/>
            <ac:spMk id="5" creationId="{A8E3BCEE-8E71-0265-CA40-8B2162351171}"/>
          </ac:spMkLst>
        </pc:spChg>
      </pc:sldChg>
      <pc:sldChg chg="del">
        <pc:chgData name="Sahani Ashish Kumar" userId="S::ashish.sahani@rampgroup.com::c8fd48f2-a564-42ff-8b78-da51677695cd" providerId="AD" clId="Web-{A7FB06DE-9DC5-4015-8A7C-55940D7171A7}" dt="2024-11-25T10:18:49.046" v="33"/>
        <pc:sldMkLst>
          <pc:docMk/>
          <pc:sldMk cId="9542697" sldId="785"/>
        </pc:sldMkLst>
      </pc:sldChg>
      <pc:sldChg chg="addSp delSp modSp add mod replId setBg">
        <pc:chgData name="Sahani Ashish Kumar" userId="S::ashish.sahani@rampgroup.com::c8fd48f2-a564-42ff-8b78-da51677695cd" providerId="AD" clId="Web-{A7FB06DE-9DC5-4015-8A7C-55940D7171A7}" dt="2024-11-25T10:18:35.499" v="32" actId="1076"/>
        <pc:sldMkLst>
          <pc:docMk/>
          <pc:sldMk cId="583708" sldId="789"/>
        </pc:sldMkLst>
        <pc:spChg chg="mod ord">
          <ac:chgData name="Sahani Ashish Kumar" userId="S::ashish.sahani@rampgroup.com::c8fd48f2-a564-42ff-8b78-da51677695cd" providerId="AD" clId="Web-{A7FB06DE-9DC5-4015-8A7C-55940D7171A7}" dt="2024-11-25T10:09:40.051" v="5"/>
          <ac:spMkLst>
            <pc:docMk/>
            <pc:sldMk cId="583708" sldId="789"/>
            <ac:spMk id="2" creationId="{C0AD559F-1A7B-5FB5-79A6-3D48E3D82108}"/>
          </ac:spMkLst>
        </pc:spChg>
        <pc:spChg chg="mod">
          <ac:chgData name="Sahani Ashish Kumar" userId="S::ashish.sahani@rampgroup.com::c8fd48f2-a564-42ff-8b78-da51677695cd" providerId="AD" clId="Web-{A7FB06DE-9DC5-4015-8A7C-55940D7171A7}" dt="2024-11-25T10:09:40.051" v="5"/>
          <ac:spMkLst>
            <pc:docMk/>
            <pc:sldMk cId="583708" sldId="789"/>
            <ac:spMk id="3" creationId="{46505FE3-CE32-804B-504D-920102A3CA6F}"/>
          </ac:spMkLst>
        </pc:spChg>
        <pc:spChg chg="add del">
          <ac:chgData name="Sahani Ashish Kumar" userId="S::ashish.sahani@rampgroup.com::c8fd48f2-a564-42ff-8b78-da51677695cd" providerId="AD" clId="Web-{A7FB06DE-9DC5-4015-8A7C-55940D7171A7}" dt="2024-11-25T10:09:21.363" v="3"/>
          <ac:spMkLst>
            <pc:docMk/>
            <pc:sldMk cId="583708" sldId="789"/>
            <ac:spMk id="9" creationId="{2B97F24A-32CE-4C1C-A50D-3016B394DCFB}"/>
          </ac:spMkLst>
        </pc:spChg>
        <pc:spChg chg="add del">
          <ac:chgData name="Sahani Ashish Kumar" userId="S::ashish.sahani@rampgroup.com::c8fd48f2-a564-42ff-8b78-da51677695cd" providerId="AD" clId="Web-{A7FB06DE-9DC5-4015-8A7C-55940D7171A7}" dt="2024-11-25T10:09:21.363" v="3"/>
          <ac:spMkLst>
            <pc:docMk/>
            <pc:sldMk cId="583708" sldId="789"/>
            <ac:spMk id="11" creationId="{CD8B4F24-440B-49E9-B85D-733523DC064B}"/>
          </ac:spMkLst>
        </pc:spChg>
        <pc:spChg chg="add del">
          <ac:chgData name="Sahani Ashish Kumar" userId="S::ashish.sahani@rampgroup.com::c8fd48f2-a564-42ff-8b78-da51677695cd" providerId="AD" clId="Web-{A7FB06DE-9DC5-4015-8A7C-55940D7171A7}" dt="2024-11-25T10:09:40.051" v="5"/>
          <ac:spMkLst>
            <pc:docMk/>
            <pc:sldMk cId="583708" sldId="789"/>
            <ac:spMk id="13" creationId="{F13C74B1-5B17-4795-BED0-7140497B445A}"/>
          </ac:spMkLst>
        </pc:spChg>
        <pc:spChg chg="add del">
          <ac:chgData name="Sahani Ashish Kumar" userId="S::ashish.sahani@rampgroup.com::c8fd48f2-a564-42ff-8b78-da51677695cd" providerId="AD" clId="Web-{A7FB06DE-9DC5-4015-8A7C-55940D7171A7}" dt="2024-11-25T10:09:40.051" v="5"/>
          <ac:spMkLst>
            <pc:docMk/>
            <pc:sldMk cId="583708" sldId="789"/>
            <ac:spMk id="14" creationId="{D4974D33-8DC5-464E-8C6D-BE58F0669C17}"/>
          </ac:spMkLst>
        </pc:spChg>
        <pc:picChg chg="add del mod">
          <ac:chgData name="Sahani Ashish Kumar" userId="S::ashish.sahani@rampgroup.com::c8fd48f2-a564-42ff-8b78-da51677695cd" providerId="AD" clId="Web-{A7FB06DE-9DC5-4015-8A7C-55940D7171A7}" dt="2024-11-25T10:10:11.192" v="8"/>
          <ac:picMkLst>
            <pc:docMk/>
            <pc:sldMk cId="583708" sldId="789"/>
            <ac:picMk id="4" creationId="{1F2F3252-3BFC-2FB4-1749-C4CE37280555}"/>
          </ac:picMkLst>
        </pc:picChg>
        <pc:picChg chg="add mod">
          <ac:chgData name="Sahani Ashish Kumar" userId="S::ashish.sahani@rampgroup.com::c8fd48f2-a564-42ff-8b78-da51677695cd" providerId="AD" clId="Web-{A7FB06DE-9DC5-4015-8A7C-55940D7171A7}" dt="2024-11-25T10:18:35.499" v="32" actId="1076"/>
          <ac:picMkLst>
            <pc:docMk/>
            <pc:sldMk cId="583708" sldId="789"/>
            <ac:picMk id="5" creationId="{7538D42C-8D48-95B8-FB9E-FA3B8CA93C9C}"/>
          </ac:picMkLst>
        </pc:picChg>
      </pc:sldChg>
      <pc:sldChg chg="addSp modSp add replId">
        <pc:chgData name="Sahani Ashish Kumar" userId="S::ashish.sahani@rampgroup.com::c8fd48f2-a564-42ff-8b78-da51677695cd" providerId="AD" clId="Web-{A7FB06DE-9DC5-4015-8A7C-55940D7171A7}" dt="2024-11-25T10:10:42.333" v="11" actId="1076"/>
        <pc:sldMkLst>
          <pc:docMk/>
          <pc:sldMk cId="1963143765" sldId="790"/>
        </pc:sldMkLst>
        <pc:picChg chg="add mod">
          <ac:chgData name="Sahani Ashish Kumar" userId="S::ashish.sahani@rampgroup.com::c8fd48f2-a564-42ff-8b78-da51677695cd" providerId="AD" clId="Web-{A7FB06DE-9DC5-4015-8A7C-55940D7171A7}" dt="2024-11-25T10:10:42.333" v="11" actId="1076"/>
          <ac:picMkLst>
            <pc:docMk/>
            <pc:sldMk cId="1963143765" sldId="790"/>
            <ac:picMk id="4" creationId="{CCA512A3-2B10-0E68-0D28-ABCB4469AF04}"/>
          </ac:picMkLst>
        </pc:picChg>
      </pc:sldChg>
      <pc:sldChg chg="addSp modSp add replId">
        <pc:chgData name="Sahani Ashish Kumar" userId="S::ashish.sahani@rampgroup.com::c8fd48f2-a564-42ff-8b78-da51677695cd" providerId="AD" clId="Web-{A7FB06DE-9DC5-4015-8A7C-55940D7171A7}" dt="2024-11-25T10:12:09.866" v="16" actId="14100"/>
        <pc:sldMkLst>
          <pc:docMk/>
          <pc:sldMk cId="4186574150" sldId="791"/>
        </pc:sldMkLst>
        <pc:picChg chg="add mod">
          <ac:chgData name="Sahani Ashish Kumar" userId="S::ashish.sahani@rampgroup.com::c8fd48f2-a564-42ff-8b78-da51677695cd" providerId="AD" clId="Web-{A7FB06DE-9DC5-4015-8A7C-55940D7171A7}" dt="2024-11-25T10:12:09.866" v="16" actId="14100"/>
          <ac:picMkLst>
            <pc:docMk/>
            <pc:sldMk cId="4186574150" sldId="791"/>
            <ac:picMk id="4" creationId="{2204E5EA-B59F-D61E-1777-60D0D4583BF6}"/>
          </ac:picMkLst>
        </pc:picChg>
      </pc:sldChg>
      <pc:sldChg chg="addSp modSp add replId">
        <pc:chgData name="Sahani Ashish Kumar" userId="S::ashish.sahani@rampgroup.com::c8fd48f2-a564-42ff-8b78-da51677695cd" providerId="AD" clId="Web-{A7FB06DE-9DC5-4015-8A7C-55940D7171A7}" dt="2024-11-25T10:17:20.966" v="29" actId="14100"/>
        <pc:sldMkLst>
          <pc:docMk/>
          <pc:sldMk cId="892807442" sldId="792"/>
        </pc:sldMkLst>
        <pc:picChg chg="add mod">
          <ac:chgData name="Sahani Ashish Kumar" userId="S::ashish.sahani@rampgroup.com::c8fd48f2-a564-42ff-8b78-da51677695cd" providerId="AD" clId="Web-{A7FB06DE-9DC5-4015-8A7C-55940D7171A7}" dt="2024-11-25T10:17:20.966" v="29" actId="14100"/>
          <ac:picMkLst>
            <pc:docMk/>
            <pc:sldMk cId="892807442" sldId="792"/>
            <ac:picMk id="4" creationId="{E8747F84-038A-FEE5-BC2B-1BA63BE37FC0}"/>
          </ac:picMkLst>
        </pc:picChg>
      </pc:sldChg>
    </pc:docChg>
  </pc:docChgLst>
  <pc:docChgLst>
    <pc:chgData name="Sahani Ashish Kumar" userId="S::ashish.sahani@rampgroup.com::c8fd48f2-a564-42ff-8b78-da51677695cd" providerId="AD" clId="Web-{9F30AC8C-6773-4086-AA1A-EB1F656E4418}"/>
    <pc:docChg chg="addSld delSld modSld">
      <pc:chgData name="Sahani Ashish Kumar" userId="S::ashish.sahani@rampgroup.com::c8fd48f2-a564-42ff-8b78-da51677695cd" providerId="AD" clId="Web-{9F30AC8C-6773-4086-AA1A-EB1F656E4418}" dt="2024-11-25T09:43:32.226" v="17" actId="20577"/>
      <pc:docMkLst>
        <pc:docMk/>
      </pc:docMkLst>
      <pc:sldChg chg="del">
        <pc:chgData name="Sahani Ashish Kumar" userId="S::ashish.sahani@rampgroup.com::c8fd48f2-a564-42ff-8b78-da51677695cd" providerId="AD" clId="Web-{9F30AC8C-6773-4086-AA1A-EB1F656E4418}" dt="2024-11-25T09:42:32.507" v="1"/>
        <pc:sldMkLst>
          <pc:docMk/>
          <pc:sldMk cId="109857222" sldId="256"/>
        </pc:sldMkLst>
      </pc:sldChg>
      <pc:sldChg chg="modSp add">
        <pc:chgData name="Sahani Ashish Kumar" userId="S::ashish.sahani@rampgroup.com::c8fd48f2-a564-42ff-8b78-da51677695cd" providerId="AD" clId="Web-{9F30AC8C-6773-4086-AA1A-EB1F656E4418}" dt="2024-11-25T09:43:32.226" v="17" actId="20577"/>
        <pc:sldMkLst>
          <pc:docMk/>
          <pc:sldMk cId="151860415" sldId="714"/>
        </pc:sldMkLst>
        <pc:spChg chg="mod">
          <ac:chgData name="Sahani Ashish Kumar" userId="S::ashish.sahani@rampgroup.com::c8fd48f2-a564-42ff-8b78-da51677695cd" providerId="AD" clId="Web-{9F30AC8C-6773-4086-AA1A-EB1F656E4418}" dt="2024-11-25T09:43:32.226" v="17" actId="20577"/>
          <ac:spMkLst>
            <pc:docMk/>
            <pc:sldMk cId="151860415" sldId="714"/>
            <ac:spMk id="5" creationId="{B0471365-3883-B404-6536-915C935A89D2}"/>
          </ac:spMkLst>
        </pc:spChg>
        <pc:spChg chg="mod">
          <ac:chgData name="Sahani Ashish Kumar" userId="S::ashish.sahani@rampgroup.com::c8fd48f2-a564-42ff-8b78-da51677695cd" providerId="AD" clId="Web-{9F30AC8C-6773-4086-AA1A-EB1F656E4418}" dt="2024-11-25T09:43:15.038" v="8" actId="20577"/>
          <ac:spMkLst>
            <pc:docMk/>
            <pc:sldMk cId="151860415" sldId="714"/>
            <ac:spMk id="16" creationId="{F7611543-87E3-D976-0808-F9813B89A625}"/>
          </ac:spMkLst>
        </pc:spChg>
      </pc:sldChg>
      <pc:sldMasterChg chg="addSldLayout">
        <pc:chgData name="Sahani Ashish Kumar" userId="S::ashish.sahani@rampgroup.com::c8fd48f2-a564-42ff-8b78-da51677695cd" providerId="AD" clId="Web-{9F30AC8C-6773-4086-AA1A-EB1F656E4418}" dt="2024-11-25T09:42:29.007" v="0"/>
        <pc:sldMasterMkLst>
          <pc:docMk/>
          <pc:sldMasterMk cId="2460954070" sldId="2147483660"/>
        </pc:sldMasterMkLst>
        <pc:sldLayoutChg chg="add">
          <pc:chgData name="Sahani Ashish Kumar" userId="S::ashish.sahani@rampgroup.com::c8fd48f2-a564-42ff-8b78-da51677695cd" providerId="AD" clId="Web-{9F30AC8C-6773-4086-AA1A-EB1F656E4418}" dt="2024-11-25T09:42:29.007" v="0"/>
          <pc:sldLayoutMkLst>
            <pc:docMk/>
            <pc:sldMasterMk cId="2460954070" sldId="2147483660"/>
            <pc:sldLayoutMk cId="1557926425" sldId="2147483672"/>
          </pc:sldLayoutMkLst>
        </pc:sldLayoutChg>
      </pc:sldMasterChg>
    </pc:docChg>
  </pc:docChgLst>
  <pc:docChgLst>
    <pc:chgData name="Sahani Ashish Kumar" userId="S::ashish.sahani@rampgroup.com::c8fd48f2-a564-42ff-8b78-da51677695cd" providerId="AD" clId="Web-{BE49C2C2-047C-435D-813D-D6586EDDD4DA}"/>
    <pc:docChg chg="addSld modSld sldOrd">
      <pc:chgData name="Sahani Ashish Kumar" userId="S::ashish.sahani@rampgroup.com::c8fd48f2-a564-42ff-8b78-da51677695cd" providerId="AD" clId="Web-{BE49C2C2-047C-435D-813D-D6586EDDD4DA}" dt="2024-11-25T10:05:50.212" v="449"/>
      <pc:docMkLst>
        <pc:docMk/>
      </pc:docMkLst>
      <pc:sldChg chg="modSp">
        <pc:chgData name="Sahani Ashish Kumar" userId="S::ashish.sahani@rampgroup.com::c8fd48f2-a564-42ff-8b78-da51677695cd" providerId="AD" clId="Web-{BE49C2C2-047C-435D-813D-D6586EDDD4DA}" dt="2024-11-25T09:50:34.996" v="86"/>
        <pc:sldMkLst>
          <pc:docMk/>
          <pc:sldMk cId="151860415" sldId="714"/>
        </pc:sldMkLst>
        <pc:spChg chg="mod">
          <ac:chgData name="Sahani Ashish Kumar" userId="S::ashish.sahani@rampgroup.com::c8fd48f2-a564-42ff-8b78-da51677695cd" providerId="AD" clId="Web-{BE49C2C2-047C-435D-813D-D6586EDDD4DA}" dt="2024-11-25T09:50:17.902" v="84" actId="20577"/>
          <ac:spMkLst>
            <pc:docMk/>
            <pc:sldMk cId="151860415" sldId="714"/>
            <ac:spMk id="5" creationId="{B0471365-3883-B404-6536-915C935A89D2}"/>
          </ac:spMkLst>
        </pc:spChg>
        <pc:spChg chg="mod">
          <ac:chgData name="Sahani Ashish Kumar" userId="S::ashish.sahani@rampgroup.com::c8fd48f2-a564-42ff-8b78-da51677695cd" providerId="AD" clId="Web-{BE49C2C2-047C-435D-813D-D6586EDDD4DA}" dt="2024-11-25T09:50:12.105" v="82" actId="20577"/>
          <ac:spMkLst>
            <pc:docMk/>
            <pc:sldMk cId="151860415" sldId="714"/>
            <ac:spMk id="16" creationId="{F7611543-87E3-D976-0808-F9813B89A625}"/>
          </ac:spMkLst>
        </pc:spChg>
        <pc:cxnChg chg="mod">
          <ac:chgData name="Sahani Ashish Kumar" userId="S::ashish.sahani@rampgroup.com::c8fd48f2-a564-42ff-8b78-da51677695cd" providerId="AD" clId="Web-{BE49C2C2-047C-435D-813D-D6586EDDD4DA}" dt="2024-11-25T09:50:34.996" v="86"/>
          <ac:cxnSpMkLst>
            <pc:docMk/>
            <pc:sldMk cId="151860415" sldId="714"/>
            <ac:cxnSpMk id="19" creationId="{559A2E9E-6DA7-F05B-2C1F-D49A753F83DD}"/>
          </ac:cxnSpMkLst>
        </pc:cxnChg>
        <pc:cxnChg chg="mod">
          <ac:chgData name="Sahani Ashish Kumar" userId="S::ashish.sahani@rampgroup.com::c8fd48f2-a564-42ff-8b78-da51677695cd" providerId="AD" clId="Web-{BE49C2C2-047C-435D-813D-D6586EDDD4DA}" dt="2024-11-25T09:50:27.090" v="85"/>
          <ac:cxnSpMkLst>
            <pc:docMk/>
            <pc:sldMk cId="151860415" sldId="714"/>
            <ac:cxnSpMk id="22" creationId="{3C4E1779-A66B-FB6E-28F5-D4E769A6E806}"/>
          </ac:cxnSpMkLst>
        </pc:cxnChg>
      </pc:sldChg>
      <pc:sldChg chg="add ord">
        <pc:chgData name="Sahani Ashish Kumar" userId="S::ashish.sahani@rampgroup.com::c8fd48f2-a564-42ff-8b78-da51677695cd" providerId="AD" clId="Web-{BE49C2C2-047C-435D-813D-D6586EDDD4DA}" dt="2024-11-25T10:05:50.212" v="449"/>
        <pc:sldMkLst>
          <pc:docMk/>
          <pc:sldMk cId="1865276928" sldId="716"/>
        </pc:sldMkLst>
      </pc:sldChg>
      <pc:sldChg chg="addSp modSp">
        <pc:chgData name="Sahani Ashish Kumar" userId="S::ashish.sahani@rampgroup.com::c8fd48f2-a564-42ff-8b78-da51677695cd" providerId="AD" clId="Web-{BE49C2C2-047C-435D-813D-D6586EDDD4DA}" dt="2024-11-25T09:56:57.454" v="226" actId="20577"/>
        <pc:sldMkLst>
          <pc:docMk/>
          <pc:sldMk cId="1718839508" sldId="776"/>
        </pc:sldMkLst>
        <pc:spChg chg="mod">
          <ac:chgData name="Sahani Ashish Kumar" userId="S::ashish.sahani@rampgroup.com::c8fd48f2-a564-42ff-8b78-da51677695cd" providerId="AD" clId="Web-{BE49C2C2-047C-435D-813D-D6586EDDD4DA}" dt="2024-11-25T09:50:48.090" v="87" actId="20577"/>
          <ac:spMkLst>
            <pc:docMk/>
            <pc:sldMk cId="1718839508" sldId="776"/>
            <ac:spMk id="3" creationId="{46505FE3-CE32-804B-504D-920102A3CA6F}"/>
          </ac:spMkLst>
        </pc:spChg>
        <pc:spChg chg="add mod">
          <ac:chgData name="Sahani Ashish Kumar" userId="S::ashish.sahani@rampgroup.com::c8fd48f2-a564-42ff-8b78-da51677695cd" providerId="AD" clId="Web-{BE49C2C2-047C-435D-813D-D6586EDDD4DA}" dt="2024-11-25T09:56:57.454" v="226" actId="20577"/>
          <ac:spMkLst>
            <pc:docMk/>
            <pc:sldMk cId="1718839508" sldId="776"/>
            <ac:spMk id="4" creationId="{72895A40-0392-9CD2-35AC-45F1E58301A5}"/>
          </ac:spMkLst>
        </pc:spChg>
      </pc:sldChg>
      <pc:sldChg chg="addSp modSp">
        <pc:chgData name="Sahani Ashish Kumar" userId="S::ashish.sahani@rampgroup.com::c8fd48f2-a564-42ff-8b78-da51677695cd" providerId="AD" clId="Web-{BE49C2C2-047C-435D-813D-D6586EDDD4DA}" dt="2024-11-25T09:52:34.794" v="111" actId="1076"/>
        <pc:sldMkLst>
          <pc:docMk/>
          <pc:sldMk cId="2519306707" sldId="777"/>
        </pc:sldMkLst>
        <pc:spChg chg="mod">
          <ac:chgData name="Sahani Ashish Kumar" userId="S::ashish.sahani@rampgroup.com::c8fd48f2-a564-42ff-8b78-da51677695cd" providerId="AD" clId="Web-{BE49C2C2-047C-435D-813D-D6586EDDD4DA}" dt="2024-11-25T09:51:40.278" v="90" actId="20577"/>
          <ac:spMkLst>
            <pc:docMk/>
            <pc:sldMk cId="2519306707" sldId="777"/>
            <ac:spMk id="3" creationId="{46505FE3-CE32-804B-504D-920102A3CA6F}"/>
          </ac:spMkLst>
        </pc:spChg>
        <pc:spChg chg="add mod">
          <ac:chgData name="Sahani Ashish Kumar" userId="S::ashish.sahani@rampgroup.com::c8fd48f2-a564-42ff-8b78-da51677695cd" providerId="AD" clId="Web-{BE49C2C2-047C-435D-813D-D6586EDDD4DA}" dt="2024-11-25T09:52:34.794" v="111" actId="1076"/>
          <ac:spMkLst>
            <pc:docMk/>
            <pc:sldMk cId="2519306707" sldId="777"/>
            <ac:spMk id="4" creationId="{AB620933-7AE0-23D3-387B-E5B908890165}"/>
          </ac:spMkLst>
        </pc:spChg>
      </pc:sldChg>
      <pc:sldChg chg="addSp modSp">
        <pc:chgData name="Sahani Ashish Kumar" userId="S::ashish.sahani@rampgroup.com::c8fd48f2-a564-42ff-8b78-da51677695cd" providerId="AD" clId="Web-{BE49C2C2-047C-435D-813D-D6586EDDD4DA}" dt="2024-11-25T10:03:08.851" v="359" actId="20577"/>
        <pc:sldMkLst>
          <pc:docMk/>
          <pc:sldMk cId="3707166287" sldId="778"/>
        </pc:sldMkLst>
        <pc:spChg chg="mod">
          <ac:chgData name="Sahani Ashish Kumar" userId="S::ashish.sahani@rampgroup.com::c8fd48f2-a564-42ff-8b78-da51677695cd" providerId="AD" clId="Web-{BE49C2C2-047C-435D-813D-D6586EDDD4DA}" dt="2024-11-25T10:01:18.709" v="337" actId="20577"/>
          <ac:spMkLst>
            <pc:docMk/>
            <pc:sldMk cId="3707166287" sldId="778"/>
            <ac:spMk id="3" creationId="{46505FE3-CE32-804B-504D-920102A3CA6F}"/>
          </ac:spMkLst>
        </pc:spChg>
        <pc:spChg chg="add mod">
          <ac:chgData name="Sahani Ashish Kumar" userId="S::ashish.sahani@rampgroup.com::c8fd48f2-a564-42ff-8b78-da51677695cd" providerId="AD" clId="Web-{BE49C2C2-047C-435D-813D-D6586EDDD4DA}" dt="2024-11-25T10:03:08.851" v="359" actId="20577"/>
          <ac:spMkLst>
            <pc:docMk/>
            <pc:sldMk cId="3707166287" sldId="778"/>
            <ac:spMk id="6" creationId="{881FB290-F00E-0050-2379-70821674541B}"/>
          </ac:spMkLst>
        </pc:spChg>
        <pc:graphicFrameChg chg="add mod modGraphic">
          <ac:chgData name="Sahani Ashish Kumar" userId="S::ashish.sahani@rampgroup.com::c8fd48f2-a564-42ff-8b78-da51677695cd" providerId="AD" clId="Web-{BE49C2C2-047C-435D-813D-D6586EDDD4DA}" dt="2024-11-25T10:02:05.100" v="352"/>
          <ac:graphicFrameMkLst>
            <pc:docMk/>
            <pc:sldMk cId="3707166287" sldId="778"/>
            <ac:graphicFrameMk id="5" creationId="{F3FDE035-4A4C-6B2B-D274-D32FAC3BDA00}"/>
          </ac:graphicFrameMkLst>
        </pc:graphicFrameChg>
      </pc:sldChg>
      <pc:sldChg chg="addSp modSp">
        <pc:chgData name="Sahani Ashish Kumar" userId="S::ashish.sahani@rampgroup.com::c8fd48f2-a564-42ff-8b78-da51677695cd" providerId="AD" clId="Web-{BE49C2C2-047C-435D-813D-D6586EDDD4DA}" dt="2024-11-25T09:55:02.453" v="166" actId="14100"/>
        <pc:sldMkLst>
          <pc:docMk/>
          <pc:sldMk cId="771425751" sldId="779"/>
        </pc:sldMkLst>
        <pc:spChg chg="mod">
          <ac:chgData name="Sahani Ashish Kumar" userId="S::ashish.sahani@rampgroup.com::c8fd48f2-a564-42ff-8b78-da51677695cd" providerId="AD" clId="Web-{BE49C2C2-047C-435D-813D-D6586EDDD4DA}" dt="2024-11-25T09:54:05.311" v="143" actId="20577"/>
          <ac:spMkLst>
            <pc:docMk/>
            <pc:sldMk cId="771425751" sldId="779"/>
            <ac:spMk id="3" creationId="{46505FE3-CE32-804B-504D-920102A3CA6F}"/>
          </ac:spMkLst>
        </pc:spChg>
        <pc:spChg chg="add mod">
          <ac:chgData name="Sahani Ashish Kumar" userId="S::ashish.sahani@rampgroup.com::c8fd48f2-a564-42ff-8b78-da51677695cd" providerId="AD" clId="Web-{BE49C2C2-047C-435D-813D-D6586EDDD4DA}" dt="2024-11-25T09:55:02.453" v="166" actId="14100"/>
          <ac:spMkLst>
            <pc:docMk/>
            <pc:sldMk cId="771425751" sldId="779"/>
            <ac:spMk id="4" creationId="{C066B255-3E73-02A6-50F6-9D94C82F94B7}"/>
          </ac:spMkLst>
        </pc:spChg>
      </pc:sldChg>
      <pc:sldChg chg="addSp modSp">
        <pc:chgData name="Sahani Ashish Kumar" userId="S::ashish.sahani@rampgroup.com::c8fd48f2-a564-42ff-8b78-da51677695cd" providerId="AD" clId="Web-{BE49C2C2-047C-435D-813D-D6586EDDD4DA}" dt="2024-11-25T09:53:50.639" v="142" actId="20577"/>
        <pc:sldMkLst>
          <pc:docMk/>
          <pc:sldMk cId="2218684600" sldId="780"/>
        </pc:sldMkLst>
        <pc:spChg chg="mod">
          <ac:chgData name="Sahani Ashish Kumar" userId="S::ashish.sahani@rampgroup.com::c8fd48f2-a564-42ff-8b78-da51677695cd" providerId="AD" clId="Web-{BE49C2C2-047C-435D-813D-D6586EDDD4DA}" dt="2024-11-25T09:52:46.123" v="112" actId="20577"/>
          <ac:spMkLst>
            <pc:docMk/>
            <pc:sldMk cId="2218684600" sldId="780"/>
            <ac:spMk id="3" creationId="{46505FE3-CE32-804B-504D-920102A3CA6F}"/>
          </ac:spMkLst>
        </pc:spChg>
        <pc:spChg chg="add mod">
          <ac:chgData name="Sahani Ashish Kumar" userId="S::ashish.sahani@rampgroup.com::c8fd48f2-a564-42ff-8b78-da51677695cd" providerId="AD" clId="Web-{BE49C2C2-047C-435D-813D-D6586EDDD4DA}" dt="2024-11-25T09:53:50.639" v="142" actId="20577"/>
          <ac:spMkLst>
            <pc:docMk/>
            <pc:sldMk cId="2218684600" sldId="780"/>
            <ac:spMk id="4" creationId="{01BB09DD-B1AF-3CE5-08EA-A3CCD9E48488}"/>
          </ac:spMkLst>
        </pc:spChg>
      </pc:sldChg>
      <pc:sldChg chg="addSp modSp">
        <pc:chgData name="Sahani Ashish Kumar" userId="S::ashish.sahani@rampgroup.com::c8fd48f2-a564-42ff-8b78-da51677695cd" providerId="AD" clId="Web-{BE49C2C2-047C-435D-813D-D6586EDDD4DA}" dt="2024-11-25T09:57:34.236" v="238" actId="1076"/>
        <pc:sldMkLst>
          <pc:docMk/>
          <pc:sldMk cId="3467559907" sldId="781"/>
        </pc:sldMkLst>
        <pc:spChg chg="mod">
          <ac:chgData name="Sahani Ashish Kumar" userId="S::ashish.sahani@rampgroup.com::c8fd48f2-a564-42ff-8b78-da51677695cd" providerId="AD" clId="Web-{BE49C2C2-047C-435D-813D-D6586EDDD4DA}" dt="2024-11-25T09:55:46.500" v="167" actId="20577"/>
          <ac:spMkLst>
            <pc:docMk/>
            <pc:sldMk cId="3467559907" sldId="781"/>
            <ac:spMk id="3" creationId="{46505FE3-CE32-804B-504D-920102A3CA6F}"/>
          </ac:spMkLst>
        </pc:spChg>
        <pc:spChg chg="add mod">
          <ac:chgData name="Sahani Ashish Kumar" userId="S::ashish.sahani@rampgroup.com::c8fd48f2-a564-42ff-8b78-da51677695cd" providerId="AD" clId="Web-{BE49C2C2-047C-435D-813D-D6586EDDD4DA}" dt="2024-11-25T09:57:34.236" v="238" actId="1076"/>
          <ac:spMkLst>
            <pc:docMk/>
            <pc:sldMk cId="3467559907" sldId="781"/>
            <ac:spMk id="4" creationId="{7C354800-634E-0B0E-1E00-83FD608BE0E6}"/>
          </ac:spMkLst>
        </pc:spChg>
      </pc:sldChg>
      <pc:sldChg chg="addSp modSp">
        <pc:chgData name="Sahani Ashish Kumar" userId="S::ashish.sahani@rampgroup.com::c8fd48f2-a564-42ff-8b78-da51677695cd" providerId="AD" clId="Web-{BE49C2C2-047C-435D-813D-D6586EDDD4DA}" dt="2024-11-25T09:59:21.582" v="282" actId="1076"/>
        <pc:sldMkLst>
          <pc:docMk/>
          <pc:sldMk cId="4204270946" sldId="782"/>
        </pc:sldMkLst>
        <pc:spChg chg="mod">
          <ac:chgData name="Sahani Ashish Kumar" userId="S::ashish.sahani@rampgroup.com::c8fd48f2-a564-42ff-8b78-da51677695cd" providerId="AD" clId="Web-{BE49C2C2-047C-435D-813D-D6586EDDD4DA}" dt="2024-11-25T09:57:58.221" v="239" actId="20577"/>
          <ac:spMkLst>
            <pc:docMk/>
            <pc:sldMk cId="4204270946" sldId="782"/>
            <ac:spMk id="3" creationId="{46505FE3-CE32-804B-504D-920102A3CA6F}"/>
          </ac:spMkLst>
        </pc:spChg>
        <pc:spChg chg="add mod">
          <ac:chgData name="Sahani Ashish Kumar" userId="S::ashish.sahani@rampgroup.com::c8fd48f2-a564-42ff-8b78-da51677695cd" providerId="AD" clId="Web-{BE49C2C2-047C-435D-813D-D6586EDDD4DA}" dt="2024-11-25T09:59:21.582" v="282" actId="1076"/>
          <ac:spMkLst>
            <pc:docMk/>
            <pc:sldMk cId="4204270946" sldId="782"/>
            <ac:spMk id="4" creationId="{15C2372B-4808-4238-3C90-A2A24F3E0203}"/>
          </ac:spMkLst>
        </pc:spChg>
      </pc:sldChg>
      <pc:sldChg chg="addSp modSp">
        <pc:chgData name="Sahani Ashish Kumar" userId="S::ashish.sahani@rampgroup.com::c8fd48f2-a564-42ff-8b78-da51677695cd" providerId="AD" clId="Web-{BE49C2C2-047C-435D-813D-D6586EDDD4DA}" dt="2024-11-25T10:00:25.208" v="310" actId="1076"/>
        <pc:sldMkLst>
          <pc:docMk/>
          <pc:sldMk cId="2726280595" sldId="783"/>
        </pc:sldMkLst>
        <pc:spChg chg="mod">
          <ac:chgData name="Sahani Ashish Kumar" userId="S::ashish.sahani@rampgroup.com::c8fd48f2-a564-42ff-8b78-da51677695cd" providerId="AD" clId="Web-{BE49C2C2-047C-435D-813D-D6586EDDD4DA}" dt="2024-11-25T09:59:27.473" v="283" actId="20577"/>
          <ac:spMkLst>
            <pc:docMk/>
            <pc:sldMk cId="2726280595" sldId="783"/>
            <ac:spMk id="3" creationId="{46505FE3-CE32-804B-504D-920102A3CA6F}"/>
          </ac:spMkLst>
        </pc:spChg>
        <pc:spChg chg="add mod">
          <ac:chgData name="Sahani Ashish Kumar" userId="S::ashish.sahani@rampgroup.com::c8fd48f2-a564-42ff-8b78-da51677695cd" providerId="AD" clId="Web-{BE49C2C2-047C-435D-813D-D6586EDDD4DA}" dt="2024-11-25T10:00:25.208" v="310" actId="1076"/>
          <ac:spMkLst>
            <pc:docMk/>
            <pc:sldMk cId="2726280595" sldId="783"/>
            <ac:spMk id="4" creationId="{C5E51856-73AE-CE2E-79CB-5D5F3C8FB600}"/>
          </ac:spMkLst>
        </pc:spChg>
      </pc:sldChg>
      <pc:sldChg chg="addSp modSp">
        <pc:chgData name="Sahani Ashish Kumar" userId="S::ashish.sahani@rampgroup.com::c8fd48f2-a564-42ff-8b78-da51677695cd" providerId="AD" clId="Web-{BE49C2C2-047C-435D-813D-D6586EDDD4DA}" dt="2024-11-25T10:01:13.302" v="336" actId="20577"/>
        <pc:sldMkLst>
          <pc:docMk/>
          <pc:sldMk cId="2393394537" sldId="784"/>
        </pc:sldMkLst>
        <pc:spChg chg="mod">
          <ac:chgData name="Sahani Ashish Kumar" userId="S::ashish.sahani@rampgroup.com::c8fd48f2-a564-42ff-8b78-da51677695cd" providerId="AD" clId="Web-{BE49C2C2-047C-435D-813D-D6586EDDD4DA}" dt="2024-11-25T10:00:32.177" v="312" actId="20577"/>
          <ac:spMkLst>
            <pc:docMk/>
            <pc:sldMk cId="2393394537" sldId="784"/>
            <ac:spMk id="3" creationId="{46505FE3-CE32-804B-504D-920102A3CA6F}"/>
          </ac:spMkLst>
        </pc:spChg>
        <pc:spChg chg="add mod">
          <ac:chgData name="Sahani Ashish Kumar" userId="S::ashish.sahani@rampgroup.com::c8fd48f2-a564-42ff-8b78-da51677695cd" providerId="AD" clId="Web-{BE49C2C2-047C-435D-813D-D6586EDDD4DA}" dt="2024-11-25T10:01:13.302" v="336" actId="20577"/>
          <ac:spMkLst>
            <pc:docMk/>
            <pc:sldMk cId="2393394537" sldId="784"/>
            <ac:spMk id="4" creationId="{A07EE4E9-9707-172F-A45B-A47A1CE7F2ED}"/>
          </ac:spMkLst>
        </pc:spChg>
      </pc:sldChg>
      <pc:sldChg chg="modSp ord">
        <pc:chgData name="Sahani Ashish Kumar" userId="S::ashish.sahani@rampgroup.com::c8fd48f2-a564-42ff-8b78-da51677695cd" providerId="AD" clId="Web-{BE49C2C2-047C-435D-813D-D6586EDDD4DA}" dt="2024-11-25T10:05:48.634" v="448"/>
        <pc:sldMkLst>
          <pc:docMk/>
          <pc:sldMk cId="9542697" sldId="785"/>
        </pc:sldMkLst>
        <pc:spChg chg="mod">
          <ac:chgData name="Sahani Ashish Kumar" userId="S::ashish.sahani@rampgroup.com::c8fd48f2-a564-42ff-8b78-da51677695cd" providerId="AD" clId="Web-{BE49C2C2-047C-435D-813D-D6586EDDD4DA}" dt="2024-11-25T10:03:55.320" v="389" actId="20577"/>
          <ac:spMkLst>
            <pc:docMk/>
            <pc:sldMk cId="9542697" sldId="785"/>
            <ac:spMk id="3" creationId="{46505FE3-CE32-804B-504D-920102A3CA6F}"/>
          </ac:spMkLst>
        </pc:spChg>
      </pc:sldChg>
      <pc:sldChg chg="addSp modSp">
        <pc:chgData name="Sahani Ashish Kumar" userId="S::ashish.sahani@rampgroup.com::c8fd48f2-a564-42ff-8b78-da51677695cd" providerId="AD" clId="Web-{BE49C2C2-047C-435D-813D-D6586EDDD4DA}" dt="2024-11-25T10:03:50.351" v="388" actId="20577"/>
        <pc:sldMkLst>
          <pc:docMk/>
          <pc:sldMk cId="3865377831" sldId="786"/>
        </pc:sldMkLst>
        <pc:spChg chg="mod">
          <ac:chgData name="Sahani Ashish Kumar" userId="S::ashish.sahani@rampgroup.com::c8fd48f2-a564-42ff-8b78-da51677695cd" providerId="AD" clId="Web-{BE49C2C2-047C-435D-813D-D6586EDDD4DA}" dt="2024-11-25T10:03:14.226" v="360" actId="20577"/>
          <ac:spMkLst>
            <pc:docMk/>
            <pc:sldMk cId="3865377831" sldId="786"/>
            <ac:spMk id="3" creationId="{46505FE3-CE32-804B-504D-920102A3CA6F}"/>
          </ac:spMkLst>
        </pc:spChg>
        <pc:spChg chg="add mod">
          <ac:chgData name="Sahani Ashish Kumar" userId="S::ashish.sahani@rampgroup.com::c8fd48f2-a564-42ff-8b78-da51677695cd" providerId="AD" clId="Web-{BE49C2C2-047C-435D-813D-D6586EDDD4DA}" dt="2024-11-25T10:03:50.351" v="388" actId="20577"/>
          <ac:spMkLst>
            <pc:docMk/>
            <pc:sldMk cId="3865377831" sldId="786"/>
            <ac:spMk id="4" creationId="{81394E31-B5DE-1D58-5471-F8C7EFCEA81B}"/>
          </ac:spMkLst>
        </pc:spChg>
      </pc:sldChg>
      <pc:sldChg chg="addSp modSp add replId">
        <pc:chgData name="Sahani Ashish Kumar" userId="S::ashish.sahani@rampgroup.com::c8fd48f2-a564-42ff-8b78-da51677695cd" providerId="AD" clId="Web-{BE49C2C2-047C-435D-813D-D6586EDDD4DA}" dt="2024-11-25T10:05:27.978" v="446" actId="20577"/>
        <pc:sldMkLst>
          <pc:docMk/>
          <pc:sldMk cId="3684921224" sldId="787"/>
        </pc:sldMkLst>
        <pc:spChg chg="add mod">
          <ac:chgData name="Sahani Ashish Kumar" userId="S::ashish.sahani@rampgroup.com::c8fd48f2-a564-42ff-8b78-da51677695cd" providerId="AD" clId="Web-{BE49C2C2-047C-435D-813D-D6586EDDD4DA}" dt="2024-11-25T10:05:27.978" v="446" actId="20577"/>
          <ac:spMkLst>
            <pc:docMk/>
            <pc:sldMk cId="3684921224" sldId="787"/>
            <ac:spMk id="4" creationId="{9C3264C5-0827-1A3B-E07F-D0A793A4BDF4}"/>
          </ac:spMkLst>
        </pc:spChg>
      </pc:sldChg>
      <pc:sldChg chg="addSp modSp add replId">
        <pc:chgData name="Sahani Ashish Kumar" userId="S::ashish.sahani@rampgroup.com::c8fd48f2-a564-42ff-8b78-da51677695cd" providerId="AD" clId="Web-{BE49C2C2-047C-435D-813D-D6586EDDD4DA}" dt="2024-11-25T10:04:43.461" v="416" actId="20577"/>
        <pc:sldMkLst>
          <pc:docMk/>
          <pc:sldMk cId="1281481122" sldId="788"/>
        </pc:sldMkLst>
        <pc:spChg chg="add mod">
          <ac:chgData name="Sahani Ashish Kumar" userId="S::ashish.sahani@rampgroup.com::c8fd48f2-a564-42ff-8b78-da51677695cd" providerId="AD" clId="Web-{BE49C2C2-047C-435D-813D-D6586EDDD4DA}" dt="2024-11-25T10:04:43.461" v="416" actId="20577"/>
          <ac:spMkLst>
            <pc:docMk/>
            <pc:sldMk cId="1281481122" sldId="788"/>
            <ac:spMk id="4" creationId="{8AC9388E-7578-0DB1-BD30-DD0DD9F9F351}"/>
          </ac:spMkLst>
        </pc:spChg>
      </pc:sldChg>
      <pc:sldMasterChg chg="addSldLayout">
        <pc:chgData name="Sahani Ashish Kumar" userId="S::ashish.sahani@rampgroup.com::c8fd48f2-a564-42ff-8b78-da51677695cd" providerId="AD" clId="Web-{BE49C2C2-047C-435D-813D-D6586EDDD4DA}" dt="2024-11-25T09:46:36.493" v="0"/>
        <pc:sldMasterMkLst>
          <pc:docMk/>
          <pc:sldMasterMk cId="2460954070" sldId="2147483660"/>
        </pc:sldMasterMkLst>
        <pc:sldLayoutChg chg="add">
          <pc:chgData name="Sahani Ashish Kumar" userId="S::ashish.sahani@rampgroup.com::c8fd48f2-a564-42ff-8b78-da51677695cd" providerId="AD" clId="Web-{BE49C2C2-047C-435D-813D-D6586EDDD4DA}" dt="2024-11-25T09:46:36.493" v="0"/>
          <pc:sldLayoutMkLst>
            <pc:docMk/>
            <pc:sldMasterMk cId="2460954070" sldId="2147483660"/>
            <pc:sldLayoutMk cId="4110836161" sldId="2147483674"/>
          </pc:sldLayoutMkLst>
        </pc:sldLayoutChg>
      </pc:sldMasterChg>
    </pc:docChg>
  </pc:docChgLst>
  <pc:docChgLst>
    <pc:chgData name="Sahani Ashish Kumar" userId="S::ashish.sahani@rampgroup.com::c8fd48f2-a564-42ff-8b78-da51677695cd" providerId="AD" clId="Web-{FF1152F4-9E35-4B35-84A6-F5755E0F53AE}"/>
    <pc:docChg chg="addSld modSld">
      <pc:chgData name="Sahani Ashish Kumar" userId="S::ashish.sahani@rampgroup.com::c8fd48f2-a564-42ff-8b78-da51677695cd" providerId="AD" clId="Web-{FF1152F4-9E35-4B35-84A6-F5755E0F53AE}" dt="2024-11-25T09:45:46.731" v="13"/>
      <pc:docMkLst>
        <pc:docMk/>
      </pc:docMkLst>
      <pc:sldChg chg="modSp add">
        <pc:chgData name="Sahani Ashish Kumar" userId="S::ashish.sahani@rampgroup.com::c8fd48f2-a564-42ff-8b78-da51677695cd" providerId="AD" clId="Web-{FF1152F4-9E35-4B35-84A6-F5755E0F53AE}" dt="2024-11-25T09:45:09.309" v="3" actId="20577"/>
        <pc:sldMkLst>
          <pc:docMk/>
          <pc:sldMk cId="1718839508" sldId="776"/>
        </pc:sldMkLst>
        <pc:spChg chg="mod">
          <ac:chgData name="Sahani Ashish Kumar" userId="S::ashish.sahani@rampgroup.com::c8fd48f2-a564-42ff-8b78-da51677695cd" providerId="AD" clId="Web-{FF1152F4-9E35-4B35-84A6-F5755E0F53AE}" dt="2024-11-25T09:45:02.668" v="2" actId="20577"/>
          <ac:spMkLst>
            <pc:docMk/>
            <pc:sldMk cId="1718839508" sldId="776"/>
            <ac:spMk id="2" creationId="{C0AD559F-1A7B-5FB5-79A6-3D48E3D82108}"/>
          </ac:spMkLst>
        </pc:spChg>
        <pc:spChg chg="mod">
          <ac:chgData name="Sahani Ashish Kumar" userId="S::ashish.sahani@rampgroup.com::c8fd48f2-a564-42ff-8b78-da51677695cd" providerId="AD" clId="Web-{FF1152F4-9E35-4B35-84A6-F5755E0F53AE}" dt="2024-11-25T09:45:09.309" v="3" actId="20577"/>
          <ac:spMkLst>
            <pc:docMk/>
            <pc:sldMk cId="1718839508" sldId="776"/>
            <ac:spMk id="3" creationId="{46505FE3-CE32-804B-504D-920102A3CA6F}"/>
          </ac:spMkLst>
        </pc:spChg>
      </pc:sldChg>
      <pc:sldChg chg="add replId">
        <pc:chgData name="Sahani Ashish Kumar" userId="S::ashish.sahani@rampgroup.com::c8fd48f2-a564-42ff-8b78-da51677695cd" providerId="AD" clId="Web-{FF1152F4-9E35-4B35-84A6-F5755E0F53AE}" dt="2024-11-25T09:45:21.934" v="4"/>
        <pc:sldMkLst>
          <pc:docMk/>
          <pc:sldMk cId="2519306707" sldId="777"/>
        </pc:sldMkLst>
      </pc:sldChg>
      <pc:sldChg chg="add replId">
        <pc:chgData name="Sahani Ashish Kumar" userId="S::ashish.sahani@rampgroup.com::c8fd48f2-a564-42ff-8b78-da51677695cd" providerId="AD" clId="Web-{FF1152F4-9E35-4B35-84A6-F5755E0F53AE}" dt="2024-11-25T09:45:24.184" v="5"/>
        <pc:sldMkLst>
          <pc:docMk/>
          <pc:sldMk cId="3707166287" sldId="778"/>
        </pc:sldMkLst>
      </pc:sldChg>
      <pc:sldChg chg="add replId">
        <pc:chgData name="Sahani Ashish Kumar" userId="S::ashish.sahani@rampgroup.com::c8fd48f2-a564-42ff-8b78-da51677695cd" providerId="AD" clId="Web-{FF1152F4-9E35-4B35-84A6-F5755E0F53AE}" dt="2024-11-25T09:45:28.168" v="6"/>
        <pc:sldMkLst>
          <pc:docMk/>
          <pc:sldMk cId="771425751" sldId="779"/>
        </pc:sldMkLst>
      </pc:sldChg>
      <pc:sldChg chg="add replId">
        <pc:chgData name="Sahani Ashish Kumar" userId="S::ashish.sahani@rampgroup.com::c8fd48f2-a564-42ff-8b78-da51677695cd" providerId="AD" clId="Web-{FF1152F4-9E35-4B35-84A6-F5755E0F53AE}" dt="2024-11-25T09:45:29.965" v="7"/>
        <pc:sldMkLst>
          <pc:docMk/>
          <pc:sldMk cId="2218684600" sldId="780"/>
        </pc:sldMkLst>
      </pc:sldChg>
      <pc:sldChg chg="add replId">
        <pc:chgData name="Sahani Ashish Kumar" userId="S::ashish.sahani@rampgroup.com::c8fd48f2-a564-42ff-8b78-da51677695cd" providerId="AD" clId="Web-{FF1152F4-9E35-4B35-84A6-F5755E0F53AE}" dt="2024-11-25T09:45:33.262" v="8"/>
        <pc:sldMkLst>
          <pc:docMk/>
          <pc:sldMk cId="3467559907" sldId="781"/>
        </pc:sldMkLst>
      </pc:sldChg>
      <pc:sldChg chg="add replId">
        <pc:chgData name="Sahani Ashish Kumar" userId="S::ashish.sahani@rampgroup.com::c8fd48f2-a564-42ff-8b78-da51677695cd" providerId="AD" clId="Web-{FF1152F4-9E35-4B35-84A6-F5755E0F53AE}" dt="2024-11-25T09:45:36.356" v="9"/>
        <pc:sldMkLst>
          <pc:docMk/>
          <pc:sldMk cId="4204270946" sldId="782"/>
        </pc:sldMkLst>
      </pc:sldChg>
      <pc:sldChg chg="add replId">
        <pc:chgData name="Sahani Ashish Kumar" userId="S::ashish.sahani@rampgroup.com::c8fd48f2-a564-42ff-8b78-da51677695cd" providerId="AD" clId="Web-{FF1152F4-9E35-4B35-84A6-F5755E0F53AE}" dt="2024-11-25T09:45:39.215" v="10"/>
        <pc:sldMkLst>
          <pc:docMk/>
          <pc:sldMk cId="2726280595" sldId="783"/>
        </pc:sldMkLst>
      </pc:sldChg>
      <pc:sldChg chg="add replId">
        <pc:chgData name="Sahani Ashish Kumar" userId="S::ashish.sahani@rampgroup.com::c8fd48f2-a564-42ff-8b78-da51677695cd" providerId="AD" clId="Web-{FF1152F4-9E35-4B35-84A6-F5755E0F53AE}" dt="2024-11-25T09:45:41.497" v="11"/>
        <pc:sldMkLst>
          <pc:docMk/>
          <pc:sldMk cId="2393394537" sldId="784"/>
        </pc:sldMkLst>
      </pc:sldChg>
      <pc:sldChg chg="add replId">
        <pc:chgData name="Sahani Ashish Kumar" userId="S::ashish.sahani@rampgroup.com::c8fd48f2-a564-42ff-8b78-da51677695cd" providerId="AD" clId="Web-{FF1152F4-9E35-4B35-84A6-F5755E0F53AE}" dt="2024-11-25T09:45:43.997" v="12"/>
        <pc:sldMkLst>
          <pc:docMk/>
          <pc:sldMk cId="9542697" sldId="785"/>
        </pc:sldMkLst>
      </pc:sldChg>
      <pc:sldChg chg="add replId">
        <pc:chgData name="Sahani Ashish Kumar" userId="S::ashish.sahani@rampgroup.com::c8fd48f2-a564-42ff-8b78-da51677695cd" providerId="AD" clId="Web-{FF1152F4-9E35-4B35-84A6-F5755E0F53AE}" dt="2024-11-25T09:45:46.731" v="13"/>
        <pc:sldMkLst>
          <pc:docMk/>
          <pc:sldMk cId="3865377831" sldId="786"/>
        </pc:sldMkLst>
      </pc:sldChg>
      <pc:sldMasterChg chg="addSldLayout">
        <pc:chgData name="Sahani Ashish Kumar" userId="S::ashish.sahani@rampgroup.com::c8fd48f2-a564-42ff-8b78-da51677695cd" providerId="AD" clId="Web-{FF1152F4-9E35-4B35-84A6-F5755E0F53AE}" dt="2024-11-25T09:44:55.387" v="0"/>
        <pc:sldMasterMkLst>
          <pc:docMk/>
          <pc:sldMasterMk cId="2460954070" sldId="2147483660"/>
        </pc:sldMasterMkLst>
        <pc:sldLayoutChg chg="add">
          <pc:chgData name="Sahani Ashish Kumar" userId="S::ashish.sahani@rampgroup.com::c8fd48f2-a564-42ff-8b78-da51677695cd" providerId="AD" clId="Web-{FF1152F4-9E35-4B35-84A6-F5755E0F53AE}" dt="2024-11-25T09:44:55.387" v="0"/>
          <pc:sldLayoutMkLst>
            <pc:docMk/>
            <pc:sldMasterMk cId="2460954070" sldId="2147483660"/>
            <pc:sldLayoutMk cId="586255939" sldId="2147483673"/>
          </pc:sldLayoutMkLst>
        </pc:sldLayoutChg>
      </pc:sldMasterChg>
    </pc:docChg>
  </pc:docChgLst>
  <pc:docChgLst>
    <pc:chgData name="Sahani Ashish Kumar" userId="S::ashish.sahani@rampgroup.com::c8fd48f2-a564-42ff-8b78-da51677695cd" providerId="AD" clId="Web-{036EDB34-5DFB-4FBA-B4CE-D8B4ABB633AF}"/>
    <pc:docChg chg="modSld">
      <pc:chgData name="Sahani Ashish Kumar" userId="S::ashish.sahani@rampgroup.com::c8fd48f2-a564-42ff-8b78-da51677695cd" providerId="AD" clId="Web-{036EDB34-5DFB-4FBA-B4CE-D8B4ABB633AF}" dt="2024-11-25T10:29:36.112" v="2" actId="20577"/>
      <pc:docMkLst>
        <pc:docMk/>
      </pc:docMkLst>
      <pc:sldChg chg="modSp">
        <pc:chgData name="Sahani Ashish Kumar" userId="S::ashish.sahani@rampgroup.com::c8fd48f2-a564-42ff-8b78-da51677695cd" providerId="AD" clId="Web-{036EDB34-5DFB-4FBA-B4CE-D8B4ABB633AF}" dt="2024-11-25T10:29:36.112" v="2" actId="20577"/>
        <pc:sldMkLst>
          <pc:docMk/>
          <pc:sldMk cId="151860415" sldId="714"/>
        </pc:sldMkLst>
        <pc:spChg chg="mod">
          <ac:chgData name="Sahani Ashish Kumar" userId="S::ashish.sahani@rampgroup.com::c8fd48f2-a564-42ff-8b78-da51677695cd" providerId="AD" clId="Web-{036EDB34-5DFB-4FBA-B4CE-D8B4ABB633AF}" dt="2024-11-25T10:29:36.112" v="2" actId="20577"/>
          <ac:spMkLst>
            <pc:docMk/>
            <pc:sldMk cId="151860415" sldId="714"/>
            <ac:spMk id="5" creationId="{B0471365-3883-B404-6536-915C935A89D2}"/>
          </ac:spMkLst>
        </pc:spChg>
        <pc:spChg chg="mod">
          <ac:chgData name="Sahani Ashish Kumar" userId="S::ashish.sahani@rampgroup.com::c8fd48f2-a564-42ff-8b78-da51677695cd" providerId="AD" clId="Web-{036EDB34-5DFB-4FBA-B4CE-D8B4ABB633AF}" dt="2024-11-25T10:29:26.518" v="0" actId="20577"/>
          <ac:spMkLst>
            <pc:docMk/>
            <pc:sldMk cId="151860415" sldId="714"/>
            <ac:spMk id="13" creationId="{6AE2DF67-22A1-A81C-2873-E92A531EDD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11/25/2024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926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625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11/25/2024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361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703708" y="1830048"/>
            <a:ext cx="5446376" cy="2777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r">
              <a:lnSpc>
                <a:spcPct val="90000"/>
              </a:lnSpc>
            </a:pPr>
            <a:r>
              <a:rPr lang="en-US" sz="4800" b="1" dirty="0">
                <a:ea typeface="+mn-lt"/>
                <a:cs typeface="+mn-lt"/>
                <a:sym typeface="Fira Sans Condensed SemiBold"/>
              </a:rPr>
              <a:t>Agile , Waterfall Methodology</a:t>
            </a:r>
            <a:r>
              <a:rPr lang="en-US" sz="4800" b="1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          </a:t>
            </a:r>
            <a:r>
              <a:rPr lang="en-US" sz="3600" b="1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       </a:t>
            </a:r>
            <a:endParaRPr lang="en-US" sz="3600" b="1">
              <a:solidFill>
                <a:srgbClr val="676767"/>
              </a:solidFill>
              <a:latin typeface="Fira Sans Condensed SemiBold"/>
              <a:ea typeface="Fira Sans Condensed SemiBold"/>
              <a:cs typeface="Fira Sans Condensed SemiBold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cap="none" spc="0" dirty="0">
                  <a:ln w="1016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/>
                  <a:cs typeface="Aharoni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471365-3883-B404-6536-915C935A89D2}"/>
              </a:ext>
            </a:extLst>
          </p:cNvPr>
          <p:cNvSpPr txBox="1"/>
          <p:nvPr/>
        </p:nvSpPr>
        <p:spPr>
          <a:xfrm>
            <a:off x="8829798" y="4750130"/>
            <a:ext cx="3067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Calibri"/>
              </a:rPr>
              <a:t>By:</a:t>
            </a:r>
            <a:r>
              <a:rPr lang="en-US" dirty="0">
                <a:cs typeface="Calibri"/>
              </a:rPr>
              <a:t> </a:t>
            </a:r>
            <a:r>
              <a:rPr lang="en-US" b="1" err="1">
                <a:cs typeface="Calibri"/>
              </a:rPr>
              <a:t>S.Ashish</a:t>
            </a:r>
            <a:endParaRPr lang="en-US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51856-73AE-CE2E-79CB-5D5F3C8FB600}"/>
              </a:ext>
            </a:extLst>
          </p:cNvPr>
          <p:cNvSpPr txBox="1"/>
          <p:nvPr/>
        </p:nvSpPr>
        <p:spPr>
          <a:xfrm>
            <a:off x="526211" y="1015041"/>
            <a:ext cx="11153954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Phases of Waterfall</a:t>
            </a:r>
          </a:p>
          <a:p>
            <a:endParaRPr lang="en-US" sz="3200" b="1" dirty="0"/>
          </a:p>
          <a:p>
            <a:pPr>
              <a:buFont typeface=""/>
              <a:buAutoNum type="arabicPeriod"/>
            </a:pPr>
            <a:r>
              <a:rPr lang="en-US" sz="3200" b="1" dirty="0"/>
              <a:t>Requirements gathering</a:t>
            </a:r>
            <a:r>
              <a:rPr lang="en-US" sz="3200" dirty="0"/>
              <a:t>: Collecting all project requirements.</a:t>
            </a:r>
          </a:p>
          <a:p>
            <a:pPr>
              <a:buFont typeface=""/>
              <a:buAutoNum type="arabicPeriod"/>
            </a:pPr>
            <a:r>
              <a:rPr lang="en-US" sz="3200" b="1" dirty="0"/>
              <a:t>System design</a:t>
            </a:r>
            <a:r>
              <a:rPr lang="en-US" sz="3200" dirty="0"/>
              <a:t>: Architectural design and specifications.</a:t>
            </a:r>
          </a:p>
          <a:p>
            <a:pPr>
              <a:buFont typeface=""/>
              <a:buAutoNum type="arabicPeriod"/>
            </a:pPr>
            <a:r>
              <a:rPr lang="en-US" sz="3200" b="1" dirty="0"/>
              <a:t>Implementation</a:t>
            </a:r>
            <a:r>
              <a:rPr lang="en-US" sz="3200" dirty="0"/>
              <a:t>: Writing code based on design specifications.</a:t>
            </a:r>
          </a:p>
          <a:p>
            <a:pPr>
              <a:buFont typeface=""/>
              <a:buAutoNum type="arabicPeriod"/>
            </a:pPr>
            <a:r>
              <a:rPr lang="en-US" sz="3200" b="1" dirty="0"/>
              <a:t>Testing</a:t>
            </a:r>
            <a:r>
              <a:rPr lang="en-US" sz="3200" dirty="0"/>
              <a:t>: Systematic testing of the implemented system.</a:t>
            </a:r>
          </a:p>
          <a:p>
            <a:pPr>
              <a:buFont typeface=""/>
              <a:buAutoNum type="arabicPeriod"/>
            </a:pPr>
            <a:r>
              <a:rPr lang="en-US" sz="3200" b="1" dirty="0"/>
              <a:t>Deployment</a:t>
            </a:r>
            <a:r>
              <a:rPr lang="en-US" sz="3200" dirty="0"/>
              <a:t>: Releasing the system into the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272628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EE4E9-9707-172F-A45B-A47A1CE7F2ED}"/>
              </a:ext>
            </a:extLst>
          </p:cNvPr>
          <p:cNvSpPr txBox="1"/>
          <p:nvPr/>
        </p:nvSpPr>
        <p:spPr>
          <a:xfrm>
            <a:off x="598099" y="1489494"/>
            <a:ext cx="1102455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Benefits of Waterfall</a:t>
            </a:r>
          </a:p>
          <a:p>
            <a:endParaRPr lang="en-US" sz="4400" b="1" dirty="0"/>
          </a:p>
          <a:p>
            <a:pPr>
              <a:buFont typeface=""/>
              <a:buChar char="•"/>
            </a:pPr>
            <a:r>
              <a:rPr lang="en-US" sz="3200" dirty="0"/>
              <a:t>Easy to understand and manage.</a:t>
            </a:r>
          </a:p>
          <a:p>
            <a:pPr>
              <a:buFont typeface=""/>
              <a:buChar char="•"/>
            </a:pPr>
            <a:r>
              <a:rPr lang="en-US" sz="3200" dirty="0"/>
              <a:t>Well-documented process, making it ideal for regulated industries.</a:t>
            </a:r>
          </a:p>
          <a:p>
            <a:pPr>
              <a:buFont typeface=""/>
              <a:buChar char="•"/>
            </a:pPr>
            <a:r>
              <a:rPr lang="en-US" sz="3200" dirty="0"/>
              <a:t>Clear project milestones and timelines.</a:t>
            </a:r>
          </a:p>
        </p:txBody>
      </p:sp>
    </p:spTree>
    <p:extLst>
      <p:ext uri="{BB962C8B-B14F-4D97-AF65-F5344CB8AC3E}">
        <p14:creationId xmlns:p14="http://schemas.microsoft.com/office/powerpoint/2010/main" val="239339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4E5EA-B59F-D61E-1777-60D0D458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17" y="1884674"/>
            <a:ext cx="7519358" cy="35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7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FDE035-4A4C-6B2B-D274-D32FAC3BD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86924"/>
              </p:ext>
            </p:extLst>
          </p:nvPr>
        </p:nvGraphicFramePr>
        <p:xfrm>
          <a:off x="488830" y="1567132"/>
          <a:ext cx="10706997" cy="46129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68999">
                  <a:extLst>
                    <a:ext uri="{9D8B030D-6E8A-4147-A177-3AD203B41FA5}">
                      <a16:colId xmlns:a16="http://schemas.microsoft.com/office/drawing/2014/main" val="730490303"/>
                    </a:ext>
                  </a:extLst>
                </a:gridCol>
                <a:gridCol w="3568999">
                  <a:extLst>
                    <a:ext uri="{9D8B030D-6E8A-4147-A177-3AD203B41FA5}">
                      <a16:colId xmlns:a16="http://schemas.microsoft.com/office/drawing/2014/main" val="813567056"/>
                    </a:ext>
                  </a:extLst>
                </a:gridCol>
                <a:gridCol w="3568999">
                  <a:extLst>
                    <a:ext uri="{9D8B030D-6E8A-4147-A177-3AD203B41FA5}">
                      <a16:colId xmlns:a16="http://schemas.microsoft.com/office/drawing/2014/main" val="2372415912"/>
                    </a:ext>
                  </a:extLst>
                </a:gridCol>
              </a:tblGrid>
              <a:tr h="545162">
                <a:tc>
                  <a:txBody>
                    <a:bodyPr/>
                    <a:lstStyle/>
                    <a:p>
                      <a:r>
                        <a:rPr lang="en-GB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Agile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Waterfall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84428"/>
                  </a:ext>
                </a:extLst>
              </a:tr>
              <a:tr h="545162">
                <a:tc>
                  <a:txBody>
                    <a:bodyPr/>
                    <a:lstStyle/>
                    <a:p>
                      <a:r>
                        <a:rPr lang="en-GB" b="1"/>
                        <a:t>Approach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Iterative &amp; Incremental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Sequential &amp; Linear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843270"/>
                  </a:ext>
                </a:extLst>
              </a:tr>
              <a:tr h="943549">
                <a:tc>
                  <a:txBody>
                    <a:bodyPr/>
                    <a:lstStyle/>
                    <a:p>
                      <a:r>
                        <a:rPr lang="en-GB" b="1"/>
                        <a:t>Flexibility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High, welcomes 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Low, changes are difficult to manage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455493"/>
                  </a:ext>
                </a:extLst>
              </a:tr>
              <a:tr h="545162">
                <a:tc>
                  <a:txBody>
                    <a:bodyPr/>
                    <a:lstStyle/>
                    <a:p>
                      <a:r>
                        <a:rPr lang="en-GB" b="1"/>
                        <a:t>Timeline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Continuous delivery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Fixed deadlines and stages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769947"/>
                  </a:ext>
                </a:extLst>
              </a:tr>
              <a:tr h="545162">
                <a:tc>
                  <a:txBody>
                    <a:bodyPr/>
                    <a:lstStyle/>
                    <a:p>
                      <a:r>
                        <a:rPr lang="en-GB" b="1"/>
                        <a:t>Risk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Low risk with frequent releases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Higher risk due to long phases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47937"/>
                  </a:ext>
                </a:extLst>
              </a:tr>
              <a:tr h="943549">
                <a:tc>
                  <a:txBody>
                    <a:bodyPr/>
                    <a:lstStyle/>
                    <a:p>
                      <a:r>
                        <a:rPr lang="en-GB" b="1"/>
                        <a:t>Customer Feedback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Continuous feedback &amp; collaboration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Minimal feedback, mostly at the 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332900"/>
                  </a:ext>
                </a:extLst>
              </a:tr>
              <a:tr h="545162">
                <a:tc>
                  <a:txBody>
                    <a:bodyPr/>
                    <a:lstStyle/>
                    <a:p>
                      <a:r>
                        <a:rPr lang="en-GB" b="1"/>
                        <a:t>Documentation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Light documentation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Heavy documentation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2093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1FB290-F00E-0050-2379-70821674541B}"/>
              </a:ext>
            </a:extLst>
          </p:cNvPr>
          <p:cNvSpPr txBox="1"/>
          <p:nvPr/>
        </p:nvSpPr>
        <p:spPr>
          <a:xfrm>
            <a:off x="3516701" y="898723"/>
            <a:ext cx="4655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/>
              <a:t>Agile vs. Waterfall (Comparison)</a:t>
            </a:r>
          </a:p>
        </p:txBody>
      </p:sp>
    </p:spTree>
    <p:extLst>
      <p:ext uri="{BB962C8B-B14F-4D97-AF65-F5344CB8AC3E}">
        <p14:creationId xmlns:p14="http://schemas.microsoft.com/office/powerpoint/2010/main" val="370716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4" name="Picture 3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CCA512A3-2B10-0E68-0D28-ABCB4469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189" y="1503024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4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4E31-B5DE-1D58-5471-F8C7EFCEA81B}"/>
              </a:ext>
            </a:extLst>
          </p:cNvPr>
          <p:cNvSpPr txBox="1"/>
          <p:nvPr/>
        </p:nvSpPr>
        <p:spPr>
          <a:xfrm>
            <a:off x="756250" y="1518249"/>
            <a:ext cx="10808897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When to Use Agile</a:t>
            </a:r>
          </a:p>
          <a:p>
            <a:endParaRPr lang="en-US" sz="4400" b="1" dirty="0"/>
          </a:p>
          <a:p>
            <a:pPr>
              <a:buFont typeface=""/>
              <a:buChar char="•"/>
            </a:pPr>
            <a:r>
              <a:rPr lang="en-US" sz="3200" dirty="0"/>
              <a:t>Projects with unclear or evolving requirements.</a:t>
            </a:r>
          </a:p>
          <a:p>
            <a:pPr>
              <a:buFont typeface=""/>
              <a:buChar char="•"/>
            </a:pPr>
            <a:r>
              <a:rPr lang="en-US" sz="3200" dirty="0"/>
              <a:t>Projects needing frequent changes or updates.</a:t>
            </a:r>
          </a:p>
          <a:p>
            <a:pPr>
              <a:buFont typeface=""/>
              <a:buChar char="•"/>
            </a:pPr>
            <a:r>
              <a:rPr lang="en-US" sz="3200" dirty="0"/>
              <a:t>High customer interaction and collaboration is essential.</a:t>
            </a:r>
          </a:p>
        </p:txBody>
      </p:sp>
    </p:spTree>
    <p:extLst>
      <p:ext uri="{BB962C8B-B14F-4D97-AF65-F5344CB8AC3E}">
        <p14:creationId xmlns:p14="http://schemas.microsoft.com/office/powerpoint/2010/main" val="386537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9388E-7578-0DB1-BD30-DD0DD9F9F351}"/>
              </a:ext>
            </a:extLst>
          </p:cNvPr>
          <p:cNvSpPr txBox="1"/>
          <p:nvPr/>
        </p:nvSpPr>
        <p:spPr>
          <a:xfrm>
            <a:off x="425571" y="1475117"/>
            <a:ext cx="11153953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When to Use Waterfall</a:t>
            </a:r>
          </a:p>
          <a:p>
            <a:endParaRPr lang="en-US" sz="3200" b="1" dirty="0"/>
          </a:p>
          <a:p>
            <a:pPr>
              <a:buFont typeface=""/>
              <a:buChar char="•"/>
            </a:pPr>
            <a:r>
              <a:rPr lang="en-US" sz="3200" dirty="0"/>
              <a:t>Projects with clearly defined requirements and low chances for change.</a:t>
            </a:r>
          </a:p>
          <a:p>
            <a:pPr>
              <a:buFont typeface=""/>
              <a:buChar char="•"/>
            </a:pPr>
            <a:r>
              <a:rPr lang="en-US" sz="3200" dirty="0"/>
              <a:t>Industries with regulatory constraints (e.g., healthcare, aerospace).</a:t>
            </a:r>
          </a:p>
          <a:p>
            <a:pPr>
              <a:buFont typeface=""/>
              <a:buChar char="•"/>
            </a:pPr>
            <a:r>
              <a:rPr lang="en-US" sz="3200" dirty="0"/>
              <a:t>Large projects with extensive documentation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28148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264C5-0827-1A3B-E07F-D0A793A4BDF4}"/>
              </a:ext>
            </a:extLst>
          </p:cNvPr>
          <p:cNvSpPr txBox="1"/>
          <p:nvPr/>
        </p:nvSpPr>
        <p:spPr>
          <a:xfrm>
            <a:off x="425571" y="1230702"/>
            <a:ext cx="11355236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Conclusion</a:t>
            </a:r>
          </a:p>
          <a:p>
            <a:endParaRPr lang="en-US" sz="4400" b="1" dirty="0"/>
          </a:p>
          <a:p>
            <a:pPr>
              <a:buFont typeface=""/>
              <a:buChar char="•"/>
            </a:pPr>
            <a:r>
              <a:rPr lang="en-US" sz="3200" dirty="0"/>
              <a:t>Both Agile and Waterfall have their strengths and weaknesses.</a:t>
            </a:r>
          </a:p>
          <a:p>
            <a:pPr>
              <a:buFont typeface=""/>
              <a:buChar char="•"/>
            </a:pPr>
            <a:r>
              <a:rPr lang="en-US" sz="3200" b="1" dirty="0"/>
              <a:t>Agile</a:t>
            </a:r>
            <a:r>
              <a:rPr lang="en-US" sz="3200" dirty="0"/>
              <a:t> is best for dynamic, flexible projects that require quick adaptation.</a:t>
            </a:r>
          </a:p>
          <a:p>
            <a:pPr>
              <a:buFont typeface=""/>
              <a:buChar char="•"/>
            </a:pPr>
            <a:r>
              <a:rPr lang="en-US" sz="3200" b="1" dirty="0"/>
              <a:t>Waterfall</a:t>
            </a:r>
            <a:r>
              <a:rPr lang="en-US" sz="3200" dirty="0"/>
              <a:t> is best for projects that are well-defined, have a fixed scope, and are unlikely to change.</a:t>
            </a:r>
          </a:p>
        </p:txBody>
      </p:sp>
    </p:spTree>
    <p:extLst>
      <p:ext uri="{BB962C8B-B14F-4D97-AF65-F5344CB8AC3E}">
        <p14:creationId xmlns:p14="http://schemas.microsoft.com/office/powerpoint/2010/main" val="368492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b"/>
            <a:lstStyle/>
            <a:p>
              <a:pPr algn="ctr"/>
              <a:r>
                <a:rPr lang="en-US" sz="8000" b="1" dirty="0">
                  <a:latin typeface="Brush Script MT"/>
                </a:rPr>
                <a:t>Thank You...</a:t>
              </a:r>
              <a:endParaRPr lang="en-US" dirty="0"/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4" y="2809411"/>
            <a:ext cx="4121936" cy="1406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95A40-0392-9CD2-35AC-45F1E58301A5}"/>
              </a:ext>
            </a:extLst>
          </p:cNvPr>
          <p:cNvSpPr txBox="1"/>
          <p:nvPr/>
        </p:nvSpPr>
        <p:spPr>
          <a:xfrm>
            <a:off x="770627" y="2050212"/>
            <a:ext cx="9845614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 dirty="0"/>
              <a:t>Agile Method:</a:t>
            </a:r>
          </a:p>
          <a:p>
            <a:endParaRPr lang="en-US" dirty="0"/>
          </a:p>
          <a:p>
            <a:r>
              <a:rPr lang="en-US" sz="3200" dirty="0"/>
              <a:t> Iterative development approach focused on collaboration, flexibility, and customer feedback.</a:t>
            </a:r>
          </a:p>
        </p:txBody>
      </p:sp>
    </p:spTree>
    <p:extLst>
      <p:ext uri="{BB962C8B-B14F-4D97-AF65-F5344CB8AC3E}">
        <p14:creationId xmlns:p14="http://schemas.microsoft.com/office/powerpoint/2010/main" val="171883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5" name="Picture 4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7538D42C-8D48-95B8-FB9E-FA3B8CA9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306" y="994471"/>
            <a:ext cx="68389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20933-7AE0-23D3-387B-E5B908890165}"/>
              </a:ext>
            </a:extLst>
          </p:cNvPr>
          <p:cNvSpPr txBox="1"/>
          <p:nvPr/>
        </p:nvSpPr>
        <p:spPr>
          <a:xfrm>
            <a:off x="526212" y="1518249"/>
            <a:ext cx="1105331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What is Agile?</a:t>
            </a:r>
          </a:p>
          <a:p>
            <a:endParaRPr lang="en-US" sz="4400" b="1" dirty="0"/>
          </a:p>
          <a:p>
            <a:pPr>
              <a:buFont typeface=""/>
              <a:buChar char="•"/>
            </a:pPr>
            <a:r>
              <a:rPr lang="en-US" sz="3200" dirty="0"/>
              <a:t>Agile is an </a:t>
            </a:r>
            <a:r>
              <a:rPr lang="en-US" sz="3200" b="1" dirty="0"/>
              <a:t>iterative</a:t>
            </a:r>
            <a:r>
              <a:rPr lang="en-US" sz="3200" dirty="0"/>
              <a:t> approach where work is divided into small, manageable chunks.</a:t>
            </a:r>
          </a:p>
          <a:p>
            <a:pPr>
              <a:buFont typeface=""/>
              <a:buChar char="•"/>
            </a:pPr>
            <a:r>
              <a:rPr lang="en-US" sz="3200" dirty="0"/>
              <a:t>Emphasizes </a:t>
            </a:r>
            <a:r>
              <a:rPr lang="en-US" sz="3200" b="1" dirty="0"/>
              <a:t>collaboration</a:t>
            </a:r>
            <a:r>
              <a:rPr lang="en-US" sz="3200" dirty="0"/>
              <a:t> among cross-functional teams and </a:t>
            </a:r>
            <a:r>
              <a:rPr lang="en-US" sz="3200" b="1" dirty="0"/>
              <a:t>continuous delivery</a:t>
            </a:r>
            <a:r>
              <a:rPr lang="en-US" sz="3200" dirty="0"/>
              <a:t>.</a:t>
            </a:r>
          </a:p>
          <a:p>
            <a:pPr>
              <a:buFont typeface=""/>
              <a:buChar char="•"/>
            </a:pPr>
            <a:r>
              <a:rPr lang="en-US" sz="3200" dirty="0"/>
              <a:t>Common Agile frameworks: </a:t>
            </a:r>
            <a:r>
              <a:rPr lang="en-US" sz="3200" b="1" dirty="0"/>
              <a:t>Scrum</a:t>
            </a:r>
            <a:r>
              <a:rPr lang="en-US" sz="3200" dirty="0"/>
              <a:t>, </a:t>
            </a:r>
            <a:r>
              <a:rPr lang="en-US" sz="3200" b="1" dirty="0"/>
              <a:t>Kanban</a:t>
            </a:r>
            <a:r>
              <a:rPr lang="en-US" sz="3200" dirty="0"/>
              <a:t>, </a:t>
            </a:r>
            <a:r>
              <a:rPr lang="en-US" sz="3200" b="1" dirty="0"/>
              <a:t>XP (Extreme Programming)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3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B09DD-B1AF-3CE5-08EA-A3CCD9E48488}"/>
              </a:ext>
            </a:extLst>
          </p:cNvPr>
          <p:cNvSpPr txBox="1"/>
          <p:nvPr/>
        </p:nvSpPr>
        <p:spPr>
          <a:xfrm>
            <a:off x="626854" y="1503871"/>
            <a:ext cx="10521349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Principles of Agile</a:t>
            </a:r>
          </a:p>
          <a:p>
            <a:endParaRPr lang="en-US" sz="4000" b="1" dirty="0"/>
          </a:p>
          <a:p>
            <a:pPr>
              <a:buFont typeface=""/>
              <a:buChar char="•"/>
            </a:pPr>
            <a:r>
              <a:rPr lang="en-US" sz="3200" b="1" dirty="0"/>
              <a:t>Customer collaboration</a:t>
            </a:r>
            <a:r>
              <a:rPr lang="en-US" sz="3200" dirty="0"/>
              <a:t> over contract negotiation.</a:t>
            </a:r>
          </a:p>
          <a:p>
            <a:pPr>
              <a:buFont typeface=""/>
              <a:buChar char="•"/>
            </a:pPr>
            <a:r>
              <a:rPr lang="en-US" sz="3200" b="1" dirty="0"/>
              <a:t>Responding to change</a:t>
            </a:r>
            <a:r>
              <a:rPr lang="en-US" sz="3200" dirty="0"/>
              <a:t> over following a plan.</a:t>
            </a:r>
          </a:p>
          <a:p>
            <a:pPr>
              <a:buFont typeface=""/>
              <a:buChar char="•"/>
            </a:pPr>
            <a:r>
              <a:rPr lang="en-US" sz="3200" b="1" dirty="0"/>
              <a:t>Working software</a:t>
            </a:r>
            <a:r>
              <a:rPr lang="en-US" sz="3200" dirty="0"/>
              <a:t> over comprehensive documentation.</a:t>
            </a:r>
          </a:p>
          <a:p>
            <a:pPr>
              <a:buFont typeface=""/>
              <a:buChar char="•"/>
            </a:pPr>
            <a:r>
              <a:rPr lang="en-US" sz="3200" b="1" dirty="0"/>
              <a:t>Individuals and interactions</a:t>
            </a:r>
            <a:r>
              <a:rPr lang="en-US" sz="3200" dirty="0"/>
              <a:t> over processes and tools.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1868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6B255-3E73-02A6-50F6-9D94C82F94B7}"/>
              </a:ext>
            </a:extLst>
          </p:cNvPr>
          <p:cNvSpPr txBox="1"/>
          <p:nvPr/>
        </p:nvSpPr>
        <p:spPr>
          <a:xfrm>
            <a:off x="569343" y="1288212"/>
            <a:ext cx="1099580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Benefits of Agile</a:t>
            </a:r>
          </a:p>
          <a:p>
            <a:endParaRPr lang="en-US" sz="4400" b="1" dirty="0"/>
          </a:p>
          <a:p>
            <a:pPr>
              <a:buFont typeface=""/>
              <a:buChar char="•"/>
            </a:pPr>
            <a:r>
              <a:rPr lang="en-US" sz="3200" dirty="0"/>
              <a:t>Faster time-to-market.</a:t>
            </a:r>
          </a:p>
          <a:p>
            <a:pPr>
              <a:buFont typeface=""/>
              <a:buChar char="•"/>
            </a:pPr>
            <a:r>
              <a:rPr lang="en-US" sz="3200" dirty="0"/>
              <a:t>Flexibility to accommodate changes during the project.</a:t>
            </a:r>
          </a:p>
          <a:p>
            <a:pPr>
              <a:buFont typeface=""/>
              <a:buChar char="•"/>
            </a:pPr>
            <a:r>
              <a:rPr lang="en-US" sz="3200" dirty="0"/>
              <a:t>Continuous improvement through feedback loops.</a:t>
            </a:r>
          </a:p>
          <a:p>
            <a:pPr>
              <a:buFont typeface=""/>
              <a:buChar char="•"/>
            </a:pPr>
            <a:r>
              <a:rPr lang="en-US" sz="3200" dirty="0"/>
              <a:t>High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77142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54800-634E-0B0E-1E00-83FD608BE0E6}"/>
              </a:ext>
            </a:extLst>
          </p:cNvPr>
          <p:cNvSpPr txBox="1"/>
          <p:nvPr/>
        </p:nvSpPr>
        <p:spPr>
          <a:xfrm>
            <a:off x="425571" y="1863306"/>
            <a:ext cx="10693877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 dirty="0"/>
              <a:t>Waterfall Method</a:t>
            </a:r>
            <a:r>
              <a:rPr lang="en-US" sz="7200" dirty="0"/>
              <a:t>:</a:t>
            </a:r>
          </a:p>
          <a:p>
            <a:r>
              <a:rPr lang="en-US" dirty="0"/>
              <a:t> </a:t>
            </a:r>
            <a:r>
              <a:rPr lang="en-US" sz="3200" dirty="0"/>
              <a:t>Traditional linear approach, where each phase must be completed before moving to the next.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5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4" name="Picture 3" descr="A diagram of a project management&#10;&#10;Description automatically generated">
            <a:extLst>
              <a:ext uri="{FF2B5EF4-FFF2-40B4-BE49-F238E27FC236}">
                <a16:creationId xmlns:a16="http://schemas.microsoft.com/office/drawing/2014/main" id="{E8747F84-038A-FEE5-BC2B-1BA63BE3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64" y="1408336"/>
            <a:ext cx="8942716" cy="436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0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D559F-1A7B-5FB5-79A6-3D48E3D821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6"/>
            <a:ext cx="11004552" cy="5312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992E3A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05FE3-CE32-804B-504D-920102A3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21169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2372B-4808-4238-3C90-A2A24F3E0203}"/>
              </a:ext>
            </a:extLst>
          </p:cNvPr>
          <p:cNvSpPr txBox="1"/>
          <p:nvPr/>
        </p:nvSpPr>
        <p:spPr>
          <a:xfrm>
            <a:off x="324929" y="1115683"/>
            <a:ext cx="1135523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What is Waterfall?</a:t>
            </a:r>
            <a:endParaRPr lang="en-US" sz="4400" dirty="0"/>
          </a:p>
          <a:p>
            <a:endParaRPr lang="en-US" sz="4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Waterfall is a </a:t>
            </a:r>
            <a:r>
              <a:rPr lang="en-US" sz="3200" b="1" dirty="0">
                <a:ea typeface="+mn-lt"/>
                <a:cs typeface="+mn-lt"/>
              </a:rPr>
              <a:t>sequential</a:t>
            </a:r>
            <a:r>
              <a:rPr lang="en-US" sz="3200" dirty="0">
                <a:ea typeface="+mn-lt"/>
                <a:cs typeface="+mn-lt"/>
              </a:rPr>
              <a:t> design process where progress flows in one direction, like a waterfall.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Each phase (e.g., Requirements, Design, Implementation, Testing) is completed before moving to the next.</a:t>
            </a:r>
            <a:endParaRPr lang="en-US" sz="3200"/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Often used in </a:t>
            </a:r>
            <a:r>
              <a:rPr lang="en-US" sz="3200" b="1" dirty="0">
                <a:ea typeface="+mn-lt"/>
                <a:cs typeface="+mn-lt"/>
              </a:rPr>
              <a:t>highly regulated industries</a:t>
            </a:r>
            <a:r>
              <a:rPr lang="en-US" sz="3200" dirty="0">
                <a:ea typeface="+mn-lt"/>
                <a:cs typeface="+mn-lt"/>
              </a:rPr>
              <a:t> or for projects with well-defined requirements.</a:t>
            </a:r>
            <a:endParaRPr lang="en-US" sz="320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0427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</vt:lpstr>
      <vt:lpstr> </vt:lpstr>
      <vt:lpstr> </vt:lpstr>
      <vt:lpstr> 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163</cp:revision>
  <dcterms:created xsi:type="dcterms:W3CDTF">2024-11-25T09:42:25Z</dcterms:created>
  <dcterms:modified xsi:type="dcterms:W3CDTF">2024-11-25T10:29:36Z</dcterms:modified>
</cp:coreProperties>
</file>