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4"/>
  </p:sldMasterIdLst>
  <p:notesMasterIdLst>
    <p:notesMasterId r:id="rId7"/>
  </p:notesMasterIdLst>
  <p:sldIdLst>
    <p:sldId id="2985" r:id="rId5"/>
    <p:sldId id="2986" r:id="rId6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13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278" userDrawn="1">
          <p15:clr>
            <a:srgbClr val="A4A3A4"/>
          </p15:clr>
        </p15:guide>
        <p15:guide id="4" pos="5511" userDrawn="1">
          <p15:clr>
            <a:srgbClr val="A4A3A4"/>
          </p15:clr>
        </p15:guide>
        <p15:guide id="6" orient="horz" pos="282" userDrawn="1">
          <p15:clr>
            <a:srgbClr val="A4A3A4"/>
          </p15:clr>
        </p15:guide>
        <p15:guide id="7" pos="680" userDrawn="1">
          <p15:clr>
            <a:srgbClr val="A4A3A4"/>
          </p15:clr>
        </p15:guide>
        <p15:guide id="8" pos="5057" userDrawn="1">
          <p15:clr>
            <a:srgbClr val="A4A3A4"/>
          </p15:clr>
        </p15:guide>
        <p15:guide id="10" orient="horz" pos="735" userDrawn="1">
          <p15:clr>
            <a:srgbClr val="A4A3A4"/>
          </p15:clr>
        </p15:guide>
        <p15:guide id="11" orient="horz" pos="554" userDrawn="1">
          <p15:clr>
            <a:srgbClr val="A4A3A4"/>
          </p15:clr>
        </p15:guide>
        <p15:guide id="12" orient="horz" pos="18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DE8E"/>
    <a:srgbClr val="D3CEBF"/>
    <a:srgbClr val="2294FF"/>
    <a:srgbClr val="4E7DB0"/>
    <a:srgbClr val="B78B11"/>
    <a:srgbClr val="202364"/>
    <a:srgbClr val="1C2364"/>
    <a:srgbClr val="262364"/>
    <a:srgbClr val="BE9041"/>
    <a:srgbClr val="0F23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38DC1C-C39D-8359-9B36-1CACF025B08C}" v="1" dt="2022-09-01T10:43:56.038"/>
    <p1510:client id="{67259DCA-A785-4679-9CE9-13392E024E8B}" v="11" dt="2022-09-01T10:44:22.519"/>
    <p1510:client id="{B6E330A4-20A7-2D76-8DA4-68CCF2414E6D}" v="3" dt="2022-09-02T05:01:43.501"/>
    <p1510:client id="{F0D8E47C-5C0A-E6F8-8B92-1ED448B69E13}" v="8" dt="2022-09-02T05:00:39.1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92260" autoAdjust="0"/>
  </p:normalViewPr>
  <p:slideViewPr>
    <p:cSldViewPr snapToGrid="0">
      <p:cViewPr varScale="1">
        <p:scale>
          <a:sx n="105" d="100"/>
          <a:sy n="105" d="100"/>
        </p:scale>
        <p:origin x="1315" y="86"/>
      </p:cViewPr>
      <p:guideLst>
        <p:guide orient="horz" pos="2913"/>
        <p:guide pos="2880"/>
        <p:guide pos="278"/>
        <p:guide pos="5511"/>
        <p:guide orient="horz" pos="282"/>
        <p:guide pos="680"/>
        <p:guide pos="5057"/>
        <p:guide orient="horz" pos="735"/>
        <p:guide orient="horz" pos="554"/>
        <p:guide orient="horz" pos="18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0820D-F20E-BF4D-922C-DD94DB756132}" type="datetimeFigureOut">
              <a:rPr lang="en-US"/>
              <a:t>3/18/2024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4EEA1-C6C1-7440-B2D5-363C191F2221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4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04EEA1-C6C1-7440-B2D5-363C191F22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86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/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Placeholder 5">
            <a:extLst>
              <a:ext uri="{FF2B5EF4-FFF2-40B4-BE49-F238E27FC236}">
                <a16:creationId xmlns:a16="http://schemas.microsoft.com/office/drawing/2014/main" id="{78B397F8-8C26-C845-B876-A3E9B5059B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D6D66A31-5690-874D-A560-167F5FA13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308" y="1850214"/>
            <a:ext cx="1200461" cy="232182"/>
          </a:xfrm>
        </p:spPr>
        <p:txBody>
          <a:bodyPr>
            <a:normAutofit/>
          </a:bodyPr>
          <a:lstStyle>
            <a:lvl1pPr marL="0" indent="0">
              <a:buNone/>
              <a:defRPr sz="900" b="0" i="0">
                <a:solidFill>
                  <a:schemeClr val="bg2"/>
                </a:solidFill>
                <a:latin typeface="EtihadAltis-Book" panose="020B0503030000000003" pitchFamily="34" charset="77"/>
                <a:ea typeface="EtihadAltis-Book" panose="020B0503030000000003" pitchFamily="34" charset="77"/>
                <a:cs typeface="EtihadAltis-Book" panose="020B0503030000000003" pitchFamily="34" charset="77"/>
              </a:defRPr>
            </a:lvl1pPr>
            <a:lvl2pPr marL="3429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2pPr>
            <a:lvl3pPr marL="6858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3pPr>
            <a:lvl4pPr marL="10287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4pPr>
            <a:lvl5pPr marL="13716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itle 8">
            <a:extLst>
              <a:ext uri="{FF2B5EF4-FFF2-40B4-BE49-F238E27FC236}">
                <a16:creationId xmlns:a16="http://schemas.microsoft.com/office/drawing/2014/main" id="{6290D5D9-F0CD-9F4E-A5A0-A6F02C58C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946" y="850796"/>
            <a:ext cx="3070825" cy="74415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01ECFD20-5CAB-814F-BB6B-14D3DE29047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918308" y="1571986"/>
            <a:ext cx="3070824" cy="295064"/>
          </a:xfrm>
        </p:spPr>
        <p:txBody>
          <a:bodyPr>
            <a:normAutofit/>
          </a:bodyPr>
          <a:lstStyle>
            <a:lvl1pPr marL="0" indent="0">
              <a:buNone/>
              <a:defRPr sz="1050" b="0" i="0" cap="all" spc="225" baseline="0">
                <a:solidFill>
                  <a:schemeClr val="tx1"/>
                </a:solidFill>
                <a:latin typeface="Etihad Altis Text" panose="020B0603030000000003" pitchFamily="34" charset="77"/>
                <a:ea typeface="Etihad Altis Text" panose="020B0603030000000003" pitchFamily="34" charset="77"/>
                <a:cs typeface="Etihad Altis Text" panose="020B0603030000000003" pitchFamily="34" charset="77"/>
              </a:defRPr>
            </a:lvl1pPr>
            <a:lvl2pPr marL="3429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2pPr>
            <a:lvl3pPr marL="6858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3pPr>
            <a:lvl4pPr marL="10287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4pPr>
            <a:lvl5pPr marL="13716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D0FE91-F73D-F14E-98F9-254585AB31D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58205" y="0"/>
            <a:ext cx="1194103" cy="85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606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op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218" y="1375244"/>
            <a:ext cx="8256870" cy="582404"/>
          </a:xfrm>
        </p:spPr>
        <p:txBody>
          <a:bodyPr>
            <a:normAutofit/>
          </a:bodyPr>
          <a:lstStyle>
            <a:lvl1pPr marL="0" indent="0">
              <a:buNone/>
              <a:defRPr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EtihadAltis-Light" panose="020B0303030000000003" pitchFamily="34" charset="77"/>
                <a:ea typeface="EtihadAltis-Light" panose="020B0303030000000003" pitchFamily="34" charset="77"/>
                <a:cs typeface="EtihadAltis-Light" panose="020B0303030000000003" pitchFamily="34" charset="77"/>
              </a:defRPr>
            </a:lvl1pPr>
            <a:lvl2pPr marL="3429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2pPr>
            <a:lvl3pPr marL="6858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3pPr>
            <a:lvl4pPr marL="10287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4pPr>
            <a:lvl5pPr marL="13716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44218" y="2050653"/>
            <a:ext cx="8256870" cy="2513034"/>
          </a:xfrm>
        </p:spPr>
        <p:txBody>
          <a:bodyPr>
            <a:normAutofit/>
          </a:bodyPr>
          <a:lstStyle>
            <a:lvl1pPr marL="0" indent="0">
              <a:buNone/>
              <a:defRPr sz="1050" b="0" i="0">
                <a:latin typeface="EtihadAltis-Book" charset="0"/>
                <a:ea typeface="EtihadAltis-Book" charset="0"/>
                <a:cs typeface="EtihadAltis-Book" charset="0"/>
              </a:defRPr>
            </a:lvl1pPr>
            <a:lvl2pPr marL="3429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2pPr>
            <a:lvl3pPr marL="6858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3pPr>
            <a:lvl4pPr marL="10287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4pPr>
            <a:lvl5pPr marL="13716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C9F3F5B-CC5B-524F-A8D9-FE2B50AEE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18" y="404218"/>
            <a:ext cx="7414377" cy="4227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35A6B2C-21E3-0847-BFE9-534AFE0C7B25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44217" y="751837"/>
            <a:ext cx="7400919" cy="220751"/>
          </a:xfrm>
        </p:spPr>
        <p:txBody>
          <a:bodyPr>
            <a:normAutofit/>
          </a:bodyPr>
          <a:lstStyle>
            <a:lvl1pPr marL="0" indent="0">
              <a:buNone/>
              <a:defRPr sz="900" b="0" i="0" cap="all" spc="225" baseline="0">
                <a:solidFill>
                  <a:schemeClr val="tx2"/>
                </a:solidFill>
                <a:latin typeface="Etihad Altis Text" panose="020B0603030000000003" pitchFamily="34" charset="77"/>
                <a:ea typeface="Etihad Altis Text" panose="020B0603030000000003" pitchFamily="34" charset="77"/>
                <a:cs typeface="Etihad Altis Text" panose="020B0603030000000003" pitchFamily="34" charset="77"/>
              </a:defRPr>
            </a:lvl1pPr>
            <a:lvl2pPr marL="3429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2pPr>
            <a:lvl3pPr marL="6858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3pPr>
            <a:lvl4pPr marL="10287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4pPr>
            <a:lvl5pPr marL="13716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2081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4218" y="1174614"/>
            <a:ext cx="3995227" cy="496697"/>
          </a:xfrm>
        </p:spPr>
        <p:txBody>
          <a:bodyPr anchor="b">
            <a:normAutofit/>
          </a:bodyPr>
          <a:lstStyle>
            <a:lvl1pPr marL="0" indent="0">
              <a:buNone/>
              <a:defRPr sz="1350" b="0" i="0">
                <a:solidFill>
                  <a:srgbClr val="BD8B13"/>
                </a:solidFill>
                <a:latin typeface="Etihad Altis Medium" charset="0"/>
                <a:ea typeface="Etihad Altis Medium" charset="0"/>
                <a:cs typeface="Etihad Altis Medium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4218" y="1671311"/>
            <a:ext cx="3995227" cy="2763441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0"/>
          </p:nvPr>
        </p:nvSpPr>
        <p:spPr>
          <a:xfrm>
            <a:off x="4687524" y="1174614"/>
            <a:ext cx="3995227" cy="496697"/>
          </a:xfrm>
        </p:spPr>
        <p:txBody>
          <a:bodyPr anchor="b">
            <a:normAutofit/>
          </a:bodyPr>
          <a:lstStyle>
            <a:lvl1pPr marL="0" indent="0">
              <a:buNone/>
              <a:defRPr sz="1350" b="0" i="0">
                <a:solidFill>
                  <a:srgbClr val="BD8B13"/>
                </a:solidFill>
                <a:latin typeface="Etihad Altis Medium" charset="0"/>
                <a:ea typeface="Etihad Altis Medium" charset="0"/>
                <a:cs typeface="Etihad Altis Medium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1"/>
          </p:nvPr>
        </p:nvSpPr>
        <p:spPr>
          <a:xfrm>
            <a:off x="4687524" y="1671311"/>
            <a:ext cx="3995227" cy="2763441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45F6C9B7-A287-9547-8BB5-96AC332D7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17" y="404218"/>
            <a:ext cx="7400919" cy="422777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93C704A-42D0-FF43-B866-1FDBCD1A42B0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44217" y="751837"/>
            <a:ext cx="7400919" cy="220751"/>
          </a:xfrm>
        </p:spPr>
        <p:txBody>
          <a:bodyPr>
            <a:normAutofit/>
          </a:bodyPr>
          <a:lstStyle>
            <a:lvl1pPr marL="0" indent="0">
              <a:buNone/>
              <a:defRPr sz="900" b="0" i="0" cap="all" spc="225" baseline="0">
                <a:solidFill>
                  <a:schemeClr val="tx2"/>
                </a:solidFill>
                <a:latin typeface="Etihad Altis Text" panose="020B0603030000000003" pitchFamily="34" charset="77"/>
                <a:ea typeface="Etihad Altis Text" panose="020B0603030000000003" pitchFamily="34" charset="77"/>
                <a:cs typeface="Etihad Altis Text" panose="020B0603030000000003" pitchFamily="34" charset="77"/>
              </a:defRPr>
            </a:lvl1pPr>
            <a:lvl2pPr marL="3429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2pPr>
            <a:lvl3pPr marL="6858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3pPr>
            <a:lvl4pPr marL="10287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4pPr>
            <a:lvl5pPr marL="13716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357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7201BCE-176D-5E48-AF89-B215B9483F63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53619" y="2878485"/>
            <a:ext cx="1978862" cy="1396336"/>
          </a:xfrm>
          <a:noFill/>
        </p:spPr>
        <p:txBody>
          <a:bodyPr lIns="0">
            <a:normAutofit/>
          </a:bodyPr>
          <a:lstStyle>
            <a:lvl1pPr marL="0" indent="0">
              <a:buNone/>
              <a:defRPr sz="900" b="0" i="0">
                <a:solidFill>
                  <a:schemeClr val="tx1">
                    <a:lumMod val="75000"/>
                    <a:lumOff val="25000"/>
                  </a:schemeClr>
                </a:solidFill>
                <a:latin typeface="EtihadAltis-Book" charset="0"/>
                <a:ea typeface="EtihadAltis-Book" charset="0"/>
                <a:cs typeface="EtihadAltis-Book" charset="0"/>
              </a:defRPr>
            </a:lvl1pPr>
            <a:lvl2pPr marL="3429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2pPr>
            <a:lvl3pPr marL="6858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3pPr>
            <a:lvl4pPr marL="10287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4pPr>
            <a:lvl5pPr marL="13716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1EFBB95-E75F-E14D-93D3-E17F2CC76999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2564959" y="2878485"/>
            <a:ext cx="1946852" cy="1396336"/>
          </a:xfrm>
          <a:noFill/>
        </p:spPr>
        <p:txBody>
          <a:bodyPr lIns="0">
            <a:normAutofit/>
          </a:bodyPr>
          <a:lstStyle>
            <a:lvl1pPr marL="0" indent="0">
              <a:buNone/>
              <a:defRPr sz="900" b="0" i="0">
                <a:solidFill>
                  <a:schemeClr val="tx1">
                    <a:lumMod val="75000"/>
                    <a:lumOff val="25000"/>
                  </a:schemeClr>
                </a:solidFill>
                <a:latin typeface="EtihadAltis-Book" charset="0"/>
                <a:ea typeface="EtihadAltis-Book" charset="0"/>
                <a:cs typeface="EtihadAltis-Book" charset="0"/>
              </a:defRPr>
            </a:lvl1pPr>
            <a:lvl2pPr marL="3429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2pPr>
            <a:lvl3pPr marL="6858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3pPr>
            <a:lvl4pPr marL="10287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4pPr>
            <a:lvl5pPr marL="13716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ACC1223-ABE3-4E48-8036-92684817D80A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4644289" y="2878485"/>
            <a:ext cx="1958996" cy="1396336"/>
          </a:xfrm>
          <a:noFill/>
        </p:spPr>
        <p:txBody>
          <a:bodyPr lIns="0">
            <a:normAutofit/>
          </a:bodyPr>
          <a:lstStyle>
            <a:lvl1pPr marL="0" indent="0">
              <a:buNone/>
              <a:defRPr sz="900" b="0" i="0">
                <a:solidFill>
                  <a:schemeClr val="tx1">
                    <a:lumMod val="75000"/>
                    <a:lumOff val="25000"/>
                  </a:schemeClr>
                </a:solidFill>
                <a:latin typeface="EtihadAltis-Book" charset="0"/>
                <a:ea typeface="EtihadAltis-Book" charset="0"/>
                <a:cs typeface="EtihadAltis-Book" charset="0"/>
              </a:defRPr>
            </a:lvl1pPr>
            <a:lvl2pPr marL="3429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2pPr>
            <a:lvl3pPr marL="6858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3pPr>
            <a:lvl4pPr marL="10287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4pPr>
            <a:lvl5pPr marL="13716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6EFFFA3-FCDE-D84F-8A87-4547D0E2F381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6735764" y="2878485"/>
            <a:ext cx="1949609" cy="1396336"/>
          </a:xfrm>
          <a:noFill/>
        </p:spPr>
        <p:txBody>
          <a:bodyPr lIns="0">
            <a:normAutofit/>
          </a:bodyPr>
          <a:lstStyle>
            <a:lvl1pPr marL="0" indent="0">
              <a:buNone/>
              <a:defRPr sz="900" b="0" i="0">
                <a:solidFill>
                  <a:schemeClr val="tx1">
                    <a:lumMod val="75000"/>
                    <a:lumOff val="25000"/>
                  </a:schemeClr>
                </a:solidFill>
                <a:latin typeface="EtihadAltis-Book" charset="0"/>
                <a:ea typeface="EtihadAltis-Book" charset="0"/>
                <a:cs typeface="EtihadAltis-Book" charset="0"/>
              </a:defRPr>
            </a:lvl1pPr>
            <a:lvl2pPr marL="3429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2pPr>
            <a:lvl3pPr marL="6858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3pPr>
            <a:lvl4pPr marL="10287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4pPr>
            <a:lvl5pPr marL="13716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D51AA3F2-CC3C-0D4E-A473-B54D56DCF24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3619" y="1572816"/>
            <a:ext cx="1978862" cy="1175147"/>
          </a:xfr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246439C5-4C31-A048-9E46-5CF0A3045EC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554579" y="1572816"/>
            <a:ext cx="1957232" cy="1175147"/>
          </a:xfr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B793C727-C95E-844E-8F7A-EC6EE40C8A7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4291" y="1572816"/>
            <a:ext cx="1958994" cy="1175147"/>
          </a:xfr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A182D35-678B-EB4B-967C-FF3BC9788E8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35764" y="1572816"/>
            <a:ext cx="1949609" cy="1175147"/>
          </a:xfr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00C496-4984-6144-AFE4-71847DFFE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2A2C869-75C0-7B4A-9D36-35BFA570753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44217" y="751837"/>
            <a:ext cx="7400919" cy="220751"/>
          </a:xfrm>
        </p:spPr>
        <p:txBody>
          <a:bodyPr>
            <a:normAutofit/>
          </a:bodyPr>
          <a:lstStyle>
            <a:lvl1pPr marL="0" indent="0">
              <a:buNone/>
              <a:defRPr sz="900" b="0" i="0" cap="all" spc="225" baseline="0">
                <a:solidFill>
                  <a:schemeClr val="tx2"/>
                </a:solidFill>
                <a:latin typeface="Etihad Altis Text" panose="020B0603030000000003" pitchFamily="34" charset="77"/>
                <a:ea typeface="Etihad Altis Text" panose="020B0603030000000003" pitchFamily="34" charset="77"/>
                <a:cs typeface="Etihad Altis Text" panose="020B0603030000000003" pitchFamily="34" charset="77"/>
              </a:defRPr>
            </a:lvl1pPr>
            <a:lvl2pPr marL="3429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2pPr>
            <a:lvl3pPr marL="6858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3pPr>
            <a:lvl4pPr marL="10287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4pPr>
            <a:lvl5pPr marL="13716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9192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D51AA3F2-CC3C-0D4E-A473-B54D56DCF24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3619" y="1572816"/>
            <a:ext cx="2607318" cy="1175147"/>
          </a:xfr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246439C5-4C31-A048-9E46-5CF0A3045EC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200770" y="1572816"/>
            <a:ext cx="2551088" cy="1175147"/>
          </a:xfr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B793C727-C95E-844E-8F7A-EC6EE40C8A7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6142" y="1572816"/>
            <a:ext cx="2556638" cy="1175147"/>
          </a:xfr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00C496-4984-6144-AFE4-71847DFFE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2A2C869-75C0-7B4A-9D36-35BFA570753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44217" y="751837"/>
            <a:ext cx="7400919" cy="220751"/>
          </a:xfrm>
        </p:spPr>
        <p:txBody>
          <a:bodyPr>
            <a:normAutofit/>
          </a:bodyPr>
          <a:lstStyle>
            <a:lvl1pPr marL="0" indent="0">
              <a:buNone/>
              <a:defRPr sz="900" b="0" i="0" cap="all" spc="225" baseline="0">
                <a:solidFill>
                  <a:schemeClr val="tx2"/>
                </a:solidFill>
                <a:latin typeface="Etihad Altis Text" panose="020B0603030000000003" pitchFamily="34" charset="77"/>
                <a:ea typeface="Etihad Altis Text" panose="020B0603030000000003" pitchFamily="34" charset="77"/>
                <a:cs typeface="Etihad Altis Text" panose="020B0603030000000003" pitchFamily="34" charset="77"/>
              </a:defRPr>
            </a:lvl1pPr>
            <a:lvl2pPr marL="3429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2pPr>
            <a:lvl3pPr marL="6858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3pPr>
            <a:lvl4pPr marL="10287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4pPr>
            <a:lvl5pPr marL="13716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7201BCE-176D-5E48-AF89-B215B9483F63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53619" y="2878485"/>
            <a:ext cx="2607318" cy="1396336"/>
          </a:xfrm>
          <a:noFill/>
        </p:spPr>
        <p:txBody>
          <a:bodyPr lIns="0">
            <a:normAutofit/>
          </a:bodyPr>
          <a:lstStyle>
            <a:lvl1pPr marL="0" indent="0">
              <a:buNone/>
              <a:defRPr sz="900" b="0" i="0">
                <a:solidFill>
                  <a:schemeClr val="tx1">
                    <a:lumMod val="75000"/>
                    <a:lumOff val="25000"/>
                  </a:schemeClr>
                </a:solidFill>
                <a:latin typeface="EtihadAltis-Book" charset="0"/>
                <a:ea typeface="EtihadAltis-Book" charset="0"/>
                <a:cs typeface="EtihadAltis-Book" charset="0"/>
              </a:defRPr>
            </a:lvl1pPr>
            <a:lvl2pPr marL="3429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2pPr>
            <a:lvl3pPr marL="6858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3pPr>
            <a:lvl4pPr marL="10287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4pPr>
            <a:lvl5pPr marL="13716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1EFBB95-E75F-E14D-93D3-E17F2CC76999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200770" y="2878485"/>
            <a:ext cx="2551088" cy="1396336"/>
          </a:xfrm>
          <a:noFill/>
        </p:spPr>
        <p:txBody>
          <a:bodyPr lIns="0">
            <a:normAutofit/>
          </a:bodyPr>
          <a:lstStyle>
            <a:lvl1pPr marL="0" indent="0">
              <a:buNone/>
              <a:defRPr sz="900" b="0" i="0">
                <a:solidFill>
                  <a:schemeClr val="tx1">
                    <a:lumMod val="75000"/>
                    <a:lumOff val="25000"/>
                  </a:schemeClr>
                </a:solidFill>
                <a:latin typeface="EtihadAltis-Book" charset="0"/>
                <a:ea typeface="EtihadAltis-Book" charset="0"/>
                <a:cs typeface="EtihadAltis-Book" charset="0"/>
              </a:defRPr>
            </a:lvl1pPr>
            <a:lvl2pPr marL="3429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2pPr>
            <a:lvl3pPr marL="6858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3pPr>
            <a:lvl4pPr marL="10287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4pPr>
            <a:lvl5pPr marL="13716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ACC1223-ABE3-4E48-8036-92684817D80A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5891689" y="2878485"/>
            <a:ext cx="2551091" cy="1396336"/>
          </a:xfrm>
          <a:noFill/>
        </p:spPr>
        <p:txBody>
          <a:bodyPr lIns="0">
            <a:normAutofit/>
          </a:bodyPr>
          <a:lstStyle>
            <a:lvl1pPr marL="0" indent="0">
              <a:buNone/>
              <a:defRPr sz="900" b="0" i="0">
                <a:solidFill>
                  <a:schemeClr val="tx1">
                    <a:lumMod val="75000"/>
                    <a:lumOff val="25000"/>
                  </a:schemeClr>
                </a:solidFill>
                <a:latin typeface="EtihadAltis-Book" charset="0"/>
                <a:ea typeface="EtihadAltis-Book" charset="0"/>
                <a:cs typeface="EtihadAltis-Book" charset="0"/>
              </a:defRPr>
            </a:lvl1pPr>
            <a:lvl2pPr marL="3429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2pPr>
            <a:lvl3pPr marL="6858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3pPr>
            <a:lvl4pPr marL="10287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4pPr>
            <a:lvl5pPr marL="13716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7328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Layout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CC2D4C02-2895-8341-9249-9FF06067FB2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67918" y="0"/>
            <a:ext cx="4576082" cy="5143500"/>
          </a:xfrm>
          <a:custGeom>
            <a:avLst/>
            <a:gdLst>
              <a:gd name="connsiteX0" fmla="*/ 0 w 6101442"/>
              <a:gd name="connsiteY0" fmla="*/ 0 h 6858000"/>
              <a:gd name="connsiteX1" fmla="*/ 5017332 w 6101442"/>
              <a:gd name="connsiteY1" fmla="*/ 0 h 6858000"/>
              <a:gd name="connsiteX2" fmla="*/ 5017332 w 6101442"/>
              <a:gd name="connsiteY2" fmla="*/ 671593 h 6858000"/>
              <a:gd name="connsiteX3" fmla="*/ 5953641 w 6101442"/>
              <a:gd name="connsiteY3" fmla="*/ 671593 h 6858000"/>
              <a:gd name="connsiteX4" fmla="*/ 5953641 w 6101442"/>
              <a:gd name="connsiteY4" fmla="*/ 0 h 6858000"/>
              <a:gd name="connsiteX5" fmla="*/ 6101442 w 6101442"/>
              <a:gd name="connsiteY5" fmla="*/ 0 h 6858000"/>
              <a:gd name="connsiteX6" fmla="*/ 6101442 w 6101442"/>
              <a:gd name="connsiteY6" fmla="*/ 6858000 h 6858000"/>
              <a:gd name="connsiteX7" fmla="*/ 0 w 610144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1442" h="6858000">
                <a:moveTo>
                  <a:pt x="0" y="0"/>
                </a:moveTo>
                <a:lnTo>
                  <a:pt x="5017332" y="0"/>
                </a:lnTo>
                <a:lnTo>
                  <a:pt x="5017332" y="671593"/>
                </a:lnTo>
                <a:lnTo>
                  <a:pt x="5953641" y="671593"/>
                </a:lnTo>
                <a:lnTo>
                  <a:pt x="5953641" y="0"/>
                </a:lnTo>
                <a:lnTo>
                  <a:pt x="6101442" y="0"/>
                </a:lnTo>
                <a:lnTo>
                  <a:pt x="61014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4218" y="1383030"/>
            <a:ext cx="3273730" cy="333756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itle 8">
            <a:extLst>
              <a:ext uri="{FF2B5EF4-FFF2-40B4-BE49-F238E27FC236}">
                <a16:creationId xmlns:a16="http://schemas.microsoft.com/office/drawing/2014/main" id="{AFB6F89E-F596-3045-B655-8F4DA1C23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18" y="404218"/>
            <a:ext cx="3273730" cy="4227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63-758F-F44F-88FB-22E7DB5212C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44218" y="751837"/>
            <a:ext cx="3273730" cy="245690"/>
          </a:xfrm>
        </p:spPr>
        <p:txBody>
          <a:bodyPr>
            <a:normAutofit/>
          </a:bodyPr>
          <a:lstStyle>
            <a:lvl1pPr marL="0" indent="0">
              <a:buNone/>
              <a:defRPr sz="900" b="0" i="0" cap="all" spc="225" baseline="0">
                <a:solidFill>
                  <a:schemeClr val="tx2"/>
                </a:solidFill>
                <a:latin typeface="Etihad Altis Text" panose="020B0603030000000003" pitchFamily="34" charset="77"/>
                <a:ea typeface="Etihad Altis Text" panose="020B0603030000000003" pitchFamily="34" charset="77"/>
                <a:cs typeface="Etihad Altis Text" panose="020B0603030000000003" pitchFamily="34" charset="77"/>
              </a:defRPr>
            </a:lvl1pPr>
            <a:lvl2pPr marL="3429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2pPr>
            <a:lvl3pPr marL="6858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3pPr>
            <a:lvl4pPr marL="10287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4pPr>
            <a:lvl5pPr marL="13716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0131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Layout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D7273F1-7E10-1D46-AFA5-D6709607AAA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15906" y="-1"/>
            <a:ext cx="9159906" cy="3214687"/>
          </a:xfrm>
          <a:custGeom>
            <a:avLst/>
            <a:gdLst>
              <a:gd name="connsiteX0" fmla="*/ 11129842 w 12213208"/>
              <a:gd name="connsiteY0" fmla="*/ 1 h 4286249"/>
              <a:gd name="connsiteX1" fmla="*/ 11129842 w 12213208"/>
              <a:gd name="connsiteY1" fmla="*/ 671594 h 4286249"/>
              <a:gd name="connsiteX2" fmla="*/ 12066151 w 12213208"/>
              <a:gd name="connsiteY2" fmla="*/ 671594 h 4286249"/>
              <a:gd name="connsiteX3" fmla="*/ 12066151 w 12213208"/>
              <a:gd name="connsiteY3" fmla="*/ 1 h 4286249"/>
              <a:gd name="connsiteX4" fmla="*/ 0 w 12213208"/>
              <a:gd name="connsiteY4" fmla="*/ 0 h 4286249"/>
              <a:gd name="connsiteX5" fmla="*/ 12213208 w 12213208"/>
              <a:gd name="connsiteY5" fmla="*/ 0 h 4286249"/>
              <a:gd name="connsiteX6" fmla="*/ 12213208 w 12213208"/>
              <a:gd name="connsiteY6" fmla="*/ 4286249 h 4286249"/>
              <a:gd name="connsiteX7" fmla="*/ 0 w 12213208"/>
              <a:gd name="connsiteY7" fmla="*/ 4286249 h 4286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13208" h="4286249">
                <a:moveTo>
                  <a:pt x="11129842" y="1"/>
                </a:moveTo>
                <a:lnTo>
                  <a:pt x="11129842" y="671594"/>
                </a:lnTo>
                <a:lnTo>
                  <a:pt x="12066151" y="671594"/>
                </a:lnTo>
                <a:lnTo>
                  <a:pt x="12066151" y="1"/>
                </a:lnTo>
                <a:close/>
                <a:moveTo>
                  <a:pt x="0" y="0"/>
                </a:moveTo>
                <a:lnTo>
                  <a:pt x="12213208" y="0"/>
                </a:lnTo>
                <a:lnTo>
                  <a:pt x="12213208" y="4286249"/>
                </a:lnTo>
                <a:lnTo>
                  <a:pt x="0" y="4286249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noAutofit/>
          </a:bodyPr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A907A1B-9273-EE48-B772-A82A2A24B28F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106091" y="3479313"/>
            <a:ext cx="3170634" cy="1024154"/>
          </a:xfrm>
          <a:noFill/>
        </p:spPr>
        <p:txBody>
          <a:bodyPr lIns="0">
            <a:normAutofit/>
          </a:bodyPr>
          <a:lstStyle>
            <a:lvl1pPr marL="0" indent="0">
              <a:buNone/>
              <a:defRPr sz="900" b="0" i="0">
                <a:solidFill>
                  <a:schemeClr val="tx1">
                    <a:lumMod val="75000"/>
                    <a:lumOff val="25000"/>
                  </a:schemeClr>
                </a:solidFill>
                <a:latin typeface="EtihadAltis-Book" charset="0"/>
                <a:ea typeface="EtihadAltis-Book" charset="0"/>
                <a:cs typeface="EtihadAltis-Book" charset="0"/>
              </a:defRPr>
            </a:lvl1pPr>
            <a:lvl2pPr marL="3429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2pPr>
            <a:lvl3pPr marL="6858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3pPr>
            <a:lvl4pPr marL="10287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4pPr>
            <a:lvl5pPr marL="13716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5790E7B-2290-BD4A-B44E-0A77C8EC2631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784474" y="3479313"/>
            <a:ext cx="3170634" cy="1024154"/>
          </a:xfrm>
          <a:noFill/>
        </p:spPr>
        <p:txBody>
          <a:bodyPr lIns="0">
            <a:normAutofit/>
          </a:bodyPr>
          <a:lstStyle>
            <a:lvl1pPr marL="0" indent="0">
              <a:buNone/>
              <a:defRPr sz="900" b="0" i="0">
                <a:solidFill>
                  <a:schemeClr val="tx1">
                    <a:lumMod val="75000"/>
                    <a:lumOff val="25000"/>
                  </a:schemeClr>
                </a:solidFill>
                <a:latin typeface="EtihadAltis-Book" charset="0"/>
                <a:ea typeface="EtihadAltis-Book" charset="0"/>
                <a:cs typeface="EtihadAltis-Book" charset="0"/>
              </a:defRPr>
            </a:lvl1pPr>
            <a:lvl2pPr marL="3429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2pPr>
            <a:lvl3pPr marL="6858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3pPr>
            <a:lvl4pPr marL="10287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4pPr>
            <a:lvl5pPr marL="13716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8">
            <a:extLst>
              <a:ext uri="{FF2B5EF4-FFF2-40B4-BE49-F238E27FC236}">
                <a16:creationId xmlns:a16="http://schemas.microsoft.com/office/drawing/2014/main" id="{AFB6F89E-F596-3045-B655-8F4DA1C23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091" y="2621377"/>
            <a:ext cx="3273730" cy="42277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63-758F-F44F-88FB-22E7DB5212C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06091" y="2968997"/>
            <a:ext cx="3273730" cy="245690"/>
          </a:xfrm>
        </p:spPr>
        <p:txBody>
          <a:bodyPr>
            <a:normAutofit/>
          </a:bodyPr>
          <a:lstStyle>
            <a:lvl1pPr marL="0" indent="0">
              <a:buNone/>
              <a:defRPr sz="900" b="0" i="0" cap="all" spc="225" baseline="0">
                <a:solidFill>
                  <a:schemeClr val="bg1"/>
                </a:solidFill>
                <a:latin typeface="Etihad Altis Text" panose="020B0603030000000003" pitchFamily="34" charset="77"/>
                <a:ea typeface="Etihad Altis Text" panose="020B0603030000000003" pitchFamily="34" charset="77"/>
                <a:cs typeface="Etihad Altis Text" panose="020B0603030000000003" pitchFamily="34" charset="77"/>
              </a:defRPr>
            </a:lvl1pPr>
            <a:lvl2pPr marL="3429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2pPr>
            <a:lvl3pPr marL="6858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3pPr>
            <a:lvl4pPr marL="10287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4pPr>
            <a:lvl5pPr marL="13716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6949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B1EBEDC9-EACD-234A-A829-01F90DE25A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47989" y="3325243"/>
            <a:ext cx="2996011" cy="1846539"/>
          </a:xfr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4FE62569-9490-C742-83F9-2686A1F624A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88259" y="3325243"/>
            <a:ext cx="1522737" cy="1846539"/>
          </a:xfr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651AF6E-142D-8A4F-8820-45C8F33C33C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88258" y="0"/>
            <a:ext cx="1522737" cy="2119971"/>
          </a:xfr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42D9A546-F959-8F40-83CC-574CFE7A3D7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88259" y="2150629"/>
            <a:ext cx="2707314" cy="1143956"/>
          </a:xfr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4A84D626-9255-BD49-B3EA-EBF65C35CEE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31413" y="2150629"/>
            <a:ext cx="1812587" cy="1143956"/>
          </a:xfr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4218" y="1383030"/>
            <a:ext cx="3273730" cy="333756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itle 8">
            <a:extLst>
              <a:ext uri="{FF2B5EF4-FFF2-40B4-BE49-F238E27FC236}">
                <a16:creationId xmlns:a16="http://schemas.microsoft.com/office/drawing/2014/main" id="{B36C6AB6-7E9D-E945-B380-EDF911605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18" y="404218"/>
            <a:ext cx="3273730" cy="4227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87CF9C2-1E5B-F245-A4D9-65EE159D52BF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444218" y="751837"/>
            <a:ext cx="3273730" cy="245690"/>
          </a:xfrm>
        </p:spPr>
        <p:txBody>
          <a:bodyPr>
            <a:normAutofit/>
          </a:bodyPr>
          <a:lstStyle>
            <a:lvl1pPr marL="0" indent="0">
              <a:buNone/>
              <a:defRPr sz="900" b="0" i="0" cap="all" spc="225" baseline="0">
                <a:solidFill>
                  <a:schemeClr val="tx2"/>
                </a:solidFill>
                <a:latin typeface="Etihad Altis Text" panose="020B0603030000000003" pitchFamily="34" charset="77"/>
                <a:ea typeface="Etihad Altis Text" panose="020B0603030000000003" pitchFamily="34" charset="77"/>
                <a:cs typeface="Etihad Altis Text" panose="020B0603030000000003" pitchFamily="34" charset="77"/>
              </a:defRPr>
            </a:lvl1pPr>
            <a:lvl2pPr marL="3429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2pPr>
            <a:lvl3pPr marL="6858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3pPr>
            <a:lvl4pPr marL="10287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4pPr>
            <a:lvl5pPr marL="13716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C1751319-EF3A-1A4B-B25A-6C569783C4C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146835" y="0"/>
            <a:ext cx="2997164" cy="2119971"/>
          </a:xfrm>
          <a:custGeom>
            <a:avLst/>
            <a:gdLst>
              <a:gd name="connsiteX0" fmla="*/ 0 w 3996219"/>
              <a:gd name="connsiteY0" fmla="*/ 0 h 2826628"/>
              <a:gd name="connsiteX1" fmla="*/ 2912111 w 3996219"/>
              <a:gd name="connsiteY1" fmla="*/ 0 h 2826628"/>
              <a:gd name="connsiteX2" fmla="*/ 2912111 w 3996219"/>
              <a:gd name="connsiteY2" fmla="*/ 671593 h 2826628"/>
              <a:gd name="connsiteX3" fmla="*/ 3848420 w 3996219"/>
              <a:gd name="connsiteY3" fmla="*/ 671593 h 2826628"/>
              <a:gd name="connsiteX4" fmla="*/ 3848420 w 3996219"/>
              <a:gd name="connsiteY4" fmla="*/ 0 h 2826628"/>
              <a:gd name="connsiteX5" fmla="*/ 3996219 w 3996219"/>
              <a:gd name="connsiteY5" fmla="*/ 0 h 2826628"/>
              <a:gd name="connsiteX6" fmla="*/ 3996219 w 3996219"/>
              <a:gd name="connsiteY6" fmla="*/ 2826628 h 2826628"/>
              <a:gd name="connsiteX7" fmla="*/ 0 w 3996219"/>
              <a:gd name="connsiteY7" fmla="*/ 2826628 h 282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96219" h="2826628">
                <a:moveTo>
                  <a:pt x="0" y="0"/>
                </a:moveTo>
                <a:lnTo>
                  <a:pt x="2912111" y="0"/>
                </a:lnTo>
                <a:lnTo>
                  <a:pt x="2912111" y="671593"/>
                </a:lnTo>
                <a:lnTo>
                  <a:pt x="3848420" y="671593"/>
                </a:lnTo>
                <a:lnTo>
                  <a:pt x="3848420" y="0"/>
                </a:lnTo>
                <a:lnTo>
                  <a:pt x="3996219" y="0"/>
                </a:lnTo>
                <a:lnTo>
                  <a:pt x="3996219" y="2826628"/>
                </a:lnTo>
                <a:lnTo>
                  <a:pt x="0" y="2826628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noAutofit/>
          </a:bodyPr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42680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1" y="1275160"/>
            <a:ext cx="2983985" cy="1690895"/>
          </a:xfr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2" name="Picture Placeholder 10">
            <a:extLst>
              <a:ext uri="{FF2B5EF4-FFF2-40B4-BE49-F238E27FC236}">
                <a16:creationId xmlns:a16="http://schemas.microsoft.com/office/drawing/2014/main" id="{76B51DE5-4050-444B-AEFA-547EA8EBA4A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17037" y="1275160"/>
            <a:ext cx="3743598" cy="1690895"/>
          </a:xfr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3" name="Picture Placeholder 10">
            <a:extLst>
              <a:ext uri="{FF2B5EF4-FFF2-40B4-BE49-F238E27FC236}">
                <a16:creationId xmlns:a16="http://schemas.microsoft.com/office/drawing/2014/main" id="{A2326F66-6A95-0A43-AF3C-125EF8455B5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" y="2997894"/>
            <a:ext cx="1822268" cy="1733649"/>
          </a:xfr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A34B6674-8C4A-D141-982B-049878A828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855322" y="2997893"/>
            <a:ext cx="1881051" cy="1733650"/>
          </a:xfr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612EDDDC-C5C1-3646-BB17-B7567FEEB46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766647" y="2997893"/>
            <a:ext cx="2993988" cy="1733650"/>
          </a:xfr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36D6F427-B057-234A-A34C-29E3DF1C332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790909" y="1275160"/>
            <a:ext cx="2353091" cy="3456383"/>
          </a:xfr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A93358C-1C7E-1248-BA10-6D69602AF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17" y="404218"/>
            <a:ext cx="7400919" cy="422777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2D787D71-526F-EB4B-BDF1-2868CB7B6B1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44217" y="751837"/>
            <a:ext cx="7400919" cy="220751"/>
          </a:xfrm>
        </p:spPr>
        <p:txBody>
          <a:bodyPr>
            <a:normAutofit/>
          </a:bodyPr>
          <a:lstStyle>
            <a:lvl1pPr marL="0" indent="0">
              <a:buNone/>
              <a:defRPr sz="900" b="0" i="0" cap="all" spc="225" baseline="0">
                <a:solidFill>
                  <a:schemeClr val="tx2"/>
                </a:solidFill>
                <a:latin typeface="Etihad Altis Text" panose="020B0603030000000003" pitchFamily="34" charset="77"/>
                <a:ea typeface="Etihad Altis Text" panose="020B0603030000000003" pitchFamily="34" charset="77"/>
                <a:cs typeface="Etihad Altis Text" panose="020B0603030000000003" pitchFamily="34" charset="77"/>
              </a:defRPr>
            </a:lvl1pPr>
            <a:lvl2pPr marL="3429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2pPr>
            <a:lvl3pPr marL="6858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3pPr>
            <a:lvl4pPr marL="10287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4pPr>
            <a:lvl5pPr marL="13716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34965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3A831B-B4D9-914E-ADF3-8AFFD0EAC1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3" name="Title 8">
            <a:extLst>
              <a:ext uri="{FF2B5EF4-FFF2-40B4-BE49-F238E27FC236}">
                <a16:creationId xmlns:a16="http://schemas.microsoft.com/office/drawing/2014/main" id="{6290D5D9-F0CD-9F4E-A5A0-A6F02C58C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946" y="850796"/>
            <a:ext cx="3070825" cy="74415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2EBF38-43C8-7049-B0A4-CF9C6A2A05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58205" y="0"/>
            <a:ext cx="1194103" cy="85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98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/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28759A0-A701-9246-9198-7EC3C52D99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D6D66A31-5690-874D-A560-167F5FA13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308" y="1850214"/>
            <a:ext cx="1200461" cy="232182"/>
          </a:xfrm>
        </p:spPr>
        <p:txBody>
          <a:bodyPr>
            <a:normAutofit/>
          </a:bodyPr>
          <a:lstStyle>
            <a:lvl1pPr marL="0" indent="0">
              <a:buNone/>
              <a:defRPr sz="900" b="0" i="0">
                <a:solidFill>
                  <a:schemeClr val="bg2"/>
                </a:solidFill>
                <a:latin typeface="EtihadAltis-Book" panose="020B0503030000000003" pitchFamily="34" charset="77"/>
                <a:ea typeface="EtihadAltis-Book" panose="020B0503030000000003" pitchFamily="34" charset="77"/>
                <a:cs typeface="EtihadAltis-Book" panose="020B0503030000000003" pitchFamily="34" charset="77"/>
              </a:defRPr>
            </a:lvl1pPr>
            <a:lvl2pPr marL="3429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2pPr>
            <a:lvl3pPr marL="6858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3pPr>
            <a:lvl4pPr marL="10287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4pPr>
            <a:lvl5pPr marL="13716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itle 8">
            <a:extLst>
              <a:ext uri="{FF2B5EF4-FFF2-40B4-BE49-F238E27FC236}">
                <a16:creationId xmlns:a16="http://schemas.microsoft.com/office/drawing/2014/main" id="{6290D5D9-F0CD-9F4E-A5A0-A6F02C58C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946" y="850796"/>
            <a:ext cx="3070825" cy="74415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01ECFD20-5CAB-814F-BB6B-14D3DE29047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918308" y="1571986"/>
            <a:ext cx="3070824" cy="295064"/>
          </a:xfrm>
        </p:spPr>
        <p:txBody>
          <a:bodyPr>
            <a:normAutofit/>
          </a:bodyPr>
          <a:lstStyle>
            <a:lvl1pPr marL="0" indent="0">
              <a:buNone/>
              <a:defRPr sz="1050" b="0" i="0" cap="all" spc="225" baseline="0">
                <a:solidFill>
                  <a:schemeClr val="tx1"/>
                </a:solidFill>
                <a:latin typeface="Etihad Altis Text" panose="020B0603030000000003" pitchFamily="34" charset="77"/>
                <a:ea typeface="Etihad Altis Text" panose="020B0603030000000003" pitchFamily="34" charset="77"/>
                <a:cs typeface="Etihad Altis Text" panose="020B0603030000000003" pitchFamily="34" charset="77"/>
              </a:defRPr>
            </a:lvl1pPr>
            <a:lvl2pPr marL="3429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2pPr>
            <a:lvl3pPr marL="6858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3pPr>
            <a:lvl4pPr marL="10287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4pPr>
            <a:lvl5pPr marL="13716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D0FE91-F73D-F14E-98F9-254585AB31D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58205" y="0"/>
            <a:ext cx="1194103" cy="85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41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9656E6-4D2E-454E-A08B-CBD87D7E903F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10" name="Picture Placeholder 17">
            <a:extLst>
              <a:ext uri="{FF2B5EF4-FFF2-40B4-BE49-F238E27FC236}">
                <a16:creationId xmlns:a16="http://schemas.microsoft.com/office/drawing/2014/main" id="{A95A3328-D715-FB41-BE20-0B165DBC85F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5143500"/>
          </a:xfrm>
          <a:custGeom>
            <a:avLst/>
            <a:gdLst>
              <a:gd name="connsiteX0" fmla="*/ 0 w 12192000"/>
              <a:gd name="connsiteY0" fmla="*/ 0 h 6858000"/>
              <a:gd name="connsiteX1" fmla="*/ 10210940 w 12192000"/>
              <a:gd name="connsiteY1" fmla="*/ 0 h 6858000"/>
              <a:gd name="connsiteX2" fmla="*/ 10210940 w 12192000"/>
              <a:gd name="connsiteY2" fmla="*/ 1142004 h 6858000"/>
              <a:gd name="connsiteX3" fmla="*/ 11803077 w 12192000"/>
              <a:gd name="connsiteY3" fmla="*/ 1142004 h 6858000"/>
              <a:gd name="connsiteX4" fmla="*/ 11803077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0210940" y="0"/>
                </a:lnTo>
                <a:lnTo>
                  <a:pt x="10210940" y="1142004"/>
                </a:lnTo>
                <a:lnTo>
                  <a:pt x="11803077" y="1142004"/>
                </a:lnTo>
                <a:lnTo>
                  <a:pt x="11803077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noAutofit/>
          </a:bodyPr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0048D2-1645-0549-BF38-4588CD583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308" y="1850214"/>
            <a:ext cx="1200461" cy="232182"/>
          </a:xfrm>
        </p:spPr>
        <p:txBody>
          <a:bodyPr>
            <a:normAutofit/>
          </a:bodyPr>
          <a:lstStyle>
            <a:lvl1pPr marL="0" indent="0">
              <a:buNone/>
              <a:defRPr sz="900" b="0" i="0">
                <a:solidFill>
                  <a:schemeClr val="bg2"/>
                </a:solidFill>
                <a:latin typeface="EtihadAltis-Book" panose="020B0503030000000003" pitchFamily="34" charset="77"/>
                <a:ea typeface="EtihadAltis-Book" panose="020B0503030000000003" pitchFamily="34" charset="77"/>
                <a:cs typeface="EtihadAltis-Book" panose="020B0503030000000003" pitchFamily="34" charset="77"/>
              </a:defRPr>
            </a:lvl1pPr>
            <a:lvl2pPr marL="3429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2pPr>
            <a:lvl3pPr marL="6858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3pPr>
            <a:lvl4pPr marL="10287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4pPr>
            <a:lvl5pPr marL="13716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8">
            <a:extLst>
              <a:ext uri="{FF2B5EF4-FFF2-40B4-BE49-F238E27FC236}">
                <a16:creationId xmlns:a16="http://schemas.microsoft.com/office/drawing/2014/main" id="{19AE3E72-E1D5-6D44-AE03-0BB275046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946" y="850796"/>
            <a:ext cx="3070825" cy="74415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B994D34-CA30-5046-9F77-984C9FDBAC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918308" y="1571986"/>
            <a:ext cx="3070824" cy="295064"/>
          </a:xfrm>
        </p:spPr>
        <p:txBody>
          <a:bodyPr>
            <a:normAutofit/>
          </a:bodyPr>
          <a:lstStyle>
            <a:lvl1pPr marL="0" indent="0">
              <a:buNone/>
              <a:defRPr sz="1050" b="0" i="0" cap="all" spc="225" baseline="0">
                <a:solidFill>
                  <a:schemeClr val="tx1"/>
                </a:solidFill>
                <a:latin typeface="Etihad Altis Text" panose="020B0603030000000003" pitchFamily="34" charset="77"/>
                <a:ea typeface="Etihad Altis Text" panose="020B0603030000000003" pitchFamily="34" charset="77"/>
                <a:cs typeface="Etihad Altis Text" panose="020B0603030000000003" pitchFamily="34" charset="77"/>
              </a:defRPr>
            </a:lvl1pPr>
            <a:lvl2pPr marL="3429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2pPr>
            <a:lvl3pPr marL="6858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3pPr>
            <a:lvl4pPr marL="10287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4pPr>
            <a:lvl5pPr marL="13716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2C71EF3-1C09-924F-B5AC-F5CE42DADB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58205" y="0"/>
            <a:ext cx="1194103" cy="85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279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E7405C72-2DB0-CD46-A288-AE1FD78A2F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custGeom>
            <a:avLst/>
            <a:gdLst>
              <a:gd name="connsiteX0" fmla="*/ 0 w 12192000"/>
              <a:gd name="connsiteY0" fmla="*/ 0 h 6858000"/>
              <a:gd name="connsiteX1" fmla="*/ 11107890 w 12192000"/>
              <a:gd name="connsiteY1" fmla="*/ 0 h 6858000"/>
              <a:gd name="connsiteX2" fmla="*/ 11107890 w 12192000"/>
              <a:gd name="connsiteY2" fmla="*/ 671593 h 6858000"/>
              <a:gd name="connsiteX3" fmla="*/ 12044199 w 12192000"/>
              <a:gd name="connsiteY3" fmla="*/ 671593 h 6858000"/>
              <a:gd name="connsiteX4" fmla="*/ 12044199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1107890" y="0"/>
                </a:lnTo>
                <a:lnTo>
                  <a:pt x="11107890" y="671593"/>
                </a:lnTo>
                <a:lnTo>
                  <a:pt x="12044199" y="671593"/>
                </a:lnTo>
                <a:lnTo>
                  <a:pt x="12044199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C0A9720-C963-9241-ADF1-5515EE1DB58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731060"/>
            <a:ext cx="3750469" cy="2082404"/>
          </a:xfrm>
          <a:solidFill>
            <a:schemeClr val="bg1">
              <a:lumMod val="95000"/>
              <a:alpha val="73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69DA7D34-313C-8C4F-841D-1A1111B3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845427"/>
            <a:ext cx="2959332" cy="484419"/>
          </a:xfrm>
          <a:prstGeom prst="rect">
            <a:avLst/>
          </a:prstGeom>
          <a:noFill/>
        </p:spPr>
        <p:txBody>
          <a:bodyPr vert="horz" lIns="0" tIns="360000" rIns="91440" bIns="45720" rtlCol="0" anchor="ctr">
            <a:noAutofit/>
          </a:bodyPr>
          <a:lstStyle>
            <a:lvl1pPr>
              <a:defRPr sz="2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135C95B-0317-044B-9BE4-FB65A8F7B9B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199" y="2417128"/>
            <a:ext cx="2959332" cy="1255221"/>
          </a:xfrm>
          <a:noFill/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0" i="0">
                <a:solidFill>
                  <a:schemeClr val="tx1">
                    <a:lumMod val="75000"/>
                    <a:lumOff val="25000"/>
                  </a:schemeClr>
                </a:solidFill>
                <a:latin typeface="EtihadAltis-Book" charset="0"/>
                <a:ea typeface="EtihadAltis-Book" charset="0"/>
                <a:cs typeface="EtihadAltis-Book" charset="0"/>
              </a:defRPr>
            </a:lvl1pPr>
            <a:lvl2pPr marL="3429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2pPr>
            <a:lvl3pPr marL="6858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3pPr>
            <a:lvl4pPr marL="10287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4pPr>
            <a:lvl5pPr marL="13716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FC14A1-6F84-C04B-A04E-9770E70F08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31476" y="0"/>
            <a:ext cx="702232" cy="50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129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E7405C72-2DB0-CD46-A288-AE1FD78A2F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custGeom>
            <a:avLst/>
            <a:gdLst>
              <a:gd name="connsiteX0" fmla="*/ 0 w 12192000"/>
              <a:gd name="connsiteY0" fmla="*/ 0 h 6858000"/>
              <a:gd name="connsiteX1" fmla="*/ 11107890 w 12192000"/>
              <a:gd name="connsiteY1" fmla="*/ 0 h 6858000"/>
              <a:gd name="connsiteX2" fmla="*/ 11107890 w 12192000"/>
              <a:gd name="connsiteY2" fmla="*/ 671593 h 6858000"/>
              <a:gd name="connsiteX3" fmla="*/ 12044199 w 12192000"/>
              <a:gd name="connsiteY3" fmla="*/ 671593 h 6858000"/>
              <a:gd name="connsiteX4" fmla="*/ 12044199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1107890" y="0"/>
                </a:lnTo>
                <a:lnTo>
                  <a:pt x="11107890" y="671593"/>
                </a:lnTo>
                <a:lnTo>
                  <a:pt x="12044199" y="671593"/>
                </a:lnTo>
                <a:lnTo>
                  <a:pt x="12044199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C0A9720-C963-9241-ADF1-5515EE1DB58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731060"/>
            <a:ext cx="3750469" cy="2082404"/>
          </a:xfrm>
          <a:solidFill>
            <a:schemeClr val="tx1">
              <a:alpha val="73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69DA7D34-313C-8C4F-841D-1A1111B3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845427"/>
            <a:ext cx="2959332" cy="484419"/>
          </a:xfrm>
          <a:prstGeom prst="rect">
            <a:avLst/>
          </a:prstGeom>
          <a:noFill/>
        </p:spPr>
        <p:txBody>
          <a:bodyPr vert="horz" lIns="0" tIns="360000" rIns="91440" bIns="45720" rtlCol="0" anchor="ctr">
            <a:noAutofit/>
          </a:bodyPr>
          <a:lstStyle>
            <a:lvl1pPr>
              <a:defRPr sz="21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135C95B-0317-044B-9BE4-FB65A8F7B9B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199" y="2417128"/>
            <a:ext cx="2959332" cy="1233098"/>
          </a:xfrm>
          <a:noFill/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0" i="0">
                <a:solidFill>
                  <a:schemeClr val="bg2"/>
                </a:solidFill>
                <a:latin typeface="EtihadAltis-Book" charset="0"/>
                <a:ea typeface="EtihadAltis-Book" charset="0"/>
                <a:cs typeface="EtihadAltis-Book" charset="0"/>
              </a:defRPr>
            </a:lvl1pPr>
            <a:lvl2pPr marL="3429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2pPr>
            <a:lvl3pPr marL="6858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3pPr>
            <a:lvl4pPr marL="10287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4pPr>
            <a:lvl5pPr marL="13716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F19F28-B0E0-1F44-A406-1607070955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31476" y="0"/>
            <a:ext cx="702232" cy="50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F9A480-9483-B149-9F00-67D2444AE5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9144000" cy="5143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2B12A05-4235-104F-A952-E97D98FCB9A3}"/>
              </a:ext>
            </a:extLst>
          </p:cNvPr>
          <p:cNvSpPr/>
          <p:nvPr userDrawn="1"/>
        </p:nvSpPr>
        <p:spPr>
          <a:xfrm>
            <a:off x="0" y="1"/>
            <a:ext cx="9144000" cy="5143501"/>
          </a:xfrm>
          <a:prstGeom prst="rect">
            <a:avLst/>
          </a:prstGeom>
          <a:solidFill>
            <a:schemeClr val="tx1">
              <a:lumMod val="65000"/>
              <a:lumOff val="3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19820D60-C95E-AE42-879F-4F2B10AFF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822" y="1113234"/>
            <a:ext cx="7400919" cy="42277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3A6FE8C-586C-E848-9492-0BE693166D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00822" y="1449418"/>
            <a:ext cx="7400919" cy="220751"/>
          </a:xfrm>
        </p:spPr>
        <p:txBody>
          <a:bodyPr>
            <a:normAutofit/>
          </a:bodyPr>
          <a:lstStyle>
            <a:lvl1pPr marL="0" indent="0">
              <a:buNone/>
              <a:defRPr sz="1050" b="0" i="0" cap="all" spc="225" baseline="0">
                <a:solidFill>
                  <a:schemeClr val="bg1"/>
                </a:solidFill>
                <a:latin typeface="Etihad Altis Text" panose="020B0603030000000003" pitchFamily="34" charset="77"/>
                <a:ea typeface="Etihad Altis Text" panose="020B0603030000000003" pitchFamily="34" charset="77"/>
                <a:cs typeface="Etihad Altis Text" panose="020B0603030000000003" pitchFamily="34" charset="77"/>
              </a:defRPr>
            </a:lvl1pPr>
            <a:lvl2pPr marL="3429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2pPr>
            <a:lvl3pPr marL="6858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3pPr>
            <a:lvl4pPr marL="10287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4pPr>
            <a:lvl5pPr marL="13716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9020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60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B22BBC7-6981-7A41-906C-1B702669AE9C}"/>
              </a:ext>
            </a:extLst>
          </p:cNvPr>
          <p:cNvSpPr/>
          <p:nvPr userDrawn="1"/>
        </p:nvSpPr>
        <p:spPr>
          <a:xfrm>
            <a:off x="-24587" y="0"/>
            <a:ext cx="9171385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320C0C-A462-F54B-9408-73BEE00CE5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31476" y="0"/>
            <a:ext cx="702232" cy="50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976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CF7510AA-D6D6-FB4B-A36D-A1E123F46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218" y="1380461"/>
            <a:ext cx="8250747" cy="3263504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683AD34E-D2D3-FB4C-846C-379D11B7A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17" y="404218"/>
            <a:ext cx="7400919" cy="4227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C3A93A-CF38-F24D-B6CC-77AD1505E96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44217" y="751837"/>
            <a:ext cx="7400919" cy="220751"/>
          </a:xfrm>
        </p:spPr>
        <p:txBody>
          <a:bodyPr>
            <a:normAutofit/>
          </a:bodyPr>
          <a:lstStyle>
            <a:lvl1pPr marL="0" indent="0">
              <a:buNone/>
              <a:defRPr sz="900" b="0" i="0" cap="all" spc="225" baseline="0">
                <a:solidFill>
                  <a:schemeClr val="tx2"/>
                </a:solidFill>
                <a:latin typeface="Etihad Altis Text" panose="020B0603030000000003" pitchFamily="34" charset="77"/>
                <a:ea typeface="Etihad Altis Text" panose="020B0603030000000003" pitchFamily="34" charset="77"/>
                <a:cs typeface="Etihad Altis Text" panose="020B0603030000000003" pitchFamily="34" charset="77"/>
              </a:defRPr>
            </a:lvl1pPr>
            <a:lvl2pPr marL="3429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2pPr>
            <a:lvl3pPr marL="6858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3pPr>
            <a:lvl4pPr marL="10287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4pPr>
            <a:lvl5pPr marL="13716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981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C990EBE-3BCB-984C-86E1-8DA32BC74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217" y="1369219"/>
            <a:ext cx="8259252" cy="3263504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48D5E0-4BF0-C948-A8CC-44EB5502C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17" y="404218"/>
            <a:ext cx="7400919" cy="422777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DE9CEB-EB01-2129-8CDF-CB540440CC2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586" y="183707"/>
            <a:ext cx="19431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861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0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68" r:id="rId1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b="0" i="0" kern="1200" cap="all" baseline="0">
          <a:solidFill>
            <a:schemeClr val="tx1">
              <a:lumMod val="65000"/>
              <a:lumOff val="35000"/>
            </a:schemeClr>
          </a:solidFill>
          <a:latin typeface="EtihadAltis-Book" panose="020B0503030000000003" pitchFamily="34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b="0" i="0" kern="1200">
          <a:solidFill>
            <a:schemeClr val="tx1">
              <a:lumMod val="65000"/>
              <a:lumOff val="35000"/>
            </a:schemeClr>
          </a:solidFill>
          <a:latin typeface="EtihadAltis-Book" panose="020B0503030000000003" pitchFamily="34" charset="7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b="0" i="0" kern="1200">
          <a:solidFill>
            <a:schemeClr val="tx1">
              <a:lumMod val="65000"/>
              <a:lumOff val="35000"/>
            </a:schemeClr>
          </a:solidFill>
          <a:latin typeface="EtihadAltis-Book" panose="020B0503030000000003" pitchFamily="34" charset="77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b="0" i="0" kern="1200">
          <a:solidFill>
            <a:schemeClr val="tx1">
              <a:lumMod val="65000"/>
              <a:lumOff val="35000"/>
            </a:schemeClr>
          </a:solidFill>
          <a:latin typeface="EtihadAltis-Book" panose="020B0503030000000003" pitchFamily="34" charset="77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b="0" i="0" kern="1200">
          <a:solidFill>
            <a:schemeClr val="tx1">
              <a:lumMod val="65000"/>
              <a:lumOff val="35000"/>
            </a:schemeClr>
          </a:solidFill>
          <a:latin typeface="EtihadAltis-Book" panose="020B0503030000000003" pitchFamily="34" charset="77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b="0" i="0" kern="1200">
          <a:solidFill>
            <a:schemeClr val="tx1">
              <a:lumMod val="65000"/>
              <a:lumOff val="35000"/>
            </a:schemeClr>
          </a:solidFill>
          <a:latin typeface="EtihadAltis-Book" panose="020B0503030000000003" pitchFamily="34" charset="77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3E11A4-43F1-8048-9468-886175484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38" y="0"/>
            <a:ext cx="7400919" cy="422777"/>
          </a:xfrm>
        </p:spPr>
        <p:txBody>
          <a:bodyPr>
            <a:noAutofit/>
          </a:bodyPr>
          <a:lstStyle/>
          <a:p>
            <a:r>
              <a:rPr lang="en-US" dirty="0"/>
              <a:t>Migration of the solution </a:t>
            </a:r>
            <a:r>
              <a:rPr lang="en-US" dirty="0" err="1"/>
              <a:t>oneID</a:t>
            </a:r>
            <a:r>
              <a:rPr lang="en-US" dirty="0"/>
              <a:t> to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0DEE79-74A7-614F-9864-07826768A9C5}"/>
              </a:ext>
            </a:extLst>
          </p:cNvPr>
          <p:cNvSpPr/>
          <p:nvPr/>
        </p:nvSpPr>
        <p:spPr>
          <a:xfrm>
            <a:off x="464269" y="-19878"/>
            <a:ext cx="353037" cy="3747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Etihad Altis Medium" panose="020B0603030000000003" pitchFamily="34" charset="77"/>
              </a:rPr>
              <a:t>81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52479E-5F27-7CC6-2A73-C017B0A984A4}"/>
              </a:ext>
            </a:extLst>
          </p:cNvPr>
          <p:cNvSpPr txBox="1"/>
          <p:nvPr/>
        </p:nvSpPr>
        <p:spPr>
          <a:xfrm>
            <a:off x="464269" y="1208494"/>
            <a:ext cx="6713034" cy="3208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Selecting the Cloud Architecture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Decide on a cloud architecture (public, private, hybrid, or multi-cloud) based on the organization’s needs and compliance requirements.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Determine the type of cloud service model (IaaS, PaaS, SaaS) that best fits the analytics and reporting needs.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Data Migration Strategy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Plan the data migration process, including data cleansing, transformation, and transfer.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Use data migration tools provided by cloud providers or third-party tools to facilitate a smooth transition.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Consider data privacy and security regulations during data transfer to ensure compliance.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Infrastructure Setup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Set up the cloud infrastructure, including compute resources, storage, and networking, according to the planned architecture.</a:t>
            </a:r>
          </a:p>
        </p:txBody>
      </p:sp>
    </p:spTree>
    <p:extLst>
      <p:ext uri="{BB962C8B-B14F-4D97-AF65-F5344CB8AC3E}">
        <p14:creationId xmlns:p14="http://schemas.microsoft.com/office/powerpoint/2010/main" val="428418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AEB3BC-4357-17A6-BE6F-E7B191307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1. Define the Business Objectives: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Understand the drivers for migration (cost savings, agility, scalability, etc.).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Define clear business objectives and expected benefits.</a:t>
            </a: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2. Select the Cloud Environment: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Choose between public, private, or hybrid cloud based on the business needs.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Select the cloud provider(s) (e.g., AWS, Azure, Google Cloud Platform).</a:t>
            </a: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3. Assess the Current Environment: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Perform a thorough assessment of the existing infrastructure, applications, and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Classify applications and data based on complexity, dependency, and cloud readiness.</a:t>
            </a: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4. Plan the Migration: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Develop a detailed migration plan, including timelines and milestones.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Prioritize what to migrate based on business value and technical complexity.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Choose a migration strategy (e.g., Rehost, Refactor, Rearchitect).</a:t>
            </a: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5. Ensure Compliance and Security: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Map out compliance requirements (e.g., GDPR, HIPAA).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Define security posture, identity management, and access controls.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7698A8-1098-A359-FB90-9AC4B86B3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OneID</a:t>
            </a:r>
            <a:r>
              <a:rPr lang="en-US" dirty="0"/>
              <a:t> cloud </a:t>
            </a:r>
            <a:r>
              <a:rPr lang="en-US" dirty="0" err="1"/>
              <a:t>SElection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18916B-869A-79B3-BC16-7008497E99D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14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TIHAD ENHANCED 2020">
      <a:dk1>
        <a:srgbClr val="000000"/>
      </a:dk1>
      <a:lt1>
        <a:srgbClr val="FFFFFF"/>
      </a:lt1>
      <a:dk2>
        <a:srgbClr val="BD8B13"/>
      </a:dk2>
      <a:lt2>
        <a:srgbClr val="FFFFFF"/>
      </a:lt2>
      <a:accent1>
        <a:srgbClr val="FFC72A"/>
      </a:accent1>
      <a:accent2>
        <a:srgbClr val="6997D3"/>
      </a:accent2>
      <a:accent3>
        <a:srgbClr val="F68D38"/>
      </a:accent3>
      <a:accent4>
        <a:srgbClr val="DB414C"/>
      </a:accent4>
      <a:accent5>
        <a:srgbClr val="803235"/>
      </a:accent5>
      <a:accent6>
        <a:srgbClr val="D3CEBF"/>
      </a:accent6>
      <a:hlink>
        <a:srgbClr val="0432FF"/>
      </a:hlink>
      <a:folHlink>
        <a:srgbClr val="DA413A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alpha val="6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lnSpc>
            <a:spcPts val="3440"/>
          </a:lnSpc>
          <a:defRPr sz="2800">
            <a:solidFill>
              <a:schemeClr val="tx1">
                <a:lumMod val="65000"/>
                <a:lumOff val="35000"/>
              </a:schemeClr>
            </a:solidFill>
            <a:latin typeface="EtihadAltis-Book" panose="020B0503030000000003" pitchFamily="34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AG_PPT_Template_2020_ENGLISH.potx [Read-Only]" id="{E8235543-B50B-4B75-B19A-9D51C0BF8F78}" vid="{4DD9CBFA-6E81-43F4-9892-607BA0622D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DEA69D4C10D14B90C2CF3EEEEC8BF5" ma:contentTypeVersion="16" ma:contentTypeDescription="Create a new document." ma:contentTypeScope="" ma:versionID="82ee953a00a9a40002f688c9d32bf3f0">
  <xsd:schema xmlns:xsd="http://www.w3.org/2001/XMLSchema" xmlns:xs="http://www.w3.org/2001/XMLSchema" xmlns:p="http://schemas.microsoft.com/office/2006/metadata/properties" xmlns:ns2="e917e966-a8c8-4968-9231-654467319e11" xmlns:ns3="093efd45-9a05-47c0-9162-c0e3415c555e" targetNamespace="http://schemas.microsoft.com/office/2006/metadata/properties" ma:root="true" ma:fieldsID="93039f6fa8e80b1b382d3fd98a2560cb" ns2:_="" ns3:_="">
    <xsd:import namespace="e917e966-a8c8-4968-9231-654467319e11"/>
    <xsd:import namespace="093efd45-9a05-47c0-9162-c0e3415c555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17e966-a8c8-4968-9231-654467319e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8f184122-ba35-40b1-9a2a-69968ec9b4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3efd45-9a05-47c0-9162-c0e3415c555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2706691d-c1ca-41c0-a2d5-3c2adcfe56da}" ma:internalName="TaxCatchAll" ma:showField="CatchAllData" ma:web="093efd45-9a05-47c0-9162-c0e3415c555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93efd45-9a05-47c0-9162-c0e3415c555e" xsi:nil="true"/>
    <lcf76f155ced4ddcb4097134ff3c332f xmlns="e917e966-a8c8-4968-9231-654467319e11">
      <Terms xmlns="http://schemas.microsoft.com/office/infopath/2007/PartnerControls"/>
    </lcf76f155ced4ddcb4097134ff3c332f>
    <SharedWithUsers xmlns="093efd45-9a05-47c0-9162-c0e3415c555e">
      <UserInfo>
        <DisplayName>Sharina Nazeer</DisplayName>
        <AccountId>309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B18902C-4963-4431-ADED-60B954AA1979}">
  <ds:schemaRefs>
    <ds:schemaRef ds:uri="093efd45-9a05-47c0-9162-c0e3415c555e"/>
    <ds:schemaRef ds:uri="e917e966-a8c8-4968-9231-654467319e1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48FBCF2-E836-47B8-AB43-7871B6704F6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1D75C8-D88B-4F17-B4C6-E3F888E69FF5}">
  <ds:schemaRefs>
    <ds:schemaRef ds:uri="http://purl.org/dc/terms/"/>
    <ds:schemaRef ds:uri="093efd45-9a05-47c0-9162-c0e3415c555e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e917e966-a8c8-4968-9231-654467319e1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EY-Airways_PPT_Template_2022_ReBrand_ENGLISH</Template>
  <TotalTime>4</TotalTime>
  <Words>316</Words>
  <Application>Microsoft Office PowerPoint</Application>
  <PresentationFormat>On-screen Show (16:9)</PresentationFormat>
  <Paragraphs>29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Etihad Altis Medium</vt:lpstr>
      <vt:lpstr>Etihad Altis Text</vt:lpstr>
      <vt:lpstr>EtihadAltis-Book</vt:lpstr>
      <vt:lpstr>EtihadAltis-Light</vt:lpstr>
      <vt:lpstr>Söhne</vt:lpstr>
      <vt:lpstr>Office Theme</vt:lpstr>
      <vt:lpstr>Migration of the solution oneID to Cloud</vt:lpstr>
      <vt:lpstr>OneID cloud SElection</vt:lpstr>
    </vt:vector>
  </TitlesOfParts>
  <Company>EAG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Saeed Al Hajri</dc:creator>
  <cp:lastModifiedBy>ASH</cp:lastModifiedBy>
  <cp:revision>8</cp:revision>
  <cp:lastPrinted>2021-09-23T08:32:13Z</cp:lastPrinted>
  <dcterms:created xsi:type="dcterms:W3CDTF">2022-06-07T09:46:32Z</dcterms:created>
  <dcterms:modified xsi:type="dcterms:W3CDTF">2024-03-17T23:58:53Z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0x010100F8DEA69D4C10D14B90C2CF3EEEEC8BF5</vt:lpwstr>
  </property>
  <property fmtid="{D5CDD505-2E9C-101B-9397-08002B2CF9AE}" pid="3" name="MediaServiceImageTags">
    <vt:lpwstr/>
  </property>
</Properties>
</file>