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25316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382" autoAdjust="0"/>
  </p:normalViewPr>
  <p:slideViewPr>
    <p:cSldViewPr snapToGrid="0">
      <p:cViewPr varScale="1">
        <p:scale>
          <a:sx n="81" d="100"/>
          <a:sy n="81" d="100"/>
        </p:scale>
        <p:origin x="12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107A-39C8-4BA9-B3B1-E4376A9B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8459D-3CE9-44C0-BA78-A8E0466AA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043F-8819-488A-BB3F-886DF5A8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E9D2-97EA-4300-B32B-977DADC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AA9F-FC80-49C8-9990-3BEBF4CF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3B7-0D6A-407E-8A4E-85EEC822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6C7D5-6725-448C-BF5F-1CDFDE47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C111-C102-4AB7-A25F-956EBED7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D3C4-3EED-42CE-AF41-5D1FFA31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504-56ED-49E4-9BD4-DB142481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0B94B-7F5B-4145-817B-E8B86BD7E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C9AFD-579A-4CAE-B658-67DE99722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623F-0774-480A-9DA9-64829395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0BC6-22C5-4519-A510-3284DCAA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45B6-F96C-4178-BD8A-4DB0832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840615"/>
            <a:ext cx="1100099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9144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828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11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27A-CD3B-468F-8B83-DE095D2B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D395-8A7B-4933-A95E-D3562E2F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A9CC-4A69-4502-8B4F-1F01C955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D9CA-7A48-48B4-84B0-CE975E3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E0B0-2964-4C49-98E2-E04F389E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0753-EF15-47B5-A5DE-BC6CD544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EA2D-434B-47DB-9323-C1F3A5C0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0AF8-9A7D-4C77-ADF8-5D8B0C2E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8C5A-B3E7-4986-91EB-B1FE6EFB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B33C-AE46-4AC6-B9FE-1B3ACA07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A6AF-8665-46E2-88F7-E93A2FE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9DFA-4DB2-467D-B9BB-E7D9D412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06A0-691F-4462-92EE-A7EF72F2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2C301-2EBF-4AF4-A509-4A4509BD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5E1A-6BD2-453D-86BB-B37A310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CCCB-EFA8-4A0A-8EDF-08742862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0902-2546-422D-83C5-569CAEF8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4AB9-716C-4870-B9C3-98D269AD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B4C87-43A8-4385-A6C1-AEB865FA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1F68F-BD39-4834-A873-46C6C0896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A916-05C3-4BCF-9233-C887D26E6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FDAAF-2E9E-41AE-8880-3D060E3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8E4F1-9BB6-4365-9C3F-EEA6CE07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E534-BE88-473E-A1D4-D75A2F96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268D-7BE7-4D9E-90BC-52F98E1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FD45A-84F0-4F33-B7C4-CD9CBCA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B1466-56ED-4552-B84D-D5F7E2F2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EE4F-7467-4616-B9C9-E93B5EF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6007-ADC4-4A3A-8052-3B322A3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79E6-E14C-4071-AE90-A1869C4D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A63A-BDF5-4932-8010-F4EF9586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107B-7184-4752-8763-E8BF3CBB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ACA8-56A4-4AC6-8119-ABDC481E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7256-C738-49E7-94EB-FCF51E1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E36FE-47C8-40A8-911F-1B0EA2E0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C733-2ACE-48A2-AFDE-04D9F012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2FF1-30E0-478F-B272-E1C91921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0B35-12A0-43F2-B878-75B5C0F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8787E-A09B-4EA9-AC9A-9712C250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B4AF9-DA27-4E12-9735-D6F4A568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61E-D0B4-4F5C-87F0-35E9736D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2F5FB-456D-44B8-99FD-0BD0BCF0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2191-0504-4663-9229-93C4C103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A4F9D-525E-4BC2-81B5-4BF1E10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629F-85AB-411C-BA36-8F26157B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BAB6-3124-4772-8FE7-06A358F2C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171-08A6-4C64-B209-352776D30E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83E8-D388-45C0-9FF0-8F2153333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52E3-5981-4FE4-A14A-5ABBA56DA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29E42-CBB5-BF49-AE85-B05C5003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69" y="670494"/>
            <a:ext cx="11765888" cy="1062689"/>
          </a:xfrm>
        </p:spPr>
        <p:txBody>
          <a:bodyPr>
            <a:noAutofit/>
          </a:bodyPr>
          <a:lstStyle/>
          <a:p>
            <a:r>
              <a:rPr lang="en-US" dirty="0"/>
              <a:t>Roadmap 2024- </a:t>
            </a:r>
            <a:r>
              <a:rPr lang="en-US" dirty="0" err="1"/>
              <a:t>OneID</a:t>
            </a:r>
            <a:r>
              <a:rPr lang="en-US" dirty="0"/>
              <a:t>-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digitalization of admissibility</a:t>
            </a:r>
            <a:r>
              <a:rPr lang="en-US" sz="4000" dirty="0"/>
              <a:t> </a:t>
            </a:r>
          </a:p>
        </p:txBody>
      </p:sp>
      <p:sp>
        <p:nvSpPr>
          <p:cNvPr id="25" name="Chevron 3">
            <a:extLst>
              <a:ext uri="{FF2B5EF4-FFF2-40B4-BE49-F238E27FC236}">
                <a16:creationId xmlns:a16="http://schemas.microsoft.com/office/drawing/2014/main" id="{03D81F30-3B99-B448-9470-CE156C03F25F}"/>
              </a:ext>
            </a:extLst>
          </p:cNvPr>
          <p:cNvSpPr/>
          <p:nvPr/>
        </p:nvSpPr>
        <p:spPr>
          <a:xfrm>
            <a:off x="3301297" y="2151632"/>
            <a:ext cx="3287763" cy="880445"/>
          </a:xfrm>
          <a:prstGeom prst="chevron">
            <a:avLst>
              <a:gd name="adj" fmla="val 32323"/>
            </a:avLst>
          </a:prstGeom>
          <a:solidFill>
            <a:schemeClr val="accent2"/>
          </a:solidFill>
          <a:ln w="38100" cap="flat" cmpd="sng" algn="ctr">
            <a:noFill/>
            <a:prstDash val="solid"/>
          </a:ln>
          <a:effectLst/>
        </p:spPr>
        <p:txBody>
          <a:bodyPr lIns="503999" tIns="72000" rIns="72000" bIns="36000" rtlCol="0" anchor="ctr"/>
          <a:lstStyle/>
          <a:p>
            <a:r>
              <a:rPr lang="en-US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Q2 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Technology Assessment and Selection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4" name="Chevron 3">
            <a:extLst>
              <a:ext uri="{FF2B5EF4-FFF2-40B4-BE49-F238E27FC236}">
                <a16:creationId xmlns:a16="http://schemas.microsoft.com/office/drawing/2014/main" id="{CAAB916F-B7AB-4A4A-9C0C-D1F26C4C8F6F}"/>
              </a:ext>
            </a:extLst>
          </p:cNvPr>
          <p:cNvSpPr/>
          <p:nvPr/>
        </p:nvSpPr>
        <p:spPr>
          <a:xfrm>
            <a:off x="365169" y="2151632"/>
            <a:ext cx="3218474" cy="880445"/>
          </a:xfrm>
          <a:prstGeom prst="chevron">
            <a:avLst>
              <a:gd name="adj" fmla="val 32323"/>
            </a:avLst>
          </a:prstGeom>
          <a:solidFill>
            <a:schemeClr val="accent6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180000" tIns="72000" rIns="72000" bIns="36000"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Q1 </a:t>
            </a:r>
          </a:p>
          <a:p>
            <a:pPr lvl="0"/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Preparation Phase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29380-4B86-C14C-A8B9-4423B1FEB9A1}"/>
              </a:ext>
            </a:extLst>
          </p:cNvPr>
          <p:cNvSpPr/>
          <p:nvPr/>
        </p:nvSpPr>
        <p:spPr>
          <a:xfrm>
            <a:off x="-13213" y="2151632"/>
            <a:ext cx="795225" cy="8804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3">
            <a:extLst>
              <a:ext uri="{FF2B5EF4-FFF2-40B4-BE49-F238E27FC236}">
                <a16:creationId xmlns:a16="http://schemas.microsoft.com/office/drawing/2014/main" id="{7F6BFC56-C14D-494D-A332-3FB49FBCEF5F}"/>
              </a:ext>
            </a:extLst>
          </p:cNvPr>
          <p:cNvSpPr/>
          <p:nvPr/>
        </p:nvSpPr>
        <p:spPr>
          <a:xfrm>
            <a:off x="9012068" y="2151633"/>
            <a:ext cx="3179932" cy="880444"/>
          </a:xfrm>
          <a:prstGeom prst="chevron">
            <a:avLst>
              <a:gd name="adj" fmla="val 32323"/>
            </a:avLst>
          </a:prstGeom>
          <a:solidFill>
            <a:schemeClr val="tx2"/>
          </a:solidFill>
          <a:ln w="38100" cap="flat" cmpd="sng" algn="ctr">
            <a:noFill/>
            <a:prstDash val="solid"/>
          </a:ln>
          <a:effectLst/>
        </p:spPr>
        <p:txBody>
          <a:bodyPr lIns="288000" tIns="72000" rIns="72000" bIns="36000" rtlCol="0" anchor="ctr"/>
          <a:lstStyle/>
          <a:p>
            <a:pPr lvl="0">
              <a:lnSpc>
                <a:spcPts val="152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Q4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Long-Term Strategy and Innovation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" name="Chevron 3">
            <a:extLst>
              <a:ext uri="{FF2B5EF4-FFF2-40B4-BE49-F238E27FC236}">
                <a16:creationId xmlns:a16="http://schemas.microsoft.com/office/drawing/2014/main" id="{853CA410-4B38-4F11-209B-903130CFC02B}"/>
              </a:ext>
            </a:extLst>
          </p:cNvPr>
          <p:cNvSpPr/>
          <p:nvPr/>
        </p:nvSpPr>
        <p:spPr>
          <a:xfrm>
            <a:off x="6102927" y="2151632"/>
            <a:ext cx="3218474" cy="880445"/>
          </a:xfrm>
          <a:prstGeom prst="chevron">
            <a:avLst>
              <a:gd name="adj" fmla="val 32323"/>
            </a:avLst>
          </a:prstGeom>
          <a:solidFill>
            <a:schemeClr val="accent3">
              <a:lumMod val="5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396000" tIns="72000" rIns="72000" bIns="36000" rtlCol="0" anchor="ctr"/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Q3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Pilot and Testing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B3EBA-536F-1C85-6D2E-9EE54C777CCE}"/>
              </a:ext>
            </a:extLst>
          </p:cNvPr>
          <p:cNvSpPr/>
          <p:nvPr/>
        </p:nvSpPr>
        <p:spPr>
          <a:xfrm>
            <a:off x="96578" y="3129486"/>
            <a:ext cx="2873813" cy="2053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Assessment and Inventory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: Conduct an inventory of current analytics and reporting capabilities, data sources, and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Goal Setting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: Define specific objectives for the cloud migration, including performance, scalability, and cost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53B3F"/>
              </a:solidFill>
              <a:latin typeface="EtihadAltis-Book" panose="020B0503030000000003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2E08F3-448C-4713-A3EE-DE58A63B4AC6}"/>
              </a:ext>
            </a:extLst>
          </p:cNvPr>
          <p:cNvSpPr/>
          <p:nvPr/>
        </p:nvSpPr>
        <p:spPr>
          <a:xfrm>
            <a:off x="3400480" y="3114191"/>
            <a:ext cx="2499845" cy="2084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200" b="1" dirty="0">
                <a:solidFill>
                  <a:srgbClr val="453B3F"/>
                </a:solidFill>
                <a:latin typeface="EtihadAltis-Book" panose="020B0503030000000003"/>
                <a:cs typeface="Calibri" panose="020F0502020204030204" pitchFamily="34" charset="0"/>
              </a:rPr>
              <a:t>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Technology Assessment and Selection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Evaluate and select the appropriate technology platforms for the digital identity wallet and the integration with airline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Choose platforms that support secure and efficient management of VCs.</a:t>
            </a:r>
          </a:p>
          <a:p>
            <a:endParaRPr lang="en-US" sz="1200" b="1" dirty="0">
              <a:solidFill>
                <a:srgbClr val="453B3F"/>
              </a:solidFill>
              <a:latin typeface="EtihadAltis-Book" panose="020B0503030000000003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8B6731-0402-4727-9B41-3E28FE7B530D}"/>
              </a:ext>
            </a:extLst>
          </p:cNvPr>
          <p:cNvSpPr/>
          <p:nvPr/>
        </p:nvSpPr>
        <p:spPr>
          <a:xfrm>
            <a:off x="9201461" y="3016052"/>
            <a:ext cx="2760689" cy="214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Long-Term Strategy and Innovation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Develop a long-term strategy to incorporate emerging technologies, such as blockchain and biometrics, to further enhance the digital admissibility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Stay updated with industry trends and adjust the roadmap as necessary to incorporate new innovations and improvements.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53B3F"/>
              </a:solidFill>
              <a:latin typeface="EtihadAltis-Book" panose="020B0503030000000003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85EFB-8AE2-4A9A-91F7-E42B64BE7BF2}"/>
              </a:ext>
            </a:extLst>
          </p:cNvPr>
          <p:cNvSpPr/>
          <p:nvPr/>
        </p:nvSpPr>
        <p:spPr>
          <a:xfrm>
            <a:off x="6130175" y="3043839"/>
            <a:ext cx="2760689" cy="213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Pilot and Testing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Conduct a pilot project with a select group of passengers to test the functionality and efficiency of the digital identity wallet in the check-in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Refine the system based on feedback and test results.</a:t>
            </a:r>
          </a:p>
          <a:p>
            <a:r>
              <a:rPr lang="en-US" sz="1200" b="1" dirty="0">
                <a:solidFill>
                  <a:srgbClr val="453B3F"/>
                </a:solidFill>
                <a:latin typeface="EtihadAltis-Book" panose="020B0503030000000003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31289-F951-4286-A694-C778382F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48" y="5250730"/>
            <a:ext cx="2713857" cy="1431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5D712-1691-486B-8A0D-D20A1B9C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39" y="5198728"/>
            <a:ext cx="2760689" cy="1477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21053-5316-4256-AB46-A77C7C1B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88" y="5198728"/>
            <a:ext cx="2530837" cy="15193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3A6A1-0B40-4FDA-A07E-53823A359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6" y="5183434"/>
            <a:ext cx="2873813" cy="15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Etihad Altis Text</vt:lpstr>
      <vt:lpstr>EtihadAltis-Book</vt:lpstr>
      <vt:lpstr>Söhne</vt:lpstr>
      <vt:lpstr>Office Theme</vt:lpstr>
      <vt:lpstr>Roadmap 2024- OneID- digitalization of admissibility </vt:lpstr>
    </vt:vector>
  </TitlesOfParts>
  <Company>Etihad Aviation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2023- DIH/Automation/ML/AI</dc:title>
  <dc:creator>Ashish Khudasia Sharma</dc:creator>
  <cp:lastModifiedBy>ASH</cp:lastModifiedBy>
  <cp:revision>4</cp:revision>
  <dcterms:created xsi:type="dcterms:W3CDTF">2022-09-19T06:03:11Z</dcterms:created>
  <dcterms:modified xsi:type="dcterms:W3CDTF">2024-03-17T23:19:11Z</dcterms:modified>
</cp:coreProperties>
</file>