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0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287" userDrawn="1">
          <p15:clr>
            <a:srgbClr val="A4A3A4"/>
          </p15:clr>
        </p15:guide>
        <p15:guide id="6" orient="horz" pos="391" userDrawn="1">
          <p15:clr>
            <a:srgbClr val="A4A3A4"/>
          </p15:clr>
        </p15:guide>
        <p15:guide id="7" pos="937" userDrawn="1">
          <p15:clr>
            <a:srgbClr val="A4A3A4"/>
          </p15:clr>
        </p15:guide>
        <p15:guide id="8" pos="6743" userDrawn="1">
          <p15:clr>
            <a:srgbClr val="A4A3A4"/>
          </p15:clr>
        </p15:guide>
        <p15:guide id="10" orient="horz" pos="958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798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256" autoAdjust="0"/>
  </p:normalViewPr>
  <p:slideViewPr>
    <p:cSldViewPr snapToGrid="0" showGuides="1">
      <p:cViewPr varScale="1">
        <p:scale>
          <a:sx n="86" d="100"/>
          <a:sy n="86" d="100"/>
        </p:scale>
        <p:origin x="1032" y="67"/>
      </p:cViewPr>
      <p:guideLst>
        <p:guide orient="horz" pos="3725"/>
        <p:guide pos="3840"/>
        <p:guide pos="370"/>
        <p:guide pos="7287"/>
        <p:guide orient="horz" pos="391"/>
        <p:guide pos="937"/>
        <p:guide pos="6743"/>
        <p:guide orient="horz" pos="958"/>
        <p:guide orient="horz" pos="7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0820D-F20E-BF4D-922C-DD94DB756132}" type="datetimeFigureOut">
              <a:rPr lang="en-US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4EEA1-C6C1-7440-B2D5-363C191F2221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5">
            <a:extLst>
              <a:ext uri="{FF2B5EF4-FFF2-40B4-BE49-F238E27FC236}">
                <a16:creationId xmlns:a16="http://schemas.microsoft.com/office/drawing/2014/main" id="{78B397F8-8C26-C845-B876-A3E9B5059B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6D66A31-5690-874D-A560-167F5FA1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410" y="2466952"/>
            <a:ext cx="1600615" cy="309576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Etihad Altis Book" panose="020B0503030000000003" pitchFamily="34" charset="77"/>
                <a:ea typeface="Etihad Altis Book" panose="020B0503030000000003" pitchFamily="34" charset="77"/>
                <a:cs typeface="Etihad Altis Book" panose="020B05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61" y="1134394"/>
            <a:ext cx="4094433" cy="99220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1ECFD20-5CAB-814F-BB6B-14D3DE2904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24411" y="2095980"/>
            <a:ext cx="4094432" cy="393419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spc="300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0FE91-F73D-F14E-98F9-254585AB31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10940" y="0"/>
            <a:ext cx="1592137" cy="11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0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p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90" y="1833658"/>
            <a:ext cx="11009160" cy="77653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chemeClr val="tx1">
                    <a:lumMod val="50000"/>
                    <a:lumOff val="50000"/>
                  </a:schemeClr>
                </a:solidFill>
                <a:latin typeface="Etihad Altis Light" panose="020B0303030000000003" pitchFamily="34" charset="77"/>
                <a:ea typeface="Etihad Altis Light" panose="020B0303030000000003" pitchFamily="34" charset="77"/>
                <a:cs typeface="Etihad Altis Light" panose="020B03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92290" y="2734204"/>
            <a:ext cx="11009160" cy="3350712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9F3F5B-CC5B-524F-A8D9-FE2B50AE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85836" cy="563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5A6B2C-21E3-0847-BFE9-534AFE0C7B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08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290" y="1566151"/>
            <a:ext cx="5326969" cy="662263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solidFill>
                  <a:srgbClr val="BD8B13"/>
                </a:solidFill>
                <a:latin typeface="Etihad Altis Medium" charset="0"/>
                <a:ea typeface="Etihad Altis Medium" charset="0"/>
                <a:cs typeface="Etihad Altis Medium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290" y="2228414"/>
            <a:ext cx="5326969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6250032" y="1566151"/>
            <a:ext cx="5326969" cy="662263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solidFill>
                  <a:srgbClr val="BD8B13"/>
                </a:solidFill>
                <a:latin typeface="Etihad Altis Medium" charset="0"/>
                <a:ea typeface="Etihad Altis Medium" charset="0"/>
                <a:cs typeface="Etihad Altis Medium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250032" y="2228414"/>
            <a:ext cx="5326969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5F6C9B7-A287-9547-8BB5-96AC332D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C704A-42D0-FF43-B866-1FDBCD1A42B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5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201BCE-176D-5E48-AF89-B215B9483F6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4826" y="3837979"/>
            <a:ext cx="2638482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EFBB95-E75F-E14D-93D3-E17F2CC7699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419946" y="3837979"/>
            <a:ext cx="2595802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CC1223-ABE3-4E48-8036-92684817D80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92386" y="3837979"/>
            <a:ext cx="2611994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6EFFFA3-FCDE-D84F-8A87-4547D0E2F38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981018" y="3837979"/>
            <a:ext cx="2599479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51AA3F2-CC3C-0D4E-A473-B54D56DCF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4825" y="2097087"/>
            <a:ext cx="2638483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246439C5-4C31-A048-9E46-5CF0A3045E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06106" y="2097087"/>
            <a:ext cx="2609642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B793C727-C95E-844E-8F7A-EC6EE40C8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2388" y="2097087"/>
            <a:ext cx="2611992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A182D35-678B-EB4B-967C-FF3BC9788E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1019" y="2097087"/>
            <a:ext cx="2599478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0C496-4984-6144-AFE4-71847DFF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A2C869-75C0-7B4A-9D36-35BFA57075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192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51AA3F2-CC3C-0D4E-A473-B54D56DCF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4825" y="2097087"/>
            <a:ext cx="3476424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246439C5-4C31-A048-9E46-5CF0A3045E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67693" y="2097087"/>
            <a:ext cx="3401451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B793C727-C95E-844E-8F7A-EC6EE40C8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8189" y="2097087"/>
            <a:ext cx="3408851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0C496-4984-6144-AFE4-71847DFF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A2C869-75C0-7B4A-9D36-35BFA57075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201BCE-176D-5E48-AF89-B215B9483F6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4825" y="3837979"/>
            <a:ext cx="3476424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EFBB95-E75F-E14D-93D3-E17F2CC7699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267692" y="3837979"/>
            <a:ext cx="3401451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CC1223-ABE3-4E48-8036-92684817D80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855586" y="3837979"/>
            <a:ext cx="3401454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32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C2D4C02-2895-8341-9249-9FF06067FB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0558" y="0"/>
            <a:ext cx="6101442" cy="6858000"/>
          </a:xfrm>
          <a:custGeom>
            <a:avLst/>
            <a:gdLst>
              <a:gd name="connsiteX0" fmla="*/ 0 w 6101442"/>
              <a:gd name="connsiteY0" fmla="*/ 0 h 6858000"/>
              <a:gd name="connsiteX1" fmla="*/ 5017332 w 6101442"/>
              <a:gd name="connsiteY1" fmla="*/ 0 h 6858000"/>
              <a:gd name="connsiteX2" fmla="*/ 5017332 w 6101442"/>
              <a:gd name="connsiteY2" fmla="*/ 671593 h 6858000"/>
              <a:gd name="connsiteX3" fmla="*/ 5953641 w 6101442"/>
              <a:gd name="connsiteY3" fmla="*/ 671593 h 6858000"/>
              <a:gd name="connsiteX4" fmla="*/ 5953641 w 6101442"/>
              <a:gd name="connsiteY4" fmla="*/ 0 h 6858000"/>
              <a:gd name="connsiteX5" fmla="*/ 6101442 w 6101442"/>
              <a:gd name="connsiteY5" fmla="*/ 0 h 6858000"/>
              <a:gd name="connsiteX6" fmla="*/ 6101442 w 6101442"/>
              <a:gd name="connsiteY6" fmla="*/ 6858000 h 6858000"/>
              <a:gd name="connsiteX7" fmla="*/ 0 w 610144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1442" h="6858000">
                <a:moveTo>
                  <a:pt x="0" y="0"/>
                </a:moveTo>
                <a:lnTo>
                  <a:pt x="5017332" y="0"/>
                </a:lnTo>
                <a:lnTo>
                  <a:pt x="5017332" y="671593"/>
                </a:lnTo>
                <a:lnTo>
                  <a:pt x="5953641" y="671593"/>
                </a:lnTo>
                <a:lnTo>
                  <a:pt x="5953641" y="0"/>
                </a:lnTo>
                <a:lnTo>
                  <a:pt x="6101442" y="0"/>
                </a:lnTo>
                <a:lnTo>
                  <a:pt x="61014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290" y="1844040"/>
            <a:ext cx="4364973" cy="44500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AFB6F89E-F596-3045-B655-8F4DA1C2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4364973" cy="563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63-758F-F44F-88FB-22E7DB5212C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92290" y="1002449"/>
            <a:ext cx="4364973" cy="327587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3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7273F1-7E10-1D46-AFA5-D6709607AA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1208" y="-1"/>
            <a:ext cx="12213208" cy="4286249"/>
          </a:xfrm>
          <a:custGeom>
            <a:avLst/>
            <a:gdLst>
              <a:gd name="connsiteX0" fmla="*/ 11129842 w 12213208"/>
              <a:gd name="connsiteY0" fmla="*/ 1 h 4286249"/>
              <a:gd name="connsiteX1" fmla="*/ 11129842 w 12213208"/>
              <a:gd name="connsiteY1" fmla="*/ 671594 h 4286249"/>
              <a:gd name="connsiteX2" fmla="*/ 12066151 w 12213208"/>
              <a:gd name="connsiteY2" fmla="*/ 671594 h 4286249"/>
              <a:gd name="connsiteX3" fmla="*/ 12066151 w 12213208"/>
              <a:gd name="connsiteY3" fmla="*/ 1 h 4286249"/>
              <a:gd name="connsiteX4" fmla="*/ 0 w 12213208"/>
              <a:gd name="connsiteY4" fmla="*/ 0 h 4286249"/>
              <a:gd name="connsiteX5" fmla="*/ 12213208 w 12213208"/>
              <a:gd name="connsiteY5" fmla="*/ 0 h 4286249"/>
              <a:gd name="connsiteX6" fmla="*/ 12213208 w 12213208"/>
              <a:gd name="connsiteY6" fmla="*/ 4286249 h 4286249"/>
              <a:gd name="connsiteX7" fmla="*/ 0 w 12213208"/>
              <a:gd name="connsiteY7" fmla="*/ 4286249 h 42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3208" h="4286249">
                <a:moveTo>
                  <a:pt x="11129842" y="1"/>
                </a:moveTo>
                <a:lnTo>
                  <a:pt x="11129842" y="671594"/>
                </a:lnTo>
                <a:lnTo>
                  <a:pt x="12066151" y="671594"/>
                </a:lnTo>
                <a:lnTo>
                  <a:pt x="12066151" y="1"/>
                </a:lnTo>
                <a:close/>
                <a:moveTo>
                  <a:pt x="0" y="0"/>
                </a:moveTo>
                <a:lnTo>
                  <a:pt x="12213208" y="0"/>
                </a:lnTo>
                <a:lnTo>
                  <a:pt x="12213208" y="4286249"/>
                </a:lnTo>
                <a:lnTo>
                  <a:pt x="0" y="428624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907A1B-9273-EE48-B772-A82A2A24B28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474788" y="4639084"/>
            <a:ext cx="4227512" cy="1365538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790E7B-2290-BD4A-B44E-0A77C8EC263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379298" y="4639084"/>
            <a:ext cx="4227512" cy="1365538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AFB6F89E-F596-3045-B655-8F4DA1C2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3495170"/>
            <a:ext cx="4364973" cy="563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63-758F-F44F-88FB-22E7DB5212C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474788" y="3958662"/>
            <a:ext cx="4364973" cy="327587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bg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6949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B1EBEDC9-EACD-234A-A829-01F90DE25A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7318" y="4433657"/>
            <a:ext cx="3994681" cy="2462052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4FE62569-9490-C742-83F9-2686A1F624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7678" y="4433657"/>
            <a:ext cx="2030316" cy="2462052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51AF6E-142D-8A4F-8820-45C8F33C33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7677" y="0"/>
            <a:ext cx="2030316" cy="2826628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2D9A546-F959-8F40-83CC-574CFE7A3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7678" y="2867506"/>
            <a:ext cx="3609752" cy="1525274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4A84D626-9255-BD49-B3EA-EBF65C35C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75217" y="2867506"/>
            <a:ext cx="2416782" cy="1525274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290" y="1844040"/>
            <a:ext cx="4364973" cy="44500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8">
            <a:extLst>
              <a:ext uri="{FF2B5EF4-FFF2-40B4-BE49-F238E27FC236}">
                <a16:creationId xmlns:a16="http://schemas.microsoft.com/office/drawing/2014/main" id="{B36C6AB6-7E9D-E945-B380-EDF91160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4364973" cy="563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87CF9C2-1E5B-F245-A4D9-65EE159D52BF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2290" y="1002449"/>
            <a:ext cx="4364973" cy="327587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1751319-EF3A-1A4B-B25A-6C569783C4C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95779" y="0"/>
            <a:ext cx="3996219" cy="2826628"/>
          </a:xfrm>
          <a:custGeom>
            <a:avLst/>
            <a:gdLst>
              <a:gd name="connsiteX0" fmla="*/ 0 w 3996219"/>
              <a:gd name="connsiteY0" fmla="*/ 0 h 2826628"/>
              <a:gd name="connsiteX1" fmla="*/ 2912111 w 3996219"/>
              <a:gd name="connsiteY1" fmla="*/ 0 h 2826628"/>
              <a:gd name="connsiteX2" fmla="*/ 2912111 w 3996219"/>
              <a:gd name="connsiteY2" fmla="*/ 671593 h 2826628"/>
              <a:gd name="connsiteX3" fmla="*/ 3848420 w 3996219"/>
              <a:gd name="connsiteY3" fmla="*/ 671593 h 2826628"/>
              <a:gd name="connsiteX4" fmla="*/ 3848420 w 3996219"/>
              <a:gd name="connsiteY4" fmla="*/ 0 h 2826628"/>
              <a:gd name="connsiteX5" fmla="*/ 3996219 w 3996219"/>
              <a:gd name="connsiteY5" fmla="*/ 0 h 2826628"/>
              <a:gd name="connsiteX6" fmla="*/ 3996219 w 3996219"/>
              <a:gd name="connsiteY6" fmla="*/ 2826628 h 2826628"/>
              <a:gd name="connsiteX7" fmla="*/ 0 w 3996219"/>
              <a:gd name="connsiteY7" fmla="*/ 2826628 h 282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6219" h="2826628">
                <a:moveTo>
                  <a:pt x="0" y="0"/>
                </a:moveTo>
                <a:lnTo>
                  <a:pt x="2912111" y="0"/>
                </a:lnTo>
                <a:lnTo>
                  <a:pt x="2912111" y="671593"/>
                </a:lnTo>
                <a:lnTo>
                  <a:pt x="3848420" y="671593"/>
                </a:lnTo>
                <a:lnTo>
                  <a:pt x="3848420" y="0"/>
                </a:lnTo>
                <a:lnTo>
                  <a:pt x="3996219" y="0"/>
                </a:lnTo>
                <a:lnTo>
                  <a:pt x="3996219" y="2826628"/>
                </a:lnTo>
                <a:lnTo>
                  <a:pt x="0" y="2826628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268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" y="1700214"/>
            <a:ext cx="3978646" cy="2254526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76B51DE5-4050-444B-AEFA-547EA8EBA4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22716" y="1700214"/>
            <a:ext cx="4991464" cy="2254526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A2326F66-6A95-0A43-AF3C-125EF8455B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3997192"/>
            <a:ext cx="2429690" cy="2311532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A34B6674-8C4A-D141-982B-049878A828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473762" y="3997190"/>
            <a:ext cx="2508068" cy="231153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12EDDDC-C5C1-3646-BB17-B7567FEEB4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22196" y="3997190"/>
            <a:ext cx="3991984" cy="231153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36D6F427-B057-234A-A34C-29E3DF1C332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54546" y="1700213"/>
            <a:ext cx="3137454" cy="4608510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A93358C-1C7E-1248-BA10-6D69602A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D787D71-526F-EB4B-BDF1-2868CB7B6B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496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3A831B-B4D9-914E-ADF3-8AFFD0EAC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61" y="1134394"/>
            <a:ext cx="4094433" cy="99220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2EBF38-43C8-7049-B0A4-CF9C6A2A05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10940" y="0"/>
            <a:ext cx="1592137" cy="11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8759A0-A701-9246-9198-7EC3C52D99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6D66A31-5690-874D-A560-167F5FA1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410" y="2466952"/>
            <a:ext cx="1600615" cy="309576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Etihad Altis Book" panose="020B0503030000000003" pitchFamily="34" charset="77"/>
                <a:ea typeface="Etihad Altis Book" panose="020B0503030000000003" pitchFamily="34" charset="77"/>
                <a:cs typeface="Etihad Altis Book" panose="020B05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61" y="1134394"/>
            <a:ext cx="4094433" cy="99220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1ECFD20-5CAB-814F-BB6B-14D3DE2904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24411" y="2095980"/>
            <a:ext cx="4094432" cy="393419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spc="300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0FE91-F73D-F14E-98F9-254585AB31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10940" y="0"/>
            <a:ext cx="1592137" cy="11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1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9656E6-4D2E-454E-A08B-CBD87D7E90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A95A3328-D715-FB41-BE20-0B165DBC85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210940 w 12192000"/>
              <a:gd name="connsiteY1" fmla="*/ 0 h 6858000"/>
              <a:gd name="connsiteX2" fmla="*/ 10210940 w 12192000"/>
              <a:gd name="connsiteY2" fmla="*/ 1142004 h 6858000"/>
              <a:gd name="connsiteX3" fmla="*/ 11803077 w 12192000"/>
              <a:gd name="connsiteY3" fmla="*/ 1142004 h 6858000"/>
              <a:gd name="connsiteX4" fmla="*/ 11803077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210940" y="0"/>
                </a:lnTo>
                <a:lnTo>
                  <a:pt x="10210940" y="1142004"/>
                </a:lnTo>
                <a:lnTo>
                  <a:pt x="11803077" y="1142004"/>
                </a:lnTo>
                <a:lnTo>
                  <a:pt x="11803077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0048D2-1645-0549-BF38-4588CD58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410" y="2466952"/>
            <a:ext cx="1600615" cy="309576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Etihad Altis Book" panose="020B0503030000000003" pitchFamily="34" charset="77"/>
                <a:ea typeface="Etihad Altis Book" panose="020B0503030000000003" pitchFamily="34" charset="77"/>
                <a:cs typeface="Etihad Altis Book" panose="020B05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19AE3E72-E1D5-6D44-AE03-0BB27504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61" y="1134394"/>
            <a:ext cx="4094433" cy="99220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994D34-CA30-5046-9F77-984C9FDBAC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24411" y="2095980"/>
            <a:ext cx="4094432" cy="393419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spc="300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C71EF3-1C09-924F-B5AC-F5CE42DAD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0940" y="0"/>
            <a:ext cx="1592137" cy="11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7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7405C72-2DB0-CD46-A288-AE1FD78A2F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1107890 w 12192000"/>
              <a:gd name="connsiteY1" fmla="*/ 0 h 6858000"/>
              <a:gd name="connsiteX2" fmla="*/ 11107890 w 12192000"/>
              <a:gd name="connsiteY2" fmla="*/ 671593 h 6858000"/>
              <a:gd name="connsiteX3" fmla="*/ 12044199 w 12192000"/>
              <a:gd name="connsiteY3" fmla="*/ 671593 h 6858000"/>
              <a:gd name="connsiteX4" fmla="*/ 12044199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1107890" y="0"/>
                </a:lnTo>
                <a:lnTo>
                  <a:pt x="11107890" y="671593"/>
                </a:lnTo>
                <a:lnTo>
                  <a:pt x="12044199" y="671593"/>
                </a:lnTo>
                <a:lnTo>
                  <a:pt x="120441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0A9720-C963-9241-ADF1-5515EE1DB5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08080"/>
            <a:ext cx="5000625" cy="2776538"/>
          </a:xfrm>
          <a:solidFill>
            <a:schemeClr val="bg1">
              <a:lumMod val="95000"/>
              <a:alpha val="73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DA7D34-313C-8C4F-841D-1A1111B3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460569"/>
            <a:ext cx="3945776" cy="645892"/>
          </a:xfrm>
          <a:prstGeom prst="rect">
            <a:avLst/>
          </a:prstGeom>
          <a:noFill/>
        </p:spPr>
        <p:txBody>
          <a:bodyPr vert="horz" lIns="0" tIns="360000" rIns="91440" bIns="45720" rtlCol="0" anchor="ctr"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5C95B-0317-044B-9BE4-FB65A8F7B9B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" y="3222837"/>
            <a:ext cx="3945776" cy="1673628"/>
          </a:xfrm>
          <a:noFill/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C14A1-6F84-C04B-A04E-9770E70F0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8634" y="0"/>
            <a:ext cx="936309" cy="6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7405C72-2DB0-CD46-A288-AE1FD78A2F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1107890 w 12192000"/>
              <a:gd name="connsiteY1" fmla="*/ 0 h 6858000"/>
              <a:gd name="connsiteX2" fmla="*/ 11107890 w 12192000"/>
              <a:gd name="connsiteY2" fmla="*/ 671593 h 6858000"/>
              <a:gd name="connsiteX3" fmla="*/ 12044199 w 12192000"/>
              <a:gd name="connsiteY3" fmla="*/ 671593 h 6858000"/>
              <a:gd name="connsiteX4" fmla="*/ 12044199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1107890" y="0"/>
                </a:lnTo>
                <a:lnTo>
                  <a:pt x="11107890" y="671593"/>
                </a:lnTo>
                <a:lnTo>
                  <a:pt x="12044199" y="671593"/>
                </a:lnTo>
                <a:lnTo>
                  <a:pt x="120441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0A9720-C963-9241-ADF1-5515EE1DB5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08080"/>
            <a:ext cx="5000625" cy="2776538"/>
          </a:xfrm>
          <a:solidFill>
            <a:schemeClr val="tx1">
              <a:alpha val="73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DA7D34-313C-8C4F-841D-1A1111B3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460569"/>
            <a:ext cx="3945776" cy="645892"/>
          </a:xfrm>
          <a:prstGeom prst="rect">
            <a:avLst/>
          </a:prstGeom>
          <a:noFill/>
        </p:spPr>
        <p:txBody>
          <a:bodyPr vert="horz" lIns="0" tIns="360000" rIns="91440" bIns="45720" rtlCol="0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5C95B-0317-044B-9BE4-FB65A8F7B9B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" y="3222837"/>
            <a:ext cx="3945776" cy="1644131"/>
          </a:xfrm>
          <a:noFill/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bg2"/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19F28-B0E0-1F44-A406-1607070955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8634" y="0"/>
            <a:ext cx="936309" cy="6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F9A480-9483-B149-9F00-67D2444AE5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B12A05-4235-104F-A952-E97D98FCB9A3}"/>
              </a:ext>
            </a:extLst>
          </p:cNvPr>
          <p:cNvSpPr/>
          <p:nvPr userDrawn="1"/>
        </p:nvSpPr>
        <p:spPr>
          <a:xfrm>
            <a:off x="0" y="1"/>
            <a:ext cx="12192000" cy="6858001"/>
          </a:xfrm>
          <a:prstGeom prst="rect">
            <a:avLst/>
          </a:prstGeom>
          <a:solidFill>
            <a:schemeClr val="tx1">
              <a:lumMod val="65000"/>
              <a:lumOff val="3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9820D60-C95E-AE42-879F-4F2B10AF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3" y="1484313"/>
            <a:ext cx="9867892" cy="56370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A6FE8C-586C-E848-9492-0BE693166D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67763" y="1932556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spc="300" baseline="0">
                <a:solidFill>
                  <a:schemeClr val="bg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02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22BBC7-6981-7A41-906C-1B702669AE9C}"/>
              </a:ext>
            </a:extLst>
          </p:cNvPr>
          <p:cNvSpPr/>
          <p:nvPr userDrawn="1"/>
        </p:nvSpPr>
        <p:spPr>
          <a:xfrm>
            <a:off x="-32783" y="0"/>
            <a:ext cx="1222851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20C0C-A462-F54B-9408-73BEE00CE5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8634" y="0"/>
            <a:ext cx="936309" cy="6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CF7510AA-D6D6-FB4B-A36D-A1E123F4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90" y="1840615"/>
            <a:ext cx="11000996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83AD34E-D2D3-FB4C-846C-379D11B7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C3A93A-CF38-F24D-B6CC-77AD1505E9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8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C990EBE-3BCB-984C-86E1-8DA32BC7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289" y="1825625"/>
            <a:ext cx="11012336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8D5E0-4BF0-C948-A8CC-44EB5502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93C3A6-074D-CCEC-F3C9-38D4B1790E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0" y="0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6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0" r:id="rId2"/>
    <p:sldLayoutId id="2147483665" r:id="rId3"/>
    <p:sldLayoutId id="2147483664" r:id="rId4"/>
    <p:sldLayoutId id="2147483667" r:id="rId5"/>
    <p:sldLayoutId id="2147483663" r:id="rId6"/>
    <p:sldLayoutId id="2147483650" r:id="rId7"/>
    <p:sldLayoutId id="2147483669" r:id="rId8"/>
    <p:sldLayoutId id="2147483649" r:id="rId9"/>
    <p:sldLayoutId id="2147483651" r:id="rId10"/>
    <p:sldLayoutId id="2147483655" r:id="rId11"/>
    <p:sldLayoutId id="2147483660" r:id="rId12"/>
    <p:sldLayoutId id="2147483661" r:id="rId13"/>
    <p:sldLayoutId id="2147483652" r:id="rId14"/>
    <p:sldLayoutId id="2147483662" r:id="rId15"/>
    <p:sldLayoutId id="2147483659" r:id="rId16"/>
    <p:sldLayoutId id="2147483656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baseline="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151C49C-350E-274C-A441-EB74A578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460579"/>
            <a:ext cx="9867892" cy="563702"/>
          </a:xfrm>
        </p:spPr>
        <p:txBody>
          <a:bodyPr>
            <a:normAutofit/>
          </a:bodyPr>
          <a:lstStyle/>
          <a:p>
            <a:r>
              <a:rPr lang="en-US" dirty="0">
                <a:latin typeface="Etihad Altis Book" panose="020B0503030000000003" pitchFamily="34" charset="0"/>
              </a:rPr>
              <a:t>CHANGE IMPACT ANALYSIS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C311E-8AD2-5944-8568-26B303C94B42}"/>
              </a:ext>
            </a:extLst>
          </p:cNvPr>
          <p:cNvSpPr/>
          <p:nvPr/>
        </p:nvSpPr>
        <p:spPr>
          <a:xfrm>
            <a:off x="619025" y="0"/>
            <a:ext cx="470716" cy="4996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id-ID" sz="2000" dirty="0">
                <a:solidFill>
                  <a:schemeClr val="bg1"/>
                </a:solidFill>
                <a:latin typeface="Etihad Altis Medium" panose="020B0603030000000003" pitchFamily="34" charset="77"/>
              </a:rPr>
              <a:t>1</a:t>
            </a:r>
            <a:endParaRPr lang="en-US" sz="2000" dirty="0">
              <a:solidFill>
                <a:schemeClr val="bg1"/>
              </a:solidFill>
              <a:latin typeface="Etihad Altis Medium" panose="020B0603030000000003" pitchFamily="34" charset="77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1730814-35AC-4195-9D3F-A63DADBB7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8579"/>
              </p:ext>
            </p:extLst>
          </p:nvPr>
        </p:nvGraphicFramePr>
        <p:xfrm>
          <a:off x="11652250" y="569595"/>
          <a:ext cx="3657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5126333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Etihad Altis Book" panose="020B0503030000000003" pitchFamily="34" charset="0"/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585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Etihad Altis Book" panose="020B0503030000000003" pitchFamily="34" charset="0"/>
                        </a:rPr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173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2"/>
                          </a:solidFill>
                          <a:latin typeface="Etihad Altis Book" panose="020B0503030000000003" pitchFamily="34" charset="0"/>
                        </a:rPr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2488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77812C6-C339-4595-8D18-A08949DB394F}"/>
              </a:ext>
            </a:extLst>
          </p:cNvPr>
          <p:cNvSpPr/>
          <p:nvPr/>
        </p:nvSpPr>
        <p:spPr>
          <a:xfrm>
            <a:off x="10983298" y="752475"/>
            <a:ext cx="64008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latin typeface="Etihad Altis Book" panose="020B0503030000000003" pitchFamily="34" charset="0"/>
              </a:rPr>
              <a:t>Impact Levels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E91CC19-DB1C-408C-A968-6E42CE82A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8427" y="1464389"/>
            <a:ext cx="2189502" cy="41567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30676" tIns="30676" rIns="30676" bIns="30676" anchor="ctr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buClrTx/>
              <a:buNone/>
            </a:pPr>
            <a:r>
              <a:rPr lang="en-GB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0"/>
              </a:rPr>
              <a:t>To-Be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D97BE3A5-35ED-4BB8-B069-F266D5E28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44" y="1482146"/>
            <a:ext cx="2101071" cy="39792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30676" tIns="30676" rIns="30676" bIns="30676" anchor="ctr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panose="020B0503030000000003" pitchFamily="34" charset="0"/>
              </a:rPr>
              <a:t>As-Is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70CEA86-5542-4AA7-9778-01E914D50C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" y="1965003"/>
            <a:ext cx="12070080" cy="3291840"/>
          </a:xfrm>
          <a:prstGeom prst="rect">
            <a:avLst/>
          </a:prstGeom>
          <a:noFill/>
          <a:ln w="12700" algn="ctr">
            <a:solidFill>
              <a:srgbClr val="1A3D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6014" tIns="46014" rIns="46014" bIns="46014" anchor="ctr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500">
              <a:latin typeface="Etihad Altis Book" panose="020B0503030000000003" pitchFamily="34" charset="0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8FB297-1A85-49B5-8ADE-378F61F2D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52021"/>
              </p:ext>
            </p:extLst>
          </p:nvPr>
        </p:nvGraphicFramePr>
        <p:xfrm>
          <a:off x="182446" y="2071802"/>
          <a:ext cx="57065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08">
                  <a:extLst>
                    <a:ext uri="{9D8B030D-6E8A-4147-A177-3AD203B41FA5}">
                      <a16:colId xmlns:a16="http://schemas.microsoft.com/office/drawing/2014/main" val="3912056737"/>
                    </a:ext>
                  </a:extLst>
                </a:gridCol>
                <a:gridCol w="4458244">
                  <a:extLst>
                    <a:ext uri="{9D8B030D-6E8A-4147-A177-3AD203B41FA5}">
                      <a16:colId xmlns:a16="http://schemas.microsoft.com/office/drawing/2014/main" val="95453092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GB" sz="1200" b="1" kern="1200" dirty="0">
                          <a:solidFill>
                            <a:schemeClr val="bg1"/>
                          </a:solidFill>
                          <a:latin typeface="Etihad Altis Book" panose="020B0503030000000003" pitchFamily="34" charset="0"/>
                          <a:ea typeface="+mn-ea"/>
                          <a:cs typeface="+mn-cs"/>
                        </a:rPr>
                        <a:t>People (Behaviour)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Etihad Altis Book" panose="020B0503030000000003" pitchFamily="34" charset="0"/>
                        </a:rPr>
                        <a:t>Confirmation on online document verification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836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GB" sz="1200" b="1" kern="1200" dirty="0">
                          <a:solidFill>
                            <a:schemeClr val="bg1"/>
                          </a:solidFill>
                          <a:latin typeface="Etihad Altis Book" panose="020B0503030000000003" pitchFamily="34" charset="0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Etihad Altis Book" panose="020B0503030000000003" pitchFamily="34" charset="0"/>
                          <a:ea typeface="+mn-ea"/>
                          <a:cs typeface="+mn-cs"/>
                        </a:rPr>
                        <a:t>Automated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687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GB" sz="1200" b="1" kern="1200" dirty="0">
                          <a:solidFill>
                            <a:schemeClr val="bg1"/>
                          </a:solidFill>
                          <a:latin typeface="Etihad Altis Book" panose="020B0503030000000003" pitchFamily="34" charset="0"/>
                          <a:ea typeface="+mn-ea"/>
                          <a:cs typeface="+mn-cs"/>
                        </a:rPr>
                        <a:t>Technology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8B1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Etihad Altis Book" panose="020B0503030000000003" pitchFamily="34" charset="0"/>
                        </a:rPr>
                        <a:t>Message transfer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586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DFCD136-2446-4845-ABC4-A8DCA9FA4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84312"/>
              </p:ext>
            </p:extLst>
          </p:nvPr>
        </p:nvGraphicFramePr>
        <p:xfrm>
          <a:off x="225876" y="4423689"/>
          <a:ext cx="5486400" cy="746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50498">
                  <a:extLst>
                    <a:ext uri="{9D8B030D-6E8A-4147-A177-3AD203B41FA5}">
                      <a16:colId xmlns:a16="http://schemas.microsoft.com/office/drawing/2014/main" val="3912056737"/>
                    </a:ext>
                  </a:extLst>
                </a:gridCol>
                <a:gridCol w="4135902">
                  <a:extLst>
                    <a:ext uri="{9D8B030D-6E8A-4147-A177-3AD203B41FA5}">
                      <a16:colId xmlns:a16="http://schemas.microsoft.com/office/drawing/2014/main" val="954530926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  <a:ea typeface="+mn-ea"/>
                          <a:cs typeface="+mn-cs"/>
                        </a:rPr>
                        <a:t>Stakeholders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836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</a:rPr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56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</a:rPr>
                        <a:t>External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23586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3F3D433-2F17-40A7-85AA-B744BE8CD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88429"/>
              </p:ext>
            </p:extLst>
          </p:nvPr>
        </p:nvGraphicFramePr>
        <p:xfrm>
          <a:off x="6183261" y="4418484"/>
          <a:ext cx="516583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</a:rPr>
                        <a:t>Stakeholder Status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>
                        <a:solidFill>
                          <a:schemeClr val="tx1"/>
                        </a:solidFill>
                        <a:latin typeface="Etihad Altis Headlin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>
                        <a:solidFill>
                          <a:schemeClr val="tx1"/>
                        </a:solidFill>
                        <a:latin typeface="Etihad Altis Headlin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>
                        <a:solidFill>
                          <a:schemeClr val="tx1"/>
                        </a:solidFill>
                        <a:latin typeface="Etihad Altis Headlin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>
                        <a:solidFill>
                          <a:schemeClr val="tx1"/>
                        </a:solidFill>
                        <a:latin typeface="Etihad Altis Headlin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>
                        <a:solidFill>
                          <a:schemeClr val="tx1"/>
                        </a:solidFill>
                        <a:latin typeface="Etihad Altis Headlin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913CF14-633C-479F-ADA6-26207B6C5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19491"/>
              </p:ext>
            </p:extLst>
          </p:nvPr>
        </p:nvGraphicFramePr>
        <p:xfrm>
          <a:off x="235454" y="5287217"/>
          <a:ext cx="2926080" cy="1569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496988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97464207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</a:rPr>
                        <a:t>Impact Assessment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2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</a:rPr>
                        <a:t>Impact on job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Etihad Altis Book" panose="020B0503030000000003" pitchFamily="34" charset="0"/>
                        </a:rPr>
                        <a:t>     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6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</a:rPr>
                        <a:t>Job description change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Etihad Altis Book" panose="020B0503030000000003" pitchFamily="34" charset="0"/>
                        </a:rPr>
                        <a:t>No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4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</a:rPr>
                        <a:t>Reaction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3648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97DCBAF-C6AB-4D49-98E4-08FB49E81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22102"/>
              </p:ext>
            </p:extLst>
          </p:nvPr>
        </p:nvGraphicFramePr>
        <p:xfrm>
          <a:off x="3338564" y="5287217"/>
          <a:ext cx="4023360" cy="1450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204969885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  <a:ea typeface="+mn-ea"/>
                          <a:cs typeface="+mn-cs"/>
                        </a:rPr>
                        <a:t>Key Messages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82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622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62F95E4-8B5F-4ED8-ABA8-FD4497D9D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23827"/>
              </p:ext>
            </p:extLst>
          </p:nvPr>
        </p:nvGraphicFramePr>
        <p:xfrm>
          <a:off x="7556099" y="5287217"/>
          <a:ext cx="4023360" cy="1450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204969885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  <a:ea typeface="+mn-ea"/>
                          <a:cs typeface="+mn-cs"/>
                        </a:rPr>
                        <a:t>Success Measures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82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  <a:p>
                      <a:pPr marL="228600" indent="-228600"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  <a:p>
                      <a:pPr marL="228600" indent="-228600"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  <a:p>
                      <a:pPr marL="228600" indent="-228600"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  <a:p>
                      <a:pPr marL="228600" indent="-228600"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6224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E2E8015-FA23-4CEB-BD62-36B0C9D6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36335"/>
              </p:ext>
            </p:extLst>
          </p:nvPr>
        </p:nvGraphicFramePr>
        <p:xfrm>
          <a:off x="6183261" y="2071802"/>
          <a:ext cx="58521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91205673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95453092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just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Etihad Altis Book" panose="020B0503030000000003" pitchFamily="34" charset="0"/>
                        </a:rPr>
                        <a:t>People (Behaviour)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Etihad Altis Book" panose="020B0503030000000003" pitchFamily="34" charset="0"/>
                        </a:rPr>
                        <a:t>Via Digital Wallet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836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just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Etihad Altis Book" panose="020B0503030000000003" pitchFamily="34" charset="0"/>
                        </a:rPr>
                        <a:t>Process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Etihad Altis Book" panose="020B0503030000000003" pitchFamily="34" charset="0"/>
                        </a:rPr>
                        <a:t>Business Process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687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just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Etihad Altis Book" panose="020B0503030000000003" pitchFamily="34" charset="0"/>
                        </a:rPr>
                        <a:t>Technology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8B1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Etihad Altis Book" panose="020B0503030000000003" pitchFamily="34" charset="0"/>
                        </a:rPr>
                        <a:t>XML messaging</a:t>
                      </a:r>
                      <a:endParaRPr lang="en-US" sz="1000" dirty="0">
                        <a:solidFill>
                          <a:schemeClr val="tx1"/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586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17F7DE5-4DFD-4B99-A00D-122F7C799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88168"/>
              </p:ext>
            </p:extLst>
          </p:nvPr>
        </p:nvGraphicFramePr>
        <p:xfrm>
          <a:off x="6862528" y="59058"/>
          <a:ext cx="4206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14286891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0491805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bg1"/>
                          </a:solidFill>
                          <a:latin typeface="Etihad Altis Book" panose="020B0503030000000003" pitchFamily="34" charset="0"/>
                        </a:rPr>
                        <a:t>High</a:t>
                      </a:r>
                      <a:endParaRPr lang="en-GB" sz="700" dirty="0">
                        <a:solidFill>
                          <a:schemeClr val="bg1"/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Etihad Altis Medium" panose="020B0703030000000003" pitchFamily="34" charset="0"/>
                        </a:rPr>
                        <a:t>Project Name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1952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1ED5CF3D-37E9-43DA-AD50-0DA2FC949E10}"/>
              </a:ext>
            </a:extLst>
          </p:cNvPr>
          <p:cNvSpPr/>
          <p:nvPr/>
        </p:nvSpPr>
        <p:spPr>
          <a:xfrm>
            <a:off x="6870862" y="529579"/>
            <a:ext cx="2857360" cy="353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marL="0" indent="0" algn="just">
              <a:spcBef>
                <a:spcPts val="600"/>
              </a:spcBef>
              <a:buClr>
                <a:srgbClr val="BD8B13"/>
              </a:buClr>
              <a:buNone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0"/>
              </a:rPr>
              <a:t>Business Lead: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Etihad Altis Book" panose="020B05030300000000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1F77FC-402B-459B-9C9E-6D35A57B9725}"/>
              </a:ext>
            </a:extLst>
          </p:cNvPr>
          <p:cNvSpPr/>
          <p:nvPr/>
        </p:nvSpPr>
        <p:spPr>
          <a:xfrm>
            <a:off x="2592004" y="1018155"/>
            <a:ext cx="6949440" cy="856413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panose="020B0503030000000003" pitchFamily="34" charset="0"/>
              </a:rPr>
              <a:t>Purpose/Objective:</a:t>
            </a:r>
          </a:p>
        </p:txBody>
      </p:sp>
      <p:sp>
        <p:nvSpPr>
          <p:cNvPr id="37" name="AutoShape 41">
            <a:extLst>
              <a:ext uri="{FF2B5EF4-FFF2-40B4-BE49-F238E27FC236}">
                <a16:creationId xmlns:a16="http://schemas.microsoft.com/office/drawing/2014/main" id="{EF6F5531-A478-4AD7-81D9-109292C10A03}"/>
              </a:ext>
            </a:extLst>
          </p:cNvPr>
          <p:cNvSpPr>
            <a:spLocks/>
          </p:cNvSpPr>
          <p:nvPr/>
        </p:nvSpPr>
        <p:spPr bwMode="auto">
          <a:xfrm>
            <a:off x="5940844" y="2270634"/>
            <a:ext cx="190572" cy="1796897"/>
          </a:xfrm>
          <a:prstGeom prst="rightBrace">
            <a:avLst>
              <a:gd name="adj1" fmla="val 110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6014" tIns="46014" rIns="46014" bIns="46014" anchor="ctr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500">
              <a:latin typeface="Etihad Altis Book" panose="020B0503030000000003" pitchFamily="34" charset="0"/>
            </a:endParaRPr>
          </a:p>
        </p:txBody>
      </p:sp>
      <p:pic>
        <p:nvPicPr>
          <p:cNvPr id="44" name="Picture 2" descr="Test Exam">
            <a:extLst>
              <a:ext uri="{FF2B5EF4-FFF2-40B4-BE49-F238E27FC236}">
                <a16:creationId xmlns:a16="http://schemas.microsoft.com/office/drawing/2014/main" id="{1B06C10D-C0FA-4605-8639-EF6CD096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86" y="5322594"/>
            <a:ext cx="309454" cy="38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hat speech bubbles">
            <a:extLst>
              <a:ext uri="{FF2B5EF4-FFF2-40B4-BE49-F238E27FC236}">
                <a16:creationId xmlns:a16="http://schemas.microsoft.com/office/drawing/2014/main" id="{71675AFA-CC7C-48A4-B6AE-D9A195670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90" y="5393398"/>
            <a:ext cx="274600" cy="24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5-Point Star 12">
            <a:extLst>
              <a:ext uri="{FF2B5EF4-FFF2-40B4-BE49-F238E27FC236}">
                <a16:creationId xmlns:a16="http://schemas.microsoft.com/office/drawing/2014/main" id="{661AC12C-AF07-463E-85B5-E35A65E0E52B}"/>
              </a:ext>
            </a:extLst>
          </p:cNvPr>
          <p:cNvSpPr/>
          <p:nvPr/>
        </p:nvSpPr>
        <p:spPr>
          <a:xfrm>
            <a:off x="9025308" y="5365349"/>
            <a:ext cx="257229" cy="241279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Etihad Altis Book" panose="020B05030300000000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4A998C-4662-41D6-99F4-FBDB2961FAC5}"/>
              </a:ext>
            </a:extLst>
          </p:cNvPr>
          <p:cNvSpPr/>
          <p:nvPr/>
        </p:nvSpPr>
        <p:spPr>
          <a:xfrm>
            <a:off x="2638963" y="5791459"/>
            <a:ext cx="255367" cy="238591"/>
          </a:xfrm>
          <a:prstGeom prst="rect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16" tIns="38958" rIns="77916" bIns="38958" rtlCol="0" anchor="ctr"/>
          <a:lstStyle/>
          <a:p>
            <a:pPr algn="ctr"/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0"/>
              </a:rPr>
              <a:t>M</a:t>
            </a:r>
          </a:p>
        </p:txBody>
      </p:sp>
      <p:pic>
        <p:nvPicPr>
          <p:cNvPr id="51" name="Picture 6" descr="Related image">
            <a:extLst>
              <a:ext uri="{FF2B5EF4-FFF2-40B4-BE49-F238E27FC236}">
                <a16:creationId xmlns:a16="http://schemas.microsoft.com/office/drawing/2014/main" id="{E5C72DDC-4345-4893-A21B-4E7EFBF5A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5" t="16314" r="10878" b="66382"/>
          <a:stretch/>
        </p:blipFill>
        <p:spPr bwMode="auto">
          <a:xfrm>
            <a:off x="2542902" y="6426116"/>
            <a:ext cx="447489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8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TIHAD ENHANCED 2020">
      <a:dk1>
        <a:srgbClr val="000000"/>
      </a:dk1>
      <a:lt1>
        <a:srgbClr val="FFFFFF"/>
      </a:lt1>
      <a:dk2>
        <a:srgbClr val="BD8B13"/>
      </a:dk2>
      <a:lt2>
        <a:srgbClr val="FFFFFF"/>
      </a:lt2>
      <a:accent1>
        <a:srgbClr val="FFC72A"/>
      </a:accent1>
      <a:accent2>
        <a:srgbClr val="6997D3"/>
      </a:accent2>
      <a:accent3>
        <a:srgbClr val="F68D38"/>
      </a:accent3>
      <a:accent4>
        <a:srgbClr val="DB414C"/>
      </a:accent4>
      <a:accent5>
        <a:srgbClr val="803235"/>
      </a:accent5>
      <a:accent6>
        <a:srgbClr val="D3CEBF"/>
      </a:accent6>
      <a:hlink>
        <a:srgbClr val="0432FF"/>
      </a:hlink>
      <a:folHlink>
        <a:srgbClr val="DA413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sz="2800">
            <a:solidFill>
              <a:schemeClr val="tx1">
                <a:lumMod val="65000"/>
                <a:lumOff val="35000"/>
              </a:schemeClr>
            </a:solidFill>
            <a:latin typeface="Etihad Altis Book" panose="020B05030300000000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CAAFB64-075D-764F-9277-CF08AA305C9F}" vid="{3544B03F-9D36-4D42-ADAB-43309AB7D6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A012FC60BCAA45A4C2DC8880084E6C" ma:contentTypeVersion="4" ma:contentTypeDescription="Create a new document." ma:contentTypeScope="" ma:versionID="50fed47e43257ba1f0bd1dbe0625e22a">
  <xsd:schema xmlns:xsd="http://www.w3.org/2001/XMLSchema" xmlns:xs="http://www.w3.org/2001/XMLSchema" xmlns:p="http://schemas.microsoft.com/office/2006/metadata/properties" xmlns:ns2="5d275d67-c717-4d72-b747-a19e672e5dd4" targetNamespace="http://schemas.microsoft.com/office/2006/metadata/properties" ma:root="true" ma:fieldsID="71013c058001c75b5bd3686431e71bfc" ns2:_="">
    <xsd:import namespace="5d275d67-c717-4d72-b747-a19e672e5d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275d67-c717-4d72-b747-a19e672e5d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70CD9F-CA2C-477D-B814-10C2CCA8F959}">
  <ds:schemaRefs>
    <ds:schemaRef ds:uri="http://purl.org/dc/elements/1.1/"/>
    <ds:schemaRef ds:uri="http://schemas.microsoft.com/office/2006/documentManagement/types"/>
    <ds:schemaRef ds:uri="88ead371-2239-40c8-a86f-d30dd9319311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3fac9be-a39a-4f27-81f5-9e04de0a091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224317C-0CAF-42C8-ADE3-5877F65032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BA3945-7442-40BE-A37C-5CDAFDF20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275d67-c717-4d72-b747-a19e672e5d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EAG_PPT_Template_2020_ENGLISH</Template>
  <TotalTime>24</TotalTime>
  <Words>69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Etihad Altis Book</vt:lpstr>
      <vt:lpstr>Etihad Altis Light</vt:lpstr>
      <vt:lpstr>Etihad Altis Medium</vt:lpstr>
      <vt:lpstr>Etihad Altis Text</vt:lpstr>
      <vt:lpstr>Wingdings</vt:lpstr>
      <vt:lpstr>Office Theme</vt:lpstr>
      <vt:lpstr>CHANGE IMPACT ANALYSIS</vt:lpstr>
    </vt:vector>
  </TitlesOfParts>
  <Company>EAG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TWO LINES</dc:title>
  <dc:creator>Fatima Abdulla Al Mousawi</dc:creator>
  <cp:lastModifiedBy>ASH</cp:lastModifiedBy>
  <cp:revision>4</cp:revision>
  <cp:lastPrinted>2020-07-21T07:34:11Z</cp:lastPrinted>
  <dcterms:created xsi:type="dcterms:W3CDTF">2020-10-15T10:01:35Z</dcterms:created>
  <dcterms:modified xsi:type="dcterms:W3CDTF">2024-03-16T15:53:21Z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0x01010013A012FC60BCAA45A4C2DC8880084E6C</vt:lpwstr>
  </property>
</Properties>
</file>