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461141"/>
            <a:ext cx="6400799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3002401"/>
            <a:ext cx="6400799" cy="116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8128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3175" y="2555875"/>
            <a:ext cx="635000" cy="815975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3175" y="1743075"/>
            <a:ext cx="635000" cy="8128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52400" y="1743075"/>
            <a:ext cx="1317625" cy="8128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52400" y="4302125"/>
            <a:ext cx="1317625" cy="8128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52400" y="3486150"/>
            <a:ext cx="1317625" cy="815975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984250" y="3486150"/>
            <a:ext cx="1322387" cy="815975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3175" y="3486150"/>
            <a:ext cx="635000" cy="815975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84250" y="6045200"/>
            <a:ext cx="1322387" cy="8128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984250" y="5232400"/>
            <a:ext cx="1322387" cy="8128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820863" y="5232400"/>
            <a:ext cx="1317625" cy="8128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175" y="812800"/>
            <a:ext cx="635000" cy="8128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52400" y="2555875"/>
            <a:ext cx="1317625" cy="815975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984250" y="4302125"/>
            <a:ext cx="1322387" cy="8128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175" y="4302125"/>
            <a:ext cx="635000" cy="8128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1820863" y="6045200"/>
            <a:ext cx="1317625" cy="8128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52400" y="6045200"/>
            <a:ext cx="1317625" cy="8128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175" y="6045200"/>
            <a:ext cx="635000" cy="8128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3175" y="5232400"/>
            <a:ext cx="635000" cy="8128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52400" y="5232400"/>
            <a:ext cx="1317625" cy="8128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7415210" y="0"/>
            <a:ext cx="1555750" cy="816301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8397875" y="1746910"/>
            <a:ext cx="746125" cy="813610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8397875" y="2560524"/>
            <a:ext cx="746125" cy="813610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397875" y="2688"/>
            <a:ext cx="746125" cy="813610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8397875" y="816300"/>
            <a:ext cx="746125" cy="809577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7415210" y="816300"/>
            <a:ext cx="1555750" cy="813610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25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25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25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25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25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25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84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7415210" y="0"/>
            <a:ext cx="1555750" cy="816301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397875" y="1746910"/>
            <a:ext cx="746125" cy="813610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8397875" y="2560524"/>
            <a:ext cx="746125" cy="813610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7415210" y="816300"/>
            <a:ext cx="1555750" cy="813610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4038598" cy="484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48200" y="1600200"/>
            <a:ext cx="4038598" cy="484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/>
        </p:nvSpPr>
        <p:spPr>
          <a:xfrm>
            <a:off x="7415210" y="0"/>
            <a:ext cx="1555750" cy="816301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8397875" y="1746910"/>
            <a:ext cx="746125" cy="813610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8397875" y="2560524"/>
            <a:ext cx="746125" cy="813610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415210" y="816300"/>
            <a:ext cx="1555750" cy="813610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/>
          <p:nvPr/>
        </p:nvSpPr>
        <p:spPr>
          <a:xfrm>
            <a:off x="3175" y="3486150"/>
            <a:ext cx="635000" cy="815975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3175" y="4302125"/>
            <a:ext cx="635000" cy="8128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52400" y="6045200"/>
            <a:ext cx="1317625" cy="8128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52400" y="5232400"/>
            <a:ext cx="1317625" cy="8128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415210" y="0"/>
            <a:ext cx="1555750" cy="816301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8397875" y="1746910"/>
            <a:ext cx="746125" cy="813610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8397875" y="2560524"/>
            <a:ext cx="746125" cy="813610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7415210" y="816300"/>
            <a:ext cx="1555750" cy="813610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1574800" y="4427537"/>
            <a:ext cx="5486399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3175" y="3486150"/>
            <a:ext cx="635000" cy="815975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175" y="4302125"/>
            <a:ext cx="635000" cy="8128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52400" y="6045200"/>
            <a:ext cx="1317625" cy="8128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52400" y="5232400"/>
            <a:ext cx="1317625" cy="8128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415210" y="0"/>
            <a:ext cx="1555750" cy="816301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8397875" y="1746910"/>
            <a:ext cx="746125" cy="813610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8397875" y="2560524"/>
            <a:ext cx="746125" cy="813610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7415210" y="816300"/>
            <a:ext cx="1555750" cy="813610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3175" y="6045200"/>
            <a:ext cx="635000" cy="8128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3175" y="5232400"/>
            <a:ext cx="635000" cy="8128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397875" y="2688"/>
            <a:ext cx="746125" cy="813610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397875" y="816300"/>
            <a:ext cx="746125" cy="809577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997075" y="1461141"/>
            <a:ext cx="6400799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Flow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1997075" y="3002401"/>
            <a:ext cx="6400799" cy="116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 and Crawling Team Helps them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Team                                  Crawling Team             </a:t>
            </a:r>
          </a:p>
        </p:txBody>
      </p:sp>
      <p:sp>
        <p:nvSpPr>
          <p:cNvPr id="158" name="Shape 158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191000" y="4114800"/>
            <a:ext cx="838198" cy="838198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3150975" y="5061525"/>
            <a:ext cx="698698" cy="5987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257325" y="5061525"/>
            <a:ext cx="698698" cy="5987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715000" y="2743200"/>
            <a:ext cx="838198" cy="838198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F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715000" y="2743200"/>
            <a:ext cx="838198" cy="838198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The completion of content creation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catalog is passed to the QC team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F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971800" y="2819400"/>
            <a:ext cx="838198" cy="762000"/>
          </a:xfrm>
          <a:prstGeom prst="smileyFace">
            <a:avLst>
              <a:gd fmla="val -886" name="adj"/>
            </a:avLst>
          </a:prstGeom>
          <a:solidFill>
            <a:srgbClr val="FF00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Errors are reverted back to the Content SPOC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92" name="Shape 192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F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114800" y="4038600"/>
            <a:ext cx="838198" cy="762000"/>
          </a:xfrm>
          <a:prstGeom prst="smileyFace">
            <a:avLst>
              <a:gd fmla="val -886" name="adj"/>
            </a:avLst>
          </a:prstGeom>
          <a:solidFill>
            <a:srgbClr val="FF00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895600" y="3048000"/>
            <a:ext cx="685799" cy="685799"/>
          </a:xfrm>
          <a:prstGeom prst="smileyFace">
            <a:avLst>
              <a:gd fmla="val -4653" name="adj"/>
            </a:avLst>
          </a:prstGeom>
          <a:solidFill>
            <a:srgbClr val="FFFF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F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334000" y="2819400"/>
            <a:ext cx="838198" cy="762000"/>
          </a:xfrm>
          <a:prstGeom prst="smileyFace">
            <a:avLst>
              <a:gd fmla="val -886" name="adj"/>
            </a:avLst>
          </a:prstGeom>
          <a:solidFill>
            <a:srgbClr val="FF00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334000" y="2743200"/>
            <a:ext cx="838198" cy="7620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the catalog is checked it is passed to the Web QC/Uploading Team</a:t>
            </a:r>
          </a:p>
        </p:txBody>
      </p:sp>
      <p:sp>
        <p:nvSpPr>
          <p:cNvPr id="217" name="Shape 217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334000" y="2743200"/>
            <a:ext cx="838198" cy="7620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the catalog is checked it is passed to the Web QC/Uploading Team</a:t>
            </a:r>
          </a:p>
        </p:txBody>
      </p:sp>
      <p:sp>
        <p:nvSpPr>
          <p:cNvPr id="225" name="Shape 225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743200"/>
            <a:ext cx="1869034" cy="177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743200"/>
            <a:ext cx="1869034" cy="177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Catalog Is Dumped By The Category/BD Team</a:t>
            </a:r>
          </a:p>
        </p:txBody>
      </p:sp>
      <p:sp>
        <p:nvSpPr>
          <p:cNvPr id="100" name="Shape 100"/>
          <p:cNvSpPr/>
          <p:nvPr/>
        </p:nvSpPr>
        <p:spPr>
          <a:xfrm>
            <a:off x="4114800" y="2438400"/>
            <a:ext cx="838198" cy="762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Products Are Live now</a:t>
            </a:r>
          </a:p>
        </p:txBody>
      </p:sp>
      <p:sp>
        <p:nvSpPr>
          <p:cNvPr id="241" name="Shape 241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4785360"/>
            <a:ext cx="2438399" cy="20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4785360"/>
            <a:ext cx="2438399" cy="20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590800"/>
            <a:ext cx="2438399" cy="20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200"/>
            <a:ext cx="2438399" cy="207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Review Team Checks It For Errors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114800" y="2438400"/>
            <a:ext cx="838198" cy="762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Review Team Checks It For Errors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are reverted back to the CAT team in case of no errors passed to the Content Creation Team Lead</a:t>
            </a:r>
          </a:p>
        </p:txBody>
      </p:sp>
      <p:sp>
        <p:nvSpPr>
          <p:cNvPr id="114" name="Shape 114"/>
          <p:cNvSpPr/>
          <p:nvPr/>
        </p:nvSpPr>
        <p:spPr>
          <a:xfrm>
            <a:off x="4114800" y="2438400"/>
            <a:ext cx="838198" cy="76200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 connects with the merchant to fill in all the details required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4114800" y="2971800"/>
            <a:ext cx="838198" cy="76200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 connects with the merchant to fill in all the details required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114800" y="29718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Review Team Checks It For Errors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Everything Is There it is shared with the content creation team lead.</a:t>
            </a:r>
          </a:p>
        </p:txBody>
      </p:sp>
      <p:sp>
        <p:nvSpPr>
          <p:cNvPr id="135" name="Shape 135"/>
          <p:cNvSpPr/>
          <p:nvPr/>
        </p:nvSpPr>
        <p:spPr>
          <a:xfrm>
            <a:off x="4114800" y="2438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lead assigns the catalog to the Creation SPOC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2743200" y="2819400"/>
            <a:ext cx="838198" cy="838198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SPOC creates the catalog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114800" y="2819400"/>
            <a:ext cx="838198" cy="762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2743200" y="2819400"/>
            <a:ext cx="838198" cy="838198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