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 id="28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13" d="100"/>
          <a:sy n="11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24-10-2025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24-10-2025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24-10-2025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24-10-2025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920086"/>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722257"/>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9888"/>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866984"/>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736862"/>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921475"/>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970318"/>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As part of my portfolio project, I analyzed a dataset of over 9,000 movies to uncover actionable insights that support data-driven business decisions. I explored trends across genres, ratings, revenue, and release timelines, and identified patterns that could guide strategic planning in content production and distribution. This project demonstrates my ability to clean, explore, and interpret large datasets to extract meaningful insights for real-world applications.</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757034-26BE-0024-B073-F6595923BF3B}"/>
              </a:ext>
            </a:extLst>
          </p:cNvPr>
          <p:cNvSpPr/>
          <p:nvPr/>
        </p:nvSpPr>
        <p:spPr>
          <a:xfrm>
            <a:off x="2803665" y="2110085"/>
            <a:ext cx="3536674" cy="923330"/>
          </a:xfrm>
          <a:prstGeom prst="rect">
            <a:avLst/>
          </a:prstGeom>
        </p:spPr>
        <p:style>
          <a:lnRef idx="3">
            <a:schemeClr val="lt1"/>
          </a:lnRef>
          <a:fillRef idx="1">
            <a:schemeClr val="accent4"/>
          </a:fillRef>
          <a:effectRef idx="1">
            <a:schemeClr val="accent4"/>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707755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9545</TotalTime>
  <Words>412</Words>
  <Application>Microsoft Office PowerPoint</Application>
  <PresentationFormat>On-screen Show (16:9)</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ashish swain</cp:lastModifiedBy>
  <cp:revision>1412</cp:revision>
  <dcterms:created xsi:type="dcterms:W3CDTF">2022-12-29T08:52:07Z</dcterms:created>
  <dcterms:modified xsi:type="dcterms:W3CDTF">2025-10-24T02:16:46Z</dcterms:modified>
</cp:coreProperties>
</file>