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7250-68F9-40C3-B7BF-66E3DD6C947C}" type="datetimeFigureOut">
              <a:rPr lang="en-IN" smtClean="0"/>
              <a:pPr/>
              <a:t>19-11-2017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5523-1C13-44D9-87C4-CDC63CCFDC4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6489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7250-68F9-40C3-B7BF-66E3DD6C947C}" type="datetimeFigureOut">
              <a:rPr lang="en-IN" smtClean="0"/>
              <a:pPr/>
              <a:t>19-11-2017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5523-1C13-44D9-87C4-CDC63CCFDC4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8731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7250-68F9-40C3-B7BF-66E3DD6C947C}" type="datetimeFigureOut">
              <a:rPr lang="en-IN" smtClean="0"/>
              <a:pPr/>
              <a:t>19-11-2017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5523-1C13-44D9-87C4-CDC63CCFDC4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5898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7250-68F9-40C3-B7BF-66E3DD6C947C}" type="datetimeFigureOut">
              <a:rPr lang="en-IN" smtClean="0"/>
              <a:pPr/>
              <a:t>19-11-2017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5523-1C13-44D9-87C4-CDC63CCFDC4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7344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7250-68F9-40C3-B7BF-66E3DD6C947C}" type="datetimeFigureOut">
              <a:rPr lang="en-IN" smtClean="0"/>
              <a:pPr/>
              <a:t>19-11-2017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5523-1C13-44D9-87C4-CDC63CCFDC4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1940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7250-68F9-40C3-B7BF-66E3DD6C947C}" type="datetimeFigureOut">
              <a:rPr lang="en-IN" smtClean="0"/>
              <a:pPr/>
              <a:t>19-11-2017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5523-1C13-44D9-87C4-CDC63CCFDC4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8672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7250-68F9-40C3-B7BF-66E3DD6C947C}" type="datetimeFigureOut">
              <a:rPr lang="en-IN" smtClean="0"/>
              <a:pPr/>
              <a:t>19-11-2017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5523-1C13-44D9-87C4-CDC63CCFDC4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004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7250-68F9-40C3-B7BF-66E3DD6C947C}" type="datetimeFigureOut">
              <a:rPr lang="en-IN" smtClean="0"/>
              <a:pPr/>
              <a:t>19-11-2017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5523-1C13-44D9-87C4-CDC63CCFDC4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6282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7250-68F9-40C3-B7BF-66E3DD6C947C}" type="datetimeFigureOut">
              <a:rPr lang="en-IN" smtClean="0"/>
              <a:pPr/>
              <a:t>19-11-2017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5523-1C13-44D9-87C4-CDC63CCFDC4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1936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7250-68F9-40C3-B7BF-66E3DD6C947C}" type="datetimeFigureOut">
              <a:rPr lang="en-IN" smtClean="0"/>
              <a:pPr/>
              <a:t>19-11-2017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5523-1C13-44D9-87C4-CDC63CCFDC4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4182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7250-68F9-40C3-B7BF-66E3DD6C947C}" type="datetimeFigureOut">
              <a:rPr lang="en-IN" smtClean="0"/>
              <a:pPr/>
              <a:t>19-11-2017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5523-1C13-44D9-87C4-CDC63CCFDC4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6234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C7250-68F9-40C3-B7BF-66E3DD6C947C}" type="datetimeFigureOut">
              <a:rPr lang="en-IN" smtClean="0"/>
              <a:pPr/>
              <a:t>19-11-2017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85523-1C13-44D9-87C4-CDC63CCFDC4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3462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8NuOrSerT8" TargetMode="External"/><Relationship Id="rId2" Type="http://schemas.openxmlformats.org/officeDocument/2006/relationships/hyperlink" Target="https://www.youtube.com/watch?v=iB3NNW1zl4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 to </a:t>
            </a:r>
            <a:r>
              <a:rPr lang="en-IN" dirty="0" err="1"/>
              <a:t>WebServices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US" dirty="0" smtClean="0"/>
              <a:t>Why we need Web Services</a:t>
            </a:r>
          </a:p>
          <a:p>
            <a:r>
              <a:rPr lang="en-US" dirty="0"/>
              <a:t>Introduction to Restful Services in Spring </a:t>
            </a:r>
            <a:endParaRPr lang="en-US" dirty="0" smtClean="0"/>
          </a:p>
          <a:p>
            <a:r>
              <a:rPr lang="en-US" dirty="0" smtClean="0"/>
              <a:t>Example with Eclipse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33615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</a:t>
            </a:r>
            <a:r>
              <a:rPr lang="en-US" dirty="0" smtClean="0"/>
              <a:t>Session, </a:t>
            </a:r>
            <a:r>
              <a:rPr lang="en-US" dirty="0"/>
              <a:t>you have learnt how to use web services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However, a web service also include components such as WSDL, UDDI, and SOAP that contribute to </a:t>
            </a:r>
            <a:r>
              <a:rPr lang="en-US" dirty="0" smtClean="0"/>
              <a:t>make </a:t>
            </a:r>
            <a:r>
              <a:rPr lang="en-US" dirty="0"/>
              <a:t>it </a:t>
            </a:r>
            <a:r>
              <a:rPr lang="en-US" dirty="0" smtClean="0"/>
              <a:t>active</a:t>
            </a:r>
          </a:p>
          <a:p>
            <a:r>
              <a:rPr lang="en-US" dirty="0" smtClean="0"/>
              <a:t>Types of web services</a:t>
            </a:r>
          </a:p>
          <a:p>
            <a:r>
              <a:rPr lang="en-US" dirty="0" smtClean="0"/>
              <a:t>Uses of web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91681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Videos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www.youtube.com/watch?v=iB3NNW1zl44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www.youtube.com/watch?v=68NuOrSerT8</a:t>
            </a:r>
            <a:endParaRPr lang="en-IN" dirty="0" smtClean="0"/>
          </a:p>
          <a:p>
            <a:r>
              <a:rPr lang="en-IN"/>
              <a:t>https://www.youtube.com/watch?v=EfEUDAHgrGQ</a:t>
            </a:r>
          </a:p>
        </p:txBody>
      </p:sp>
    </p:spTree>
    <p:extLst>
      <p:ext uri="{BB962C8B-B14F-4D97-AF65-F5344CB8AC3E}">
        <p14:creationId xmlns:p14="http://schemas.microsoft.com/office/powerpoint/2010/main" xmlns="" val="174057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09468"/>
          </a:xfrm>
        </p:spPr>
        <p:txBody>
          <a:bodyPr>
            <a:normAutofit fontScale="90000"/>
          </a:bodyPr>
          <a:lstStyle/>
          <a:p>
            <a:r>
              <a:rPr lang="en-IN" dirty="0"/>
              <a:t>What is Web Service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22363"/>
            <a:ext cx="9144000" cy="41354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 </a:t>
            </a:r>
            <a:r>
              <a:rPr lang="en-US" b="1" dirty="0"/>
              <a:t>Web Service</a:t>
            </a:r>
            <a:r>
              <a:rPr lang="en-US" dirty="0"/>
              <a:t> is can be defined by following ways: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is a client server application or application component for communication.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method of communication between two devices over network.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is a software system for interoperable machine to machine communication.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is a collection of standards or protocols for exchanging information between two devices or application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100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Web Service</a:t>
            </a:r>
            <a:endParaRPr lang="en-IN" dirty="0"/>
          </a:p>
        </p:txBody>
      </p:sp>
      <p:pic>
        <p:nvPicPr>
          <p:cNvPr id="2050" name="Picture 2" descr="web servic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02349" y="2439389"/>
            <a:ext cx="6387301" cy="312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09362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Types of Web Services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mainly two types of web services.</a:t>
            </a:r>
          </a:p>
          <a:p>
            <a:r>
              <a:rPr lang="en-US" dirty="0"/>
              <a:t>SOAP web services</a:t>
            </a:r>
            <a:r>
              <a:rPr lang="en-US" dirty="0" smtClean="0"/>
              <a:t>.(</a:t>
            </a:r>
            <a:r>
              <a:rPr lang="en-IN" dirty="0"/>
              <a:t>Simple Object Access </a:t>
            </a:r>
            <a:r>
              <a:rPr lang="en-IN" dirty="0" smtClean="0"/>
              <a:t>Protocol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/>
              <a:t>RESTful</a:t>
            </a:r>
            <a:r>
              <a:rPr lang="en-US" dirty="0"/>
              <a:t> web </a:t>
            </a:r>
            <a:r>
              <a:rPr lang="en-US" dirty="0" smtClean="0"/>
              <a:t>services.(</a:t>
            </a:r>
            <a:r>
              <a:rPr lang="en-IN" dirty="0" err="1"/>
              <a:t>REpresentational</a:t>
            </a:r>
            <a:r>
              <a:rPr lang="en-IN" dirty="0"/>
              <a:t> State Transfer.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Web </a:t>
            </a:r>
            <a:r>
              <a:rPr lang="en-US" b="1" dirty="0"/>
              <a:t>Service Components</a:t>
            </a:r>
          </a:p>
          <a:p>
            <a:r>
              <a:rPr lang="en-US" dirty="0"/>
              <a:t>There are three major web service components.</a:t>
            </a:r>
          </a:p>
          <a:p>
            <a:r>
              <a:rPr lang="en-US" dirty="0" smtClean="0"/>
              <a:t>SOAP (</a:t>
            </a:r>
            <a:r>
              <a:rPr lang="en-IN" dirty="0" smtClean="0"/>
              <a:t>Simple Object Access Protocol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WSDL (</a:t>
            </a:r>
            <a:r>
              <a:rPr lang="en-IN" dirty="0"/>
              <a:t>Web Services Description Language.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UDDI (</a:t>
            </a:r>
            <a:r>
              <a:rPr lang="en-US" dirty="0"/>
              <a:t>Universal Description, Discovery and Integration.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089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WSDL</a:t>
            </a:r>
          </a:p>
          <a:p>
            <a:pPr marL="0" indent="0">
              <a:buNone/>
            </a:pPr>
            <a:r>
              <a:rPr lang="en-US" sz="2000" dirty="0"/>
              <a:t>WSDL is a xml document containing information about web services such as method name, method parameter and </a:t>
            </a:r>
            <a:r>
              <a:rPr lang="en-US" sz="2000" dirty="0" smtClean="0"/>
              <a:t>how </a:t>
            </a:r>
            <a:r>
              <a:rPr lang="en-US" sz="2000" dirty="0"/>
              <a:t>to access it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 UDDI</a:t>
            </a:r>
            <a:endParaRPr lang="en-IN" dirty="0"/>
          </a:p>
          <a:p>
            <a:r>
              <a:rPr lang="en-US" sz="2000" dirty="0"/>
              <a:t>UDDI is a XML based framework for describing, discovering and integrating web services.</a:t>
            </a:r>
          </a:p>
          <a:p>
            <a:r>
              <a:rPr lang="en-US" sz="2000" dirty="0"/>
              <a:t>UDDI is a directory of web service interfaces described by WSDL, containing information about web services.</a:t>
            </a:r>
          </a:p>
          <a:p>
            <a:pPr marL="0" indent="0">
              <a:buNone/>
            </a:pPr>
            <a:r>
              <a:rPr lang="en-US" sz="2000" dirty="0" smtClean="0"/>
              <a:t>Note:</a:t>
            </a:r>
          </a:p>
          <a:p>
            <a:pPr marL="0" indent="0">
              <a:buNone/>
            </a:pPr>
            <a:r>
              <a:rPr lang="en-US" sz="2000" dirty="0" smtClean="0"/>
              <a:t>REST</a:t>
            </a:r>
            <a:r>
              <a:rPr lang="en-US" sz="2000" dirty="0"/>
              <a:t> </a:t>
            </a:r>
            <a:r>
              <a:rPr lang="en-US" sz="2000" b="1" dirty="0"/>
              <a:t>more preferred</a:t>
            </a:r>
            <a:r>
              <a:rPr lang="en-US" sz="2000" dirty="0"/>
              <a:t> than SOAP.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1395741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 Connections</a:t>
            </a:r>
            <a:br>
              <a:rPr lang="en-IN" dirty="0"/>
            </a:br>
            <a:endParaRPr lang="en-IN" dirty="0"/>
          </a:p>
        </p:txBody>
      </p:sp>
      <p:pic>
        <p:nvPicPr>
          <p:cNvPr id="5122" name="Picture 2" descr="SOA Connectio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07111" y="2960024"/>
            <a:ext cx="4977778" cy="208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43454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Web 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main implementation of JAX-RS </a:t>
            </a:r>
            <a:r>
              <a:rPr lang="en-US" dirty="0" smtClean="0"/>
              <a:t>API (REST).</a:t>
            </a:r>
            <a:endParaRPr lang="en-US" dirty="0"/>
          </a:p>
          <a:p>
            <a:r>
              <a:rPr lang="en-US" dirty="0"/>
              <a:t>Jersey</a:t>
            </a:r>
          </a:p>
          <a:p>
            <a:r>
              <a:rPr lang="en-US" dirty="0" err="1"/>
              <a:t>RESTEasy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11325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JAX-RS Annotations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33290" y="1825625"/>
            <a:ext cx="592541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90850" y="1924844"/>
            <a:ext cx="62103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231</Words>
  <Application>Microsoft Office PowerPoint</Application>
  <PresentationFormat>Custom</PresentationFormat>
  <Paragraphs>43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Objective</vt:lpstr>
      <vt:lpstr>What is Web Service </vt:lpstr>
      <vt:lpstr>Architecture Of Web Service</vt:lpstr>
      <vt:lpstr>Types of Web Services </vt:lpstr>
      <vt:lpstr>Slide 5</vt:lpstr>
      <vt:lpstr>Service Connections </vt:lpstr>
      <vt:lpstr>REST Web service</vt:lpstr>
      <vt:lpstr>JAX-RS Annotations </vt:lpstr>
      <vt:lpstr>Slide 9</vt:lpstr>
      <vt:lpstr>Summary</vt:lpstr>
      <vt:lpstr>Videos link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Web Service </dc:title>
  <dc:creator>Niket Kumar</dc:creator>
  <cp:lastModifiedBy>NIIT-STUDIO</cp:lastModifiedBy>
  <cp:revision>26</cp:revision>
  <dcterms:created xsi:type="dcterms:W3CDTF">2017-02-20T12:21:34Z</dcterms:created>
  <dcterms:modified xsi:type="dcterms:W3CDTF">2017-11-19T08:10:06Z</dcterms:modified>
</cp:coreProperties>
</file>