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268" r:id="rId3"/>
    <p:sldId id="265" r:id="rId4"/>
    <p:sldId id="273" r:id="rId5"/>
    <p:sldId id="266" r:id="rId6"/>
    <p:sldId id="269" r:id="rId7"/>
    <p:sldId id="270" r:id="rId8"/>
    <p:sldId id="271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0949ED-6A1E-495C-A7DA-52859EF1CF3B}">
          <p14:sldIdLst>
            <p14:sldId id="262"/>
            <p14:sldId id="268"/>
            <p14:sldId id="265"/>
            <p14:sldId id="273"/>
            <p14:sldId id="266"/>
            <p14:sldId id="269"/>
            <p14:sldId id="270"/>
            <p14:sldId id="271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4B9B7-A9B3-4947-9781-888FCFBD0A87}" v="298" dt="2021-10-01T02:36:19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>
      <p:cViewPr varScale="1">
        <p:scale>
          <a:sx n="72" d="100"/>
          <a:sy n="72" d="100"/>
        </p:scale>
        <p:origin x="11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itha Jakkampudi" userId="3d386a0a-b3d4-40d7-869b-8be8ed8de7ed" providerId="ADAL" clId="{9064B9B7-A9B3-4947-9781-888FCFBD0A87}"/>
    <pc:docChg chg="undo redo custSel addSld delSld modSld sldOrd delMainMaster">
      <pc:chgData name="Poojitha Jakkampudi" userId="3d386a0a-b3d4-40d7-869b-8be8ed8de7ed" providerId="ADAL" clId="{9064B9B7-A9B3-4947-9781-888FCFBD0A87}" dt="2021-10-01T02:56:34.938" v="2585" actId="20577"/>
      <pc:docMkLst>
        <pc:docMk/>
      </pc:docMkLst>
      <pc:sldChg chg="addSp delSp modSp del mod setBg addAnim delAnim">
        <pc:chgData name="Poojitha Jakkampudi" userId="3d386a0a-b3d4-40d7-869b-8be8ed8de7ed" providerId="ADAL" clId="{9064B9B7-A9B3-4947-9781-888FCFBD0A87}" dt="2021-10-01T02:05:32.919" v="2296" actId="47"/>
        <pc:sldMkLst>
          <pc:docMk/>
          <pc:sldMk cId="0" sldId="257"/>
        </pc:sldMkLst>
        <pc:spChg chg="mod">
          <ac:chgData name="Poojitha Jakkampudi" userId="3d386a0a-b3d4-40d7-869b-8be8ed8de7ed" providerId="ADAL" clId="{9064B9B7-A9B3-4947-9781-888FCFBD0A87}" dt="2021-10-01T02:05:00.359" v="2289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oojitha Jakkampudi" userId="3d386a0a-b3d4-40d7-869b-8be8ed8de7ed" providerId="ADAL" clId="{9064B9B7-A9B3-4947-9781-888FCFBD0A87}" dt="2021-10-01T02:05:00.359" v="2289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Poojitha Jakkampudi" userId="3d386a0a-b3d4-40d7-869b-8be8ed8de7ed" providerId="ADAL" clId="{9064B9B7-A9B3-4947-9781-888FCFBD0A87}" dt="2021-10-01T02:05:00.359" v="2289" actId="26606"/>
          <ac:spMkLst>
            <pc:docMk/>
            <pc:sldMk cId="0" sldId="257"/>
            <ac:spMk id="8" creationId="{D8386171-E87D-46AB-8718-4CE2A88748BD}"/>
          </ac:spMkLst>
        </pc:spChg>
        <pc:spChg chg="add del">
          <ac:chgData name="Poojitha Jakkampudi" userId="3d386a0a-b3d4-40d7-869b-8be8ed8de7ed" providerId="ADAL" clId="{9064B9B7-A9B3-4947-9781-888FCFBD0A87}" dt="2021-10-01T02:05:00.359" v="2289" actId="26606"/>
          <ac:spMkLst>
            <pc:docMk/>
            <pc:sldMk cId="0" sldId="257"/>
            <ac:spMk id="10" creationId="{207CB456-8849-413C-8210-B663779A32E0}"/>
          </ac:spMkLst>
        </pc:spChg>
        <pc:spChg chg="add del">
          <ac:chgData name="Poojitha Jakkampudi" userId="3d386a0a-b3d4-40d7-869b-8be8ed8de7ed" providerId="ADAL" clId="{9064B9B7-A9B3-4947-9781-888FCFBD0A87}" dt="2021-10-01T02:05:00.359" v="2289" actId="26606"/>
          <ac:spMkLst>
            <pc:docMk/>
            <pc:sldMk cId="0" sldId="257"/>
            <ac:spMk id="12" creationId="{E513936D-D1EB-4E42-A97F-942BA1F3DFA7}"/>
          </ac:spMkLst>
        </pc:spChg>
        <pc:picChg chg="add del">
          <ac:chgData name="Poojitha Jakkampudi" userId="3d386a0a-b3d4-40d7-869b-8be8ed8de7ed" providerId="ADAL" clId="{9064B9B7-A9B3-4947-9781-888FCFBD0A87}" dt="2021-10-01T02:03:59.961" v="2286" actId="22"/>
          <ac:picMkLst>
            <pc:docMk/>
            <pc:sldMk cId="0" sldId="257"/>
            <ac:picMk id="5" creationId="{2E09E7D6-6694-4F03-AE21-C214BDE4A240}"/>
          </ac:picMkLst>
        </pc:picChg>
        <pc:cxnChg chg="add del">
          <ac:chgData name="Poojitha Jakkampudi" userId="3d386a0a-b3d4-40d7-869b-8be8ed8de7ed" providerId="ADAL" clId="{9064B9B7-A9B3-4947-9781-888FCFBD0A87}" dt="2021-10-01T02:05:00.359" v="2289" actId="26606"/>
          <ac:cxnSpMkLst>
            <pc:docMk/>
            <pc:sldMk cId="0" sldId="257"/>
            <ac:cxnSpMk id="14" creationId="{AFA75EE9-0DE4-4982-A870-290AD61EAAD7}"/>
          </ac:cxnSpMkLst>
        </pc:cxnChg>
      </pc:sldChg>
      <pc:sldChg chg="addSp delSp modSp mod ord setBg">
        <pc:chgData name="Poojitha Jakkampudi" userId="3d386a0a-b3d4-40d7-869b-8be8ed8de7ed" providerId="ADAL" clId="{9064B9B7-A9B3-4947-9781-888FCFBD0A87}" dt="2021-10-01T02:02:52.005" v="2284" actId="113"/>
        <pc:sldMkLst>
          <pc:docMk/>
          <pc:sldMk cId="916318243" sldId="260"/>
        </pc:sldMkLst>
        <pc:spChg chg="add del mod">
          <ac:chgData name="Poojitha Jakkampudi" userId="3d386a0a-b3d4-40d7-869b-8be8ed8de7ed" providerId="ADAL" clId="{9064B9B7-A9B3-4947-9781-888FCFBD0A87}" dt="2021-09-30T22:35:04.226" v="989" actId="33987"/>
          <ac:spMkLst>
            <pc:docMk/>
            <pc:sldMk cId="916318243" sldId="260"/>
            <ac:spMk id="3" creationId="{CD1D35C3-BEC4-4F8E-9204-B2EFF263416E}"/>
          </ac:spMkLst>
        </pc:spChg>
        <pc:spChg chg="mod">
          <ac:chgData name="Poojitha Jakkampudi" userId="3d386a0a-b3d4-40d7-869b-8be8ed8de7ed" providerId="ADAL" clId="{9064B9B7-A9B3-4947-9781-888FCFBD0A87}" dt="2021-09-30T22:31:51.979" v="906" actId="1076"/>
          <ac:spMkLst>
            <pc:docMk/>
            <pc:sldMk cId="916318243" sldId="260"/>
            <ac:spMk id="39" creationId="{51262F56-12E6-4C78-9ADD-8BFBD07AC432}"/>
          </ac:spMkLst>
        </pc:spChg>
        <pc:spChg chg="mod">
          <ac:chgData name="Poojitha Jakkampudi" userId="3d386a0a-b3d4-40d7-869b-8be8ed8de7ed" providerId="ADAL" clId="{9064B9B7-A9B3-4947-9781-888FCFBD0A87}" dt="2021-09-30T22:31:51.979" v="906" actId="1076"/>
          <ac:spMkLst>
            <pc:docMk/>
            <pc:sldMk cId="916318243" sldId="260"/>
            <ac:spMk id="40" creationId="{503E4E68-429A-4ED6-9F75-2EBDD47EDD6E}"/>
          </ac:spMkLst>
        </pc:spChg>
        <pc:spChg chg="mod">
          <ac:chgData name="Poojitha Jakkampudi" userId="3d386a0a-b3d4-40d7-869b-8be8ed8de7ed" providerId="ADAL" clId="{9064B9B7-A9B3-4947-9781-888FCFBD0A87}" dt="2021-09-30T22:31:55.323" v="908" actId="1076"/>
          <ac:spMkLst>
            <pc:docMk/>
            <pc:sldMk cId="916318243" sldId="260"/>
            <ac:spMk id="42" creationId="{CB5BECC6-A540-4EDE-A60E-DAA45CDD5BAB}"/>
          </ac:spMkLst>
        </pc:spChg>
        <pc:spChg chg="mod">
          <ac:chgData name="Poojitha Jakkampudi" userId="3d386a0a-b3d4-40d7-869b-8be8ed8de7ed" providerId="ADAL" clId="{9064B9B7-A9B3-4947-9781-888FCFBD0A87}" dt="2021-09-30T22:31:55.323" v="908" actId="1076"/>
          <ac:spMkLst>
            <pc:docMk/>
            <pc:sldMk cId="916318243" sldId="260"/>
            <ac:spMk id="43" creationId="{5B57C043-4889-42CF-9ABA-13A850BA2746}"/>
          </ac:spMkLst>
        </pc:spChg>
        <pc:spChg chg="mod">
          <ac:chgData name="Poojitha Jakkampudi" userId="3d386a0a-b3d4-40d7-869b-8be8ed8de7ed" providerId="ADAL" clId="{9064B9B7-A9B3-4947-9781-888FCFBD0A87}" dt="2021-09-30T22:31:35.603" v="904" actId="1076"/>
          <ac:spMkLst>
            <pc:docMk/>
            <pc:sldMk cId="916318243" sldId="260"/>
            <ac:spMk id="45" creationId="{5C4748F9-D0A1-4F5D-89E6-49F2C35DE789}"/>
          </ac:spMkLst>
        </pc:spChg>
        <pc:spChg chg="mod">
          <ac:chgData name="Poojitha Jakkampudi" userId="3d386a0a-b3d4-40d7-869b-8be8ed8de7ed" providerId="ADAL" clId="{9064B9B7-A9B3-4947-9781-888FCFBD0A87}" dt="2021-09-30T22:31:35.603" v="904" actId="1076"/>
          <ac:spMkLst>
            <pc:docMk/>
            <pc:sldMk cId="916318243" sldId="260"/>
            <ac:spMk id="46" creationId="{77DDFB02-720E-47C3-BBAD-7AF4DB7A7F78}"/>
          </ac:spMkLst>
        </pc:spChg>
        <pc:spChg chg="mod">
          <ac:chgData name="Poojitha Jakkampudi" userId="3d386a0a-b3d4-40d7-869b-8be8ed8de7ed" providerId="ADAL" clId="{9064B9B7-A9B3-4947-9781-888FCFBD0A87}" dt="2021-10-01T02:01:07.354" v="2265" actId="14838"/>
          <ac:spMkLst>
            <pc:docMk/>
            <pc:sldMk cId="916318243" sldId="260"/>
            <ac:spMk id="55" creationId="{1911B398-56A9-FA44-A101-C45D3E8FBDB7}"/>
          </ac:spMkLst>
        </pc:spChg>
        <pc:spChg chg="mod">
          <ac:chgData name="Poojitha Jakkampudi" userId="3d386a0a-b3d4-40d7-869b-8be8ed8de7ed" providerId="ADAL" clId="{9064B9B7-A9B3-4947-9781-888FCFBD0A87}" dt="2021-09-30T22:28:53.500" v="860" actId="1076"/>
          <ac:spMkLst>
            <pc:docMk/>
            <pc:sldMk cId="916318243" sldId="260"/>
            <ac:spMk id="115" creationId="{F933AFAC-76AD-5942-9E77-CACF9A562390}"/>
          </ac:spMkLst>
        </pc:spChg>
        <pc:spChg chg="mod">
          <ac:chgData name="Poojitha Jakkampudi" userId="3d386a0a-b3d4-40d7-869b-8be8ed8de7ed" providerId="ADAL" clId="{9064B9B7-A9B3-4947-9781-888FCFBD0A87}" dt="2021-09-30T22:28:53.500" v="860" actId="1076"/>
          <ac:spMkLst>
            <pc:docMk/>
            <pc:sldMk cId="916318243" sldId="260"/>
            <ac:spMk id="116" creationId="{8DD84D77-8960-9445-9B7A-05EC553E0CB3}"/>
          </ac:spMkLst>
        </pc:spChg>
        <pc:spChg chg="mod">
          <ac:chgData name="Poojitha Jakkampudi" userId="3d386a0a-b3d4-40d7-869b-8be8ed8de7ed" providerId="ADAL" clId="{9064B9B7-A9B3-4947-9781-888FCFBD0A87}" dt="2021-09-30T22:22:21.356" v="724" actId="1076"/>
          <ac:spMkLst>
            <pc:docMk/>
            <pc:sldMk cId="916318243" sldId="260"/>
            <ac:spMk id="118" creationId="{5D9D9D6D-F88B-9C44-8745-F3618906C62E}"/>
          </ac:spMkLst>
        </pc:spChg>
        <pc:spChg chg="mod">
          <ac:chgData name="Poojitha Jakkampudi" userId="3d386a0a-b3d4-40d7-869b-8be8ed8de7ed" providerId="ADAL" clId="{9064B9B7-A9B3-4947-9781-888FCFBD0A87}" dt="2021-09-30T22:22:21.356" v="724" actId="1076"/>
          <ac:spMkLst>
            <pc:docMk/>
            <pc:sldMk cId="916318243" sldId="260"/>
            <ac:spMk id="119" creationId="{D1FDCEB8-5229-4E4F-A423-CE5A3A57422F}"/>
          </ac:spMkLst>
        </pc:spChg>
        <pc:spChg chg="mod">
          <ac:chgData name="Poojitha Jakkampudi" userId="3d386a0a-b3d4-40d7-869b-8be8ed8de7ed" providerId="ADAL" clId="{9064B9B7-A9B3-4947-9781-888FCFBD0A87}" dt="2021-10-01T02:02:33.887" v="2281" actId="14100"/>
          <ac:spMkLst>
            <pc:docMk/>
            <pc:sldMk cId="916318243" sldId="260"/>
            <ac:spMk id="155" creationId="{FB5E3952-AA46-4545-B819-BE296D4281EF}"/>
          </ac:spMkLst>
        </pc:spChg>
        <pc:spChg chg="mod">
          <ac:chgData name="Poojitha Jakkampudi" userId="3d386a0a-b3d4-40d7-869b-8be8ed8de7ed" providerId="ADAL" clId="{9064B9B7-A9B3-4947-9781-888FCFBD0A87}" dt="2021-10-01T02:02:38.788" v="2282" actId="113"/>
          <ac:spMkLst>
            <pc:docMk/>
            <pc:sldMk cId="916318243" sldId="260"/>
            <ac:spMk id="156" creationId="{B7326333-4CBB-8145-B9AA-35CD962E60B9}"/>
          </ac:spMkLst>
        </pc:spChg>
        <pc:spChg chg="mod">
          <ac:chgData name="Poojitha Jakkampudi" userId="3d386a0a-b3d4-40d7-869b-8be8ed8de7ed" providerId="ADAL" clId="{9064B9B7-A9B3-4947-9781-888FCFBD0A87}" dt="2021-10-01T02:01:56.757" v="2275" actId="113"/>
          <ac:spMkLst>
            <pc:docMk/>
            <pc:sldMk cId="916318243" sldId="260"/>
            <ac:spMk id="157" creationId="{52D7855F-94AB-7747-B3D4-4850B7AC4D24}"/>
          </ac:spMkLst>
        </pc:spChg>
        <pc:spChg chg="mod">
          <ac:chgData name="Poojitha Jakkampudi" userId="3d386a0a-b3d4-40d7-869b-8be8ed8de7ed" providerId="ADAL" clId="{9064B9B7-A9B3-4947-9781-888FCFBD0A87}" dt="2021-10-01T02:02:05.630" v="2277" actId="255"/>
          <ac:spMkLst>
            <pc:docMk/>
            <pc:sldMk cId="916318243" sldId="260"/>
            <ac:spMk id="158" creationId="{34D42BD2-01C9-3540-B35E-25D2A995CAD6}"/>
          </ac:spMkLst>
        </pc:spChg>
        <pc:spChg chg="mod">
          <ac:chgData name="Poojitha Jakkampudi" userId="3d386a0a-b3d4-40d7-869b-8be8ed8de7ed" providerId="ADAL" clId="{9064B9B7-A9B3-4947-9781-888FCFBD0A87}" dt="2021-10-01T02:01:35.236" v="2271" actId="255"/>
          <ac:spMkLst>
            <pc:docMk/>
            <pc:sldMk cId="916318243" sldId="260"/>
            <ac:spMk id="159" creationId="{2CB29981-D477-EB47-8A9B-CB977C238E1C}"/>
          </ac:spMkLst>
        </pc:spChg>
        <pc:spChg chg="mod">
          <ac:chgData name="Poojitha Jakkampudi" userId="3d386a0a-b3d4-40d7-869b-8be8ed8de7ed" providerId="ADAL" clId="{9064B9B7-A9B3-4947-9781-888FCFBD0A87}" dt="2021-10-01T02:01:49.360" v="2274" actId="113"/>
          <ac:spMkLst>
            <pc:docMk/>
            <pc:sldMk cId="916318243" sldId="260"/>
            <ac:spMk id="160" creationId="{433C9515-1AAD-C64F-91D0-F30FF5163CF0}"/>
          </ac:spMkLst>
        </pc:spChg>
        <pc:spChg chg="mod">
          <ac:chgData name="Poojitha Jakkampudi" userId="3d386a0a-b3d4-40d7-869b-8be8ed8de7ed" providerId="ADAL" clId="{9064B9B7-A9B3-4947-9781-888FCFBD0A87}" dt="2021-10-01T02:02:21.862" v="2279" actId="113"/>
          <ac:spMkLst>
            <pc:docMk/>
            <pc:sldMk cId="916318243" sldId="260"/>
            <ac:spMk id="161" creationId="{D6BAA41B-ADA6-4F4F-8AE0-F97CD6618CB4}"/>
          </ac:spMkLst>
        </pc:spChg>
        <pc:spChg chg="mod">
          <ac:chgData name="Poojitha Jakkampudi" userId="3d386a0a-b3d4-40d7-869b-8be8ed8de7ed" providerId="ADAL" clId="{9064B9B7-A9B3-4947-9781-888FCFBD0A87}" dt="2021-10-01T02:02:12.316" v="2278" actId="113"/>
          <ac:spMkLst>
            <pc:docMk/>
            <pc:sldMk cId="916318243" sldId="260"/>
            <ac:spMk id="162" creationId="{70FCFBC1-44C5-1140-92B4-1F0568BE31BB}"/>
          </ac:spMkLst>
        </pc:spChg>
        <pc:spChg chg="mod">
          <ac:chgData name="Poojitha Jakkampudi" userId="3d386a0a-b3d4-40d7-869b-8be8ed8de7ed" providerId="ADAL" clId="{9064B9B7-A9B3-4947-9781-888FCFBD0A87}" dt="2021-10-01T02:02:45.276" v="2283" actId="113"/>
          <ac:spMkLst>
            <pc:docMk/>
            <pc:sldMk cId="916318243" sldId="260"/>
            <ac:spMk id="163" creationId="{B7AADBC1-2218-0B44-8A6C-00FC3A871429}"/>
          </ac:spMkLst>
        </pc:spChg>
        <pc:spChg chg="mod">
          <ac:chgData name="Poojitha Jakkampudi" userId="3d386a0a-b3d4-40d7-869b-8be8ed8de7ed" providerId="ADAL" clId="{9064B9B7-A9B3-4947-9781-888FCFBD0A87}" dt="2021-10-01T02:02:52.005" v="2284" actId="113"/>
          <ac:spMkLst>
            <pc:docMk/>
            <pc:sldMk cId="916318243" sldId="260"/>
            <ac:spMk id="164" creationId="{6CBA653C-FEF8-BC4A-BCB2-F47D8D87F8B6}"/>
          </ac:spMkLst>
        </pc:spChg>
        <pc:spChg chg="del">
          <ac:chgData name="Poojitha Jakkampudi" userId="3d386a0a-b3d4-40d7-869b-8be8ed8de7ed" providerId="ADAL" clId="{9064B9B7-A9B3-4947-9781-888FCFBD0A87}" dt="2021-10-01T01:55:23.747" v="2206" actId="21"/>
          <ac:spMkLst>
            <pc:docMk/>
            <pc:sldMk cId="916318243" sldId="260"/>
            <ac:spMk id="167" creationId="{008EF577-57DA-AC49-AD61-1785C58C635A}"/>
          </ac:spMkLst>
        </pc:spChg>
        <pc:grpChg chg="add mod">
          <ac:chgData name="Poojitha Jakkampudi" userId="3d386a0a-b3d4-40d7-869b-8be8ed8de7ed" providerId="ADAL" clId="{9064B9B7-A9B3-4947-9781-888FCFBD0A87}" dt="2021-09-30T22:31:51.979" v="906" actId="1076"/>
          <ac:grpSpMkLst>
            <pc:docMk/>
            <pc:sldMk cId="916318243" sldId="260"/>
            <ac:grpSpMk id="38" creationId="{7A7CAAD0-DCD6-42F8-AB19-C2F6ACB67EEE}"/>
          </ac:grpSpMkLst>
        </pc:grpChg>
        <pc:grpChg chg="add mod">
          <ac:chgData name="Poojitha Jakkampudi" userId="3d386a0a-b3d4-40d7-869b-8be8ed8de7ed" providerId="ADAL" clId="{9064B9B7-A9B3-4947-9781-888FCFBD0A87}" dt="2021-09-30T22:31:55.323" v="908" actId="1076"/>
          <ac:grpSpMkLst>
            <pc:docMk/>
            <pc:sldMk cId="916318243" sldId="260"/>
            <ac:grpSpMk id="41" creationId="{49EC5B24-18CE-459E-AFFA-2D3FDE856861}"/>
          </ac:grpSpMkLst>
        </pc:grpChg>
        <pc:grpChg chg="add mod">
          <ac:chgData name="Poojitha Jakkampudi" userId="3d386a0a-b3d4-40d7-869b-8be8ed8de7ed" providerId="ADAL" clId="{9064B9B7-A9B3-4947-9781-888FCFBD0A87}" dt="2021-09-30T22:31:35.603" v="904" actId="1076"/>
          <ac:grpSpMkLst>
            <pc:docMk/>
            <pc:sldMk cId="916318243" sldId="260"/>
            <ac:grpSpMk id="44" creationId="{67E9F7F2-0B06-4C26-B459-0BC7A3BD8649}"/>
          </ac:grpSpMkLst>
        </pc:grpChg>
        <pc:grpChg chg="mod">
          <ac:chgData name="Poojitha Jakkampudi" userId="3d386a0a-b3d4-40d7-869b-8be8ed8de7ed" providerId="ADAL" clId="{9064B9B7-A9B3-4947-9781-888FCFBD0A87}" dt="2021-09-30T22:28:53.500" v="860" actId="1076"/>
          <ac:grpSpMkLst>
            <pc:docMk/>
            <pc:sldMk cId="916318243" sldId="260"/>
            <ac:grpSpMk id="114" creationId="{29238AC7-9C68-0D41-9337-A9CE6C06CB71}"/>
          </ac:grpSpMkLst>
        </pc:grpChg>
        <pc:grpChg chg="mod">
          <ac:chgData name="Poojitha Jakkampudi" userId="3d386a0a-b3d4-40d7-869b-8be8ed8de7ed" providerId="ADAL" clId="{9064B9B7-A9B3-4947-9781-888FCFBD0A87}" dt="2021-09-30T22:22:21.356" v="724" actId="1076"/>
          <ac:grpSpMkLst>
            <pc:docMk/>
            <pc:sldMk cId="916318243" sldId="260"/>
            <ac:grpSpMk id="117" creationId="{E8879A3D-78E1-FA44-9275-D338E2F33C20}"/>
          </ac:grpSpMkLst>
        </pc:grpChg>
        <pc:grpChg chg="del">
          <ac:chgData name="Poojitha Jakkampudi" userId="3d386a0a-b3d4-40d7-869b-8be8ed8de7ed" providerId="ADAL" clId="{9064B9B7-A9B3-4947-9781-888FCFBD0A87}" dt="2021-09-30T22:21:52.586" v="719" actId="478"/>
          <ac:grpSpMkLst>
            <pc:docMk/>
            <pc:sldMk cId="916318243" sldId="260"/>
            <ac:grpSpMk id="124" creationId="{47C37F79-C434-2441-9499-14DDA338ECAF}"/>
          </ac:grpSpMkLst>
        </pc:grpChg>
        <pc:grpChg chg="del">
          <ac:chgData name="Poojitha Jakkampudi" userId="3d386a0a-b3d4-40d7-869b-8be8ed8de7ed" providerId="ADAL" clId="{9064B9B7-A9B3-4947-9781-888FCFBD0A87}" dt="2021-09-30T22:24:16.191" v="775" actId="478"/>
          <ac:grpSpMkLst>
            <pc:docMk/>
            <pc:sldMk cId="916318243" sldId="260"/>
            <ac:grpSpMk id="127" creationId="{3EA55F06-2A70-1842-8068-D67360D9DB96}"/>
          </ac:grpSpMkLst>
        </pc:grpChg>
      </pc:sldChg>
      <pc:sldChg chg="addSp modSp del mod ord">
        <pc:chgData name="Poojitha Jakkampudi" userId="3d386a0a-b3d4-40d7-869b-8be8ed8de7ed" providerId="ADAL" clId="{9064B9B7-A9B3-4947-9781-888FCFBD0A87}" dt="2021-09-30T22:38:02.135" v="999" actId="2696"/>
        <pc:sldMkLst>
          <pc:docMk/>
          <pc:sldMk cId="2615925850" sldId="261"/>
        </pc:sldMkLst>
        <pc:picChg chg="add mod">
          <ac:chgData name="Poojitha Jakkampudi" userId="3d386a0a-b3d4-40d7-869b-8be8ed8de7ed" providerId="ADAL" clId="{9064B9B7-A9B3-4947-9781-888FCFBD0A87}" dt="2021-09-30T22:37:05.840" v="992" actId="29295"/>
          <ac:picMkLst>
            <pc:docMk/>
            <pc:sldMk cId="2615925850" sldId="261"/>
            <ac:picMk id="24" creationId="{61D51A19-166E-4678-8C7C-1A7F17395712}"/>
          </ac:picMkLst>
        </pc:picChg>
      </pc:sldChg>
      <pc:sldChg chg="addSp modSp mod">
        <pc:chgData name="Poojitha Jakkampudi" userId="3d386a0a-b3d4-40d7-869b-8be8ed8de7ed" providerId="ADAL" clId="{9064B9B7-A9B3-4947-9781-888FCFBD0A87}" dt="2021-09-30T21:00:04.533" v="15" actId="27349"/>
        <pc:sldMkLst>
          <pc:docMk/>
          <pc:sldMk cId="2096340699" sldId="262"/>
        </pc:sldMkLst>
        <pc:picChg chg="add mod">
          <ac:chgData name="Poojitha Jakkampudi" userId="3d386a0a-b3d4-40d7-869b-8be8ed8de7ed" providerId="ADAL" clId="{9064B9B7-A9B3-4947-9781-888FCFBD0A87}" dt="2021-09-30T21:00:04.533" v="15" actId="27349"/>
          <ac:picMkLst>
            <pc:docMk/>
            <pc:sldMk cId="2096340699" sldId="262"/>
            <ac:picMk id="10" creationId="{1372F52D-98BF-46B6-9C8E-ED9AAE96FCC7}"/>
          </ac:picMkLst>
        </pc:picChg>
        <pc:picChg chg="add mod">
          <ac:chgData name="Poojitha Jakkampudi" userId="3d386a0a-b3d4-40d7-869b-8be8ed8de7ed" providerId="ADAL" clId="{9064B9B7-A9B3-4947-9781-888FCFBD0A87}" dt="2021-09-30T20:59:06.932" v="7" actId="1076"/>
          <ac:picMkLst>
            <pc:docMk/>
            <pc:sldMk cId="2096340699" sldId="262"/>
            <ac:picMk id="11" creationId="{2AD8194E-F645-4F85-812C-51CEEF74A7D5}"/>
          </ac:picMkLst>
        </pc:picChg>
        <pc:picChg chg="add mod">
          <ac:chgData name="Poojitha Jakkampudi" userId="3d386a0a-b3d4-40d7-869b-8be8ed8de7ed" providerId="ADAL" clId="{9064B9B7-A9B3-4947-9781-888FCFBD0A87}" dt="2021-09-30T20:59:41.655" v="13" actId="1076"/>
          <ac:picMkLst>
            <pc:docMk/>
            <pc:sldMk cId="2096340699" sldId="262"/>
            <ac:picMk id="12" creationId="{E908E58F-5D1C-423C-BFCC-92485AFA88BD}"/>
          </ac:picMkLst>
        </pc:picChg>
        <pc:picChg chg="add mod">
          <ac:chgData name="Poojitha Jakkampudi" userId="3d386a0a-b3d4-40d7-869b-8be8ed8de7ed" providerId="ADAL" clId="{9064B9B7-A9B3-4947-9781-888FCFBD0A87}" dt="2021-09-30T20:59:36.761" v="12" actId="1076"/>
          <ac:picMkLst>
            <pc:docMk/>
            <pc:sldMk cId="2096340699" sldId="262"/>
            <ac:picMk id="13" creationId="{F10BEF68-0333-47E0-847E-3EF13E7F9403}"/>
          </ac:picMkLst>
        </pc:picChg>
      </pc:sldChg>
      <pc:sldChg chg="del">
        <pc:chgData name="Poojitha Jakkampudi" userId="3d386a0a-b3d4-40d7-869b-8be8ed8de7ed" providerId="ADAL" clId="{9064B9B7-A9B3-4947-9781-888FCFBD0A87}" dt="2021-09-30T22:14:53.027" v="620" actId="2696"/>
        <pc:sldMkLst>
          <pc:docMk/>
          <pc:sldMk cId="2886487833" sldId="263"/>
        </pc:sldMkLst>
      </pc:sldChg>
      <pc:sldChg chg="modSp del mod">
        <pc:chgData name="Poojitha Jakkampudi" userId="3d386a0a-b3d4-40d7-869b-8be8ed8de7ed" providerId="ADAL" clId="{9064B9B7-A9B3-4947-9781-888FCFBD0A87}" dt="2021-10-01T01:46:09.731" v="2020" actId="47"/>
        <pc:sldMkLst>
          <pc:docMk/>
          <pc:sldMk cId="1566352043" sldId="264"/>
        </pc:sldMkLst>
        <pc:picChg chg="mod">
          <ac:chgData name="Poojitha Jakkampudi" userId="3d386a0a-b3d4-40d7-869b-8be8ed8de7ed" providerId="ADAL" clId="{9064B9B7-A9B3-4947-9781-888FCFBD0A87}" dt="2021-09-30T21:37:09.317" v="78" actId="14100"/>
          <ac:picMkLst>
            <pc:docMk/>
            <pc:sldMk cId="1566352043" sldId="264"/>
            <ac:picMk id="3" creationId="{39DEA610-D520-40E3-8632-AD835229A654}"/>
          </ac:picMkLst>
        </pc:picChg>
      </pc:sldChg>
      <pc:sldChg chg="addSp delSp modSp mod ord">
        <pc:chgData name="Poojitha Jakkampudi" userId="3d386a0a-b3d4-40d7-869b-8be8ed8de7ed" providerId="ADAL" clId="{9064B9B7-A9B3-4947-9781-888FCFBD0A87}" dt="2021-10-01T02:56:34.938" v="2585" actId="20577"/>
        <pc:sldMkLst>
          <pc:docMk/>
          <pc:sldMk cId="472782920" sldId="265"/>
        </pc:sldMkLst>
        <pc:spChg chg="add mod">
          <ac:chgData name="Poojitha Jakkampudi" userId="3d386a0a-b3d4-40d7-869b-8be8ed8de7ed" providerId="ADAL" clId="{9064B9B7-A9B3-4947-9781-888FCFBD0A87}" dt="2021-10-01T02:56:34.938" v="2585" actId="20577"/>
          <ac:spMkLst>
            <pc:docMk/>
            <pc:sldMk cId="472782920" sldId="265"/>
            <ac:spMk id="11" creationId="{49A68192-E192-44AD-AFBA-97E9487B9CDF}"/>
          </ac:spMkLst>
        </pc:spChg>
        <pc:graphicFrameChg chg="add del modGraphic">
          <ac:chgData name="Poojitha Jakkampudi" userId="3d386a0a-b3d4-40d7-869b-8be8ed8de7ed" providerId="ADAL" clId="{9064B9B7-A9B3-4947-9781-888FCFBD0A87}" dt="2021-10-01T01:21:15.587" v="1411" actId="27309"/>
          <ac:graphicFrameMkLst>
            <pc:docMk/>
            <pc:sldMk cId="472782920" sldId="265"/>
            <ac:graphicFrameMk id="13" creationId="{66BE1E73-772A-4642-A259-1556EB0F0414}"/>
          </ac:graphicFrameMkLst>
        </pc:graphicFrameChg>
        <pc:picChg chg="del mod">
          <ac:chgData name="Poojitha Jakkampudi" userId="3d386a0a-b3d4-40d7-869b-8be8ed8de7ed" providerId="ADAL" clId="{9064B9B7-A9B3-4947-9781-888FCFBD0A87}" dt="2021-09-30T21:05:30.194" v="18" actId="478"/>
          <ac:picMkLst>
            <pc:docMk/>
            <pc:sldMk cId="472782920" sldId="265"/>
            <ac:picMk id="3" creationId="{B67FC0E4-4584-401F-B480-36C64B874459}"/>
          </ac:picMkLst>
        </pc:picChg>
        <pc:picChg chg="add del mod">
          <ac:chgData name="Poojitha Jakkampudi" userId="3d386a0a-b3d4-40d7-869b-8be8ed8de7ed" providerId="ADAL" clId="{9064B9B7-A9B3-4947-9781-888FCFBD0A87}" dt="2021-09-30T21:05:32.070" v="20" actId="478"/>
          <ac:picMkLst>
            <pc:docMk/>
            <pc:sldMk cId="472782920" sldId="265"/>
            <ac:picMk id="4" creationId="{E9B0A46F-6D80-4780-88CC-8BEE088ADD5A}"/>
          </ac:picMkLst>
        </pc:picChg>
        <pc:picChg chg="add del mod">
          <ac:chgData name="Poojitha Jakkampudi" userId="3d386a0a-b3d4-40d7-869b-8be8ed8de7ed" providerId="ADAL" clId="{9064B9B7-A9B3-4947-9781-888FCFBD0A87}" dt="2021-09-30T21:09:56.691" v="25" actId="478"/>
          <ac:picMkLst>
            <pc:docMk/>
            <pc:sldMk cId="472782920" sldId="265"/>
            <ac:picMk id="6" creationId="{817C01FC-8502-4C8B-8DE4-B7E491F36159}"/>
          </ac:picMkLst>
        </pc:picChg>
        <pc:picChg chg="add mod">
          <ac:chgData name="Poojitha Jakkampudi" userId="3d386a0a-b3d4-40d7-869b-8be8ed8de7ed" providerId="ADAL" clId="{9064B9B7-A9B3-4947-9781-888FCFBD0A87}" dt="2021-09-30T21:14:18.754" v="49" actId="29295"/>
          <ac:picMkLst>
            <pc:docMk/>
            <pc:sldMk cId="472782920" sldId="265"/>
            <ac:picMk id="8" creationId="{6386C162-DE8C-4F7C-9769-8AE8427F010A}"/>
          </ac:picMkLst>
        </pc:picChg>
        <pc:picChg chg="add mod">
          <ac:chgData name="Poojitha Jakkampudi" userId="3d386a0a-b3d4-40d7-869b-8be8ed8de7ed" providerId="ADAL" clId="{9064B9B7-A9B3-4947-9781-888FCFBD0A87}" dt="2021-09-30T21:15:56.492" v="60" actId="14100"/>
          <ac:picMkLst>
            <pc:docMk/>
            <pc:sldMk cId="472782920" sldId="265"/>
            <ac:picMk id="10" creationId="{25E15433-E3C9-45AA-8A11-1A90CDF54283}"/>
          </ac:picMkLst>
        </pc:picChg>
      </pc:sldChg>
      <pc:sldChg chg="addSp delSp modSp mod ord setBg modAnim">
        <pc:chgData name="Poojitha Jakkampudi" userId="3d386a0a-b3d4-40d7-869b-8be8ed8de7ed" providerId="ADAL" clId="{9064B9B7-A9B3-4947-9781-888FCFBD0A87}" dt="2021-10-01T01:59:54.163" v="2263" actId="14100"/>
        <pc:sldMkLst>
          <pc:docMk/>
          <pc:sldMk cId="1221222571" sldId="266"/>
        </pc:sldMkLst>
        <pc:spChg chg="add mod">
          <ac:chgData name="Poojitha Jakkampudi" userId="3d386a0a-b3d4-40d7-869b-8be8ed8de7ed" providerId="ADAL" clId="{9064B9B7-A9B3-4947-9781-888FCFBD0A87}" dt="2021-10-01T01:59:35.118" v="2260" actId="1076"/>
          <ac:spMkLst>
            <pc:docMk/>
            <pc:sldMk cId="1221222571" sldId="266"/>
            <ac:spMk id="7" creationId="{F3AD2A7A-935B-4A11-BDB4-C292D28AD59E}"/>
          </ac:spMkLst>
        </pc:spChg>
        <pc:spChg chg="add mod">
          <ac:chgData name="Poojitha Jakkampudi" userId="3d386a0a-b3d4-40d7-869b-8be8ed8de7ed" providerId="ADAL" clId="{9064B9B7-A9B3-4947-9781-888FCFBD0A87}" dt="2021-10-01T01:22:45.008" v="1473" actId="255"/>
          <ac:spMkLst>
            <pc:docMk/>
            <pc:sldMk cId="1221222571" sldId="266"/>
            <ac:spMk id="8" creationId="{50C62637-D72D-416F-92BD-95BB39AF075B}"/>
          </ac:spMkLst>
        </pc:spChg>
        <pc:spChg chg="add mod">
          <ac:chgData name="Poojitha Jakkampudi" userId="3d386a0a-b3d4-40d7-869b-8be8ed8de7ed" providerId="ADAL" clId="{9064B9B7-A9B3-4947-9781-888FCFBD0A87}" dt="2021-10-01T01:59:42.710" v="2261" actId="1076"/>
          <ac:spMkLst>
            <pc:docMk/>
            <pc:sldMk cId="1221222571" sldId="266"/>
            <ac:spMk id="9" creationId="{5EB39C5C-1D48-47C7-853E-D18E00DB3521}"/>
          </ac:spMkLst>
        </pc:spChg>
        <pc:picChg chg="add mod">
          <ac:chgData name="Poojitha Jakkampudi" userId="3d386a0a-b3d4-40d7-869b-8be8ed8de7ed" providerId="ADAL" clId="{9064B9B7-A9B3-4947-9781-888FCFBD0A87}" dt="2021-10-01T01:59:54.163" v="2263" actId="14100"/>
          <ac:picMkLst>
            <pc:docMk/>
            <pc:sldMk cId="1221222571" sldId="266"/>
            <ac:picMk id="5" creationId="{6AAA1BED-1B57-4218-9BCC-F6F86675FB54}"/>
          </ac:picMkLst>
        </pc:picChg>
        <pc:picChg chg="add del mod">
          <ac:chgData name="Poojitha Jakkampudi" userId="3d386a0a-b3d4-40d7-869b-8be8ed8de7ed" providerId="ADAL" clId="{9064B9B7-A9B3-4947-9781-888FCFBD0A87}" dt="2021-09-30T21:58:16.353" v="562" actId="478"/>
          <ac:picMkLst>
            <pc:docMk/>
            <pc:sldMk cId="1221222571" sldId="266"/>
            <ac:picMk id="1026" creationId="{B14BF752-FD40-4CA4-B515-A53F3D58D403}"/>
          </ac:picMkLst>
        </pc:picChg>
      </pc:sldChg>
      <pc:sldChg chg="addSp delSp modSp mod ord">
        <pc:chgData name="Poojitha Jakkampudi" userId="3d386a0a-b3d4-40d7-869b-8be8ed8de7ed" providerId="ADAL" clId="{9064B9B7-A9B3-4947-9781-888FCFBD0A87}" dt="2021-10-01T01:54:27.908" v="2205" actId="14838"/>
        <pc:sldMkLst>
          <pc:docMk/>
          <pc:sldMk cId="1897367880" sldId="267"/>
        </pc:sldMkLst>
        <pc:spChg chg="add del mod">
          <ac:chgData name="Poojitha Jakkampudi" userId="3d386a0a-b3d4-40d7-869b-8be8ed8de7ed" providerId="ADAL" clId="{9064B9B7-A9B3-4947-9781-888FCFBD0A87}" dt="2021-10-01T01:53:07.809" v="2192"/>
          <ac:spMkLst>
            <pc:docMk/>
            <pc:sldMk cId="1897367880" sldId="267"/>
            <ac:spMk id="15" creationId="{A9A037FB-AA62-41ED-B5C4-73849931A74A}"/>
          </ac:spMkLst>
        </pc:spChg>
        <pc:spChg chg="add del mod">
          <ac:chgData name="Poojitha Jakkampudi" userId="3d386a0a-b3d4-40d7-869b-8be8ed8de7ed" providerId="ADAL" clId="{9064B9B7-A9B3-4947-9781-888FCFBD0A87}" dt="2021-10-01T01:53:15.357" v="2194" actId="767"/>
          <ac:spMkLst>
            <pc:docMk/>
            <pc:sldMk cId="1897367880" sldId="267"/>
            <ac:spMk id="16" creationId="{10DC6174-BF5E-4AD5-97D0-FFF7C0C32155}"/>
          </ac:spMkLst>
        </pc:spChg>
        <pc:spChg chg="add mod">
          <ac:chgData name="Poojitha Jakkampudi" userId="3d386a0a-b3d4-40d7-869b-8be8ed8de7ed" providerId="ADAL" clId="{9064B9B7-A9B3-4947-9781-888FCFBD0A87}" dt="2021-10-01T01:54:27.908" v="2205" actId="14838"/>
          <ac:spMkLst>
            <pc:docMk/>
            <pc:sldMk cId="1897367880" sldId="267"/>
            <ac:spMk id="17" creationId="{244EAB7D-F00C-4291-A291-EC704692F9E7}"/>
          </ac:spMkLst>
        </pc:spChg>
        <pc:picChg chg="mod">
          <ac:chgData name="Poojitha Jakkampudi" userId="3d386a0a-b3d4-40d7-869b-8be8ed8de7ed" providerId="ADAL" clId="{9064B9B7-A9B3-4947-9781-888FCFBD0A87}" dt="2021-10-01T01:50:31.728" v="2094" actId="14100"/>
          <ac:picMkLst>
            <pc:docMk/>
            <pc:sldMk cId="1897367880" sldId="267"/>
            <ac:picMk id="12" creationId="{F9B2D053-8F4F-4060-8AD0-382E9A156C6F}"/>
          </ac:picMkLst>
        </pc:picChg>
        <pc:picChg chg="mod">
          <ac:chgData name="Poojitha Jakkampudi" userId="3d386a0a-b3d4-40d7-869b-8be8ed8de7ed" providerId="ADAL" clId="{9064B9B7-A9B3-4947-9781-888FCFBD0A87}" dt="2021-10-01T01:53:06.654" v="2190" actId="1076"/>
          <ac:picMkLst>
            <pc:docMk/>
            <pc:sldMk cId="1897367880" sldId="267"/>
            <ac:picMk id="14" creationId="{C45F74D1-941E-4018-A1D9-A556571FF031}"/>
          </ac:picMkLst>
        </pc:picChg>
      </pc:sldChg>
      <pc:sldChg chg="addSp delSp modSp add mod ord">
        <pc:chgData name="Poojitha Jakkampudi" userId="3d386a0a-b3d4-40d7-869b-8be8ed8de7ed" providerId="ADAL" clId="{9064B9B7-A9B3-4947-9781-888FCFBD0A87}" dt="2021-10-01T01:18:17.572" v="1374" actId="1036"/>
        <pc:sldMkLst>
          <pc:docMk/>
          <pc:sldMk cId="900034815" sldId="268"/>
        </pc:sldMkLst>
        <pc:spChg chg="add del mod">
          <ac:chgData name="Poojitha Jakkampudi" userId="3d386a0a-b3d4-40d7-869b-8be8ed8de7ed" providerId="ADAL" clId="{9064B9B7-A9B3-4947-9781-888FCFBD0A87}" dt="2021-09-30T22:48:27.017" v="1088"/>
          <ac:spMkLst>
            <pc:docMk/>
            <pc:sldMk cId="900034815" sldId="268"/>
            <ac:spMk id="3" creationId="{1986B916-9168-49B0-992B-FB0EF0F7741C}"/>
          </ac:spMkLst>
        </pc:spChg>
        <pc:spChg chg="add del mod">
          <ac:chgData name="Poojitha Jakkampudi" userId="3d386a0a-b3d4-40d7-869b-8be8ed8de7ed" providerId="ADAL" clId="{9064B9B7-A9B3-4947-9781-888FCFBD0A87}" dt="2021-10-01T00:55:40.273" v="1129"/>
          <ac:spMkLst>
            <pc:docMk/>
            <pc:sldMk cId="900034815" sldId="268"/>
            <ac:spMk id="6" creationId="{3720870D-E2E9-424C-AD0C-41BE79072439}"/>
          </ac:spMkLst>
        </pc:spChg>
        <pc:spChg chg="add del mod">
          <ac:chgData name="Poojitha Jakkampudi" userId="3d386a0a-b3d4-40d7-869b-8be8ed8de7ed" providerId="ADAL" clId="{9064B9B7-A9B3-4947-9781-888FCFBD0A87}" dt="2021-10-01T00:56:15.731" v="1143" actId="767"/>
          <ac:spMkLst>
            <pc:docMk/>
            <pc:sldMk cId="900034815" sldId="268"/>
            <ac:spMk id="7" creationId="{DCEE6D7C-3FF4-424D-A66D-9FE72CCE3538}"/>
          </ac:spMkLst>
        </pc:spChg>
        <pc:spChg chg="add mod">
          <ac:chgData name="Poojitha Jakkampudi" userId="3d386a0a-b3d4-40d7-869b-8be8ed8de7ed" providerId="ADAL" clId="{9064B9B7-A9B3-4947-9781-888FCFBD0A87}" dt="2021-10-01T01:11:21.216" v="1270" actId="1076"/>
          <ac:spMkLst>
            <pc:docMk/>
            <pc:sldMk cId="900034815" sldId="268"/>
            <ac:spMk id="10" creationId="{EF5C808C-8C6F-47B0-9B07-CE6B5D412ACB}"/>
          </ac:spMkLst>
        </pc:spChg>
        <pc:spChg chg="add del mod">
          <ac:chgData name="Poojitha Jakkampudi" userId="3d386a0a-b3d4-40d7-869b-8be8ed8de7ed" providerId="ADAL" clId="{9064B9B7-A9B3-4947-9781-888FCFBD0A87}" dt="2021-10-01T01:02:56.205" v="1219" actId="33987"/>
          <ac:spMkLst>
            <pc:docMk/>
            <pc:sldMk cId="900034815" sldId="268"/>
            <ac:spMk id="11" creationId="{5615F55E-E6BA-44E1-9DD7-62AA14E4959B}"/>
          </ac:spMkLst>
        </pc:spChg>
        <pc:spChg chg="add del mod">
          <ac:chgData name="Poojitha Jakkampudi" userId="3d386a0a-b3d4-40d7-869b-8be8ed8de7ed" providerId="ADAL" clId="{9064B9B7-A9B3-4947-9781-888FCFBD0A87}" dt="2021-10-01T01:10:54.226" v="1269"/>
          <ac:spMkLst>
            <pc:docMk/>
            <pc:sldMk cId="900034815" sldId="268"/>
            <ac:spMk id="14" creationId="{08B1C381-5D69-4577-BBA2-233D35156232}"/>
          </ac:spMkLst>
        </pc:spChg>
        <pc:spChg chg="add mod">
          <ac:chgData name="Poojitha Jakkampudi" userId="3d386a0a-b3d4-40d7-869b-8be8ed8de7ed" providerId="ADAL" clId="{9064B9B7-A9B3-4947-9781-888FCFBD0A87}" dt="2021-10-01T01:18:17.572" v="1374" actId="1036"/>
          <ac:spMkLst>
            <pc:docMk/>
            <pc:sldMk cId="900034815" sldId="268"/>
            <ac:spMk id="15" creationId="{D421B341-9D42-4D92-981A-9902B198ED89}"/>
          </ac:spMkLst>
        </pc:spChg>
        <pc:picChg chg="add mod">
          <ac:chgData name="Poojitha Jakkampudi" userId="3d386a0a-b3d4-40d7-869b-8be8ed8de7ed" providerId="ADAL" clId="{9064B9B7-A9B3-4947-9781-888FCFBD0A87}" dt="2021-10-01T01:09:43.398" v="1257" actId="14100"/>
          <ac:picMkLst>
            <pc:docMk/>
            <pc:sldMk cId="900034815" sldId="268"/>
            <ac:picMk id="2" creationId="{D4BB626F-C2FF-4152-98C2-A2D760CDEA20}"/>
          </ac:picMkLst>
        </pc:picChg>
        <pc:picChg chg="add del mod">
          <ac:chgData name="Poojitha Jakkampudi" userId="3d386a0a-b3d4-40d7-869b-8be8ed8de7ed" providerId="ADAL" clId="{9064B9B7-A9B3-4947-9781-888FCFBD0A87}" dt="2021-09-30T22:48:39.348" v="1090" actId="478"/>
          <ac:picMkLst>
            <pc:docMk/>
            <pc:sldMk cId="900034815" sldId="268"/>
            <ac:picMk id="5" creationId="{DCD84421-D225-4357-9BC4-4AA2D31C525A}"/>
          </ac:picMkLst>
        </pc:picChg>
        <pc:picChg chg="add del mod">
          <ac:chgData name="Poojitha Jakkampudi" userId="3d386a0a-b3d4-40d7-869b-8be8ed8de7ed" providerId="ADAL" clId="{9064B9B7-A9B3-4947-9781-888FCFBD0A87}" dt="2021-10-01T01:00:37.070" v="1191" actId="478"/>
          <ac:picMkLst>
            <pc:docMk/>
            <pc:sldMk cId="900034815" sldId="268"/>
            <ac:picMk id="9" creationId="{E978B771-EA0F-472C-86EF-FC12D606AAED}"/>
          </ac:picMkLst>
        </pc:picChg>
        <pc:picChg chg="add mod ord">
          <ac:chgData name="Poojitha Jakkampudi" userId="3d386a0a-b3d4-40d7-869b-8be8ed8de7ed" providerId="ADAL" clId="{9064B9B7-A9B3-4947-9781-888FCFBD0A87}" dt="2021-10-01T01:09:50.112" v="1259" actId="14100"/>
          <ac:picMkLst>
            <pc:docMk/>
            <pc:sldMk cId="900034815" sldId="268"/>
            <ac:picMk id="13" creationId="{639A2382-38A4-4A3A-8A0B-C6947D7BEA12}"/>
          </ac:picMkLst>
        </pc:picChg>
        <pc:picChg chg="add del mod">
          <ac:chgData name="Poojitha Jakkampudi" userId="3d386a0a-b3d4-40d7-869b-8be8ed8de7ed" providerId="ADAL" clId="{9064B9B7-A9B3-4947-9781-888FCFBD0A87}" dt="2021-09-30T22:50:48.638" v="1119" actId="478"/>
          <ac:picMkLst>
            <pc:docMk/>
            <pc:sldMk cId="900034815" sldId="268"/>
            <ac:picMk id="5122" creationId="{3965CB89-DE2A-47F0-BE5A-53754A9F56F6}"/>
          </ac:picMkLst>
        </pc:picChg>
      </pc:sldChg>
      <pc:sldChg chg="new del">
        <pc:chgData name="Poojitha Jakkampudi" userId="3d386a0a-b3d4-40d7-869b-8be8ed8de7ed" providerId="ADAL" clId="{9064B9B7-A9B3-4947-9781-888FCFBD0A87}" dt="2021-09-30T21:28:07.463" v="66" actId="2696"/>
        <pc:sldMkLst>
          <pc:docMk/>
          <pc:sldMk cId="3321156284" sldId="268"/>
        </pc:sldMkLst>
      </pc:sldChg>
      <pc:sldChg chg="new del">
        <pc:chgData name="Poojitha Jakkampudi" userId="3d386a0a-b3d4-40d7-869b-8be8ed8de7ed" providerId="ADAL" clId="{9064B9B7-A9B3-4947-9781-888FCFBD0A87}" dt="2021-09-30T21:19:51.751" v="62" actId="680"/>
        <pc:sldMkLst>
          <pc:docMk/>
          <pc:sldMk cId="3618390262" sldId="268"/>
        </pc:sldMkLst>
      </pc:sldChg>
      <pc:sldChg chg="addSp delSp modSp add mod ord">
        <pc:chgData name="Poojitha Jakkampudi" userId="3d386a0a-b3d4-40d7-869b-8be8ed8de7ed" providerId="ADAL" clId="{9064B9B7-A9B3-4947-9781-888FCFBD0A87}" dt="2021-10-01T01:45:04.735" v="2019" actId="20577"/>
        <pc:sldMkLst>
          <pc:docMk/>
          <pc:sldMk cId="595357533" sldId="269"/>
        </pc:sldMkLst>
        <pc:spChg chg="add mod">
          <ac:chgData name="Poojitha Jakkampudi" userId="3d386a0a-b3d4-40d7-869b-8be8ed8de7ed" providerId="ADAL" clId="{9064B9B7-A9B3-4947-9781-888FCFBD0A87}" dt="2021-10-01T01:41:41.329" v="1998" actId="14838"/>
          <ac:spMkLst>
            <pc:docMk/>
            <pc:sldMk cId="595357533" sldId="269"/>
            <ac:spMk id="6" creationId="{9FA1F104-2A9C-4E82-B5B4-C21A7DEDDB95}"/>
          </ac:spMkLst>
        </pc:spChg>
        <pc:spChg chg="add del mod">
          <ac:chgData name="Poojitha Jakkampudi" userId="3d386a0a-b3d4-40d7-869b-8be8ed8de7ed" providerId="ADAL" clId="{9064B9B7-A9B3-4947-9781-888FCFBD0A87}" dt="2021-10-01T01:42:39.873" v="2001"/>
          <ac:spMkLst>
            <pc:docMk/>
            <pc:sldMk cId="595357533" sldId="269"/>
            <ac:spMk id="7" creationId="{D4FA202E-2DA4-478B-8A49-73C37E2F0047}"/>
          </ac:spMkLst>
        </pc:spChg>
        <pc:spChg chg="add mod">
          <ac:chgData name="Poojitha Jakkampudi" userId="3d386a0a-b3d4-40d7-869b-8be8ed8de7ed" providerId="ADAL" clId="{9064B9B7-A9B3-4947-9781-888FCFBD0A87}" dt="2021-10-01T01:45:04.735" v="2019" actId="20577"/>
          <ac:spMkLst>
            <pc:docMk/>
            <pc:sldMk cId="595357533" sldId="269"/>
            <ac:spMk id="8" creationId="{EFB7080D-5179-47FD-933B-7E806BB19CDA}"/>
          </ac:spMkLst>
        </pc:spChg>
        <pc:picChg chg="add del mod">
          <ac:chgData name="Poojitha Jakkampudi" userId="3d386a0a-b3d4-40d7-869b-8be8ed8de7ed" providerId="ADAL" clId="{9064B9B7-A9B3-4947-9781-888FCFBD0A87}" dt="2021-09-30T22:12:00.883" v="599" actId="478"/>
          <ac:picMkLst>
            <pc:docMk/>
            <pc:sldMk cId="595357533" sldId="269"/>
            <ac:picMk id="3" creationId="{19A17626-4A7A-47C5-A047-048D14712342}"/>
          </ac:picMkLst>
        </pc:picChg>
        <pc:picChg chg="add mod">
          <ac:chgData name="Poojitha Jakkampudi" userId="3d386a0a-b3d4-40d7-869b-8be8ed8de7ed" providerId="ADAL" clId="{9064B9B7-A9B3-4947-9781-888FCFBD0A87}" dt="2021-09-30T22:13:55.344" v="613" actId="1076"/>
          <ac:picMkLst>
            <pc:docMk/>
            <pc:sldMk cId="595357533" sldId="269"/>
            <ac:picMk id="5" creationId="{6CAD411D-C34F-4897-AFB8-9B280396399E}"/>
          </ac:picMkLst>
        </pc:picChg>
        <pc:picChg chg="add del mod">
          <ac:chgData name="Poojitha Jakkampudi" userId="3d386a0a-b3d4-40d7-869b-8be8ed8de7ed" providerId="ADAL" clId="{9064B9B7-A9B3-4947-9781-888FCFBD0A87}" dt="2021-09-30T22:07:06.572" v="572" actId="478"/>
          <ac:picMkLst>
            <pc:docMk/>
            <pc:sldMk cId="595357533" sldId="269"/>
            <ac:picMk id="2050" creationId="{7AED66D0-D13D-47BF-9DBF-D3A748EEB95B}"/>
          </ac:picMkLst>
        </pc:picChg>
        <pc:picChg chg="add del mod">
          <ac:chgData name="Poojitha Jakkampudi" userId="3d386a0a-b3d4-40d7-869b-8be8ed8de7ed" providerId="ADAL" clId="{9064B9B7-A9B3-4947-9781-888FCFBD0A87}" dt="2021-09-30T22:11:45.903" v="597" actId="21"/>
          <ac:picMkLst>
            <pc:docMk/>
            <pc:sldMk cId="595357533" sldId="269"/>
            <ac:picMk id="2052" creationId="{EC78EDD9-8B80-415E-A34F-73F40FE20639}"/>
          </ac:picMkLst>
        </pc:picChg>
        <pc:picChg chg="add del mod">
          <ac:chgData name="Poojitha Jakkampudi" userId="3d386a0a-b3d4-40d7-869b-8be8ed8de7ed" providerId="ADAL" clId="{9064B9B7-A9B3-4947-9781-888FCFBD0A87}" dt="2021-09-30T22:09:29.809" v="586" actId="478"/>
          <ac:picMkLst>
            <pc:docMk/>
            <pc:sldMk cId="595357533" sldId="269"/>
            <ac:picMk id="2054" creationId="{784BC1CD-43A4-4F38-A36E-1A54106246F7}"/>
          </ac:picMkLst>
        </pc:picChg>
        <pc:picChg chg="add mod">
          <ac:chgData name="Poojitha Jakkampudi" userId="3d386a0a-b3d4-40d7-869b-8be8ed8de7ed" providerId="ADAL" clId="{9064B9B7-A9B3-4947-9781-888FCFBD0A87}" dt="2021-09-30T22:13:53.410" v="612" actId="14100"/>
          <ac:picMkLst>
            <pc:docMk/>
            <pc:sldMk cId="595357533" sldId="269"/>
            <ac:picMk id="2056" creationId="{541D4AEB-077F-4B74-9227-FBE24003E10B}"/>
          </ac:picMkLst>
        </pc:picChg>
      </pc:sldChg>
      <pc:sldChg chg="addSp modSp add ord">
        <pc:chgData name="Poojitha Jakkampudi" userId="3d386a0a-b3d4-40d7-869b-8be8ed8de7ed" providerId="ADAL" clId="{9064B9B7-A9B3-4947-9781-888FCFBD0A87}" dt="2021-09-30T22:14:38.080" v="619" actId="14100"/>
        <pc:sldMkLst>
          <pc:docMk/>
          <pc:sldMk cId="846631656" sldId="270"/>
        </pc:sldMkLst>
        <pc:picChg chg="add mod">
          <ac:chgData name="Poojitha Jakkampudi" userId="3d386a0a-b3d4-40d7-869b-8be8ed8de7ed" providerId="ADAL" clId="{9064B9B7-A9B3-4947-9781-888FCFBD0A87}" dt="2021-09-30T22:14:38.080" v="619" actId="14100"/>
          <ac:picMkLst>
            <pc:docMk/>
            <pc:sldMk cId="846631656" sldId="270"/>
            <ac:picMk id="2" creationId="{7F0A4733-DE34-4250-A636-6E2B89F6C441}"/>
          </ac:picMkLst>
        </pc:picChg>
      </pc:sldChg>
      <pc:sldChg chg="addSp modSp add mod ord">
        <pc:chgData name="Poojitha Jakkampudi" userId="3d386a0a-b3d4-40d7-869b-8be8ed8de7ed" providerId="ADAL" clId="{9064B9B7-A9B3-4947-9781-888FCFBD0A87}" dt="2021-10-01T01:57:18.485" v="2256" actId="1076"/>
        <pc:sldMkLst>
          <pc:docMk/>
          <pc:sldMk cId="3446133175" sldId="271"/>
        </pc:sldMkLst>
        <pc:spChg chg="add">
          <ac:chgData name="Poojitha Jakkampudi" userId="3d386a0a-b3d4-40d7-869b-8be8ed8de7ed" providerId="ADAL" clId="{9064B9B7-A9B3-4947-9781-888FCFBD0A87}" dt="2021-09-30T22:16:52.551" v="626"/>
          <ac:spMkLst>
            <pc:docMk/>
            <pc:sldMk cId="3446133175" sldId="271"/>
            <ac:spMk id="2" creationId="{673C8D84-3179-4C3B-AF34-981303F000C7}"/>
          </ac:spMkLst>
        </pc:spChg>
        <pc:spChg chg="add mod">
          <ac:chgData name="Poojitha Jakkampudi" userId="3d386a0a-b3d4-40d7-869b-8be8ed8de7ed" providerId="ADAL" clId="{9064B9B7-A9B3-4947-9781-888FCFBD0A87}" dt="2021-10-01T01:57:04.820" v="2254" actId="122"/>
          <ac:spMkLst>
            <pc:docMk/>
            <pc:sldMk cId="3446133175" sldId="271"/>
            <ac:spMk id="3" creationId="{6ADB0595-6BC0-4825-AAB6-38AFB86AADC1}"/>
          </ac:spMkLst>
        </pc:spChg>
        <pc:picChg chg="add mod">
          <ac:chgData name="Poojitha Jakkampudi" userId="3d386a0a-b3d4-40d7-869b-8be8ed8de7ed" providerId="ADAL" clId="{9064B9B7-A9B3-4947-9781-888FCFBD0A87}" dt="2021-10-01T01:57:12.182" v="2255" actId="14100"/>
          <ac:picMkLst>
            <pc:docMk/>
            <pc:sldMk cId="3446133175" sldId="271"/>
            <ac:picMk id="4100" creationId="{694933E0-3805-4F5C-86F8-E1F4D2E5775F}"/>
          </ac:picMkLst>
        </pc:picChg>
        <pc:picChg chg="add mod">
          <ac:chgData name="Poojitha Jakkampudi" userId="3d386a0a-b3d4-40d7-869b-8be8ed8de7ed" providerId="ADAL" clId="{9064B9B7-A9B3-4947-9781-888FCFBD0A87}" dt="2021-10-01T01:57:18.485" v="2256" actId="1076"/>
          <ac:picMkLst>
            <pc:docMk/>
            <pc:sldMk cId="3446133175" sldId="271"/>
            <ac:picMk id="4102" creationId="{6BF1B4F8-F72D-4911-B433-80EFE7A19096}"/>
          </ac:picMkLst>
        </pc:picChg>
      </pc:sldChg>
      <pc:sldChg chg="new del">
        <pc:chgData name="Poojitha Jakkampudi" userId="3d386a0a-b3d4-40d7-869b-8be8ed8de7ed" providerId="ADAL" clId="{9064B9B7-A9B3-4947-9781-888FCFBD0A87}" dt="2021-09-30T22:37:50.168" v="997" actId="2696"/>
        <pc:sldMkLst>
          <pc:docMk/>
          <pc:sldMk cId="738183908" sldId="272"/>
        </pc:sldMkLst>
      </pc:sldChg>
      <pc:sldChg chg="addSp delSp modSp add mod">
        <pc:chgData name="Poojitha Jakkampudi" userId="3d386a0a-b3d4-40d7-869b-8be8ed8de7ed" providerId="ADAL" clId="{9064B9B7-A9B3-4947-9781-888FCFBD0A87}" dt="2021-10-01T02:49:05.174" v="2545" actId="14100"/>
        <pc:sldMkLst>
          <pc:docMk/>
          <pc:sldMk cId="2685372603" sldId="273"/>
        </pc:sldMkLst>
        <pc:spChg chg="add mod">
          <ac:chgData name="Poojitha Jakkampudi" userId="3d386a0a-b3d4-40d7-869b-8be8ed8de7ed" providerId="ADAL" clId="{9064B9B7-A9B3-4947-9781-888FCFBD0A87}" dt="2021-10-01T02:06:33.252" v="2316" actId="14838"/>
          <ac:spMkLst>
            <pc:docMk/>
            <pc:sldMk cId="2685372603" sldId="273"/>
            <ac:spMk id="2" creationId="{E69A9E3B-9369-4F73-8CB7-F8914D7F13DF}"/>
          </ac:spMkLst>
        </pc:spChg>
        <pc:spChg chg="add del mod">
          <ac:chgData name="Poojitha Jakkampudi" userId="3d386a0a-b3d4-40d7-869b-8be8ed8de7ed" providerId="ADAL" clId="{9064B9B7-A9B3-4947-9781-888FCFBD0A87}" dt="2021-10-01T02:13:04.744" v="2375"/>
          <ac:spMkLst>
            <pc:docMk/>
            <pc:sldMk cId="2685372603" sldId="273"/>
            <ac:spMk id="3" creationId="{76952202-C573-4FD3-8B60-889F78EAEB81}"/>
          </ac:spMkLst>
        </pc:spChg>
        <pc:spChg chg="add del mod">
          <ac:chgData name="Poojitha Jakkampudi" userId="3d386a0a-b3d4-40d7-869b-8be8ed8de7ed" providerId="ADAL" clId="{9064B9B7-A9B3-4947-9781-888FCFBD0A87}" dt="2021-10-01T02:33:29.448" v="2377" actId="767"/>
          <ac:spMkLst>
            <pc:docMk/>
            <pc:sldMk cId="2685372603" sldId="273"/>
            <ac:spMk id="4" creationId="{2D51434C-441B-4F81-9452-FE66746EF5DB}"/>
          </ac:spMkLst>
        </pc:spChg>
        <pc:spChg chg="add mod">
          <ac:chgData name="Poojitha Jakkampudi" userId="3d386a0a-b3d4-40d7-869b-8be8ed8de7ed" providerId="ADAL" clId="{9064B9B7-A9B3-4947-9781-888FCFBD0A87}" dt="2021-10-01T02:40:05.361" v="2541" actId="1076"/>
          <ac:spMkLst>
            <pc:docMk/>
            <pc:sldMk cId="2685372603" sldId="273"/>
            <ac:spMk id="5" creationId="{832BF4CE-3729-4FC0-979C-C131725FA21B}"/>
          </ac:spMkLst>
        </pc:spChg>
        <pc:spChg chg="add del">
          <ac:chgData name="Poojitha Jakkampudi" userId="3d386a0a-b3d4-40d7-869b-8be8ed8de7ed" providerId="ADAL" clId="{9064B9B7-A9B3-4947-9781-888FCFBD0A87}" dt="2021-10-01T02:35:46.223" v="2392"/>
          <ac:spMkLst>
            <pc:docMk/>
            <pc:sldMk cId="2685372603" sldId="273"/>
            <ac:spMk id="6" creationId="{19ED5BB5-3D79-4910-8236-4402C978804E}"/>
          </ac:spMkLst>
        </pc:spChg>
        <pc:spChg chg="add del mod">
          <ac:chgData name="Poojitha Jakkampudi" userId="3d386a0a-b3d4-40d7-869b-8be8ed8de7ed" providerId="ADAL" clId="{9064B9B7-A9B3-4947-9781-888FCFBD0A87}" dt="2021-10-01T02:35:57.153" v="2395" actId="478"/>
          <ac:spMkLst>
            <pc:docMk/>
            <pc:sldMk cId="2685372603" sldId="273"/>
            <ac:spMk id="7" creationId="{B9D866D4-9785-4DB0-AEFE-FFD12CAB9CC4}"/>
          </ac:spMkLst>
        </pc:spChg>
        <pc:picChg chg="add mod">
          <ac:chgData name="Poojitha Jakkampudi" userId="3d386a0a-b3d4-40d7-869b-8be8ed8de7ed" providerId="ADAL" clId="{9064B9B7-A9B3-4947-9781-888FCFBD0A87}" dt="2021-10-01T02:49:05.174" v="2545" actId="14100"/>
          <ac:picMkLst>
            <pc:docMk/>
            <pc:sldMk cId="2685372603" sldId="273"/>
            <ac:picMk id="9" creationId="{FF7B55B1-6019-4603-805C-6966426457FA}"/>
          </ac:picMkLst>
        </pc:picChg>
      </pc:sldChg>
      <pc:sldChg chg="addSp modSp add mod ord">
        <pc:chgData name="Poojitha Jakkampudi" userId="3d386a0a-b3d4-40d7-869b-8be8ed8de7ed" providerId="ADAL" clId="{9064B9B7-A9B3-4947-9781-888FCFBD0A87}" dt="2021-10-01T02:05:41.670" v="2298" actId="14100"/>
        <pc:sldMkLst>
          <pc:docMk/>
          <pc:sldMk cId="615293439" sldId="274"/>
        </pc:sldMkLst>
        <pc:picChg chg="add mod">
          <ac:chgData name="Poojitha Jakkampudi" userId="3d386a0a-b3d4-40d7-869b-8be8ed8de7ed" providerId="ADAL" clId="{9064B9B7-A9B3-4947-9781-888FCFBD0A87}" dt="2021-10-01T02:05:41.670" v="2298" actId="14100"/>
          <ac:picMkLst>
            <pc:docMk/>
            <pc:sldMk cId="615293439" sldId="274"/>
            <ac:picMk id="3" creationId="{A803CDCE-0652-43D0-9944-553051BDA1BD}"/>
          </ac:picMkLst>
        </pc:picChg>
      </pc:sldChg>
      <pc:sldMasterChg chg="del delSldLayout">
        <pc:chgData name="Poojitha Jakkampudi" userId="3d386a0a-b3d4-40d7-869b-8be8ed8de7ed" providerId="ADAL" clId="{9064B9B7-A9B3-4947-9781-888FCFBD0A87}" dt="2021-10-01T02:05:32.919" v="2296" actId="47"/>
        <pc:sldMasterMkLst>
          <pc:docMk/>
          <pc:sldMasterMk cId="0" sldId="2147483648"/>
        </pc:sldMasterMkLst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Poojitha Jakkampudi" userId="3d386a0a-b3d4-40d7-869b-8be8ed8de7ed" providerId="ADAL" clId="{9064B9B7-A9B3-4947-9781-888FCFBD0A87}" dt="2021-10-01T02:05:32.919" v="2296" actId="4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F85FA-7F5E-469C-82A8-25CAC26A7E59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21CA6-B33A-43DE-A958-038E581B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1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21CA6-B33A-43DE-A958-038E581B3F7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9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38" y="262501"/>
            <a:ext cx="3309762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>
              <a:defRPr lang="en-US" sz="3600">
                <a:latin typeface="+mj-lt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6464988"/>
            <a:ext cx="4064000" cy="219291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825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60364" y="1660005"/>
            <a:ext cx="3309937" cy="38100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4114800" y="1899058"/>
            <a:ext cx="3003977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latin typeface="+mn-lt"/>
              </a:endParaRPr>
            </a:p>
          </p:txBody>
        </p:sp>
      </p:grp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4819972" y="3447962"/>
            <a:ext cx="34669" cy="1063553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4356560" y="3266585"/>
            <a:ext cx="1605231" cy="396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474990" y="4823563"/>
            <a:ext cx="1049008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5462238" y="3248507"/>
            <a:ext cx="1271526" cy="619868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5826281" y="3488462"/>
            <a:ext cx="672627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5776199" y="4505681"/>
            <a:ext cx="1001326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4470345" y="2810891"/>
            <a:ext cx="2441754" cy="1761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5004867" y="4112406"/>
            <a:ext cx="1287419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+mn-lt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+mn-lt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3425982" y="4163925"/>
            <a:ext cx="1049008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3781026" y="2598396"/>
            <a:ext cx="1049008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6498909" y="2789124"/>
            <a:ext cx="1049008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6777525" y="4314955"/>
            <a:ext cx="1049008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4436670" y="1263296"/>
            <a:ext cx="1049008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5883432" y="1524002"/>
            <a:ext cx="1049008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5254782" y="279402"/>
            <a:ext cx="1049008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2650" y="4788441"/>
            <a:ext cx="1092200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05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65550" y="3260216"/>
            <a:ext cx="1092200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05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94200" y="1975476"/>
            <a:ext cx="1092200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05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0651" y="892061"/>
            <a:ext cx="1092200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05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80100" y="2197641"/>
            <a:ext cx="1092200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05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57951" y="3493041"/>
            <a:ext cx="1092200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05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37350" y="4940841"/>
            <a:ext cx="1092200" cy="415498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05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09951" y="5130800"/>
            <a:ext cx="1092200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825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5550" y="3581400"/>
            <a:ext cx="1092200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825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4200" y="2286000"/>
            <a:ext cx="1092200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825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00651" y="1219200"/>
            <a:ext cx="1092200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825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6451" y="2540000"/>
            <a:ext cx="1092200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825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57951" y="3835400"/>
            <a:ext cx="1092200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825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43701" y="5334000"/>
            <a:ext cx="1092200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825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8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2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4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2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80" y="6116072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8" y="6116072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8" y="6116072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fif"/><Relationship Id="rId4" Type="http://schemas.openxmlformats.org/officeDocument/2006/relationships/image" Target="../media/image24.jf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light bulb&#10;&#10;Description automatically generated with medium confidence">
            <a:extLst>
              <a:ext uri="{FF2B5EF4-FFF2-40B4-BE49-F238E27FC236}">
                <a16:creationId xmlns:a16="http://schemas.microsoft.com/office/drawing/2014/main" id="{054DAAE4-6F95-46F6-898F-964795148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7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52AEF-32C7-4EF6-809A-DFDB019E9AFA}"/>
              </a:ext>
            </a:extLst>
          </p:cNvPr>
          <p:cNvSpPr txBox="1"/>
          <p:nvPr/>
        </p:nvSpPr>
        <p:spPr>
          <a:xfrm rot="10800000" flipV="1">
            <a:off x="5364087" y="554197"/>
            <a:ext cx="31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0C33CB9-8A2E-42F3-87B5-C276F467002F}"/>
              </a:ext>
            </a:extLst>
          </p:cNvPr>
          <p:cNvSpPr txBox="1">
            <a:spLocks/>
          </p:cNvSpPr>
          <p:nvPr/>
        </p:nvSpPr>
        <p:spPr>
          <a:xfrm>
            <a:off x="107504" y="1"/>
            <a:ext cx="9036496" cy="836711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Dedupe: 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Eliminating duplication in Cloud Storage with 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B098F-7D42-4158-94DC-B855AFEED7BE}"/>
              </a:ext>
            </a:extLst>
          </p:cNvPr>
          <p:cNvSpPr txBox="1"/>
          <p:nvPr/>
        </p:nvSpPr>
        <p:spPr>
          <a:xfrm>
            <a:off x="5940152" y="2305016"/>
            <a:ext cx="320384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Co-founders</a:t>
            </a:r>
          </a:p>
          <a:p>
            <a:pPr algn="just"/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Ashish Veeramachaneni</a:t>
            </a:r>
          </a:p>
          <a:p>
            <a:pPr algn="just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Poojitha Jakkampudi</a:t>
            </a:r>
          </a:p>
          <a:p>
            <a:pPr algn="just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Chandan Chowdary Ghanta</a:t>
            </a:r>
          </a:p>
          <a:p>
            <a:pPr algn="just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Jagathi Sai Guthikonda</a:t>
            </a:r>
          </a:p>
          <a:p>
            <a:pPr algn="just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Harika Potluri</a:t>
            </a:r>
          </a:p>
        </p:txBody>
      </p:sp>
      <p:pic>
        <p:nvPicPr>
          <p:cNvPr id="10" name="Graphic 9" descr="Cloud outline">
            <a:extLst>
              <a:ext uri="{FF2B5EF4-FFF2-40B4-BE49-F238E27FC236}">
                <a16:creationId xmlns:a16="http://schemas.microsoft.com/office/drawing/2014/main" id="{1372F52D-98BF-46B6-9C8E-ED9AAE96F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98" y="2305016"/>
            <a:ext cx="4257402" cy="3340221"/>
          </a:xfrm>
          <a:prstGeom prst="rect">
            <a:avLst/>
          </a:prstGeom>
        </p:spPr>
      </p:pic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2AD8194E-F645-4F85-812C-51CEEF74A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600" y="3926289"/>
            <a:ext cx="850165" cy="755703"/>
          </a:xfrm>
          <a:prstGeom prst="rect">
            <a:avLst/>
          </a:prstGeom>
        </p:spPr>
      </p:pic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E908E58F-5D1C-423C-BFCC-92485AFA8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3932" y="3472868"/>
            <a:ext cx="812979" cy="831272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F10BEF68-0333-47E0-847E-3EF13E7F94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4210" y="3926289"/>
            <a:ext cx="755703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F4F5B6-2A0D-468A-8DBD-EE34B637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5" y="2016021"/>
            <a:ext cx="3929450" cy="1848836"/>
          </a:xfrm>
          <a:prstGeom prst="rect">
            <a:avLst/>
          </a:prstGeom>
        </p:spPr>
      </p:pic>
      <p:pic>
        <p:nvPicPr>
          <p:cNvPr id="10" name="Picture 9" descr="A picture containing chat or text message&#10;&#10;Description automatically generated">
            <a:extLst>
              <a:ext uri="{FF2B5EF4-FFF2-40B4-BE49-F238E27FC236}">
                <a16:creationId xmlns:a16="http://schemas.microsoft.com/office/drawing/2014/main" id="{1F5141BE-A266-486E-82BA-627813A85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65104"/>
            <a:ext cx="4006841" cy="1758558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9B2D053-8F4F-4060-8AD0-382E9A156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4274826"/>
            <a:ext cx="3737223" cy="1848836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C45F74D1-941E-4018-A1D9-A556571FF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9" y="2016021"/>
            <a:ext cx="3929449" cy="1848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4EAB7D-F00C-4291-A291-EC704692F9E7}"/>
              </a:ext>
            </a:extLst>
          </p:cNvPr>
          <p:cNvSpPr txBox="1"/>
          <p:nvPr/>
        </p:nvSpPr>
        <p:spPr>
          <a:xfrm>
            <a:off x="1835696" y="332656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TOOLS TO ACCOMMODATE DEVELOPMENT</a:t>
            </a:r>
          </a:p>
          <a:p>
            <a:pPr algn="ctr"/>
            <a:endParaRPr lang="en-IN" sz="2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86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3CDCE-0652-43D0-9944-553051BD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9A2382-38A4-4A3A-8A0B-C6947D7B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" y="-27384"/>
            <a:ext cx="4999926" cy="1703809"/>
          </a:xfrm>
          <a:prstGeom prst="rect">
            <a:avLst/>
          </a:prstGeom>
        </p:spPr>
      </p:pic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D4BB626F-C2FF-4152-98C2-A2D760CD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25"/>
            <a:ext cx="9144000" cy="522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5C808C-8C6F-47B0-9B07-CE6B5D412ACB}"/>
              </a:ext>
            </a:extLst>
          </p:cNvPr>
          <p:cNvSpPr txBox="1"/>
          <p:nvPr/>
        </p:nvSpPr>
        <p:spPr>
          <a:xfrm rot="10800000" flipV="1">
            <a:off x="1531977" y="90872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1B341-9D42-4D92-981A-9902B198ED89}"/>
              </a:ext>
            </a:extLst>
          </p:cNvPr>
          <p:cNvSpPr txBox="1"/>
          <p:nvPr/>
        </p:nvSpPr>
        <p:spPr>
          <a:xfrm>
            <a:off x="1403648" y="5878433"/>
            <a:ext cx="6480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Problems associated with duplication in cloud storage</a:t>
            </a:r>
          </a:p>
        </p:txBody>
      </p:sp>
    </p:spTree>
    <p:extLst>
      <p:ext uri="{BB962C8B-B14F-4D97-AF65-F5344CB8AC3E}">
        <p14:creationId xmlns:p14="http://schemas.microsoft.com/office/powerpoint/2010/main" val="90003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386C162-DE8C-4F7C-9769-8AE8427F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5E15433-E3C9-45AA-8A11-1A90CDF542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424936" cy="4824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68192-E192-44AD-AFBA-97E9487B9CDF}"/>
              </a:ext>
            </a:extLst>
          </p:cNvPr>
          <p:cNvSpPr txBox="1"/>
          <p:nvPr/>
        </p:nvSpPr>
        <p:spPr>
          <a:xfrm>
            <a:off x="-3001" y="260648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Service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7278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1000">
              <a:schemeClr val="accent1">
                <a:lumMod val="0"/>
                <a:lumOff val="100000"/>
              </a:schemeClr>
            </a:gs>
            <a:gs pos="14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A9E3B-9369-4F73-8CB7-F8914D7F13DF}"/>
              </a:ext>
            </a:extLst>
          </p:cNvPr>
          <p:cNvSpPr txBox="1"/>
          <p:nvPr/>
        </p:nvSpPr>
        <p:spPr>
          <a:xfrm>
            <a:off x="611560" y="40466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JUSTIFICATION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BF4CE-3729-4FC0-979C-C131725FA21B}"/>
              </a:ext>
            </a:extLst>
          </p:cNvPr>
          <p:cNvSpPr txBox="1"/>
          <p:nvPr/>
        </p:nvSpPr>
        <p:spPr>
          <a:xfrm>
            <a:off x="611560" y="1340768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Enterprises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Enterprises of all sizes rely on backup and recovery with deduplication for fast, reliable, and cost-effective backup and recovery</a:t>
            </a:r>
            <a:r>
              <a:rPr lang="en-US" dirty="0"/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user can store personal data in to cloud without storing the same dataset multiple times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7B55B1-6019-4603-805C-696642645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3762907"/>
            <a:ext cx="7776864" cy="19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7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6AAA1BED-1B57-4218-9BCC-F6F86675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0032" cy="3428999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62637-D72D-416F-92BD-95BB39AF075B}"/>
              </a:ext>
            </a:extLst>
          </p:cNvPr>
          <p:cNvSpPr txBox="1"/>
          <p:nvPr/>
        </p:nvSpPr>
        <p:spPr>
          <a:xfrm>
            <a:off x="4644008" y="47667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MARKET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D2A7A-935B-4A11-BDB4-C292D28AD59E}"/>
              </a:ext>
            </a:extLst>
          </p:cNvPr>
          <p:cNvSpPr txBox="1"/>
          <p:nvPr/>
        </p:nvSpPr>
        <p:spPr>
          <a:xfrm>
            <a:off x="700497" y="344322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Choose the target area and launch the scan.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Scans duplicate files in cloud storage.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the duplicate files you want to remove.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Finally, kill the duplicates completely or move them to a separate folder.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39C5C-1D48-47C7-853E-D18E00DB3521}"/>
              </a:ext>
            </a:extLst>
          </p:cNvPr>
          <p:cNvSpPr txBox="1"/>
          <p:nvPr/>
        </p:nvSpPr>
        <p:spPr>
          <a:xfrm>
            <a:off x="703523" y="4904000"/>
            <a:ext cx="7380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Limitations: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Cloud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optimization</a:t>
            </a:r>
          </a:p>
          <a:p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2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D411D-C34F-4897-AFB8-9B280396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20" y="2693352"/>
            <a:ext cx="3957384" cy="285750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41D4AEB-077F-4B74-9227-FBE24003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9899"/>
            <a:ext cx="3816424" cy="285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1F104-2A9C-4E82-B5B4-C21A7DEDDB95}"/>
              </a:ext>
            </a:extLst>
          </p:cNvPr>
          <p:cNvSpPr txBox="1"/>
          <p:nvPr/>
        </p:nvSpPr>
        <p:spPr>
          <a:xfrm>
            <a:off x="5076058" y="980728"/>
            <a:ext cx="345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WHY OUR PRODUCT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7080D-5179-47FD-933B-7E806BB19CDA}"/>
              </a:ext>
            </a:extLst>
          </p:cNvPr>
          <p:cNvSpPr txBox="1"/>
          <p:nvPr/>
        </p:nvSpPr>
        <p:spPr>
          <a:xfrm>
            <a:off x="467544" y="3933056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simplifies data back up across end points, data centers and cloud workloads by eliminating redundancies at the start of the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ensures only unique data is transmitted through the network and stored on cloud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5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F0A4733-DE34-4250-A636-6E2B89F6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73C8D84-3179-4C3B-AF34-981303F000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94933E0-3805-4F5C-86F8-E1F4D2E5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5" y="1988840"/>
            <a:ext cx="4256855" cy="41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BF1B4F8-F72D-4911-B433-80EFE7A1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97" y="1916832"/>
            <a:ext cx="3734544" cy="37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B0595-6BC0-4825-AAB6-38AFB86AADC1}"/>
              </a:ext>
            </a:extLst>
          </p:cNvPr>
          <p:cNvSpPr txBox="1"/>
          <p:nvPr/>
        </p:nvSpPr>
        <p:spPr>
          <a:xfrm>
            <a:off x="899593" y="620688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BUSINESS MODEL AND REVENUE GENERATION</a:t>
            </a:r>
          </a:p>
        </p:txBody>
      </p:sp>
    </p:spTree>
    <p:extLst>
      <p:ext uri="{BB962C8B-B14F-4D97-AF65-F5344CB8AC3E}">
        <p14:creationId xmlns:p14="http://schemas.microsoft.com/office/powerpoint/2010/main" val="344613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Placeholder 155">
            <a:extLst>
              <a:ext uri="{FF2B5EF4-FFF2-40B4-BE49-F238E27FC236}">
                <a16:creationId xmlns:a16="http://schemas.microsoft.com/office/drawing/2014/main" id="{B7326333-4CBB-8145-B9AA-35CD962E60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5550" y="3283615"/>
            <a:ext cx="1092200" cy="423064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Tester</a:t>
            </a:r>
          </a:p>
        </p:txBody>
      </p:sp>
      <p:grpSp>
        <p:nvGrpSpPr>
          <p:cNvPr id="117" name="Group 60" title="man icon">
            <a:extLst>
              <a:ext uri="{FF2B5EF4-FFF2-40B4-BE49-F238E27FC236}">
                <a16:creationId xmlns:a16="http://schemas.microsoft.com/office/drawing/2014/main" id="{E8879A3D-78E1-FA44-9275-D338E2F33C20}"/>
              </a:ext>
            </a:extLst>
          </p:cNvPr>
          <p:cNvGrpSpPr>
            <a:grpSpLocks/>
          </p:cNvGrpSpPr>
          <p:nvPr/>
        </p:nvGrpSpPr>
        <p:grpSpPr bwMode="auto">
          <a:xfrm>
            <a:off x="5601134" y="1137121"/>
            <a:ext cx="348853" cy="347663"/>
            <a:chOff x="3087207" y="2512379"/>
            <a:chExt cx="464919" cy="464919"/>
          </a:xfrm>
        </p:grpSpPr>
        <p:sp>
          <p:nvSpPr>
            <p:cNvPr id="118" name="Freeform: Shape 13">
              <a:extLst>
                <a:ext uri="{FF2B5EF4-FFF2-40B4-BE49-F238E27FC236}">
                  <a16:creationId xmlns:a16="http://schemas.microsoft.com/office/drawing/2014/main" id="{5D9D9D6D-F88B-9C44-8745-F3618906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207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49813 w 464919"/>
                <a:gd name="T11" fmla="*/ 420272 h 464919"/>
                <a:gd name="T12" fmla="*/ 418058 w 464919"/>
                <a:gd name="T13" fmla="*/ 420272 h 464919"/>
                <a:gd name="T14" fmla="*/ 418058 w 464919"/>
                <a:gd name="T15" fmla="*/ 48337 h 464919"/>
                <a:gd name="T16" fmla="*/ 49813 w 464919"/>
                <a:gd name="T17" fmla="*/ 48337 h 464919"/>
                <a:gd name="T18" fmla="*/ 49813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49813" y="420272"/>
                  </a:moveTo>
                  <a:lnTo>
                    <a:pt x="418058" y="420272"/>
                  </a:lnTo>
                  <a:lnTo>
                    <a:pt x="418058" y="48337"/>
                  </a:lnTo>
                  <a:lnTo>
                    <a:pt x="49813" y="48337"/>
                  </a:lnTo>
                  <a:lnTo>
                    <a:pt x="49813" y="420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  <p:sp>
          <p:nvSpPr>
            <p:cNvPr id="119" name="Freeform: Shape 14">
              <a:extLst>
                <a:ext uri="{FF2B5EF4-FFF2-40B4-BE49-F238E27FC236}">
                  <a16:creationId xmlns:a16="http://schemas.microsoft.com/office/drawing/2014/main" id="{D1FDCEB8-5229-4E4F-A423-CE5A3A57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518" y="2593556"/>
              <a:ext cx="214010" cy="302566"/>
            </a:xfrm>
            <a:custGeom>
              <a:avLst/>
              <a:gdLst/>
              <a:ahLst/>
              <a:cxnLst/>
              <a:rect l="0" t="0" r="r" b="b"/>
              <a:pathLst>
                <a:path w="214010" h="302566">
                  <a:moveTo>
                    <a:pt x="107517" y="5535"/>
                  </a:moveTo>
                  <a:cubicBezTo>
                    <a:pt x="103827" y="5535"/>
                    <a:pt x="99400" y="5535"/>
                    <a:pt x="95710" y="6273"/>
                  </a:cubicBezTo>
                  <a:cubicBezTo>
                    <a:pt x="94972" y="6273"/>
                    <a:pt x="94972" y="6273"/>
                    <a:pt x="94234" y="6273"/>
                  </a:cubicBezTo>
                  <a:cubicBezTo>
                    <a:pt x="90544" y="6273"/>
                    <a:pt x="87592" y="7011"/>
                    <a:pt x="84640" y="7749"/>
                  </a:cubicBezTo>
                  <a:cubicBezTo>
                    <a:pt x="80950" y="8487"/>
                    <a:pt x="77999" y="9225"/>
                    <a:pt x="74309" y="9963"/>
                  </a:cubicBezTo>
                  <a:cubicBezTo>
                    <a:pt x="74309" y="9963"/>
                    <a:pt x="74309" y="9963"/>
                    <a:pt x="73571" y="9963"/>
                  </a:cubicBezTo>
                  <a:cubicBezTo>
                    <a:pt x="66929" y="11439"/>
                    <a:pt x="60287" y="13652"/>
                    <a:pt x="54384" y="16604"/>
                  </a:cubicBezTo>
                  <a:cubicBezTo>
                    <a:pt x="48480" y="19556"/>
                    <a:pt x="43314" y="23246"/>
                    <a:pt x="38148" y="26936"/>
                  </a:cubicBezTo>
                  <a:cubicBezTo>
                    <a:pt x="35934" y="29150"/>
                    <a:pt x="33721" y="30626"/>
                    <a:pt x="31507" y="32839"/>
                  </a:cubicBezTo>
                  <a:cubicBezTo>
                    <a:pt x="22651" y="41695"/>
                    <a:pt x="16747" y="52027"/>
                    <a:pt x="12319" y="64572"/>
                  </a:cubicBezTo>
                  <a:cubicBezTo>
                    <a:pt x="11582" y="67524"/>
                    <a:pt x="10106" y="70476"/>
                    <a:pt x="9368" y="74166"/>
                  </a:cubicBezTo>
                  <a:cubicBezTo>
                    <a:pt x="8630" y="77117"/>
                    <a:pt x="7892" y="80069"/>
                    <a:pt x="7892" y="83021"/>
                  </a:cubicBezTo>
                  <a:cubicBezTo>
                    <a:pt x="7892" y="85235"/>
                    <a:pt x="7154" y="86711"/>
                    <a:pt x="7154" y="88925"/>
                  </a:cubicBezTo>
                  <a:cubicBezTo>
                    <a:pt x="7154" y="90401"/>
                    <a:pt x="6416" y="91877"/>
                    <a:pt x="6416" y="94091"/>
                  </a:cubicBezTo>
                  <a:cubicBezTo>
                    <a:pt x="6416" y="97781"/>
                    <a:pt x="5678" y="101470"/>
                    <a:pt x="5678" y="105898"/>
                  </a:cubicBezTo>
                  <a:cubicBezTo>
                    <a:pt x="5678" y="108850"/>
                    <a:pt x="6416" y="113278"/>
                    <a:pt x="7154" y="117706"/>
                  </a:cubicBezTo>
                  <a:cubicBezTo>
                    <a:pt x="7892" y="122134"/>
                    <a:pt x="8630" y="128037"/>
                    <a:pt x="10106" y="133203"/>
                  </a:cubicBezTo>
                  <a:cubicBezTo>
                    <a:pt x="10844" y="137631"/>
                    <a:pt x="12319" y="142797"/>
                    <a:pt x="13057" y="146486"/>
                  </a:cubicBezTo>
                  <a:cubicBezTo>
                    <a:pt x="13057" y="147224"/>
                    <a:pt x="13057" y="147224"/>
                    <a:pt x="13795" y="147962"/>
                  </a:cubicBezTo>
                  <a:cubicBezTo>
                    <a:pt x="14533" y="150914"/>
                    <a:pt x="15271" y="153866"/>
                    <a:pt x="16009" y="156080"/>
                  </a:cubicBezTo>
                  <a:cubicBezTo>
                    <a:pt x="13795" y="157556"/>
                    <a:pt x="12319" y="159032"/>
                    <a:pt x="10106" y="161246"/>
                  </a:cubicBezTo>
                  <a:cubicBezTo>
                    <a:pt x="7154" y="165674"/>
                    <a:pt x="4940" y="172315"/>
                    <a:pt x="5678" y="180433"/>
                  </a:cubicBezTo>
                  <a:cubicBezTo>
                    <a:pt x="8630" y="203310"/>
                    <a:pt x="22651" y="211427"/>
                    <a:pt x="27817" y="213641"/>
                  </a:cubicBezTo>
                  <a:cubicBezTo>
                    <a:pt x="29293" y="224711"/>
                    <a:pt x="35196" y="237256"/>
                    <a:pt x="44052" y="251278"/>
                  </a:cubicBezTo>
                  <a:cubicBezTo>
                    <a:pt x="53646" y="266037"/>
                    <a:pt x="66929" y="280058"/>
                    <a:pt x="83902" y="287438"/>
                  </a:cubicBezTo>
                  <a:lnTo>
                    <a:pt x="84640" y="288176"/>
                  </a:lnTo>
                  <a:cubicBezTo>
                    <a:pt x="90544" y="295556"/>
                    <a:pt x="98662" y="299983"/>
                    <a:pt x="108993" y="299983"/>
                  </a:cubicBezTo>
                  <a:cubicBezTo>
                    <a:pt x="118587" y="299983"/>
                    <a:pt x="127442" y="294818"/>
                    <a:pt x="133346" y="288176"/>
                  </a:cubicBezTo>
                  <a:lnTo>
                    <a:pt x="134084" y="287438"/>
                  </a:lnTo>
                  <a:cubicBezTo>
                    <a:pt x="150319" y="279320"/>
                    <a:pt x="163603" y="265299"/>
                    <a:pt x="173196" y="251278"/>
                  </a:cubicBezTo>
                  <a:cubicBezTo>
                    <a:pt x="182052" y="237994"/>
                    <a:pt x="187956" y="224711"/>
                    <a:pt x="189431" y="213641"/>
                  </a:cubicBezTo>
                  <a:cubicBezTo>
                    <a:pt x="193859" y="211427"/>
                    <a:pt x="208619" y="203310"/>
                    <a:pt x="211570" y="180433"/>
                  </a:cubicBezTo>
                  <a:cubicBezTo>
                    <a:pt x="212308" y="172315"/>
                    <a:pt x="210095" y="165674"/>
                    <a:pt x="207143" y="161246"/>
                  </a:cubicBezTo>
                  <a:cubicBezTo>
                    <a:pt x="204929" y="158294"/>
                    <a:pt x="203453" y="157556"/>
                    <a:pt x="201239" y="156080"/>
                  </a:cubicBezTo>
                  <a:cubicBezTo>
                    <a:pt x="201977" y="152390"/>
                    <a:pt x="203453" y="148700"/>
                    <a:pt x="204929" y="145010"/>
                  </a:cubicBezTo>
                  <a:lnTo>
                    <a:pt x="204929" y="144273"/>
                  </a:lnTo>
                  <a:cubicBezTo>
                    <a:pt x="204929" y="143535"/>
                    <a:pt x="204929" y="143535"/>
                    <a:pt x="205667" y="142797"/>
                  </a:cubicBezTo>
                  <a:cubicBezTo>
                    <a:pt x="207143" y="138369"/>
                    <a:pt x="207881" y="133941"/>
                    <a:pt x="208619" y="129513"/>
                  </a:cubicBezTo>
                  <a:cubicBezTo>
                    <a:pt x="209357" y="124347"/>
                    <a:pt x="210833" y="119182"/>
                    <a:pt x="210833" y="114754"/>
                  </a:cubicBezTo>
                  <a:cubicBezTo>
                    <a:pt x="210833" y="113278"/>
                    <a:pt x="210833" y="111802"/>
                    <a:pt x="211570" y="110326"/>
                  </a:cubicBezTo>
                  <a:cubicBezTo>
                    <a:pt x="211570" y="108112"/>
                    <a:pt x="212308" y="105160"/>
                    <a:pt x="212308" y="102946"/>
                  </a:cubicBezTo>
                  <a:cubicBezTo>
                    <a:pt x="212308" y="100732"/>
                    <a:pt x="212308" y="97781"/>
                    <a:pt x="212308" y="95567"/>
                  </a:cubicBezTo>
                  <a:cubicBezTo>
                    <a:pt x="212308" y="94091"/>
                    <a:pt x="212308" y="91877"/>
                    <a:pt x="212308" y="89663"/>
                  </a:cubicBezTo>
                  <a:lnTo>
                    <a:pt x="212308" y="88925"/>
                  </a:lnTo>
                  <a:cubicBezTo>
                    <a:pt x="212308" y="87449"/>
                    <a:pt x="211570" y="85973"/>
                    <a:pt x="211570" y="83759"/>
                  </a:cubicBezTo>
                  <a:cubicBezTo>
                    <a:pt x="211570" y="83021"/>
                    <a:pt x="211570" y="81545"/>
                    <a:pt x="210833" y="80807"/>
                  </a:cubicBezTo>
                  <a:cubicBezTo>
                    <a:pt x="210833" y="80069"/>
                    <a:pt x="210833" y="78593"/>
                    <a:pt x="210095" y="77856"/>
                  </a:cubicBezTo>
                  <a:cubicBezTo>
                    <a:pt x="210095" y="77117"/>
                    <a:pt x="210095" y="76380"/>
                    <a:pt x="209357" y="75642"/>
                  </a:cubicBezTo>
                  <a:cubicBezTo>
                    <a:pt x="209357" y="74904"/>
                    <a:pt x="208619" y="73428"/>
                    <a:pt x="208619" y="72690"/>
                  </a:cubicBezTo>
                  <a:cubicBezTo>
                    <a:pt x="208619" y="71952"/>
                    <a:pt x="207881" y="71214"/>
                    <a:pt x="207881" y="70476"/>
                  </a:cubicBezTo>
                  <a:cubicBezTo>
                    <a:pt x="207881" y="69000"/>
                    <a:pt x="207143" y="68262"/>
                    <a:pt x="207143" y="66786"/>
                  </a:cubicBezTo>
                  <a:cubicBezTo>
                    <a:pt x="207143" y="66048"/>
                    <a:pt x="207143" y="65310"/>
                    <a:pt x="206405" y="65310"/>
                  </a:cubicBezTo>
                  <a:cubicBezTo>
                    <a:pt x="205667" y="64572"/>
                    <a:pt x="205667" y="63096"/>
                    <a:pt x="204929" y="62358"/>
                  </a:cubicBezTo>
                  <a:cubicBezTo>
                    <a:pt x="204191" y="60882"/>
                    <a:pt x="203453" y="58668"/>
                    <a:pt x="202715" y="57192"/>
                  </a:cubicBezTo>
                  <a:cubicBezTo>
                    <a:pt x="202715" y="56454"/>
                    <a:pt x="201977" y="55717"/>
                    <a:pt x="201977" y="54978"/>
                  </a:cubicBezTo>
                  <a:cubicBezTo>
                    <a:pt x="201239" y="54241"/>
                    <a:pt x="200501" y="53503"/>
                    <a:pt x="200501" y="52027"/>
                  </a:cubicBezTo>
                  <a:cubicBezTo>
                    <a:pt x="199763" y="51289"/>
                    <a:pt x="199763" y="50551"/>
                    <a:pt x="199025" y="49813"/>
                  </a:cubicBezTo>
                  <a:cubicBezTo>
                    <a:pt x="198287" y="49075"/>
                    <a:pt x="197549" y="48337"/>
                    <a:pt x="197549" y="47599"/>
                  </a:cubicBezTo>
                  <a:cubicBezTo>
                    <a:pt x="196811" y="46861"/>
                    <a:pt x="196811" y="46123"/>
                    <a:pt x="196073" y="46123"/>
                  </a:cubicBezTo>
                  <a:cubicBezTo>
                    <a:pt x="195335" y="45385"/>
                    <a:pt x="194597" y="44647"/>
                    <a:pt x="193859" y="43909"/>
                  </a:cubicBezTo>
                  <a:cubicBezTo>
                    <a:pt x="193121" y="43171"/>
                    <a:pt x="192384" y="42433"/>
                    <a:pt x="191645" y="42433"/>
                  </a:cubicBezTo>
                  <a:cubicBezTo>
                    <a:pt x="190169" y="40957"/>
                    <a:pt x="188694" y="40219"/>
                    <a:pt x="187218" y="38743"/>
                  </a:cubicBezTo>
                  <a:cubicBezTo>
                    <a:pt x="180576" y="34315"/>
                    <a:pt x="173196" y="31364"/>
                    <a:pt x="164341" y="30626"/>
                  </a:cubicBezTo>
                  <a:cubicBezTo>
                    <a:pt x="162865" y="28412"/>
                    <a:pt x="159913" y="24722"/>
                    <a:pt x="156223" y="21770"/>
                  </a:cubicBezTo>
                  <a:cubicBezTo>
                    <a:pt x="154747" y="20294"/>
                    <a:pt x="153271" y="18818"/>
                    <a:pt x="151057" y="18080"/>
                  </a:cubicBezTo>
                  <a:cubicBezTo>
                    <a:pt x="151057" y="18080"/>
                    <a:pt x="150319" y="18080"/>
                    <a:pt x="150319" y="17342"/>
                  </a:cubicBezTo>
                  <a:cubicBezTo>
                    <a:pt x="150319" y="17342"/>
                    <a:pt x="149581" y="17342"/>
                    <a:pt x="149581" y="16604"/>
                  </a:cubicBezTo>
                  <a:cubicBezTo>
                    <a:pt x="148106" y="15128"/>
                    <a:pt x="145891" y="14390"/>
                    <a:pt x="143678" y="12914"/>
                  </a:cubicBezTo>
                  <a:cubicBezTo>
                    <a:pt x="137036" y="9225"/>
                    <a:pt x="129656" y="6273"/>
                    <a:pt x="119325" y="5535"/>
                  </a:cubicBezTo>
                  <a:cubicBezTo>
                    <a:pt x="118587" y="5535"/>
                    <a:pt x="118587" y="5535"/>
                    <a:pt x="117849" y="5535"/>
                  </a:cubicBezTo>
                  <a:cubicBezTo>
                    <a:pt x="117111" y="5535"/>
                    <a:pt x="117111" y="5535"/>
                    <a:pt x="116373" y="5535"/>
                  </a:cubicBezTo>
                  <a:cubicBezTo>
                    <a:pt x="113421" y="5535"/>
                    <a:pt x="110469" y="5535"/>
                    <a:pt x="107517" y="5535"/>
                  </a:cubicBezTo>
                  <a:close/>
                  <a:moveTo>
                    <a:pt x="156961" y="84497"/>
                  </a:moveTo>
                  <a:cubicBezTo>
                    <a:pt x="162865" y="94091"/>
                    <a:pt x="173196" y="113278"/>
                    <a:pt x="173196" y="133203"/>
                  </a:cubicBezTo>
                  <a:cubicBezTo>
                    <a:pt x="173196" y="144273"/>
                    <a:pt x="177624" y="161984"/>
                    <a:pt x="191645" y="163460"/>
                  </a:cubicBezTo>
                  <a:cubicBezTo>
                    <a:pt x="193121" y="164198"/>
                    <a:pt x="194597" y="165674"/>
                    <a:pt x="196073" y="167887"/>
                  </a:cubicBezTo>
                  <a:cubicBezTo>
                    <a:pt x="197549" y="170839"/>
                    <a:pt x="199025" y="173791"/>
                    <a:pt x="198287" y="178957"/>
                  </a:cubicBezTo>
                  <a:cubicBezTo>
                    <a:pt x="196073" y="199620"/>
                    <a:pt x="181314" y="203310"/>
                    <a:pt x="181314" y="203310"/>
                  </a:cubicBezTo>
                  <a:cubicBezTo>
                    <a:pt x="179100" y="204048"/>
                    <a:pt x="176886" y="206262"/>
                    <a:pt x="176886" y="208476"/>
                  </a:cubicBezTo>
                  <a:cubicBezTo>
                    <a:pt x="176148" y="215855"/>
                    <a:pt x="170982" y="229877"/>
                    <a:pt x="162127" y="243160"/>
                  </a:cubicBezTo>
                  <a:cubicBezTo>
                    <a:pt x="153271" y="256443"/>
                    <a:pt x="140726" y="269727"/>
                    <a:pt x="127442" y="275631"/>
                  </a:cubicBezTo>
                  <a:cubicBezTo>
                    <a:pt x="126704" y="276369"/>
                    <a:pt x="125228" y="277106"/>
                    <a:pt x="124490" y="277844"/>
                  </a:cubicBezTo>
                  <a:cubicBezTo>
                    <a:pt x="120801" y="283010"/>
                    <a:pt x="114897" y="286700"/>
                    <a:pt x="108255" y="286700"/>
                  </a:cubicBezTo>
                  <a:cubicBezTo>
                    <a:pt x="101613" y="286700"/>
                    <a:pt x="95710" y="283010"/>
                    <a:pt x="92020" y="277844"/>
                  </a:cubicBezTo>
                  <a:cubicBezTo>
                    <a:pt x="91282" y="277106"/>
                    <a:pt x="90544" y="276369"/>
                    <a:pt x="89068" y="275631"/>
                  </a:cubicBezTo>
                  <a:cubicBezTo>
                    <a:pt x="75785" y="268989"/>
                    <a:pt x="63239" y="256443"/>
                    <a:pt x="54384" y="243160"/>
                  </a:cubicBezTo>
                  <a:cubicBezTo>
                    <a:pt x="45528" y="229877"/>
                    <a:pt x="39624" y="215117"/>
                    <a:pt x="38886" y="208476"/>
                  </a:cubicBezTo>
                  <a:cubicBezTo>
                    <a:pt x="38886" y="206262"/>
                    <a:pt x="36672" y="204048"/>
                    <a:pt x="34458" y="203310"/>
                  </a:cubicBezTo>
                  <a:cubicBezTo>
                    <a:pt x="34458" y="203310"/>
                    <a:pt x="19699" y="198882"/>
                    <a:pt x="17485" y="178219"/>
                  </a:cubicBezTo>
                  <a:cubicBezTo>
                    <a:pt x="16747" y="173053"/>
                    <a:pt x="18223" y="170101"/>
                    <a:pt x="19699" y="167149"/>
                  </a:cubicBezTo>
                  <a:cubicBezTo>
                    <a:pt x="20437" y="165674"/>
                    <a:pt x="21175" y="164936"/>
                    <a:pt x="21913" y="164198"/>
                  </a:cubicBezTo>
                  <a:cubicBezTo>
                    <a:pt x="22651" y="164198"/>
                    <a:pt x="22651" y="164198"/>
                    <a:pt x="23389" y="164198"/>
                  </a:cubicBezTo>
                  <a:cubicBezTo>
                    <a:pt x="35934" y="164198"/>
                    <a:pt x="40362" y="142797"/>
                    <a:pt x="42576" y="132465"/>
                  </a:cubicBezTo>
                  <a:cubicBezTo>
                    <a:pt x="46266" y="112540"/>
                    <a:pt x="68405" y="106636"/>
                    <a:pt x="100138" y="106636"/>
                  </a:cubicBezTo>
                  <a:cubicBezTo>
                    <a:pt x="132608" y="108112"/>
                    <a:pt x="148843" y="94091"/>
                    <a:pt x="156961" y="84497"/>
                  </a:cubicBezTo>
                  <a:close/>
                  <a:moveTo>
                    <a:pt x="73571" y="165674"/>
                  </a:moveTo>
                  <a:cubicBezTo>
                    <a:pt x="68405" y="165674"/>
                    <a:pt x="63977" y="170101"/>
                    <a:pt x="63977" y="175267"/>
                  </a:cubicBezTo>
                  <a:cubicBezTo>
                    <a:pt x="63977" y="180433"/>
                    <a:pt x="68405" y="184861"/>
                    <a:pt x="73571" y="184861"/>
                  </a:cubicBezTo>
                  <a:cubicBezTo>
                    <a:pt x="78736" y="184861"/>
                    <a:pt x="83164" y="180433"/>
                    <a:pt x="83164" y="175267"/>
                  </a:cubicBezTo>
                  <a:cubicBezTo>
                    <a:pt x="83164" y="170101"/>
                    <a:pt x="78736" y="165674"/>
                    <a:pt x="73571" y="165674"/>
                  </a:cubicBezTo>
                  <a:close/>
                  <a:moveTo>
                    <a:pt x="144416" y="165674"/>
                  </a:moveTo>
                  <a:cubicBezTo>
                    <a:pt x="139250" y="165674"/>
                    <a:pt x="134822" y="170101"/>
                    <a:pt x="134822" y="175267"/>
                  </a:cubicBezTo>
                  <a:cubicBezTo>
                    <a:pt x="134822" y="180433"/>
                    <a:pt x="139250" y="184861"/>
                    <a:pt x="144416" y="184861"/>
                  </a:cubicBezTo>
                  <a:cubicBezTo>
                    <a:pt x="149581" y="184861"/>
                    <a:pt x="154009" y="180433"/>
                    <a:pt x="154009" y="175267"/>
                  </a:cubicBezTo>
                  <a:cubicBezTo>
                    <a:pt x="154009" y="170101"/>
                    <a:pt x="149581" y="165674"/>
                    <a:pt x="144416" y="1656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</p:grp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52D7855F-94AB-7747-B3D4-4850B7AC4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3895" y="1635301"/>
            <a:ext cx="1233929" cy="830997"/>
          </a:xfrm>
        </p:spPr>
        <p:txBody>
          <a:bodyPr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Python Developer</a:t>
            </a:r>
          </a:p>
        </p:txBody>
      </p: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2CB29981-D477-EB47-8A9B-CB977C238E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9461" y="453894"/>
            <a:ext cx="1092200" cy="584775"/>
          </a:xfrm>
        </p:spPr>
        <p:txBody>
          <a:bodyPr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Team Manager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D6BAA41B-ADA6-4F4F-8AE0-F97CD6618C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80100" y="2282825"/>
            <a:ext cx="1092200" cy="597552"/>
          </a:xfrm>
        </p:spPr>
        <p:txBody>
          <a:bodyPr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UX/Web</a:t>
            </a:r>
            <a:r>
              <a:rPr lang="en-US" sz="16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Designer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600" b="1" dirty="0"/>
          </a:p>
        </p:txBody>
      </p:sp>
      <p:grpSp>
        <p:nvGrpSpPr>
          <p:cNvPr id="114" name="Group 59" title="woman icon">
            <a:extLst>
              <a:ext uri="{FF2B5EF4-FFF2-40B4-BE49-F238E27FC236}">
                <a16:creationId xmlns:a16="http://schemas.microsoft.com/office/drawing/2014/main" id="{29238AC7-9C68-0D41-9337-A9CE6C06CB71}"/>
              </a:ext>
            </a:extLst>
          </p:cNvPr>
          <p:cNvGrpSpPr>
            <a:grpSpLocks/>
          </p:cNvGrpSpPr>
          <p:nvPr/>
        </p:nvGrpSpPr>
        <p:grpSpPr bwMode="auto">
          <a:xfrm>
            <a:off x="4137223" y="2865313"/>
            <a:ext cx="348854" cy="347663"/>
            <a:chOff x="2324888" y="2512379"/>
            <a:chExt cx="464919" cy="464919"/>
          </a:xfrm>
        </p:grpSpPr>
        <p:sp>
          <p:nvSpPr>
            <p:cNvPr id="115" name="Freeform: Shape 11">
              <a:extLst>
                <a:ext uri="{FF2B5EF4-FFF2-40B4-BE49-F238E27FC236}">
                  <a16:creationId xmlns:a16="http://schemas.microsoft.com/office/drawing/2014/main" id="{F933AFAC-76AD-5942-9E77-CACF9A562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134" y="2593556"/>
              <a:ext cx="280427" cy="302566"/>
            </a:xfrm>
            <a:custGeom>
              <a:avLst/>
              <a:gdLst>
                <a:gd name="T0" fmla="*/ 133203 w 280427"/>
                <a:gd name="T1" fmla="*/ 5535 h 302566"/>
                <a:gd name="T2" fmla="*/ 19556 w 280427"/>
                <a:gd name="T3" fmla="*/ 119920 h 302566"/>
                <a:gd name="T4" fmla="*/ 22508 w 280427"/>
                <a:gd name="T5" fmla="*/ 150176 h 302566"/>
                <a:gd name="T6" fmla="*/ 7011 w 280427"/>
                <a:gd name="T7" fmla="*/ 240208 h 302566"/>
                <a:gd name="T8" fmla="*/ 5535 w 280427"/>
                <a:gd name="T9" fmla="*/ 245374 h 302566"/>
                <a:gd name="T10" fmla="*/ 8487 w 280427"/>
                <a:gd name="T11" fmla="*/ 249802 h 302566"/>
                <a:gd name="T12" fmla="*/ 93353 w 280427"/>
                <a:gd name="T13" fmla="*/ 273417 h 302566"/>
                <a:gd name="T14" fmla="*/ 141321 w 280427"/>
                <a:gd name="T15" fmla="*/ 301459 h 302566"/>
                <a:gd name="T16" fmla="*/ 189288 w 280427"/>
                <a:gd name="T17" fmla="*/ 273417 h 302566"/>
                <a:gd name="T18" fmla="*/ 275631 w 280427"/>
                <a:gd name="T19" fmla="*/ 249802 h 302566"/>
                <a:gd name="T20" fmla="*/ 278582 w 280427"/>
                <a:gd name="T21" fmla="*/ 245374 h 302566"/>
                <a:gd name="T22" fmla="*/ 277106 w 280427"/>
                <a:gd name="T23" fmla="*/ 240208 h 302566"/>
                <a:gd name="T24" fmla="*/ 260133 w 280427"/>
                <a:gd name="T25" fmla="*/ 155342 h 302566"/>
                <a:gd name="T26" fmla="*/ 263085 w 280427"/>
                <a:gd name="T27" fmla="*/ 124347 h 302566"/>
                <a:gd name="T28" fmla="*/ 191502 w 280427"/>
                <a:gd name="T29" fmla="*/ 32102 h 302566"/>
                <a:gd name="T30" fmla="*/ 133203 w 280427"/>
                <a:gd name="T31" fmla="*/ 5535 h 302566"/>
                <a:gd name="T32" fmla="*/ 133203 w 280427"/>
                <a:gd name="T33" fmla="*/ 5535 h 302566"/>
                <a:gd name="T34" fmla="*/ 184861 w 280427"/>
                <a:gd name="T35" fmla="*/ 103684 h 302566"/>
                <a:gd name="T36" fmla="*/ 211427 w 280427"/>
                <a:gd name="T37" fmla="*/ 173791 h 302566"/>
                <a:gd name="T38" fmla="*/ 180433 w 280427"/>
                <a:gd name="T39" fmla="*/ 262347 h 302566"/>
                <a:gd name="T40" fmla="*/ 180433 w 280427"/>
                <a:gd name="T41" fmla="*/ 262347 h 302566"/>
                <a:gd name="T42" fmla="*/ 140583 w 280427"/>
                <a:gd name="T43" fmla="*/ 286700 h 302566"/>
                <a:gd name="T44" fmla="*/ 100732 w 280427"/>
                <a:gd name="T45" fmla="*/ 261609 h 302566"/>
                <a:gd name="T46" fmla="*/ 100732 w 280427"/>
                <a:gd name="T47" fmla="*/ 261609 h 302566"/>
                <a:gd name="T48" fmla="*/ 70476 w 280427"/>
                <a:gd name="T49" fmla="*/ 190764 h 302566"/>
                <a:gd name="T50" fmla="*/ 122133 w 280427"/>
                <a:gd name="T51" fmla="*/ 145748 h 302566"/>
                <a:gd name="T52" fmla="*/ 136155 w 280427"/>
                <a:gd name="T53" fmla="*/ 142059 h 302566"/>
                <a:gd name="T54" fmla="*/ 184861 w 280427"/>
                <a:gd name="T55" fmla="*/ 103684 h 302566"/>
                <a:gd name="T56" fmla="*/ 184861 w 280427"/>
                <a:gd name="T57" fmla="*/ 103684 h 302566"/>
                <a:gd name="T58" fmla="*/ 105898 w 280427"/>
                <a:gd name="T59" fmla="*/ 172315 h 302566"/>
                <a:gd name="T60" fmla="*/ 96305 w 280427"/>
                <a:gd name="T61" fmla="*/ 181909 h 302566"/>
                <a:gd name="T62" fmla="*/ 105898 w 280427"/>
                <a:gd name="T63" fmla="*/ 191502 h 302566"/>
                <a:gd name="T64" fmla="*/ 115492 w 280427"/>
                <a:gd name="T65" fmla="*/ 181909 h 302566"/>
                <a:gd name="T66" fmla="*/ 105898 w 280427"/>
                <a:gd name="T67" fmla="*/ 172315 h 302566"/>
                <a:gd name="T68" fmla="*/ 105898 w 280427"/>
                <a:gd name="T69" fmla="*/ 172315 h 302566"/>
                <a:gd name="T70" fmla="*/ 176743 w 280427"/>
                <a:gd name="T71" fmla="*/ 172315 h 302566"/>
                <a:gd name="T72" fmla="*/ 167149 w 280427"/>
                <a:gd name="T73" fmla="*/ 181909 h 302566"/>
                <a:gd name="T74" fmla="*/ 176743 w 280427"/>
                <a:gd name="T75" fmla="*/ 191502 h 302566"/>
                <a:gd name="T76" fmla="*/ 186337 w 280427"/>
                <a:gd name="T77" fmla="*/ 181909 h 302566"/>
                <a:gd name="T78" fmla="*/ 176743 w 280427"/>
                <a:gd name="T79" fmla="*/ 172315 h 302566"/>
                <a:gd name="T80" fmla="*/ 176743 w 280427"/>
                <a:gd name="T81" fmla="*/ 172315 h 3025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427" h="302566">
                  <a:moveTo>
                    <a:pt x="133203" y="5535"/>
                  </a:moveTo>
                  <a:cubicBezTo>
                    <a:pt x="63096" y="5535"/>
                    <a:pt x="19556" y="49075"/>
                    <a:pt x="19556" y="119920"/>
                  </a:cubicBezTo>
                  <a:cubicBezTo>
                    <a:pt x="19556" y="130251"/>
                    <a:pt x="21032" y="139845"/>
                    <a:pt x="22508" y="150176"/>
                  </a:cubicBezTo>
                  <a:cubicBezTo>
                    <a:pt x="26198" y="178957"/>
                    <a:pt x="30626" y="208476"/>
                    <a:pt x="7011" y="240208"/>
                  </a:cubicBezTo>
                  <a:cubicBezTo>
                    <a:pt x="6273" y="241684"/>
                    <a:pt x="5535" y="243160"/>
                    <a:pt x="5535" y="245374"/>
                  </a:cubicBezTo>
                  <a:cubicBezTo>
                    <a:pt x="5535" y="246850"/>
                    <a:pt x="7011" y="248326"/>
                    <a:pt x="8487" y="249802"/>
                  </a:cubicBezTo>
                  <a:cubicBezTo>
                    <a:pt x="9225" y="250540"/>
                    <a:pt x="35053" y="267513"/>
                    <a:pt x="93353" y="273417"/>
                  </a:cubicBezTo>
                  <a:cubicBezTo>
                    <a:pt x="108112" y="291128"/>
                    <a:pt x="125085" y="301459"/>
                    <a:pt x="141321" y="301459"/>
                  </a:cubicBezTo>
                  <a:cubicBezTo>
                    <a:pt x="157556" y="301459"/>
                    <a:pt x="174529" y="291866"/>
                    <a:pt x="189288" y="273417"/>
                  </a:cubicBezTo>
                  <a:cubicBezTo>
                    <a:pt x="247588" y="266775"/>
                    <a:pt x="274893" y="250540"/>
                    <a:pt x="275631" y="249802"/>
                  </a:cubicBezTo>
                  <a:cubicBezTo>
                    <a:pt x="277106" y="249064"/>
                    <a:pt x="277844" y="246850"/>
                    <a:pt x="278582" y="245374"/>
                  </a:cubicBezTo>
                  <a:cubicBezTo>
                    <a:pt x="278582" y="243898"/>
                    <a:pt x="278582" y="241684"/>
                    <a:pt x="277106" y="240208"/>
                  </a:cubicBezTo>
                  <a:cubicBezTo>
                    <a:pt x="253492" y="209214"/>
                    <a:pt x="256443" y="183385"/>
                    <a:pt x="260133" y="155342"/>
                  </a:cubicBezTo>
                  <a:cubicBezTo>
                    <a:pt x="261609" y="145748"/>
                    <a:pt x="263085" y="135417"/>
                    <a:pt x="263085" y="124347"/>
                  </a:cubicBezTo>
                  <a:cubicBezTo>
                    <a:pt x="263085" y="82283"/>
                    <a:pt x="244636" y="33578"/>
                    <a:pt x="191502" y="32102"/>
                  </a:cubicBezTo>
                  <a:cubicBezTo>
                    <a:pt x="169363" y="9963"/>
                    <a:pt x="147962" y="5535"/>
                    <a:pt x="133203" y="5535"/>
                  </a:cubicBezTo>
                  <a:close/>
                  <a:moveTo>
                    <a:pt x="184861" y="103684"/>
                  </a:moveTo>
                  <a:cubicBezTo>
                    <a:pt x="194454" y="114016"/>
                    <a:pt x="211427" y="136893"/>
                    <a:pt x="211427" y="173791"/>
                  </a:cubicBezTo>
                  <a:cubicBezTo>
                    <a:pt x="211427" y="223235"/>
                    <a:pt x="181171" y="262347"/>
                    <a:pt x="180433" y="262347"/>
                  </a:cubicBezTo>
                  <a:cubicBezTo>
                    <a:pt x="167887" y="277844"/>
                    <a:pt x="153866" y="286700"/>
                    <a:pt x="140583" y="286700"/>
                  </a:cubicBezTo>
                  <a:cubicBezTo>
                    <a:pt x="127299" y="286700"/>
                    <a:pt x="113278" y="277844"/>
                    <a:pt x="100732" y="261609"/>
                  </a:cubicBezTo>
                  <a:cubicBezTo>
                    <a:pt x="100732" y="261609"/>
                    <a:pt x="70476" y="232829"/>
                    <a:pt x="70476" y="190764"/>
                  </a:cubicBezTo>
                  <a:cubicBezTo>
                    <a:pt x="70476" y="158294"/>
                    <a:pt x="97781" y="151652"/>
                    <a:pt x="122133" y="145748"/>
                  </a:cubicBezTo>
                  <a:cubicBezTo>
                    <a:pt x="127299" y="144273"/>
                    <a:pt x="131727" y="143535"/>
                    <a:pt x="136155" y="142059"/>
                  </a:cubicBezTo>
                  <a:cubicBezTo>
                    <a:pt x="165673" y="133941"/>
                    <a:pt x="178957" y="115492"/>
                    <a:pt x="184861" y="103684"/>
                  </a:cubicBezTo>
                  <a:close/>
                  <a:moveTo>
                    <a:pt x="105898" y="172315"/>
                  </a:moveTo>
                  <a:cubicBezTo>
                    <a:pt x="100732" y="172315"/>
                    <a:pt x="96305" y="176743"/>
                    <a:pt x="96305" y="181909"/>
                  </a:cubicBezTo>
                  <a:cubicBezTo>
                    <a:pt x="96305" y="187075"/>
                    <a:pt x="100732" y="191502"/>
                    <a:pt x="105898" y="191502"/>
                  </a:cubicBezTo>
                  <a:cubicBezTo>
                    <a:pt x="111064" y="191502"/>
                    <a:pt x="115492" y="187075"/>
                    <a:pt x="115492" y="181909"/>
                  </a:cubicBezTo>
                  <a:cubicBezTo>
                    <a:pt x="115492" y="176743"/>
                    <a:pt x="111064" y="172315"/>
                    <a:pt x="105898" y="172315"/>
                  </a:cubicBezTo>
                  <a:close/>
                  <a:moveTo>
                    <a:pt x="176743" y="172315"/>
                  </a:moveTo>
                  <a:cubicBezTo>
                    <a:pt x="171577" y="172315"/>
                    <a:pt x="167149" y="176743"/>
                    <a:pt x="167149" y="181909"/>
                  </a:cubicBezTo>
                  <a:cubicBezTo>
                    <a:pt x="167149" y="187075"/>
                    <a:pt x="171577" y="191502"/>
                    <a:pt x="176743" y="191502"/>
                  </a:cubicBezTo>
                  <a:cubicBezTo>
                    <a:pt x="181909" y="191502"/>
                    <a:pt x="186337" y="187075"/>
                    <a:pt x="186337" y="181909"/>
                  </a:cubicBezTo>
                  <a:cubicBezTo>
                    <a:pt x="186337" y="176743"/>
                    <a:pt x="181909" y="172315"/>
                    <a:pt x="176743" y="172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  <p:sp>
          <p:nvSpPr>
            <p:cNvPr id="116" name="Freeform: Shape 12">
              <a:extLst>
                <a:ext uri="{FF2B5EF4-FFF2-40B4-BE49-F238E27FC236}">
                  <a16:creationId xmlns:a16="http://schemas.microsoft.com/office/drawing/2014/main" id="{8DD84D77-8960-9445-9B7A-05EC553E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888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50551 w 464919"/>
                <a:gd name="T11" fmla="*/ 420272 h 464919"/>
                <a:gd name="T12" fmla="*/ 418796 w 464919"/>
                <a:gd name="T13" fmla="*/ 420272 h 464919"/>
                <a:gd name="T14" fmla="*/ 418796 w 464919"/>
                <a:gd name="T15" fmla="*/ 48337 h 464919"/>
                <a:gd name="T16" fmla="*/ 50551 w 464919"/>
                <a:gd name="T17" fmla="*/ 48337 h 464919"/>
                <a:gd name="T18" fmla="*/ 50551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50551" y="420272"/>
                  </a:moveTo>
                  <a:lnTo>
                    <a:pt x="418796" y="420272"/>
                  </a:lnTo>
                  <a:lnTo>
                    <a:pt x="418796" y="48337"/>
                  </a:lnTo>
                  <a:lnTo>
                    <a:pt x="50551" y="48337"/>
                  </a:lnTo>
                  <a:lnTo>
                    <a:pt x="50551" y="420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</p:grp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6CBA653C-FEF8-BC4A-BCB2-F47D8D87F8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57951" y="3429000"/>
            <a:ext cx="1092200" cy="578319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Developer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600" b="1" dirty="0"/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7A1488CD-081B-C14E-A53D-09F159737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8" name="Group 59" title="woman icon">
            <a:extLst>
              <a:ext uri="{FF2B5EF4-FFF2-40B4-BE49-F238E27FC236}">
                <a16:creationId xmlns:a16="http://schemas.microsoft.com/office/drawing/2014/main" id="{7A7CAAD0-DCD6-42F8-AB19-C2F6ACB67EEE}"/>
              </a:ext>
            </a:extLst>
          </p:cNvPr>
          <p:cNvGrpSpPr>
            <a:grpSpLocks/>
          </p:cNvGrpSpPr>
          <p:nvPr/>
        </p:nvGrpSpPr>
        <p:grpSpPr bwMode="auto">
          <a:xfrm>
            <a:off x="4741475" y="1412776"/>
            <a:ext cx="464324" cy="347663"/>
            <a:chOff x="2324888" y="2512379"/>
            <a:chExt cx="464919" cy="464919"/>
          </a:xfrm>
        </p:grpSpPr>
        <p:sp>
          <p:nvSpPr>
            <p:cNvPr id="39" name="Freeform: Shape 11">
              <a:extLst>
                <a:ext uri="{FF2B5EF4-FFF2-40B4-BE49-F238E27FC236}">
                  <a16:creationId xmlns:a16="http://schemas.microsoft.com/office/drawing/2014/main" id="{51262F56-12E6-4C78-9ADD-8BFBD07A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134" y="2593556"/>
              <a:ext cx="280427" cy="302566"/>
            </a:xfrm>
            <a:custGeom>
              <a:avLst/>
              <a:gdLst>
                <a:gd name="T0" fmla="*/ 133203 w 280427"/>
                <a:gd name="T1" fmla="*/ 5535 h 302566"/>
                <a:gd name="T2" fmla="*/ 19556 w 280427"/>
                <a:gd name="T3" fmla="*/ 119920 h 302566"/>
                <a:gd name="T4" fmla="*/ 22508 w 280427"/>
                <a:gd name="T5" fmla="*/ 150176 h 302566"/>
                <a:gd name="T6" fmla="*/ 7011 w 280427"/>
                <a:gd name="T7" fmla="*/ 240208 h 302566"/>
                <a:gd name="T8" fmla="*/ 5535 w 280427"/>
                <a:gd name="T9" fmla="*/ 245374 h 302566"/>
                <a:gd name="T10" fmla="*/ 8487 w 280427"/>
                <a:gd name="T11" fmla="*/ 249802 h 302566"/>
                <a:gd name="T12" fmla="*/ 93353 w 280427"/>
                <a:gd name="T13" fmla="*/ 273417 h 302566"/>
                <a:gd name="T14" fmla="*/ 141321 w 280427"/>
                <a:gd name="T15" fmla="*/ 301459 h 302566"/>
                <a:gd name="T16" fmla="*/ 189288 w 280427"/>
                <a:gd name="T17" fmla="*/ 273417 h 302566"/>
                <a:gd name="T18" fmla="*/ 275631 w 280427"/>
                <a:gd name="T19" fmla="*/ 249802 h 302566"/>
                <a:gd name="T20" fmla="*/ 278582 w 280427"/>
                <a:gd name="T21" fmla="*/ 245374 h 302566"/>
                <a:gd name="T22" fmla="*/ 277106 w 280427"/>
                <a:gd name="T23" fmla="*/ 240208 h 302566"/>
                <a:gd name="T24" fmla="*/ 260133 w 280427"/>
                <a:gd name="T25" fmla="*/ 155342 h 302566"/>
                <a:gd name="T26" fmla="*/ 263085 w 280427"/>
                <a:gd name="T27" fmla="*/ 124347 h 302566"/>
                <a:gd name="T28" fmla="*/ 191502 w 280427"/>
                <a:gd name="T29" fmla="*/ 32102 h 302566"/>
                <a:gd name="T30" fmla="*/ 133203 w 280427"/>
                <a:gd name="T31" fmla="*/ 5535 h 302566"/>
                <a:gd name="T32" fmla="*/ 133203 w 280427"/>
                <a:gd name="T33" fmla="*/ 5535 h 302566"/>
                <a:gd name="T34" fmla="*/ 184861 w 280427"/>
                <a:gd name="T35" fmla="*/ 103684 h 302566"/>
                <a:gd name="T36" fmla="*/ 211427 w 280427"/>
                <a:gd name="T37" fmla="*/ 173791 h 302566"/>
                <a:gd name="T38" fmla="*/ 180433 w 280427"/>
                <a:gd name="T39" fmla="*/ 262347 h 302566"/>
                <a:gd name="T40" fmla="*/ 180433 w 280427"/>
                <a:gd name="T41" fmla="*/ 262347 h 302566"/>
                <a:gd name="T42" fmla="*/ 140583 w 280427"/>
                <a:gd name="T43" fmla="*/ 286700 h 302566"/>
                <a:gd name="T44" fmla="*/ 100732 w 280427"/>
                <a:gd name="T45" fmla="*/ 261609 h 302566"/>
                <a:gd name="T46" fmla="*/ 100732 w 280427"/>
                <a:gd name="T47" fmla="*/ 261609 h 302566"/>
                <a:gd name="T48" fmla="*/ 70476 w 280427"/>
                <a:gd name="T49" fmla="*/ 190764 h 302566"/>
                <a:gd name="T50" fmla="*/ 122133 w 280427"/>
                <a:gd name="T51" fmla="*/ 145748 h 302566"/>
                <a:gd name="T52" fmla="*/ 136155 w 280427"/>
                <a:gd name="T53" fmla="*/ 142059 h 302566"/>
                <a:gd name="T54" fmla="*/ 184861 w 280427"/>
                <a:gd name="T55" fmla="*/ 103684 h 302566"/>
                <a:gd name="T56" fmla="*/ 184861 w 280427"/>
                <a:gd name="T57" fmla="*/ 103684 h 302566"/>
                <a:gd name="T58" fmla="*/ 105898 w 280427"/>
                <a:gd name="T59" fmla="*/ 172315 h 302566"/>
                <a:gd name="T60" fmla="*/ 96305 w 280427"/>
                <a:gd name="T61" fmla="*/ 181909 h 302566"/>
                <a:gd name="T62" fmla="*/ 105898 w 280427"/>
                <a:gd name="T63" fmla="*/ 191502 h 302566"/>
                <a:gd name="T64" fmla="*/ 115492 w 280427"/>
                <a:gd name="T65" fmla="*/ 181909 h 302566"/>
                <a:gd name="T66" fmla="*/ 105898 w 280427"/>
                <a:gd name="T67" fmla="*/ 172315 h 302566"/>
                <a:gd name="T68" fmla="*/ 105898 w 280427"/>
                <a:gd name="T69" fmla="*/ 172315 h 302566"/>
                <a:gd name="T70" fmla="*/ 176743 w 280427"/>
                <a:gd name="T71" fmla="*/ 172315 h 302566"/>
                <a:gd name="T72" fmla="*/ 167149 w 280427"/>
                <a:gd name="T73" fmla="*/ 181909 h 302566"/>
                <a:gd name="T74" fmla="*/ 176743 w 280427"/>
                <a:gd name="T75" fmla="*/ 191502 h 302566"/>
                <a:gd name="T76" fmla="*/ 186337 w 280427"/>
                <a:gd name="T77" fmla="*/ 181909 h 302566"/>
                <a:gd name="T78" fmla="*/ 176743 w 280427"/>
                <a:gd name="T79" fmla="*/ 172315 h 302566"/>
                <a:gd name="T80" fmla="*/ 176743 w 280427"/>
                <a:gd name="T81" fmla="*/ 172315 h 3025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427" h="302566">
                  <a:moveTo>
                    <a:pt x="133203" y="5535"/>
                  </a:moveTo>
                  <a:cubicBezTo>
                    <a:pt x="63096" y="5535"/>
                    <a:pt x="19556" y="49075"/>
                    <a:pt x="19556" y="119920"/>
                  </a:cubicBezTo>
                  <a:cubicBezTo>
                    <a:pt x="19556" y="130251"/>
                    <a:pt x="21032" y="139845"/>
                    <a:pt x="22508" y="150176"/>
                  </a:cubicBezTo>
                  <a:cubicBezTo>
                    <a:pt x="26198" y="178957"/>
                    <a:pt x="30626" y="208476"/>
                    <a:pt x="7011" y="240208"/>
                  </a:cubicBezTo>
                  <a:cubicBezTo>
                    <a:pt x="6273" y="241684"/>
                    <a:pt x="5535" y="243160"/>
                    <a:pt x="5535" y="245374"/>
                  </a:cubicBezTo>
                  <a:cubicBezTo>
                    <a:pt x="5535" y="246850"/>
                    <a:pt x="7011" y="248326"/>
                    <a:pt x="8487" y="249802"/>
                  </a:cubicBezTo>
                  <a:cubicBezTo>
                    <a:pt x="9225" y="250540"/>
                    <a:pt x="35053" y="267513"/>
                    <a:pt x="93353" y="273417"/>
                  </a:cubicBezTo>
                  <a:cubicBezTo>
                    <a:pt x="108112" y="291128"/>
                    <a:pt x="125085" y="301459"/>
                    <a:pt x="141321" y="301459"/>
                  </a:cubicBezTo>
                  <a:cubicBezTo>
                    <a:pt x="157556" y="301459"/>
                    <a:pt x="174529" y="291866"/>
                    <a:pt x="189288" y="273417"/>
                  </a:cubicBezTo>
                  <a:cubicBezTo>
                    <a:pt x="247588" y="266775"/>
                    <a:pt x="274893" y="250540"/>
                    <a:pt x="275631" y="249802"/>
                  </a:cubicBezTo>
                  <a:cubicBezTo>
                    <a:pt x="277106" y="249064"/>
                    <a:pt x="277844" y="246850"/>
                    <a:pt x="278582" y="245374"/>
                  </a:cubicBezTo>
                  <a:cubicBezTo>
                    <a:pt x="278582" y="243898"/>
                    <a:pt x="278582" y="241684"/>
                    <a:pt x="277106" y="240208"/>
                  </a:cubicBezTo>
                  <a:cubicBezTo>
                    <a:pt x="253492" y="209214"/>
                    <a:pt x="256443" y="183385"/>
                    <a:pt x="260133" y="155342"/>
                  </a:cubicBezTo>
                  <a:cubicBezTo>
                    <a:pt x="261609" y="145748"/>
                    <a:pt x="263085" y="135417"/>
                    <a:pt x="263085" y="124347"/>
                  </a:cubicBezTo>
                  <a:cubicBezTo>
                    <a:pt x="263085" y="82283"/>
                    <a:pt x="244636" y="33578"/>
                    <a:pt x="191502" y="32102"/>
                  </a:cubicBezTo>
                  <a:cubicBezTo>
                    <a:pt x="169363" y="9963"/>
                    <a:pt x="147962" y="5535"/>
                    <a:pt x="133203" y="5535"/>
                  </a:cubicBezTo>
                  <a:close/>
                  <a:moveTo>
                    <a:pt x="184861" y="103684"/>
                  </a:moveTo>
                  <a:cubicBezTo>
                    <a:pt x="194454" y="114016"/>
                    <a:pt x="211427" y="136893"/>
                    <a:pt x="211427" y="173791"/>
                  </a:cubicBezTo>
                  <a:cubicBezTo>
                    <a:pt x="211427" y="223235"/>
                    <a:pt x="181171" y="262347"/>
                    <a:pt x="180433" y="262347"/>
                  </a:cubicBezTo>
                  <a:cubicBezTo>
                    <a:pt x="167887" y="277844"/>
                    <a:pt x="153866" y="286700"/>
                    <a:pt x="140583" y="286700"/>
                  </a:cubicBezTo>
                  <a:cubicBezTo>
                    <a:pt x="127299" y="286700"/>
                    <a:pt x="113278" y="277844"/>
                    <a:pt x="100732" y="261609"/>
                  </a:cubicBezTo>
                  <a:cubicBezTo>
                    <a:pt x="100732" y="261609"/>
                    <a:pt x="70476" y="232829"/>
                    <a:pt x="70476" y="190764"/>
                  </a:cubicBezTo>
                  <a:cubicBezTo>
                    <a:pt x="70476" y="158294"/>
                    <a:pt x="97781" y="151652"/>
                    <a:pt x="122133" y="145748"/>
                  </a:cubicBezTo>
                  <a:cubicBezTo>
                    <a:pt x="127299" y="144273"/>
                    <a:pt x="131727" y="143535"/>
                    <a:pt x="136155" y="142059"/>
                  </a:cubicBezTo>
                  <a:cubicBezTo>
                    <a:pt x="165673" y="133941"/>
                    <a:pt x="178957" y="115492"/>
                    <a:pt x="184861" y="103684"/>
                  </a:cubicBezTo>
                  <a:close/>
                  <a:moveTo>
                    <a:pt x="105898" y="172315"/>
                  </a:moveTo>
                  <a:cubicBezTo>
                    <a:pt x="100732" y="172315"/>
                    <a:pt x="96305" y="176743"/>
                    <a:pt x="96305" y="181909"/>
                  </a:cubicBezTo>
                  <a:cubicBezTo>
                    <a:pt x="96305" y="187075"/>
                    <a:pt x="100732" y="191502"/>
                    <a:pt x="105898" y="191502"/>
                  </a:cubicBezTo>
                  <a:cubicBezTo>
                    <a:pt x="111064" y="191502"/>
                    <a:pt x="115492" y="187075"/>
                    <a:pt x="115492" y="181909"/>
                  </a:cubicBezTo>
                  <a:cubicBezTo>
                    <a:pt x="115492" y="176743"/>
                    <a:pt x="111064" y="172315"/>
                    <a:pt x="105898" y="172315"/>
                  </a:cubicBezTo>
                  <a:close/>
                  <a:moveTo>
                    <a:pt x="176743" y="172315"/>
                  </a:moveTo>
                  <a:cubicBezTo>
                    <a:pt x="171577" y="172315"/>
                    <a:pt x="167149" y="176743"/>
                    <a:pt x="167149" y="181909"/>
                  </a:cubicBezTo>
                  <a:cubicBezTo>
                    <a:pt x="167149" y="187075"/>
                    <a:pt x="171577" y="191502"/>
                    <a:pt x="176743" y="191502"/>
                  </a:cubicBezTo>
                  <a:cubicBezTo>
                    <a:pt x="181909" y="191502"/>
                    <a:pt x="186337" y="187075"/>
                    <a:pt x="186337" y="181909"/>
                  </a:cubicBezTo>
                  <a:cubicBezTo>
                    <a:pt x="186337" y="176743"/>
                    <a:pt x="181909" y="172315"/>
                    <a:pt x="176743" y="172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  <p:sp>
          <p:nvSpPr>
            <p:cNvPr id="40" name="Freeform: Shape 12">
              <a:extLst>
                <a:ext uri="{FF2B5EF4-FFF2-40B4-BE49-F238E27FC236}">
                  <a16:creationId xmlns:a16="http://schemas.microsoft.com/office/drawing/2014/main" id="{503E4E68-429A-4ED6-9F75-2EBDD47ED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888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50551 w 464919"/>
                <a:gd name="T11" fmla="*/ 420272 h 464919"/>
                <a:gd name="T12" fmla="*/ 418796 w 464919"/>
                <a:gd name="T13" fmla="*/ 420272 h 464919"/>
                <a:gd name="T14" fmla="*/ 418796 w 464919"/>
                <a:gd name="T15" fmla="*/ 48337 h 464919"/>
                <a:gd name="T16" fmla="*/ 50551 w 464919"/>
                <a:gd name="T17" fmla="*/ 48337 h 464919"/>
                <a:gd name="T18" fmla="*/ 50551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50551" y="420272"/>
                  </a:moveTo>
                  <a:lnTo>
                    <a:pt x="418796" y="420272"/>
                  </a:lnTo>
                  <a:lnTo>
                    <a:pt x="418796" y="48337"/>
                  </a:lnTo>
                  <a:lnTo>
                    <a:pt x="50551" y="48337"/>
                  </a:lnTo>
                  <a:lnTo>
                    <a:pt x="50551" y="420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</p:grpSp>
      <p:grpSp>
        <p:nvGrpSpPr>
          <p:cNvPr id="41" name="Group 59" title="woman icon">
            <a:extLst>
              <a:ext uri="{FF2B5EF4-FFF2-40B4-BE49-F238E27FC236}">
                <a16:creationId xmlns:a16="http://schemas.microsoft.com/office/drawing/2014/main" id="{49EC5B24-18CE-459E-AFFA-2D3FDE856861}"/>
              </a:ext>
            </a:extLst>
          </p:cNvPr>
          <p:cNvGrpSpPr>
            <a:grpSpLocks/>
          </p:cNvGrpSpPr>
          <p:nvPr/>
        </p:nvGrpSpPr>
        <p:grpSpPr bwMode="auto">
          <a:xfrm>
            <a:off x="6220620" y="1713995"/>
            <a:ext cx="348854" cy="347663"/>
            <a:chOff x="2324888" y="2512379"/>
            <a:chExt cx="464919" cy="464919"/>
          </a:xfrm>
        </p:grpSpPr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CB5BECC6-A540-4EDE-A60E-DAA45CDD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134" y="2593556"/>
              <a:ext cx="280427" cy="302566"/>
            </a:xfrm>
            <a:custGeom>
              <a:avLst/>
              <a:gdLst>
                <a:gd name="T0" fmla="*/ 133203 w 280427"/>
                <a:gd name="T1" fmla="*/ 5535 h 302566"/>
                <a:gd name="T2" fmla="*/ 19556 w 280427"/>
                <a:gd name="T3" fmla="*/ 119920 h 302566"/>
                <a:gd name="T4" fmla="*/ 22508 w 280427"/>
                <a:gd name="T5" fmla="*/ 150176 h 302566"/>
                <a:gd name="T6" fmla="*/ 7011 w 280427"/>
                <a:gd name="T7" fmla="*/ 240208 h 302566"/>
                <a:gd name="T8" fmla="*/ 5535 w 280427"/>
                <a:gd name="T9" fmla="*/ 245374 h 302566"/>
                <a:gd name="T10" fmla="*/ 8487 w 280427"/>
                <a:gd name="T11" fmla="*/ 249802 h 302566"/>
                <a:gd name="T12" fmla="*/ 93353 w 280427"/>
                <a:gd name="T13" fmla="*/ 273417 h 302566"/>
                <a:gd name="T14" fmla="*/ 141321 w 280427"/>
                <a:gd name="T15" fmla="*/ 301459 h 302566"/>
                <a:gd name="T16" fmla="*/ 189288 w 280427"/>
                <a:gd name="T17" fmla="*/ 273417 h 302566"/>
                <a:gd name="T18" fmla="*/ 275631 w 280427"/>
                <a:gd name="T19" fmla="*/ 249802 h 302566"/>
                <a:gd name="T20" fmla="*/ 278582 w 280427"/>
                <a:gd name="T21" fmla="*/ 245374 h 302566"/>
                <a:gd name="T22" fmla="*/ 277106 w 280427"/>
                <a:gd name="T23" fmla="*/ 240208 h 302566"/>
                <a:gd name="T24" fmla="*/ 260133 w 280427"/>
                <a:gd name="T25" fmla="*/ 155342 h 302566"/>
                <a:gd name="T26" fmla="*/ 263085 w 280427"/>
                <a:gd name="T27" fmla="*/ 124347 h 302566"/>
                <a:gd name="T28" fmla="*/ 191502 w 280427"/>
                <a:gd name="T29" fmla="*/ 32102 h 302566"/>
                <a:gd name="T30" fmla="*/ 133203 w 280427"/>
                <a:gd name="T31" fmla="*/ 5535 h 302566"/>
                <a:gd name="T32" fmla="*/ 133203 w 280427"/>
                <a:gd name="T33" fmla="*/ 5535 h 302566"/>
                <a:gd name="T34" fmla="*/ 184861 w 280427"/>
                <a:gd name="T35" fmla="*/ 103684 h 302566"/>
                <a:gd name="T36" fmla="*/ 211427 w 280427"/>
                <a:gd name="T37" fmla="*/ 173791 h 302566"/>
                <a:gd name="T38" fmla="*/ 180433 w 280427"/>
                <a:gd name="T39" fmla="*/ 262347 h 302566"/>
                <a:gd name="T40" fmla="*/ 180433 w 280427"/>
                <a:gd name="T41" fmla="*/ 262347 h 302566"/>
                <a:gd name="T42" fmla="*/ 140583 w 280427"/>
                <a:gd name="T43" fmla="*/ 286700 h 302566"/>
                <a:gd name="T44" fmla="*/ 100732 w 280427"/>
                <a:gd name="T45" fmla="*/ 261609 h 302566"/>
                <a:gd name="T46" fmla="*/ 100732 w 280427"/>
                <a:gd name="T47" fmla="*/ 261609 h 302566"/>
                <a:gd name="T48" fmla="*/ 70476 w 280427"/>
                <a:gd name="T49" fmla="*/ 190764 h 302566"/>
                <a:gd name="T50" fmla="*/ 122133 w 280427"/>
                <a:gd name="T51" fmla="*/ 145748 h 302566"/>
                <a:gd name="T52" fmla="*/ 136155 w 280427"/>
                <a:gd name="T53" fmla="*/ 142059 h 302566"/>
                <a:gd name="T54" fmla="*/ 184861 w 280427"/>
                <a:gd name="T55" fmla="*/ 103684 h 302566"/>
                <a:gd name="T56" fmla="*/ 184861 w 280427"/>
                <a:gd name="T57" fmla="*/ 103684 h 302566"/>
                <a:gd name="T58" fmla="*/ 105898 w 280427"/>
                <a:gd name="T59" fmla="*/ 172315 h 302566"/>
                <a:gd name="T60" fmla="*/ 96305 w 280427"/>
                <a:gd name="T61" fmla="*/ 181909 h 302566"/>
                <a:gd name="T62" fmla="*/ 105898 w 280427"/>
                <a:gd name="T63" fmla="*/ 191502 h 302566"/>
                <a:gd name="T64" fmla="*/ 115492 w 280427"/>
                <a:gd name="T65" fmla="*/ 181909 h 302566"/>
                <a:gd name="T66" fmla="*/ 105898 w 280427"/>
                <a:gd name="T67" fmla="*/ 172315 h 302566"/>
                <a:gd name="T68" fmla="*/ 105898 w 280427"/>
                <a:gd name="T69" fmla="*/ 172315 h 302566"/>
                <a:gd name="T70" fmla="*/ 176743 w 280427"/>
                <a:gd name="T71" fmla="*/ 172315 h 302566"/>
                <a:gd name="T72" fmla="*/ 167149 w 280427"/>
                <a:gd name="T73" fmla="*/ 181909 h 302566"/>
                <a:gd name="T74" fmla="*/ 176743 w 280427"/>
                <a:gd name="T75" fmla="*/ 191502 h 302566"/>
                <a:gd name="T76" fmla="*/ 186337 w 280427"/>
                <a:gd name="T77" fmla="*/ 181909 h 302566"/>
                <a:gd name="T78" fmla="*/ 176743 w 280427"/>
                <a:gd name="T79" fmla="*/ 172315 h 302566"/>
                <a:gd name="T80" fmla="*/ 176743 w 280427"/>
                <a:gd name="T81" fmla="*/ 172315 h 3025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427" h="302566">
                  <a:moveTo>
                    <a:pt x="133203" y="5535"/>
                  </a:moveTo>
                  <a:cubicBezTo>
                    <a:pt x="63096" y="5535"/>
                    <a:pt x="19556" y="49075"/>
                    <a:pt x="19556" y="119920"/>
                  </a:cubicBezTo>
                  <a:cubicBezTo>
                    <a:pt x="19556" y="130251"/>
                    <a:pt x="21032" y="139845"/>
                    <a:pt x="22508" y="150176"/>
                  </a:cubicBezTo>
                  <a:cubicBezTo>
                    <a:pt x="26198" y="178957"/>
                    <a:pt x="30626" y="208476"/>
                    <a:pt x="7011" y="240208"/>
                  </a:cubicBezTo>
                  <a:cubicBezTo>
                    <a:pt x="6273" y="241684"/>
                    <a:pt x="5535" y="243160"/>
                    <a:pt x="5535" y="245374"/>
                  </a:cubicBezTo>
                  <a:cubicBezTo>
                    <a:pt x="5535" y="246850"/>
                    <a:pt x="7011" y="248326"/>
                    <a:pt x="8487" y="249802"/>
                  </a:cubicBezTo>
                  <a:cubicBezTo>
                    <a:pt x="9225" y="250540"/>
                    <a:pt x="35053" y="267513"/>
                    <a:pt x="93353" y="273417"/>
                  </a:cubicBezTo>
                  <a:cubicBezTo>
                    <a:pt x="108112" y="291128"/>
                    <a:pt x="125085" y="301459"/>
                    <a:pt x="141321" y="301459"/>
                  </a:cubicBezTo>
                  <a:cubicBezTo>
                    <a:pt x="157556" y="301459"/>
                    <a:pt x="174529" y="291866"/>
                    <a:pt x="189288" y="273417"/>
                  </a:cubicBezTo>
                  <a:cubicBezTo>
                    <a:pt x="247588" y="266775"/>
                    <a:pt x="274893" y="250540"/>
                    <a:pt x="275631" y="249802"/>
                  </a:cubicBezTo>
                  <a:cubicBezTo>
                    <a:pt x="277106" y="249064"/>
                    <a:pt x="277844" y="246850"/>
                    <a:pt x="278582" y="245374"/>
                  </a:cubicBezTo>
                  <a:cubicBezTo>
                    <a:pt x="278582" y="243898"/>
                    <a:pt x="278582" y="241684"/>
                    <a:pt x="277106" y="240208"/>
                  </a:cubicBezTo>
                  <a:cubicBezTo>
                    <a:pt x="253492" y="209214"/>
                    <a:pt x="256443" y="183385"/>
                    <a:pt x="260133" y="155342"/>
                  </a:cubicBezTo>
                  <a:cubicBezTo>
                    <a:pt x="261609" y="145748"/>
                    <a:pt x="263085" y="135417"/>
                    <a:pt x="263085" y="124347"/>
                  </a:cubicBezTo>
                  <a:cubicBezTo>
                    <a:pt x="263085" y="82283"/>
                    <a:pt x="244636" y="33578"/>
                    <a:pt x="191502" y="32102"/>
                  </a:cubicBezTo>
                  <a:cubicBezTo>
                    <a:pt x="169363" y="9963"/>
                    <a:pt x="147962" y="5535"/>
                    <a:pt x="133203" y="5535"/>
                  </a:cubicBezTo>
                  <a:close/>
                  <a:moveTo>
                    <a:pt x="184861" y="103684"/>
                  </a:moveTo>
                  <a:cubicBezTo>
                    <a:pt x="194454" y="114016"/>
                    <a:pt x="211427" y="136893"/>
                    <a:pt x="211427" y="173791"/>
                  </a:cubicBezTo>
                  <a:cubicBezTo>
                    <a:pt x="211427" y="223235"/>
                    <a:pt x="181171" y="262347"/>
                    <a:pt x="180433" y="262347"/>
                  </a:cubicBezTo>
                  <a:cubicBezTo>
                    <a:pt x="167887" y="277844"/>
                    <a:pt x="153866" y="286700"/>
                    <a:pt x="140583" y="286700"/>
                  </a:cubicBezTo>
                  <a:cubicBezTo>
                    <a:pt x="127299" y="286700"/>
                    <a:pt x="113278" y="277844"/>
                    <a:pt x="100732" y="261609"/>
                  </a:cubicBezTo>
                  <a:cubicBezTo>
                    <a:pt x="100732" y="261609"/>
                    <a:pt x="70476" y="232829"/>
                    <a:pt x="70476" y="190764"/>
                  </a:cubicBezTo>
                  <a:cubicBezTo>
                    <a:pt x="70476" y="158294"/>
                    <a:pt x="97781" y="151652"/>
                    <a:pt x="122133" y="145748"/>
                  </a:cubicBezTo>
                  <a:cubicBezTo>
                    <a:pt x="127299" y="144273"/>
                    <a:pt x="131727" y="143535"/>
                    <a:pt x="136155" y="142059"/>
                  </a:cubicBezTo>
                  <a:cubicBezTo>
                    <a:pt x="165673" y="133941"/>
                    <a:pt x="178957" y="115492"/>
                    <a:pt x="184861" y="103684"/>
                  </a:cubicBezTo>
                  <a:close/>
                  <a:moveTo>
                    <a:pt x="105898" y="172315"/>
                  </a:moveTo>
                  <a:cubicBezTo>
                    <a:pt x="100732" y="172315"/>
                    <a:pt x="96305" y="176743"/>
                    <a:pt x="96305" y="181909"/>
                  </a:cubicBezTo>
                  <a:cubicBezTo>
                    <a:pt x="96305" y="187075"/>
                    <a:pt x="100732" y="191502"/>
                    <a:pt x="105898" y="191502"/>
                  </a:cubicBezTo>
                  <a:cubicBezTo>
                    <a:pt x="111064" y="191502"/>
                    <a:pt x="115492" y="187075"/>
                    <a:pt x="115492" y="181909"/>
                  </a:cubicBezTo>
                  <a:cubicBezTo>
                    <a:pt x="115492" y="176743"/>
                    <a:pt x="111064" y="172315"/>
                    <a:pt x="105898" y="172315"/>
                  </a:cubicBezTo>
                  <a:close/>
                  <a:moveTo>
                    <a:pt x="176743" y="172315"/>
                  </a:moveTo>
                  <a:cubicBezTo>
                    <a:pt x="171577" y="172315"/>
                    <a:pt x="167149" y="176743"/>
                    <a:pt x="167149" y="181909"/>
                  </a:cubicBezTo>
                  <a:cubicBezTo>
                    <a:pt x="167149" y="187075"/>
                    <a:pt x="171577" y="191502"/>
                    <a:pt x="176743" y="191502"/>
                  </a:cubicBezTo>
                  <a:cubicBezTo>
                    <a:pt x="181909" y="191502"/>
                    <a:pt x="186337" y="187075"/>
                    <a:pt x="186337" y="181909"/>
                  </a:cubicBezTo>
                  <a:cubicBezTo>
                    <a:pt x="186337" y="176743"/>
                    <a:pt x="181909" y="172315"/>
                    <a:pt x="176743" y="172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5B57C043-4889-42CF-9ABA-13A850BA2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888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50551 w 464919"/>
                <a:gd name="T11" fmla="*/ 420272 h 464919"/>
                <a:gd name="T12" fmla="*/ 418796 w 464919"/>
                <a:gd name="T13" fmla="*/ 420272 h 464919"/>
                <a:gd name="T14" fmla="*/ 418796 w 464919"/>
                <a:gd name="T15" fmla="*/ 48337 h 464919"/>
                <a:gd name="T16" fmla="*/ 50551 w 464919"/>
                <a:gd name="T17" fmla="*/ 48337 h 464919"/>
                <a:gd name="T18" fmla="*/ 50551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50551" y="420272"/>
                  </a:moveTo>
                  <a:lnTo>
                    <a:pt x="418796" y="420272"/>
                  </a:lnTo>
                  <a:lnTo>
                    <a:pt x="418796" y="48337"/>
                  </a:lnTo>
                  <a:lnTo>
                    <a:pt x="50551" y="48337"/>
                  </a:lnTo>
                  <a:lnTo>
                    <a:pt x="50551" y="420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</p:grpSp>
      <p:grpSp>
        <p:nvGrpSpPr>
          <p:cNvPr id="44" name="Group 59" title="woman icon">
            <a:extLst>
              <a:ext uri="{FF2B5EF4-FFF2-40B4-BE49-F238E27FC236}">
                <a16:creationId xmlns:a16="http://schemas.microsoft.com/office/drawing/2014/main" id="{67E9F7F2-0B06-4C26-B459-0BC7A3BD8649}"/>
              </a:ext>
            </a:extLst>
          </p:cNvPr>
          <p:cNvGrpSpPr>
            <a:grpSpLocks/>
          </p:cNvGrpSpPr>
          <p:nvPr/>
        </p:nvGrpSpPr>
        <p:grpSpPr bwMode="auto">
          <a:xfrm>
            <a:off x="6829624" y="2906535"/>
            <a:ext cx="348854" cy="347663"/>
            <a:chOff x="2324888" y="2512379"/>
            <a:chExt cx="464919" cy="464919"/>
          </a:xfrm>
        </p:grpSpPr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id="{5C4748F9-D0A1-4F5D-89E6-49F2C35DE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134" y="2618443"/>
              <a:ext cx="280428" cy="302567"/>
            </a:xfrm>
            <a:custGeom>
              <a:avLst/>
              <a:gdLst>
                <a:gd name="T0" fmla="*/ 133203 w 280427"/>
                <a:gd name="T1" fmla="*/ 5535 h 302566"/>
                <a:gd name="T2" fmla="*/ 19556 w 280427"/>
                <a:gd name="T3" fmla="*/ 119920 h 302566"/>
                <a:gd name="T4" fmla="*/ 22508 w 280427"/>
                <a:gd name="T5" fmla="*/ 150176 h 302566"/>
                <a:gd name="T6" fmla="*/ 7011 w 280427"/>
                <a:gd name="T7" fmla="*/ 240208 h 302566"/>
                <a:gd name="T8" fmla="*/ 5535 w 280427"/>
                <a:gd name="T9" fmla="*/ 245374 h 302566"/>
                <a:gd name="T10" fmla="*/ 8487 w 280427"/>
                <a:gd name="T11" fmla="*/ 249802 h 302566"/>
                <a:gd name="T12" fmla="*/ 93353 w 280427"/>
                <a:gd name="T13" fmla="*/ 273417 h 302566"/>
                <a:gd name="T14" fmla="*/ 141321 w 280427"/>
                <a:gd name="T15" fmla="*/ 301459 h 302566"/>
                <a:gd name="T16" fmla="*/ 189288 w 280427"/>
                <a:gd name="T17" fmla="*/ 273417 h 302566"/>
                <a:gd name="T18" fmla="*/ 275631 w 280427"/>
                <a:gd name="T19" fmla="*/ 249802 h 302566"/>
                <a:gd name="T20" fmla="*/ 278582 w 280427"/>
                <a:gd name="T21" fmla="*/ 245374 h 302566"/>
                <a:gd name="T22" fmla="*/ 277106 w 280427"/>
                <a:gd name="T23" fmla="*/ 240208 h 302566"/>
                <a:gd name="T24" fmla="*/ 260133 w 280427"/>
                <a:gd name="T25" fmla="*/ 155342 h 302566"/>
                <a:gd name="T26" fmla="*/ 263085 w 280427"/>
                <a:gd name="T27" fmla="*/ 124347 h 302566"/>
                <a:gd name="T28" fmla="*/ 191502 w 280427"/>
                <a:gd name="T29" fmla="*/ 32102 h 302566"/>
                <a:gd name="T30" fmla="*/ 133203 w 280427"/>
                <a:gd name="T31" fmla="*/ 5535 h 302566"/>
                <a:gd name="T32" fmla="*/ 133203 w 280427"/>
                <a:gd name="T33" fmla="*/ 5535 h 302566"/>
                <a:gd name="T34" fmla="*/ 184861 w 280427"/>
                <a:gd name="T35" fmla="*/ 103684 h 302566"/>
                <a:gd name="T36" fmla="*/ 211427 w 280427"/>
                <a:gd name="T37" fmla="*/ 173791 h 302566"/>
                <a:gd name="T38" fmla="*/ 180433 w 280427"/>
                <a:gd name="T39" fmla="*/ 262347 h 302566"/>
                <a:gd name="T40" fmla="*/ 180433 w 280427"/>
                <a:gd name="T41" fmla="*/ 262347 h 302566"/>
                <a:gd name="T42" fmla="*/ 140583 w 280427"/>
                <a:gd name="T43" fmla="*/ 286700 h 302566"/>
                <a:gd name="T44" fmla="*/ 100732 w 280427"/>
                <a:gd name="T45" fmla="*/ 261609 h 302566"/>
                <a:gd name="T46" fmla="*/ 100732 w 280427"/>
                <a:gd name="T47" fmla="*/ 261609 h 302566"/>
                <a:gd name="T48" fmla="*/ 70476 w 280427"/>
                <a:gd name="T49" fmla="*/ 190764 h 302566"/>
                <a:gd name="T50" fmla="*/ 122133 w 280427"/>
                <a:gd name="T51" fmla="*/ 145748 h 302566"/>
                <a:gd name="T52" fmla="*/ 136155 w 280427"/>
                <a:gd name="T53" fmla="*/ 142059 h 302566"/>
                <a:gd name="T54" fmla="*/ 184861 w 280427"/>
                <a:gd name="T55" fmla="*/ 103684 h 302566"/>
                <a:gd name="T56" fmla="*/ 184861 w 280427"/>
                <a:gd name="T57" fmla="*/ 103684 h 302566"/>
                <a:gd name="T58" fmla="*/ 105898 w 280427"/>
                <a:gd name="T59" fmla="*/ 172315 h 302566"/>
                <a:gd name="T60" fmla="*/ 96305 w 280427"/>
                <a:gd name="T61" fmla="*/ 181909 h 302566"/>
                <a:gd name="T62" fmla="*/ 105898 w 280427"/>
                <a:gd name="T63" fmla="*/ 191502 h 302566"/>
                <a:gd name="T64" fmla="*/ 115492 w 280427"/>
                <a:gd name="T65" fmla="*/ 181909 h 302566"/>
                <a:gd name="T66" fmla="*/ 105898 w 280427"/>
                <a:gd name="T67" fmla="*/ 172315 h 302566"/>
                <a:gd name="T68" fmla="*/ 105898 w 280427"/>
                <a:gd name="T69" fmla="*/ 172315 h 302566"/>
                <a:gd name="T70" fmla="*/ 176743 w 280427"/>
                <a:gd name="T71" fmla="*/ 172315 h 302566"/>
                <a:gd name="T72" fmla="*/ 167149 w 280427"/>
                <a:gd name="T73" fmla="*/ 181909 h 302566"/>
                <a:gd name="T74" fmla="*/ 176743 w 280427"/>
                <a:gd name="T75" fmla="*/ 191502 h 302566"/>
                <a:gd name="T76" fmla="*/ 186337 w 280427"/>
                <a:gd name="T77" fmla="*/ 181909 h 302566"/>
                <a:gd name="T78" fmla="*/ 176743 w 280427"/>
                <a:gd name="T79" fmla="*/ 172315 h 302566"/>
                <a:gd name="T80" fmla="*/ 176743 w 280427"/>
                <a:gd name="T81" fmla="*/ 172315 h 3025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427" h="302566">
                  <a:moveTo>
                    <a:pt x="133203" y="5535"/>
                  </a:moveTo>
                  <a:cubicBezTo>
                    <a:pt x="63096" y="5535"/>
                    <a:pt x="19556" y="49075"/>
                    <a:pt x="19556" y="119920"/>
                  </a:cubicBezTo>
                  <a:cubicBezTo>
                    <a:pt x="19556" y="130251"/>
                    <a:pt x="21032" y="139845"/>
                    <a:pt x="22508" y="150176"/>
                  </a:cubicBezTo>
                  <a:cubicBezTo>
                    <a:pt x="26198" y="178957"/>
                    <a:pt x="30626" y="208476"/>
                    <a:pt x="7011" y="240208"/>
                  </a:cubicBezTo>
                  <a:cubicBezTo>
                    <a:pt x="6273" y="241684"/>
                    <a:pt x="5535" y="243160"/>
                    <a:pt x="5535" y="245374"/>
                  </a:cubicBezTo>
                  <a:cubicBezTo>
                    <a:pt x="5535" y="246850"/>
                    <a:pt x="7011" y="248326"/>
                    <a:pt x="8487" y="249802"/>
                  </a:cubicBezTo>
                  <a:cubicBezTo>
                    <a:pt x="9225" y="250540"/>
                    <a:pt x="35053" y="267513"/>
                    <a:pt x="93353" y="273417"/>
                  </a:cubicBezTo>
                  <a:cubicBezTo>
                    <a:pt x="108112" y="291128"/>
                    <a:pt x="125085" y="301459"/>
                    <a:pt x="141321" y="301459"/>
                  </a:cubicBezTo>
                  <a:cubicBezTo>
                    <a:pt x="157556" y="301459"/>
                    <a:pt x="174529" y="291866"/>
                    <a:pt x="189288" y="273417"/>
                  </a:cubicBezTo>
                  <a:cubicBezTo>
                    <a:pt x="247588" y="266775"/>
                    <a:pt x="274893" y="250540"/>
                    <a:pt x="275631" y="249802"/>
                  </a:cubicBezTo>
                  <a:cubicBezTo>
                    <a:pt x="277106" y="249064"/>
                    <a:pt x="277844" y="246850"/>
                    <a:pt x="278582" y="245374"/>
                  </a:cubicBezTo>
                  <a:cubicBezTo>
                    <a:pt x="278582" y="243898"/>
                    <a:pt x="278582" y="241684"/>
                    <a:pt x="277106" y="240208"/>
                  </a:cubicBezTo>
                  <a:cubicBezTo>
                    <a:pt x="253492" y="209214"/>
                    <a:pt x="256443" y="183385"/>
                    <a:pt x="260133" y="155342"/>
                  </a:cubicBezTo>
                  <a:cubicBezTo>
                    <a:pt x="261609" y="145748"/>
                    <a:pt x="263085" y="135417"/>
                    <a:pt x="263085" y="124347"/>
                  </a:cubicBezTo>
                  <a:cubicBezTo>
                    <a:pt x="263085" y="82283"/>
                    <a:pt x="244636" y="33578"/>
                    <a:pt x="191502" y="32102"/>
                  </a:cubicBezTo>
                  <a:cubicBezTo>
                    <a:pt x="169363" y="9963"/>
                    <a:pt x="147962" y="5535"/>
                    <a:pt x="133203" y="5535"/>
                  </a:cubicBezTo>
                  <a:close/>
                  <a:moveTo>
                    <a:pt x="184861" y="103684"/>
                  </a:moveTo>
                  <a:cubicBezTo>
                    <a:pt x="194454" y="114016"/>
                    <a:pt x="211427" y="136893"/>
                    <a:pt x="211427" y="173791"/>
                  </a:cubicBezTo>
                  <a:cubicBezTo>
                    <a:pt x="211427" y="223235"/>
                    <a:pt x="181171" y="262347"/>
                    <a:pt x="180433" y="262347"/>
                  </a:cubicBezTo>
                  <a:cubicBezTo>
                    <a:pt x="167887" y="277844"/>
                    <a:pt x="153866" y="286700"/>
                    <a:pt x="140583" y="286700"/>
                  </a:cubicBezTo>
                  <a:cubicBezTo>
                    <a:pt x="127299" y="286700"/>
                    <a:pt x="113278" y="277844"/>
                    <a:pt x="100732" y="261609"/>
                  </a:cubicBezTo>
                  <a:cubicBezTo>
                    <a:pt x="100732" y="261609"/>
                    <a:pt x="70476" y="232829"/>
                    <a:pt x="70476" y="190764"/>
                  </a:cubicBezTo>
                  <a:cubicBezTo>
                    <a:pt x="70476" y="158294"/>
                    <a:pt x="97781" y="151652"/>
                    <a:pt x="122133" y="145748"/>
                  </a:cubicBezTo>
                  <a:cubicBezTo>
                    <a:pt x="127299" y="144273"/>
                    <a:pt x="131727" y="143535"/>
                    <a:pt x="136155" y="142059"/>
                  </a:cubicBezTo>
                  <a:cubicBezTo>
                    <a:pt x="165673" y="133941"/>
                    <a:pt x="178957" y="115492"/>
                    <a:pt x="184861" y="103684"/>
                  </a:cubicBezTo>
                  <a:close/>
                  <a:moveTo>
                    <a:pt x="105898" y="172315"/>
                  </a:moveTo>
                  <a:cubicBezTo>
                    <a:pt x="100732" y="172315"/>
                    <a:pt x="96305" y="176743"/>
                    <a:pt x="96305" y="181909"/>
                  </a:cubicBezTo>
                  <a:cubicBezTo>
                    <a:pt x="96305" y="187075"/>
                    <a:pt x="100732" y="191502"/>
                    <a:pt x="105898" y="191502"/>
                  </a:cubicBezTo>
                  <a:cubicBezTo>
                    <a:pt x="111064" y="191502"/>
                    <a:pt x="115492" y="187075"/>
                    <a:pt x="115492" y="181909"/>
                  </a:cubicBezTo>
                  <a:cubicBezTo>
                    <a:pt x="115492" y="176743"/>
                    <a:pt x="111064" y="172315"/>
                    <a:pt x="105898" y="172315"/>
                  </a:cubicBezTo>
                  <a:close/>
                  <a:moveTo>
                    <a:pt x="176743" y="172315"/>
                  </a:moveTo>
                  <a:cubicBezTo>
                    <a:pt x="171577" y="172315"/>
                    <a:pt x="167149" y="176743"/>
                    <a:pt x="167149" y="181909"/>
                  </a:cubicBezTo>
                  <a:cubicBezTo>
                    <a:pt x="167149" y="187075"/>
                    <a:pt x="171577" y="191502"/>
                    <a:pt x="176743" y="191502"/>
                  </a:cubicBezTo>
                  <a:cubicBezTo>
                    <a:pt x="181909" y="191502"/>
                    <a:pt x="186337" y="187075"/>
                    <a:pt x="186337" y="181909"/>
                  </a:cubicBezTo>
                  <a:cubicBezTo>
                    <a:pt x="186337" y="176743"/>
                    <a:pt x="181909" y="172315"/>
                    <a:pt x="176743" y="172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id="{77DDFB02-720E-47C3-BBAD-7AF4DB7A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888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50551 w 464919"/>
                <a:gd name="T11" fmla="*/ 420272 h 464919"/>
                <a:gd name="T12" fmla="*/ 418796 w 464919"/>
                <a:gd name="T13" fmla="*/ 420272 h 464919"/>
                <a:gd name="T14" fmla="*/ 418796 w 464919"/>
                <a:gd name="T15" fmla="*/ 48337 h 464919"/>
                <a:gd name="T16" fmla="*/ 50551 w 464919"/>
                <a:gd name="T17" fmla="*/ 48337 h 464919"/>
                <a:gd name="T18" fmla="*/ 50551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50551" y="420272"/>
                  </a:moveTo>
                  <a:lnTo>
                    <a:pt x="418796" y="420272"/>
                  </a:lnTo>
                  <a:lnTo>
                    <a:pt x="418796" y="48337"/>
                  </a:lnTo>
                  <a:lnTo>
                    <a:pt x="50551" y="48337"/>
                  </a:lnTo>
                  <a:lnTo>
                    <a:pt x="50551" y="420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sz="135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137956B-6BBE-40DA-B7E2-177CD6DF4471}"/>
              </a:ext>
            </a:extLst>
          </p:cNvPr>
          <p:cNvSpPr txBox="1"/>
          <p:nvPr/>
        </p:nvSpPr>
        <p:spPr>
          <a:xfrm>
            <a:off x="251519" y="551477"/>
            <a:ext cx="3885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MEET OUR TEAM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12548-4CAD-4124-A407-75743E6F8711}"/>
              </a:ext>
            </a:extLst>
          </p:cNvPr>
          <p:cNvSpPr txBox="1"/>
          <p:nvPr/>
        </p:nvSpPr>
        <p:spPr>
          <a:xfrm>
            <a:off x="467544" y="186613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Ashish Veeramachaneni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522AC-F8D8-49FD-A2BA-6EBCD8366AEF}"/>
              </a:ext>
            </a:extLst>
          </p:cNvPr>
          <p:cNvSpPr txBox="1"/>
          <p:nvPr/>
        </p:nvSpPr>
        <p:spPr>
          <a:xfrm>
            <a:off x="467543" y="2250546"/>
            <a:ext cx="2796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Poojitha Jakkampudi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35D160-5F26-42A0-8D76-7842F22809A0}"/>
              </a:ext>
            </a:extLst>
          </p:cNvPr>
          <p:cNvSpPr txBox="1"/>
          <p:nvPr/>
        </p:nvSpPr>
        <p:spPr>
          <a:xfrm>
            <a:off x="467544" y="2731043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Jagathi Sai Guthikonda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8ABB98-D2D2-4EE1-A5AB-63E3C8E395B5}"/>
              </a:ext>
            </a:extLst>
          </p:cNvPr>
          <p:cNvSpPr txBox="1"/>
          <p:nvPr/>
        </p:nvSpPr>
        <p:spPr>
          <a:xfrm>
            <a:off x="467543" y="3150145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Chandan Chowdary Ghanta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8B39F7-F715-4C82-ADE9-221DD9241012}"/>
              </a:ext>
            </a:extLst>
          </p:cNvPr>
          <p:cNvSpPr txBox="1"/>
          <p:nvPr/>
        </p:nvSpPr>
        <p:spPr>
          <a:xfrm>
            <a:off x="467543" y="3637987"/>
            <a:ext cx="1440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Harika Potluri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E7954C-F7F0-4D98-B6EA-64CD6AF85F1C}"/>
              </a:ext>
            </a:extLst>
          </p:cNvPr>
          <p:cNvCxnSpPr/>
          <p:nvPr/>
        </p:nvCxnSpPr>
        <p:spPr>
          <a:xfrm flipV="1">
            <a:off x="2843808" y="692696"/>
            <a:ext cx="2520280" cy="135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666202-37E4-4623-91E3-F40CA5A07DB3}"/>
              </a:ext>
            </a:extLst>
          </p:cNvPr>
          <p:cNvCxnSpPr/>
          <p:nvPr/>
        </p:nvCxnSpPr>
        <p:spPr>
          <a:xfrm flipV="1">
            <a:off x="2697505" y="2183691"/>
            <a:ext cx="1719355" cy="25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373BF3-1C0F-4C7D-9AA2-B3BF4A0B066A}"/>
              </a:ext>
            </a:extLst>
          </p:cNvPr>
          <p:cNvCxnSpPr>
            <a:cxnSpLocks/>
          </p:cNvCxnSpPr>
          <p:nvPr/>
        </p:nvCxnSpPr>
        <p:spPr>
          <a:xfrm flipV="1">
            <a:off x="2710189" y="2634959"/>
            <a:ext cx="3239798" cy="330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AF5258-48AF-45D6-9FB0-F4DE3BB37AE4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131840" y="3334811"/>
            <a:ext cx="0" cy="3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616C00-BF7F-4457-BC8C-09BC234925E9}"/>
              </a:ext>
            </a:extLst>
          </p:cNvPr>
          <p:cNvCxnSpPr/>
          <p:nvPr/>
        </p:nvCxnSpPr>
        <p:spPr>
          <a:xfrm flipV="1">
            <a:off x="2051720" y="3776663"/>
            <a:ext cx="4448537" cy="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2908D5-45F5-40C0-AF34-089C673FB4A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131840" y="3317605"/>
            <a:ext cx="671612" cy="172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61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1036601_Multi-color tree diagram_RVA_v4.potx" id="{C2C059CA-009F-4A58-A502-E86A3EC44533}" vid="{B76E4020-50B3-413E-9FF2-3C127565D3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Cloud-Computing-PowerPoint-Template-27349</Template>
  <TotalTime>693</TotalTime>
  <Words>198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Poojitha Jakkampudi</dc:creator>
  <cp:lastModifiedBy>Veeramachaneni, Ashish</cp:lastModifiedBy>
  <cp:revision>6</cp:revision>
  <dcterms:created xsi:type="dcterms:W3CDTF">2021-09-30T18:36:47Z</dcterms:created>
  <dcterms:modified xsi:type="dcterms:W3CDTF">2021-10-01T18:43:11Z</dcterms:modified>
</cp:coreProperties>
</file>