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7" r:id="rId2"/>
    <p:sldId id="258"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4F922CA-3249-4E29-A344-3B05EB1EC722}" type="datetimeFigureOut">
              <a:rPr lang="en-US" smtClean="0"/>
              <a:pPr/>
              <a:t>8/9/2014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60322D0-C8E4-492E-8BBA-2289141279E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F922CA-3249-4E29-A344-3B05EB1EC722}" type="datetimeFigureOut">
              <a:rPr lang="en-US" smtClean="0"/>
              <a:pPr/>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322D0-C8E4-492E-8BBA-2289141279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F922CA-3249-4E29-A344-3B05EB1EC722}" type="datetimeFigureOut">
              <a:rPr lang="en-US" smtClean="0"/>
              <a:pPr/>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322D0-C8E4-492E-8BBA-2289141279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4F922CA-3249-4E29-A344-3B05EB1EC722}" type="datetimeFigureOut">
              <a:rPr lang="en-US" smtClean="0"/>
              <a:pPr/>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322D0-C8E4-492E-8BBA-2289141279E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F922CA-3249-4E29-A344-3B05EB1EC722}" type="datetimeFigureOut">
              <a:rPr lang="en-US" smtClean="0"/>
              <a:pPr/>
              <a:t>8/9/2014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60322D0-C8E4-492E-8BBA-2289141279E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4F922CA-3249-4E29-A344-3B05EB1EC722}" type="datetimeFigureOut">
              <a:rPr lang="en-US" smtClean="0"/>
              <a:pPr/>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322D0-C8E4-492E-8BBA-2289141279E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4F922CA-3249-4E29-A344-3B05EB1EC722}" type="datetimeFigureOut">
              <a:rPr lang="en-US" smtClean="0"/>
              <a:pPr/>
              <a:t>8/9/2014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0322D0-C8E4-492E-8BBA-2289141279E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F922CA-3249-4E29-A344-3B05EB1EC722}" type="datetimeFigureOut">
              <a:rPr lang="en-US" smtClean="0"/>
              <a:pPr/>
              <a:t>8/9/2014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322D0-C8E4-492E-8BBA-2289141279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22CA-3249-4E29-A344-3B05EB1EC722}" type="datetimeFigureOut">
              <a:rPr lang="en-US" smtClean="0"/>
              <a:pPr/>
              <a:t>8/9/2014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0322D0-C8E4-492E-8BBA-2289141279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F922CA-3249-4E29-A344-3B05EB1EC722}" type="datetimeFigureOut">
              <a:rPr lang="en-US" smtClean="0"/>
              <a:pPr/>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322D0-C8E4-492E-8BBA-2289141279E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F922CA-3249-4E29-A344-3B05EB1EC722}" type="datetimeFigureOut">
              <a:rPr lang="en-US" smtClean="0"/>
              <a:pPr/>
              <a:t>8/9/2014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60322D0-C8E4-492E-8BBA-2289141279E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4F922CA-3249-4E29-A344-3B05EB1EC722}" type="datetimeFigureOut">
              <a:rPr lang="en-US" smtClean="0"/>
              <a:pPr/>
              <a:t>8/9/2014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60322D0-C8E4-492E-8BBA-2289141279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p:txBody>
          <a:bodyPr/>
          <a:lstStyle/>
          <a:p>
            <a:pPr marR="0"/>
            <a:r>
              <a:rPr lang="en-US" dirty="0" smtClean="0"/>
              <a:t>                     Tapas Chandra</a:t>
            </a:r>
          </a:p>
        </p:txBody>
      </p:sp>
      <p:sp>
        <p:nvSpPr>
          <p:cNvPr id="2" name="Title 1"/>
          <p:cNvSpPr>
            <a:spLocks noGrp="1"/>
          </p:cNvSpPr>
          <p:nvPr>
            <p:ph type="ctrTitle"/>
          </p:nvPr>
        </p:nvSpPr>
        <p:spPr/>
        <p:txBody>
          <a:bodyPr/>
          <a:lstStyle/>
          <a:p>
            <a:pPr>
              <a:defRPr/>
            </a:pPr>
            <a:r>
              <a:rPr smtClean="0"/>
              <a:t>Activity and Lifecycle</a:t>
            </a:r>
            <a:endParaRPr lang="en-US" dirty="0"/>
          </a:p>
        </p:txBody>
      </p:sp>
    </p:spTree>
  </p:cSld>
  <p:clrMapOvr>
    <a:masterClrMapping/>
  </p:clrMapOvr>
  <p:transition>
    <p:wedge/>
    <p:sndAc>
      <p:stSnd>
        <p:snd r:embed="rId2" name="arrow.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704850"/>
            <a:ext cx="8229600" cy="666750"/>
          </a:xfrm>
        </p:spPr>
        <p:txBody>
          <a:bodyPr>
            <a:normAutofit fontScale="90000"/>
          </a:bodyPr>
          <a:lstStyle/>
          <a:p>
            <a:pPr eaLnBrk="1" hangingPunct="1"/>
            <a:r>
              <a:rPr sz="3600" b="1" smtClean="0">
                <a:latin typeface="Verdana" pitchFamily="34" charset="0"/>
                <a:ea typeface="Verdana" pitchFamily="34" charset="0"/>
                <a:cs typeface="Verdana" pitchFamily="34" charset="0"/>
              </a:rPr>
              <a:t>Activity</a:t>
            </a:r>
            <a:endParaRPr lang="en-US" sz="3600" b="1" dirty="0" smtClean="0">
              <a:latin typeface="Verdana" pitchFamily="34" charset="0"/>
              <a:ea typeface="Verdana" pitchFamily="34" charset="0"/>
              <a:cs typeface="Verdana" pitchFamily="34" charset="0"/>
            </a:endParaRPr>
          </a:p>
        </p:txBody>
      </p:sp>
      <p:pic>
        <p:nvPicPr>
          <p:cNvPr id="1026" name="Picture 2" descr="C:\Users\user\Desktop\Downloaded\Human_Life_Cycle.jpg"/>
          <p:cNvPicPr>
            <a:picLocks noGrp="1" noChangeAspect="1" noChangeArrowheads="1"/>
          </p:cNvPicPr>
          <p:nvPr>
            <p:ph sz="quarter" idx="1"/>
          </p:nvPr>
        </p:nvPicPr>
        <p:blipFill>
          <a:blip r:embed="rId3" cstate="print"/>
          <a:stretch>
            <a:fillRect/>
          </a:stretch>
        </p:blipFill>
        <p:spPr bwMode="auto">
          <a:xfrm>
            <a:off x="990600" y="1828800"/>
            <a:ext cx="7089045" cy="4318472"/>
          </a:xfrm>
          <a:prstGeom prst="rect">
            <a:avLst/>
          </a:prstGeom>
          <a:noFill/>
        </p:spPr>
      </p:pic>
    </p:spTree>
  </p:cSld>
  <p:clrMapOvr>
    <a:masterClrMapping/>
  </p:clrMapOvr>
  <p:transition>
    <p:dissolve/>
    <p:sndAc>
      <p:stSnd>
        <p:snd r:embed="rId2" name="cashreg.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704850"/>
            <a:ext cx="8229600" cy="666750"/>
          </a:xfrm>
        </p:spPr>
        <p:txBody>
          <a:bodyPr>
            <a:normAutofit fontScale="90000"/>
          </a:bodyPr>
          <a:lstStyle/>
          <a:p>
            <a:pPr eaLnBrk="1" hangingPunct="1"/>
            <a:r>
              <a:rPr lang="en-US" sz="3600" b="1" dirty="0" smtClean="0">
                <a:latin typeface="Verdana" pitchFamily="34" charset="0"/>
                <a:ea typeface="Verdana" pitchFamily="34" charset="0"/>
                <a:cs typeface="Verdana" pitchFamily="34" charset="0"/>
              </a:rPr>
              <a:t>Activity Life Cycle</a:t>
            </a:r>
          </a:p>
        </p:txBody>
      </p:sp>
      <p:sp>
        <p:nvSpPr>
          <p:cNvPr id="7171" name="Content Placeholder 4"/>
          <p:cNvSpPr>
            <a:spLocks noGrp="1"/>
          </p:cNvSpPr>
          <p:nvPr>
            <p:ph sz="quarter" idx="1"/>
          </p:nvPr>
        </p:nvSpPr>
        <p:spPr>
          <a:xfrm>
            <a:off x="457200" y="1600200"/>
            <a:ext cx="8229600" cy="4724400"/>
          </a:xfrm>
        </p:spPr>
        <p:txBody>
          <a:bodyPr/>
          <a:lstStyle/>
          <a:p>
            <a:pPr>
              <a:buNone/>
              <a:defRPr/>
            </a:pPr>
            <a:r>
              <a:rPr lang="en-US" sz="2800" dirty="0" err="1" smtClean="0">
                <a:latin typeface="Goudy"/>
              </a:rPr>
              <a:t>onCreate</a:t>
            </a:r>
            <a:r>
              <a:rPr lang="en-US" sz="2800" dirty="0" smtClean="0">
                <a:latin typeface="Goudy"/>
              </a:rPr>
              <a:t>(): Called when the activity is first created. This is where you should do all of your normal static set up.</a:t>
            </a:r>
          </a:p>
          <a:p>
            <a:pPr>
              <a:buNone/>
              <a:defRPr/>
            </a:pPr>
            <a:endParaRPr lang="en-US" sz="2800" dirty="0" smtClean="0">
              <a:latin typeface="Goudy"/>
            </a:endParaRPr>
          </a:p>
          <a:p>
            <a:pPr>
              <a:buNone/>
              <a:defRPr/>
            </a:pPr>
            <a:r>
              <a:rPr lang="en-US" sz="2800" dirty="0" err="1" smtClean="0">
                <a:latin typeface="Goudy"/>
              </a:rPr>
              <a:t>onRestart</a:t>
            </a:r>
            <a:r>
              <a:rPr lang="en-US" sz="2800" dirty="0" smtClean="0">
                <a:latin typeface="Goudy"/>
              </a:rPr>
              <a:t>(): Called after your activity has been stopped, prior to it being started again.</a:t>
            </a:r>
          </a:p>
          <a:p>
            <a:pPr>
              <a:buNone/>
              <a:defRPr/>
            </a:pPr>
            <a:endParaRPr lang="en-US" sz="2800" dirty="0" smtClean="0">
              <a:latin typeface="Goudy"/>
            </a:endParaRPr>
          </a:p>
          <a:p>
            <a:pPr>
              <a:buNone/>
              <a:defRPr/>
            </a:pPr>
            <a:r>
              <a:rPr lang="en-US" sz="2800" dirty="0" err="1" smtClean="0">
                <a:latin typeface="Goudy"/>
              </a:rPr>
              <a:t>onStart</a:t>
            </a:r>
            <a:r>
              <a:rPr lang="en-US" sz="2800" dirty="0" smtClean="0">
                <a:latin typeface="Goudy"/>
              </a:rPr>
              <a:t>() Called when the activity is becoming visible to the user.  </a:t>
            </a:r>
          </a:p>
          <a:p>
            <a:pPr>
              <a:buNone/>
              <a:defRPr/>
            </a:pPr>
            <a:endParaRPr lang="en-US" sz="2800" dirty="0" smtClean="0">
              <a:latin typeface="Goudy"/>
            </a:endParaRPr>
          </a:p>
          <a:p>
            <a:pPr>
              <a:buNone/>
              <a:defRPr/>
            </a:pPr>
            <a:endParaRPr lang="en-US" sz="2800" dirty="0" smtClean="0">
              <a:latin typeface="Goudy"/>
            </a:endParaRPr>
          </a:p>
          <a:p>
            <a:pPr>
              <a:defRPr/>
            </a:pPr>
            <a:endParaRPr lang="en-US" dirty="0" smtClean="0"/>
          </a:p>
        </p:txBody>
      </p:sp>
    </p:spTree>
  </p:cSld>
  <p:clrMapOvr>
    <a:masterClrMapping/>
  </p:clrMapOvr>
  <p:transition>
    <p:dissolve/>
    <p:sndAc>
      <p:stSnd>
        <p:snd r:embed="rId2" name="cashreg.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Downloaded\Android-Activity-Lifecycle.png"/>
          <p:cNvPicPr>
            <a:picLocks noChangeAspect="1" noChangeArrowheads="1"/>
          </p:cNvPicPr>
          <p:nvPr/>
        </p:nvPicPr>
        <p:blipFill>
          <a:blip r:embed="rId2" cstate="print"/>
          <a:srcRect/>
          <a:stretch>
            <a:fillRect/>
          </a:stretch>
        </p:blipFill>
        <p:spPr bwMode="auto">
          <a:xfrm>
            <a:off x="1524000" y="223838"/>
            <a:ext cx="6172199" cy="64103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704850"/>
            <a:ext cx="8229600" cy="666750"/>
          </a:xfrm>
        </p:spPr>
        <p:txBody>
          <a:bodyPr>
            <a:normAutofit fontScale="90000"/>
          </a:bodyPr>
          <a:lstStyle/>
          <a:p>
            <a:pPr eaLnBrk="1" hangingPunct="1"/>
            <a:r>
              <a:rPr lang="en-US" sz="3600" b="1" dirty="0" smtClean="0">
                <a:latin typeface="Verdana" pitchFamily="34" charset="0"/>
                <a:ea typeface="Verdana" pitchFamily="34" charset="0"/>
                <a:cs typeface="Verdana" pitchFamily="34" charset="0"/>
              </a:rPr>
              <a:t>Activity Life Cycle</a:t>
            </a:r>
          </a:p>
        </p:txBody>
      </p:sp>
      <p:sp>
        <p:nvSpPr>
          <p:cNvPr id="7171" name="Content Placeholder 4"/>
          <p:cNvSpPr>
            <a:spLocks noGrp="1"/>
          </p:cNvSpPr>
          <p:nvPr>
            <p:ph sz="quarter" idx="1"/>
          </p:nvPr>
        </p:nvSpPr>
        <p:spPr>
          <a:xfrm>
            <a:off x="457200" y="1600200"/>
            <a:ext cx="8229600" cy="4724400"/>
          </a:xfrm>
        </p:spPr>
        <p:txBody>
          <a:bodyPr>
            <a:normAutofit fontScale="92500" lnSpcReduction="20000"/>
          </a:bodyPr>
          <a:lstStyle/>
          <a:p>
            <a:pPr>
              <a:buNone/>
              <a:defRPr/>
            </a:pPr>
            <a:r>
              <a:rPr lang="en-US" sz="2800" dirty="0" err="1" smtClean="0">
                <a:latin typeface="Goudy"/>
              </a:rPr>
              <a:t>onResume</a:t>
            </a:r>
            <a:r>
              <a:rPr lang="en-US" sz="2800" dirty="0" smtClean="0">
                <a:latin typeface="Goudy"/>
              </a:rPr>
              <a:t>(): Called when the activity will start interacting with the user. At this point your activity is at the top of the activity stack, with user input going to it. </a:t>
            </a:r>
          </a:p>
          <a:p>
            <a:pPr>
              <a:buNone/>
              <a:defRPr/>
            </a:pPr>
            <a:endParaRPr lang="en-US" sz="2800" dirty="0" smtClean="0">
              <a:latin typeface="Goudy"/>
            </a:endParaRPr>
          </a:p>
          <a:p>
            <a:pPr>
              <a:buNone/>
              <a:defRPr/>
            </a:pPr>
            <a:r>
              <a:rPr lang="en-US" sz="2800" dirty="0" err="1" smtClean="0">
                <a:latin typeface="Goudy"/>
              </a:rPr>
              <a:t>onPause</a:t>
            </a:r>
            <a:r>
              <a:rPr lang="en-US" sz="2800" dirty="0" smtClean="0">
                <a:latin typeface="Goudy"/>
              </a:rPr>
              <a:t>(): Called when the system is about to start resuming a previous activity. This is typically used to commit unsaved changes to persistent data.</a:t>
            </a:r>
          </a:p>
          <a:p>
            <a:pPr>
              <a:buNone/>
              <a:defRPr/>
            </a:pPr>
            <a:endParaRPr lang="en-US" sz="2800" dirty="0" smtClean="0">
              <a:latin typeface="Goudy"/>
            </a:endParaRPr>
          </a:p>
          <a:p>
            <a:pPr>
              <a:buNone/>
              <a:defRPr/>
            </a:pPr>
            <a:r>
              <a:rPr lang="en-US" sz="2800" dirty="0" err="1" smtClean="0">
                <a:latin typeface="Goudy"/>
              </a:rPr>
              <a:t>onStop</a:t>
            </a:r>
            <a:r>
              <a:rPr lang="en-US" sz="2800" dirty="0" smtClean="0">
                <a:latin typeface="Goudy"/>
              </a:rPr>
              <a:t>() Called when the activity is no longer visible to the user, because another activity has been resumed and is covering this one.</a:t>
            </a:r>
          </a:p>
          <a:p>
            <a:pPr>
              <a:buNone/>
              <a:defRPr/>
            </a:pPr>
            <a:endParaRPr lang="en-US" sz="2800" dirty="0" smtClean="0">
              <a:latin typeface="Goudy"/>
            </a:endParaRPr>
          </a:p>
          <a:p>
            <a:pPr>
              <a:buNone/>
              <a:defRPr/>
            </a:pPr>
            <a:endParaRPr lang="en-US" sz="2800" dirty="0" smtClean="0">
              <a:latin typeface="Goudy"/>
            </a:endParaRPr>
          </a:p>
          <a:p>
            <a:pPr>
              <a:defRPr/>
            </a:pPr>
            <a:endParaRPr lang="en-US" dirty="0" smtClean="0"/>
          </a:p>
        </p:txBody>
      </p:sp>
    </p:spTree>
  </p:cSld>
  <p:clrMapOvr>
    <a:masterClrMapping/>
  </p:clrMapOvr>
  <p:transition>
    <p:dissolve/>
    <p:sndAc>
      <p:stSnd>
        <p:snd r:embed="rId2" name="cashreg.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704850"/>
            <a:ext cx="8229600" cy="666750"/>
          </a:xfrm>
        </p:spPr>
        <p:txBody>
          <a:bodyPr>
            <a:normAutofit fontScale="90000"/>
          </a:bodyPr>
          <a:lstStyle/>
          <a:p>
            <a:pPr eaLnBrk="1" hangingPunct="1"/>
            <a:r>
              <a:rPr lang="en-US" sz="3600" b="1" dirty="0" smtClean="0">
                <a:latin typeface="Verdana" pitchFamily="34" charset="0"/>
                <a:ea typeface="Verdana" pitchFamily="34" charset="0"/>
                <a:cs typeface="Verdana" pitchFamily="34" charset="0"/>
              </a:rPr>
              <a:t>Activity Life Cycle</a:t>
            </a:r>
          </a:p>
        </p:txBody>
      </p:sp>
      <p:sp>
        <p:nvSpPr>
          <p:cNvPr id="7171" name="Content Placeholder 4"/>
          <p:cNvSpPr>
            <a:spLocks noGrp="1"/>
          </p:cNvSpPr>
          <p:nvPr>
            <p:ph sz="quarter" idx="1"/>
          </p:nvPr>
        </p:nvSpPr>
        <p:spPr>
          <a:xfrm>
            <a:off x="457200" y="1600200"/>
            <a:ext cx="8229600" cy="4724400"/>
          </a:xfrm>
        </p:spPr>
        <p:txBody>
          <a:bodyPr>
            <a:normAutofit fontScale="92500"/>
          </a:bodyPr>
          <a:lstStyle/>
          <a:p>
            <a:pPr>
              <a:buNone/>
              <a:defRPr/>
            </a:pPr>
            <a:r>
              <a:rPr lang="en-US" sz="2800" dirty="0" err="1" smtClean="0">
                <a:latin typeface="Goudy"/>
              </a:rPr>
              <a:t>onDestroy</a:t>
            </a:r>
            <a:r>
              <a:rPr lang="en-US" sz="2800" dirty="0" smtClean="0">
                <a:latin typeface="Goudy"/>
              </a:rPr>
              <a:t>(): The final call you receive before your activity is destroyed. This can happen either because the activity is finishing (someone called finish() on it, or because the system is temporarily destroying this instance of the activity to save space.</a:t>
            </a:r>
          </a:p>
          <a:p>
            <a:pPr>
              <a:buNone/>
              <a:defRPr/>
            </a:pPr>
            <a:endParaRPr lang="en-US" sz="2800" dirty="0" smtClean="0">
              <a:latin typeface="Goudy"/>
            </a:endParaRPr>
          </a:p>
          <a:p>
            <a:pPr>
              <a:buNone/>
              <a:defRPr/>
            </a:pPr>
            <a:endParaRPr lang="en-US" sz="2800" dirty="0" smtClean="0">
              <a:latin typeface="Goudy"/>
            </a:endParaRPr>
          </a:p>
          <a:p>
            <a:pPr>
              <a:buNone/>
              <a:defRPr/>
            </a:pPr>
            <a:r>
              <a:rPr lang="en-US" sz="2800" dirty="0" smtClean="0">
                <a:latin typeface="Goudy"/>
              </a:rPr>
              <a:t>The entire lifetime of an activity happens between the first call to </a:t>
            </a:r>
            <a:r>
              <a:rPr lang="en-US" sz="2800" dirty="0" err="1" smtClean="0">
                <a:latin typeface="Goudy"/>
              </a:rPr>
              <a:t>onCreate</a:t>
            </a:r>
            <a:r>
              <a:rPr lang="en-US" sz="2800" dirty="0" smtClean="0">
                <a:latin typeface="Goudy"/>
              </a:rPr>
              <a:t>() through to a single final call to </a:t>
            </a:r>
            <a:r>
              <a:rPr lang="en-US" sz="2800" dirty="0" err="1" smtClean="0">
                <a:latin typeface="Goudy"/>
              </a:rPr>
              <a:t>onDestroy</a:t>
            </a:r>
            <a:r>
              <a:rPr lang="en-US" sz="2800" dirty="0" smtClean="0">
                <a:latin typeface="Goudy"/>
              </a:rPr>
              <a:t>().</a:t>
            </a:r>
          </a:p>
          <a:p>
            <a:pPr>
              <a:buNone/>
              <a:defRPr/>
            </a:pPr>
            <a:endParaRPr lang="en-US" sz="2800" dirty="0" smtClean="0">
              <a:latin typeface="Goudy"/>
            </a:endParaRPr>
          </a:p>
          <a:p>
            <a:pPr>
              <a:buNone/>
              <a:defRPr/>
            </a:pPr>
            <a:endParaRPr lang="en-US" sz="2800" dirty="0" smtClean="0">
              <a:latin typeface="Goudy"/>
            </a:endParaRPr>
          </a:p>
          <a:p>
            <a:pPr>
              <a:defRPr/>
            </a:pPr>
            <a:endParaRPr lang="en-US" dirty="0" smtClean="0"/>
          </a:p>
        </p:txBody>
      </p:sp>
    </p:spTree>
  </p:cSld>
  <p:clrMapOvr>
    <a:masterClrMapping/>
  </p:clrMapOvr>
  <p:transition>
    <p:dissolve/>
    <p:sndAc>
      <p:stSnd>
        <p:snd r:embed="rId2" name="cashreg.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704850"/>
            <a:ext cx="8229600" cy="666750"/>
          </a:xfrm>
        </p:spPr>
        <p:txBody>
          <a:bodyPr>
            <a:normAutofit fontScale="90000"/>
          </a:bodyPr>
          <a:lstStyle/>
          <a:p>
            <a:pPr eaLnBrk="1" hangingPunct="1"/>
            <a:r>
              <a:rPr lang="en-US" sz="3600" b="1" dirty="0" smtClean="0">
                <a:latin typeface="Verdana" pitchFamily="34" charset="0"/>
                <a:ea typeface="Verdana" pitchFamily="34" charset="0"/>
                <a:cs typeface="Verdana" pitchFamily="34" charset="0"/>
              </a:rPr>
              <a:t>Activity Life Cycle</a:t>
            </a:r>
          </a:p>
        </p:txBody>
      </p:sp>
      <p:sp>
        <p:nvSpPr>
          <p:cNvPr id="7171" name="Content Placeholder 4"/>
          <p:cNvSpPr>
            <a:spLocks noGrp="1"/>
          </p:cNvSpPr>
          <p:nvPr>
            <p:ph sz="quarter" idx="1"/>
          </p:nvPr>
        </p:nvSpPr>
        <p:spPr>
          <a:xfrm>
            <a:off x="457200" y="1600200"/>
            <a:ext cx="8229600" cy="4724400"/>
          </a:xfrm>
        </p:spPr>
        <p:txBody>
          <a:bodyPr>
            <a:normAutofit/>
          </a:bodyPr>
          <a:lstStyle/>
          <a:p>
            <a:pPr>
              <a:buNone/>
              <a:defRPr/>
            </a:pPr>
            <a:r>
              <a:rPr lang="en-US" sz="2800" dirty="0" smtClean="0">
                <a:latin typeface="Goudy"/>
              </a:rPr>
              <a:t>    </a:t>
            </a:r>
          </a:p>
          <a:p>
            <a:pPr>
              <a:buNone/>
              <a:defRPr/>
            </a:pPr>
            <a:r>
              <a:rPr lang="en-US" sz="2800" dirty="0" smtClean="0">
                <a:latin typeface="Goudy"/>
              </a:rPr>
              <a:t>                 </a:t>
            </a:r>
          </a:p>
          <a:p>
            <a:pPr>
              <a:buNone/>
              <a:defRPr/>
            </a:pPr>
            <a:r>
              <a:rPr lang="en-US" sz="2800" dirty="0" smtClean="0">
                <a:latin typeface="Goudy"/>
              </a:rPr>
              <a:t>                 </a:t>
            </a:r>
          </a:p>
          <a:p>
            <a:pPr>
              <a:buNone/>
              <a:defRPr/>
            </a:pPr>
            <a:r>
              <a:rPr lang="en-US" sz="2800" dirty="0" smtClean="0">
                <a:latin typeface="Goudy"/>
              </a:rPr>
              <a:t>              </a:t>
            </a:r>
            <a:r>
              <a:rPr lang="en-US" sz="4400" dirty="0" smtClean="0">
                <a:latin typeface="Verdana" pitchFamily="34" charset="0"/>
                <a:ea typeface="Verdana" pitchFamily="34" charset="0"/>
                <a:cs typeface="Verdana" pitchFamily="34" charset="0"/>
              </a:rPr>
              <a:t>Thank you !!!</a:t>
            </a:r>
          </a:p>
          <a:p>
            <a:pPr>
              <a:buNone/>
              <a:defRPr/>
            </a:pPr>
            <a:endParaRPr lang="en-US" sz="2800" dirty="0" smtClean="0">
              <a:latin typeface="Goudy"/>
            </a:endParaRPr>
          </a:p>
          <a:p>
            <a:pPr>
              <a:defRPr/>
            </a:pPr>
            <a:endParaRPr lang="en-US" dirty="0" smtClean="0"/>
          </a:p>
        </p:txBody>
      </p:sp>
    </p:spTree>
  </p:cSld>
  <p:clrMapOvr>
    <a:masterClrMapping/>
  </p:clrMapOvr>
  <p:transition>
    <p:dissolve/>
    <p:sndAc>
      <p:stSnd>
        <p:snd r:embed="rId2" name="cashreg.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1220</TotalTime>
  <Words>236</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Activity and Lifecycle</vt:lpstr>
      <vt:lpstr>Activity</vt:lpstr>
      <vt:lpstr>Activity Life Cycle</vt:lpstr>
      <vt:lpstr>Slide 4</vt:lpstr>
      <vt:lpstr>Activity Life Cycle</vt:lpstr>
      <vt:lpstr>Activity Life Cycle</vt:lpstr>
      <vt:lpstr>Activity Life Cycle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and Lifecycle</dc:title>
  <dc:creator>user</dc:creator>
  <cp:lastModifiedBy>tapas</cp:lastModifiedBy>
  <cp:revision>61</cp:revision>
  <dcterms:created xsi:type="dcterms:W3CDTF">2013-06-20T17:00:30Z</dcterms:created>
  <dcterms:modified xsi:type="dcterms:W3CDTF">2014-08-10T06:00:15Z</dcterms:modified>
</cp:coreProperties>
</file>