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4141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E9D1"/>
          </a:solidFill>
        </a:fill>
      </a:tcStyle>
    </a:wholeTbl>
    <a:band2H>
      <a:tcTxStyle b="def" i="def"/>
      <a:tcStyle>
        <a:tcBdr/>
        <a:fill>
          <a:solidFill>
            <a:srgbClr val="FDF4E9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41414"/>
        </a:fontRef>
        <a:srgbClr val="1414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41414"/>
              </a:solidFill>
              <a:prstDash val="solid"/>
              <a:round/>
            </a:ln>
          </a:top>
          <a:bottom>
            <a:ln w="254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41414"/>
              </a:solidFill>
              <a:prstDash val="solid"/>
              <a:round/>
            </a:ln>
          </a:top>
          <a:bottom>
            <a:ln w="254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41414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41414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1414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rgbClr val="141414"/>
              </a:solidFill>
              <a:prstDash val="solid"/>
              <a:round/>
            </a:ln>
          </a:left>
          <a:right>
            <a:ln w="12700" cap="flat">
              <a:solidFill>
                <a:srgbClr val="141414"/>
              </a:solidFill>
              <a:prstDash val="solid"/>
              <a:round/>
            </a:ln>
          </a:right>
          <a:top>
            <a:ln w="12700" cap="flat">
              <a:solidFill>
                <a:srgbClr val="141414"/>
              </a:solidFill>
              <a:prstDash val="solid"/>
              <a:round/>
            </a:ln>
          </a:top>
          <a:bottom>
            <a:ln w="127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solidFill>
                <a:srgbClr val="141414"/>
              </a:solidFill>
              <a:prstDash val="solid"/>
              <a:round/>
            </a:ln>
          </a:insideH>
          <a:insideV>
            <a:ln w="12700" cap="flat">
              <a:solidFill>
                <a:srgbClr val="141414"/>
              </a:solidFill>
              <a:prstDash val="solid"/>
              <a:round/>
            </a:ln>
          </a:insideV>
        </a:tcBdr>
        <a:fill>
          <a:solidFill>
            <a:srgbClr val="1414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rgbClr val="141414"/>
              </a:solidFill>
              <a:prstDash val="solid"/>
              <a:round/>
            </a:ln>
          </a:left>
          <a:right>
            <a:ln w="12700" cap="flat">
              <a:solidFill>
                <a:srgbClr val="141414"/>
              </a:solidFill>
              <a:prstDash val="solid"/>
              <a:round/>
            </a:ln>
          </a:right>
          <a:top>
            <a:ln w="12700" cap="flat">
              <a:solidFill>
                <a:srgbClr val="141414"/>
              </a:solidFill>
              <a:prstDash val="solid"/>
              <a:round/>
            </a:ln>
          </a:top>
          <a:bottom>
            <a:ln w="127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solidFill>
                <a:srgbClr val="141414"/>
              </a:solidFill>
              <a:prstDash val="solid"/>
              <a:round/>
            </a:ln>
          </a:insideH>
          <a:insideV>
            <a:ln w="12700" cap="flat">
              <a:solidFill>
                <a:srgbClr val="141414"/>
              </a:solidFill>
              <a:prstDash val="solid"/>
              <a:round/>
            </a:ln>
          </a:insideV>
        </a:tcBdr>
        <a:fill>
          <a:solidFill>
            <a:srgbClr val="141414">
              <a:alpha val="20000"/>
            </a:srgbClr>
          </a:solidFill>
        </a:fill>
      </a:tcStyle>
    </a:firstCol>
    <a:lastRow>
      <a:tcTxStyle b="on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rgbClr val="141414"/>
              </a:solidFill>
              <a:prstDash val="solid"/>
              <a:round/>
            </a:ln>
          </a:left>
          <a:right>
            <a:ln w="12700" cap="flat">
              <a:solidFill>
                <a:srgbClr val="141414"/>
              </a:solidFill>
              <a:prstDash val="solid"/>
              <a:round/>
            </a:ln>
          </a:right>
          <a:top>
            <a:ln w="50800" cap="flat">
              <a:solidFill>
                <a:srgbClr val="141414"/>
              </a:solidFill>
              <a:prstDash val="solid"/>
              <a:round/>
            </a:ln>
          </a:top>
          <a:bottom>
            <a:ln w="127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solidFill>
                <a:srgbClr val="141414"/>
              </a:solidFill>
              <a:prstDash val="solid"/>
              <a:round/>
            </a:ln>
          </a:insideH>
          <a:insideV>
            <a:ln w="12700" cap="flat">
              <a:solidFill>
                <a:srgbClr val="1414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41414"/>
        </a:fontRef>
        <a:srgbClr val="141414"/>
      </a:tcTxStyle>
      <a:tcStyle>
        <a:tcBdr>
          <a:left>
            <a:ln w="12700" cap="flat">
              <a:solidFill>
                <a:srgbClr val="141414"/>
              </a:solidFill>
              <a:prstDash val="solid"/>
              <a:round/>
            </a:ln>
          </a:left>
          <a:right>
            <a:ln w="12700" cap="flat">
              <a:solidFill>
                <a:srgbClr val="141414"/>
              </a:solidFill>
              <a:prstDash val="solid"/>
              <a:round/>
            </a:ln>
          </a:right>
          <a:top>
            <a:ln w="12700" cap="flat">
              <a:solidFill>
                <a:srgbClr val="141414"/>
              </a:solidFill>
              <a:prstDash val="solid"/>
              <a:round/>
            </a:ln>
          </a:top>
          <a:bottom>
            <a:ln w="25400" cap="flat">
              <a:solidFill>
                <a:srgbClr val="141414"/>
              </a:solidFill>
              <a:prstDash val="solid"/>
              <a:round/>
            </a:ln>
          </a:bottom>
          <a:insideH>
            <a:ln w="12700" cap="flat">
              <a:solidFill>
                <a:srgbClr val="141414"/>
              </a:solidFill>
              <a:prstDash val="solid"/>
              <a:round/>
            </a:ln>
          </a:insideH>
          <a:insideV>
            <a:ln w="12700" cap="flat">
              <a:solidFill>
                <a:srgbClr val="1414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6" name="Shape 5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" name="Google Shape;10;p11" descr="Google Shape;10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11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503872" y="787524"/>
            <a:ext cx="38847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Google Shape;72;p22"/>
          <p:cNvSpPr txBox="1"/>
          <p:nvPr>
            <p:ph type="body" idx="13"/>
          </p:nvPr>
        </p:nvSpPr>
        <p:spPr>
          <a:xfrm>
            <a:off x="512875" y="1380049"/>
            <a:ext cx="8093100" cy="3294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115" name="Google Shape;73;p22" descr="Google Shape;73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74;p22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503875" y="4245750"/>
            <a:ext cx="5384402" cy="350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 marL="342900" indent="2540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 marL="342900" indent="7112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 marL="342900" indent="11684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 marL="342900" indent="16256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79;p23"/>
          <p:cNvSpPr txBox="1"/>
          <p:nvPr>
            <p:ph type="body" idx="13"/>
          </p:nvPr>
        </p:nvSpPr>
        <p:spPr>
          <a:xfrm>
            <a:off x="512875" y="902724"/>
            <a:ext cx="8002500" cy="29928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127" name="Google Shape;80;p23" descr="Google Shape;80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81;p23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idx="1"/>
          </p:nvPr>
        </p:nvSpPr>
        <p:spPr>
          <a:xfrm>
            <a:off x="512874" y="293120"/>
            <a:ext cx="8002501" cy="4417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7" name="Google Shape;85;p24" descr="Google Shape;8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86;p24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512874" y="1055125"/>
            <a:ext cx="8002501" cy="3603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8" name="Google Shape;91;p25" descr="Google Shape;9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92;p25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half" idx="1"/>
          </p:nvPr>
        </p:nvSpPr>
        <p:spPr>
          <a:xfrm>
            <a:off x="512874" y="2890074"/>
            <a:ext cx="8002501" cy="1836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9" name="Google Shape;97;p26" descr="Google Shape;97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98;p26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04;p28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7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78" name="Google Shape;106;p28" descr="Google Shape;106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Google Shape;107;p28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503873" y="939924"/>
            <a:ext cx="36030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1;p29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90" name="Google Shape;113;p29" descr="Google Shape;11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114;p29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503873" y="939924"/>
            <a:ext cx="37650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30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2" name="Google Shape;120;p30" descr="Google Shape;120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oogle Shape;121;p30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Body Level One…"/>
          <p:cNvSpPr txBox="1"/>
          <p:nvPr>
            <p:ph type="body" sz="quarter" idx="1"/>
          </p:nvPr>
        </p:nvSpPr>
        <p:spPr>
          <a:xfrm>
            <a:off x="503873" y="939924"/>
            <a:ext cx="34821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25;p31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1F1F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pic>
        <p:nvPicPr>
          <p:cNvPr id="214" name="Google Shape;127;p31" descr="Google Shape;127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28;p31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03873" y="939924"/>
            <a:ext cx="36633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4;p14" descr="Google Shape;14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969024"/>
            <a:ext cx="9144000" cy="174476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/>
          <p:nvPr>
            <p:ph type="title"/>
          </p:nvPr>
        </p:nvSpPr>
        <p:spPr>
          <a:xfrm>
            <a:off x="338274" y="1916925"/>
            <a:ext cx="8649301" cy="82740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339711" y="2750624"/>
            <a:ext cx="4559102" cy="377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Google Shape;17;p14" descr="Google Shape;17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016" y="909924"/>
            <a:ext cx="1260844" cy="31521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132;p32" descr="Google Shape;132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133;p32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Google Shape;135;p32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1F1F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503873" y="939924"/>
            <a:ext cx="3502202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139;p33" descr="Google Shape;139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Google Shape;140;p33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Google Shape;142;p33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1F1F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41" name="Body Level One…"/>
          <p:cNvSpPr txBox="1"/>
          <p:nvPr>
            <p:ph type="body" sz="quarter" idx="1"/>
          </p:nvPr>
        </p:nvSpPr>
        <p:spPr>
          <a:xfrm>
            <a:off x="503873" y="939924"/>
            <a:ext cx="35829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46;p34"/>
          <p:cNvSpPr/>
          <p:nvPr/>
        </p:nvSpPr>
        <p:spPr>
          <a:xfrm>
            <a:off x="2099" y="-125"/>
            <a:ext cx="4572001" cy="5143501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9" name="Title Text"/>
          <p:cNvSpPr txBox="1"/>
          <p:nvPr>
            <p:ph type="title"/>
          </p:nvPr>
        </p:nvSpPr>
        <p:spPr>
          <a:xfrm>
            <a:off x="265500" y="11569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265500" y="2726875"/>
            <a:ext cx="4045200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Google Shape;149;p34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252" name="Google Shape;150;p34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1" name="Google Shape;154;p35" descr="Google Shape;154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155;p35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8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0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/>
          <p:nvPr>
            <p:ph type="title"/>
          </p:nvPr>
        </p:nvSpPr>
        <p:spPr>
          <a:xfrm>
            <a:off x="338274" y="1916925"/>
            <a:ext cx="8649301" cy="82740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5" name="Body Level One…"/>
          <p:cNvSpPr txBox="1"/>
          <p:nvPr>
            <p:ph type="body" sz="quarter" idx="1"/>
          </p:nvPr>
        </p:nvSpPr>
        <p:spPr>
          <a:xfrm>
            <a:off x="339711" y="2750624"/>
            <a:ext cx="4559102" cy="377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6" name="Google Shape;167;p13" descr="Google Shape;167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437" y="509891"/>
            <a:ext cx="1356877" cy="33922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5" name="Google Shape;170;p38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97" name="Google Shape;172;p38" descr="Google Shape;172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quarter" idx="1"/>
          </p:nvPr>
        </p:nvSpPr>
        <p:spPr>
          <a:xfrm>
            <a:off x="349777" y="3284025"/>
            <a:ext cx="4559101" cy="377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79;p41" descr="Google Shape;179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181;p42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Title Text"/>
          <p:cNvSpPr txBox="1"/>
          <p:nvPr>
            <p:ph type="title"/>
          </p:nvPr>
        </p:nvSpPr>
        <p:spPr>
          <a:xfrm>
            <a:off x="3720884" y="229549"/>
            <a:ext cx="52836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2" name="Body Level One…"/>
          <p:cNvSpPr txBox="1"/>
          <p:nvPr>
            <p:ph type="body" sz="quarter" idx="1"/>
          </p:nvPr>
        </p:nvSpPr>
        <p:spPr>
          <a:xfrm>
            <a:off x="3730147" y="787524"/>
            <a:ext cx="41511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85;p42"/>
          <p:cNvSpPr txBox="1"/>
          <p:nvPr>
            <p:ph type="body" sz="half" idx="13"/>
          </p:nvPr>
        </p:nvSpPr>
        <p:spPr>
          <a:xfrm>
            <a:off x="3739150" y="1303849"/>
            <a:ext cx="5161501" cy="3394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34" name="Google Shape;186;p42" descr="Google Shape;18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188;p43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3" name="Title Text"/>
          <p:cNvSpPr txBox="1"/>
          <p:nvPr>
            <p:ph type="title"/>
          </p:nvPr>
        </p:nvSpPr>
        <p:spPr>
          <a:xfrm>
            <a:off x="494624" y="229549"/>
            <a:ext cx="4900502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4" name="Body Level One…"/>
          <p:cNvSpPr txBox="1"/>
          <p:nvPr>
            <p:ph type="body" sz="quarter" idx="1"/>
          </p:nvPr>
        </p:nvSpPr>
        <p:spPr>
          <a:xfrm>
            <a:off x="503875" y="787524"/>
            <a:ext cx="4891200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Google Shape;192;p43"/>
          <p:cNvSpPr txBox="1"/>
          <p:nvPr>
            <p:ph type="body" sz="half" idx="13"/>
          </p:nvPr>
        </p:nvSpPr>
        <p:spPr>
          <a:xfrm>
            <a:off x="512874" y="1456249"/>
            <a:ext cx="4831802" cy="3394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46" name="Google Shape;193;p43" descr="Google Shape;193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49090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quarter" idx="1"/>
          </p:nvPr>
        </p:nvSpPr>
        <p:spPr>
          <a:xfrm>
            <a:off x="491800" y="1128749"/>
            <a:ext cx="3553201" cy="442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55" name="Google Shape;197;p44" descr="Google Shape;197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Google Shape;198;p44"/>
          <p:cNvSpPr txBox="1"/>
          <p:nvPr>
            <p:ph type="body" sz="half" idx="13"/>
          </p:nvPr>
        </p:nvSpPr>
        <p:spPr>
          <a:xfrm>
            <a:off x="497524" y="1679524"/>
            <a:ext cx="3714002" cy="3041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57" name="Google Shape;199;p44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35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Google Shape;202;p44"/>
          <p:cNvSpPr txBox="1"/>
          <p:nvPr>
            <p:ph type="body" sz="half" idx="14"/>
          </p:nvPr>
        </p:nvSpPr>
        <p:spPr>
          <a:xfrm>
            <a:off x="4867374" y="1679524"/>
            <a:ext cx="3714002" cy="3041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60" name="Google Shape;203;p44" descr="Google Shape;203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8" name="Body Level One…"/>
          <p:cNvSpPr txBox="1"/>
          <p:nvPr>
            <p:ph type="body" sz="quarter" idx="1"/>
          </p:nvPr>
        </p:nvSpPr>
        <p:spPr>
          <a:xfrm>
            <a:off x="491800" y="1128749"/>
            <a:ext cx="2396701" cy="442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9" name="Google Shape;207;p45" descr="Google Shape;207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Google Shape;208;p45"/>
          <p:cNvSpPr txBox="1"/>
          <p:nvPr>
            <p:ph type="body" sz="quarter" idx="13"/>
          </p:nvPr>
        </p:nvSpPr>
        <p:spPr>
          <a:xfrm>
            <a:off x="495224" y="1661724"/>
            <a:ext cx="2393702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71" name="Google Shape;209;p45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372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Google Shape;212;p45"/>
          <p:cNvSpPr txBox="1"/>
          <p:nvPr>
            <p:ph type="body" sz="quarter" idx="14"/>
          </p:nvPr>
        </p:nvSpPr>
        <p:spPr>
          <a:xfrm>
            <a:off x="6343200" y="1661724"/>
            <a:ext cx="2393701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74" name="Google Shape;214;p45"/>
          <p:cNvSpPr txBox="1"/>
          <p:nvPr>
            <p:ph type="body" sz="quarter" idx="15"/>
          </p:nvPr>
        </p:nvSpPr>
        <p:spPr>
          <a:xfrm>
            <a:off x="3420924" y="1661724"/>
            <a:ext cx="2393701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75" name="Google Shape;215;p45" descr="Google Shape;215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Body Level One…"/>
          <p:cNvSpPr txBox="1"/>
          <p:nvPr>
            <p:ph type="body" sz="quarter" idx="1"/>
          </p:nvPr>
        </p:nvSpPr>
        <p:spPr>
          <a:xfrm>
            <a:off x="122175" y="2491890"/>
            <a:ext cx="2835001" cy="44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 marL="342900" indent="2540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 marL="342900" indent="7112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 marL="342900" indent="11684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 marL="342900" indent="16256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3" name="Google Shape;218;p46" descr="Google Shape;218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Google Shape;219;p46"/>
          <p:cNvSpPr txBox="1"/>
          <p:nvPr>
            <p:ph type="body" sz="quarter" idx="13"/>
          </p:nvPr>
        </p:nvSpPr>
        <p:spPr>
          <a:xfrm>
            <a:off x="124299" y="2834552"/>
            <a:ext cx="2802902" cy="19826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85" name="Google Shape;220;p46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386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Google Shape;224;p46"/>
          <p:cNvSpPr txBox="1"/>
          <p:nvPr>
            <p:ph type="body" sz="quarter" idx="14"/>
          </p:nvPr>
        </p:nvSpPr>
        <p:spPr>
          <a:xfrm>
            <a:off x="3171667" y="2834577"/>
            <a:ext cx="2802901" cy="198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88" name="Google Shape;227;p46"/>
          <p:cNvSpPr txBox="1"/>
          <p:nvPr>
            <p:ph type="body" sz="quarter" idx="15"/>
          </p:nvPr>
        </p:nvSpPr>
        <p:spPr>
          <a:xfrm>
            <a:off x="6249120" y="2820574"/>
            <a:ext cx="2802901" cy="198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89" name="Google Shape;229;p46" descr="Google Shape;229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7" name="Body Level One…"/>
          <p:cNvSpPr txBox="1"/>
          <p:nvPr>
            <p:ph type="body" sz="quarter" idx="1"/>
          </p:nvPr>
        </p:nvSpPr>
        <p:spPr>
          <a:xfrm>
            <a:off x="503872" y="787524"/>
            <a:ext cx="38847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Google Shape;233;p47"/>
          <p:cNvSpPr txBox="1"/>
          <p:nvPr>
            <p:ph type="body" idx="13"/>
          </p:nvPr>
        </p:nvSpPr>
        <p:spPr>
          <a:xfrm>
            <a:off x="512875" y="1380049"/>
            <a:ext cx="8093100" cy="3294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399" name="Google Shape;234;p47" descr="Google Shape;234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Google Shape;235;p47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02" name="Google Shape;237;p47" descr="Google Shape;237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0" name="Body Level One…"/>
          <p:cNvSpPr txBox="1"/>
          <p:nvPr>
            <p:ph type="body" sz="quarter" idx="1"/>
          </p:nvPr>
        </p:nvSpPr>
        <p:spPr>
          <a:xfrm>
            <a:off x="503875" y="4245750"/>
            <a:ext cx="5384402" cy="350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 marL="342900" indent="2540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 marL="342900" indent="7112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 marL="342900" indent="11684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 marL="342900" indent="1625600">
              <a:buClrTx/>
              <a:buSzTx/>
              <a:buFontTx/>
              <a:buNone/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1" name="Google Shape;241;p48"/>
          <p:cNvSpPr txBox="1"/>
          <p:nvPr>
            <p:ph type="body" idx="13"/>
          </p:nvPr>
        </p:nvSpPr>
        <p:spPr>
          <a:xfrm>
            <a:off x="512875" y="902724"/>
            <a:ext cx="8002500" cy="29928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pic>
        <p:nvPicPr>
          <p:cNvPr id="412" name="Google Shape;242;p48" descr="Google Shape;242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243;p48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5" name="Google Shape;245;p48" descr="Google Shape;245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Body Level One…"/>
          <p:cNvSpPr txBox="1"/>
          <p:nvPr>
            <p:ph type="body" idx="1"/>
          </p:nvPr>
        </p:nvSpPr>
        <p:spPr>
          <a:xfrm>
            <a:off x="512874" y="293120"/>
            <a:ext cx="8002501" cy="4417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23" name="Google Shape;248;p49" descr="Google Shape;248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Google Shape;249;p49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26" name="Google Shape;251;p49" descr="Google Shape;251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idx="1"/>
          </p:nvPr>
        </p:nvSpPr>
        <p:spPr>
          <a:xfrm>
            <a:off x="512874" y="1055125"/>
            <a:ext cx="8002501" cy="3603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35" name="Google Shape;255;p50" descr="Google Shape;255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Google Shape;256;p50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3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38" name="Google Shape;258;p50" descr="Google Shape;258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21;p16" descr="Google Shape;21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6" name="Body Level One…"/>
          <p:cNvSpPr txBox="1"/>
          <p:nvPr>
            <p:ph type="body" sz="half" idx="1"/>
          </p:nvPr>
        </p:nvSpPr>
        <p:spPr>
          <a:xfrm>
            <a:off x="512874" y="2890074"/>
            <a:ext cx="8002501" cy="1836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47" name="Google Shape;262;p51" descr="Google Shape;262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Google Shape;263;p51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49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50" name="Google Shape;265;p51" descr="Google Shape;26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59" name="Google Shape;269;p52" descr="Google Shape;269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68" name="Google Shape;273;p53" descr="Google Shape;273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275;p54" descr="Google Shape;275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277;p55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4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85" name="Google Shape;279;p55" descr="Google Shape;279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Google Shape;280;p55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Body Level One…"/>
          <p:cNvSpPr txBox="1"/>
          <p:nvPr>
            <p:ph type="body" sz="quarter" idx="1"/>
          </p:nvPr>
        </p:nvSpPr>
        <p:spPr>
          <a:xfrm>
            <a:off x="503873" y="939924"/>
            <a:ext cx="36030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9" name="Google Shape;283;p55" descr="Google Shape;283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285;p56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7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98" name="Google Shape;287;p56" descr="Google Shape;287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Google Shape;288;p56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0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1" name="Body Level One…"/>
          <p:cNvSpPr txBox="1"/>
          <p:nvPr>
            <p:ph type="body" sz="quarter" idx="1"/>
          </p:nvPr>
        </p:nvSpPr>
        <p:spPr>
          <a:xfrm>
            <a:off x="503873" y="939924"/>
            <a:ext cx="37650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2" name="Google Shape;291;p56" descr="Google Shape;291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293;p57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B7B7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0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511" name="Google Shape;295;p57" descr="Google Shape;295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296;p57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4" name="Body Level One…"/>
          <p:cNvSpPr txBox="1"/>
          <p:nvPr>
            <p:ph type="body" sz="quarter" idx="1"/>
          </p:nvPr>
        </p:nvSpPr>
        <p:spPr>
          <a:xfrm>
            <a:off x="503873" y="939924"/>
            <a:ext cx="34821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15" name="Google Shape;299;p57" descr="Google Shape;299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301;p58" descr="Google Shape;301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Google Shape;302;p58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24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Google Shape;304;p58"/>
          <p:cNvSpPr/>
          <p:nvPr/>
        </p:nvSpPr>
        <p:spPr>
          <a:xfrm>
            <a:off x="2099" y="-125"/>
            <a:ext cx="9144001" cy="1686900"/>
          </a:xfrm>
          <a:prstGeom prst="rect">
            <a:avLst/>
          </a:prstGeom>
          <a:solidFill>
            <a:srgbClr val="1F1F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494616" y="3819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sz="quarter" idx="1"/>
          </p:nvPr>
        </p:nvSpPr>
        <p:spPr>
          <a:xfrm>
            <a:off x="503873" y="939924"/>
            <a:ext cx="35829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8" name="Google Shape;307;p58" descr="Google Shape;307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6" name="Google Shape;310;p59" descr="Google Shape;310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Google Shape;311;p59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3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39" name="Google Shape;313;p59" descr="Google Shape;313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315;p60" descr="Google Shape;315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Google Shape;316;p60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49" name="Google Shape;318;p60" descr="Google Shape;318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23;p17" descr="Google Shape;23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Google Shape;24;p17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720884" y="229549"/>
            <a:ext cx="52836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730147" y="787524"/>
            <a:ext cx="4151101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Google Shape;28;p17"/>
          <p:cNvSpPr txBox="1"/>
          <p:nvPr>
            <p:ph type="body" sz="half" idx="13"/>
          </p:nvPr>
        </p:nvSpPr>
        <p:spPr>
          <a:xfrm>
            <a:off x="3739150" y="1303849"/>
            <a:ext cx="5161501" cy="3394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57" name="Google Shape;321;p61" descr="Google Shape;321;p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8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65" name="Google Shape;324;p62" descr="Google Shape;324;p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9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73" name="Google Shape;327;p63" descr="Google Shape;327;p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9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81" name="Google Shape;330;p64" descr="Google Shape;330;p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0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89" name="Google Shape;333;p65" descr="Google Shape;333;p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" y="4938457"/>
            <a:ext cx="9143243" cy="201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30;p18" descr="Google Shape;30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Google Shape;31;p18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494624" y="229549"/>
            <a:ext cx="4900502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503875" y="787524"/>
            <a:ext cx="4891200" cy="35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Google Shape;35;p18"/>
          <p:cNvSpPr txBox="1"/>
          <p:nvPr>
            <p:ph type="body" sz="half" idx="13"/>
          </p:nvPr>
        </p:nvSpPr>
        <p:spPr>
          <a:xfrm>
            <a:off x="512874" y="1456249"/>
            <a:ext cx="4831802" cy="3394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491800" y="1128749"/>
            <a:ext cx="3553201" cy="442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4" name="Google Shape;39;p19" descr="Google Shape;3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oogle Shape;40;p19"/>
          <p:cNvSpPr txBox="1"/>
          <p:nvPr>
            <p:ph type="body" sz="half" idx="13"/>
          </p:nvPr>
        </p:nvSpPr>
        <p:spPr>
          <a:xfrm>
            <a:off x="497524" y="1679524"/>
            <a:ext cx="3714002" cy="3041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76" name="Google Shape;41;p19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" name="Google Shape;44;p19"/>
          <p:cNvSpPr txBox="1"/>
          <p:nvPr>
            <p:ph type="body" sz="half" idx="14"/>
          </p:nvPr>
        </p:nvSpPr>
        <p:spPr>
          <a:xfrm>
            <a:off x="4867374" y="1679524"/>
            <a:ext cx="3714002" cy="3041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494616" y="229549"/>
            <a:ext cx="5647501" cy="5760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F1F5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491800" y="1128749"/>
            <a:ext cx="2396701" cy="442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1pPr>
            <a:lvl2pPr marL="342900" indent="2540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2pPr>
            <a:lvl3pPr marL="342900" indent="7112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3pPr>
            <a:lvl4pPr marL="342900" indent="11684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4pPr>
            <a:lvl5pPr marL="342900" indent="1625600">
              <a:buClrTx/>
              <a:buSzTx/>
              <a:buFontTx/>
              <a:buNone/>
              <a:defRPr>
                <a:solidFill>
                  <a:srgbClr val="1F1F5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Google Shape;48;p20" descr="Google Shape;4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20"/>
          <p:cNvSpPr txBox="1"/>
          <p:nvPr>
            <p:ph type="body" sz="quarter" idx="13"/>
          </p:nvPr>
        </p:nvSpPr>
        <p:spPr>
          <a:xfrm>
            <a:off x="495224" y="1661724"/>
            <a:ext cx="2393702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89" name="Google Shape;50;p20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1" name="Google Shape;53;p20"/>
          <p:cNvSpPr txBox="1"/>
          <p:nvPr>
            <p:ph type="body" sz="quarter" idx="14"/>
          </p:nvPr>
        </p:nvSpPr>
        <p:spPr>
          <a:xfrm>
            <a:off x="6343200" y="1661724"/>
            <a:ext cx="2393701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92" name="Google Shape;55;p20"/>
          <p:cNvSpPr txBox="1"/>
          <p:nvPr>
            <p:ph type="body" sz="quarter" idx="15"/>
          </p:nvPr>
        </p:nvSpPr>
        <p:spPr>
          <a:xfrm>
            <a:off x="3420924" y="1661724"/>
            <a:ext cx="2393701" cy="3101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1_1_1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22175" y="2491890"/>
            <a:ext cx="2835001" cy="44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  <a:lvl2pPr marL="342900" indent="2540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2pPr>
            <a:lvl3pPr marL="342900" indent="7112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3pPr>
            <a:lvl4pPr marL="342900" indent="11684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4pPr>
            <a:lvl5pPr marL="342900" indent="1625600">
              <a:buClrTx/>
              <a:buSzTx/>
              <a:buFontTx/>
              <a:buNone/>
              <a:defRPr sz="1600">
                <a:solidFill>
                  <a:srgbClr val="0A1852"/>
                </a:solidFill>
                <a:latin typeface="Lato Bold"/>
                <a:ea typeface="Lato Bold"/>
                <a:cs typeface="Lato Bold"/>
                <a:sym typeface="Lat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0" name="Google Shape;58;p21" descr="Google Shape;58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4" y="4989200"/>
            <a:ext cx="946501" cy="10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9;p21"/>
          <p:cNvSpPr txBox="1"/>
          <p:nvPr>
            <p:ph type="body" sz="quarter" idx="13"/>
          </p:nvPr>
        </p:nvSpPr>
        <p:spPr>
          <a:xfrm>
            <a:off x="124299" y="2834552"/>
            <a:ext cx="2802902" cy="19826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02" name="Google Shape;60;p21"/>
          <p:cNvSpPr txBox="1"/>
          <p:nvPr/>
        </p:nvSpPr>
        <p:spPr>
          <a:xfrm>
            <a:off x="4338599" y="4900074"/>
            <a:ext cx="466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//01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4268894" y="4866125"/>
            <a:ext cx="393319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Google Shape;64;p21"/>
          <p:cNvSpPr txBox="1"/>
          <p:nvPr>
            <p:ph type="body" sz="quarter" idx="14"/>
          </p:nvPr>
        </p:nvSpPr>
        <p:spPr>
          <a:xfrm>
            <a:off x="3171667" y="2834577"/>
            <a:ext cx="2802901" cy="198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05" name="Google Shape;67;p21"/>
          <p:cNvSpPr txBox="1"/>
          <p:nvPr>
            <p:ph type="body" sz="quarter" idx="15"/>
          </p:nvPr>
        </p:nvSpPr>
        <p:spPr>
          <a:xfrm>
            <a:off x="6249120" y="2820574"/>
            <a:ext cx="2802901" cy="1982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38274" y="2602725"/>
            <a:ext cx="8649301" cy="82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3">
              <a:lumOff val="44000"/>
            </a:schemeClr>
          </a:solidFill>
          <a:uFillTx/>
          <a:latin typeface="Lato Bold"/>
          <a:ea typeface="Lato Bold"/>
          <a:cs typeface="Lato Bold"/>
          <a:sym typeface="Lato Bold"/>
        </a:defRPr>
      </a:lvl9pPr>
    </p:titleStyle>
    <p:bodyStyle>
      <a:lvl1pPr marL="457200" marR="0" indent="-3429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●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1pPr>
      <a:lvl2pPr marL="10051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○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14623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■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19195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●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23767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○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28339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■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32911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●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37483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○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4205514" marR="0" indent="-408214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rgbClr val="141414"/>
        </a:buClr>
        <a:buSzPts val="1800"/>
        <a:buFont typeface="Lato Regular"/>
        <a:buChar char="■"/>
        <a:tabLst/>
        <a:defRPr b="0" baseline="0" cap="none" i="0" spc="0" strike="noStrike" sz="1800" u="none">
          <a:ln>
            <a:noFill/>
          </a:ln>
          <a:solidFill>
            <a:srgbClr val="141414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9" name="Google Shape;338;p1"/>
          <p:cNvSpPr txBox="1"/>
          <p:nvPr>
            <p:ph type="title"/>
          </p:nvPr>
        </p:nvSpPr>
        <p:spPr>
          <a:xfrm>
            <a:off x="0" y="1371599"/>
            <a:ext cx="9144000" cy="576002"/>
          </a:xfrm>
          <a:prstGeom prst="rect">
            <a:avLst/>
          </a:prstGeom>
        </p:spPr>
        <p:txBody>
          <a:bodyPr/>
          <a:lstStyle>
            <a:lvl1pPr defTabSz="813816">
              <a:defRPr b="1" sz="2581" u="sng">
                <a:solidFill>
                  <a:schemeClr val="accent3">
                    <a:lumOff val="44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Bank of Baroda Hackathon - 2022                       </a:t>
            </a:r>
          </a:p>
        </p:txBody>
      </p:sp>
      <p:sp>
        <p:nvSpPr>
          <p:cNvPr id="600" name="Google Shape;339;p1"/>
          <p:cNvSpPr txBox="1"/>
          <p:nvPr/>
        </p:nvSpPr>
        <p:spPr>
          <a:xfrm>
            <a:off x="0" y="2161275"/>
            <a:ext cx="6192300" cy="60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900">
                <a:solidFill>
                  <a:schemeClr val="accent3">
                    <a:lumOff val="44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Your Team Name : Help Desk</a:t>
            </a:r>
          </a:p>
        </p:txBody>
      </p:sp>
      <p:sp>
        <p:nvSpPr>
          <p:cNvPr id="601" name="Google Shape;340;p1"/>
          <p:cNvSpPr txBox="1"/>
          <p:nvPr/>
        </p:nvSpPr>
        <p:spPr>
          <a:xfrm>
            <a:off x="158561" y="2992500"/>
            <a:ext cx="4559102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700">
                <a:solidFill>
                  <a:schemeClr val="accent3">
                    <a:lumOff val="44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Your team bio : Help Desk is a team of two collectively having 13 years of software industry experience.</a:t>
            </a:r>
          </a:p>
          <a:p>
            <a:pPr>
              <a:lnSpc>
                <a:spcPct val="150000"/>
              </a:lnSpc>
              <a:spcBef>
                <a:spcPts val="1600"/>
              </a:spcBef>
              <a:defRPr sz="1200">
                <a:solidFill>
                  <a:schemeClr val="accent3">
                    <a:lumOff val="44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Date : 20/09/2022</a:t>
            </a:r>
          </a:p>
        </p:txBody>
      </p:sp>
      <p:pic>
        <p:nvPicPr>
          <p:cNvPr id="602" name="Google Shape;341;p1" descr="Google Shape;341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7450" y="270349"/>
            <a:ext cx="2235229" cy="738902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Google Shape;342;p1"/>
          <p:cNvSpPr txBox="1"/>
          <p:nvPr/>
        </p:nvSpPr>
        <p:spPr>
          <a:xfrm>
            <a:off x="6807450" y="117574"/>
            <a:ext cx="23862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50000"/>
              </a:lnSpc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Technology Partner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6" name="Google Shape;347;p2"/>
          <p:cNvSpPr txBox="1"/>
          <p:nvPr>
            <p:ph type="title"/>
          </p:nvPr>
        </p:nvSpPr>
        <p:spPr>
          <a:xfrm>
            <a:off x="494629" y="229549"/>
            <a:ext cx="8280001" cy="5760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Problem Statement?</a:t>
            </a:r>
          </a:p>
        </p:txBody>
      </p:sp>
      <p:sp>
        <p:nvSpPr>
          <p:cNvPr id="607" name="Google Shape;348;p2"/>
          <p:cNvSpPr txBox="1"/>
          <p:nvPr/>
        </p:nvSpPr>
        <p:spPr>
          <a:xfrm>
            <a:off x="512374" y="1151299"/>
            <a:ext cx="82386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Why did you decide to solve this Problem statement?</a:t>
            </a:r>
          </a:p>
        </p:txBody>
      </p:sp>
      <p:sp>
        <p:nvSpPr>
          <p:cNvPr id="608" name="Google Shape;348;p2"/>
          <p:cNvSpPr txBox="1"/>
          <p:nvPr/>
        </p:nvSpPr>
        <p:spPr>
          <a:xfrm>
            <a:off x="515328" y="1595799"/>
            <a:ext cx="8238602" cy="298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Technology required for developing virtual assistant needs, NLU, NLP, webhooks, dialogflow understanding and below are our expertise :-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Already has expertise in bot and conversational assistant  using NLU(Natural language understanding) and NLP(Natural language processing).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Fully understanding of using google assistance, dialog flow, Alexa skill kit(ASK) sdk and apis.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3. Already created webhooks for dynamic and controlled responses.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4. Experience in  Symbl ai apis for speech to text , sentiments analysis etc.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1" name="Google Shape;353;p3"/>
          <p:cNvSpPr txBox="1"/>
          <p:nvPr>
            <p:ph type="title"/>
          </p:nvPr>
        </p:nvSpPr>
        <p:spPr>
          <a:xfrm>
            <a:off x="494629" y="229549"/>
            <a:ext cx="8280001" cy="57600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User Segment &amp; Pain Points</a:t>
            </a:r>
          </a:p>
        </p:txBody>
      </p:sp>
      <p:sp>
        <p:nvSpPr>
          <p:cNvPr id="612" name="Google Shape;354;p3"/>
          <p:cNvSpPr txBox="1"/>
          <p:nvPr/>
        </p:nvSpPr>
        <p:spPr>
          <a:xfrm>
            <a:off x="512374" y="1151299"/>
            <a:ext cx="8238602" cy="774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000"/>
              </a:spcBef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Which user /advertiser segment would be early adopter of your product &amp; why?</a:t>
            </a:r>
          </a:p>
        </p:txBody>
      </p:sp>
      <p:sp>
        <p:nvSpPr>
          <p:cNvPr id="613" name="Google Shape;354;p3"/>
          <p:cNvSpPr txBox="1"/>
          <p:nvPr/>
        </p:nvSpPr>
        <p:spPr>
          <a:xfrm>
            <a:off x="452699" y="2014899"/>
            <a:ext cx="8238602" cy="1925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87157" indent="-187157">
              <a:lnSpc>
                <a:spcPct val="115000"/>
              </a:lnSpc>
              <a:spcBef>
                <a:spcPts val="1000"/>
              </a:spcBef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Existing Bank customers</a:t>
            </a:r>
          </a:p>
          <a:p>
            <a:pPr marL="187157" indent="-187157">
              <a:lnSpc>
                <a:spcPct val="115000"/>
              </a:lnSpc>
              <a:spcBef>
                <a:spcPts val="1000"/>
              </a:spcBef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New customers</a:t>
            </a:r>
          </a:p>
          <a:p>
            <a:pPr marL="187157" indent="-187157">
              <a:lnSpc>
                <a:spcPct val="115000"/>
              </a:lnSpc>
              <a:spcBef>
                <a:spcPts val="1000"/>
              </a:spcBef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Corporate users</a:t>
            </a:r>
          </a:p>
          <a:p>
            <a:pPr>
              <a:lnSpc>
                <a:spcPct val="115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will use the assistant which will guide them to manage requirement process from filling a form or other details to loan eligibility, credit card offers. Etc in fast, interactive, predictive, securely and efficiently manner. Which will give user a rich and interactive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6" name="Google Shape;359;p4"/>
          <p:cNvSpPr txBox="1"/>
          <p:nvPr/>
        </p:nvSpPr>
        <p:spPr>
          <a:xfrm>
            <a:off x="436174" y="1227499"/>
            <a:ext cx="82386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000"/>
              </a:spcBef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What are the alternatives/competitive products for the problem you are solving?</a:t>
            </a:r>
          </a:p>
        </p:txBody>
      </p:sp>
      <p:sp>
        <p:nvSpPr>
          <p:cNvPr id="617" name="Google Shape;360;p4"/>
          <p:cNvSpPr txBox="1"/>
          <p:nvPr>
            <p:ph type="title"/>
          </p:nvPr>
        </p:nvSpPr>
        <p:spPr>
          <a:xfrm>
            <a:off x="342228" y="229549"/>
            <a:ext cx="8280002" cy="5760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Pre-Requisite</a:t>
            </a:r>
          </a:p>
        </p:txBody>
      </p:sp>
      <p:sp>
        <p:nvSpPr>
          <p:cNvPr id="618" name="Google Shape;359;p4"/>
          <p:cNvSpPr txBox="1"/>
          <p:nvPr/>
        </p:nvSpPr>
        <p:spPr>
          <a:xfrm>
            <a:off x="436174" y="1786299"/>
            <a:ext cx="82386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000"/>
              </a:spcBef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Sia, Eva, iPal are some of the competitive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1" name="Google Shape;365;p5"/>
          <p:cNvSpPr txBox="1"/>
          <p:nvPr>
            <p:ph type="title"/>
          </p:nvPr>
        </p:nvSpPr>
        <p:spPr>
          <a:xfrm>
            <a:off x="3" y="818600"/>
            <a:ext cx="8280002" cy="57600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A4548"/>
                </a:solidFill>
              </a:defRPr>
            </a:lvl1pPr>
          </a:lstStyle>
          <a:p>
            <a:pPr/>
            <a:r>
              <a:t>Azure tools or resources</a:t>
            </a:r>
          </a:p>
        </p:txBody>
      </p:sp>
      <p:sp>
        <p:nvSpPr>
          <p:cNvPr id="622" name="Google Shape;366;p5"/>
          <p:cNvSpPr txBox="1"/>
          <p:nvPr/>
        </p:nvSpPr>
        <p:spPr>
          <a:xfrm>
            <a:off x="3" y="2019824"/>
            <a:ext cx="8280002" cy="57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Azure tools or resources which are likely to be used by you for the prototype, if your idea gets selected</a:t>
            </a:r>
          </a:p>
        </p:txBody>
      </p:sp>
      <p:sp>
        <p:nvSpPr>
          <p:cNvPr id="623" name="Google Shape;366;p5"/>
          <p:cNvSpPr txBox="1"/>
          <p:nvPr/>
        </p:nvSpPr>
        <p:spPr>
          <a:xfrm>
            <a:off x="88903" y="2604024"/>
            <a:ext cx="8280002" cy="1861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Microsoft bots framework and Azure bot services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Bot framework emulator for testing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Speech to text apis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LUIS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Twilio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4A454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6" name="Google Shape;371;p6"/>
          <p:cNvSpPr txBox="1"/>
          <p:nvPr>
            <p:ph type="title"/>
          </p:nvPr>
        </p:nvSpPr>
        <p:spPr>
          <a:xfrm>
            <a:off x="494629" y="229549"/>
            <a:ext cx="8280001" cy="5760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Any Supporting Functional Documents</a:t>
            </a:r>
          </a:p>
        </p:txBody>
      </p:sp>
      <p:sp>
        <p:nvSpPr>
          <p:cNvPr id="627" name="Google Shape;372;p6"/>
          <p:cNvSpPr txBox="1"/>
          <p:nvPr/>
        </p:nvSpPr>
        <p:spPr>
          <a:xfrm>
            <a:off x="512374" y="1151299"/>
            <a:ext cx="8238602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Present your solution, talk about methodology, architecture &amp; scalability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8" name="Google Shape;372;p6"/>
          <p:cNvSpPr txBox="1"/>
          <p:nvPr/>
        </p:nvSpPr>
        <p:spPr>
          <a:xfrm>
            <a:off x="515328" y="1786299"/>
            <a:ext cx="8238602" cy="241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Methodology:-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rgbClr val="000000"/>
                </a:solidFill>
              </a:defRPr>
            </a:pPr>
            <a:r>
              <a:t>Knowledge abstraction includes data gathering, data manipulation, data augmentations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rgbClr val="000000"/>
                </a:solidFill>
              </a:defRPr>
            </a:pPr>
            <a:r>
              <a:t>Response generation using lookup for correlations between questions and answers that belongs to same indent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Architecture:- Adding HLA for now which will have 3 layers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Client Layer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Dialog Layer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APIs/Data Layer</a:t>
            </a:r>
          </a:p>
          <a:p>
            <a:pPr lvl="5" indent="1143000"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1" name="Google Shape;377;p7"/>
          <p:cNvSpPr txBox="1"/>
          <p:nvPr>
            <p:ph type="title"/>
          </p:nvPr>
        </p:nvSpPr>
        <p:spPr>
          <a:xfrm>
            <a:off x="494629" y="229549"/>
            <a:ext cx="8280001" cy="57600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/>
            <a:r>
              <a:t>Key Differentiators &amp; Adoption Plan</a:t>
            </a:r>
          </a:p>
        </p:txBody>
      </p:sp>
      <p:sp>
        <p:nvSpPr>
          <p:cNvPr id="632" name="Google Shape;378;p7"/>
          <p:cNvSpPr txBox="1"/>
          <p:nvPr/>
        </p:nvSpPr>
        <p:spPr>
          <a:xfrm>
            <a:off x="512374" y="1151299"/>
            <a:ext cx="82386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How is your solution better than alternatives and how do you plan to build adoption?</a:t>
            </a:r>
          </a:p>
        </p:txBody>
      </p:sp>
      <p:sp>
        <p:nvSpPr>
          <p:cNvPr id="633" name="Google Shape;378;p7"/>
          <p:cNvSpPr txBox="1"/>
          <p:nvPr/>
        </p:nvSpPr>
        <p:spPr>
          <a:xfrm>
            <a:off x="515328" y="1633899"/>
            <a:ext cx="8238602" cy="147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Our solution provides interaction rich experience by below features:-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Regional language support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Secure by authentication and end to end encryption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Scalable to support more banking features on fingertips e.g. know account balance, book and fd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12;p11"/>
          <p:cNvSpPr txBox="1"/>
          <p:nvPr>
            <p:ph type="sldNum" sz="quarter" idx="2"/>
          </p:nvPr>
        </p:nvSpPr>
        <p:spPr>
          <a:xfrm>
            <a:off x="4412322" y="4894967"/>
            <a:ext cx="261845" cy="322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900">
                <a:solidFill>
                  <a:schemeClr val="accent3">
                    <a:lumOff val="44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6" name="Google Shape;383;p8"/>
          <p:cNvSpPr txBox="1"/>
          <p:nvPr/>
        </p:nvSpPr>
        <p:spPr>
          <a:xfrm>
            <a:off x="0" y="-1"/>
            <a:ext cx="92094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1F1F50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t>GitHub Repository Link &amp; </a:t>
            </a:r>
            <a:r>
              <a:rPr>
                <a:solidFill>
                  <a:srgbClr val="4A4548"/>
                </a:solidFill>
              </a:rPr>
              <a:t>supporting diagrams, screenshots, if any</a:t>
            </a:r>
          </a:p>
        </p:txBody>
      </p:sp>
      <p:sp>
        <p:nvSpPr>
          <p:cNvPr id="637" name="Google Shape;384;p8"/>
          <p:cNvSpPr txBox="1"/>
          <p:nvPr/>
        </p:nvSpPr>
        <p:spPr>
          <a:xfrm>
            <a:off x="0" y="1044150"/>
            <a:ext cx="838619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How far it can go?</a:t>
            </a:r>
          </a:p>
        </p:txBody>
      </p:sp>
      <p:sp>
        <p:nvSpPr>
          <p:cNvPr id="638" name="Google Shape;384;p8"/>
          <p:cNvSpPr txBox="1"/>
          <p:nvPr/>
        </p:nvSpPr>
        <p:spPr>
          <a:xfrm>
            <a:off x="88900" y="1628350"/>
            <a:ext cx="8386199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Right now we do not have and supporting diagrams, screenshots but mentioning the roadmap below in text:-</a:t>
            </a:r>
            <a:br/>
            <a:r>
              <a:t>1. Voice active assistance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2. Long and short indent sessions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3. Human behaviour analysis by checking sentiments and proposed solution based on it.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4.  Smart investment suggestions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5.  Investment calculations</a:t>
            </a:r>
          </a:p>
          <a:p>
            <a:pPr>
              <a:defRPr>
                <a:solidFill>
                  <a:srgbClr val="222222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6.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389;p9"/>
          <p:cNvSpPr txBox="1"/>
          <p:nvPr>
            <p:ph type="title"/>
          </p:nvPr>
        </p:nvSpPr>
        <p:spPr>
          <a:xfrm>
            <a:off x="338275" y="1916925"/>
            <a:ext cx="8649300" cy="827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Thank You</a:t>
            </a:r>
          </a:p>
        </p:txBody>
      </p:sp>
      <p:sp>
        <p:nvSpPr>
          <p:cNvPr id="641" name="Google Shape;390;p9"/>
          <p:cNvSpPr txBox="1"/>
          <p:nvPr>
            <p:ph type="body" sz="quarter" idx="1"/>
          </p:nvPr>
        </p:nvSpPr>
        <p:spPr>
          <a:xfrm>
            <a:off x="339711" y="2750624"/>
            <a:ext cx="4559101" cy="377701"/>
          </a:xfrm>
          <a:prstGeom prst="rect">
            <a:avLst/>
          </a:prstGeom>
        </p:spPr>
        <p:txBody>
          <a:bodyPr/>
          <a:lstStyle>
            <a:lvl1pPr marL="0" indent="0" defTabSz="768095">
              <a:spcBef>
                <a:spcPts val="1300"/>
              </a:spcBef>
              <a:defRPr sz="1260"/>
            </a:lvl1pPr>
          </a:lstStyle>
          <a:p>
            <a:pPr/>
            <a:r>
              <a:t>Ashish Sharma &amp; Shashank Dubey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 Template">
  <a:themeElements>
    <a:clrScheme name="TI Template">
      <a:dk1>
        <a:srgbClr val="141414"/>
      </a:dk1>
      <a:lt1>
        <a:srgbClr val="FFFFFF"/>
      </a:lt1>
      <a:dk2>
        <a:srgbClr val="A7A7A7"/>
      </a:dk2>
      <a:lt2>
        <a:srgbClr val="535353"/>
      </a:lt2>
      <a:accent1>
        <a:srgbClr val="F7C35E"/>
      </a:accent1>
      <a:accent2>
        <a:srgbClr val="1B2E85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TI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4141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4141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 Template">
  <a:themeElements>
    <a:clrScheme name="TI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C35E"/>
      </a:accent1>
      <a:accent2>
        <a:srgbClr val="1B2E85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TI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4141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4141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