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4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672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62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302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593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588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8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7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90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91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62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551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46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27F3F19-5A4B-42AD-9A79-B8279086A6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897540-573F-490B-B571-8224835AB8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8202C37C-3123-4850-965F-F823CD438B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ACD29E-AFB3-4723-9BD3-2B1F0E9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473" y="3842543"/>
            <a:ext cx="3871384" cy="716396"/>
          </a:xfrm>
        </p:spPr>
        <p:txBody>
          <a:bodyPr anchor="b">
            <a:normAutofit/>
          </a:bodyPr>
          <a:lstStyle/>
          <a:p>
            <a:pPr algn="ctr"/>
            <a:r>
              <a:rPr lang="en-IN" sz="3200" b="1" dirty="0"/>
              <a:t>ML-2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4C2DD8-BEBE-427C-8818-067EBF67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5196" y="4624251"/>
            <a:ext cx="3855169" cy="160673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sz="2000" b="1" dirty="0" smtClean="0"/>
              <a:t>BY</a:t>
            </a:r>
          </a:p>
          <a:p>
            <a:pPr algn="ctr"/>
            <a:r>
              <a:rPr lang="en-US" sz="2000" b="1" dirty="0" err="1" smtClean="0"/>
              <a:t>Aashish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Pathak</a:t>
            </a:r>
            <a:r>
              <a:rPr lang="en-US" sz="2000" b="1" dirty="0" smtClean="0"/>
              <a:t>,</a:t>
            </a:r>
          </a:p>
          <a:p>
            <a:pPr algn="ctr"/>
            <a:r>
              <a:rPr lang="en-US" sz="2000" b="1" dirty="0" smtClean="0"/>
              <a:t>Ashish Alden Dsouza,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err="1" smtClean="0"/>
              <a:t>Rajat</a:t>
            </a:r>
            <a:r>
              <a:rPr lang="en-US" sz="2000" b="1" dirty="0" smtClean="0"/>
              <a:t> </a:t>
            </a:r>
            <a:r>
              <a:rPr lang="en-US" sz="2000" b="1" dirty="0" smtClean="0"/>
              <a:t>Kumar </a:t>
            </a:r>
            <a:r>
              <a:rPr lang="en-US" sz="2000" b="1" dirty="0" err="1" smtClean="0"/>
              <a:t>Sahu</a:t>
            </a:r>
            <a:r>
              <a:rPr lang="en-US" sz="2000" b="1" dirty="0" smtClean="0"/>
              <a:t> &amp;</a:t>
            </a:r>
          </a:p>
          <a:p>
            <a:pPr algn="ctr"/>
            <a:r>
              <a:rPr lang="en-US" sz="2000" b="1" dirty="0" err="1" smtClean="0"/>
              <a:t>Santosh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Susarla</a:t>
            </a:r>
            <a:endParaRPr lang="en-US" sz="2000" b="1" dirty="0" smtClean="0"/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65690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3B243-0EC6-4B6B-A7BB-69BB9A3C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54E63F-BE58-4808-8422-0F8ED3AA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Adult dataset (UCI Repository) we need to apply various classification modeling techniques thought to us and predict whether a person with the given conditions makes over 50K a year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8702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F0A41-52DA-4CEC-87E8-503D12B2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32B61B-C425-40FC-A78C-71DFE107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was done by Barry Becker from the 1994 Census database. A set of reasonably clean records was extracted using the following conditions: ((AAGE&gt;16) &amp;&amp; (AGI&gt;100) &amp;&amp; (AFNLWGT&gt;1)&amp;&amp; (HRSWK&gt;0))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728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Dataset Description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830" y="1382486"/>
            <a:ext cx="6570616" cy="547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 Building Techniques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KNN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Bagging</a:t>
            </a:r>
          </a:p>
          <a:p>
            <a:r>
              <a:rPr lang="en-US" dirty="0" smtClean="0"/>
              <a:t>Boosting </a:t>
            </a:r>
          </a:p>
          <a:p>
            <a:pPr lvl="1"/>
            <a:r>
              <a:rPr lang="en-IN" dirty="0" err="1" smtClean="0"/>
              <a:t>Adaboost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X</a:t>
            </a:r>
            <a:r>
              <a:rPr lang="en-IN" dirty="0" err="1" smtClean="0"/>
              <a:t>G</a:t>
            </a:r>
            <a:r>
              <a:rPr lang="en-IN" dirty="0" err="1" smtClean="0"/>
              <a:t>boost</a:t>
            </a:r>
            <a:r>
              <a:rPr lang="en-IN" dirty="0" smtClean="0"/>
              <a:t> </a:t>
            </a:r>
            <a:r>
              <a:rPr lang="en-IN" dirty="0" smtClean="0"/>
              <a:t>, </a:t>
            </a:r>
            <a:endParaRPr lang="en-IN" dirty="0" smtClean="0"/>
          </a:p>
          <a:p>
            <a:pPr lvl="1"/>
            <a:r>
              <a:rPr lang="en-IN" dirty="0" smtClean="0"/>
              <a:t>G</a:t>
            </a:r>
            <a:r>
              <a:rPr lang="en-IN" dirty="0" smtClean="0"/>
              <a:t>radient Boosting </a:t>
            </a:r>
            <a:r>
              <a:rPr lang="en-IN" dirty="0" smtClean="0"/>
              <a:t>, </a:t>
            </a:r>
            <a:endParaRPr lang="en-IN" dirty="0" smtClean="0"/>
          </a:p>
          <a:p>
            <a:pPr lvl="1"/>
            <a:r>
              <a:rPr lang="en-IN" dirty="0" smtClean="0"/>
              <a:t>V</a:t>
            </a:r>
            <a:r>
              <a:rPr lang="en-IN" dirty="0" smtClean="0"/>
              <a:t>oting &amp;</a:t>
            </a:r>
          </a:p>
          <a:p>
            <a:pPr lvl="1"/>
            <a:r>
              <a:rPr lang="en-IN" dirty="0" smtClean="0"/>
              <a:t>S</a:t>
            </a:r>
            <a:r>
              <a:rPr lang="en-IN" dirty="0" smtClean="0"/>
              <a:t>tacking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A31CB6-0476-4F7B-A4B9-E8AEA502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1FD6F8-A96F-4E38-8557-CF889FDA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Literature Survey </a:t>
            </a:r>
          </a:p>
          <a:p>
            <a:r>
              <a:rPr lang="en-IN" dirty="0"/>
              <a:t>Data variables / features description</a:t>
            </a:r>
          </a:p>
          <a:p>
            <a:r>
              <a:rPr lang="en-IN" dirty="0"/>
              <a:t>Feature engineering and feature selection </a:t>
            </a:r>
          </a:p>
          <a:p>
            <a:r>
              <a:rPr lang="en-IN" dirty="0"/>
              <a:t>Model building and evaluation  -  1) decision tree 2) random forest 3) bagging 4) boosting  -</a:t>
            </a:r>
            <a:r>
              <a:rPr lang="en-IN" dirty="0" err="1"/>
              <a:t>adaboost</a:t>
            </a:r>
            <a:r>
              <a:rPr lang="en-IN" dirty="0"/>
              <a:t> and </a:t>
            </a:r>
            <a:r>
              <a:rPr lang="en-IN" dirty="0" err="1"/>
              <a:t>xgboost</a:t>
            </a:r>
            <a:r>
              <a:rPr lang="en-IN" dirty="0"/>
              <a:t> , gradient boosting , voting and stacking </a:t>
            </a:r>
          </a:p>
          <a:p>
            <a:r>
              <a:rPr lang="en-IN" dirty="0"/>
              <a:t>Results and discussion </a:t>
            </a:r>
          </a:p>
          <a:p>
            <a:r>
              <a:rPr lang="en-IN" dirty="0"/>
              <a:t>Acknowledgement </a:t>
            </a:r>
          </a:p>
        </p:txBody>
      </p:sp>
    </p:spTree>
    <p:extLst>
      <p:ext uri="{BB962C8B-B14F-4D97-AF65-F5344CB8AC3E}">
        <p14:creationId xmlns:p14="http://schemas.microsoft.com/office/powerpoint/2010/main" xmlns="" val="103615685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172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BrushVTI</vt:lpstr>
      <vt:lpstr>ML-2 PROJECT</vt:lpstr>
      <vt:lpstr>Problem Statement </vt:lpstr>
      <vt:lpstr>History </vt:lpstr>
      <vt:lpstr>Dataset Description</vt:lpstr>
      <vt:lpstr>Model Building Techniques Used</vt:lpstr>
      <vt:lpstr>Model Results</vt:lpstr>
      <vt:lpstr>Contents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ML-2 PROJECT</dc:title>
  <dc:creator>Santosh Susarla</dc:creator>
  <cp:lastModifiedBy>ashish dsouza</cp:lastModifiedBy>
  <cp:revision>14</cp:revision>
  <dcterms:created xsi:type="dcterms:W3CDTF">2020-11-01T07:51:34Z</dcterms:created>
  <dcterms:modified xsi:type="dcterms:W3CDTF">2020-11-01T14:56:52Z</dcterms:modified>
</cp:coreProperties>
</file>