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E69D-1BCE-46F0-A749-CCE091078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1DB78-8DE5-46BD-9609-66CC15D5F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27E86-1361-4443-B85F-B14225080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1E1E-0228-4464-BF62-2418B245015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D3EB8-C274-4D6E-A120-7E779DF3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3EA30-071E-44AC-8A2D-6E1918C4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69D0-F3D1-45DE-9FF0-34DFB402F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70018-34FE-4EA1-B8FD-15CC1F66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F808A-98D7-4E9C-BC2A-F4B848753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F74CB-0A03-42C9-AD53-A73C768A7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1E1E-0228-4464-BF62-2418B245015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5C65A-127B-4D1D-8E2A-60AB34BD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B73B7-B45A-4658-89F6-D27E4DBC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69D0-F3D1-45DE-9FF0-34DFB402F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5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BE2D4D-513C-40D9-AF78-368BC85B8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FCC23-0A10-48D4-9922-33BF79C15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92C75-7455-4987-AD87-1F1DE1B79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1E1E-0228-4464-BF62-2418B245015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8BE74-E8A3-41FE-B268-5334E56F0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9B067-C9CE-4CC1-A09C-E34299CF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69D0-F3D1-45DE-9FF0-34DFB402F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7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8713-B25A-4A3F-85B3-76BA6FCC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B19D1-B3DF-41C6-B92A-F8FDEA35A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DC931-3CEE-4D64-B644-BFFEFEAD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1E1E-0228-4464-BF62-2418B245015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15391-68AF-406A-B2EF-7825EE58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45FB0-1C1C-45F2-92E7-0429A191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69D0-F3D1-45DE-9FF0-34DFB402F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4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426D-8989-4B56-A3B3-5598740D6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843F3-0726-44F0-AF46-61F337B0D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8D70B-04E3-45E2-B140-BD92E15EC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1E1E-0228-4464-BF62-2418B245015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06FC6-1F0D-4100-900C-0E19FC80A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74D35-72AF-4987-BB1B-5A51459B6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69D0-F3D1-45DE-9FF0-34DFB402F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46D7-0051-4272-B225-3CD581FF8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11172-2DD6-4D43-AB5C-84C7833F7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D335E-A5D7-4920-8688-392F5B550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0C22C-8D82-4E14-8FB1-0DCB790E9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1E1E-0228-4464-BF62-2418B245015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49761-EA7C-4C27-916F-CF493DEB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2E902-CB81-41E2-9074-B63C8919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69D0-F3D1-45DE-9FF0-34DFB402F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333F-7BDC-44F9-91A4-5A35DD7B9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22B3A-D755-4D92-A893-94AC30661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D752A-2D05-4484-9F47-8B6A51FC1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F37F5-CC13-4317-879D-BEBFD573E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29B845-15DC-4BF2-9866-7DC073534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02A4C5-4495-4494-8150-22D25681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1E1E-0228-4464-BF62-2418B245015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74026-A1CD-4414-BBCA-85748D71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E8CC00-1FF5-4868-A71E-CCFA3FBB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69D0-F3D1-45DE-9FF0-34DFB402F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9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4C63-551C-46FE-A441-7EFD729E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6D88C4-9BA3-419C-9B5C-D1768A2EE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1E1E-0228-4464-BF62-2418B245015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AE09E-489F-497C-87FA-378F4297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10BA3-DDC6-44A0-966A-8338C685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69D0-F3D1-45DE-9FF0-34DFB402F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1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5ED751-8721-4B0C-9867-66C225C4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1E1E-0228-4464-BF62-2418B245015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933446-9493-46C3-9F36-CCEA0A35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A63F4-0FFB-4702-86EB-A2D65348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69D0-F3D1-45DE-9FF0-34DFB402F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69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FB33-AE1D-4989-A404-8F30CDBE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0585F-9F59-4FB4-A98E-8DD459A9F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6F44F-A460-4BEC-86FE-B24A472BF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83E61-3F0A-4809-AD7E-59273203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1E1E-0228-4464-BF62-2418B245015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41464-B8F8-4184-BF65-4A2D4B83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D8B4C-4F4B-4F4E-B4CC-62BD30C2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69D0-F3D1-45DE-9FF0-34DFB402F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6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41E43-A8A8-480A-8C57-D9EF2B13D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A969E4-93CC-4788-BD5B-8F0961D1F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DDB72-588A-438E-9291-219BE0E58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B1DF3-B4C7-4BAB-B8CA-423DAF21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1E1E-0228-4464-BF62-2418B245015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8B91F-1000-4F33-B244-3193D196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EF88B-422D-4A0D-ACAC-EC993875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69D0-F3D1-45DE-9FF0-34DFB402F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5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F26490-9B05-4816-8AA9-63B7C1765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A3173-2091-463D-AEE3-8386B5D99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359A4-55C9-4C14-9362-F5B2D134B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01E1E-0228-4464-BF62-2418B245015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CD8C9-9F5F-4195-A659-F54195CBD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E5B76-8F10-4056-9C56-3374F789E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C69D0-F3D1-45DE-9FF0-34DFB402F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4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3AE0E-D9BE-4558-9F43-1B508050A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1D26E-DF6D-42FC-A35C-3973BA19F8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1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rc 28">
            <a:extLst>
              <a:ext uri="{FF2B5EF4-FFF2-40B4-BE49-F238E27FC236}">
                <a16:creationId xmlns:a16="http://schemas.microsoft.com/office/drawing/2014/main" id="{69FC19E5-4E0F-4AB2-8B94-267602ACB92D}"/>
              </a:ext>
            </a:extLst>
          </p:cNvPr>
          <p:cNvSpPr/>
          <p:nvPr/>
        </p:nvSpPr>
        <p:spPr>
          <a:xfrm>
            <a:off x="5048723" y="2573991"/>
            <a:ext cx="2037522" cy="970189"/>
          </a:xfrm>
          <a:prstGeom prst="arc">
            <a:avLst>
              <a:gd name="adj1" fmla="val 1071049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C3AB3288-3DC1-42B3-A793-138F37E2EB96}"/>
              </a:ext>
            </a:extLst>
          </p:cNvPr>
          <p:cNvSpPr/>
          <p:nvPr/>
        </p:nvSpPr>
        <p:spPr>
          <a:xfrm rot="10800000">
            <a:off x="5043296" y="2717082"/>
            <a:ext cx="2037522" cy="970189"/>
          </a:xfrm>
          <a:prstGeom prst="arc">
            <a:avLst>
              <a:gd name="adj1" fmla="val 1071049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router icon">
            <a:extLst>
              <a:ext uri="{FF2B5EF4-FFF2-40B4-BE49-F238E27FC236}">
                <a16:creationId xmlns:a16="http://schemas.microsoft.com/office/drawing/2014/main" id="{9C03221C-12CE-4CD9-8E84-AA3F52E24B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0" t="27846" r="30353" b="28921"/>
          <a:stretch/>
        </p:blipFill>
        <p:spPr bwMode="auto">
          <a:xfrm>
            <a:off x="4443012" y="2822825"/>
            <a:ext cx="863029" cy="60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BC31D0-E166-4698-A0EE-F4023BFC9533}"/>
              </a:ext>
            </a:extLst>
          </p:cNvPr>
          <p:cNvCxnSpPr>
            <a:cxnSpLocks/>
          </p:cNvCxnSpPr>
          <p:nvPr/>
        </p:nvCxnSpPr>
        <p:spPr>
          <a:xfrm flipH="1">
            <a:off x="3289071" y="3269974"/>
            <a:ext cx="1591042" cy="134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8ED0A6-6057-45B3-B665-4B1545CCA838}"/>
              </a:ext>
            </a:extLst>
          </p:cNvPr>
          <p:cNvCxnSpPr/>
          <p:nvPr/>
        </p:nvCxnSpPr>
        <p:spPr>
          <a:xfrm>
            <a:off x="2988014" y="1935694"/>
            <a:ext cx="1792708" cy="119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 descr="Image result for router icon">
            <a:extLst>
              <a:ext uri="{FF2B5EF4-FFF2-40B4-BE49-F238E27FC236}">
                <a16:creationId xmlns:a16="http://schemas.microsoft.com/office/drawing/2014/main" id="{B3A0B2B2-3ABA-4EDA-A9D4-971CC2F74E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0" t="27846" r="30353" b="28921"/>
          <a:stretch/>
        </p:blipFill>
        <p:spPr bwMode="auto">
          <a:xfrm>
            <a:off x="6979016" y="2822825"/>
            <a:ext cx="863029" cy="60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Voip icon">
            <a:extLst>
              <a:ext uri="{FF2B5EF4-FFF2-40B4-BE49-F238E27FC236}">
                <a16:creationId xmlns:a16="http://schemas.microsoft.com/office/drawing/2014/main" id="{A5DB4287-8E34-490D-9D95-A99231AB9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2" r="25424"/>
          <a:stretch/>
        </p:blipFill>
        <p:spPr bwMode="auto">
          <a:xfrm>
            <a:off x="2683565" y="1629237"/>
            <a:ext cx="537360" cy="61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video call icon">
            <a:extLst>
              <a:ext uri="{FF2B5EF4-FFF2-40B4-BE49-F238E27FC236}">
                <a16:creationId xmlns:a16="http://schemas.microsoft.com/office/drawing/2014/main" id="{BE2F6C51-C67F-4AAC-966D-79C45D7D4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074" y="2822825"/>
            <a:ext cx="687994" cy="68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host icon">
            <a:extLst>
              <a:ext uri="{FF2B5EF4-FFF2-40B4-BE49-F238E27FC236}">
                <a16:creationId xmlns:a16="http://schemas.microsoft.com/office/drawing/2014/main" id="{5B3DCD60-4E48-482B-974D-8996CC05D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476" y="4091492"/>
            <a:ext cx="837077" cy="83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me Server icon">
            <a:extLst>
              <a:ext uri="{FF2B5EF4-FFF2-40B4-BE49-F238E27FC236}">
                <a16:creationId xmlns:a16="http://schemas.microsoft.com/office/drawing/2014/main" id="{5F579237-64B4-4CFE-889C-B865FA28B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162" y="1935694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Home Server icon">
            <a:extLst>
              <a:ext uri="{FF2B5EF4-FFF2-40B4-BE49-F238E27FC236}">
                <a16:creationId xmlns:a16="http://schemas.microsoft.com/office/drawing/2014/main" id="{84859E5B-67B6-49D7-B461-48F363FBF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162" y="2781916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ome Server icon">
            <a:extLst>
              <a:ext uri="{FF2B5EF4-FFF2-40B4-BE49-F238E27FC236}">
                <a16:creationId xmlns:a16="http://schemas.microsoft.com/office/drawing/2014/main" id="{1BDE0717-6E0F-4ADC-82B9-8986E9AAD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162" y="3825269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A457CB-CAEB-416D-8E66-77AB6C5F599D}"/>
              </a:ext>
            </a:extLst>
          </p:cNvPr>
          <p:cNvCxnSpPr>
            <a:stCxn id="1028" idx="1"/>
          </p:cNvCxnSpPr>
          <p:nvPr/>
        </p:nvCxnSpPr>
        <p:spPr>
          <a:xfrm flipH="1" flipV="1">
            <a:off x="3120887" y="3125912"/>
            <a:ext cx="13221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587DBD-4F80-43AD-911F-B5DD415CB0FB}"/>
              </a:ext>
            </a:extLst>
          </p:cNvPr>
          <p:cNvCxnSpPr>
            <a:stCxn id="1028" idx="3"/>
            <a:endCxn id="7" idx="1"/>
          </p:cNvCxnSpPr>
          <p:nvPr/>
        </p:nvCxnSpPr>
        <p:spPr>
          <a:xfrm>
            <a:off x="5306041" y="3125913"/>
            <a:ext cx="1672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07B37D-5AA8-46E0-BA54-A1BFCA9295D4}"/>
              </a:ext>
            </a:extLst>
          </p:cNvPr>
          <p:cNvCxnSpPr>
            <a:stCxn id="7" idx="0"/>
          </p:cNvCxnSpPr>
          <p:nvPr/>
        </p:nvCxnSpPr>
        <p:spPr>
          <a:xfrm flipV="1">
            <a:off x="7410531" y="2166730"/>
            <a:ext cx="1852739" cy="65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041C74-C854-4F6B-87E7-811CF8770AB6}"/>
              </a:ext>
            </a:extLst>
          </p:cNvPr>
          <p:cNvCxnSpPr>
            <a:stCxn id="7" idx="3"/>
          </p:cNvCxnSpPr>
          <p:nvPr/>
        </p:nvCxnSpPr>
        <p:spPr>
          <a:xfrm flipV="1">
            <a:off x="7842045" y="3125912"/>
            <a:ext cx="145104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CF4493-69FB-453A-AF51-311CEB977FBE}"/>
              </a:ext>
            </a:extLst>
          </p:cNvPr>
          <p:cNvCxnSpPr>
            <a:stCxn id="7" idx="2"/>
          </p:cNvCxnSpPr>
          <p:nvPr/>
        </p:nvCxnSpPr>
        <p:spPr>
          <a:xfrm>
            <a:off x="7410531" y="3429000"/>
            <a:ext cx="1972008" cy="697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362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Joshi</dc:creator>
  <cp:lastModifiedBy>Ashish Joshi</cp:lastModifiedBy>
  <cp:revision>4</cp:revision>
  <dcterms:created xsi:type="dcterms:W3CDTF">2017-12-07T13:52:34Z</dcterms:created>
  <dcterms:modified xsi:type="dcterms:W3CDTF">2017-12-07T14:07:35Z</dcterms:modified>
</cp:coreProperties>
</file>