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3BF6-4C0D-4F13-1DBC-5F3500071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144F4-6E0E-76A7-C896-8B241E342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0B87-118B-E901-821D-81F7CA14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9176-3F73-CE43-BA69-B260970A40CC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4FB5-59FA-1166-92B9-6D1D770D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2A08-3064-55EA-CA1C-1F09E3A6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87-D59F-FF49-B4B3-27E2FFB1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7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D4F2-5516-1524-7860-61DBF3B4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26E21-3B9E-42C4-AA2B-068CA424C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CCB6D-1497-EA73-C086-2CE49E44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9176-3F73-CE43-BA69-B260970A40CC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1307-71C8-A9CE-5232-40D036B9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D20AF-75AD-DB68-FE40-BE5C59DA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87-D59F-FF49-B4B3-27E2FFB1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5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F88C7-A591-9578-1448-E4558E70E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54AD9-D6D9-F51E-9856-80D8A408A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50823-716F-B5E2-0A9F-5D9082E4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9176-3F73-CE43-BA69-B260970A40CC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717F-27DF-51B2-11D7-9C273956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5134E-9054-04ED-C70C-A317438D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87-D59F-FF49-B4B3-27E2FFB1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0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97FF-51B8-3B89-0C20-F5078E1F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7986-AF84-A601-8D36-833944B01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C9A84-AD10-B5B4-4FE2-58ACD91E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9176-3F73-CE43-BA69-B260970A40CC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638DA-8892-146F-B10D-8941F6FB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12D6-2429-3F12-5563-BA32F6B0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87-D59F-FF49-B4B3-27E2FFB1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1F39-5D6A-8379-1179-CEB1A59F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11C7D-14B1-BBC0-CAE5-0E2DCC151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D0E7-620C-D4EB-0F46-FCCB5262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9176-3F73-CE43-BA69-B260970A40CC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EEB93-4323-A978-0ABE-F1277AF2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BBDA6-CE95-FFE2-6B2E-9ACD8C9F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87-D59F-FF49-B4B3-27E2FFB1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7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740F-14AC-2339-E3F1-527E5519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CCFD-3B11-1F43-D4E4-9DFC2E4DA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A3204-1FB3-2094-79FD-1A25D0561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45F7A-89FA-1C92-B524-D281EC53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9176-3F73-CE43-BA69-B260970A40CC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FF28F-BC9E-2267-59FD-53547CE0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0FC72-D99D-F0E6-CEBC-C8B36DD1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87-D59F-FF49-B4B3-27E2FFB1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6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666D-AB95-29DC-353B-B745E35F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460D-FF87-25DB-C20D-42DF326D3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0F4BF-6F50-9D85-4D56-13BC7F7AE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B46BB-EAAF-8FCA-8CAD-E7C4FB2F6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8EC54-02C0-BFB8-2536-FEAE8554B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95318-D4D8-9397-2530-CD886ECD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9176-3F73-CE43-BA69-B260970A40CC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DABD9-8C4C-2198-EF13-E7F55F39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1C6B4-C7F8-B24F-AB15-7596504B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87-D59F-FF49-B4B3-27E2FFB1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7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25E8-B9EF-BBEA-E9CA-02178455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BA751-2A61-D1A2-75E8-943F07E8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9176-3F73-CE43-BA69-B260970A40CC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4F2B8-C696-B041-86B9-E17E05E1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47C14-012D-6A37-2DE9-38A9A64B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87-D59F-FF49-B4B3-27E2FFB1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5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375CD-7427-0F89-0C1E-612D5163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9176-3F73-CE43-BA69-B260970A40CC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0B664-AB0C-3C00-20CE-8CC3B69B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1239-10E3-F1D3-8EC4-F1358DA9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87-D59F-FF49-B4B3-27E2FFB1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FC7A-9B7E-7B10-399F-51BA16E76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1CB9-098B-8D67-FF3D-6FDF9551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B155-753D-721B-14FB-566C71C96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E278C-75B5-6C0E-BAB6-1552F411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9176-3F73-CE43-BA69-B260970A40CC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3F32C-7030-4986-5F96-925168D6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AB57E-0A29-A549-B9FE-E73E6D15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87-D59F-FF49-B4B3-27E2FFB1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1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4F0E-6C29-1F3E-4CB6-05BE3D9E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254F4-A763-FC99-89D6-F0908DD58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6A023-8783-870D-DC48-E4CB67DE3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BD1F9-2164-A754-83C5-0F9DE2DE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9176-3F73-CE43-BA69-B260970A40CC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A9B77-F456-E63A-72ED-3B386512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59D28-0D2A-E686-24C6-F1A35137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87-D59F-FF49-B4B3-27E2FFB1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3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A3275-FA0C-5C15-5DC2-7790EA47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A51CF-80EB-44CF-947E-3991AB3BA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70613-55EB-6A3D-F973-AD7D4A995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9176-3F73-CE43-BA69-B260970A40CC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3A32-A0FC-3DE1-1DE1-62AEEA51A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C2CE1-19F5-48CD-0729-5AC35AE5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B6A87-D59F-FF49-B4B3-27E2FFB1F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6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2ACF3961-4F80-A815-B02C-A387E2295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5" y="2056807"/>
            <a:ext cx="799100" cy="7991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ECA8DED-B9CF-9A5A-A254-25890018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06" y="2285406"/>
            <a:ext cx="922032" cy="42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630E8BD-327B-187E-CEDB-35AC6AC2E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419" y="2056807"/>
            <a:ext cx="799100" cy="799100"/>
          </a:xfrm>
          <a:prstGeom prst="rect">
            <a:avLst/>
          </a:prstGeom>
        </p:spPr>
      </p:pic>
      <p:pic>
        <p:nvPicPr>
          <p:cNvPr id="7" name="Picture 6" descr="A picture containing computer, picture frame&#10;&#10;Description automatically generated">
            <a:extLst>
              <a:ext uri="{FF2B5EF4-FFF2-40B4-BE49-F238E27FC236}">
                <a16:creationId xmlns:a16="http://schemas.microsoft.com/office/drawing/2014/main" id="{6A1ABD5B-BDD7-F254-DD46-52BDA9B0D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913" y="2056807"/>
            <a:ext cx="869602" cy="86960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B4C01BE-7901-9178-E94C-07D9624F1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00" y="2242045"/>
            <a:ext cx="922032" cy="42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AEBD303-DB08-5C96-E3C2-A42EDC1C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515" y="2242045"/>
            <a:ext cx="922032" cy="42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0F5DF4A8-FF78-E7D5-CC90-1C13B764A3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75049" y="2083852"/>
            <a:ext cx="799100" cy="7991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A7D7A9D-CB60-8923-3A39-B7B5FCEE6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51" y="2242045"/>
            <a:ext cx="922032" cy="42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AFFF09-3B83-C046-D3B3-C5ED0FE9918F}"/>
              </a:ext>
            </a:extLst>
          </p:cNvPr>
          <p:cNvSpPr txBox="1"/>
          <p:nvPr/>
        </p:nvSpPr>
        <p:spPr>
          <a:xfrm>
            <a:off x="2555486" y="2926409"/>
            <a:ext cx="9220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Yahoo Finance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B32848-C8DD-3AAA-37F8-308BB783E7D4}"/>
              </a:ext>
            </a:extLst>
          </p:cNvPr>
          <p:cNvSpPr txBox="1"/>
          <p:nvPr/>
        </p:nvSpPr>
        <p:spPr>
          <a:xfrm>
            <a:off x="6329715" y="2972574"/>
            <a:ext cx="1489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Pre-processed</a:t>
            </a:r>
          </a:p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704A83D4-1451-1E4E-5F97-180EF2019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2380" y="2143426"/>
            <a:ext cx="679952" cy="679952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35259ED-56F9-69D5-6042-0541863660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0563" y="2002324"/>
            <a:ext cx="924085" cy="924085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6B4BD0A7-9092-BF74-8F19-5068223E6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29" y="2242045"/>
            <a:ext cx="922032" cy="42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97C546-B586-A7DF-54E5-9FBB9B76D081}"/>
              </a:ext>
            </a:extLst>
          </p:cNvPr>
          <p:cNvSpPr txBox="1"/>
          <p:nvPr/>
        </p:nvSpPr>
        <p:spPr>
          <a:xfrm>
            <a:off x="8311893" y="2948949"/>
            <a:ext cx="1240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Kaggle Kernel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A02635-5772-3A2A-DD53-678CEA6BE3FB}"/>
              </a:ext>
            </a:extLst>
          </p:cNvPr>
          <p:cNvSpPr txBox="1"/>
          <p:nvPr/>
        </p:nvSpPr>
        <p:spPr>
          <a:xfrm>
            <a:off x="10232142" y="2926408"/>
            <a:ext cx="1240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71AF21-9748-503F-04ED-3CA790AC2535}"/>
              </a:ext>
            </a:extLst>
          </p:cNvPr>
          <p:cNvSpPr txBox="1"/>
          <p:nvPr/>
        </p:nvSpPr>
        <p:spPr>
          <a:xfrm>
            <a:off x="483721" y="2939166"/>
            <a:ext cx="9220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S&amp;P500</a:t>
            </a:r>
          </a:p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45E111-C584-F84E-12A5-4781CB1DF838}"/>
              </a:ext>
            </a:extLst>
          </p:cNvPr>
          <p:cNvSpPr txBox="1"/>
          <p:nvPr/>
        </p:nvSpPr>
        <p:spPr>
          <a:xfrm>
            <a:off x="4547312" y="2937287"/>
            <a:ext cx="1489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73EDA7-97B4-7C4E-4E76-A58E2F3F5F4D}"/>
              </a:ext>
            </a:extLst>
          </p:cNvPr>
          <p:cNvCxnSpPr/>
          <p:nvPr/>
        </p:nvCxnSpPr>
        <p:spPr>
          <a:xfrm>
            <a:off x="10852604" y="3429000"/>
            <a:ext cx="0" cy="104840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B2991F-4A10-2F7B-AE74-81ACF5F5878B}"/>
              </a:ext>
            </a:extLst>
          </p:cNvPr>
          <p:cNvCxnSpPr>
            <a:cxnSpLocks/>
          </p:cNvCxnSpPr>
          <p:nvPr/>
        </p:nvCxnSpPr>
        <p:spPr>
          <a:xfrm flipH="1">
            <a:off x="5292196" y="4477408"/>
            <a:ext cx="55604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AAEDC4-F3E3-DAD6-F3FF-AEEB895E3CB6}"/>
              </a:ext>
            </a:extLst>
          </p:cNvPr>
          <p:cNvCxnSpPr>
            <a:cxnSpLocks/>
          </p:cNvCxnSpPr>
          <p:nvPr/>
        </p:nvCxnSpPr>
        <p:spPr>
          <a:xfrm flipV="1">
            <a:off x="5292196" y="3429000"/>
            <a:ext cx="0" cy="1048407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14A86C5-0984-5CD5-7031-E2E4AE58312E}"/>
              </a:ext>
            </a:extLst>
          </p:cNvPr>
          <p:cNvSpPr txBox="1"/>
          <p:nvPr/>
        </p:nvSpPr>
        <p:spPr>
          <a:xfrm>
            <a:off x="6611558" y="4520414"/>
            <a:ext cx="25443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85489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Dhiman</dc:creator>
  <cp:lastModifiedBy>Ashish Dhiman</cp:lastModifiedBy>
  <cp:revision>1</cp:revision>
  <dcterms:created xsi:type="dcterms:W3CDTF">2023-01-01T01:00:40Z</dcterms:created>
  <dcterms:modified xsi:type="dcterms:W3CDTF">2023-01-01T19:50:52Z</dcterms:modified>
</cp:coreProperties>
</file>