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0" autoAdjust="0"/>
    <p:restoredTop sz="94660"/>
  </p:normalViewPr>
  <p:slideViewPr>
    <p:cSldViewPr snapToGrid="0">
      <p:cViewPr varScale="1">
        <p:scale>
          <a:sx n="63" d="100"/>
          <a:sy n="63" d="100"/>
        </p:scale>
        <p:origin x="82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C0BA-8E16-877C-922E-5A5A8296E8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F6B882-252E-C45B-C349-7B6AFAF1F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EC1FA5-C6FE-F790-2F3E-8EFC5E9C382A}"/>
              </a:ext>
            </a:extLst>
          </p:cNvPr>
          <p:cNvSpPr>
            <a:spLocks noGrp="1"/>
          </p:cNvSpPr>
          <p:nvPr>
            <p:ph type="dt" sz="half" idx="10"/>
          </p:nvPr>
        </p:nvSpPr>
        <p:spPr/>
        <p:txBody>
          <a:bodyPr/>
          <a:lstStyle/>
          <a:p>
            <a:fld id="{DF7211F1-E584-486E-8115-642C819D551F}" type="datetimeFigureOut">
              <a:rPr lang="en-US" smtClean="0"/>
              <a:t>5/25/2023</a:t>
            </a:fld>
            <a:endParaRPr lang="en-US"/>
          </a:p>
        </p:txBody>
      </p:sp>
      <p:sp>
        <p:nvSpPr>
          <p:cNvPr id="5" name="Footer Placeholder 4">
            <a:extLst>
              <a:ext uri="{FF2B5EF4-FFF2-40B4-BE49-F238E27FC236}">
                <a16:creationId xmlns:a16="http://schemas.microsoft.com/office/drawing/2014/main" id="{5D304F9E-CA21-BED5-FD06-C08D269A2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9BBA5-2D5A-9B7A-4785-7A40FA1ECCBD}"/>
              </a:ext>
            </a:extLst>
          </p:cNvPr>
          <p:cNvSpPr>
            <a:spLocks noGrp="1"/>
          </p:cNvSpPr>
          <p:nvPr>
            <p:ph type="sldNum" sz="quarter" idx="12"/>
          </p:nvPr>
        </p:nvSpPr>
        <p:spPr/>
        <p:txBody>
          <a:bodyPr/>
          <a:lstStyle/>
          <a:p>
            <a:fld id="{67311DBD-1A85-424B-B7B0-BF107428F113}" type="slidenum">
              <a:rPr lang="en-US" smtClean="0"/>
              <a:t>‹#›</a:t>
            </a:fld>
            <a:endParaRPr lang="en-US"/>
          </a:p>
        </p:txBody>
      </p:sp>
    </p:spTree>
    <p:extLst>
      <p:ext uri="{BB962C8B-B14F-4D97-AF65-F5344CB8AC3E}">
        <p14:creationId xmlns:p14="http://schemas.microsoft.com/office/powerpoint/2010/main" val="1406640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D0C3-57EE-488E-CCD7-14962DC07A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2A18C5-59B5-5BAC-A4AA-98E8413029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3023A-E333-E248-D45D-33EA2E1EEA52}"/>
              </a:ext>
            </a:extLst>
          </p:cNvPr>
          <p:cNvSpPr>
            <a:spLocks noGrp="1"/>
          </p:cNvSpPr>
          <p:nvPr>
            <p:ph type="dt" sz="half" idx="10"/>
          </p:nvPr>
        </p:nvSpPr>
        <p:spPr/>
        <p:txBody>
          <a:bodyPr/>
          <a:lstStyle/>
          <a:p>
            <a:fld id="{DF7211F1-E584-486E-8115-642C819D551F}" type="datetimeFigureOut">
              <a:rPr lang="en-US" smtClean="0"/>
              <a:t>5/25/2023</a:t>
            </a:fld>
            <a:endParaRPr lang="en-US"/>
          </a:p>
        </p:txBody>
      </p:sp>
      <p:sp>
        <p:nvSpPr>
          <p:cNvPr id="5" name="Footer Placeholder 4">
            <a:extLst>
              <a:ext uri="{FF2B5EF4-FFF2-40B4-BE49-F238E27FC236}">
                <a16:creationId xmlns:a16="http://schemas.microsoft.com/office/drawing/2014/main" id="{9AC29B95-9938-00BF-EACB-1E47958A0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8B79F-43AA-9CFF-EDE2-1078E25E4173}"/>
              </a:ext>
            </a:extLst>
          </p:cNvPr>
          <p:cNvSpPr>
            <a:spLocks noGrp="1"/>
          </p:cNvSpPr>
          <p:nvPr>
            <p:ph type="sldNum" sz="quarter" idx="12"/>
          </p:nvPr>
        </p:nvSpPr>
        <p:spPr/>
        <p:txBody>
          <a:bodyPr/>
          <a:lstStyle/>
          <a:p>
            <a:fld id="{67311DBD-1A85-424B-B7B0-BF107428F113}" type="slidenum">
              <a:rPr lang="en-US" smtClean="0"/>
              <a:t>‹#›</a:t>
            </a:fld>
            <a:endParaRPr lang="en-US"/>
          </a:p>
        </p:txBody>
      </p:sp>
    </p:spTree>
    <p:extLst>
      <p:ext uri="{BB962C8B-B14F-4D97-AF65-F5344CB8AC3E}">
        <p14:creationId xmlns:p14="http://schemas.microsoft.com/office/powerpoint/2010/main" val="214125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E98665-DB5F-DEE8-CE1B-3CF969320C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F9307F-DBA2-A788-FADD-82BF20C8D5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D4B05-05C5-C7B7-4E18-291F1FD60495}"/>
              </a:ext>
            </a:extLst>
          </p:cNvPr>
          <p:cNvSpPr>
            <a:spLocks noGrp="1"/>
          </p:cNvSpPr>
          <p:nvPr>
            <p:ph type="dt" sz="half" idx="10"/>
          </p:nvPr>
        </p:nvSpPr>
        <p:spPr/>
        <p:txBody>
          <a:bodyPr/>
          <a:lstStyle/>
          <a:p>
            <a:fld id="{DF7211F1-E584-486E-8115-642C819D551F}" type="datetimeFigureOut">
              <a:rPr lang="en-US" smtClean="0"/>
              <a:t>5/25/2023</a:t>
            </a:fld>
            <a:endParaRPr lang="en-US"/>
          </a:p>
        </p:txBody>
      </p:sp>
      <p:sp>
        <p:nvSpPr>
          <p:cNvPr id="5" name="Footer Placeholder 4">
            <a:extLst>
              <a:ext uri="{FF2B5EF4-FFF2-40B4-BE49-F238E27FC236}">
                <a16:creationId xmlns:a16="http://schemas.microsoft.com/office/drawing/2014/main" id="{C8729EF9-AA46-1AC1-2011-039F8B600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472E4-7513-2495-3E3F-74D8417442B9}"/>
              </a:ext>
            </a:extLst>
          </p:cNvPr>
          <p:cNvSpPr>
            <a:spLocks noGrp="1"/>
          </p:cNvSpPr>
          <p:nvPr>
            <p:ph type="sldNum" sz="quarter" idx="12"/>
          </p:nvPr>
        </p:nvSpPr>
        <p:spPr/>
        <p:txBody>
          <a:bodyPr/>
          <a:lstStyle/>
          <a:p>
            <a:fld id="{67311DBD-1A85-424B-B7B0-BF107428F113}" type="slidenum">
              <a:rPr lang="en-US" smtClean="0"/>
              <a:t>‹#›</a:t>
            </a:fld>
            <a:endParaRPr lang="en-US"/>
          </a:p>
        </p:txBody>
      </p:sp>
    </p:spTree>
    <p:extLst>
      <p:ext uri="{BB962C8B-B14F-4D97-AF65-F5344CB8AC3E}">
        <p14:creationId xmlns:p14="http://schemas.microsoft.com/office/powerpoint/2010/main" val="29843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BB25-8D02-E2A8-9691-CC7893735A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888201-1E6C-387A-3398-1C228E7F9A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27555-4F2D-F16D-D9E4-84F13863FEA7}"/>
              </a:ext>
            </a:extLst>
          </p:cNvPr>
          <p:cNvSpPr>
            <a:spLocks noGrp="1"/>
          </p:cNvSpPr>
          <p:nvPr>
            <p:ph type="dt" sz="half" idx="10"/>
          </p:nvPr>
        </p:nvSpPr>
        <p:spPr/>
        <p:txBody>
          <a:bodyPr/>
          <a:lstStyle/>
          <a:p>
            <a:fld id="{DF7211F1-E584-486E-8115-642C819D551F}" type="datetimeFigureOut">
              <a:rPr lang="en-US" smtClean="0"/>
              <a:t>5/25/2023</a:t>
            </a:fld>
            <a:endParaRPr lang="en-US"/>
          </a:p>
        </p:txBody>
      </p:sp>
      <p:sp>
        <p:nvSpPr>
          <p:cNvPr id="5" name="Footer Placeholder 4">
            <a:extLst>
              <a:ext uri="{FF2B5EF4-FFF2-40B4-BE49-F238E27FC236}">
                <a16:creationId xmlns:a16="http://schemas.microsoft.com/office/drawing/2014/main" id="{4B2B8DE1-6932-A7A5-4D71-C78849A63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11F66-7C70-AB0C-6427-7DA35AA2F4F6}"/>
              </a:ext>
            </a:extLst>
          </p:cNvPr>
          <p:cNvSpPr>
            <a:spLocks noGrp="1"/>
          </p:cNvSpPr>
          <p:nvPr>
            <p:ph type="sldNum" sz="quarter" idx="12"/>
          </p:nvPr>
        </p:nvSpPr>
        <p:spPr/>
        <p:txBody>
          <a:bodyPr/>
          <a:lstStyle/>
          <a:p>
            <a:fld id="{67311DBD-1A85-424B-B7B0-BF107428F113}" type="slidenum">
              <a:rPr lang="en-US" smtClean="0"/>
              <a:t>‹#›</a:t>
            </a:fld>
            <a:endParaRPr lang="en-US"/>
          </a:p>
        </p:txBody>
      </p:sp>
    </p:spTree>
    <p:extLst>
      <p:ext uri="{BB962C8B-B14F-4D97-AF65-F5344CB8AC3E}">
        <p14:creationId xmlns:p14="http://schemas.microsoft.com/office/powerpoint/2010/main" val="303950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CF01-C512-37A4-3193-752D3A2EFB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813D44-51D0-957A-F8C0-93C8B538F0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B2C517-3FEE-7946-DEAF-2C97903413A1}"/>
              </a:ext>
            </a:extLst>
          </p:cNvPr>
          <p:cNvSpPr>
            <a:spLocks noGrp="1"/>
          </p:cNvSpPr>
          <p:nvPr>
            <p:ph type="dt" sz="half" idx="10"/>
          </p:nvPr>
        </p:nvSpPr>
        <p:spPr/>
        <p:txBody>
          <a:bodyPr/>
          <a:lstStyle/>
          <a:p>
            <a:fld id="{DF7211F1-E584-486E-8115-642C819D551F}" type="datetimeFigureOut">
              <a:rPr lang="en-US" smtClean="0"/>
              <a:t>5/25/2023</a:t>
            </a:fld>
            <a:endParaRPr lang="en-US"/>
          </a:p>
        </p:txBody>
      </p:sp>
      <p:sp>
        <p:nvSpPr>
          <p:cNvPr id="5" name="Footer Placeholder 4">
            <a:extLst>
              <a:ext uri="{FF2B5EF4-FFF2-40B4-BE49-F238E27FC236}">
                <a16:creationId xmlns:a16="http://schemas.microsoft.com/office/drawing/2014/main" id="{636922ED-5D98-64B3-2431-3F5F6395B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1F6E5-44F5-DDAA-9911-3278511A3012}"/>
              </a:ext>
            </a:extLst>
          </p:cNvPr>
          <p:cNvSpPr>
            <a:spLocks noGrp="1"/>
          </p:cNvSpPr>
          <p:nvPr>
            <p:ph type="sldNum" sz="quarter" idx="12"/>
          </p:nvPr>
        </p:nvSpPr>
        <p:spPr/>
        <p:txBody>
          <a:bodyPr/>
          <a:lstStyle/>
          <a:p>
            <a:fld id="{67311DBD-1A85-424B-B7B0-BF107428F113}" type="slidenum">
              <a:rPr lang="en-US" smtClean="0"/>
              <a:t>‹#›</a:t>
            </a:fld>
            <a:endParaRPr lang="en-US"/>
          </a:p>
        </p:txBody>
      </p:sp>
    </p:spTree>
    <p:extLst>
      <p:ext uri="{BB962C8B-B14F-4D97-AF65-F5344CB8AC3E}">
        <p14:creationId xmlns:p14="http://schemas.microsoft.com/office/powerpoint/2010/main" val="259260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1A16-2B88-F1A1-029B-2432FBFDAD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4DBBB8-CBE3-1DC7-B194-9611E8999D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1C2AAE-60EF-B0AF-6A94-0C4FDBED33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A9A00A-FDD9-7826-5146-6CAC6136E7A3}"/>
              </a:ext>
            </a:extLst>
          </p:cNvPr>
          <p:cNvSpPr>
            <a:spLocks noGrp="1"/>
          </p:cNvSpPr>
          <p:nvPr>
            <p:ph type="dt" sz="half" idx="10"/>
          </p:nvPr>
        </p:nvSpPr>
        <p:spPr/>
        <p:txBody>
          <a:bodyPr/>
          <a:lstStyle/>
          <a:p>
            <a:fld id="{DF7211F1-E584-486E-8115-642C819D551F}" type="datetimeFigureOut">
              <a:rPr lang="en-US" smtClean="0"/>
              <a:t>5/25/2023</a:t>
            </a:fld>
            <a:endParaRPr lang="en-US"/>
          </a:p>
        </p:txBody>
      </p:sp>
      <p:sp>
        <p:nvSpPr>
          <p:cNvPr id="6" name="Footer Placeholder 5">
            <a:extLst>
              <a:ext uri="{FF2B5EF4-FFF2-40B4-BE49-F238E27FC236}">
                <a16:creationId xmlns:a16="http://schemas.microsoft.com/office/drawing/2014/main" id="{C83475BE-A203-D018-6A84-E1801E26EF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7EA15-2837-2CC6-5F0C-434E342342D6}"/>
              </a:ext>
            </a:extLst>
          </p:cNvPr>
          <p:cNvSpPr>
            <a:spLocks noGrp="1"/>
          </p:cNvSpPr>
          <p:nvPr>
            <p:ph type="sldNum" sz="quarter" idx="12"/>
          </p:nvPr>
        </p:nvSpPr>
        <p:spPr/>
        <p:txBody>
          <a:bodyPr/>
          <a:lstStyle/>
          <a:p>
            <a:fld id="{67311DBD-1A85-424B-B7B0-BF107428F113}" type="slidenum">
              <a:rPr lang="en-US" smtClean="0"/>
              <a:t>‹#›</a:t>
            </a:fld>
            <a:endParaRPr lang="en-US"/>
          </a:p>
        </p:txBody>
      </p:sp>
    </p:spTree>
    <p:extLst>
      <p:ext uri="{BB962C8B-B14F-4D97-AF65-F5344CB8AC3E}">
        <p14:creationId xmlns:p14="http://schemas.microsoft.com/office/powerpoint/2010/main" val="3937306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047E0-8D28-6004-0E26-8F6CBA9D01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B252F3-BFA3-B8AD-07AF-A19C1B6F13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5A1DFE-7B9C-DCBC-28A1-78706BB6C4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3621B7-0210-41C4-4016-15C2091C87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0AF31D-9041-65F0-D71F-C8C5833FAE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406CF9-54FE-385E-FBBA-12F1517786D9}"/>
              </a:ext>
            </a:extLst>
          </p:cNvPr>
          <p:cNvSpPr>
            <a:spLocks noGrp="1"/>
          </p:cNvSpPr>
          <p:nvPr>
            <p:ph type="dt" sz="half" idx="10"/>
          </p:nvPr>
        </p:nvSpPr>
        <p:spPr/>
        <p:txBody>
          <a:bodyPr/>
          <a:lstStyle/>
          <a:p>
            <a:fld id="{DF7211F1-E584-486E-8115-642C819D551F}" type="datetimeFigureOut">
              <a:rPr lang="en-US" smtClean="0"/>
              <a:t>5/25/2023</a:t>
            </a:fld>
            <a:endParaRPr lang="en-US"/>
          </a:p>
        </p:txBody>
      </p:sp>
      <p:sp>
        <p:nvSpPr>
          <p:cNvPr id="8" name="Footer Placeholder 7">
            <a:extLst>
              <a:ext uri="{FF2B5EF4-FFF2-40B4-BE49-F238E27FC236}">
                <a16:creationId xmlns:a16="http://schemas.microsoft.com/office/drawing/2014/main" id="{AE2F0A11-744B-64A6-F2C2-AA8D4C4F57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5B9512-79D7-3F0E-662E-45E491AAD17F}"/>
              </a:ext>
            </a:extLst>
          </p:cNvPr>
          <p:cNvSpPr>
            <a:spLocks noGrp="1"/>
          </p:cNvSpPr>
          <p:nvPr>
            <p:ph type="sldNum" sz="quarter" idx="12"/>
          </p:nvPr>
        </p:nvSpPr>
        <p:spPr/>
        <p:txBody>
          <a:bodyPr/>
          <a:lstStyle/>
          <a:p>
            <a:fld id="{67311DBD-1A85-424B-B7B0-BF107428F113}" type="slidenum">
              <a:rPr lang="en-US" smtClean="0"/>
              <a:t>‹#›</a:t>
            </a:fld>
            <a:endParaRPr lang="en-US"/>
          </a:p>
        </p:txBody>
      </p:sp>
    </p:spTree>
    <p:extLst>
      <p:ext uri="{BB962C8B-B14F-4D97-AF65-F5344CB8AC3E}">
        <p14:creationId xmlns:p14="http://schemas.microsoft.com/office/powerpoint/2010/main" val="31980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DD10-8874-C792-9956-6847B3BCB7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652791-B0C1-34C8-C2E3-8F360C21DA56}"/>
              </a:ext>
            </a:extLst>
          </p:cNvPr>
          <p:cNvSpPr>
            <a:spLocks noGrp="1"/>
          </p:cNvSpPr>
          <p:nvPr>
            <p:ph type="dt" sz="half" idx="10"/>
          </p:nvPr>
        </p:nvSpPr>
        <p:spPr/>
        <p:txBody>
          <a:bodyPr/>
          <a:lstStyle/>
          <a:p>
            <a:fld id="{DF7211F1-E584-486E-8115-642C819D551F}" type="datetimeFigureOut">
              <a:rPr lang="en-US" smtClean="0"/>
              <a:t>5/25/2023</a:t>
            </a:fld>
            <a:endParaRPr lang="en-US"/>
          </a:p>
        </p:txBody>
      </p:sp>
      <p:sp>
        <p:nvSpPr>
          <p:cNvPr id="4" name="Footer Placeholder 3">
            <a:extLst>
              <a:ext uri="{FF2B5EF4-FFF2-40B4-BE49-F238E27FC236}">
                <a16:creationId xmlns:a16="http://schemas.microsoft.com/office/drawing/2014/main" id="{7F42DEE6-D7B4-AB0D-B6CB-BD89EED273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0FD7CD-BFF2-14E1-6243-870BB0EABE05}"/>
              </a:ext>
            </a:extLst>
          </p:cNvPr>
          <p:cNvSpPr>
            <a:spLocks noGrp="1"/>
          </p:cNvSpPr>
          <p:nvPr>
            <p:ph type="sldNum" sz="quarter" idx="12"/>
          </p:nvPr>
        </p:nvSpPr>
        <p:spPr/>
        <p:txBody>
          <a:bodyPr/>
          <a:lstStyle/>
          <a:p>
            <a:fld id="{67311DBD-1A85-424B-B7B0-BF107428F113}" type="slidenum">
              <a:rPr lang="en-US" smtClean="0"/>
              <a:t>‹#›</a:t>
            </a:fld>
            <a:endParaRPr lang="en-US"/>
          </a:p>
        </p:txBody>
      </p:sp>
    </p:spTree>
    <p:extLst>
      <p:ext uri="{BB962C8B-B14F-4D97-AF65-F5344CB8AC3E}">
        <p14:creationId xmlns:p14="http://schemas.microsoft.com/office/powerpoint/2010/main" val="111461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43163E-82C4-FE58-D063-817C7D07C45D}"/>
              </a:ext>
            </a:extLst>
          </p:cNvPr>
          <p:cNvSpPr>
            <a:spLocks noGrp="1"/>
          </p:cNvSpPr>
          <p:nvPr>
            <p:ph type="dt" sz="half" idx="10"/>
          </p:nvPr>
        </p:nvSpPr>
        <p:spPr/>
        <p:txBody>
          <a:bodyPr/>
          <a:lstStyle/>
          <a:p>
            <a:fld id="{DF7211F1-E584-486E-8115-642C819D551F}" type="datetimeFigureOut">
              <a:rPr lang="en-US" smtClean="0"/>
              <a:t>5/25/2023</a:t>
            </a:fld>
            <a:endParaRPr lang="en-US"/>
          </a:p>
        </p:txBody>
      </p:sp>
      <p:sp>
        <p:nvSpPr>
          <p:cNvPr id="3" name="Footer Placeholder 2">
            <a:extLst>
              <a:ext uri="{FF2B5EF4-FFF2-40B4-BE49-F238E27FC236}">
                <a16:creationId xmlns:a16="http://schemas.microsoft.com/office/drawing/2014/main" id="{3609514B-1262-1D0C-D615-14C732463D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AE61D9-F889-6077-E0D7-B64994BD519C}"/>
              </a:ext>
            </a:extLst>
          </p:cNvPr>
          <p:cNvSpPr>
            <a:spLocks noGrp="1"/>
          </p:cNvSpPr>
          <p:nvPr>
            <p:ph type="sldNum" sz="quarter" idx="12"/>
          </p:nvPr>
        </p:nvSpPr>
        <p:spPr/>
        <p:txBody>
          <a:bodyPr/>
          <a:lstStyle/>
          <a:p>
            <a:fld id="{67311DBD-1A85-424B-B7B0-BF107428F113}" type="slidenum">
              <a:rPr lang="en-US" smtClean="0"/>
              <a:t>‹#›</a:t>
            </a:fld>
            <a:endParaRPr lang="en-US"/>
          </a:p>
        </p:txBody>
      </p:sp>
    </p:spTree>
    <p:extLst>
      <p:ext uri="{BB962C8B-B14F-4D97-AF65-F5344CB8AC3E}">
        <p14:creationId xmlns:p14="http://schemas.microsoft.com/office/powerpoint/2010/main" val="117571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76E2-FA7D-C5B5-1ABE-054CF5AB6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D43160-DA55-FFC6-FC4E-90298C535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81FFAF-742F-62F4-8C9B-E97B807DB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00A4A-F86B-D511-41E8-94D4BC6DD4C2}"/>
              </a:ext>
            </a:extLst>
          </p:cNvPr>
          <p:cNvSpPr>
            <a:spLocks noGrp="1"/>
          </p:cNvSpPr>
          <p:nvPr>
            <p:ph type="dt" sz="half" idx="10"/>
          </p:nvPr>
        </p:nvSpPr>
        <p:spPr/>
        <p:txBody>
          <a:bodyPr/>
          <a:lstStyle/>
          <a:p>
            <a:fld id="{DF7211F1-E584-486E-8115-642C819D551F}" type="datetimeFigureOut">
              <a:rPr lang="en-US" smtClean="0"/>
              <a:t>5/25/2023</a:t>
            </a:fld>
            <a:endParaRPr lang="en-US"/>
          </a:p>
        </p:txBody>
      </p:sp>
      <p:sp>
        <p:nvSpPr>
          <p:cNvPr id="6" name="Footer Placeholder 5">
            <a:extLst>
              <a:ext uri="{FF2B5EF4-FFF2-40B4-BE49-F238E27FC236}">
                <a16:creationId xmlns:a16="http://schemas.microsoft.com/office/drawing/2014/main" id="{15532BAC-DB91-9344-746B-BF7970310B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320A9-E1A1-6EDA-9060-602C41D01AE8}"/>
              </a:ext>
            </a:extLst>
          </p:cNvPr>
          <p:cNvSpPr>
            <a:spLocks noGrp="1"/>
          </p:cNvSpPr>
          <p:nvPr>
            <p:ph type="sldNum" sz="quarter" idx="12"/>
          </p:nvPr>
        </p:nvSpPr>
        <p:spPr/>
        <p:txBody>
          <a:bodyPr/>
          <a:lstStyle/>
          <a:p>
            <a:fld id="{67311DBD-1A85-424B-B7B0-BF107428F113}" type="slidenum">
              <a:rPr lang="en-US" smtClean="0"/>
              <a:t>‹#›</a:t>
            </a:fld>
            <a:endParaRPr lang="en-US"/>
          </a:p>
        </p:txBody>
      </p:sp>
    </p:spTree>
    <p:extLst>
      <p:ext uri="{BB962C8B-B14F-4D97-AF65-F5344CB8AC3E}">
        <p14:creationId xmlns:p14="http://schemas.microsoft.com/office/powerpoint/2010/main" val="388999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E3B7-C40C-0AD1-627B-D1DB0B19F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87CD1C-771F-8192-E87A-5376446C5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8D4B21-E300-7C25-1C79-1A60BE428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DBC1D7-5877-BB51-69C0-9E2AC784B444}"/>
              </a:ext>
            </a:extLst>
          </p:cNvPr>
          <p:cNvSpPr>
            <a:spLocks noGrp="1"/>
          </p:cNvSpPr>
          <p:nvPr>
            <p:ph type="dt" sz="half" idx="10"/>
          </p:nvPr>
        </p:nvSpPr>
        <p:spPr/>
        <p:txBody>
          <a:bodyPr/>
          <a:lstStyle/>
          <a:p>
            <a:fld id="{DF7211F1-E584-486E-8115-642C819D551F}" type="datetimeFigureOut">
              <a:rPr lang="en-US" smtClean="0"/>
              <a:t>5/25/2023</a:t>
            </a:fld>
            <a:endParaRPr lang="en-US"/>
          </a:p>
        </p:txBody>
      </p:sp>
      <p:sp>
        <p:nvSpPr>
          <p:cNvPr id="6" name="Footer Placeholder 5">
            <a:extLst>
              <a:ext uri="{FF2B5EF4-FFF2-40B4-BE49-F238E27FC236}">
                <a16:creationId xmlns:a16="http://schemas.microsoft.com/office/drawing/2014/main" id="{A0CF1554-A1C9-E4D5-C6A8-3D21800F2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2FDF7-BE6B-E4F2-BF21-06398CDF878E}"/>
              </a:ext>
            </a:extLst>
          </p:cNvPr>
          <p:cNvSpPr>
            <a:spLocks noGrp="1"/>
          </p:cNvSpPr>
          <p:nvPr>
            <p:ph type="sldNum" sz="quarter" idx="12"/>
          </p:nvPr>
        </p:nvSpPr>
        <p:spPr/>
        <p:txBody>
          <a:bodyPr/>
          <a:lstStyle/>
          <a:p>
            <a:fld id="{67311DBD-1A85-424B-B7B0-BF107428F113}" type="slidenum">
              <a:rPr lang="en-US" smtClean="0"/>
              <a:t>‹#›</a:t>
            </a:fld>
            <a:endParaRPr lang="en-US"/>
          </a:p>
        </p:txBody>
      </p:sp>
    </p:spTree>
    <p:extLst>
      <p:ext uri="{BB962C8B-B14F-4D97-AF65-F5344CB8AC3E}">
        <p14:creationId xmlns:p14="http://schemas.microsoft.com/office/powerpoint/2010/main" val="195835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86BA5-AB13-9A5F-8EF5-2123FEACE1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0347F0-2AB4-25B5-AF67-7CA0A018B2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E5731-8870-5D29-2644-5A28FE9FB2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211F1-E584-486E-8115-642C819D551F}" type="datetimeFigureOut">
              <a:rPr lang="en-US" smtClean="0"/>
              <a:t>5/25/2023</a:t>
            </a:fld>
            <a:endParaRPr lang="en-US"/>
          </a:p>
        </p:txBody>
      </p:sp>
      <p:sp>
        <p:nvSpPr>
          <p:cNvPr id="5" name="Footer Placeholder 4">
            <a:extLst>
              <a:ext uri="{FF2B5EF4-FFF2-40B4-BE49-F238E27FC236}">
                <a16:creationId xmlns:a16="http://schemas.microsoft.com/office/drawing/2014/main" id="{AD232046-2986-E6A6-E27D-87BD955701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6E7228-2481-6D5B-8BA6-581C9E98E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11DBD-1A85-424B-B7B0-BF107428F113}" type="slidenum">
              <a:rPr lang="en-US" smtClean="0"/>
              <a:t>‹#›</a:t>
            </a:fld>
            <a:endParaRPr lang="en-US"/>
          </a:p>
        </p:txBody>
      </p:sp>
    </p:spTree>
    <p:extLst>
      <p:ext uri="{BB962C8B-B14F-4D97-AF65-F5344CB8AC3E}">
        <p14:creationId xmlns:p14="http://schemas.microsoft.com/office/powerpoint/2010/main" val="1127540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271527-8A12-1374-73C3-2DB50BA5E2C5}"/>
              </a:ext>
            </a:extLst>
          </p:cNvPr>
          <p:cNvSpPr/>
          <p:nvPr/>
        </p:nvSpPr>
        <p:spPr>
          <a:xfrm>
            <a:off x="345440" y="314960"/>
            <a:ext cx="3342640" cy="527304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B56AE2C-C6E2-CE25-E9C4-43E97E76851B}"/>
              </a:ext>
            </a:extLst>
          </p:cNvPr>
          <p:cNvSpPr/>
          <p:nvPr/>
        </p:nvSpPr>
        <p:spPr>
          <a:xfrm>
            <a:off x="8605520" y="2164080"/>
            <a:ext cx="3459480" cy="469392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8F3812-3215-E060-C602-7D6655B1A29F}"/>
              </a:ext>
            </a:extLst>
          </p:cNvPr>
          <p:cNvSpPr>
            <a:spLocks noGrp="1"/>
          </p:cNvSpPr>
          <p:nvPr>
            <p:ph type="ctrTitle"/>
          </p:nvPr>
        </p:nvSpPr>
        <p:spPr>
          <a:xfrm>
            <a:off x="1402080" y="3596640"/>
            <a:ext cx="9144000" cy="2387600"/>
          </a:xfrm>
        </p:spPr>
        <p:txBody>
          <a:bodyPr>
            <a:noAutofit/>
          </a:bodyPr>
          <a:lstStyle/>
          <a:p>
            <a:pPr>
              <a:lnSpc>
                <a:spcPct val="150000"/>
              </a:lnSpc>
            </a:pPr>
            <a:r>
              <a:rPr lang="en-US" b="1" i="0" dirty="0" err="1">
                <a:effectLst/>
                <a:latin typeface="Centaur" panose="02030504050205020304" pitchFamily="18" charset="0"/>
              </a:rPr>
              <a:t>Mascle</a:t>
            </a:r>
            <a:r>
              <a:rPr lang="en-US" b="1" i="0" dirty="0">
                <a:effectLst/>
                <a:latin typeface="Centaur" panose="02030504050205020304" pitchFamily="18" charset="0"/>
              </a:rPr>
              <a:t> Major Gym Website</a:t>
            </a:r>
            <a:br>
              <a:rPr lang="en-US" b="1" i="0" dirty="0">
                <a:effectLst/>
                <a:latin typeface="Centaur" panose="02030504050205020304" pitchFamily="18" charset="0"/>
              </a:rPr>
            </a:br>
            <a:r>
              <a:rPr lang="en-US" sz="4800" b="1" i="0" dirty="0">
                <a:solidFill>
                  <a:srgbClr val="00B050"/>
                </a:solidFill>
                <a:effectLst/>
                <a:latin typeface="Centaur" panose="02030504050205020304" pitchFamily="18" charset="0"/>
              </a:rPr>
              <a:t>Fitness club</a:t>
            </a:r>
            <a:br>
              <a:rPr lang="en-US" b="1" i="0" dirty="0">
                <a:effectLst/>
                <a:latin typeface="Centaur" panose="02030504050205020304" pitchFamily="18" charset="0"/>
              </a:rPr>
            </a:br>
            <a:endParaRPr lang="en-US" dirty="0">
              <a:latin typeface="Centaur" panose="02030504050205020304" pitchFamily="18" charset="0"/>
            </a:endParaRPr>
          </a:p>
        </p:txBody>
      </p:sp>
    </p:spTree>
    <p:extLst>
      <p:ext uri="{BB962C8B-B14F-4D97-AF65-F5344CB8AC3E}">
        <p14:creationId xmlns:p14="http://schemas.microsoft.com/office/powerpoint/2010/main" val="3014224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9D1FC29-0AC4-C64D-4FC4-CC1AE5FF9607}"/>
              </a:ext>
            </a:extLst>
          </p:cNvPr>
          <p:cNvSpPr>
            <a:spLocks noGrp="1"/>
          </p:cNvSpPr>
          <p:nvPr>
            <p:ph type="body" sz="half" idx="2"/>
          </p:nvPr>
        </p:nvSpPr>
        <p:spPr>
          <a:xfrm>
            <a:off x="839788" y="365760"/>
            <a:ext cx="4301172" cy="6268720"/>
          </a:xfrm>
          <a:effectLst>
            <a:outerShdw blurRad="50800" dist="38100" algn="l" rotWithShape="0">
              <a:prstClr val="black">
                <a:alpha val="40000"/>
              </a:prstClr>
            </a:outerShdw>
          </a:effectLst>
        </p:spPr>
        <p:txBody>
          <a:bodyPr>
            <a:normAutofit/>
          </a:bodyPr>
          <a:lstStyle/>
          <a:p>
            <a:pPr>
              <a:lnSpc>
                <a:spcPct val="100000"/>
              </a:lnSpc>
            </a:pPr>
            <a:r>
              <a:rPr lang="en-US" sz="4800" b="1" dirty="0"/>
              <a:t>Introduction</a:t>
            </a:r>
          </a:p>
          <a:p>
            <a:pPr>
              <a:lnSpc>
                <a:spcPct val="100000"/>
              </a:lnSpc>
            </a:pPr>
            <a:r>
              <a:rPr lang="en-US" sz="4800" b="1" dirty="0"/>
              <a:t>Facilities</a:t>
            </a:r>
          </a:p>
          <a:p>
            <a:pPr>
              <a:lnSpc>
                <a:spcPct val="100000"/>
              </a:lnSpc>
            </a:pPr>
            <a:r>
              <a:rPr lang="en-US" sz="4800" b="1" dirty="0"/>
              <a:t>Services</a:t>
            </a:r>
          </a:p>
          <a:p>
            <a:pPr>
              <a:lnSpc>
                <a:spcPct val="100000"/>
              </a:lnSpc>
            </a:pPr>
            <a:r>
              <a:rPr lang="en-US" sz="4800" b="1" dirty="0"/>
              <a:t>Trainers</a:t>
            </a:r>
          </a:p>
          <a:p>
            <a:pPr>
              <a:lnSpc>
                <a:spcPct val="100000"/>
              </a:lnSpc>
            </a:pPr>
            <a:r>
              <a:rPr lang="en-US" sz="4800" b="1" dirty="0"/>
              <a:t>Membership</a:t>
            </a:r>
          </a:p>
          <a:p>
            <a:pPr>
              <a:lnSpc>
                <a:spcPct val="100000"/>
              </a:lnSpc>
            </a:pPr>
            <a:r>
              <a:rPr lang="en-US" sz="4800" b="1" dirty="0"/>
              <a:t>Navbar </a:t>
            </a:r>
          </a:p>
          <a:p>
            <a:pPr>
              <a:lnSpc>
                <a:spcPct val="100000"/>
              </a:lnSpc>
            </a:pPr>
            <a:r>
              <a:rPr lang="en-US" sz="4800" b="1"/>
              <a:t> </a:t>
            </a:r>
            <a:endParaRPr lang="en-US" sz="4800" b="1" dirty="0"/>
          </a:p>
        </p:txBody>
      </p:sp>
      <p:pic>
        <p:nvPicPr>
          <p:cNvPr id="6" name="Picture 5">
            <a:extLst>
              <a:ext uri="{FF2B5EF4-FFF2-40B4-BE49-F238E27FC236}">
                <a16:creationId xmlns:a16="http://schemas.microsoft.com/office/drawing/2014/main" id="{860AADF0-0574-0E25-3CBE-0E0F6285C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8880" y="1259078"/>
            <a:ext cx="6498751" cy="4339844"/>
          </a:xfrm>
          <a:prstGeom prst="rect">
            <a:avLst/>
          </a:prstGeom>
          <a:ln>
            <a:noFill/>
          </a:ln>
          <a:effectLst>
            <a:softEdge rad="112500"/>
          </a:effectLst>
        </p:spPr>
      </p:pic>
    </p:spTree>
    <p:extLst>
      <p:ext uri="{BB962C8B-B14F-4D97-AF65-F5344CB8AC3E}">
        <p14:creationId xmlns:p14="http://schemas.microsoft.com/office/powerpoint/2010/main" val="391556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6252-7F9D-07EC-2EBE-C051BF280044}"/>
              </a:ext>
            </a:extLst>
          </p:cNvPr>
          <p:cNvSpPr>
            <a:spLocks noGrp="1"/>
          </p:cNvSpPr>
          <p:nvPr>
            <p:ph type="title"/>
          </p:nvPr>
        </p:nvSpPr>
        <p:spPr>
          <a:xfrm>
            <a:off x="839788" y="457200"/>
            <a:ext cx="3932237" cy="1209040"/>
          </a:xfrm>
        </p:spPr>
        <p:txBody>
          <a:bodyPr/>
          <a:lstStyle/>
          <a:p>
            <a:r>
              <a:rPr lang="en-US" sz="4800" dirty="0">
                <a:latin typeface="+mn-lt"/>
              </a:rPr>
              <a:t>Introduction</a:t>
            </a:r>
            <a:endParaRPr lang="en-US" dirty="0">
              <a:latin typeface="+mn-lt"/>
            </a:endParaRPr>
          </a:p>
        </p:txBody>
      </p:sp>
      <p:pic>
        <p:nvPicPr>
          <p:cNvPr id="6" name="Picture Placeholder 5">
            <a:extLst>
              <a:ext uri="{FF2B5EF4-FFF2-40B4-BE49-F238E27FC236}">
                <a16:creationId xmlns:a16="http://schemas.microsoft.com/office/drawing/2014/main" id="{ECFADD01-AAD6-1183-DEBE-547886D5610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004" r="14004"/>
          <a:stretch>
            <a:fillRect/>
          </a:stretch>
        </p:blipFill>
        <p:spPr>
          <a:xfrm>
            <a:off x="6096000" y="987425"/>
            <a:ext cx="5259388" cy="4873625"/>
          </a:xfrm>
          <a:prstGeom prst="rect">
            <a:avLst/>
          </a:prstGeom>
          <a:ln>
            <a:noFill/>
          </a:ln>
          <a:effectLst>
            <a:softEdge rad="112500"/>
          </a:effectLst>
        </p:spPr>
      </p:pic>
      <p:sp>
        <p:nvSpPr>
          <p:cNvPr id="4" name="Text Placeholder 3">
            <a:extLst>
              <a:ext uri="{FF2B5EF4-FFF2-40B4-BE49-F238E27FC236}">
                <a16:creationId xmlns:a16="http://schemas.microsoft.com/office/drawing/2014/main" id="{5783D9C4-97D6-91BB-9F84-B23F810FB457}"/>
              </a:ext>
            </a:extLst>
          </p:cNvPr>
          <p:cNvSpPr>
            <a:spLocks noGrp="1"/>
          </p:cNvSpPr>
          <p:nvPr>
            <p:ph type="body" sz="half" idx="2"/>
          </p:nvPr>
        </p:nvSpPr>
        <p:spPr>
          <a:xfrm>
            <a:off x="839788" y="1666240"/>
            <a:ext cx="5174932" cy="4202748"/>
          </a:xfrm>
        </p:spPr>
        <p:txBody>
          <a:bodyPr>
            <a:normAutofit/>
          </a:bodyPr>
          <a:lstStyle/>
          <a:p>
            <a:r>
              <a:rPr lang="en-US" sz="2800" dirty="0"/>
              <a:t>With a well-designed website, users can easily access information about the gym's facilities, services, and training programs.</a:t>
            </a:r>
          </a:p>
          <a:p>
            <a:r>
              <a:rPr lang="en-US" sz="2800" dirty="0"/>
              <a:t>Moreover, the website can provide users with a platform to communicate with trainers, schedule workouts, and track their progress.</a:t>
            </a:r>
          </a:p>
          <a:p>
            <a:endParaRPr lang="en-US" sz="2800" dirty="0"/>
          </a:p>
        </p:txBody>
      </p:sp>
    </p:spTree>
    <p:extLst>
      <p:ext uri="{BB962C8B-B14F-4D97-AF65-F5344CB8AC3E}">
        <p14:creationId xmlns:p14="http://schemas.microsoft.com/office/powerpoint/2010/main" val="255016739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EA58-4A28-97F6-6339-01F0DEFF5439}"/>
              </a:ext>
            </a:extLst>
          </p:cNvPr>
          <p:cNvSpPr>
            <a:spLocks noGrp="1"/>
          </p:cNvSpPr>
          <p:nvPr>
            <p:ph type="title"/>
          </p:nvPr>
        </p:nvSpPr>
        <p:spPr>
          <a:xfrm>
            <a:off x="910908" y="690880"/>
            <a:ext cx="3932237" cy="1178560"/>
          </a:xfrm>
        </p:spPr>
        <p:txBody>
          <a:bodyPr>
            <a:normAutofit/>
          </a:bodyPr>
          <a:lstStyle/>
          <a:p>
            <a:r>
              <a:rPr lang="en-US" sz="4400" dirty="0">
                <a:latin typeface="+mn-lt"/>
              </a:rPr>
              <a:t>Facilities</a:t>
            </a:r>
            <a:endParaRPr lang="en-US" sz="3600" dirty="0">
              <a:latin typeface="+mn-lt"/>
            </a:endParaRPr>
          </a:p>
        </p:txBody>
      </p:sp>
      <p:pic>
        <p:nvPicPr>
          <p:cNvPr id="6" name="Picture Placeholder 5">
            <a:extLst>
              <a:ext uri="{FF2B5EF4-FFF2-40B4-BE49-F238E27FC236}">
                <a16:creationId xmlns:a16="http://schemas.microsoft.com/office/drawing/2014/main" id="{4E9C9322-EC2D-2541-8F64-35C43CA3140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8334" b="28334"/>
          <a:stretch/>
        </p:blipFill>
        <p:spPr>
          <a:xfrm>
            <a:off x="6454786" y="883920"/>
            <a:ext cx="4396093" cy="5598160"/>
          </a:xfrm>
          <a:prstGeom prst="rect">
            <a:avLst/>
          </a:prstGeom>
          <a:ln>
            <a:noFill/>
          </a:ln>
          <a:effectLst>
            <a:softEdge rad="112500"/>
          </a:effectLst>
        </p:spPr>
      </p:pic>
      <p:sp>
        <p:nvSpPr>
          <p:cNvPr id="4" name="Text Placeholder 3">
            <a:extLst>
              <a:ext uri="{FF2B5EF4-FFF2-40B4-BE49-F238E27FC236}">
                <a16:creationId xmlns:a16="http://schemas.microsoft.com/office/drawing/2014/main" id="{F9E07566-BA2B-30E9-F7F9-40F5D3AFBCAC}"/>
              </a:ext>
            </a:extLst>
          </p:cNvPr>
          <p:cNvSpPr>
            <a:spLocks noGrp="1"/>
          </p:cNvSpPr>
          <p:nvPr>
            <p:ph type="body" sz="half" idx="2"/>
          </p:nvPr>
        </p:nvSpPr>
        <p:spPr>
          <a:xfrm>
            <a:off x="839788" y="2057400"/>
            <a:ext cx="5012372" cy="4678680"/>
          </a:xfrm>
        </p:spPr>
        <p:txBody>
          <a:bodyPr>
            <a:noAutofit/>
          </a:bodyPr>
          <a:lstStyle/>
          <a:p>
            <a:r>
              <a:rPr lang="en-US" sz="2800" dirty="0"/>
              <a:t>In our gym there are all types of workout like :- yoga , Zumba , wight loss, Aerobic Classes , Body Building, Free weights , cardio …. And so on work out are there in our gym ….</a:t>
            </a:r>
          </a:p>
          <a:p>
            <a:r>
              <a:rPr lang="en-US" sz="2800" dirty="0"/>
              <a:t>You can take trail also will you contact us .There are 3 days for trail before join us  </a:t>
            </a:r>
          </a:p>
        </p:txBody>
      </p:sp>
    </p:spTree>
    <p:extLst>
      <p:ext uri="{BB962C8B-B14F-4D97-AF65-F5344CB8AC3E}">
        <p14:creationId xmlns:p14="http://schemas.microsoft.com/office/powerpoint/2010/main" val="188419307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7E25-A8F8-F7FD-42C8-C520CB580BEE}"/>
              </a:ext>
            </a:extLst>
          </p:cNvPr>
          <p:cNvSpPr>
            <a:spLocks noGrp="1"/>
          </p:cNvSpPr>
          <p:nvPr>
            <p:ph type="title"/>
          </p:nvPr>
        </p:nvSpPr>
        <p:spPr/>
        <p:txBody>
          <a:bodyPr/>
          <a:lstStyle/>
          <a:p>
            <a:r>
              <a:rPr lang="en-US" sz="6000" dirty="0">
                <a:latin typeface="+mn-lt"/>
              </a:rPr>
              <a:t>Services</a:t>
            </a:r>
            <a:endParaRPr lang="en-US" dirty="0">
              <a:latin typeface="+mn-lt"/>
            </a:endParaRPr>
          </a:p>
        </p:txBody>
      </p:sp>
      <p:sp>
        <p:nvSpPr>
          <p:cNvPr id="4" name="Text Placeholder 3">
            <a:extLst>
              <a:ext uri="{FF2B5EF4-FFF2-40B4-BE49-F238E27FC236}">
                <a16:creationId xmlns:a16="http://schemas.microsoft.com/office/drawing/2014/main" id="{4409703F-BB4F-6283-FE4D-262DE3222696}"/>
              </a:ext>
            </a:extLst>
          </p:cNvPr>
          <p:cNvSpPr>
            <a:spLocks noGrp="1"/>
          </p:cNvSpPr>
          <p:nvPr>
            <p:ph type="body" sz="half" idx="2"/>
          </p:nvPr>
        </p:nvSpPr>
        <p:spPr>
          <a:xfrm>
            <a:off x="839788" y="2057400"/>
            <a:ext cx="6495732" cy="3713480"/>
          </a:xfrm>
        </p:spPr>
        <p:txBody>
          <a:bodyPr>
            <a:normAutofit/>
          </a:bodyPr>
          <a:lstStyle/>
          <a:p>
            <a:pPr marL="285750" indent="-285750">
              <a:buFont typeface="Wingdings" panose="05000000000000000000" pitchFamily="2" charset="2"/>
              <a:buChar char="q"/>
            </a:pPr>
            <a:r>
              <a:rPr lang="en-US" sz="3200" b="0" i="0" dirty="0">
                <a:solidFill>
                  <a:srgbClr val="212529"/>
                </a:solidFill>
                <a:effectLst/>
              </a:rPr>
              <a:t>Popular trainers</a:t>
            </a:r>
            <a:endParaRPr lang="en-US" sz="3200" dirty="0">
              <a:solidFill>
                <a:srgbClr val="212529"/>
              </a:solidFill>
            </a:endParaRPr>
          </a:p>
          <a:p>
            <a:pPr marL="285750" indent="-285750">
              <a:buFont typeface="Wingdings" panose="05000000000000000000" pitchFamily="2" charset="2"/>
              <a:buChar char="q"/>
            </a:pPr>
            <a:r>
              <a:rPr lang="en-US" sz="3200" b="0" i="0" dirty="0">
                <a:solidFill>
                  <a:srgbClr val="212529"/>
                </a:solidFill>
                <a:effectLst/>
              </a:rPr>
              <a:t>Multiple classis</a:t>
            </a:r>
            <a:endParaRPr lang="en-US" sz="3200" dirty="0">
              <a:solidFill>
                <a:srgbClr val="212529"/>
              </a:solidFill>
            </a:endParaRPr>
          </a:p>
          <a:p>
            <a:pPr marL="285750" indent="-285750">
              <a:buFont typeface="Wingdings" panose="05000000000000000000" pitchFamily="2" charset="2"/>
              <a:buChar char="q"/>
            </a:pPr>
            <a:r>
              <a:rPr lang="en-US" sz="3200" b="0" i="0" dirty="0">
                <a:solidFill>
                  <a:srgbClr val="212529"/>
                </a:solidFill>
                <a:effectLst/>
              </a:rPr>
              <a:t>Men and Women's changing rooms</a:t>
            </a:r>
          </a:p>
          <a:p>
            <a:pPr marL="285750" indent="-285750">
              <a:buFont typeface="Wingdings" panose="05000000000000000000" pitchFamily="2" charset="2"/>
              <a:buChar char="q"/>
            </a:pPr>
            <a:r>
              <a:rPr lang="en-US" sz="3200" b="0" i="0" dirty="0">
                <a:solidFill>
                  <a:srgbClr val="212529"/>
                </a:solidFill>
                <a:effectLst/>
              </a:rPr>
              <a:t>Lockers System</a:t>
            </a:r>
          </a:p>
          <a:p>
            <a:pPr marL="285750" indent="-285750">
              <a:buFont typeface="Wingdings" panose="05000000000000000000" pitchFamily="2" charset="2"/>
              <a:buChar char="q"/>
            </a:pPr>
            <a:r>
              <a:rPr lang="en-US" sz="3200" b="0" i="0" dirty="0">
                <a:solidFill>
                  <a:srgbClr val="212529"/>
                </a:solidFill>
                <a:effectLst/>
              </a:rPr>
              <a:t>Free Wi-Fi Zone</a:t>
            </a:r>
          </a:p>
          <a:p>
            <a:pPr marL="285750" indent="-285750">
              <a:buFont typeface="Wingdings" panose="05000000000000000000" pitchFamily="2" charset="2"/>
              <a:buChar char="q"/>
            </a:pPr>
            <a:r>
              <a:rPr lang="en-US" sz="3200" b="0" i="0" dirty="0">
                <a:solidFill>
                  <a:srgbClr val="212529"/>
                </a:solidFill>
                <a:effectLst/>
              </a:rPr>
              <a:t>Complimentary Drinks</a:t>
            </a:r>
          </a:p>
          <a:p>
            <a:endParaRPr lang="en-US" b="0" i="0" dirty="0">
              <a:solidFill>
                <a:srgbClr val="212529"/>
              </a:solidFill>
              <a:effectLst/>
              <a:latin typeface="system-ui"/>
            </a:endParaRPr>
          </a:p>
          <a:p>
            <a:endParaRPr lang="en-US" dirty="0"/>
          </a:p>
        </p:txBody>
      </p:sp>
      <p:pic>
        <p:nvPicPr>
          <p:cNvPr id="10" name="Content Placeholder 9">
            <a:extLst>
              <a:ext uri="{FF2B5EF4-FFF2-40B4-BE49-F238E27FC236}">
                <a16:creationId xmlns:a16="http://schemas.microsoft.com/office/drawing/2014/main" id="{AF341F50-6A15-9949-E5B8-49A72FD71A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5520" y="1503680"/>
            <a:ext cx="4762500" cy="3820160"/>
          </a:xfrm>
          <a:prstGeom prst="rect">
            <a:avLst/>
          </a:prstGeom>
          <a:ln>
            <a:noFill/>
          </a:ln>
          <a:effectLst>
            <a:softEdge rad="112500"/>
          </a:effectLst>
        </p:spPr>
      </p:pic>
    </p:spTree>
    <p:extLst>
      <p:ext uri="{BB962C8B-B14F-4D97-AF65-F5344CB8AC3E}">
        <p14:creationId xmlns:p14="http://schemas.microsoft.com/office/powerpoint/2010/main" val="83278128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69ACD-8C59-0355-444D-8D870A68DF54}"/>
              </a:ext>
            </a:extLst>
          </p:cNvPr>
          <p:cNvSpPr>
            <a:spLocks noGrp="1"/>
          </p:cNvSpPr>
          <p:nvPr>
            <p:ph type="title"/>
          </p:nvPr>
        </p:nvSpPr>
        <p:spPr>
          <a:xfrm>
            <a:off x="839788" y="955040"/>
            <a:ext cx="4585652" cy="1102360"/>
          </a:xfrm>
        </p:spPr>
        <p:txBody>
          <a:bodyPr anchor="t"/>
          <a:lstStyle/>
          <a:p>
            <a:r>
              <a:rPr lang="en-US" sz="4400" dirty="0">
                <a:latin typeface="+mn-lt"/>
              </a:rPr>
              <a:t>Membership plan </a:t>
            </a:r>
            <a:endParaRPr lang="en-US" dirty="0">
              <a:latin typeface="+mn-lt"/>
            </a:endParaRPr>
          </a:p>
        </p:txBody>
      </p:sp>
      <p:pic>
        <p:nvPicPr>
          <p:cNvPr id="6" name="Content Placeholder 5">
            <a:extLst>
              <a:ext uri="{FF2B5EF4-FFF2-40B4-BE49-F238E27FC236}">
                <a16:creationId xmlns:a16="http://schemas.microsoft.com/office/drawing/2014/main" id="{70A33E72-F23A-B918-42CE-08FFF404AA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9869" y="1605280"/>
            <a:ext cx="5174932" cy="4084320"/>
          </a:xfrm>
          <a:prstGeom prst="rect">
            <a:avLst/>
          </a:prstGeom>
          <a:ln>
            <a:noFill/>
          </a:ln>
          <a:effectLst>
            <a:softEdge rad="112500"/>
          </a:effectLst>
        </p:spPr>
      </p:pic>
      <p:sp>
        <p:nvSpPr>
          <p:cNvPr id="4" name="Text Placeholder 3">
            <a:extLst>
              <a:ext uri="{FF2B5EF4-FFF2-40B4-BE49-F238E27FC236}">
                <a16:creationId xmlns:a16="http://schemas.microsoft.com/office/drawing/2014/main" id="{1A26458C-41F5-9AEF-03F8-7F56F6A16D28}"/>
              </a:ext>
            </a:extLst>
          </p:cNvPr>
          <p:cNvSpPr>
            <a:spLocks noGrp="1"/>
          </p:cNvSpPr>
          <p:nvPr>
            <p:ph type="body" sz="half" idx="2"/>
          </p:nvPr>
        </p:nvSpPr>
        <p:spPr>
          <a:xfrm>
            <a:off x="839788" y="2057400"/>
            <a:ext cx="5174932" cy="4648200"/>
          </a:xfrm>
        </p:spPr>
        <p:txBody>
          <a:bodyPr>
            <a:normAutofit/>
          </a:bodyPr>
          <a:lstStyle/>
          <a:p>
            <a:r>
              <a:rPr lang="en-US" sz="2000" dirty="0"/>
              <a:t>As you have see in our web page you can membership with us .</a:t>
            </a:r>
          </a:p>
          <a:p>
            <a:r>
              <a:rPr lang="en-US" sz="2000" dirty="0"/>
              <a:t>As amount are starting </a:t>
            </a:r>
            <a:r>
              <a:rPr lang="en-US" sz="2000" dirty="0" err="1"/>
              <a:t>fom</a:t>
            </a:r>
            <a:r>
              <a:rPr lang="en-US" sz="2000" dirty="0"/>
              <a:t> ₹7,000 to ₹20,000..</a:t>
            </a:r>
          </a:p>
          <a:p>
            <a:pPr marL="285750" indent="-285750">
              <a:buFont typeface="Wingdings" panose="05000000000000000000" pitchFamily="2" charset="2"/>
              <a:buChar char="§"/>
            </a:pPr>
            <a:r>
              <a:rPr lang="en-US" sz="2000" dirty="0"/>
              <a:t>Basic :- 8month for 1 person</a:t>
            </a:r>
          </a:p>
          <a:p>
            <a:pPr marL="285750" indent="-285750">
              <a:buFont typeface="Wingdings" panose="05000000000000000000" pitchFamily="2" charset="2"/>
              <a:buChar char="§"/>
            </a:pPr>
            <a:r>
              <a:rPr lang="en-US" sz="2000" b="0" i="0" dirty="0">
                <a:solidFill>
                  <a:srgbClr val="212529"/>
                </a:solidFill>
                <a:effectLst/>
              </a:rPr>
              <a:t>Standard</a:t>
            </a:r>
          </a:p>
          <a:p>
            <a:pPr marL="285750" indent="-285750">
              <a:buFont typeface="Wingdings" panose="05000000000000000000" pitchFamily="2" charset="2"/>
              <a:buChar char="§"/>
            </a:pPr>
            <a:r>
              <a:rPr lang="en-US" sz="2000" dirty="0"/>
              <a:t> Standard :- 12 month for 1 person and 1 trainer will there ..</a:t>
            </a:r>
          </a:p>
          <a:p>
            <a:pPr marL="285750" indent="-285750">
              <a:buFont typeface="Wingdings" panose="05000000000000000000" pitchFamily="2" charset="2"/>
              <a:buChar char="§"/>
            </a:pPr>
            <a:r>
              <a:rPr lang="en-US" sz="2000" dirty="0"/>
              <a:t>Premium :- 2 years for 2 person and 2 trainer will there..</a:t>
            </a:r>
          </a:p>
          <a:p>
            <a:endParaRPr lang="en-US" sz="2000" dirty="0"/>
          </a:p>
          <a:p>
            <a:r>
              <a:rPr lang="en-US" sz="2000" dirty="0"/>
              <a:t>  </a:t>
            </a:r>
            <a:r>
              <a:rPr lang="en-US" sz="2000" i="0" dirty="0">
                <a:solidFill>
                  <a:srgbClr val="111111"/>
                </a:solidFill>
                <a:effectLst/>
              </a:rPr>
              <a:t>Number of visits :- Unlimited </a:t>
            </a:r>
            <a:endParaRPr lang="en-US" sz="2000" b="1" dirty="0"/>
          </a:p>
        </p:txBody>
      </p:sp>
    </p:spTree>
    <p:extLst>
      <p:ext uri="{BB962C8B-B14F-4D97-AF65-F5344CB8AC3E}">
        <p14:creationId xmlns:p14="http://schemas.microsoft.com/office/powerpoint/2010/main" val="402374537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078E-5F96-5FAB-BC65-E30D627C3A51}"/>
              </a:ext>
            </a:extLst>
          </p:cNvPr>
          <p:cNvSpPr>
            <a:spLocks noGrp="1"/>
          </p:cNvSpPr>
          <p:nvPr>
            <p:ph type="ctrTitle"/>
          </p:nvPr>
        </p:nvSpPr>
        <p:spPr>
          <a:xfrm>
            <a:off x="1524000" y="319723"/>
            <a:ext cx="9144000" cy="2387600"/>
          </a:xfrm>
        </p:spPr>
        <p:txBody>
          <a:bodyPr/>
          <a:lstStyle/>
          <a:p>
            <a:r>
              <a:rPr lang="en-US" dirty="0">
                <a:latin typeface="+mn-lt"/>
              </a:rPr>
              <a:t>As you can see simple Navbar </a:t>
            </a:r>
          </a:p>
        </p:txBody>
      </p:sp>
      <p:pic>
        <p:nvPicPr>
          <p:cNvPr id="5" name="Picture 4">
            <a:extLst>
              <a:ext uri="{FF2B5EF4-FFF2-40B4-BE49-F238E27FC236}">
                <a16:creationId xmlns:a16="http://schemas.microsoft.com/office/drawing/2014/main" id="{3754DA95-9E59-F2B4-8C5C-70C37A1E9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41" y="3090173"/>
            <a:ext cx="12002117" cy="1060505"/>
          </a:xfrm>
          <a:prstGeom prst="rect">
            <a:avLst/>
          </a:prstGeom>
        </p:spPr>
      </p:pic>
    </p:spTree>
    <p:extLst>
      <p:ext uri="{BB962C8B-B14F-4D97-AF65-F5344CB8AC3E}">
        <p14:creationId xmlns:p14="http://schemas.microsoft.com/office/powerpoint/2010/main" val="2935615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E833-1332-6E2A-2AD7-53B633D551F0}"/>
              </a:ext>
            </a:extLst>
          </p:cNvPr>
          <p:cNvSpPr>
            <a:spLocks noGrp="1"/>
          </p:cNvSpPr>
          <p:nvPr>
            <p:ph type="title"/>
          </p:nvPr>
        </p:nvSpPr>
        <p:spPr>
          <a:xfrm>
            <a:off x="839788" y="1168400"/>
            <a:ext cx="10285412" cy="889000"/>
          </a:xfrm>
        </p:spPr>
        <p:txBody>
          <a:bodyPr anchor="t">
            <a:normAutofit/>
          </a:bodyPr>
          <a:lstStyle/>
          <a:p>
            <a:r>
              <a:rPr lang="en-US" sz="3600" dirty="0">
                <a:latin typeface="+mn-lt"/>
              </a:rPr>
              <a:t>Different Types of Workouts You Can Do at the Gym</a:t>
            </a:r>
          </a:p>
        </p:txBody>
      </p:sp>
      <p:pic>
        <p:nvPicPr>
          <p:cNvPr id="6" name="Content Placeholder 5">
            <a:extLst>
              <a:ext uri="{FF2B5EF4-FFF2-40B4-BE49-F238E27FC236}">
                <a16:creationId xmlns:a16="http://schemas.microsoft.com/office/drawing/2014/main" id="{6594E33E-BCE8-D2DA-C6B2-C7D5415337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0677" y="2140902"/>
            <a:ext cx="5714523" cy="3811587"/>
          </a:xfrm>
          <a:prstGeom prst="rect">
            <a:avLst/>
          </a:prstGeom>
          <a:ln>
            <a:noFill/>
          </a:ln>
          <a:effectLst>
            <a:softEdge rad="112500"/>
          </a:effectLst>
        </p:spPr>
      </p:pic>
      <p:sp>
        <p:nvSpPr>
          <p:cNvPr id="4" name="Text Placeholder 3">
            <a:extLst>
              <a:ext uri="{FF2B5EF4-FFF2-40B4-BE49-F238E27FC236}">
                <a16:creationId xmlns:a16="http://schemas.microsoft.com/office/drawing/2014/main" id="{6334AA67-1D54-D813-9FE9-5865A74223A1}"/>
              </a:ext>
            </a:extLst>
          </p:cNvPr>
          <p:cNvSpPr>
            <a:spLocks noGrp="1"/>
          </p:cNvSpPr>
          <p:nvPr>
            <p:ph type="body" sz="half" idx="2"/>
          </p:nvPr>
        </p:nvSpPr>
        <p:spPr/>
        <p:txBody>
          <a:bodyPr/>
          <a:lstStyle/>
          <a:p>
            <a:r>
              <a:rPr lang="en-US" sz="2400" dirty="0"/>
              <a:t>When it comes to working out at the gym, there are many different types of exercises you can do. One popular type of workout is cardio, which includes activities like running, cycling, and using the elliptical machine. Cardio workouts are great for improving your cardiovascular health and burning calories.</a:t>
            </a:r>
          </a:p>
          <a:p>
            <a:endParaRPr lang="en-US" dirty="0"/>
          </a:p>
        </p:txBody>
      </p:sp>
    </p:spTree>
    <p:extLst>
      <p:ext uri="{BB962C8B-B14F-4D97-AF65-F5344CB8AC3E}">
        <p14:creationId xmlns:p14="http://schemas.microsoft.com/office/powerpoint/2010/main" val="165102282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A0BF-B75E-DE2F-5D8A-06D7C9E66977}"/>
              </a:ext>
            </a:extLst>
          </p:cNvPr>
          <p:cNvSpPr>
            <a:spLocks noGrp="1"/>
          </p:cNvSpPr>
          <p:nvPr>
            <p:ph type="title"/>
          </p:nvPr>
        </p:nvSpPr>
        <p:spPr>
          <a:xfrm>
            <a:off x="839788" y="1056204"/>
            <a:ext cx="9106852" cy="1001196"/>
          </a:xfrm>
        </p:spPr>
        <p:txBody>
          <a:bodyPr anchor="t">
            <a:normAutofit/>
          </a:bodyPr>
          <a:lstStyle/>
          <a:p>
            <a:r>
              <a:rPr lang="en-US" sz="4400" dirty="0">
                <a:latin typeface="+mn-lt"/>
              </a:rPr>
              <a:t>The Benefits of Going to the Gym</a:t>
            </a:r>
          </a:p>
        </p:txBody>
      </p:sp>
      <p:pic>
        <p:nvPicPr>
          <p:cNvPr id="6" name="Content Placeholder 5">
            <a:extLst>
              <a:ext uri="{FF2B5EF4-FFF2-40B4-BE49-F238E27FC236}">
                <a16:creationId xmlns:a16="http://schemas.microsoft.com/office/drawing/2014/main" id="{693D8486-0416-6F00-A0FE-831BBAABE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3763" y="2223016"/>
            <a:ext cx="5381625" cy="3578780"/>
          </a:xfrm>
          <a:prstGeom prst="rect">
            <a:avLst/>
          </a:prstGeom>
          <a:ln>
            <a:noFill/>
          </a:ln>
          <a:effectLst>
            <a:softEdge rad="112500"/>
          </a:effectLst>
        </p:spPr>
      </p:pic>
      <p:sp>
        <p:nvSpPr>
          <p:cNvPr id="4" name="Text Placeholder 3">
            <a:extLst>
              <a:ext uri="{FF2B5EF4-FFF2-40B4-BE49-F238E27FC236}">
                <a16:creationId xmlns:a16="http://schemas.microsoft.com/office/drawing/2014/main" id="{E2470A35-D674-C3F9-F557-0C9D89B1BA9E}"/>
              </a:ext>
            </a:extLst>
          </p:cNvPr>
          <p:cNvSpPr>
            <a:spLocks noGrp="1"/>
          </p:cNvSpPr>
          <p:nvPr>
            <p:ph type="body" sz="half" idx="2"/>
          </p:nvPr>
        </p:nvSpPr>
        <p:spPr>
          <a:xfrm>
            <a:off x="839788" y="2057400"/>
            <a:ext cx="4819332" cy="4577080"/>
          </a:xfrm>
        </p:spPr>
        <p:txBody>
          <a:bodyPr>
            <a:normAutofit fontScale="92500" lnSpcReduction="10000"/>
          </a:bodyPr>
          <a:lstStyle/>
          <a:p>
            <a:r>
              <a:rPr lang="en-US" sz="2800" dirty="0"/>
              <a:t>Going to the gym is not just about getting in shape, it has many other benefits as well. One of the biggest advantages of going to the gym is that it can help reduce stress and anxiety. Exercise releases endorphins which are natural mood boosters. Another benefit of going to the gym is that it can improve your sleep quality. Regular exercise can help regulate your sleep cycle and make it easier for you to fall asleep at night.</a:t>
            </a:r>
          </a:p>
        </p:txBody>
      </p:sp>
    </p:spTree>
    <p:extLst>
      <p:ext uri="{BB962C8B-B14F-4D97-AF65-F5344CB8AC3E}">
        <p14:creationId xmlns:p14="http://schemas.microsoft.com/office/powerpoint/2010/main" val="3864013952"/>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368</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Centaur</vt:lpstr>
      <vt:lpstr>system-ui</vt:lpstr>
      <vt:lpstr>Wingdings</vt:lpstr>
      <vt:lpstr>Office Theme</vt:lpstr>
      <vt:lpstr>Mascle Major Gym Website Fitness club </vt:lpstr>
      <vt:lpstr>PowerPoint Presentation</vt:lpstr>
      <vt:lpstr>Introduction</vt:lpstr>
      <vt:lpstr>Facilities</vt:lpstr>
      <vt:lpstr>Services</vt:lpstr>
      <vt:lpstr>Membership plan </vt:lpstr>
      <vt:lpstr>As you can see simple Navbar </vt:lpstr>
      <vt:lpstr>Different Types of Workouts You Can Do at the Gym</vt:lpstr>
      <vt:lpstr>The Benefits of Going to the Gym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Mascle Major Gym Website Fitness club </dc:title>
  <dc:creator>ashish chavan</dc:creator>
  <cp:lastModifiedBy>ashish chavan</cp:lastModifiedBy>
  <cp:revision>3</cp:revision>
  <dcterms:created xsi:type="dcterms:W3CDTF">2023-05-24T09:43:19Z</dcterms:created>
  <dcterms:modified xsi:type="dcterms:W3CDTF">2023-05-25T08:08:05Z</dcterms:modified>
</cp:coreProperties>
</file>