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10/12/2019</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10/12/2019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10/12/2019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10/12/2019</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pPr algn="ctr"/>
            <a:r>
              <a:rPr lang="en-US" dirty="0" smtClean="0">
                <a:solidFill>
                  <a:schemeClr val="accent1"/>
                </a:solidFill>
              </a:rPr>
              <a:t>Theme</a:t>
            </a:r>
            <a:r>
              <a:rPr lang="en-US" dirty="0" smtClean="0"/>
              <a:t> </a:t>
            </a:r>
            <a:r>
              <a:rPr lang="en-US" dirty="0" smtClean="0">
                <a:solidFill>
                  <a:schemeClr val="tx1"/>
                </a:solidFill>
              </a:rPr>
              <a:t>: </a:t>
            </a:r>
            <a:r>
              <a:rPr lang="en-US" dirty="0" smtClean="0">
                <a:solidFill>
                  <a:schemeClr val="tx1"/>
                </a:solidFill>
              </a:rPr>
              <a:t>Environment</a:t>
            </a:r>
            <a:endParaRPr lang="en-US" dirty="0">
              <a:solidFill>
                <a:schemeClr val="tx1"/>
              </a:solidFill>
            </a:endParaRPr>
          </a:p>
        </p:txBody>
      </p:sp>
      <p:sp>
        <p:nvSpPr>
          <p:cNvPr id="3" name="Subtitle 2"/>
          <p:cNvSpPr>
            <a:spLocks noGrp="1"/>
          </p:cNvSpPr>
          <p:nvPr>
            <p:ph type="subTitle" idx="1"/>
          </p:nvPr>
        </p:nvSpPr>
        <p:spPr>
          <a:xfrm>
            <a:off x="228600" y="2438400"/>
            <a:ext cx="8534400" cy="4114800"/>
          </a:xfrm>
        </p:spPr>
        <p:txBody>
          <a:bodyPr>
            <a:noAutofit/>
          </a:bodyPr>
          <a:lstStyle/>
          <a:p>
            <a:pPr algn="l"/>
            <a:r>
              <a:rPr lang="en-US" sz="2800" dirty="0" smtClean="0">
                <a:solidFill>
                  <a:schemeClr val="tx1"/>
                </a:solidFill>
                <a:latin typeface="Open Sans" pitchFamily="34" charset="0"/>
                <a:ea typeface="Open Sans" pitchFamily="34" charset="0"/>
                <a:cs typeface="Open Sans" pitchFamily="34" charset="0"/>
              </a:rPr>
              <a:t>In the recent times, air pollution has been a rising concern among people all across the globe with pollution, at times, leading to thick veil of smog over developed cities. The air that is inhaled, contains pollutants that can lead to various health effects from minor irritations to fatal </a:t>
            </a:r>
            <a:r>
              <a:rPr lang="en-US" sz="2800" dirty="0" smtClean="0">
                <a:solidFill>
                  <a:schemeClr val="tx1"/>
                </a:solidFill>
                <a:latin typeface="Open Sans" pitchFamily="34" charset="0"/>
                <a:ea typeface="Open Sans" pitchFamily="34" charset="0"/>
                <a:cs typeface="Open Sans" pitchFamily="34" charset="0"/>
              </a:rPr>
              <a:t>ailments </a:t>
            </a:r>
            <a:r>
              <a:rPr lang="en-US" sz="2800" dirty="0" smtClean="0">
                <a:solidFill>
                  <a:schemeClr val="tx1"/>
                </a:solidFill>
                <a:latin typeface="Open Sans" pitchFamily="34" charset="0"/>
                <a:ea typeface="Open Sans" pitchFamily="34" charset="0"/>
                <a:cs typeface="Open Sans" pitchFamily="34" charset="0"/>
              </a:rPr>
              <a:t>such as cancer.</a:t>
            </a:r>
            <a:endParaRPr lang="en-US" sz="2800" dirty="0">
              <a:solidFill>
                <a:schemeClr val="tx1"/>
              </a:solidFill>
              <a:latin typeface="Open Sans" pitchFamily="34" charset="0"/>
              <a:ea typeface="Open Sans" pitchFamily="34" charset="0"/>
              <a:cs typeface="Open Sans"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             Our Purpose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a:t>
            </a:r>
            <a:r>
              <a:rPr lang="en-US" dirty="0" smtClean="0"/>
              <a:t>The purpose is to solve the problem of </a:t>
            </a:r>
            <a:r>
              <a:rPr lang="en-US" dirty="0" smtClean="0"/>
              <a:t>Environmental pollution and climatic change  caused </a:t>
            </a:r>
            <a:r>
              <a:rPr lang="en-US" dirty="0" smtClean="0"/>
              <a:t>by daily human </a:t>
            </a:r>
            <a:r>
              <a:rPr lang="en-US" dirty="0" smtClean="0"/>
              <a:t>activities </a:t>
            </a:r>
          </a:p>
          <a:p>
            <a:r>
              <a:rPr lang="en-US" dirty="0" smtClean="0"/>
              <a:t>Why this one is special ? – because we are here with a reward point system for the people that means we will offer and rewards for the people who perform the task, we mentioned for them and make their area pollution free or reduces it ,</a:t>
            </a:r>
            <a:r>
              <a:rPr lang="en-US" dirty="0" smtClean="0"/>
              <a:t> as we all know we all want to make our Environment free from pollution but we never bother about it </a:t>
            </a:r>
            <a:r>
              <a:rPr lang="en-US" dirty="0" smtClean="0"/>
              <a:t>or we never see any rewards given by the nature as we human are kind of selfish , by putting the idea of rewards </a:t>
            </a:r>
            <a:r>
              <a:rPr lang="en-US" dirty="0" smtClean="0"/>
              <a:t> </a:t>
            </a:r>
            <a:r>
              <a:rPr lang="en-US" dirty="0" smtClean="0"/>
              <a:t>or little money can make this job done easily DONE  (also get a amazing change to meet PM of our country )</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will it actually  work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first register user on our website for the area and various details such as phone no ,email etc he will enter during the registration page.</a:t>
            </a:r>
          </a:p>
          <a:p>
            <a:r>
              <a:rPr lang="en-US" dirty="0" smtClean="0"/>
              <a:t>The user has to login to the website (at least once ) so that we can store  user data and provide </a:t>
            </a:r>
            <a:r>
              <a:rPr lang="en-US" dirty="0" err="1" smtClean="0"/>
              <a:t>futher</a:t>
            </a:r>
            <a:r>
              <a:rPr lang="en-US" dirty="0" smtClean="0"/>
              <a:t> updates and instruction to the user in future.(</a:t>
            </a:r>
            <a:r>
              <a:rPr lang="en-US" dirty="0" smtClean="0"/>
              <a:t>NO </a:t>
            </a:r>
            <a:r>
              <a:rPr lang="en-US" dirty="0" smtClean="0"/>
              <a:t>unnecessary login )</a:t>
            </a:r>
          </a:p>
          <a:p>
            <a:endParaRPr lang="en-US" dirty="0" smtClean="0"/>
          </a:p>
          <a:p>
            <a:pPr>
              <a:buNone/>
            </a:pPr>
            <a:r>
              <a:rPr lang="en-US" dirty="0" smtClean="0"/>
              <a:t> </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228600" y="152400"/>
            <a:ext cx="8062912" cy="1470025"/>
          </a:xfrm>
        </p:spPr>
        <p:txBody>
          <a:bodyPr/>
          <a:lstStyle/>
          <a:p>
            <a:r>
              <a:rPr lang="en-US" dirty="0" smtClean="0"/>
              <a:t>Flow of website </a:t>
            </a:r>
            <a:endParaRPr lang="en-US" dirty="0"/>
          </a:p>
        </p:txBody>
      </p:sp>
      <p:sp>
        <p:nvSpPr>
          <p:cNvPr id="11" name="Subtitle 10"/>
          <p:cNvSpPr>
            <a:spLocks noGrp="1"/>
          </p:cNvSpPr>
          <p:nvPr>
            <p:ph type="subTitle" idx="1"/>
          </p:nvPr>
        </p:nvSpPr>
        <p:spPr>
          <a:xfrm>
            <a:off x="381000" y="1524000"/>
            <a:ext cx="7543800" cy="4114800"/>
          </a:xfrm>
        </p:spPr>
        <p:txBody>
          <a:bodyPr>
            <a:noAutofit/>
          </a:bodyPr>
          <a:lstStyle/>
          <a:p>
            <a:pPr algn="l"/>
            <a:r>
              <a:rPr lang="en-US" sz="1800" dirty="0" smtClean="0"/>
              <a:t> </a:t>
            </a:r>
            <a:r>
              <a:rPr lang="en-US" sz="1800" b="1" dirty="0" smtClean="0">
                <a:latin typeface="Open Sans" pitchFamily="34" charset="0"/>
                <a:ea typeface="Open Sans" pitchFamily="34" charset="0"/>
                <a:cs typeface="Open Sans" pitchFamily="34" charset="0"/>
              </a:rPr>
              <a:t>1) Once login user can check the AQI  of his area via the check AQI button on the website and also now he will get update for this area AQI via email like weather its improving or not etc.</a:t>
            </a:r>
          </a:p>
          <a:p>
            <a:pPr algn="l"/>
            <a:endParaRPr lang="en-US" sz="1800" b="1" dirty="0" smtClean="0">
              <a:latin typeface="Open Sans" pitchFamily="34" charset="0"/>
              <a:ea typeface="Open Sans" pitchFamily="34" charset="0"/>
              <a:cs typeface="Open Sans" pitchFamily="34" charset="0"/>
            </a:endParaRPr>
          </a:p>
          <a:p>
            <a:pPr algn="l"/>
            <a:r>
              <a:rPr lang="en-US" sz="1800" b="1" dirty="0" smtClean="0">
                <a:latin typeface="Open Sans" pitchFamily="34" charset="0"/>
                <a:ea typeface="Open Sans" pitchFamily="34" charset="0"/>
                <a:cs typeface="Open Sans" pitchFamily="34" charset="0"/>
              </a:rPr>
              <a:t>2) Once clicked on the check AQI will display the flags  with color- red ,green ,yellow one the map depending on the pollution scale .</a:t>
            </a:r>
          </a:p>
          <a:p>
            <a:pPr algn="l"/>
            <a:endParaRPr lang="en-US" sz="1800" b="1" dirty="0" smtClean="0">
              <a:latin typeface="Open Sans" pitchFamily="34" charset="0"/>
              <a:ea typeface="Open Sans" pitchFamily="34" charset="0"/>
              <a:cs typeface="Open Sans" pitchFamily="34" charset="0"/>
            </a:endParaRPr>
          </a:p>
          <a:p>
            <a:pPr marL="514350" indent="-514350" algn="l"/>
            <a:r>
              <a:rPr lang="en-US" sz="1800" b="1" dirty="0" smtClean="0">
                <a:latin typeface="Open Sans" pitchFamily="34" charset="0"/>
                <a:ea typeface="Open Sans" pitchFamily="34" charset="0"/>
                <a:cs typeface="Open Sans" pitchFamily="34" charset="0"/>
              </a:rPr>
              <a:t>3 ) Area will be judged by the flags color red for very bad , yellow for moderate ,green for  good .</a:t>
            </a:r>
          </a:p>
          <a:p>
            <a:pPr marL="514350" indent="-514350" algn="l"/>
            <a:r>
              <a:rPr lang="en-US" sz="1800" b="1" dirty="0" smtClean="0">
                <a:latin typeface="Open Sans" pitchFamily="34" charset="0"/>
                <a:ea typeface="Open Sans" pitchFamily="34" charset="0"/>
                <a:cs typeface="Open Sans" pitchFamily="34" charset="0"/>
              </a:rPr>
              <a:t>4) We will assign  work like planting the tree locally , using public transport , suggesting people to  run complains to  make people understand the purpose of  doing this.</a:t>
            </a:r>
          </a:p>
          <a:p>
            <a:pPr marL="514350" indent="-514350" algn="l"/>
            <a:endParaRPr lang="en-US" sz="1800" b="1" dirty="0" smtClean="0">
              <a:latin typeface="Open Sans" pitchFamily="34" charset="0"/>
              <a:ea typeface="Open Sans" pitchFamily="34" charset="0"/>
              <a:cs typeface="Open Sans" pitchFamily="34" charset="0"/>
            </a:endParaRPr>
          </a:p>
          <a:p>
            <a:pPr marL="514350" indent="-514350" algn="l"/>
            <a:r>
              <a:rPr lang="en-US" sz="1800" b="1" dirty="0" smtClean="0">
                <a:latin typeface="Open Sans" pitchFamily="34" charset="0"/>
                <a:ea typeface="Open Sans" pitchFamily="34" charset="0"/>
                <a:cs typeface="Open Sans" pitchFamily="34" charset="0"/>
              </a:rPr>
              <a:t>5) User has to send the picture of work done by them, user will get point for that which can be user to redeem the rewards and cash .</a:t>
            </a:r>
          </a:p>
          <a:p>
            <a:pPr marL="514350" indent="-514350" algn="l"/>
            <a:r>
              <a:rPr lang="en-US" sz="1800" b="1" dirty="0" smtClean="0">
                <a:latin typeface="Open Sans" pitchFamily="34" charset="0"/>
                <a:ea typeface="Open Sans" pitchFamily="34" charset="0"/>
                <a:cs typeface="Open Sans" pitchFamily="34" charset="0"/>
              </a:rPr>
              <a:t>( proving them the rewards will be done via block chain )</a:t>
            </a:r>
          </a:p>
          <a:p>
            <a:pPr marL="514350" indent="-514350" algn="l"/>
            <a:endParaRPr lang="en-US" sz="1800" b="1" dirty="0" smtClean="0">
              <a:latin typeface="Open Sans" pitchFamily="34" charset="0"/>
              <a:ea typeface="Open Sans" pitchFamily="34" charset="0"/>
              <a:cs typeface="Open Sans" pitchFamily="34" charset="0"/>
            </a:endParaRPr>
          </a:p>
          <a:p>
            <a:pPr algn="l"/>
            <a:endParaRPr lang="en-US" sz="1800" b="1" dirty="0" smtClean="0">
              <a:latin typeface="Open Sans" pitchFamily="34" charset="0"/>
              <a:ea typeface="Open Sans" pitchFamily="34" charset="0"/>
              <a:cs typeface="Open Sans" pitchFamily="34" charset="0"/>
            </a:endParaRPr>
          </a:p>
          <a:p>
            <a:pPr algn="l"/>
            <a:endParaRPr lang="en-US" sz="1800" dirty="0" smtClean="0"/>
          </a:p>
          <a:p>
            <a:pPr algn="l"/>
            <a:endParaRPr lang="en-US" sz="1800" dirty="0" smtClean="0"/>
          </a:p>
          <a:p>
            <a:pPr algn="l"/>
            <a:endParaRPr lang="en-US" sz="1800" dirty="0" smtClean="0"/>
          </a:p>
          <a:p>
            <a:pPr algn="l"/>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914400"/>
            <a:ext cx="8975534" cy="4247317"/>
          </a:xfrm>
          <a:prstGeom prst="rect">
            <a:avLst/>
          </a:prstGeom>
          <a:noFill/>
        </p:spPr>
        <p:txBody>
          <a:bodyPr wrap="none" rtlCol="0">
            <a:spAutoFit/>
          </a:bodyPr>
          <a:lstStyle/>
          <a:p>
            <a:r>
              <a:rPr lang="en-US" dirty="0" smtClean="0"/>
              <a:t>We will verify the database of AQI of previous month to the current month </a:t>
            </a:r>
          </a:p>
          <a:p>
            <a:r>
              <a:rPr lang="en-US" dirty="0" smtClean="0"/>
              <a:t>In order to offer the reward to the user if there is an improvement in the </a:t>
            </a:r>
          </a:p>
          <a:p>
            <a:r>
              <a:rPr lang="en-US" dirty="0" smtClean="0"/>
              <a:t> pollution level in the area </a:t>
            </a:r>
          </a:p>
          <a:p>
            <a:endParaRPr lang="en-US" dirty="0" smtClean="0"/>
          </a:p>
          <a:p>
            <a:r>
              <a:rPr lang="en-US" dirty="0" smtClean="0"/>
              <a:t>A special report will be generated and send to the MLA Of the particular area </a:t>
            </a:r>
          </a:p>
          <a:p>
            <a:r>
              <a:rPr lang="en-US" dirty="0" smtClean="0"/>
              <a:t>it will consist the email id of the active user performing  For the sake of</a:t>
            </a:r>
          </a:p>
          <a:p>
            <a:r>
              <a:rPr lang="en-US" dirty="0" smtClean="0"/>
              <a:t> improving the health and environment .</a:t>
            </a:r>
          </a:p>
          <a:p>
            <a:endParaRPr lang="en-US" dirty="0" smtClean="0"/>
          </a:p>
          <a:p>
            <a:r>
              <a:rPr lang="en-US" dirty="0" smtClean="0"/>
              <a:t>The rewards and cash funded by the government will be handed over to the </a:t>
            </a:r>
          </a:p>
          <a:p>
            <a:r>
              <a:rPr lang="en-US" dirty="0" smtClean="0"/>
              <a:t>MLA and further  he will  award the people doing this great job ,they may get </a:t>
            </a:r>
          </a:p>
          <a:p>
            <a:r>
              <a:rPr lang="en-US" dirty="0" smtClean="0"/>
              <a:t>A chance to meet </a:t>
            </a:r>
            <a:r>
              <a:rPr lang="en-US" dirty="0" smtClean="0"/>
              <a:t>our honorable prime minister Shree Narendra  Modi</a:t>
            </a:r>
            <a:r>
              <a:rPr lang="en-US" dirty="0" smtClean="0"/>
              <a:t> </a:t>
            </a:r>
          </a:p>
          <a:p>
            <a:r>
              <a:rPr lang="en-US" dirty="0" smtClean="0"/>
              <a:t>Receive the reward by him </a:t>
            </a:r>
            <a:r>
              <a:rPr lang="en-US" dirty="0" smtClean="0"/>
              <a:t>.</a:t>
            </a:r>
            <a:endParaRPr lang="en-US" dirty="0" smtClean="0"/>
          </a:p>
          <a:p>
            <a:endParaRPr lang="en-US" dirty="0" smtClean="0"/>
          </a:p>
          <a:p>
            <a:endParaRPr lang="en-US" dirty="0" smtClean="0"/>
          </a:p>
          <a:p>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127</TotalTime>
  <Words>561</Words>
  <Application>Microsoft Office PowerPoint</Application>
  <PresentationFormat>On-screen Show (4:3)</PresentationFormat>
  <Paragraphs>37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Verve</vt:lpstr>
      <vt:lpstr>Theme : Environment</vt:lpstr>
      <vt:lpstr>             Our Purpose </vt:lpstr>
      <vt:lpstr>How will it actually  work ?</vt:lpstr>
      <vt:lpstr>Flow of website </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 Environment</dc:title>
  <dc:creator>swaraj</dc:creator>
  <cp:lastModifiedBy>swaraj</cp:lastModifiedBy>
  <cp:revision>14</cp:revision>
  <dcterms:created xsi:type="dcterms:W3CDTF">2006-08-16T00:00:00Z</dcterms:created>
  <dcterms:modified xsi:type="dcterms:W3CDTF">2019-10-12T19:50:20Z</dcterms:modified>
</cp:coreProperties>
</file>