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5" r:id="rId8"/>
    <p:sldId id="266" r:id="rId9"/>
    <p:sldId id="264" r:id="rId10"/>
    <p:sldId id="262" r:id="rId11"/>
    <p:sldId id="261" r:id="rId12"/>
    <p:sldId id="263" r:id="rId13"/>
    <p:sldId id="268" r:id="rId14"/>
    <p:sldId id="269" r:id="rId15"/>
    <p:sldId id="27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D5F8-1946-4DB0-BCC8-7FF643F99E3E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3613-8A7B-42A0-BD4F-E27E7D1E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TEXT EDITOR 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733800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          </a:t>
            </a:r>
            <a:r>
              <a:rPr lang="en-US" b="1" dirty="0"/>
              <a:t>-PYTHON FUNDAMENTALS</a:t>
            </a:r>
          </a:p>
          <a:p>
            <a:r>
              <a:rPr lang="en-US" b="1" dirty="0"/>
              <a:t>                         	ASHISH KUMAR SINGH</a:t>
            </a:r>
          </a:p>
          <a:p>
            <a:r>
              <a:rPr lang="en-US" b="1" dirty="0"/>
              <a:t>                                       SG15313</a:t>
            </a:r>
          </a:p>
          <a:p>
            <a:r>
              <a:rPr lang="en-US" b="1" dirty="0"/>
              <a:t>                                         CSE(7</a:t>
            </a:r>
            <a:r>
              <a:rPr lang="en-US" b="1" baseline="30000" dirty="0"/>
              <a:t>th</a:t>
            </a:r>
            <a:r>
              <a:rPr lang="en-US" b="1" dirty="0"/>
              <a:t> SEM)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First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B7CA4-43E7-4FF8-8C89-FFC756CA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3008313" cy="1162050"/>
          </a:xfrm>
        </p:spPr>
        <p:txBody>
          <a:bodyPr>
            <a:normAutofit/>
          </a:bodyPr>
          <a:lstStyle/>
          <a:p>
            <a:r>
              <a:rPr lang="en-US" sz="3200" dirty="0"/>
              <a:t>Main window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1" y="4038600"/>
            <a:ext cx="4940967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includes all the above mentioned modules like icons for cut copy paste save or opening a new file.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u="sng" dirty="0"/>
              <a:t>Logo</a:t>
            </a:r>
          </a:p>
          <a:p>
            <a:endParaRPr lang="en-US" sz="2000" b="1" dirty="0"/>
          </a:p>
        </p:txBody>
      </p:sp>
      <p:pic>
        <p:nvPicPr>
          <p:cNvPr id="5" name="Picture 4" descr="g.ico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4191000"/>
            <a:ext cx="952500" cy="952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1143000" y="4419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60" y="533400"/>
            <a:ext cx="5541230" cy="3116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Various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Font color and background color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95345"/>
            <a:ext cx="3124200" cy="2407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81600" y="152400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Line and column number</a:t>
            </a:r>
          </a:p>
        </p:txBody>
      </p:sp>
      <p:pic>
        <p:nvPicPr>
          <p:cNvPr id="8" name="Picture 7" descr="sc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505200"/>
            <a:ext cx="3476191" cy="15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Various Functionality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Menu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Find 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7013"/>
            <a:ext cx="3733800" cy="228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3160"/>
            <a:ext cx="2381393" cy="1929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114800"/>
            <a:ext cx="2334402" cy="2000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Various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Open Menu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Save Menu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3429000" cy="304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14600"/>
            <a:ext cx="3657600" cy="304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Features of ASHISH’S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Create A New Text Document.</a:t>
            </a:r>
          </a:p>
          <a:p>
            <a:pPr lvl="0"/>
            <a:r>
              <a:rPr lang="en-US" dirty="0"/>
              <a:t>Open A Text Document File.</a:t>
            </a:r>
          </a:p>
          <a:p>
            <a:pPr lvl="0"/>
            <a:r>
              <a:rPr lang="en-US" dirty="0"/>
              <a:t>Edit A Text Document file.</a:t>
            </a:r>
          </a:p>
          <a:p>
            <a:pPr lvl="0"/>
            <a:r>
              <a:rPr lang="en-US" dirty="0"/>
              <a:t>View All Text Document.</a:t>
            </a:r>
          </a:p>
          <a:p>
            <a:pPr lvl="0"/>
            <a:r>
              <a:rPr lang="en-US" dirty="0"/>
              <a:t>Find and replace.</a:t>
            </a:r>
          </a:p>
          <a:p>
            <a:pPr lvl="0"/>
            <a:r>
              <a:rPr lang="en-US" dirty="0"/>
              <a:t>Cut, copy, and paste.</a:t>
            </a:r>
          </a:p>
          <a:p>
            <a:pPr lvl="0"/>
            <a:r>
              <a:rPr lang="en-US" dirty="0"/>
              <a:t>Text formatting.</a:t>
            </a:r>
          </a:p>
          <a:p>
            <a:pPr lvl="0"/>
            <a:r>
              <a:rPr lang="en-US" dirty="0"/>
              <a:t>Undo and redo and many more.</a:t>
            </a:r>
          </a:p>
          <a:p>
            <a:pPr lvl="0"/>
            <a:r>
              <a:rPr lang="en-US" dirty="0"/>
              <a:t>Font coloring</a:t>
            </a:r>
          </a:p>
          <a:p>
            <a:pPr lvl="0"/>
            <a:r>
              <a:rPr lang="en-US" dirty="0"/>
              <a:t>Background coloring</a:t>
            </a:r>
          </a:p>
          <a:p>
            <a:pPr lvl="0"/>
            <a:r>
              <a:rPr lang="en-US" dirty="0"/>
              <a:t>Line numbering column numbering</a:t>
            </a:r>
          </a:p>
          <a:p>
            <a:pPr lvl="0"/>
            <a:r>
              <a:rPr lang="en-US" dirty="0"/>
              <a:t>Including shortcuts for various icons with their symbols.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My project (</a:t>
            </a:r>
            <a:r>
              <a:rPr lang="en-US" b="1" i="1" u="sng" dirty="0"/>
              <a:t>ASHISH’S TEXT</a:t>
            </a:r>
            <a:r>
              <a:rPr lang="en-US" b="1" dirty="0"/>
              <a:t>):</a:t>
            </a:r>
            <a:r>
              <a:rPr lang="en-US" dirty="0"/>
              <a:t> In this project we can create a new text document by editing.IN this project we can also create a new text document . in this project we can also view a already presence text document </a:t>
            </a:r>
            <a:r>
              <a:rPr lang="en-US" b="1" dirty="0"/>
              <a:t>. </a:t>
            </a:r>
            <a:r>
              <a:rPr lang="en-US" dirty="0"/>
              <a:t>Plain text exclusively consists of character representation. Each character is represented by a fixed-length sequence of one, two, or four bytes, or as a variable-length sequence of one to four bytes, in accordance to specific character encoding conventions.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      We can extend its functionalities by adding more features into it like:</a:t>
            </a:r>
          </a:p>
          <a:p>
            <a:pPr lvl="0"/>
            <a:r>
              <a:rPr lang="en-US" dirty="0"/>
              <a:t>we can implement idea like if user write wrong word then it auto corrects</a:t>
            </a:r>
          </a:p>
          <a:p>
            <a:pPr lvl="0"/>
            <a:r>
              <a:rPr lang="en-US" dirty="0"/>
              <a:t>we can Check info about the latest version update of Text editor.</a:t>
            </a:r>
          </a:p>
          <a:p>
            <a:pPr lvl="0"/>
            <a:r>
              <a:rPr lang="en-US" dirty="0"/>
              <a:t>We can add keywords for whatever extension the user is working on.</a:t>
            </a:r>
          </a:p>
          <a:p>
            <a:pPr lvl="0"/>
            <a:r>
              <a:rPr lang="en-US" dirty="0"/>
              <a:t>Language selection </a:t>
            </a:r>
          </a:p>
          <a:p>
            <a:r>
              <a:rPr lang="en-US" dirty="0"/>
              <a:t>Browser running and running with CMD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and its 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and easy to learn</a:t>
            </a:r>
          </a:p>
          <a:p>
            <a:r>
              <a:rPr lang="en-US" dirty="0"/>
              <a:t>Free and open source.</a:t>
            </a:r>
          </a:p>
          <a:p>
            <a:r>
              <a:rPr lang="en-US" dirty="0"/>
              <a:t>General Purpose and high level programming language.</a:t>
            </a:r>
          </a:p>
          <a:p>
            <a:r>
              <a:rPr lang="en-US" dirty="0"/>
              <a:t>Platform independent.</a:t>
            </a:r>
          </a:p>
          <a:p>
            <a:r>
              <a:rPr lang="en-US" dirty="0"/>
              <a:t>Case Sensitive.</a:t>
            </a:r>
          </a:p>
          <a:p>
            <a:r>
              <a:rPr lang="en-US" dirty="0"/>
              <a:t>Interpreted Language.</a:t>
            </a:r>
          </a:p>
          <a:p>
            <a:r>
              <a:rPr lang="en-US" dirty="0"/>
              <a:t>Dynamically typed.</a:t>
            </a:r>
          </a:p>
          <a:p>
            <a:r>
              <a:rPr lang="en-US" dirty="0"/>
              <a:t>Rich Library.</a:t>
            </a:r>
          </a:p>
          <a:p>
            <a:r>
              <a:rPr lang="en-US" dirty="0"/>
              <a:t>We can write concise code using python.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is an application like notepad to write documents and other files . The text editor is made using python using  </a:t>
            </a:r>
            <a:r>
              <a:rPr lang="en-US" dirty="0" err="1"/>
              <a:t>Tkinter</a:t>
            </a:r>
            <a:r>
              <a:rPr lang="en-US" dirty="0"/>
              <a:t> GUI interface.</a:t>
            </a:r>
          </a:p>
          <a:p>
            <a:endParaRPr lang="en-US" b="0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Tkinter</a:t>
            </a:r>
            <a:r>
              <a:rPr lang="en-US" dirty="0"/>
              <a:t> interface for Text editor</a:t>
            </a:r>
          </a:p>
          <a:p>
            <a:pPr fontAlgn="base"/>
            <a:r>
              <a:rPr lang="en-US" dirty="0"/>
              <a:t>Basic text editor tasks like </a:t>
            </a:r>
            <a:r>
              <a:rPr lang="en-US" dirty="0" err="1"/>
              <a:t>cursor,line</a:t>
            </a:r>
            <a:r>
              <a:rPr lang="en-US" dirty="0"/>
              <a:t> number</a:t>
            </a:r>
          </a:p>
          <a:p>
            <a:pPr fontAlgn="base"/>
            <a:r>
              <a:rPr lang="en-US" dirty="0"/>
              <a:t>File handling to manage the text files</a:t>
            </a:r>
          </a:p>
          <a:p>
            <a:pPr fontAlgn="base"/>
            <a:r>
              <a:rPr lang="en-US" dirty="0"/>
              <a:t>Different icons for </a:t>
            </a:r>
            <a:r>
              <a:rPr lang="en-US" dirty="0" err="1"/>
              <a:t>cut,copy,info,find_text,new</a:t>
            </a:r>
            <a:r>
              <a:rPr lang="en-US" dirty="0"/>
              <a:t> </a:t>
            </a:r>
            <a:r>
              <a:rPr lang="en-US" dirty="0" err="1"/>
              <a:t>file,open</a:t>
            </a:r>
            <a:r>
              <a:rPr lang="en-US" dirty="0"/>
              <a:t> file</a:t>
            </a:r>
          </a:p>
          <a:p>
            <a:pPr fontAlgn="base"/>
            <a:r>
              <a:rPr lang="en-US" dirty="0"/>
              <a:t>Line numbers  and column number display at the bottom.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457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                         </a:t>
            </a:r>
            <a:r>
              <a:rPr lang="en-US" sz="3600" b="1" dirty="0"/>
              <a:t>Objectives:</a:t>
            </a:r>
            <a:endParaRPr lang="en-US" sz="3600" b="0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Text editor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application is built using python library </a:t>
            </a:r>
            <a:r>
              <a:rPr lang="en-US" dirty="0" err="1"/>
              <a:t>Tkinter</a:t>
            </a:r>
            <a:r>
              <a:rPr lang="en-US" dirty="0"/>
              <a:t>.</a:t>
            </a:r>
            <a:endParaRPr lang="en-US" b="0" dirty="0"/>
          </a:p>
          <a:p>
            <a:r>
              <a:rPr lang="en-US" dirty="0" err="1"/>
              <a:t>Tkinter</a:t>
            </a:r>
            <a:r>
              <a:rPr lang="en-US" dirty="0"/>
              <a:t> is the standard GUI library for Python. Python when combined with </a:t>
            </a:r>
            <a:r>
              <a:rPr lang="en-US" dirty="0" err="1"/>
              <a:t>Tkinter</a:t>
            </a:r>
            <a:r>
              <a:rPr lang="en-US" dirty="0"/>
              <a:t> provides a fast and easy way to create GUI applications. </a:t>
            </a:r>
            <a:r>
              <a:rPr lang="en-US" dirty="0" err="1"/>
              <a:t>Tkinter</a:t>
            </a:r>
            <a:r>
              <a:rPr lang="en-US" dirty="0"/>
              <a:t> provides a powerful object-oriented interface to the </a:t>
            </a:r>
            <a:r>
              <a:rPr lang="en-US" dirty="0" err="1"/>
              <a:t>Tk</a:t>
            </a:r>
            <a:r>
              <a:rPr lang="en-US" dirty="0"/>
              <a:t> GUI toolkit.</a:t>
            </a:r>
            <a:endParaRPr lang="en-US" b="0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start making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Import the </a:t>
            </a:r>
            <a:r>
              <a:rPr lang="en-US" dirty="0" err="1"/>
              <a:t>Tkinter</a:t>
            </a:r>
            <a:r>
              <a:rPr lang="en-US" dirty="0"/>
              <a:t> module.</a:t>
            </a:r>
          </a:p>
          <a:p>
            <a:pPr fontAlgn="base"/>
            <a:r>
              <a:rPr lang="en-US" dirty="0"/>
              <a:t>Create the GUI application main window.</a:t>
            </a:r>
          </a:p>
          <a:p>
            <a:pPr fontAlgn="base"/>
            <a:r>
              <a:rPr lang="en-US" dirty="0"/>
              <a:t>Add one or more of the above-mentioned widgets to the GUI application.</a:t>
            </a:r>
          </a:p>
          <a:p>
            <a:pPr fontAlgn="base"/>
            <a:r>
              <a:rPr lang="en-US" dirty="0"/>
              <a:t>Enter the main event loop to take action against each event triggered by the user.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start making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File handling</a:t>
            </a:r>
          </a:p>
          <a:p>
            <a:pPr>
              <a:buNone/>
            </a:pPr>
            <a:r>
              <a:rPr lang="en-US" dirty="0"/>
              <a:t>   To open and save files , the project is using Python file handling system and its basic method . The text editor offers functionalities like open , close ,edit and create new files using Python.</a:t>
            </a:r>
            <a:endParaRPr lang="en-US" b="0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start making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GUI </a:t>
            </a:r>
          </a:p>
          <a:p>
            <a:r>
              <a:rPr lang="en-US" dirty="0"/>
              <a:t>The user interface is developed using </a:t>
            </a:r>
            <a:r>
              <a:rPr lang="en-US" dirty="0" err="1"/>
              <a:t>tkinter</a:t>
            </a:r>
            <a:r>
              <a:rPr lang="en-US" dirty="0"/>
              <a:t> components.</a:t>
            </a:r>
            <a:endParaRPr lang="en-US" b="0" dirty="0"/>
          </a:p>
          <a:p>
            <a:pPr fontAlgn="base"/>
            <a:r>
              <a:rPr lang="en-US" dirty="0"/>
              <a:t>Grid</a:t>
            </a:r>
          </a:p>
          <a:p>
            <a:pPr fontAlgn="base"/>
            <a:r>
              <a:rPr lang="en-US" dirty="0"/>
              <a:t>Toplevel</a:t>
            </a:r>
          </a:p>
          <a:p>
            <a:pPr fontAlgn="base"/>
            <a:r>
              <a:rPr lang="en-US" dirty="0"/>
              <a:t>Messagebox</a:t>
            </a:r>
          </a:p>
          <a:p>
            <a:pPr fontAlgn="base"/>
            <a:r>
              <a:rPr lang="en-US" dirty="0"/>
              <a:t>Mainloop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 create a text editor GUI:</a:t>
            </a:r>
            <a:br>
              <a:rPr lang="en-US" dirty="0"/>
            </a:br>
            <a:r>
              <a:rPr lang="en-US" dirty="0"/>
              <a:t>(Workflow)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Import module (</a:t>
            </a:r>
            <a:r>
              <a:rPr lang="en-US" dirty="0" err="1"/>
              <a:t>Tkinter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Create a new window </a:t>
            </a:r>
          </a:p>
          <a:p>
            <a:pPr lvl="0"/>
            <a:r>
              <a:rPr lang="en-US" dirty="0"/>
              <a:t>Add menu items</a:t>
            </a:r>
          </a:p>
          <a:p>
            <a:pPr lvl="0"/>
            <a:r>
              <a:rPr lang="en-US" dirty="0"/>
              <a:t>Adding functionality in menu items</a:t>
            </a:r>
          </a:p>
          <a:p>
            <a:pPr lvl="0"/>
            <a:r>
              <a:rPr lang="en-US" dirty="0"/>
              <a:t>Adding Icons and others functionality</a:t>
            </a:r>
          </a:p>
          <a:p>
            <a:pPr lvl="0"/>
            <a:r>
              <a:rPr lang="en-US" dirty="0"/>
              <a:t>Adding line numbers and scrolling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1167</TotalTime>
  <Words>589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TEXT EDITOR GUI</vt:lpstr>
      <vt:lpstr>Python and its Main Features</vt:lpstr>
      <vt:lpstr>Introduction</vt:lpstr>
      <vt:lpstr>  </vt:lpstr>
      <vt:lpstr>Components of Text editor GUI</vt:lpstr>
      <vt:lpstr>Steps to start making editor</vt:lpstr>
      <vt:lpstr>Steps to start making editor</vt:lpstr>
      <vt:lpstr>Steps to start making editor</vt:lpstr>
      <vt:lpstr>To create a text editor GUI: (Workflow)</vt:lpstr>
      <vt:lpstr>First Page</vt:lpstr>
      <vt:lpstr>Main window </vt:lpstr>
      <vt:lpstr>Various Functionality</vt:lpstr>
      <vt:lpstr>Various Functionality</vt:lpstr>
      <vt:lpstr>Various Functionality</vt:lpstr>
      <vt:lpstr>Some Features of ASHISH’S TEXT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 GUI</dc:title>
  <dc:creator>user</dc:creator>
  <cp:lastModifiedBy>Ashish singh</cp:lastModifiedBy>
  <cp:revision>7</cp:revision>
  <dcterms:created xsi:type="dcterms:W3CDTF">2018-10-06T13:58:08Z</dcterms:created>
  <dcterms:modified xsi:type="dcterms:W3CDTF">2018-11-13T11:14:48Z</dcterms:modified>
</cp:coreProperties>
</file>