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775B-2FA6-4087-978F-511A70CF4CD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2A92-D302-42D8-8502-3ED4350E74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endParaRPr lang="en-US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1752600"/>
            <a:ext cx="0" cy="2743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19400" y="4495800"/>
            <a:ext cx="289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06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22860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P2 (5,4)</a:t>
            </a:r>
          </a:p>
          <a:p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3505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P1 (1,1)</a:t>
            </a:r>
          </a:p>
          <a:p>
            <a:endParaRPr lang="en-US" b="1" dirty="0"/>
          </a:p>
        </p:txBody>
      </p:sp>
      <p:pic>
        <p:nvPicPr>
          <p:cNvPr id="15" name="Picture 8" descr="Image result for THINKING SMILEY"/>
          <p:cNvPicPr>
            <a:picLocks noChangeAspect="1" noChangeArrowheads="1"/>
          </p:cNvPicPr>
          <p:nvPr/>
        </p:nvPicPr>
        <p:blipFill>
          <a:blip r:embed="rId2" cstate="print"/>
          <a:srcRect r="23913"/>
          <a:stretch>
            <a:fillRect/>
          </a:stretch>
        </p:blipFill>
        <p:spPr bwMode="auto">
          <a:xfrm>
            <a:off x="6477000" y="4885517"/>
            <a:ext cx="2667000" cy="197248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838200" y="5486400"/>
            <a:ext cx="6247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What’s the Distance?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5575" y="-144463"/>
            <a:ext cx="8302625" cy="4640263"/>
            <a:chOff x="155575" y="-144463"/>
            <a:chExt cx="8302625" cy="464026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19400" y="1752600"/>
              <a:ext cx="0" cy="2743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19400" y="4495800"/>
              <a:ext cx="28956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00600" y="2590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2286000"/>
              <a:ext cx="9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P2 (5,4)</a:t>
              </a:r>
            </a:p>
            <a:p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0" y="3429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P1 (1,1)</a:t>
              </a:r>
            </a:p>
            <a:p>
              <a:endParaRPr lang="en-US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3505200" y="2590800"/>
              <a:ext cx="137160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" name="AutoShape 2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AutoShape 4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AutoShape 6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28600"/>
              <a:ext cx="769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Euclidean Distance</a:t>
              </a:r>
              <a:endPara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5575" y="-144463"/>
            <a:ext cx="8302625" cy="4640263"/>
            <a:chOff x="155575" y="-144463"/>
            <a:chExt cx="8302625" cy="464026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19400" y="1752600"/>
              <a:ext cx="0" cy="2743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19400" y="4495800"/>
              <a:ext cx="28956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00600" y="2590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2286000"/>
              <a:ext cx="9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P2 (5,4)</a:t>
              </a:r>
            </a:p>
            <a:p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0" y="3429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P1 (1,1)</a:t>
              </a:r>
            </a:p>
            <a:p>
              <a:endParaRPr lang="en-US" b="1" dirty="0"/>
            </a:p>
          </p:txBody>
        </p:sp>
        <p:sp>
          <p:nvSpPr>
            <p:cNvPr id="2050" name="AutoShape 2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AutoShape 4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AutoShape 6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28600"/>
              <a:ext cx="769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Manhattan Distance</a:t>
              </a:r>
              <a:endPara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505200" y="2667000"/>
              <a:ext cx="0" cy="12192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505200" y="2667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81000" y="-144463"/>
            <a:ext cx="8302625" cy="7002463"/>
            <a:chOff x="155575" y="-144463"/>
            <a:chExt cx="8302625" cy="700246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19400" y="1752600"/>
              <a:ext cx="0" cy="2743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19400" y="4495800"/>
              <a:ext cx="28956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00600" y="2590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2286000"/>
              <a:ext cx="9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P2 (5,4)</a:t>
              </a:r>
            </a:p>
            <a:p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0" y="3429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P1 (1,1)</a:t>
              </a:r>
            </a:p>
            <a:p>
              <a:endParaRPr lang="en-US" b="1" dirty="0"/>
            </a:p>
          </p:txBody>
        </p:sp>
        <p:sp>
          <p:nvSpPr>
            <p:cNvPr id="2050" name="AutoShape 2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AutoShape 4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AutoShape 6" descr="Image result for THINKING SMILEY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28600"/>
              <a:ext cx="769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Difference</a:t>
              </a:r>
              <a:endPara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505200" y="2667000"/>
              <a:ext cx="0" cy="12192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505200" y="2667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581400" y="2667000"/>
              <a:ext cx="129540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343400" y="3276600"/>
              <a:ext cx="16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43600" y="3124200"/>
              <a:ext cx="1975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Euclidean Distance</a:t>
              </a:r>
              <a:endParaRPr lang="en-US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676400" y="2133600"/>
              <a:ext cx="24384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676400" y="2133600"/>
              <a:ext cx="18288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7200" y="1752600"/>
              <a:ext cx="212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Manhattan Distance</a:t>
              </a:r>
              <a:endParaRPr lang="en-US" b="1" dirty="0"/>
            </a:p>
          </p:txBody>
        </p:sp>
        <p:pic>
          <p:nvPicPr>
            <p:cNvPr id="17410" name="Picture 2" descr="Image result for what is manhattan distance"/>
            <p:cNvPicPr>
              <a:picLocks noChangeAspect="1" noChangeArrowheads="1"/>
            </p:cNvPicPr>
            <p:nvPr/>
          </p:nvPicPr>
          <p:blipFill>
            <a:blip r:embed="rId2" cstate="print"/>
            <a:srcRect t="65849"/>
            <a:stretch>
              <a:fillRect/>
            </a:stretch>
          </p:blipFill>
          <p:spPr bwMode="auto">
            <a:xfrm>
              <a:off x="609600" y="5000624"/>
              <a:ext cx="7467600" cy="185737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KNN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</dc:title>
  <dc:creator>cp</dc:creator>
  <cp:lastModifiedBy>cp</cp:lastModifiedBy>
  <cp:revision>4</cp:revision>
  <dcterms:created xsi:type="dcterms:W3CDTF">2019-08-09T19:15:21Z</dcterms:created>
  <dcterms:modified xsi:type="dcterms:W3CDTF">2019-08-09T19:38:29Z</dcterms:modified>
</cp:coreProperties>
</file>