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7" r:id="rId2"/>
    <p:sldId id="287" r:id="rId3"/>
    <p:sldId id="335" r:id="rId4"/>
    <p:sldId id="334" r:id="rId5"/>
    <p:sldId id="333" r:id="rId6"/>
    <p:sldId id="332" r:id="rId7"/>
    <p:sldId id="314" r:id="rId8"/>
    <p:sldId id="316" r:id="rId9"/>
    <p:sldId id="317" r:id="rId10"/>
    <p:sldId id="336" r:id="rId11"/>
    <p:sldId id="337" r:id="rId12"/>
    <p:sldId id="318" r:id="rId13"/>
    <p:sldId id="319" r:id="rId14"/>
    <p:sldId id="321" r:id="rId15"/>
    <p:sldId id="320" r:id="rId16"/>
    <p:sldId id="323" r:id="rId17"/>
    <p:sldId id="322" r:id="rId18"/>
    <p:sldId id="340" r:id="rId19"/>
    <p:sldId id="341" r:id="rId20"/>
    <p:sldId id="342" r:id="rId21"/>
    <p:sldId id="324" r:id="rId22"/>
    <p:sldId id="325" r:id="rId23"/>
    <p:sldId id="338" r:id="rId24"/>
    <p:sldId id="339" r:id="rId25"/>
    <p:sldId id="326" r:id="rId26"/>
    <p:sldId id="327" r:id="rId27"/>
    <p:sldId id="328" r:id="rId28"/>
    <p:sldId id="329" r:id="rId29"/>
    <p:sldId id="330" r:id="rId30"/>
    <p:sldId id="331" r:id="rId31"/>
    <p:sldId id="343" r:id="rId32"/>
    <p:sldId id="344" r:id="rId33"/>
    <p:sldId id="345" r:id="rId34"/>
    <p:sldId id="346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7C78743A-9BC1-4783-C721-8CA18B761CE0}"/>
    <pc:docChg chg="modSld">
      <pc:chgData name="Suraj Chopade" userId="S::suraj.chopade@bostoninstituteofanalytics.org::dcc44ee8-6a65-4538-a5e1-c87e14ca7a61" providerId="AD" clId="Web-{7C78743A-9BC1-4783-C721-8CA18B761CE0}" dt="2023-11-23T05:33:49.210" v="9" actId="1076"/>
      <pc:docMkLst>
        <pc:docMk/>
      </pc:docMkLst>
      <pc:sldChg chg="modSp">
        <pc:chgData name="Suraj Chopade" userId="S::suraj.chopade@bostoninstituteofanalytics.org::dcc44ee8-6a65-4538-a5e1-c87e14ca7a61" providerId="AD" clId="Web-{7C78743A-9BC1-4783-C721-8CA18B761CE0}" dt="2023-11-23T05:31:37.707" v="8" actId="1076"/>
        <pc:sldMkLst>
          <pc:docMk/>
          <pc:sldMk cId="1071730090" sldId="333"/>
        </pc:sldMkLst>
        <pc:spChg chg="mod">
          <ac:chgData name="Suraj Chopade" userId="S::suraj.chopade@bostoninstituteofanalytics.org::dcc44ee8-6a65-4538-a5e1-c87e14ca7a61" providerId="AD" clId="Web-{7C78743A-9BC1-4783-C721-8CA18B761CE0}" dt="2023-11-23T05:31:37.707" v="8" actId="1076"/>
          <ac:spMkLst>
            <pc:docMk/>
            <pc:sldMk cId="1071730090" sldId="333"/>
            <ac:spMk id="2" creationId="{F7761F45-99CF-5094-8BAE-64DDA34139B5}"/>
          </ac:spMkLst>
        </pc:spChg>
      </pc:sldChg>
      <pc:sldChg chg="modSp">
        <pc:chgData name="Suraj Chopade" userId="S::suraj.chopade@bostoninstituteofanalytics.org::dcc44ee8-6a65-4538-a5e1-c87e14ca7a61" providerId="AD" clId="Web-{7C78743A-9BC1-4783-C721-8CA18B761CE0}" dt="2023-11-23T05:33:49.210" v="9" actId="1076"/>
        <pc:sldMkLst>
          <pc:docMk/>
          <pc:sldMk cId="3921227113" sldId="343"/>
        </pc:sldMkLst>
        <pc:spChg chg="mod">
          <ac:chgData name="Suraj Chopade" userId="S::suraj.chopade@bostoninstituteofanalytics.org::dcc44ee8-6a65-4538-a5e1-c87e14ca7a61" providerId="AD" clId="Web-{7C78743A-9BC1-4783-C721-8CA18B761CE0}" dt="2023-11-23T05:33:49.210" v="9" actId="1076"/>
          <ac:spMkLst>
            <pc:docMk/>
            <pc:sldMk cId="3921227113" sldId="343"/>
            <ac:spMk id="3" creationId="{39A0719D-FF26-C8B0-15D7-26754E0CE008}"/>
          </ac:spMkLst>
        </pc:spChg>
      </pc:sldChg>
    </pc:docChg>
  </pc:docChgLst>
  <pc:docChgLst>
    <pc:chgData name="ashish gupta" userId="e747ba26fc597cc1" providerId="LiveId" clId="{0C925824-741D-4DD1-A218-7C1C2DDF4ADC}"/>
    <pc:docChg chg="modSld">
      <pc:chgData name="ashish gupta" userId="e747ba26fc597cc1" providerId="LiveId" clId="{0C925824-741D-4DD1-A218-7C1C2DDF4ADC}" dt="2024-07-07T07:37:02.598" v="2" actId="1035"/>
      <pc:docMkLst>
        <pc:docMk/>
      </pc:docMkLst>
      <pc:sldChg chg="modSp mod">
        <pc:chgData name="ashish gupta" userId="e747ba26fc597cc1" providerId="LiveId" clId="{0C925824-741D-4DD1-A218-7C1C2DDF4ADC}" dt="2024-07-07T07:37:02.598" v="2" actId="1035"/>
        <pc:sldMkLst>
          <pc:docMk/>
          <pc:sldMk cId="1726830" sldId="314"/>
        </pc:sldMkLst>
        <pc:spChg chg="mod">
          <ac:chgData name="ashish gupta" userId="e747ba26fc597cc1" providerId="LiveId" clId="{0C925824-741D-4DD1-A218-7C1C2DDF4ADC}" dt="2024-07-07T07:37:02.598" v="2" actId="1035"/>
          <ac:spMkLst>
            <pc:docMk/>
            <pc:sldMk cId="1726830" sldId="314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2BD6389-6410-7E16-AC95-8071DCB2847C}"/>
    <pc:docChg chg="modSld">
      <pc:chgData name="Suraj Chopade" userId="S::suraj.chopade@bostoninstituteofanalytics.org::dcc44ee8-6a65-4538-a5e1-c87e14ca7a61" providerId="AD" clId="Web-{62BD6389-6410-7E16-AC95-8071DCB2847C}" dt="2023-11-24T12:41:38.025" v="24" actId="1076"/>
      <pc:docMkLst>
        <pc:docMk/>
      </pc:docMkLst>
      <pc:sldChg chg="modNotes">
        <pc:chgData name="Suraj Chopade" userId="S::suraj.chopade@bostoninstituteofanalytics.org::dcc44ee8-6a65-4538-a5e1-c87e14ca7a61" providerId="AD" clId="Web-{62BD6389-6410-7E16-AC95-8071DCB2847C}" dt="2023-11-24T12:00:37.424" v="22"/>
        <pc:sldMkLst>
          <pc:docMk/>
          <pc:sldMk cId="2616364531" sldId="331"/>
        </pc:sldMkLst>
      </pc:sldChg>
      <pc:sldChg chg="modSp">
        <pc:chgData name="Suraj Chopade" userId="S::suraj.chopade@bostoninstituteofanalytics.org::dcc44ee8-6a65-4538-a5e1-c87e14ca7a61" providerId="AD" clId="Web-{62BD6389-6410-7E16-AC95-8071DCB2847C}" dt="2023-11-24T11:25:51.413" v="19" actId="20577"/>
        <pc:sldMkLst>
          <pc:docMk/>
          <pc:sldMk cId="4289873989" sldId="341"/>
        </pc:sldMkLst>
        <pc:spChg chg="mod">
          <ac:chgData name="Suraj Chopade" userId="S::suraj.chopade@bostoninstituteofanalytics.org::dcc44ee8-6a65-4538-a5e1-c87e14ca7a61" providerId="AD" clId="Web-{62BD6389-6410-7E16-AC95-8071DCB2847C}" dt="2023-11-24T11:25:51.413" v="19" actId="20577"/>
          <ac:spMkLst>
            <pc:docMk/>
            <pc:sldMk cId="4289873989" sldId="341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62BD6389-6410-7E16-AC95-8071DCB2847C}" dt="2023-11-24T12:41:38.025" v="24" actId="1076"/>
        <pc:sldMkLst>
          <pc:docMk/>
          <pc:sldMk cId="2798449457" sldId="346"/>
        </pc:sldMkLst>
        <pc:spChg chg="mod">
          <ac:chgData name="Suraj Chopade" userId="S::suraj.chopade@bostoninstituteofanalytics.org::dcc44ee8-6a65-4538-a5e1-c87e14ca7a61" providerId="AD" clId="Web-{62BD6389-6410-7E16-AC95-8071DCB2847C}" dt="2023-11-24T12:41:38.025" v="24" actId="1076"/>
          <ac:spMkLst>
            <pc:docMk/>
            <pc:sldMk cId="2798449457" sldId="346"/>
            <ac:spMk id="4" creationId="{A023B9AF-FE30-C90E-86F2-C19CFAA398E0}"/>
          </ac:spMkLst>
        </pc:spChg>
      </pc:sldChg>
    </pc:docChg>
  </pc:docChgLst>
  <pc:docChgLst>
    <pc:chgData name="Suraj Chopade" userId="S::suraj.chopade@bostoninstituteofanalytics.org::dcc44ee8-6a65-4538-a5e1-c87e14ca7a61" providerId="AD" clId="Web-{27E57847-AD6F-1AF2-FEB8-D32290097C1C}"/>
    <pc:docChg chg="modSld">
      <pc:chgData name="Suraj Chopade" userId="S::suraj.chopade@bostoninstituteofanalytics.org::dcc44ee8-6a65-4538-a5e1-c87e14ca7a61" providerId="AD" clId="Web-{27E57847-AD6F-1AF2-FEB8-D32290097C1C}" dt="2023-10-13T05:35:49.512" v="20"/>
      <pc:docMkLst>
        <pc:docMk/>
      </pc:docMkLst>
      <pc:sldChg chg="delSp">
        <pc:chgData name="Suraj Chopade" userId="S::suraj.chopade@bostoninstituteofanalytics.org::dcc44ee8-6a65-4538-a5e1-c87e14ca7a61" providerId="AD" clId="Web-{27E57847-AD6F-1AF2-FEB8-D32290097C1C}" dt="2023-10-13T05:35:49.512" v="20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49.512" v="20"/>
          <ac:picMkLst>
            <pc:docMk/>
            <pc:sldMk cId="2503897231" sldId="28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4:51.808" v="0"/>
        <pc:sldMkLst>
          <pc:docMk/>
          <pc:sldMk cId="4235558439" sldId="287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4:51.808" v="0"/>
          <ac:picMkLst>
            <pc:docMk/>
            <pc:sldMk cId="4235558439" sldId="2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4:54.792" v="1"/>
        <pc:sldMkLst>
          <pc:docMk/>
          <pc:sldMk cId="1726830" sldId="314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4:54.792" v="1"/>
          <ac:picMkLst>
            <pc:docMk/>
            <pc:sldMk cId="1726830" sldId="31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4:57.245" v="2"/>
        <pc:sldMkLst>
          <pc:docMk/>
          <pc:sldMk cId="4253125332" sldId="316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4:57.245" v="2"/>
          <ac:picMkLst>
            <pc:docMk/>
            <pc:sldMk cId="4253125332" sldId="31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4:59.308" v="3"/>
        <pc:sldMkLst>
          <pc:docMk/>
          <pc:sldMk cId="967694063" sldId="317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4:59.308" v="3"/>
          <ac:picMkLst>
            <pc:docMk/>
            <pc:sldMk cId="967694063" sldId="31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01.636" v="4"/>
        <pc:sldMkLst>
          <pc:docMk/>
          <pc:sldMk cId="2858172243" sldId="318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01.636" v="4"/>
          <ac:picMkLst>
            <pc:docMk/>
            <pc:sldMk cId="2858172243" sldId="31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03.839" v="5"/>
        <pc:sldMkLst>
          <pc:docMk/>
          <pc:sldMk cId="1086611777" sldId="319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03.839" v="5"/>
          <ac:picMkLst>
            <pc:docMk/>
            <pc:sldMk cId="1086611777" sldId="31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08.574" v="7"/>
        <pc:sldMkLst>
          <pc:docMk/>
          <pc:sldMk cId="208127554" sldId="320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08.574" v="7"/>
          <ac:picMkLst>
            <pc:docMk/>
            <pc:sldMk cId="208127554" sldId="32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05.949" v="6"/>
        <pc:sldMkLst>
          <pc:docMk/>
          <pc:sldMk cId="3116295978" sldId="321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05.949" v="6"/>
          <ac:picMkLst>
            <pc:docMk/>
            <pc:sldMk cId="3116295978" sldId="32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16.324" v="9"/>
        <pc:sldMkLst>
          <pc:docMk/>
          <pc:sldMk cId="411975476" sldId="322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16.324" v="9"/>
          <ac:picMkLst>
            <pc:docMk/>
            <pc:sldMk cId="411975476" sldId="32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11.433" v="8"/>
        <pc:sldMkLst>
          <pc:docMk/>
          <pc:sldMk cId="2153551464" sldId="323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11.433" v="8"/>
          <ac:picMkLst>
            <pc:docMk/>
            <pc:sldMk cId="2153551464" sldId="32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19.027" v="10"/>
        <pc:sldMkLst>
          <pc:docMk/>
          <pc:sldMk cId="2780599228" sldId="324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19.027" v="10"/>
          <ac:picMkLst>
            <pc:docMk/>
            <pc:sldMk cId="2780599228" sldId="32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21.652" v="11"/>
        <pc:sldMkLst>
          <pc:docMk/>
          <pc:sldMk cId="758459919" sldId="325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21.652" v="11"/>
          <ac:picMkLst>
            <pc:docMk/>
            <pc:sldMk cId="758459919" sldId="32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27.355" v="12"/>
        <pc:sldMkLst>
          <pc:docMk/>
          <pc:sldMk cId="2031657424" sldId="326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27.355" v="12"/>
          <ac:picMkLst>
            <pc:docMk/>
            <pc:sldMk cId="2031657424" sldId="32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29.262" v="13"/>
        <pc:sldMkLst>
          <pc:docMk/>
          <pc:sldMk cId="2575138734" sldId="327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29.262" v="13"/>
          <ac:picMkLst>
            <pc:docMk/>
            <pc:sldMk cId="2575138734" sldId="32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34.106" v="14"/>
        <pc:sldMkLst>
          <pc:docMk/>
          <pc:sldMk cId="3882529628" sldId="328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34.106" v="14"/>
          <ac:picMkLst>
            <pc:docMk/>
            <pc:sldMk cId="3882529628" sldId="32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27E57847-AD6F-1AF2-FEB8-D32290097C1C}" dt="2023-10-13T05:35:36.949" v="15"/>
        <pc:sldMkLst>
          <pc:docMk/>
          <pc:sldMk cId="105209506" sldId="329"/>
        </pc:sldMkLst>
        <pc:picChg chg="del">
          <ac:chgData name="Suraj Chopade" userId="S::suraj.chopade@bostoninstituteofanalytics.org::dcc44ee8-6a65-4538-a5e1-c87e14ca7a61" providerId="AD" clId="Web-{27E57847-AD6F-1AF2-FEB8-D32290097C1C}" dt="2023-10-13T05:35:36.949" v="15"/>
          <ac:picMkLst>
            <pc:docMk/>
            <pc:sldMk cId="105209506" sldId="329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27E57847-AD6F-1AF2-FEB8-D32290097C1C}" dt="2023-10-13T05:35:42.371" v="17"/>
        <pc:sldMkLst>
          <pc:docMk/>
          <pc:sldMk cId="1549602730" sldId="330"/>
        </pc:sldMkLst>
        <pc:picChg chg="del mod">
          <ac:chgData name="Suraj Chopade" userId="S::suraj.chopade@bostoninstituteofanalytics.org::dcc44ee8-6a65-4538-a5e1-c87e14ca7a61" providerId="AD" clId="Web-{27E57847-AD6F-1AF2-FEB8-D32290097C1C}" dt="2023-10-13T05:35:42.371" v="17"/>
          <ac:picMkLst>
            <pc:docMk/>
            <pc:sldMk cId="1549602730" sldId="330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27E57847-AD6F-1AF2-FEB8-D32290097C1C}" dt="2023-10-13T05:35:47.497" v="19"/>
        <pc:sldMkLst>
          <pc:docMk/>
          <pc:sldMk cId="2616364531" sldId="331"/>
        </pc:sldMkLst>
        <pc:picChg chg="del mod">
          <ac:chgData name="Suraj Chopade" userId="S::suraj.chopade@bostoninstituteofanalytics.org::dcc44ee8-6a65-4538-a5e1-c87e14ca7a61" providerId="AD" clId="Web-{27E57847-AD6F-1AF2-FEB8-D32290097C1C}" dt="2023-10-13T05:35:47.497" v="19"/>
          <ac:picMkLst>
            <pc:docMk/>
            <pc:sldMk cId="2616364531" sldId="331"/>
            <ac:picMk id="6" creationId="{00000000-0000-0000-0000-00000000000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D734A528-97CE-FE18-DAFE-DAF30CD13A06}"/>
    <pc:docChg chg="modSld">
      <pc:chgData name="Suraj Chopade" userId="S::suraj.chopade@bostoninstituteofanalytics.org::dcc44ee8-6a65-4538-a5e1-c87e14ca7a61" providerId="AD" clId="Web-{D734A528-97CE-FE18-DAFE-DAF30CD13A06}" dt="2023-11-22T13:53:55.410" v="4" actId="20577"/>
      <pc:docMkLst>
        <pc:docMk/>
      </pc:docMkLst>
      <pc:sldChg chg="modSp">
        <pc:chgData name="Suraj Chopade" userId="S::suraj.chopade@bostoninstituteofanalytics.org::dcc44ee8-6a65-4538-a5e1-c87e14ca7a61" providerId="AD" clId="Web-{D734A528-97CE-FE18-DAFE-DAF30CD13A06}" dt="2023-11-22T13:53:55.410" v="4" actId="20577"/>
        <pc:sldMkLst>
          <pc:docMk/>
          <pc:sldMk cId="3921227113" sldId="343"/>
        </pc:sldMkLst>
        <pc:spChg chg="mod">
          <ac:chgData name="Suraj Chopade" userId="S::suraj.chopade@bostoninstituteofanalytics.org::dcc44ee8-6a65-4538-a5e1-c87e14ca7a61" providerId="AD" clId="Web-{D734A528-97CE-FE18-DAFE-DAF30CD13A06}" dt="2023-11-22T13:53:55.410" v="4" actId="20577"/>
          <ac:spMkLst>
            <pc:docMk/>
            <pc:sldMk cId="3921227113" sldId="343"/>
            <ac:spMk id="3" creationId="{39A0719D-FF26-C8B0-15D7-26754E0CE008}"/>
          </ac:spMkLst>
        </pc:spChg>
      </pc:sldChg>
    </pc:docChg>
  </pc:docChgLst>
  <pc:docChgLst>
    <pc:chgData name="Suraj Chopade" userId="S::suraj.chopade@bostoninstituteofanalytics.org::dcc44ee8-6a65-4538-a5e1-c87e14ca7a61" providerId="AD" clId="Web-{5D04D4D3-BCE0-A2E9-6D78-BBA07E778222}"/>
    <pc:docChg chg="addSld modSld sldOrd">
      <pc:chgData name="Suraj Chopade" userId="S::suraj.chopade@bostoninstituteofanalytics.org::dcc44ee8-6a65-4538-a5e1-c87e14ca7a61" providerId="AD" clId="Web-{5D04D4D3-BCE0-A2E9-6D78-BBA07E778222}" dt="2023-11-22T13:55:29.916" v="826" actId="1076"/>
      <pc:docMkLst>
        <pc:docMk/>
      </pc:docMkLst>
      <pc:sldChg chg="modSp">
        <pc:chgData name="Suraj Chopade" userId="S::suraj.chopade@bostoninstituteofanalytics.org::dcc44ee8-6a65-4538-a5e1-c87e14ca7a61" providerId="AD" clId="Web-{5D04D4D3-BCE0-A2E9-6D78-BBA07E778222}" dt="2023-11-22T13:55:29.916" v="826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5D04D4D3-BCE0-A2E9-6D78-BBA07E778222}" dt="2023-11-22T13:55:29.916" v="826" actId="1076"/>
          <ac:spMkLst>
            <pc:docMk/>
            <pc:sldMk cId="4235558439" sldId="287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05:38.152" v="209" actId="20577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5D04D4D3-BCE0-A2E9-6D78-BBA07E778222}" dt="2023-11-22T13:05:38.152" v="209" actId="20577"/>
          <ac:spMkLst>
            <pc:docMk/>
            <pc:sldMk cId="1726830" sldId="314"/>
            <ac:spMk id="2" creationId="{F7761F45-99CF-5094-8BAE-64DDA34139B5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05:49.183" v="215" actId="20577"/>
        <pc:sldMkLst>
          <pc:docMk/>
          <pc:sldMk cId="4253125332" sldId="316"/>
        </pc:sldMkLst>
        <pc:spChg chg="mod">
          <ac:chgData name="Suraj Chopade" userId="S::suraj.chopade@bostoninstituteofanalytics.org::dcc44ee8-6a65-4538-a5e1-c87e14ca7a61" providerId="AD" clId="Web-{5D04D4D3-BCE0-A2E9-6D78-BBA07E778222}" dt="2023-11-22T13:05:49.183" v="215" actId="20577"/>
          <ac:spMkLst>
            <pc:docMk/>
            <pc:sldMk cId="4253125332" sldId="316"/>
            <ac:spMk id="2" creationId="{F7761F45-99CF-5094-8BAE-64DDA34139B5}"/>
          </ac:spMkLst>
        </pc:spChg>
      </pc:sldChg>
      <pc:sldChg chg="delSp modSp">
        <pc:chgData name="Suraj Chopade" userId="S::suraj.chopade@bostoninstituteofanalytics.org::dcc44ee8-6a65-4538-a5e1-c87e14ca7a61" providerId="AD" clId="Web-{5D04D4D3-BCE0-A2E9-6D78-BBA07E778222}" dt="2023-11-22T13:06:00.996" v="219" actId="20577"/>
        <pc:sldMkLst>
          <pc:docMk/>
          <pc:sldMk cId="967694063" sldId="317"/>
        </pc:sldMkLst>
        <pc:spChg chg="del mod">
          <ac:chgData name="Suraj Chopade" userId="S::suraj.chopade@bostoninstituteofanalytics.org::dcc44ee8-6a65-4538-a5e1-c87e14ca7a61" providerId="AD" clId="Web-{5D04D4D3-BCE0-A2E9-6D78-BBA07E778222}" dt="2023-11-22T12:53:41.501" v="59"/>
          <ac:spMkLst>
            <pc:docMk/>
            <pc:sldMk cId="967694063" sldId="3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06:00.996" v="219" actId="20577"/>
          <ac:spMkLst>
            <pc:docMk/>
            <pc:sldMk cId="967694063" sldId="317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2:58:57.387" v="165" actId="20577"/>
        <pc:sldMkLst>
          <pc:docMk/>
          <pc:sldMk cId="2858172243" sldId="318"/>
        </pc:sldMkLst>
        <pc:spChg chg="mod">
          <ac:chgData name="Suraj Chopade" userId="S::suraj.chopade@bostoninstituteofanalytics.org::dcc44ee8-6a65-4538-a5e1-c87e14ca7a61" providerId="AD" clId="Web-{5D04D4D3-BCE0-A2E9-6D78-BBA07E778222}" dt="2023-11-22T12:58:57.387" v="165" actId="20577"/>
          <ac:spMkLst>
            <pc:docMk/>
            <pc:sldMk cId="2858172243" sldId="318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22:19.391" v="271" actId="1076"/>
        <pc:sldMkLst>
          <pc:docMk/>
          <pc:sldMk cId="208127554" sldId="320"/>
        </pc:sldMkLst>
        <pc:spChg chg="mod">
          <ac:chgData name="Suraj Chopade" userId="S::suraj.chopade@bostoninstituteofanalytics.org::dcc44ee8-6a65-4538-a5e1-c87e14ca7a61" providerId="AD" clId="Web-{5D04D4D3-BCE0-A2E9-6D78-BBA07E778222}" dt="2023-11-22T13:22:19.391" v="271" actId="1076"/>
          <ac:spMkLst>
            <pc:docMk/>
            <pc:sldMk cId="208127554" sldId="32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11:54.822" v="263" actId="14100"/>
          <ac:spMkLst>
            <pc:docMk/>
            <pc:sldMk cId="208127554" sldId="320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21:40.999" v="268" actId="20577"/>
        <pc:sldMkLst>
          <pc:docMk/>
          <pc:sldMk cId="3116295978" sldId="321"/>
        </pc:sldMkLst>
        <pc:spChg chg="mod">
          <ac:chgData name="Suraj Chopade" userId="S::suraj.chopade@bostoninstituteofanalytics.org::dcc44ee8-6a65-4538-a5e1-c87e14ca7a61" providerId="AD" clId="Web-{5D04D4D3-BCE0-A2E9-6D78-BBA07E778222}" dt="2023-11-22T13:06:36.982" v="234" actId="1076"/>
          <ac:spMkLst>
            <pc:docMk/>
            <pc:sldMk cId="3116295978" sldId="321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21:40.999" v="268" actId="20577"/>
          <ac:spMkLst>
            <pc:docMk/>
            <pc:sldMk cId="3116295978" sldId="321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22:12.672" v="270" actId="1076"/>
        <pc:sldMkLst>
          <pc:docMk/>
          <pc:sldMk cId="411975476" sldId="322"/>
        </pc:sldMkLst>
        <pc:spChg chg="mod">
          <ac:chgData name="Suraj Chopade" userId="S::suraj.chopade@bostoninstituteofanalytics.org::dcc44ee8-6a65-4538-a5e1-c87e14ca7a61" providerId="AD" clId="Web-{5D04D4D3-BCE0-A2E9-6D78-BBA07E778222}" dt="2023-11-22T13:16:55.333" v="265" actId="14100"/>
          <ac:spMkLst>
            <pc:docMk/>
            <pc:sldMk cId="411975476" sldId="322"/>
            <ac:spMk id="2" creationId="{359DD0F0-B4A7-9E57-4A2B-B76D9F371E2B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16:53.082" v="264" actId="14100"/>
          <ac:spMkLst>
            <pc:docMk/>
            <pc:sldMk cId="411975476" sldId="322"/>
            <ac:spMk id="4" creationId="{A023B9AF-FE30-C90E-86F2-C19CFAA398E0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22:12.672" v="270" actId="1076"/>
          <ac:spMkLst>
            <pc:docMk/>
            <pc:sldMk cId="411975476" sldId="322"/>
            <ac:spMk id="7" creationId="{335C5286-E277-D48A-055F-C548FFADD17C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22:24.844" v="272" actId="1076"/>
        <pc:sldMkLst>
          <pc:docMk/>
          <pc:sldMk cId="2153551464" sldId="323"/>
        </pc:sldMkLst>
        <pc:spChg chg="mod">
          <ac:chgData name="Suraj Chopade" userId="S::suraj.chopade@bostoninstituteofanalytics.org::dcc44ee8-6a65-4538-a5e1-c87e14ca7a61" providerId="AD" clId="Web-{5D04D4D3-BCE0-A2E9-6D78-BBA07E778222}" dt="2023-11-22T13:06:59.030" v="240" actId="20577"/>
          <ac:spMkLst>
            <pc:docMk/>
            <pc:sldMk cId="2153551464" sldId="323"/>
            <ac:spMk id="4" creationId="{A023B9AF-FE30-C90E-86F2-C19CFAA398E0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22:24.844" v="272" actId="1076"/>
          <ac:spMkLst>
            <pc:docMk/>
            <pc:sldMk cId="2153551464" sldId="323"/>
            <ac:spMk id="5" creationId="{A1C07352-B87A-8182-3BE1-BCF5C12CB9D7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48:56.777" v="686" actId="1076"/>
        <pc:sldMkLst>
          <pc:docMk/>
          <pc:sldMk cId="2780599228" sldId="324"/>
        </pc:sldMkLst>
        <pc:spChg chg="mod">
          <ac:chgData name="Suraj Chopade" userId="S::suraj.chopade@bostoninstituteofanalytics.org::dcc44ee8-6a65-4538-a5e1-c87e14ca7a61" providerId="AD" clId="Web-{5D04D4D3-BCE0-A2E9-6D78-BBA07E778222}" dt="2023-11-22T13:48:56.777" v="686" actId="1076"/>
          <ac:spMkLst>
            <pc:docMk/>
            <pc:sldMk cId="2780599228" sldId="324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07:47.719" v="251" actId="20577"/>
        <pc:sldMkLst>
          <pc:docMk/>
          <pc:sldMk cId="2575138734" sldId="327"/>
        </pc:sldMkLst>
        <pc:spChg chg="mod">
          <ac:chgData name="Suraj Chopade" userId="S::suraj.chopade@bostoninstituteofanalytics.org::dcc44ee8-6a65-4538-a5e1-c87e14ca7a61" providerId="AD" clId="Web-{5D04D4D3-BCE0-A2E9-6D78-BBA07E778222}" dt="2023-11-22T13:07:47.719" v="251" actId="20577"/>
          <ac:spMkLst>
            <pc:docMk/>
            <pc:sldMk cId="2575138734" sldId="327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08:05.423" v="255" actId="20577"/>
        <pc:sldMkLst>
          <pc:docMk/>
          <pc:sldMk cId="3882529628" sldId="328"/>
        </pc:sldMkLst>
        <pc:spChg chg="mod">
          <ac:chgData name="Suraj Chopade" userId="S::suraj.chopade@bostoninstituteofanalytics.org::dcc44ee8-6a65-4538-a5e1-c87e14ca7a61" providerId="AD" clId="Web-{5D04D4D3-BCE0-A2E9-6D78-BBA07E778222}" dt="2023-11-22T13:08:05.423" v="255" actId="20577"/>
          <ac:spMkLst>
            <pc:docMk/>
            <pc:sldMk cId="3882529628" sldId="328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5D04D4D3-BCE0-A2E9-6D78-BBA07E778222}" dt="2023-11-22T13:08:15.314" v="257" actId="20577"/>
        <pc:sldMkLst>
          <pc:docMk/>
          <pc:sldMk cId="1549602730" sldId="330"/>
        </pc:sldMkLst>
        <pc:spChg chg="mod">
          <ac:chgData name="Suraj Chopade" userId="S::suraj.chopade@bostoninstituteofanalytics.org::dcc44ee8-6a65-4538-a5e1-c87e14ca7a61" providerId="AD" clId="Web-{5D04D4D3-BCE0-A2E9-6D78-BBA07E778222}" dt="2023-11-22T13:08:15.314" v="257" actId="20577"/>
          <ac:spMkLst>
            <pc:docMk/>
            <pc:sldMk cId="1549602730" sldId="330"/>
            <ac:spMk id="4" creationId="{A023B9AF-FE30-C90E-86F2-C19CFAA398E0}"/>
          </ac:spMkLst>
        </pc:spChg>
      </pc:sldChg>
      <pc:sldChg chg="modSp add modNotes">
        <pc:chgData name="Suraj Chopade" userId="S::suraj.chopade@bostoninstituteofanalytics.org::dcc44ee8-6a65-4538-a5e1-c87e14ca7a61" providerId="AD" clId="Web-{5D04D4D3-BCE0-A2E9-6D78-BBA07E778222}" dt="2023-11-22T13:47:55.728" v="684"/>
        <pc:sldMkLst>
          <pc:docMk/>
          <pc:sldMk cId="146255088" sldId="332"/>
        </pc:sldMkLst>
        <pc:spChg chg="mod">
          <ac:chgData name="Suraj Chopade" userId="S::suraj.chopade@bostoninstituteofanalytics.org::dcc44ee8-6a65-4538-a5e1-c87e14ca7a61" providerId="AD" clId="Web-{5D04D4D3-BCE0-A2E9-6D78-BBA07E778222}" dt="2023-11-22T13:04:40.790" v="194" actId="20577"/>
          <ac:spMkLst>
            <pc:docMk/>
            <pc:sldMk cId="146255088" sldId="332"/>
            <ac:spMk id="4" creationId="{2F73F114-4E22-E14F-B398-9F5561E3EF5C}"/>
          </ac:spMkLst>
        </pc:spChg>
      </pc:sldChg>
      <pc:sldChg chg="modSp add">
        <pc:chgData name="Suraj Chopade" userId="S::suraj.chopade@bostoninstituteofanalytics.org::dcc44ee8-6a65-4538-a5e1-c87e14ca7a61" providerId="AD" clId="Web-{5D04D4D3-BCE0-A2E9-6D78-BBA07E778222}" dt="2023-11-22T13:03:53.992" v="187" actId="1076"/>
        <pc:sldMkLst>
          <pc:docMk/>
          <pc:sldMk cId="1071730090" sldId="333"/>
        </pc:sldMkLst>
        <pc:spChg chg="mod">
          <ac:chgData name="Suraj Chopade" userId="S::suraj.chopade@bostoninstituteofanalytics.org::dcc44ee8-6a65-4538-a5e1-c87e14ca7a61" providerId="AD" clId="Web-{5D04D4D3-BCE0-A2E9-6D78-BBA07E778222}" dt="2023-11-22T13:03:53.992" v="187" actId="1076"/>
          <ac:spMkLst>
            <pc:docMk/>
            <pc:sldMk cId="1071730090" sldId="333"/>
            <ac:spMk id="2" creationId="{F7761F45-99CF-5094-8BAE-64DDA34139B5}"/>
          </ac:spMkLst>
        </pc:spChg>
      </pc:sldChg>
      <pc:sldChg chg="modSp add">
        <pc:chgData name="Suraj Chopade" userId="S::suraj.chopade@bostoninstituteofanalytics.org::dcc44ee8-6a65-4538-a5e1-c87e14ca7a61" providerId="AD" clId="Web-{5D04D4D3-BCE0-A2E9-6D78-BBA07E778222}" dt="2023-11-22T13:04:48.838" v="197" actId="20577"/>
        <pc:sldMkLst>
          <pc:docMk/>
          <pc:sldMk cId="1168283666" sldId="334"/>
        </pc:sldMkLst>
        <pc:spChg chg="mod">
          <ac:chgData name="Suraj Chopade" userId="S::suraj.chopade@bostoninstituteofanalytics.org::dcc44ee8-6a65-4538-a5e1-c87e14ca7a61" providerId="AD" clId="Web-{5D04D4D3-BCE0-A2E9-6D78-BBA07E778222}" dt="2023-11-22T13:04:48.838" v="197" actId="20577"/>
          <ac:spMkLst>
            <pc:docMk/>
            <pc:sldMk cId="1168283666" sldId="334"/>
            <ac:spMk id="2" creationId="{F7761F45-99CF-5094-8BAE-64DDA34139B5}"/>
          </ac:spMkLst>
        </pc:spChg>
      </pc:sldChg>
      <pc:sldChg chg="modSp add">
        <pc:chgData name="Suraj Chopade" userId="S::suraj.chopade@bostoninstituteofanalytics.org::dcc44ee8-6a65-4538-a5e1-c87e14ca7a61" providerId="AD" clId="Web-{5D04D4D3-BCE0-A2E9-6D78-BBA07E778222}" dt="2023-11-22T13:05:22.714" v="205" actId="20577"/>
        <pc:sldMkLst>
          <pc:docMk/>
          <pc:sldMk cId="2868779937" sldId="335"/>
        </pc:sldMkLst>
        <pc:spChg chg="mod">
          <ac:chgData name="Suraj Chopade" userId="S::suraj.chopade@bostoninstituteofanalytics.org::dcc44ee8-6a65-4538-a5e1-c87e14ca7a61" providerId="AD" clId="Web-{5D04D4D3-BCE0-A2E9-6D78-BBA07E778222}" dt="2023-11-22T13:05:22.714" v="205" actId="20577"/>
          <ac:spMkLst>
            <pc:docMk/>
            <pc:sldMk cId="2868779937" sldId="335"/>
            <ac:spMk id="4" creationId="{2F73F114-4E22-E14F-B398-9F5561E3EF5C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06:06.528" v="224" actId="20577"/>
        <pc:sldMkLst>
          <pc:docMk/>
          <pc:sldMk cId="1183686923" sldId="336"/>
        </pc:sldMkLst>
        <pc:spChg chg="mod">
          <ac:chgData name="Suraj Chopade" userId="S::suraj.chopade@bostoninstituteofanalytics.org::dcc44ee8-6a65-4538-a5e1-c87e14ca7a61" providerId="AD" clId="Web-{5D04D4D3-BCE0-A2E9-6D78-BBA07E778222}" dt="2023-11-22T13:06:06.528" v="224" actId="20577"/>
          <ac:spMkLst>
            <pc:docMk/>
            <pc:sldMk cId="1183686923" sldId="336"/>
            <ac:spMk id="4" creationId="{A023B9AF-FE30-C90E-86F2-C19CFAA398E0}"/>
          </ac:spMkLst>
        </pc:spChg>
      </pc:sldChg>
      <pc:sldChg chg="modSp add ord replId">
        <pc:chgData name="Suraj Chopade" userId="S::suraj.chopade@bostoninstituteofanalytics.org::dcc44ee8-6a65-4538-a5e1-c87e14ca7a61" providerId="AD" clId="Web-{5D04D4D3-BCE0-A2E9-6D78-BBA07E778222}" dt="2023-11-22T13:10:43.538" v="258"/>
        <pc:sldMkLst>
          <pc:docMk/>
          <pc:sldMk cId="1863618226" sldId="337"/>
        </pc:sldMkLst>
        <pc:spChg chg="mod">
          <ac:chgData name="Suraj Chopade" userId="S::suraj.chopade@bostoninstituteofanalytics.org::dcc44ee8-6a65-4538-a5e1-c87e14ca7a61" providerId="AD" clId="Web-{5D04D4D3-BCE0-A2E9-6D78-BBA07E778222}" dt="2023-11-22T13:06:10.981" v="229" actId="20577"/>
          <ac:spMkLst>
            <pc:docMk/>
            <pc:sldMk cId="1863618226" sldId="337"/>
            <ac:spMk id="4" creationId="{A023B9AF-FE30-C90E-86F2-C19CFAA398E0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5D04D4D3-BCE0-A2E9-6D78-BBA07E778222}" dt="2023-11-22T13:25:10.991" v="307" actId="20577"/>
        <pc:sldMkLst>
          <pc:docMk/>
          <pc:sldMk cId="2625944353" sldId="338"/>
        </pc:sldMkLst>
        <pc:spChg chg="mod">
          <ac:chgData name="Suraj Chopade" userId="S::suraj.chopade@bostoninstituteofanalytics.org::dcc44ee8-6a65-4538-a5e1-c87e14ca7a61" providerId="AD" clId="Web-{5D04D4D3-BCE0-A2E9-6D78-BBA07E778222}" dt="2023-11-22T13:23:09.096" v="280" actId="1076"/>
          <ac:spMkLst>
            <pc:docMk/>
            <pc:sldMk cId="2625944353" sldId="338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25:10.991" v="307" actId="20577"/>
          <ac:spMkLst>
            <pc:docMk/>
            <pc:sldMk cId="2625944353" sldId="338"/>
            <ac:spMk id="4" creationId="{A023B9AF-FE30-C90E-86F2-C19CFAA398E0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26:16.806" v="337" actId="20577"/>
        <pc:sldMkLst>
          <pc:docMk/>
          <pc:sldMk cId="2204040683" sldId="339"/>
        </pc:sldMkLst>
        <pc:spChg chg="mod">
          <ac:chgData name="Suraj Chopade" userId="S::suraj.chopade@bostoninstituteofanalytics.org::dcc44ee8-6a65-4538-a5e1-c87e14ca7a61" providerId="AD" clId="Web-{5D04D4D3-BCE0-A2E9-6D78-BBA07E778222}" dt="2023-11-22T13:25:40.258" v="314" actId="20577"/>
          <ac:spMkLst>
            <pc:docMk/>
            <pc:sldMk cId="2204040683" sldId="339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26:16.806" v="337" actId="20577"/>
          <ac:spMkLst>
            <pc:docMk/>
            <pc:sldMk cId="2204040683" sldId="339"/>
            <ac:spMk id="4" creationId="{A023B9AF-FE30-C90E-86F2-C19CFAA398E0}"/>
          </ac:spMkLst>
        </pc:spChg>
      </pc:sldChg>
      <pc:sldChg chg="delSp modSp add replId">
        <pc:chgData name="Suraj Chopade" userId="S::suraj.chopade@bostoninstituteofanalytics.org::dcc44ee8-6a65-4538-a5e1-c87e14ca7a61" providerId="AD" clId="Web-{5D04D4D3-BCE0-A2E9-6D78-BBA07E778222}" dt="2023-11-22T13:30:12.346" v="394" actId="20577"/>
        <pc:sldMkLst>
          <pc:docMk/>
          <pc:sldMk cId="1652531688" sldId="340"/>
        </pc:sldMkLst>
        <pc:spChg chg="del">
          <ac:chgData name="Suraj Chopade" userId="S::suraj.chopade@bostoninstituteofanalytics.org::dcc44ee8-6a65-4538-a5e1-c87e14ca7a61" providerId="AD" clId="Web-{5D04D4D3-BCE0-A2E9-6D78-BBA07E778222}" dt="2023-11-22T13:27:55.919" v="339"/>
          <ac:spMkLst>
            <pc:docMk/>
            <pc:sldMk cId="1652531688" sldId="340"/>
            <ac:spMk id="2" creationId="{359DD0F0-B4A7-9E57-4A2B-B76D9F371E2B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30:12.346" v="394" actId="20577"/>
          <ac:spMkLst>
            <pc:docMk/>
            <pc:sldMk cId="1652531688" sldId="340"/>
            <ac:spMk id="4" creationId="{A023B9AF-FE30-C90E-86F2-C19CFAA398E0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31:03.598" v="418" actId="20577"/>
        <pc:sldMkLst>
          <pc:docMk/>
          <pc:sldMk cId="4289873989" sldId="341"/>
        </pc:sldMkLst>
        <pc:spChg chg="mod">
          <ac:chgData name="Suraj Chopade" userId="S::suraj.chopade@bostoninstituteofanalytics.org::dcc44ee8-6a65-4538-a5e1-c87e14ca7a61" providerId="AD" clId="Web-{5D04D4D3-BCE0-A2E9-6D78-BBA07E778222}" dt="2023-11-22T13:31:03.598" v="418" actId="20577"/>
          <ac:spMkLst>
            <pc:docMk/>
            <pc:sldMk cId="4289873989" sldId="341"/>
            <ac:spMk id="4" creationId="{A023B9AF-FE30-C90E-86F2-C19CFAA398E0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33:08.430" v="472" actId="20577"/>
        <pc:sldMkLst>
          <pc:docMk/>
          <pc:sldMk cId="2251310912" sldId="342"/>
        </pc:sldMkLst>
        <pc:spChg chg="mod">
          <ac:chgData name="Suraj Chopade" userId="S::suraj.chopade@bostoninstituteofanalytics.org::dcc44ee8-6a65-4538-a5e1-c87e14ca7a61" providerId="AD" clId="Web-{5D04D4D3-BCE0-A2E9-6D78-BBA07E778222}" dt="2023-11-22T13:33:08.430" v="472" actId="20577"/>
          <ac:spMkLst>
            <pc:docMk/>
            <pc:sldMk cId="2251310912" sldId="342"/>
            <ac:spMk id="4" creationId="{A023B9AF-FE30-C90E-86F2-C19CFAA398E0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5D04D4D3-BCE0-A2E9-6D78-BBA07E778222}" dt="2023-11-22T13:41:45.308" v="569" actId="20577"/>
        <pc:sldMkLst>
          <pc:docMk/>
          <pc:sldMk cId="3921227113" sldId="343"/>
        </pc:sldMkLst>
        <pc:spChg chg="mod">
          <ac:chgData name="Suraj Chopade" userId="S::suraj.chopade@bostoninstituteofanalytics.org::dcc44ee8-6a65-4538-a5e1-c87e14ca7a61" providerId="AD" clId="Web-{5D04D4D3-BCE0-A2E9-6D78-BBA07E778222}" dt="2023-11-22T13:39:01.240" v="486" actId="1076"/>
          <ac:spMkLst>
            <pc:docMk/>
            <pc:sldMk cId="3921227113" sldId="34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41:45.308" v="569" actId="20577"/>
          <ac:spMkLst>
            <pc:docMk/>
            <pc:sldMk cId="3921227113" sldId="343"/>
            <ac:spMk id="4" creationId="{A023B9AF-FE30-C90E-86F2-C19CFAA398E0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43:48.922" v="619" actId="1076"/>
        <pc:sldMkLst>
          <pc:docMk/>
          <pc:sldMk cId="2113720258" sldId="344"/>
        </pc:sldMkLst>
        <pc:spChg chg="mod">
          <ac:chgData name="Suraj Chopade" userId="S::suraj.chopade@bostoninstituteofanalytics.org::dcc44ee8-6a65-4538-a5e1-c87e14ca7a61" providerId="AD" clId="Web-{5D04D4D3-BCE0-A2E9-6D78-BBA07E778222}" dt="2023-11-22T13:42:37.263" v="582" actId="1076"/>
          <ac:spMkLst>
            <pc:docMk/>
            <pc:sldMk cId="2113720258" sldId="344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43:48.922" v="619" actId="1076"/>
          <ac:spMkLst>
            <pc:docMk/>
            <pc:sldMk cId="2113720258" sldId="344"/>
            <ac:spMk id="4" creationId="{A023B9AF-FE30-C90E-86F2-C19CFAA398E0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44:40.518" v="647" actId="20577"/>
        <pc:sldMkLst>
          <pc:docMk/>
          <pc:sldMk cId="4010167136" sldId="345"/>
        </pc:sldMkLst>
        <pc:spChg chg="mod">
          <ac:chgData name="Suraj Chopade" userId="S::suraj.chopade@bostoninstituteofanalytics.org::dcc44ee8-6a65-4538-a5e1-c87e14ca7a61" providerId="AD" clId="Web-{5D04D4D3-BCE0-A2E9-6D78-BBA07E778222}" dt="2023-11-22T13:44:40.518" v="647" actId="20577"/>
          <ac:spMkLst>
            <pc:docMk/>
            <pc:sldMk cId="4010167136" sldId="345"/>
            <ac:spMk id="4" creationId="{A023B9AF-FE30-C90E-86F2-C19CFAA398E0}"/>
          </ac:spMkLst>
        </pc:spChg>
      </pc:sldChg>
      <pc:sldChg chg="modSp add replId">
        <pc:chgData name="Suraj Chopade" userId="S::suraj.chopade@bostoninstituteofanalytics.org::dcc44ee8-6a65-4538-a5e1-c87e14ca7a61" providerId="AD" clId="Web-{5D04D4D3-BCE0-A2E9-6D78-BBA07E778222}" dt="2023-11-22T13:46:08.115" v="682" actId="1076"/>
        <pc:sldMkLst>
          <pc:docMk/>
          <pc:sldMk cId="2798449457" sldId="346"/>
        </pc:sldMkLst>
        <pc:spChg chg="mod">
          <ac:chgData name="Suraj Chopade" userId="S::suraj.chopade@bostoninstituteofanalytics.org::dcc44ee8-6a65-4538-a5e1-c87e14ca7a61" providerId="AD" clId="Web-{5D04D4D3-BCE0-A2E9-6D78-BBA07E778222}" dt="2023-11-22T13:45:59.771" v="678" actId="1076"/>
          <ac:spMkLst>
            <pc:docMk/>
            <pc:sldMk cId="2798449457" sldId="346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5D04D4D3-BCE0-A2E9-6D78-BBA07E778222}" dt="2023-11-22T13:46:08.115" v="682" actId="1076"/>
          <ac:spMkLst>
            <pc:docMk/>
            <pc:sldMk cId="2798449457" sldId="346"/>
            <ac:spMk id="4" creationId="{A023B9AF-FE30-C90E-86F2-C19CFAA398E0}"/>
          </ac:spMkLst>
        </pc:spChg>
      </pc:sldChg>
    </pc:docChg>
  </pc:docChgLst>
  <pc:docChgLst>
    <pc:chgData name="engineer.ashish2@gmail.com" userId="e747ba26fc597cc1" providerId="LiveId" clId="{0C925824-741D-4DD1-A218-7C1C2DDF4ADC}"/>
    <pc:docChg chg="modSld">
      <pc:chgData name="engineer.ashish2@gmail.com" userId="e747ba26fc597cc1" providerId="LiveId" clId="{0C925824-741D-4DD1-A218-7C1C2DDF4ADC}" dt="2024-07-06T09:27:25.010" v="0" actId="1036"/>
      <pc:docMkLst>
        <pc:docMk/>
      </pc:docMkLst>
      <pc:sldChg chg="modSp mod">
        <pc:chgData name="engineer.ashish2@gmail.com" userId="e747ba26fc597cc1" providerId="LiveId" clId="{0C925824-741D-4DD1-A218-7C1C2DDF4ADC}" dt="2024-07-06T09:27:25.010" v="0" actId="1036"/>
        <pc:sldMkLst>
          <pc:docMk/>
          <pc:sldMk cId="146255088" sldId="332"/>
        </pc:sldMkLst>
        <pc:spChg chg="mod">
          <ac:chgData name="engineer.ashish2@gmail.com" userId="e747ba26fc597cc1" providerId="LiveId" clId="{0C925824-741D-4DD1-A218-7C1C2DDF4ADC}" dt="2024-07-06T09:27:25.010" v="0" actId="1036"/>
          <ac:spMkLst>
            <pc:docMk/>
            <pc:sldMk cId="146255088" sldId="332"/>
            <ac:spMk id="4" creationId="{2F73F114-4E22-E14F-B398-9F5561E3EF5C}"/>
          </ac:spMkLst>
        </pc:spChg>
      </pc:sldChg>
    </pc:docChg>
  </pc:docChgLst>
  <pc:docChgLst>
    <pc:chgData name="Suraj Chopade" userId="S::suraj.chopade@bostoninstituteofanalytics.org::dcc44ee8-6a65-4538-a5e1-c87e14ca7a61" providerId="AD" clId="Web-{07B4F774-024A-9508-363A-AD1396F3BAAA}"/>
    <pc:docChg chg="modSld">
      <pc:chgData name="Suraj Chopade" userId="S::suraj.chopade@bostoninstituteofanalytics.org::dcc44ee8-6a65-4538-a5e1-c87e14ca7a61" providerId="AD" clId="Web-{07B4F774-024A-9508-363A-AD1396F3BAAA}" dt="2023-10-07T06:38:48.634" v="81"/>
      <pc:docMkLst>
        <pc:docMk/>
      </pc:docMkLst>
      <pc:sldChg chg="modSp">
        <pc:chgData name="Suraj Chopade" userId="S::suraj.chopade@bostoninstituteofanalytics.org::dcc44ee8-6a65-4538-a5e1-c87e14ca7a61" providerId="AD" clId="Web-{07B4F774-024A-9508-363A-AD1396F3BAAA}" dt="2023-10-07T06:32:09.216" v="11" actId="1076"/>
        <pc:sldMkLst>
          <pc:docMk/>
          <pc:sldMk cId="967694063" sldId="317"/>
        </pc:sldMkLst>
        <pc:spChg chg="mod">
          <ac:chgData name="Suraj Chopade" userId="S::suraj.chopade@bostoninstituteofanalytics.org::dcc44ee8-6a65-4538-a5e1-c87e14ca7a61" providerId="AD" clId="Web-{07B4F774-024A-9508-363A-AD1396F3BAAA}" dt="2023-10-07T06:32:09.216" v="11" actId="1076"/>
          <ac:spMkLst>
            <pc:docMk/>
            <pc:sldMk cId="967694063" sldId="317"/>
            <ac:spMk id="4" creationId="{A023B9AF-FE30-C90E-86F2-C19CFAA398E0}"/>
          </ac:spMkLst>
        </pc:spChg>
      </pc:sldChg>
      <pc:sldChg chg="modSp modNotes">
        <pc:chgData name="Suraj Chopade" userId="S::suraj.chopade@bostoninstituteofanalytics.org::dcc44ee8-6a65-4538-a5e1-c87e14ca7a61" providerId="AD" clId="Web-{07B4F774-024A-9508-363A-AD1396F3BAAA}" dt="2023-10-07T06:31:12.198" v="10" actId="20577"/>
        <pc:sldMkLst>
          <pc:docMk/>
          <pc:sldMk cId="2858172243" sldId="318"/>
        </pc:sldMkLst>
        <pc:spChg chg="mod">
          <ac:chgData name="Suraj Chopade" userId="S::suraj.chopade@bostoninstituteofanalytics.org::dcc44ee8-6a65-4538-a5e1-c87e14ca7a61" providerId="AD" clId="Web-{07B4F774-024A-9508-363A-AD1396F3BAAA}" dt="2023-10-07T06:31:12.198" v="10" actId="20577"/>
          <ac:spMkLst>
            <pc:docMk/>
            <pc:sldMk cId="2858172243" sldId="318"/>
            <ac:spMk id="4" creationId="{A023B9AF-FE30-C90E-86F2-C19CFAA398E0}"/>
          </ac:spMkLst>
        </pc:spChg>
      </pc:sldChg>
      <pc:sldChg chg="modSp">
        <pc:chgData name="Suraj Chopade" userId="S::suraj.chopade@bostoninstituteofanalytics.org::dcc44ee8-6a65-4538-a5e1-c87e14ca7a61" providerId="AD" clId="Web-{07B4F774-024A-9508-363A-AD1396F3BAAA}" dt="2023-10-07T06:37:59.351" v="71" actId="1076"/>
        <pc:sldMkLst>
          <pc:docMk/>
          <pc:sldMk cId="208127554" sldId="320"/>
        </pc:sldMkLst>
        <pc:spChg chg="mod">
          <ac:chgData name="Suraj Chopade" userId="S::suraj.chopade@bostoninstituteofanalytics.org::dcc44ee8-6a65-4538-a5e1-c87e14ca7a61" providerId="AD" clId="Web-{07B4F774-024A-9508-363A-AD1396F3BAAA}" dt="2023-10-07T06:37:59.351" v="71" actId="1076"/>
          <ac:spMkLst>
            <pc:docMk/>
            <pc:sldMk cId="208127554" sldId="320"/>
            <ac:spMk id="3" creationId="{39A0719D-FF26-C8B0-15D7-26754E0CE008}"/>
          </ac:spMkLst>
        </pc:spChg>
      </pc:sldChg>
      <pc:sldChg chg="modSp">
        <pc:chgData name="Suraj Chopade" userId="S::suraj.chopade@bostoninstituteofanalytics.org::dcc44ee8-6a65-4538-a5e1-c87e14ca7a61" providerId="AD" clId="Web-{07B4F774-024A-9508-363A-AD1396F3BAAA}" dt="2023-10-07T06:33:06.717" v="22" actId="1076"/>
        <pc:sldMkLst>
          <pc:docMk/>
          <pc:sldMk cId="3116295978" sldId="321"/>
        </pc:sldMkLst>
        <pc:spChg chg="mod">
          <ac:chgData name="Suraj Chopade" userId="S::suraj.chopade@bostoninstituteofanalytics.org::dcc44ee8-6a65-4538-a5e1-c87e14ca7a61" providerId="AD" clId="Web-{07B4F774-024A-9508-363A-AD1396F3BAAA}" dt="2023-10-07T06:33:06.717" v="22" actId="1076"/>
          <ac:spMkLst>
            <pc:docMk/>
            <pc:sldMk cId="3116295978" sldId="321"/>
            <ac:spMk id="3" creationId="{39A0719D-FF26-C8B0-15D7-26754E0CE008}"/>
          </ac:spMkLst>
        </pc:spChg>
      </pc:sldChg>
      <pc:sldChg chg="addSp delSp">
        <pc:chgData name="Suraj Chopade" userId="S::suraj.chopade@bostoninstituteofanalytics.org::dcc44ee8-6a65-4538-a5e1-c87e14ca7a61" providerId="AD" clId="Web-{07B4F774-024A-9508-363A-AD1396F3BAAA}" dt="2023-10-07T06:38:48.634" v="81"/>
        <pc:sldMkLst>
          <pc:docMk/>
          <pc:sldMk cId="411975476" sldId="322"/>
        </pc:sldMkLst>
        <pc:spChg chg="del">
          <ac:chgData name="Suraj Chopade" userId="S::suraj.chopade@bostoninstituteofanalytics.org::dcc44ee8-6a65-4538-a5e1-c87e14ca7a61" providerId="AD" clId="Web-{07B4F774-024A-9508-363A-AD1396F3BAAA}" dt="2023-10-07T06:38:47.994" v="80"/>
          <ac:spMkLst>
            <pc:docMk/>
            <pc:sldMk cId="411975476" sldId="322"/>
            <ac:spMk id="3" creationId="{39A0719D-FF26-C8B0-15D7-26754E0CE008}"/>
          </ac:spMkLst>
        </pc:spChg>
        <pc:spChg chg="add">
          <ac:chgData name="Suraj Chopade" userId="S::suraj.chopade@bostoninstituteofanalytics.org::dcc44ee8-6a65-4538-a5e1-c87e14ca7a61" providerId="AD" clId="Web-{07B4F774-024A-9508-363A-AD1396F3BAAA}" dt="2023-10-07T06:38:48.634" v="81"/>
          <ac:spMkLst>
            <pc:docMk/>
            <pc:sldMk cId="411975476" sldId="322"/>
            <ac:spMk id="7" creationId="{335C5286-E277-D48A-055F-C548FFADD17C}"/>
          </ac:spMkLst>
        </pc:spChg>
      </pc:sldChg>
      <pc:sldChg chg="addSp delSp modSp">
        <pc:chgData name="Suraj Chopade" userId="S::suraj.chopade@bostoninstituteofanalytics.org::dcc44ee8-6a65-4538-a5e1-c87e14ca7a61" providerId="AD" clId="Web-{07B4F774-024A-9508-363A-AD1396F3BAAA}" dt="2023-10-07T06:38:41.290" v="79" actId="1076"/>
        <pc:sldMkLst>
          <pc:docMk/>
          <pc:sldMk cId="2153551464" sldId="323"/>
        </pc:sldMkLst>
        <pc:spChg chg="del mod">
          <ac:chgData name="Suraj Chopade" userId="S::suraj.chopade@bostoninstituteofanalytics.org::dcc44ee8-6a65-4538-a5e1-c87e14ca7a61" providerId="AD" clId="Web-{07B4F774-024A-9508-363A-AD1396F3BAAA}" dt="2023-10-07T06:38:32.509" v="78"/>
          <ac:spMkLst>
            <pc:docMk/>
            <pc:sldMk cId="2153551464" sldId="323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07B4F774-024A-9508-363A-AD1396F3BAAA}" dt="2023-10-07T06:38:41.290" v="79" actId="1076"/>
          <ac:spMkLst>
            <pc:docMk/>
            <pc:sldMk cId="2153551464" sldId="323"/>
            <ac:spMk id="5" creationId="{A1C07352-B87A-8182-3BE1-BCF5C12CB9D7}"/>
          </ac:spMkLst>
        </pc:spChg>
      </pc:sldChg>
      <pc:sldChg chg="modSp">
        <pc:chgData name="Suraj Chopade" userId="S::suraj.chopade@bostoninstituteofanalytics.org::dcc44ee8-6a65-4538-a5e1-c87e14ca7a61" providerId="AD" clId="Web-{07B4F774-024A-9508-363A-AD1396F3BAAA}" dt="2023-10-07T06:35:51.473" v="30" actId="1076"/>
        <pc:sldMkLst>
          <pc:docMk/>
          <pc:sldMk cId="2780599228" sldId="324"/>
        </pc:sldMkLst>
        <pc:spChg chg="mod">
          <ac:chgData name="Suraj Chopade" userId="S::suraj.chopade@bostoninstituteofanalytics.org::dcc44ee8-6a65-4538-a5e1-c87e14ca7a61" providerId="AD" clId="Web-{07B4F774-024A-9508-363A-AD1396F3BAAA}" dt="2023-10-07T06:35:51.473" v="30" actId="1076"/>
          <ac:spMkLst>
            <pc:docMk/>
            <pc:sldMk cId="2780599228" sldId="324"/>
            <ac:spMk id="3" creationId="{39A0719D-FF26-C8B0-15D7-26754E0CE008}"/>
          </ac:spMkLst>
        </pc:spChg>
      </pc:sldChg>
      <pc:sldChg chg="modSp">
        <pc:chgData name="Suraj Chopade" userId="S::suraj.chopade@bostoninstituteofanalytics.org::dcc44ee8-6a65-4538-a5e1-c87e14ca7a61" providerId="AD" clId="Web-{07B4F774-024A-9508-363A-AD1396F3BAAA}" dt="2023-10-07T06:36:09.973" v="36" actId="1076"/>
        <pc:sldMkLst>
          <pc:docMk/>
          <pc:sldMk cId="758459919" sldId="325"/>
        </pc:sldMkLst>
        <pc:spChg chg="mod">
          <ac:chgData name="Suraj Chopade" userId="S::suraj.chopade@bostoninstituteofanalytics.org::dcc44ee8-6a65-4538-a5e1-c87e14ca7a61" providerId="AD" clId="Web-{07B4F774-024A-9508-363A-AD1396F3BAAA}" dt="2023-10-07T06:36:09.973" v="36" actId="1076"/>
          <ac:spMkLst>
            <pc:docMk/>
            <pc:sldMk cId="758459919" sldId="325"/>
            <ac:spMk id="3" creationId="{39A0719D-FF26-C8B0-15D7-26754E0CE008}"/>
          </ac:spMkLst>
        </pc:spChg>
      </pc:sldChg>
      <pc:sldChg chg="modSp">
        <pc:chgData name="Suraj Chopade" userId="S::suraj.chopade@bostoninstituteofanalytics.org::dcc44ee8-6a65-4538-a5e1-c87e14ca7a61" providerId="AD" clId="Web-{07B4F774-024A-9508-363A-AD1396F3BAAA}" dt="2023-10-07T06:36:26.099" v="41" actId="1076"/>
        <pc:sldMkLst>
          <pc:docMk/>
          <pc:sldMk cId="2031657424" sldId="326"/>
        </pc:sldMkLst>
        <pc:spChg chg="mod">
          <ac:chgData name="Suraj Chopade" userId="S::suraj.chopade@bostoninstituteofanalytics.org::dcc44ee8-6a65-4538-a5e1-c87e14ca7a61" providerId="AD" clId="Web-{07B4F774-024A-9508-363A-AD1396F3BAAA}" dt="2023-10-07T06:36:26.099" v="41" actId="1076"/>
          <ac:spMkLst>
            <pc:docMk/>
            <pc:sldMk cId="2031657424" sldId="326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07B4F774-024A-9508-363A-AD1396F3BAAA}" dt="2023-10-07T06:28:38.147" v="0" actId="20577"/>
          <ac:spMkLst>
            <pc:docMk/>
            <pc:sldMk cId="2031657424" sldId="326"/>
            <ac:spMk id="4" creationId="{A023B9AF-FE30-C90E-86F2-C19CFAA398E0}"/>
          </ac:spMkLst>
        </pc:spChg>
      </pc:sldChg>
      <pc:sldChg chg="addSp delSp modSp">
        <pc:chgData name="Suraj Chopade" userId="S::suraj.chopade@bostoninstituteofanalytics.org::dcc44ee8-6a65-4538-a5e1-c87e14ca7a61" providerId="AD" clId="Web-{07B4F774-024A-9508-363A-AD1396F3BAAA}" dt="2023-10-07T06:36:39.099" v="44"/>
        <pc:sldMkLst>
          <pc:docMk/>
          <pc:sldMk cId="2575138734" sldId="327"/>
        </pc:sldMkLst>
        <pc:spChg chg="del mod">
          <ac:chgData name="Suraj Chopade" userId="S::suraj.chopade@bostoninstituteofanalytics.org::dcc44ee8-6a65-4538-a5e1-c87e14ca7a61" providerId="AD" clId="Web-{07B4F774-024A-9508-363A-AD1396F3BAAA}" dt="2023-10-07T06:36:38.380" v="43"/>
          <ac:spMkLst>
            <pc:docMk/>
            <pc:sldMk cId="2575138734" sldId="327"/>
            <ac:spMk id="3" creationId="{39A0719D-FF26-C8B0-15D7-26754E0CE008}"/>
          </ac:spMkLst>
        </pc:spChg>
        <pc:spChg chg="add">
          <ac:chgData name="Suraj Chopade" userId="S::suraj.chopade@bostoninstituteofanalytics.org::dcc44ee8-6a65-4538-a5e1-c87e14ca7a61" providerId="AD" clId="Web-{07B4F774-024A-9508-363A-AD1396F3BAAA}" dt="2023-10-07T06:36:39.099" v="44"/>
          <ac:spMkLst>
            <pc:docMk/>
            <pc:sldMk cId="2575138734" sldId="327"/>
            <ac:spMk id="5" creationId="{0BEF9AAC-4F5C-935C-BF8F-5B39C86A5F4A}"/>
          </ac:spMkLst>
        </pc:spChg>
      </pc:sldChg>
      <pc:sldChg chg="addSp delSp">
        <pc:chgData name="Suraj Chopade" userId="S::suraj.chopade@bostoninstituteofanalytics.org::dcc44ee8-6a65-4538-a5e1-c87e14ca7a61" providerId="AD" clId="Web-{07B4F774-024A-9508-363A-AD1396F3BAAA}" dt="2023-10-07T06:36:46.021" v="46"/>
        <pc:sldMkLst>
          <pc:docMk/>
          <pc:sldMk cId="3882529628" sldId="328"/>
        </pc:sldMkLst>
        <pc:spChg chg="del">
          <ac:chgData name="Suraj Chopade" userId="S::suraj.chopade@bostoninstituteofanalytics.org::dcc44ee8-6a65-4538-a5e1-c87e14ca7a61" providerId="AD" clId="Web-{07B4F774-024A-9508-363A-AD1396F3BAAA}" dt="2023-10-07T06:36:45.255" v="45"/>
          <ac:spMkLst>
            <pc:docMk/>
            <pc:sldMk cId="3882529628" sldId="328"/>
            <ac:spMk id="3" creationId="{39A0719D-FF26-C8B0-15D7-26754E0CE008}"/>
          </ac:spMkLst>
        </pc:spChg>
        <pc:spChg chg="add">
          <ac:chgData name="Suraj Chopade" userId="S::suraj.chopade@bostoninstituteofanalytics.org::dcc44ee8-6a65-4538-a5e1-c87e14ca7a61" providerId="AD" clId="Web-{07B4F774-024A-9508-363A-AD1396F3BAAA}" dt="2023-10-07T06:36:46.021" v="46"/>
          <ac:spMkLst>
            <pc:docMk/>
            <pc:sldMk cId="3882529628" sldId="328"/>
            <ac:spMk id="5" creationId="{31B0D239-4DB0-0811-8C4C-32E33A6521AF}"/>
          </ac:spMkLst>
        </pc:spChg>
      </pc:sldChg>
      <pc:sldChg chg="addSp delSp modSp">
        <pc:chgData name="Suraj Chopade" userId="S::suraj.chopade@bostoninstituteofanalytics.org::dcc44ee8-6a65-4538-a5e1-c87e14ca7a61" providerId="AD" clId="Web-{07B4F774-024A-9508-363A-AD1396F3BAAA}" dt="2023-10-07T06:36:55.271" v="49"/>
        <pc:sldMkLst>
          <pc:docMk/>
          <pc:sldMk cId="105209506" sldId="329"/>
        </pc:sldMkLst>
        <pc:spChg chg="del mod">
          <ac:chgData name="Suraj Chopade" userId="S::suraj.chopade@bostoninstituteofanalytics.org::dcc44ee8-6a65-4538-a5e1-c87e14ca7a61" providerId="AD" clId="Web-{07B4F774-024A-9508-363A-AD1396F3BAAA}" dt="2023-10-07T06:36:54.568" v="48"/>
          <ac:spMkLst>
            <pc:docMk/>
            <pc:sldMk cId="105209506" sldId="329"/>
            <ac:spMk id="3" creationId="{39A0719D-FF26-C8B0-15D7-26754E0CE008}"/>
          </ac:spMkLst>
        </pc:spChg>
        <pc:spChg chg="add">
          <ac:chgData name="Suraj Chopade" userId="S::suraj.chopade@bostoninstituteofanalytics.org::dcc44ee8-6a65-4538-a5e1-c87e14ca7a61" providerId="AD" clId="Web-{07B4F774-024A-9508-363A-AD1396F3BAAA}" dt="2023-10-07T06:36:55.271" v="49"/>
          <ac:spMkLst>
            <pc:docMk/>
            <pc:sldMk cId="105209506" sldId="329"/>
            <ac:spMk id="5" creationId="{3A7A9C5C-EEE7-AC2A-C188-98FDE424DD3E}"/>
          </ac:spMkLst>
        </pc:spChg>
      </pc:sldChg>
      <pc:sldChg chg="addSp delSp">
        <pc:chgData name="Suraj Chopade" userId="S::suraj.chopade@bostoninstituteofanalytics.org::dcc44ee8-6a65-4538-a5e1-c87e14ca7a61" providerId="AD" clId="Web-{07B4F774-024A-9508-363A-AD1396F3BAAA}" dt="2023-10-07T06:37:01.756" v="51"/>
        <pc:sldMkLst>
          <pc:docMk/>
          <pc:sldMk cId="1549602730" sldId="330"/>
        </pc:sldMkLst>
        <pc:spChg chg="del">
          <ac:chgData name="Suraj Chopade" userId="S::suraj.chopade@bostoninstituteofanalytics.org::dcc44ee8-6a65-4538-a5e1-c87e14ca7a61" providerId="AD" clId="Web-{07B4F774-024A-9508-363A-AD1396F3BAAA}" dt="2023-10-07T06:37:01.068" v="50"/>
          <ac:spMkLst>
            <pc:docMk/>
            <pc:sldMk cId="1549602730" sldId="330"/>
            <ac:spMk id="3" creationId="{39A0719D-FF26-C8B0-15D7-26754E0CE008}"/>
          </ac:spMkLst>
        </pc:spChg>
        <pc:spChg chg="add">
          <ac:chgData name="Suraj Chopade" userId="S::suraj.chopade@bostoninstituteofanalytics.org::dcc44ee8-6a65-4538-a5e1-c87e14ca7a61" providerId="AD" clId="Web-{07B4F774-024A-9508-363A-AD1396F3BAAA}" dt="2023-10-07T06:37:01.756" v="51"/>
          <ac:spMkLst>
            <pc:docMk/>
            <pc:sldMk cId="1549602730" sldId="330"/>
            <ac:spMk id="5" creationId="{3547CF32-83AF-76B7-9EC7-C66E5F51CA7A}"/>
          </ac:spMkLst>
        </pc:spChg>
      </pc:sldChg>
      <pc:sldChg chg="modSp">
        <pc:chgData name="Suraj Chopade" userId="S::suraj.chopade@bostoninstituteofanalytics.org::dcc44ee8-6a65-4538-a5e1-c87e14ca7a61" providerId="AD" clId="Web-{07B4F774-024A-9508-363A-AD1396F3BAAA}" dt="2023-10-07T06:37:20.944" v="58" actId="1076"/>
        <pc:sldMkLst>
          <pc:docMk/>
          <pc:sldMk cId="2616364531" sldId="331"/>
        </pc:sldMkLst>
        <pc:spChg chg="mod">
          <ac:chgData name="Suraj Chopade" userId="S::suraj.chopade@bostoninstituteofanalytics.org::dcc44ee8-6a65-4538-a5e1-c87e14ca7a61" providerId="AD" clId="Web-{07B4F774-024A-9508-363A-AD1396F3BAAA}" dt="2023-10-07T06:37:20.944" v="58" actId="1076"/>
          <ac:spMkLst>
            <pc:docMk/>
            <pc:sldMk cId="2616364531" sldId="331"/>
            <ac:spMk id="3" creationId="{39A0719D-FF26-C8B0-15D7-26754E0CE0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 </a:t>
            </a:r>
            <a:r>
              <a:rPr lang="en-US" b="1"/>
              <a:t>Question 1: if statement</a:t>
            </a:r>
          </a:p>
          <a:p>
            <a:r>
              <a:rPr lang="en-US"/>
              <a:t>number = int(input("Enter a number: "))</a:t>
            </a:r>
          </a:p>
          <a:p>
            <a:endParaRPr lang="en-US"/>
          </a:p>
          <a:p>
            <a:r>
              <a:rPr lang="en-US"/>
              <a:t>if number &gt; 0:</a:t>
            </a:r>
          </a:p>
          <a:p>
            <a:r>
              <a:rPr lang="en-US"/>
              <a:t>    print("The number is positive.")</a:t>
            </a:r>
          </a:p>
          <a:p>
            <a:endParaRPr lang="en-US"/>
          </a:p>
          <a:p>
            <a:r>
              <a:rPr lang="en-US" b="1"/>
              <a:t># Question 2: if-else statement</a:t>
            </a:r>
          </a:p>
          <a:p>
            <a:r>
              <a:rPr lang="en-US"/>
              <a:t>age = int(input("Enter your age: "))</a:t>
            </a:r>
          </a:p>
          <a:p>
            <a:endParaRPr lang="en-US"/>
          </a:p>
          <a:p>
            <a:r>
              <a:rPr lang="en-US"/>
              <a:t>if age &gt;= 18:</a:t>
            </a:r>
          </a:p>
          <a:p>
            <a:r>
              <a:rPr lang="en-US"/>
              <a:t>    print("You are eligible to vote.")</a:t>
            </a:r>
          </a:p>
          <a:p>
            <a:r>
              <a:rPr lang="en-US"/>
              <a:t>else:</a:t>
            </a:r>
          </a:p>
          <a:p>
            <a:r>
              <a:rPr lang="en-US"/>
              <a:t>    print("You are not eligible to vote.")</a:t>
            </a:r>
          </a:p>
          <a:p>
            <a:endParaRPr lang="en-US"/>
          </a:p>
          <a:p>
            <a:r>
              <a:rPr lang="en-US" b="1"/>
              <a:t># Question 3: if-</a:t>
            </a:r>
            <a:r>
              <a:rPr lang="en-US" b="1" err="1"/>
              <a:t>elif</a:t>
            </a:r>
            <a:r>
              <a:rPr lang="en-US" b="1"/>
              <a:t>-else statement</a:t>
            </a:r>
          </a:p>
          <a:p>
            <a:r>
              <a:rPr lang="en-US"/>
              <a:t>score = int(input("Enter your test score: "))</a:t>
            </a:r>
          </a:p>
          <a:p>
            <a:endParaRPr lang="en-US"/>
          </a:p>
          <a:p>
            <a:r>
              <a:rPr lang="en-US"/>
              <a:t>if score &gt;= 90:</a:t>
            </a:r>
          </a:p>
          <a:p>
            <a:r>
              <a:rPr lang="en-US"/>
              <a:t>    print("Your grade is A.")</a:t>
            </a:r>
          </a:p>
          <a:p>
            <a:r>
              <a:rPr lang="en-US" err="1"/>
              <a:t>elif</a:t>
            </a:r>
            <a:r>
              <a:rPr lang="en-US"/>
              <a:t> score &gt;= 80:</a:t>
            </a:r>
          </a:p>
          <a:p>
            <a:r>
              <a:rPr lang="en-US"/>
              <a:t>    print("Your grade is B.")</a:t>
            </a:r>
          </a:p>
          <a:p>
            <a:r>
              <a:rPr lang="en-US" err="1"/>
              <a:t>elif</a:t>
            </a:r>
            <a:r>
              <a:rPr lang="en-US"/>
              <a:t> score &gt;= 70:</a:t>
            </a:r>
          </a:p>
          <a:p>
            <a:r>
              <a:rPr lang="en-US"/>
              <a:t>    print("Your grade is C.")</a:t>
            </a:r>
          </a:p>
          <a:p>
            <a:r>
              <a:rPr lang="en-US" err="1"/>
              <a:t>elif</a:t>
            </a:r>
            <a:r>
              <a:rPr lang="en-US"/>
              <a:t> score &gt;= 60:</a:t>
            </a:r>
          </a:p>
          <a:p>
            <a:r>
              <a:rPr lang="en-US"/>
              <a:t>    print("Your grade is D.")</a:t>
            </a:r>
          </a:p>
          <a:p>
            <a:r>
              <a:rPr lang="en-US"/>
              <a:t>else:</a:t>
            </a:r>
          </a:p>
          <a:p>
            <a:r>
              <a:rPr lang="en-US"/>
              <a:t>    print("Your grade is F.")</a:t>
            </a:r>
          </a:p>
          <a:p>
            <a:endParaRPr lang="en-US"/>
          </a:p>
          <a:p>
            <a:r>
              <a:rPr lang="en-US" b="1"/>
              <a:t># Question 4: Nested conditional statements</a:t>
            </a:r>
          </a:p>
          <a:p>
            <a:r>
              <a:rPr lang="en-US"/>
              <a:t>number = int(input("Enter a number: "))</a:t>
            </a:r>
          </a:p>
          <a:p>
            <a:endParaRPr lang="en-US"/>
          </a:p>
          <a:p>
            <a:r>
              <a:rPr lang="en-US"/>
              <a:t>if number &gt; 0:</a:t>
            </a:r>
          </a:p>
          <a:p>
            <a:r>
              <a:rPr lang="en-US"/>
              <a:t>    if number % 2 == 0:</a:t>
            </a:r>
          </a:p>
          <a:p>
            <a:r>
              <a:rPr lang="en-US"/>
              <a:t>        print("The number is even and positive.")</a:t>
            </a:r>
          </a:p>
          <a:p>
            <a:r>
              <a:rPr lang="en-US"/>
              <a:t>    else:</a:t>
            </a:r>
          </a:p>
          <a:p>
            <a:r>
              <a:rPr lang="en-US"/>
              <a:t>        print("The number is odd and positive.")</a:t>
            </a:r>
          </a:p>
          <a:p>
            <a:r>
              <a:rPr lang="en-US" err="1"/>
              <a:t>elif</a:t>
            </a:r>
            <a:r>
              <a:rPr lang="en-US"/>
              <a:t> number &lt; 0:</a:t>
            </a:r>
          </a:p>
          <a:p>
            <a:r>
              <a:rPr lang="en-US"/>
              <a:t>    if number % 2 == 0:</a:t>
            </a:r>
          </a:p>
          <a:p>
            <a:r>
              <a:rPr lang="en-US"/>
              <a:t>        print("The number is even and negative.")</a:t>
            </a:r>
          </a:p>
          <a:p>
            <a:r>
              <a:rPr lang="en-US"/>
              <a:t>    else:</a:t>
            </a:r>
          </a:p>
          <a:p>
            <a:r>
              <a:rPr lang="en-US"/>
              <a:t>        print("The number is odd and negative.")</a:t>
            </a:r>
          </a:p>
          <a:p>
            <a:r>
              <a:rPr lang="en-US"/>
              <a:t>else:</a:t>
            </a:r>
          </a:p>
          <a:p>
            <a:r>
              <a:rPr lang="en-US"/>
              <a:t>    print("The number is zero.")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72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8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6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Answer 1:</a:t>
            </a:r>
          </a:p>
          <a:p>
            <a:r>
              <a:rPr lang="en-US"/>
              <a:t>def </a:t>
            </a:r>
            <a:r>
              <a:rPr lang="en-US" err="1"/>
              <a:t>calculate_total_price</a:t>
            </a:r>
            <a:r>
              <a:rPr lang="en-US"/>
              <a:t>(</a:t>
            </a:r>
            <a:r>
              <a:rPr lang="en-US" err="1"/>
              <a:t>item_prices</a:t>
            </a:r>
            <a:r>
              <a:rPr lang="en-US"/>
              <a:t>, </a:t>
            </a:r>
            <a:r>
              <a:rPr lang="en-US" err="1"/>
              <a:t>item_quantities</a:t>
            </a:r>
            <a:r>
              <a:rPr lang="en-US"/>
              <a:t>):</a:t>
            </a:r>
          </a:p>
          <a:p>
            <a:r>
              <a:rPr lang="en-US"/>
              <a:t>    total = 0</a:t>
            </a:r>
          </a:p>
          <a:p>
            <a:r>
              <a:rPr lang="en-US"/>
              <a:t>    for price, quantity in zip(</a:t>
            </a:r>
            <a:r>
              <a:rPr lang="en-US" err="1"/>
              <a:t>item_prices</a:t>
            </a:r>
            <a:r>
              <a:rPr lang="en-US"/>
              <a:t>, </a:t>
            </a:r>
            <a:r>
              <a:rPr lang="en-US" err="1"/>
              <a:t>item_quantities</a:t>
            </a:r>
            <a:r>
              <a:rPr lang="en-US"/>
              <a:t>):</a:t>
            </a:r>
          </a:p>
          <a:p>
            <a:r>
              <a:rPr lang="en-US"/>
              <a:t>        total += price * quantity</a:t>
            </a:r>
          </a:p>
          <a:p>
            <a:r>
              <a:rPr lang="en-US"/>
              <a:t>    return total</a:t>
            </a:r>
          </a:p>
          <a:p>
            <a:endParaRPr lang="en-US"/>
          </a:p>
          <a:p>
            <a:r>
              <a:rPr lang="en-US"/>
              <a:t># Example usage</a:t>
            </a:r>
          </a:p>
          <a:p>
            <a:r>
              <a:rPr lang="en-US"/>
              <a:t>prices = [10.99, 5.49, 2.99]</a:t>
            </a:r>
          </a:p>
          <a:p>
            <a:r>
              <a:rPr lang="en-US"/>
              <a:t>quantities = [3, 2, 4]</a:t>
            </a:r>
          </a:p>
          <a:p>
            <a:r>
              <a:rPr lang="en-US" err="1"/>
              <a:t>total_price</a:t>
            </a:r>
            <a:r>
              <a:rPr lang="en-US"/>
              <a:t> = </a:t>
            </a:r>
            <a:r>
              <a:rPr lang="en-US" err="1"/>
              <a:t>calculate_total_price</a:t>
            </a:r>
            <a:r>
              <a:rPr lang="en-US"/>
              <a:t>(prices, quantities)</a:t>
            </a:r>
          </a:p>
          <a:p>
            <a:r>
              <a:rPr lang="en-US"/>
              <a:t>print(</a:t>
            </a:r>
            <a:r>
              <a:rPr lang="en-US" err="1"/>
              <a:t>f"The</a:t>
            </a:r>
            <a:r>
              <a:rPr lang="en-US"/>
              <a:t> total price is ${total_price:.2f}")</a:t>
            </a:r>
          </a:p>
          <a:p>
            <a:endParaRPr lang="en-US"/>
          </a:p>
          <a:p>
            <a:r>
              <a:rPr lang="en-US" b="1"/>
              <a:t>Answer 2</a:t>
            </a:r>
          </a:p>
          <a:p>
            <a:r>
              <a:rPr lang="en-US" b="0"/>
              <a:t>def </a:t>
            </a:r>
            <a:r>
              <a:rPr lang="en-US" b="0" err="1"/>
              <a:t>custom_transformation</a:t>
            </a:r>
            <a:r>
              <a:rPr lang="en-US" b="0"/>
              <a:t>(data):</a:t>
            </a:r>
          </a:p>
          <a:p>
            <a:r>
              <a:rPr lang="en-US" b="0"/>
              <a:t>    </a:t>
            </a:r>
            <a:r>
              <a:rPr lang="en-US" b="0" err="1"/>
              <a:t>transformed_data</a:t>
            </a:r>
            <a:r>
              <a:rPr lang="en-US" b="0"/>
              <a:t> = []</a:t>
            </a:r>
          </a:p>
          <a:p>
            <a:r>
              <a:rPr lang="en-US" b="0"/>
              <a:t>    for item in data:</a:t>
            </a:r>
          </a:p>
          <a:p>
            <a:r>
              <a:rPr lang="en-US" b="0"/>
              <a:t>        # Apply custom transformation here</a:t>
            </a:r>
          </a:p>
          <a:p>
            <a:r>
              <a:rPr lang="en-US" b="0"/>
              <a:t>        </a:t>
            </a:r>
            <a:r>
              <a:rPr lang="en-US" b="0" err="1"/>
              <a:t>transformed_item</a:t>
            </a:r>
            <a:r>
              <a:rPr lang="en-US" b="0"/>
              <a:t> = item * 2</a:t>
            </a:r>
          </a:p>
          <a:p>
            <a:r>
              <a:rPr lang="en-US" b="0"/>
              <a:t>        </a:t>
            </a:r>
            <a:r>
              <a:rPr lang="en-US" b="0" err="1"/>
              <a:t>transformed_data.append</a:t>
            </a:r>
            <a:r>
              <a:rPr lang="en-US" b="0"/>
              <a:t>(</a:t>
            </a:r>
            <a:r>
              <a:rPr lang="en-US" b="0" err="1"/>
              <a:t>transformed_item</a:t>
            </a:r>
            <a:r>
              <a:rPr lang="en-US" b="0"/>
              <a:t>)</a:t>
            </a:r>
          </a:p>
          <a:p>
            <a:r>
              <a:rPr lang="en-US" b="0"/>
              <a:t>    return </a:t>
            </a:r>
            <a:r>
              <a:rPr lang="en-US" b="0" err="1"/>
              <a:t>transformed_data</a:t>
            </a:r>
            <a:endParaRPr lang="en-US" b="0"/>
          </a:p>
          <a:p>
            <a:endParaRPr lang="en-US" b="0"/>
          </a:p>
          <a:p>
            <a:r>
              <a:rPr lang="en-US" b="0"/>
              <a:t># Example usage</a:t>
            </a:r>
          </a:p>
          <a:p>
            <a:r>
              <a:rPr lang="en-US" b="0"/>
              <a:t>data = [1, 2, 3, 4, 5]</a:t>
            </a:r>
          </a:p>
          <a:p>
            <a:r>
              <a:rPr lang="en-US" b="0"/>
              <a:t>result = </a:t>
            </a:r>
            <a:r>
              <a:rPr lang="en-US" b="0" err="1"/>
              <a:t>custom_transformation</a:t>
            </a:r>
            <a:r>
              <a:rPr lang="en-US" b="0"/>
              <a:t>(data)</a:t>
            </a:r>
          </a:p>
          <a:p>
            <a:r>
              <a:rPr lang="en-US" b="0"/>
              <a:t>print(result)  # Output: [2, 4, 6, 8, 10]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Answer 3</a:t>
            </a:r>
          </a:p>
          <a:p>
            <a:r>
              <a:rPr lang="en-US" b="0"/>
              <a:t>def login(username, password):</a:t>
            </a:r>
          </a:p>
          <a:p>
            <a:r>
              <a:rPr lang="en-US" b="0"/>
              <a:t>    # Check username and password against a database or authentication service</a:t>
            </a:r>
          </a:p>
          <a:p>
            <a:r>
              <a:rPr lang="en-US" b="0"/>
              <a:t>    if username == "user" and password == "password":</a:t>
            </a:r>
          </a:p>
          <a:p>
            <a:r>
              <a:rPr lang="en-US" b="0"/>
              <a:t>        return True</a:t>
            </a:r>
          </a:p>
          <a:p>
            <a:r>
              <a:rPr lang="en-US" b="0"/>
              <a:t>    else:</a:t>
            </a:r>
          </a:p>
          <a:p>
            <a:r>
              <a:rPr lang="en-US" b="0"/>
              <a:t>        return False</a:t>
            </a:r>
          </a:p>
          <a:p>
            <a:endParaRPr lang="en-US" b="0"/>
          </a:p>
          <a:p>
            <a:r>
              <a:rPr lang="en-US" b="0"/>
              <a:t># Example usage</a:t>
            </a:r>
          </a:p>
          <a:p>
            <a:r>
              <a:rPr lang="en-US" b="0" err="1"/>
              <a:t>user_input_username</a:t>
            </a:r>
            <a:r>
              <a:rPr lang="en-US" b="0"/>
              <a:t> = input("Enter your username: ")</a:t>
            </a:r>
          </a:p>
          <a:p>
            <a:r>
              <a:rPr lang="en-US" b="0" err="1"/>
              <a:t>user_input_password</a:t>
            </a:r>
            <a:r>
              <a:rPr lang="en-US" b="0"/>
              <a:t> = input("Enter your password: ")</a:t>
            </a:r>
          </a:p>
          <a:p>
            <a:endParaRPr lang="en-US" b="0"/>
          </a:p>
          <a:p>
            <a:r>
              <a:rPr lang="en-US" b="0"/>
              <a:t>if login(</a:t>
            </a:r>
            <a:r>
              <a:rPr lang="en-US" b="0" err="1"/>
              <a:t>user_input_username</a:t>
            </a:r>
            <a:r>
              <a:rPr lang="en-US" b="0"/>
              <a:t>, </a:t>
            </a:r>
            <a:r>
              <a:rPr lang="en-US" b="0" err="1"/>
              <a:t>user_input_password</a:t>
            </a:r>
            <a:r>
              <a:rPr lang="en-US" b="0"/>
              <a:t>):</a:t>
            </a:r>
          </a:p>
          <a:p>
            <a:r>
              <a:rPr lang="en-US" b="0"/>
              <a:t>    print("Login successful!")</a:t>
            </a:r>
          </a:p>
          <a:p>
            <a:r>
              <a:rPr lang="en-US" b="0"/>
              <a:t>else:</a:t>
            </a:r>
          </a:p>
          <a:p>
            <a:r>
              <a:rPr lang="en-US" b="0"/>
              <a:t>    print("Login failed. Please check your credentials.")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Answer 4</a:t>
            </a:r>
          </a:p>
          <a:p>
            <a:r>
              <a:rPr lang="en-US" b="0" err="1"/>
              <a:t>player_stats</a:t>
            </a:r>
            <a:r>
              <a:rPr lang="en-US" b="0"/>
              <a:t> = {</a:t>
            </a:r>
          </a:p>
          <a:p>
            <a:r>
              <a:rPr lang="en-US" b="0"/>
              <a:t>    "health": 100,</a:t>
            </a:r>
          </a:p>
          <a:p>
            <a:r>
              <a:rPr lang="en-US" b="0"/>
              <a:t>    "score": 0,</a:t>
            </a:r>
          </a:p>
          <a:p>
            <a:r>
              <a:rPr lang="en-US" b="0"/>
              <a:t>    "level": 1</a:t>
            </a:r>
          </a:p>
          <a:p>
            <a:r>
              <a:rPr lang="en-US" b="0"/>
              <a:t>}</a:t>
            </a:r>
          </a:p>
          <a:p>
            <a:endParaRPr lang="en-US" b="0"/>
          </a:p>
          <a:p>
            <a:r>
              <a:rPr lang="en-US" b="0"/>
              <a:t>def </a:t>
            </a:r>
            <a:r>
              <a:rPr lang="en-US" b="0" err="1"/>
              <a:t>update_health</a:t>
            </a:r>
            <a:r>
              <a:rPr lang="en-US" b="0"/>
              <a:t>(</a:t>
            </a:r>
            <a:r>
              <a:rPr lang="en-US" b="0" err="1"/>
              <a:t>player_stats</a:t>
            </a:r>
            <a:r>
              <a:rPr lang="en-US" b="0"/>
              <a:t>, damage):</a:t>
            </a:r>
          </a:p>
          <a:p>
            <a:r>
              <a:rPr lang="en-US" b="0"/>
              <a:t>    </a:t>
            </a:r>
            <a:r>
              <a:rPr lang="en-US" b="0" err="1"/>
              <a:t>player_stats</a:t>
            </a:r>
            <a:r>
              <a:rPr lang="en-US" b="0"/>
              <a:t>["health"] -= damage</a:t>
            </a:r>
          </a:p>
          <a:p>
            <a:endParaRPr lang="en-US" b="0"/>
          </a:p>
          <a:p>
            <a:r>
              <a:rPr lang="en-US" b="0"/>
              <a:t>def </a:t>
            </a:r>
            <a:r>
              <a:rPr lang="en-US" b="0" err="1"/>
              <a:t>update_score</a:t>
            </a:r>
            <a:r>
              <a:rPr lang="en-US" b="0"/>
              <a:t>(</a:t>
            </a:r>
            <a:r>
              <a:rPr lang="en-US" b="0" err="1"/>
              <a:t>player_stats</a:t>
            </a:r>
            <a:r>
              <a:rPr lang="en-US" b="0"/>
              <a:t>, points):</a:t>
            </a:r>
          </a:p>
          <a:p>
            <a:r>
              <a:rPr lang="en-US" b="0"/>
              <a:t>    </a:t>
            </a:r>
            <a:r>
              <a:rPr lang="en-US" b="0" err="1"/>
              <a:t>player_stats</a:t>
            </a:r>
            <a:r>
              <a:rPr lang="en-US" b="0"/>
              <a:t>["score"] += points</a:t>
            </a:r>
          </a:p>
          <a:p>
            <a:endParaRPr lang="en-US" b="0"/>
          </a:p>
          <a:p>
            <a:r>
              <a:rPr lang="en-US" b="0"/>
              <a:t>def </a:t>
            </a:r>
            <a:r>
              <a:rPr lang="en-US" b="0" err="1"/>
              <a:t>level_up</a:t>
            </a:r>
            <a:r>
              <a:rPr lang="en-US" b="0"/>
              <a:t>(</a:t>
            </a:r>
            <a:r>
              <a:rPr lang="en-US" b="0" err="1"/>
              <a:t>player_stats</a:t>
            </a:r>
            <a:r>
              <a:rPr lang="en-US" b="0"/>
              <a:t>):</a:t>
            </a:r>
          </a:p>
          <a:p>
            <a:r>
              <a:rPr lang="en-US" b="0"/>
              <a:t>    </a:t>
            </a:r>
            <a:r>
              <a:rPr lang="en-US" b="0" err="1"/>
              <a:t>player_stats</a:t>
            </a:r>
            <a:r>
              <a:rPr lang="en-US" b="0"/>
              <a:t>["level"] += 1</a:t>
            </a:r>
          </a:p>
          <a:p>
            <a:endParaRPr lang="en-US" b="0"/>
          </a:p>
          <a:p>
            <a:r>
              <a:rPr lang="en-US" b="0"/>
              <a:t># Example usage</a:t>
            </a:r>
          </a:p>
          <a:p>
            <a:r>
              <a:rPr lang="en-US" b="0" err="1"/>
              <a:t>update_health</a:t>
            </a:r>
            <a:r>
              <a:rPr lang="en-US" b="0"/>
              <a:t>(</a:t>
            </a:r>
            <a:r>
              <a:rPr lang="en-US" b="0" err="1"/>
              <a:t>player_stats</a:t>
            </a:r>
            <a:r>
              <a:rPr lang="en-US" b="0"/>
              <a:t>, 20)</a:t>
            </a:r>
          </a:p>
          <a:p>
            <a:r>
              <a:rPr lang="en-US" b="0" err="1"/>
              <a:t>update_score</a:t>
            </a:r>
            <a:r>
              <a:rPr lang="en-US" b="0"/>
              <a:t>(</a:t>
            </a:r>
            <a:r>
              <a:rPr lang="en-US" b="0" err="1"/>
              <a:t>player_stats</a:t>
            </a:r>
            <a:r>
              <a:rPr lang="en-US" b="0"/>
              <a:t>, 50)</a:t>
            </a:r>
          </a:p>
          <a:p>
            <a:r>
              <a:rPr lang="en-US" b="0" err="1"/>
              <a:t>level_up</a:t>
            </a:r>
            <a:r>
              <a:rPr lang="en-US" b="0"/>
              <a:t>(</a:t>
            </a:r>
            <a:r>
              <a:rPr lang="en-US" b="0" err="1"/>
              <a:t>player_stats</a:t>
            </a:r>
            <a:r>
              <a:rPr lang="en-US" b="0"/>
              <a:t>)</a:t>
            </a:r>
          </a:p>
          <a:p>
            <a:endParaRPr lang="en-US" b="0"/>
          </a:p>
          <a:p>
            <a:r>
              <a:rPr lang="en-US" b="0"/>
              <a:t>print("Player Stats:")</a:t>
            </a:r>
          </a:p>
          <a:p>
            <a:r>
              <a:rPr lang="en-US" b="0"/>
              <a:t>print(</a:t>
            </a:r>
            <a:r>
              <a:rPr lang="en-US" b="0" err="1"/>
              <a:t>f"Health</a:t>
            </a:r>
            <a:r>
              <a:rPr lang="en-US" b="0"/>
              <a:t>: {</a:t>
            </a:r>
            <a:r>
              <a:rPr lang="en-US" b="0" err="1"/>
              <a:t>player_stats</a:t>
            </a:r>
            <a:r>
              <a:rPr lang="en-US" b="0"/>
              <a:t>['health']}")</a:t>
            </a:r>
          </a:p>
          <a:p>
            <a:r>
              <a:rPr lang="en-US" b="0"/>
              <a:t>print(</a:t>
            </a:r>
            <a:r>
              <a:rPr lang="en-US" b="0" err="1"/>
              <a:t>f"Score</a:t>
            </a:r>
            <a:r>
              <a:rPr lang="en-US" b="0"/>
              <a:t>: {</a:t>
            </a:r>
            <a:r>
              <a:rPr lang="en-US" b="0" err="1"/>
              <a:t>player_stats</a:t>
            </a:r>
            <a:r>
              <a:rPr lang="en-US" b="0"/>
              <a:t>['score']}")</a:t>
            </a:r>
          </a:p>
          <a:p>
            <a:r>
              <a:rPr lang="en-US" b="0"/>
              <a:t>print(</a:t>
            </a:r>
            <a:r>
              <a:rPr lang="en-US" b="0" err="1"/>
              <a:t>f"Level</a:t>
            </a:r>
            <a:r>
              <a:rPr lang="en-US" b="0"/>
              <a:t>: {</a:t>
            </a:r>
            <a:r>
              <a:rPr lang="en-US" b="0" err="1"/>
              <a:t>player_stats</a:t>
            </a:r>
            <a:r>
              <a:rPr lang="en-US" b="0"/>
              <a:t>['level']}")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Answer 5</a:t>
            </a:r>
          </a:p>
          <a:p>
            <a:r>
              <a:rPr lang="en-US" b="0"/>
              <a:t>def add(x, y):</a:t>
            </a:r>
          </a:p>
          <a:p>
            <a:r>
              <a:rPr lang="en-US" b="0"/>
              <a:t>    return x + y</a:t>
            </a:r>
          </a:p>
          <a:p>
            <a:endParaRPr lang="en-US" b="0"/>
          </a:p>
          <a:p>
            <a:r>
              <a:rPr lang="en-US" b="0"/>
              <a:t>def subtract(x, y):</a:t>
            </a:r>
          </a:p>
          <a:p>
            <a:r>
              <a:rPr lang="en-US" b="0"/>
              <a:t>    return x - y</a:t>
            </a:r>
          </a:p>
          <a:p>
            <a:endParaRPr lang="en-US" b="0"/>
          </a:p>
          <a:p>
            <a:r>
              <a:rPr lang="en-US" b="0"/>
              <a:t>def multiply(x, y):</a:t>
            </a:r>
          </a:p>
          <a:p>
            <a:r>
              <a:rPr lang="en-US" b="0"/>
              <a:t>    return x * y</a:t>
            </a:r>
          </a:p>
          <a:p>
            <a:endParaRPr lang="en-US" b="0"/>
          </a:p>
          <a:p>
            <a:r>
              <a:rPr lang="en-US" b="0"/>
              <a:t>def divide(x, y):</a:t>
            </a:r>
          </a:p>
          <a:p>
            <a:r>
              <a:rPr lang="en-US" b="0"/>
              <a:t>    if y == 0:</a:t>
            </a:r>
          </a:p>
          <a:p>
            <a:r>
              <a:rPr lang="en-US" b="0"/>
              <a:t>        return "Error: Division by zero"</a:t>
            </a:r>
          </a:p>
          <a:p>
            <a:r>
              <a:rPr lang="en-US" b="0"/>
              <a:t>    return x / y</a:t>
            </a:r>
          </a:p>
          <a:p>
            <a:endParaRPr lang="en-US" b="0"/>
          </a:p>
          <a:p>
            <a:r>
              <a:rPr lang="en-US" b="0"/>
              <a:t># Example usage</a:t>
            </a:r>
          </a:p>
          <a:p>
            <a:r>
              <a:rPr lang="en-US" b="0"/>
              <a:t>num1 = 10</a:t>
            </a:r>
          </a:p>
          <a:p>
            <a:r>
              <a:rPr lang="en-US" b="0"/>
              <a:t>num2 = 5</a:t>
            </a:r>
          </a:p>
          <a:p>
            <a:endParaRPr lang="en-US" b="0"/>
          </a:p>
          <a:p>
            <a:r>
              <a:rPr lang="en-US" b="0" err="1"/>
              <a:t>result_add</a:t>
            </a:r>
            <a:r>
              <a:rPr lang="en-US" b="0"/>
              <a:t> = add(num1, num2)</a:t>
            </a:r>
          </a:p>
          <a:p>
            <a:r>
              <a:rPr lang="en-US" b="0" err="1"/>
              <a:t>result_subtract</a:t>
            </a:r>
            <a:r>
              <a:rPr lang="en-US" b="0"/>
              <a:t> = subtract(num1, num2)</a:t>
            </a:r>
          </a:p>
          <a:p>
            <a:r>
              <a:rPr lang="en-US" b="0" err="1"/>
              <a:t>result_multiply</a:t>
            </a:r>
            <a:r>
              <a:rPr lang="en-US" b="0"/>
              <a:t> = multiply(num1, num2)</a:t>
            </a:r>
          </a:p>
          <a:p>
            <a:r>
              <a:rPr lang="en-US" b="0" err="1"/>
              <a:t>result_divide</a:t>
            </a:r>
            <a:r>
              <a:rPr lang="en-US" b="0"/>
              <a:t> = divide(num1, num2)</a:t>
            </a:r>
          </a:p>
          <a:p>
            <a:endParaRPr lang="en-US" b="0"/>
          </a:p>
          <a:p>
            <a:r>
              <a:rPr lang="en-US" b="0"/>
              <a:t>print(</a:t>
            </a:r>
            <a:r>
              <a:rPr lang="en-US" b="0" err="1"/>
              <a:t>f"Addition</a:t>
            </a:r>
            <a:r>
              <a:rPr lang="en-US" b="0"/>
              <a:t>: {</a:t>
            </a:r>
            <a:r>
              <a:rPr lang="en-US" b="0" err="1"/>
              <a:t>result_add</a:t>
            </a:r>
            <a:r>
              <a:rPr lang="en-US" b="0"/>
              <a:t>}")</a:t>
            </a:r>
          </a:p>
          <a:p>
            <a:r>
              <a:rPr lang="en-US" b="0"/>
              <a:t>print(</a:t>
            </a:r>
            <a:r>
              <a:rPr lang="en-US" b="0" err="1"/>
              <a:t>f"Subtraction</a:t>
            </a:r>
            <a:r>
              <a:rPr lang="en-US" b="0"/>
              <a:t>: {</a:t>
            </a:r>
            <a:r>
              <a:rPr lang="en-US" b="0" err="1"/>
              <a:t>result_subtract</a:t>
            </a:r>
            <a:r>
              <a:rPr lang="en-US" b="0"/>
              <a:t>}")</a:t>
            </a:r>
          </a:p>
          <a:p>
            <a:r>
              <a:rPr lang="en-US" b="0"/>
              <a:t>print(</a:t>
            </a:r>
            <a:r>
              <a:rPr lang="en-US" b="0" err="1"/>
              <a:t>f"Multiplication</a:t>
            </a:r>
            <a:r>
              <a:rPr lang="en-US" b="0"/>
              <a:t>: {</a:t>
            </a:r>
            <a:r>
              <a:rPr lang="en-US" b="0" err="1"/>
              <a:t>result_multiply</a:t>
            </a:r>
            <a:r>
              <a:rPr lang="en-US" b="0"/>
              <a:t>}")</a:t>
            </a:r>
          </a:p>
          <a:p>
            <a:r>
              <a:rPr lang="en-US" b="0"/>
              <a:t>print(</a:t>
            </a:r>
            <a:r>
              <a:rPr lang="en-US" b="0" err="1"/>
              <a:t>f"Division</a:t>
            </a:r>
            <a:r>
              <a:rPr lang="en-US" b="0"/>
              <a:t>: {</a:t>
            </a:r>
            <a:r>
              <a:rPr lang="en-US" b="0" err="1"/>
              <a:t>result_divide</a:t>
            </a:r>
            <a:r>
              <a:rPr lang="en-US" b="0"/>
              <a:t>}")</a:t>
            </a:r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7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4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3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3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3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 Get user input for their favorite color</a:t>
            </a:r>
          </a:p>
          <a:p>
            <a:r>
              <a:rPr lang="en-US" err="1"/>
              <a:t>user_color</a:t>
            </a:r>
            <a:r>
              <a:rPr lang="en-US"/>
              <a:t> = input("What is your favorite color? ")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# Print a message using the user's favorite color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print(</a:t>
            </a:r>
            <a:r>
              <a:rPr lang="en-US" err="1"/>
              <a:t>f"Your</a:t>
            </a:r>
            <a:r>
              <a:rPr lang="en-US"/>
              <a:t> favorite color is {</a:t>
            </a:r>
            <a:r>
              <a:rPr lang="en-US" err="1"/>
              <a:t>user_color</a:t>
            </a:r>
            <a:r>
              <a:rPr lang="en-US"/>
              <a:t>}.")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61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9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 1:</a:t>
            </a:r>
          </a:p>
          <a:p>
            <a:r>
              <a:rPr lang="en-US">
                <a:cs typeface="Calibri"/>
              </a:rPr>
              <a:t># List of user profiles (each profile is a dictionary)</a:t>
            </a:r>
            <a:endParaRPr lang="en-US"/>
          </a:p>
          <a:p>
            <a:r>
              <a:rPr lang="en-US" err="1">
                <a:cs typeface="Calibri"/>
              </a:rPr>
              <a:t>user_profiles</a:t>
            </a:r>
            <a:r>
              <a:rPr lang="en-US">
                <a:cs typeface="Calibri"/>
              </a:rPr>
              <a:t> = [</a:t>
            </a:r>
            <a:endParaRPr lang="en-US"/>
          </a:p>
          <a:p>
            <a:r>
              <a:rPr lang="en-US">
                <a:cs typeface="Calibri"/>
              </a:rPr>
              <a:t>    {'username': 'user1', 'password': 'password1'},</a:t>
            </a:r>
            <a:endParaRPr lang="en-US"/>
          </a:p>
          <a:p>
            <a:r>
              <a:rPr lang="en-US">
                <a:cs typeface="Calibri"/>
              </a:rPr>
              <a:t>    {'username': 'user2', 'password': 'password2'},</a:t>
            </a:r>
            <a:endParaRPr lang="en-US"/>
          </a:p>
          <a:p>
            <a:r>
              <a:rPr lang="en-US">
                <a:cs typeface="Calibri"/>
              </a:rPr>
              <a:t>    # ... more user profiles ...</a:t>
            </a:r>
            <a:endParaRPr lang="en-US"/>
          </a:p>
          <a:p>
            <a:r>
              <a:rPr lang="en-US">
                <a:cs typeface="Calibri"/>
              </a:rPr>
              <a:t>]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# Implement the </a:t>
            </a:r>
            <a:r>
              <a:rPr lang="en-US" err="1">
                <a:cs typeface="Calibri"/>
              </a:rPr>
              <a:t>authenticate_users</a:t>
            </a:r>
            <a:r>
              <a:rPr lang="en-US">
                <a:cs typeface="Calibri"/>
              </a:rPr>
              <a:t> function</a:t>
            </a:r>
            <a:endParaRPr lang="en-US"/>
          </a:p>
          <a:p>
            <a:r>
              <a:rPr lang="en-US">
                <a:cs typeface="Calibri"/>
              </a:rPr>
              <a:t>def </a:t>
            </a:r>
            <a:r>
              <a:rPr lang="en-US" err="1">
                <a:cs typeface="Calibri"/>
              </a:rPr>
              <a:t>authenticate_users</a:t>
            </a:r>
            <a:r>
              <a:rPr lang="en-US">
                <a:cs typeface="Calibri"/>
              </a:rPr>
              <a:t>(users, </a:t>
            </a:r>
            <a:r>
              <a:rPr lang="en-US" err="1">
                <a:cs typeface="Calibri"/>
              </a:rPr>
              <a:t>input_username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input_password</a:t>
            </a:r>
            <a:r>
              <a:rPr lang="en-US">
                <a:cs typeface="Calibri"/>
              </a:rPr>
              <a:t>):</a:t>
            </a:r>
            <a:endParaRPr lang="en-US"/>
          </a:p>
          <a:p>
            <a:r>
              <a:rPr lang="en-US">
                <a:cs typeface="Calibri"/>
              </a:rPr>
              <a:t>    # Use a lambda function to filter user profiles</a:t>
            </a:r>
            <a:endParaRPr lang="en-US"/>
          </a:p>
          <a:p>
            <a:r>
              <a:rPr lang="en-US" dirty="0">
                <a:cs typeface="Calibri"/>
              </a:rPr>
              <a:t>    </a:t>
            </a:r>
            <a:r>
              <a:rPr lang="en-US" err="1">
                <a:cs typeface="Calibri"/>
              </a:rPr>
              <a:t>authenticated_user</a:t>
            </a:r>
            <a:r>
              <a:rPr lang="en-US">
                <a:cs typeface="Calibri"/>
              </a:rPr>
              <a:t> = next((user for user in users if user['username'] == </a:t>
            </a:r>
            <a:r>
              <a:rPr lang="en-US" err="1">
                <a:cs typeface="Calibri"/>
              </a:rPr>
              <a:t>input_username</a:t>
            </a:r>
            <a:r>
              <a:rPr lang="en-US">
                <a:cs typeface="Calibri"/>
              </a:rPr>
              <a:t> and user['password'] == </a:t>
            </a:r>
            <a:r>
              <a:rPr lang="en-US" err="1">
                <a:cs typeface="Calibri"/>
              </a:rPr>
              <a:t>input_password</a:t>
            </a:r>
            <a:r>
              <a:rPr lang="en-US">
                <a:cs typeface="Calibri"/>
              </a:rPr>
              <a:t>), None)</a:t>
            </a:r>
            <a:endParaRPr lang="en-US"/>
          </a:p>
          <a:p>
            <a:r>
              <a:rPr lang="en-US">
                <a:cs typeface="Calibri"/>
              </a:rPr>
              <a:t>    return </a:t>
            </a:r>
            <a:r>
              <a:rPr lang="en-US" err="1">
                <a:cs typeface="Calibri"/>
              </a:rPr>
              <a:t>authenticated_user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# Example usage</a:t>
            </a:r>
            <a:endParaRPr lang="en-US"/>
          </a:p>
          <a:p>
            <a:r>
              <a:rPr lang="en-US" err="1">
                <a:cs typeface="Calibri"/>
              </a:rPr>
              <a:t>input_username</a:t>
            </a:r>
            <a:r>
              <a:rPr lang="en-US">
                <a:cs typeface="Calibri"/>
              </a:rPr>
              <a:t> = 'user1'</a:t>
            </a:r>
            <a:endParaRPr lang="en-US"/>
          </a:p>
          <a:p>
            <a:r>
              <a:rPr lang="en-US" err="1">
                <a:cs typeface="Calibri"/>
              </a:rPr>
              <a:t>input_password</a:t>
            </a:r>
            <a:r>
              <a:rPr lang="en-US">
                <a:cs typeface="Calibri"/>
              </a:rPr>
              <a:t> = 'password1'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authenticated_user</a:t>
            </a:r>
            <a:r>
              <a:rPr lang="en-US">
                <a:cs typeface="Calibri"/>
              </a:rPr>
              <a:t> = </a:t>
            </a:r>
            <a:r>
              <a:rPr lang="en-US" err="1">
                <a:cs typeface="Calibri"/>
              </a:rPr>
              <a:t>authenticate_users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user_profiles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input_username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input_password</a:t>
            </a:r>
            <a:r>
              <a:rPr lang="en-US">
                <a:cs typeface="Calibri"/>
              </a:rPr>
              <a:t>)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if </a:t>
            </a:r>
            <a:r>
              <a:rPr lang="en-US" err="1">
                <a:cs typeface="Calibri"/>
              </a:rPr>
              <a:t>authenticated_user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r>
              <a:rPr lang="en-US">
                <a:cs typeface="Calibri"/>
              </a:rPr>
              <a:t>    print(</a:t>
            </a:r>
            <a:r>
              <a:rPr lang="en-US" err="1">
                <a:cs typeface="Calibri"/>
              </a:rPr>
              <a:t>f'Welcome</a:t>
            </a:r>
            <a:r>
              <a:rPr lang="en-US">
                <a:cs typeface="Calibri"/>
              </a:rPr>
              <a:t>, {</a:t>
            </a:r>
            <a:r>
              <a:rPr lang="en-US" err="1">
                <a:cs typeface="Calibri"/>
              </a:rPr>
              <a:t>authenticated_user</a:t>
            </a:r>
            <a:r>
              <a:rPr lang="en-US">
                <a:cs typeface="Calibri"/>
              </a:rPr>
              <a:t>["username"]}!')</a:t>
            </a:r>
            <a:endParaRPr lang="en-US"/>
          </a:p>
          <a:p>
            <a:r>
              <a:rPr lang="en-US">
                <a:cs typeface="Calibri"/>
              </a:rPr>
              <a:t>else:</a:t>
            </a:r>
            <a:endParaRPr lang="en-US"/>
          </a:p>
          <a:p>
            <a:r>
              <a:rPr lang="en-US">
                <a:cs typeface="Calibri"/>
              </a:rPr>
              <a:t>    print('Authentication failed. Please check your credentials.’)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b="0" dirty="0">
              <a:cs typeface="Calibri"/>
            </a:endParaRPr>
          </a:p>
          <a:p>
            <a:r>
              <a:rPr lang="en-US" b="1" dirty="0"/>
              <a:t>Answer 2:</a:t>
            </a:r>
            <a:endParaRPr lang="en-US" b="1" dirty="0">
              <a:cs typeface="Calibri"/>
            </a:endParaRPr>
          </a:p>
          <a:p>
            <a:r>
              <a:rPr lang="en-US" b="0" dirty="0"/>
              <a:t># List of books (each book is a dictionary)</a:t>
            </a:r>
            <a:endParaRPr lang="en-US" b="0" dirty="0">
              <a:cs typeface="Calibri"/>
            </a:endParaRPr>
          </a:p>
          <a:p>
            <a:r>
              <a:rPr lang="en-US" b="0" dirty="0"/>
              <a:t>books = [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{'title': 'Book 1', 'author': 'Author A', 'price': 25.99},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{'title': 'Book 2', 'author': 'Author B', 'price': 15.49},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{'title': 'Book 3', 'author': 'Author C', 'price': 19.99},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# ... more books ...</a:t>
            </a:r>
            <a:endParaRPr lang="en-US" b="0" dirty="0">
              <a:cs typeface="Calibri"/>
            </a:endParaRPr>
          </a:p>
          <a:p>
            <a:r>
              <a:rPr lang="en-US" b="0" dirty="0"/>
              <a:t>]</a:t>
            </a:r>
            <a:endParaRPr lang="en-US" b="0" dirty="0">
              <a:cs typeface="Calibri"/>
            </a:endParaRPr>
          </a:p>
          <a:p>
            <a:endParaRPr lang="en-US" b="0"/>
          </a:p>
          <a:p>
            <a:r>
              <a:rPr lang="en-US" b="0" dirty="0"/>
              <a:t># Implement the </a:t>
            </a:r>
            <a:r>
              <a:rPr lang="en-US" b="0" dirty="0" err="1"/>
              <a:t>sort_books_by_price_range</a:t>
            </a:r>
            <a:r>
              <a:rPr lang="en-US" b="0" dirty="0"/>
              <a:t> function</a:t>
            </a:r>
            <a:endParaRPr lang="en-US" b="0" dirty="0">
              <a:cs typeface="Calibri"/>
            </a:endParaRPr>
          </a:p>
          <a:p>
            <a:r>
              <a:rPr lang="en-US" b="0" dirty="0"/>
              <a:t>def </a:t>
            </a:r>
            <a:r>
              <a:rPr lang="en-US" b="0" dirty="0" err="1"/>
              <a:t>sort_books_by_price_range</a:t>
            </a:r>
            <a:r>
              <a:rPr lang="en-US" b="0" dirty="0"/>
              <a:t>(books, </a:t>
            </a:r>
            <a:r>
              <a:rPr lang="en-US" b="0" dirty="0" err="1"/>
              <a:t>min_price</a:t>
            </a:r>
            <a:r>
              <a:rPr lang="en-US" b="0" dirty="0"/>
              <a:t>, </a:t>
            </a:r>
            <a:r>
              <a:rPr lang="en-US" b="0" dirty="0" err="1"/>
              <a:t>max_price</a:t>
            </a:r>
            <a:r>
              <a:rPr lang="en-US" b="0" dirty="0"/>
              <a:t>):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# Use a lambda function to filter and sort books by price range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</a:t>
            </a:r>
            <a:r>
              <a:rPr lang="en-US" b="0" dirty="0" err="1"/>
              <a:t>filtered_and_sorted_books</a:t>
            </a:r>
            <a:r>
              <a:rPr lang="en-US" b="0" dirty="0"/>
              <a:t> = sorted(</a:t>
            </a:r>
            <a:endParaRPr lang="en-US" b="0" dirty="0">
              <a:cs typeface="Calibri"/>
            </a:endParaRPr>
          </a:p>
          <a:p>
            <a:r>
              <a:rPr lang="en-US" dirty="0"/>
              <a:t>       </a:t>
            </a:r>
            <a:r>
              <a:rPr lang="en-US" b="0" dirty="0"/>
              <a:t> filter(lambda book: </a:t>
            </a:r>
            <a:r>
              <a:rPr lang="en-US" b="0" dirty="0" err="1"/>
              <a:t>min_price</a:t>
            </a:r>
            <a:r>
              <a:rPr lang="en-US" b="0" dirty="0"/>
              <a:t> &lt;= book['price'] &lt;= </a:t>
            </a:r>
            <a:r>
              <a:rPr lang="en-US" b="0" dirty="0" err="1"/>
              <a:t>max_price</a:t>
            </a:r>
            <a:r>
              <a:rPr lang="en-US" b="0" dirty="0"/>
              <a:t>, books),</a:t>
            </a:r>
            <a:endParaRPr lang="en-US" b="0" dirty="0">
              <a:cs typeface="Calibri"/>
            </a:endParaRPr>
          </a:p>
          <a:p>
            <a:r>
              <a:rPr lang="en-US" dirty="0"/>
              <a:t>       </a:t>
            </a:r>
            <a:r>
              <a:rPr lang="en-US" b="0" dirty="0"/>
              <a:t> key=lambda book: book['price']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)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return </a:t>
            </a:r>
            <a:r>
              <a:rPr lang="en-US" b="0" dirty="0" err="1"/>
              <a:t>filtered_and_sorted_books</a:t>
            </a:r>
            <a:endParaRPr lang="en-US" b="0" dirty="0"/>
          </a:p>
          <a:p>
            <a:endParaRPr lang="en-US" b="0"/>
          </a:p>
          <a:p>
            <a:r>
              <a:rPr lang="en-US" b="0" dirty="0"/>
              <a:t># Example usage</a:t>
            </a:r>
            <a:endParaRPr lang="en-US" b="0" dirty="0">
              <a:cs typeface="Calibri"/>
            </a:endParaRPr>
          </a:p>
          <a:p>
            <a:r>
              <a:rPr lang="en-US" b="0" dirty="0" err="1"/>
              <a:t>min_price</a:t>
            </a:r>
            <a:r>
              <a:rPr lang="en-US" b="0" dirty="0"/>
              <a:t> = 15.0</a:t>
            </a:r>
            <a:endParaRPr lang="en-US" b="0" dirty="0">
              <a:cs typeface="Calibri"/>
            </a:endParaRPr>
          </a:p>
          <a:p>
            <a:r>
              <a:rPr lang="en-US" b="0" dirty="0" err="1"/>
              <a:t>max_price</a:t>
            </a:r>
            <a:r>
              <a:rPr lang="en-US" b="0" dirty="0"/>
              <a:t> = 20.0</a:t>
            </a:r>
            <a:endParaRPr lang="en-US" b="0" dirty="0">
              <a:cs typeface="Calibri"/>
            </a:endParaRPr>
          </a:p>
          <a:p>
            <a:r>
              <a:rPr lang="en-US" b="0" dirty="0" err="1"/>
              <a:t>filtered_and_sorted_books</a:t>
            </a:r>
            <a:r>
              <a:rPr lang="en-US" b="0" dirty="0"/>
              <a:t> = </a:t>
            </a:r>
            <a:r>
              <a:rPr lang="en-US" b="0" dirty="0" err="1"/>
              <a:t>sort_books_by_price_range</a:t>
            </a:r>
            <a:r>
              <a:rPr lang="en-US" b="0" dirty="0"/>
              <a:t>(books, </a:t>
            </a:r>
            <a:r>
              <a:rPr lang="en-US" b="0" dirty="0" err="1"/>
              <a:t>min_price</a:t>
            </a:r>
            <a:r>
              <a:rPr lang="en-US" b="0" dirty="0"/>
              <a:t>, </a:t>
            </a:r>
            <a:r>
              <a:rPr lang="en-US" b="0" dirty="0" err="1"/>
              <a:t>max_price</a:t>
            </a:r>
            <a:r>
              <a:rPr lang="en-US" b="0" dirty="0"/>
              <a:t>)</a:t>
            </a:r>
            <a:endParaRPr lang="en-US" b="0" dirty="0">
              <a:cs typeface="Calibri"/>
            </a:endParaRPr>
          </a:p>
          <a:p>
            <a:endParaRPr lang="en-US" b="0"/>
          </a:p>
          <a:p>
            <a:r>
              <a:rPr lang="en-US" b="0" dirty="0"/>
              <a:t>print("Books within Price Range:")</a:t>
            </a:r>
            <a:endParaRPr lang="en-US" b="0" dirty="0">
              <a:cs typeface="Calibri"/>
            </a:endParaRPr>
          </a:p>
          <a:p>
            <a:r>
              <a:rPr lang="en-US" b="0" dirty="0"/>
              <a:t>for book in </a:t>
            </a:r>
            <a:r>
              <a:rPr lang="en-US" b="0" dirty="0" err="1"/>
              <a:t>filtered_and_sorted_books</a:t>
            </a:r>
            <a:r>
              <a:rPr lang="en-US" b="0" dirty="0"/>
              <a:t>:</a:t>
            </a:r>
            <a:endParaRPr lang="en-US" b="0" dirty="0">
              <a:cs typeface="Calibri"/>
            </a:endParaRPr>
          </a:p>
          <a:p>
            <a:r>
              <a:rPr lang="en-US" dirty="0"/>
              <a:t>   </a:t>
            </a:r>
            <a:r>
              <a:rPr lang="en-US" b="0" dirty="0"/>
              <a:t> print(</a:t>
            </a:r>
            <a:r>
              <a:rPr lang="en-US" b="0" dirty="0" err="1"/>
              <a:t>f"Title</a:t>
            </a:r>
            <a:r>
              <a:rPr lang="en-US" b="0" dirty="0"/>
              <a:t>: {book['title']}, Author: {book['author']}, Price: ${book['price']:.2f}")</a:t>
            </a:r>
            <a:endParaRPr lang="en-US" b="0" dirty="0">
              <a:cs typeface="Calibri"/>
            </a:endParaRPr>
          </a:p>
          <a:p>
            <a:endParaRPr lang="en-US" b="0"/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44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22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4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47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8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# Question 1: for loop with strings</a:t>
            </a:r>
          </a:p>
          <a:p>
            <a:r>
              <a:rPr lang="en-US" err="1"/>
              <a:t>input_string</a:t>
            </a:r>
            <a:r>
              <a:rPr lang="en-US"/>
              <a:t> = "Python is awesome!"</a:t>
            </a:r>
          </a:p>
          <a:p>
            <a:r>
              <a:rPr lang="en-US" err="1"/>
              <a:t>reversed_string</a:t>
            </a:r>
            <a:r>
              <a:rPr lang="en-US"/>
              <a:t> = ""</a:t>
            </a:r>
          </a:p>
          <a:p>
            <a:endParaRPr lang="en-US"/>
          </a:p>
          <a:p>
            <a:r>
              <a:rPr lang="en-US"/>
              <a:t>for char in </a:t>
            </a:r>
            <a:r>
              <a:rPr lang="en-US" err="1"/>
              <a:t>input_string</a:t>
            </a:r>
            <a:r>
              <a:rPr lang="en-US"/>
              <a:t>:</a:t>
            </a:r>
          </a:p>
          <a:p>
            <a:r>
              <a:rPr lang="en-US"/>
              <a:t>    </a:t>
            </a:r>
            <a:r>
              <a:rPr lang="en-US" err="1"/>
              <a:t>reversed_string</a:t>
            </a:r>
            <a:r>
              <a:rPr lang="en-US"/>
              <a:t> = char + </a:t>
            </a:r>
            <a:r>
              <a:rPr lang="en-US" err="1"/>
              <a:t>reversed_string</a:t>
            </a:r>
            <a:endParaRPr lang="en-US"/>
          </a:p>
          <a:p>
            <a:endParaRPr lang="en-US"/>
          </a:p>
          <a:p>
            <a:r>
              <a:rPr lang="en-US"/>
              <a:t>print("Reversed string:", </a:t>
            </a:r>
            <a:r>
              <a:rPr lang="en-US" err="1"/>
              <a:t>reversed_string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 b="1"/>
              <a:t># Question 2: nested for loops - pattern</a:t>
            </a:r>
          </a:p>
          <a:p>
            <a:r>
              <a:rPr lang="en-US"/>
              <a:t>n = 5</a:t>
            </a:r>
          </a:p>
          <a:p>
            <a:r>
              <a:rPr lang="en-US"/>
              <a:t>for </a:t>
            </a:r>
            <a:r>
              <a:rPr lang="en-US" err="1"/>
              <a:t>i</a:t>
            </a:r>
            <a:r>
              <a:rPr lang="en-US"/>
              <a:t> in range(1, n + 1):</a:t>
            </a:r>
          </a:p>
          <a:p>
            <a:r>
              <a:rPr lang="en-US"/>
              <a:t>    for j in range(n - </a:t>
            </a:r>
            <a:r>
              <a:rPr lang="en-US" err="1"/>
              <a:t>i</a:t>
            </a:r>
            <a:r>
              <a:rPr lang="en-US"/>
              <a:t>):</a:t>
            </a:r>
          </a:p>
          <a:p>
            <a:r>
              <a:rPr lang="en-US"/>
              <a:t>        print(" ", end="")</a:t>
            </a:r>
          </a:p>
          <a:p>
            <a:r>
              <a:rPr lang="en-US"/>
              <a:t>    for k in range(2 * </a:t>
            </a:r>
            <a:r>
              <a:rPr lang="en-US" err="1"/>
              <a:t>i</a:t>
            </a:r>
            <a:r>
              <a:rPr lang="en-US"/>
              <a:t> - 1):</a:t>
            </a:r>
          </a:p>
          <a:p>
            <a:r>
              <a:rPr lang="en-US"/>
              <a:t>        print("*", end="")</a:t>
            </a:r>
          </a:p>
          <a:p>
            <a:r>
              <a:rPr lang="en-US"/>
              <a:t>    print()</a:t>
            </a:r>
          </a:p>
          <a:p>
            <a:r>
              <a:rPr lang="en-US"/>
              <a:t>for </a:t>
            </a:r>
            <a:r>
              <a:rPr lang="en-US" err="1"/>
              <a:t>i</a:t>
            </a:r>
            <a:r>
              <a:rPr lang="en-US"/>
              <a:t> in range(n - 1, 0, -1):</a:t>
            </a:r>
          </a:p>
          <a:p>
            <a:r>
              <a:rPr lang="en-US"/>
              <a:t>    for j in range(n - </a:t>
            </a:r>
            <a:r>
              <a:rPr lang="en-US" err="1"/>
              <a:t>i</a:t>
            </a:r>
            <a:r>
              <a:rPr lang="en-US"/>
              <a:t>):</a:t>
            </a:r>
          </a:p>
          <a:p>
            <a:r>
              <a:rPr lang="en-US"/>
              <a:t>        print(" ", end="")</a:t>
            </a:r>
          </a:p>
          <a:p>
            <a:r>
              <a:rPr lang="en-US"/>
              <a:t>    for k in range(2 * </a:t>
            </a:r>
            <a:r>
              <a:rPr lang="en-US" err="1"/>
              <a:t>i</a:t>
            </a:r>
            <a:r>
              <a:rPr lang="en-US"/>
              <a:t> - 1):</a:t>
            </a:r>
          </a:p>
          <a:p>
            <a:r>
              <a:rPr lang="en-US"/>
              <a:t>        print("*", end="")</a:t>
            </a:r>
          </a:p>
          <a:p>
            <a:r>
              <a:rPr lang="en-US"/>
              <a:t>    print()</a:t>
            </a:r>
          </a:p>
          <a:p>
            <a:endParaRPr lang="en-US"/>
          </a:p>
          <a:p>
            <a:r>
              <a:rPr lang="en-US" b="1"/>
              <a:t># Question 3: while loop with file handling</a:t>
            </a:r>
          </a:p>
          <a:p>
            <a:r>
              <a:rPr lang="en-US" err="1"/>
              <a:t>search_word</a:t>
            </a:r>
            <a:r>
              <a:rPr lang="en-US"/>
              <a:t> = "Python"</a:t>
            </a:r>
          </a:p>
          <a:p>
            <a:r>
              <a:rPr lang="en-US"/>
              <a:t>count = 0</a:t>
            </a:r>
          </a:p>
          <a:p>
            <a:endParaRPr lang="en-US"/>
          </a:p>
          <a:p>
            <a:r>
              <a:rPr lang="en-US"/>
              <a:t>with open("sample.txt", "r") as file:</a:t>
            </a:r>
          </a:p>
          <a:p>
            <a:r>
              <a:rPr lang="en-US"/>
              <a:t>    line = </a:t>
            </a:r>
            <a:r>
              <a:rPr lang="en-US" err="1"/>
              <a:t>file.readline</a:t>
            </a:r>
            <a:r>
              <a:rPr lang="en-US"/>
              <a:t>()</a:t>
            </a:r>
          </a:p>
          <a:p>
            <a:r>
              <a:rPr lang="en-US"/>
              <a:t>    while line:</a:t>
            </a:r>
          </a:p>
          <a:p>
            <a:r>
              <a:rPr lang="en-US"/>
              <a:t>        if </a:t>
            </a:r>
            <a:r>
              <a:rPr lang="en-US" err="1"/>
              <a:t>search_word</a:t>
            </a:r>
            <a:r>
              <a:rPr lang="en-US"/>
              <a:t> in line:</a:t>
            </a:r>
          </a:p>
          <a:p>
            <a:r>
              <a:rPr lang="en-US"/>
              <a:t>            count += 1</a:t>
            </a:r>
          </a:p>
          <a:p>
            <a:r>
              <a:rPr lang="en-US"/>
              <a:t>        line = </a:t>
            </a:r>
            <a:r>
              <a:rPr lang="en-US" err="1"/>
              <a:t>file.readline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f"Number</a:t>
            </a:r>
            <a:r>
              <a:rPr lang="en-US"/>
              <a:t> of lines containing '{</a:t>
            </a:r>
            <a:r>
              <a:rPr lang="en-US" err="1"/>
              <a:t>search_word</a:t>
            </a:r>
            <a:r>
              <a:rPr lang="en-US"/>
              <a:t>}': {count}")</a:t>
            </a:r>
          </a:p>
          <a:p>
            <a:endParaRPr lang="en-US"/>
          </a:p>
          <a:p>
            <a:r>
              <a:rPr lang="en-US" b="1"/>
              <a:t># Question 4: nested while loops - matrix</a:t>
            </a:r>
          </a:p>
          <a:p>
            <a:r>
              <a:rPr lang="en-US"/>
              <a:t>row = 1</a:t>
            </a:r>
          </a:p>
          <a:p>
            <a:r>
              <a:rPr lang="en-US"/>
              <a:t>while row &lt;= 10:</a:t>
            </a:r>
          </a:p>
          <a:p>
            <a:r>
              <a:rPr lang="en-US"/>
              <a:t>    col = 1</a:t>
            </a:r>
          </a:p>
          <a:p>
            <a:r>
              <a:rPr lang="en-US"/>
              <a:t>    while col &lt;= 10:</a:t>
            </a:r>
          </a:p>
          <a:p>
            <a:r>
              <a:rPr lang="en-US"/>
              <a:t>        product = row * col</a:t>
            </a:r>
          </a:p>
          <a:p>
            <a:r>
              <a:rPr lang="en-US"/>
              <a:t>        print(f"{row} * {col} = {product}\t", end="")</a:t>
            </a:r>
          </a:p>
          <a:p>
            <a:r>
              <a:rPr lang="en-US"/>
              <a:t>        col += 1</a:t>
            </a:r>
          </a:p>
          <a:p>
            <a:r>
              <a:rPr lang="en-US"/>
              <a:t>    print()</a:t>
            </a:r>
          </a:p>
          <a:p>
            <a:r>
              <a:rPr lang="en-US"/>
              <a:t>    row += 1</a:t>
            </a:r>
          </a:p>
          <a:p>
            <a:endParaRPr lang="en-US"/>
          </a:p>
          <a:p>
            <a:r>
              <a:rPr lang="en-US" b="1"/>
              <a:t># Question 5: for loop with dictionary</a:t>
            </a:r>
            <a:endParaRPr lang="en-US" b="1">
              <a:ea typeface="Calibri"/>
              <a:cs typeface="Calibri"/>
            </a:endParaRPr>
          </a:p>
          <a:p>
            <a:r>
              <a:rPr lang="en-US" err="1"/>
              <a:t>student_scores</a:t>
            </a:r>
            <a:r>
              <a:rPr lang="en-US"/>
              <a:t> = {"Alice": [85, 90, 88], "Bob": [92, 88, 94], "Charlie": [78, 85, 80]}</a:t>
            </a:r>
          </a:p>
          <a:p>
            <a:r>
              <a:rPr lang="en-US" err="1"/>
              <a:t>average_scores</a:t>
            </a:r>
            <a:r>
              <a:rPr lang="en-US"/>
              <a:t> = {}</a:t>
            </a:r>
          </a:p>
          <a:p>
            <a:endParaRPr lang="en-US"/>
          </a:p>
          <a:p>
            <a:r>
              <a:rPr lang="en-US"/>
              <a:t>for student, scores in </a:t>
            </a:r>
            <a:r>
              <a:rPr lang="en-US" err="1"/>
              <a:t>student_scores.items</a:t>
            </a:r>
            <a:r>
              <a:rPr lang="en-US"/>
              <a:t>():</a:t>
            </a:r>
          </a:p>
          <a:p>
            <a:r>
              <a:rPr lang="en-US"/>
              <a:t>    average = sum(scores) / </a:t>
            </a:r>
            <a:r>
              <a:rPr lang="en-US" err="1"/>
              <a:t>len</a:t>
            </a:r>
            <a:r>
              <a:rPr lang="en-US"/>
              <a:t>(scores)</a:t>
            </a:r>
          </a:p>
          <a:p>
            <a:r>
              <a:rPr lang="en-US"/>
              <a:t>    </a:t>
            </a:r>
            <a:r>
              <a:rPr lang="en-US" err="1"/>
              <a:t>average_scores</a:t>
            </a:r>
            <a:r>
              <a:rPr lang="en-US"/>
              <a:t>[student] = average</a:t>
            </a:r>
          </a:p>
          <a:p>
            <a:endParaRPr lang="en-US"/>
          </a:p>
          <a:p>
            <a:r>
              <a:rPr lang="en-US"/>
              <a:t>print("Average Scores:")</a:t>
            </a:r>
          </a:p>
          <a:p>
            <a:r>
              <a:rPr lang="en-US"/>
              <a:t>for student, average in </a:t>
            </a:r>
            <a:r>
              <a:rPr lang="en-US" err="1"/>
              <a:t>average_scores.items</a:t>
            </a:r>
            <a:r>
              <a:rPr lang="en-US"/>
              <a:t>():</a:t>
            </a:r>
          </a:p>
          <a:p>
            <a:r>
              <a:rPr lang="en-US"/>
              <a:t>    print(f"{student}: {average:.2f}")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3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0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7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2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6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7D00DA-6E47-3C9B-8B48-F4CEC894D0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0" y="136525"/>
            <a:ext cx="734509" cy="8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887705" y="232574"/>
            <a:ext cx="439782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Loops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65339" y="1105421"/>
            <a:ext cx="1136710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 i="0">
                <a:effectLst/>
                <a:latin typeface="Nunito"/>
              </a:rPr>
              <a:t>Loop Control Statements:</a:t>
            </a:r>
          </a:p>
          <a:p>
            <a:pPr marL="12700">
              <a:spcBef>
                <a:spcPts val="805"/>
              </a:spcBef>
            </a:pPr>
            <a:endParaRPr lang="en-US" sz="2200" b="1">
              <a:latin typeface="Nunito"/>
            </a:endParaRPr>
          </a:p>
          <a:p>
            <a:pPr marL="469900">
              <a:spcBef>
                <a:spcPts val="805"/>
              </a:spcBef>
            </a:pPr>
            <a:r>
              <a:rPr lang="en-US" sz="2200" b="1">
                <a:latin typeface="Nunito"/>
              </a:rPr>
              <a:t>2. continue statement:</a:t>
            </a:r>
            <a:r>
              <a:rPr lang="en-US" sz="2200">
                <a:latin typeface="Nunito"/>
              </a:rPr>
              <a:t> The continue statement is used to skip the rest of the code inside a loop for the current iteration and move to the next iteration.</a:t>
            </a:r>
          </a:p>
          <a:p>
            <a:pPr marL="469900">
              <a:spcBef>
                <a:spcPts val="805"/>
              </a:spcBef>
            </a:pP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for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in range(5):</a:t>
            </a:r>
            <a:endParaRPr lang="en-US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if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== 2:</a:t>
            </a:r>
            <a:endParaRPr lang="en-US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continue</a:t>
            </a:r>
            <a:endParaRPr lang="en-US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print(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)</a:t>
            </a:r>
            <a:endParaRPr lang="en-US">
              <a:solidFill>
                <a:schemeClr val="accent1"/>
              </a:solidFill>
              <a:latin typeface="Nunito"/>
            </a:endParaRPr>
          </a:p>
          <a:p>
            <a:pPr lvl="1"/>
            <a:endParaRPr lang="en-US" sz="2200">
              <a:latin typeface="Nunito"/>
              <a:ea typeface="Calibri"/>
              <a:cs typeface="Calibri"/>
            </a:endParaRPr>
          </a:p>
          <a:p>
            <a:pPr lvl="1"/>
            <a:r>
              <a:rPr lang="en-US" sz="2200">
                <a:latin typeface="Nunito"/>
                <a:ea typeface="Calibri"/>
                <a:cs typeface="Calibri"/>
              </a:rPr>
              <a:t>In this example, the loop will print numbers 0, 1, 3, and 4. When </a:t>
            </a:r>
            <a:r>
              <a:rPr lang="en-US" sz="2200" err="1">
                <a:latin typeface="Nunito"/>
                <a:ea typeface="Calibri"/>
                <a:cs typeface="Calibri"/>
              </a:rPr>
              <a:t>i</a:t>
            </a:r>
            <a:r>
              <a:rPr lang="en-US" sz="2200">
                <a:latin typeface="Nunito"/>
                <a:ea typeface="Calibri"/>
                <a:cs typeface="Calibri"/>
              </a:rPr>
              <a:t> is equal to 2, the continue statement is encountered, and the loop skips the remaining code for that iteration.</a:t>
            </a:r>
            <a:endParaRPr lang="en-US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8368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887705" y="232574"/>
            <a:ext cx="439782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Loops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65339" y="1105421"/>
            <a:ext cx="1136710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 i="0">
                <a:effectLst/>
                <a:latin typeface="Nunito"/>
              </a:rPr>
              <a:t>Loop Control Statements:</a:t>
            </a:r>
          </a:p>
          <a:p>
            <a:pPr marL="12700">
              <a:spcBef>
                <a:spcPts val="805"/>
              </a:spcBef>
            </a:pPr>
            <a:endParaRPr lang="en-US" sz="2200" b="1">
              <a:latin typeface="Nunito"/>
            </a:endParaRPr>
          </a:p>
          <a:p>
            <a:pPr marL="469900">
              <a:spcBef>
                <a:spcPts val="805"/>
              </a:spcBef>
            </a:pPr>
            <a:r>
              <a:rPr lang="en-US" sz="2200" b="1">
                <a:latin typeface="Nunito"/>
              </a:rPr>
              <a:t>3. pass statement:</a:t>
            </a:r>
            <a:r>
              <a:rPr lang="en-US" sz="2200">
                <a:latin typeface="Nunito"/>
              </a:rPr>
              <a:t> The pass statement is a no-operation statement. It is used when a statement is syntactically required but you don't want to execute any code.</a:t>
            </a:r>
          </a:p>
          <a:p>
            <a:pPr marL="469900">
              <a:spcBef>
                <a:spcPts val="805"/>
              </a:spcBef>
            </a:pP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for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in range(5):</a:t>
            </a: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if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== 2:</a:t>
            </a: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pass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else: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print(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)</a:t>
            </a:r>
          </a:p>
          <a:p>
            <a:pPr lvl="1"/>
            <a:endParaRPr lang="en-US" sz="2200">
              <a:solidFill>
                <a:srgbClr val="000000"/>
              </a:solidFill>
              <a:latin typeface="Nunito"/>
              <a:ea typeface="Calibri"/>
              <a:cs typeface="Calibri"/>
            </a:endParaRPr>
          </a:p>
          <a:p>
            <a:pPr lvl="1"/>
            <a:r>
              <a:rPr lang="en-US" sz="2200">
                <a:latin typeface="Nunito"/>
                <a:ea typeface="Calibri"/>
                <a:cs typeface="Calibri"/>
              </a:rPr>
              <a:t>In this example, when </a:t>
            </a:r>
            <a:r>
              <a:rPr lang="en-US" sz="2200" err="1">
                <a:latin typeface="Nunito"/>
                <a:ea typeface="Calibri"/>
                <a:cs typeface="Calibri"/>
              </a:rPr>
              <a:t>i</a:t>
            </a:r>
            <a:r>
              <a:rPr lang="en-US" sz="2200">
                <a:latin typeface="Nunito"/>
                <a:ea typeface="Calibri"/>
                <a:cs typeface="Calibri"/>
              </a:rPr>
              <a:t> is equal to 2, the pass statement is executed (doing nothing), and the loop continues to the else block, printing the value of </a:t>
            </a:r>
            <a:r>
              <a:rPr lang="en-US" sz="2200" err="1">
                <a:latin typeface="Nunito"/>
                <a:ea typeface="Calibri"/>
                <a:cs typeface="Calibri"/>
              </a:rPr>
              <a:t>i</a:t>
            </a:r>
            <a:r>
              <a:rPr lang="en-US" sz="2200">
                <a:latin typeface="Nunito"/>
                <a:ea typeface="Calibri"/>
                <a:cs typeface="Calibri"/>
              </a:rPr>
              <a:t> for other iterations.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6361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887705" y="232574"/>
            <a:ext cx="439782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Loops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472845" y="1104297"/>
            <a:ext cx="11456767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 b="1" dirty="0">
                <a:latin typeface="Nunito" pitchFamily="2" charset="0"/>
              </a:rPr>
              <a:t>Question 1 (for loop with strings):</a:t>
            </a:r>
            <a:endParaRPr lang="en-US" dirty="0">
              <a:ea typeface="Calibri"/>
              <a:cs typeface="Calibri"/>
            </a:endParaRPr>
          </a:p>
          <a:p>
            <a:pPr marL="469900" lvl="1">
              <a:spcBef>
                <a:spcPts val="805"/>
              </a:spcBef>
            </a:pPr>
            <a:r>
              <a:rPr lang="en-US" sz="2000" dirty="0">
                <a:latin typeface="Nunito" pitchFamily="2" charset="0"/>
              </a:rPr>
              <a:t>Write a Python program that uses a for loop to reverse a given string and prints the reversed string.</a:t>
            </a:r>
          </a:p>
          <a:p>
            <a:pPr marL="12700">
              <a:spcBef>
                <a:spcPts val="805"/>
              </a:spcBef>
            </a:pPr>
            <a:r>
              <a:rPr lang="en-US" sz="2000" b="1" dirty="0">
                <a:latin typeface="Nunito" pitchFamily="2" charset="0"/>
              </a:rPr>
              <a:t>Question 2 (nested for loops - pattern):</a:t>
            </a:r>
          </a:p>
          <a:p>
            <a:pPr marL="469900" lvl="1">
              <a:spcBef>
                <a:spcPts val="805"/>
              </a:spcBef>
            </a:pPr>
            <a:r>
              <a:rPr lang="en-US" sz="2000" dirty="0">
                <a:latin typeface="Nunito" pitchFamily="2" charset="0"/>
              </a:rPr>
              <a:t>Create a Python program that uses nested for loops to print a diamond pattern of asterisks.</a:t>
            </a:r>
          </a:p>
          <a:p>
            <a:pPr marL="12700">
              <a:spcBef>
                <a:spcPts val="805"/>
              </a:spcBef>
            </a:pPr>
            <a:r>
              <a:rPr lang="en-US" sz="2000" b="1" dirty="0">
                <a:latin typeface="Nunito"/>
              </a:rPr>
              <a:t>Question 3 (while loop with file handling):</a:t>
            </a:r>
          </a:p>
          <a:p>
            <a:pPr marL="469900" lvl="1">
              <a:spcBef>
                <a:spcPts val="805"/>
              </a:spcBef>
            </a:pPr>
            <a:r>
              <a:rPr lang="en-US" sz="2000" dirty="0">
                <a:latin typeface="Nunito" pitchFamily="2" charset="0"/>
              </a:rPr>
              <a:t>Write a Python program that uses a while loop to read lines from a text file and counts the number of lines that contain the word "Python.“</a:t>
            </a:r>
          </a:p>
          <a:p>
            <a:pPr marL="12700">
              <a:spcBef>
                <a:spcPts val="805"/>
              </a:spcBef>
            </a:pPr>
            <a:r>
              <a:rPr lang="en-US" sz="2000" b="1" dirty="0">
                <a:latin typeface="Nunito"/>
              </a:rPr>
              <a:t>Question 4 (nested while loops - matrix):</a:t>
            </a:r>
          </a:p>
          <a:p>
            <a:pPr marL="469900" lvl="1">
              <a:spcBef>
                <a:spcPts val="805"/>
              </a:spcBef>
            </a:pPr>
            <a:r>
              <a:rPr lang="en-US" sz="2000" dirty="0">
                <a:latin typeface="Nunito" pitchFamily="2" charset="0"/>
              </a:rPr>
              <a:t>Create a Python program that uses nested while loops to generate and print a multiplication table for numbers from 1 to 10.</a:t>
            </a:r>
          </a:p>
          <a:p>
            <a:pPr marL="12700">
              <a:spcBef>
                <a:spcPts val="805"/>
              </a:spcBef>
            </a:pPr>
            <a:r>
              <a:rPr lang="en-US" sz="2000" b="1" dirty="0">
                <a:latin typeface="Nunito"/>
              </a:rPr>
              <a:t>Question 5 (for loop with dictionary):</a:t>
            </a:r>
          </a:p>
          <a:p>
            <a:pPr marL="469900" lvl="1">
              <a:spcBef>
                <a:spcPts val="805"/>
              </a:spcBef>
            </a:pPr>
            <a:r>
              <a:rPr lang="en-US" sz="2000" dirty="0">
                <a:latin typeface="Nunito" pitchFamily="2" charset="0"/>
              </a:rPr>
              <a:t>Write a Python program that uses a for loop to calculate and print the average score of students from a dictionary of scores.</a:t>
            </a:r>
          </a:p>
        </p:txBody>
      </p:sp>
    </p:spTree>
    <p:extLst>
      <p:ext uri="{BB962C8B-B14F-4D97-AF65-F5344CB8AC3E}">
        <p14:creationId xmlns:p14="http://schemas.microsoft.com/office/powerpoint/2010/main" val="285817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475031" y="232574"/>
            <a:ext cx="545239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Functions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149903" y="1104297"/>
            <a:ext cx="11779710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>
                <a:latin typeface="Nunito" pitchFamily="2" charset="0"/>
              </a:rPr>
              <a:t>Functions allow you to encapsulate a block of code that performs a specific task, giving it a name, and then reuse that code by calling the function wherever you need it. </a:t>
            </a:r>
          </a:p>
          <a:p>
            <a:pPr marL="12700">
              <a:spcBef>
                <a:spcPts val="805"/>
              </a:spcBef>
            </a:pPr>
            <a:endParaRPr lang="en-US" sz="2000">
              <a:latin typeface="Nunito" pitchFamily="2" charset="0"/>
            </a:endParaRPr>
          </a:p>
          <a:p>
            <a:pPr marL="12700">
              <a:spcBef>
                <a:spcPts val="805"/>
              </a:spcBef>
            </a:pPr>
            <a:r>
              <a:rPr lang="en-US" sz="2000" b="1">
                <a:latin typeface="Nunito" pitchFamily="2" charset="0"/>
              </a:rPr>
              <a:t>Types:</a:t>
            </a:r>
          </a:p>
          <a:p>
            <a:pPr marL="469900" indent="-457200">
              <a:spcBef>
                <a:spcPts val="805"/>
              </a:spcBef>
              <a:buFont typeface="+mj-lt"/>
              <a:buAutoNum type="arabicPeriod"/>
            </a:pPr>
            <a:r>
              <a:rPr lang="en-US" sz="2000" b="1">
                <a:latin typeface="Nunito" pitchFamily="2" charset="0"/>
              </a:rPr>
              <a:t>Built-in Functions: </a:t>
            </a:r>
            <a:r>
              <a:rPr lang="en-US" sz="2000">
                <a:latin typeface="Nunito" pitchFamily="2" charset="0"/>
              </a:rPr>
              <a:t>These are functions that are part of Python's standard library and are available for use without the need for any import statements. Examples include print(), </a:t>
            </a:r>
            <a:r>
              <a:rPr lang="en-US" sz="2000" err="1">
                <a:latin typeface="Nunito" pitchFamily="2" charset="0"/>
              </a:rPr>
              <a:t>len</a:t>
            </a:r>
            <a:r>
              <a:rPr lang="en-US" sz="2000">
                <a:latin typeface="Nunito" pitchFamily="2" charset="0"/>
              </a:rPr>
              <a:t>(), range(), and type().</a:t>
            </a:r>
          </a:p>
          <a:p>
            <a:pPr marL="469900" indent="-457200">
              <a:spcBef>
                <a:spcPts val="805"/>
              </a:spcBef>
              <a:buFont typeface="+mj-lt"/>
              <a:buAutoNum type="arabicPeriod"/>
            </a:pPr>
            <a:endParaRPr lang="en-US" sz="2000">
              <a:latin typeface="Nunito" pitchFamily="2" charset="0"/>
            </a:endParaRPr>
          </a:p>
          <a:p>
            <a:pPr marL="469900" indent="-457200">
              <a:spcBef>
                <a:spcPts val="805"/>
              </a:spcBef>
              <a:buFont typeface="+mj-lt"/>
              <a:buAutoNum type="arabicPeriod"/>
            </a:pPr>
            <a:r>
              <a:rPr lang="en-US" sz="2000" b="1">
                <a:latin typeface="Nunito" pitchFamily="2" charset="0"/>
              </a:rPr>
              <a:t>User-Defined Functions: </a:t>
            </a:r>
            <a:r>
              <a:rPr lang="en-US" sz="2000">
                <a:latin typeface="Nunito" pitchFamily="2" charset="0"/>
              </a:rPr>
              <a:t>Functions that you create yourself are known as user-defined functions. You define these functions using the def keyword, as explained in the previous response.</a:t>
            </a:r>
          </a:p>
          <a:p>
            <a:pPr marL="469900" indent="-457200">
              <a:spcBef>
                <a:spcPts val="805"/>
              </a:spcBef>
              <a:buFont typeface="+mj-lt"/>
              <a:buAutoNum type="arabicPeriod"/>
            </a:pPr>
            <a:endParaRPr lang="en-US" sz="2000">
              <a:latin typeface="Nunito" pitchFamily="2" charset="0"/>
            </a:endParaRPr>
          </a:p>
          <a:p>
            <a:pPr marL="469900" indent="-457200">
              <a:spcBef>
                <a:spcPts val="805"/>
              </a:spcBef>
              <a:buFont typeface="+mj-lt"/>
              <a:buAutoNum type="arabicPeriod"/>
            </a:pPr>
            <a:r>
              <a:rPr lang="en-US" sz="2000" b="1">
                <a:latin typeface="Nunito" pitchFamily="2" charset="0"/>
              </a:rPr>
              <a:t>Anonymous Functions (Lambda Functions): </a:t>
            </a:r>
            <a:r>
              <a:rPr lang="en-US" sz="2000">
                <a:latin typeface="Nunito" pitchFamily="2" charset="0"/>
              </a:rPr>
              <a:t>Lambda functions are small, unnamed functions defined using the lambda keyword. They are often used for simple operations and are typically used as arguments to higher-order functions like map(), filter(), and reduce().</a:t>
            </a:r>
          </a:p>
        </p:txBody>
      </p:sp>
    </p:spTree>
    <p:extLst>
      <p:ext uri="{BB962C8B-B14F-4D97-AF65-F5344CB8AC3E}">
        <p14:creationId xmlns:p14="http://schemas.microsoft.com/office/powerpoint/2010/main" val="108661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732851" y="157312"/>
            <a:ext cx="472476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Built-in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494675" y="902252"/>
            <a:ext cx="11434937" cy="54271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 b="1">
                <a:latin typeface="Nunito" pitchFamily="2" charset="0"/>
              </a:rPr>
              <a:t>Built-in Functions: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>
                <a:latin typeface="Nunito"/>
              </a:rPr>
              <a:t>print():</a:t>
            </a:r>
            <a:r>
              <a:rPr lang="en-US" sz="2000">
                <a:latin typeface="Nunito"/>
              </a:rPr>
              <a:t> Used to print text or values to the console.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 err="1">
                <a:latin typeface="Nunito"/>
              </a:rPr>
              <a:t>len</a:t>
            </a:r>
            <a:r>
              <a:rPr lang="en-US" sz="2000" b="1">
                <a:latin typeface="Nunito"/>
              </a:rPr>
              <a:t>():</a:t>
            </a:r>
            <a:r>
              <a:rPr lang="en-US" sz="2000">
                <a:latin typeface="Nunito"/>
              </a:rPr>
              <a:t> Returns the length (number of items) of an </a:t>
            </a:r>
            <a:r>
              <a:rPr lang="en-US" sz="2000" err="1">
                <a:latin typeface="Nunito"/>
              </a:rPr>
              <a:t>iterable</a:t>
            </a:r>
            <a:r>
              <a:rPr lang="en-US" sz="2000">
                <a:latin typeface="Nunito"/>
              </a:rPr>
              <a:t> or the number of characters in a string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>
                <a:latin typeface="Nunito"/>
              </a:rPr>
              <a:t>input():</a:t>
            </a:r>
            <a:r>
              <a:rPr lang="en-US" sz="2000">
                <a:latin typeface="Nunito"/>
              </a:rPr>
              <a:t> Reads a line of text from the user through the console.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>
                <a:latin typeface="Nunito"/>
              </a:rPr>
              <a:t>sum():</a:t>
            </a:r>
            <a:r>
              <a:rPr lang="en-US" sz="2000">
                <a:latin typeface="Nunito"/>
              </a:rPr>
              <a:t> Calculates the sum of all elements in an </a:t>
            </a:r>
            <a:r>
              <a:rPr lang="en-US" sz="2000" err="1">
                <a:latin typeface="Nunito"/>
              </a:rPr>
              <a:t>iterable</a:t>
            </a:r>
            <a:r>
              <a:rPr lang="en-US" sz="2000">
                <a:latin typeface="Nunito"/>
              </a:rPr>
              <a:t>.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>
                <a:latin typeface="Nunito"/>
              </a:rPr>
              <a:t>max() and min():</a:t>
            </a:r>
            <a:r>
              <a:rPr lang="en-US" sz="2000">
                <a:latin typeface="Nunito"/>
              </a:rPr>
              <a:t> Returns the maximum and minimum values in an </a:t>
            </a:r>
            <a:r>
              <a:rPr lang="en-US" sz="2000" err="1">
                <a:latin typeface="Nunito"/>
              </a:rPr>
              <a:t>iterable</a:t>
            </a:r>
            <a:r>
              <a:rPr lang="en-US" sz="2000">
                <a:latin typeface="Nunito"/>
              </a:rPr>
              <a:t>, respectively.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>
                <a:latin typeface="Nunito"/>
              </a:rPr>
              <a:t>sorted()</a:t>
            </a:r>
            <a:r>
              <a:rPr lang="en-US" sz="2000">
                <a:latin typeface="Nunito"/>
              </a:rPr>
              <a:t>: Returns a sorted version of an </a:t>
            </a:r>
            <a:r>
              <a:rPr lang="en-US" sz="2000" err="1">
                <a:latin typeface="Nunito"/>
              </a:rPr>
              <a:t>iterable</a:t>
            </a:r>
            <a:r>
              <a:rPr lang="en-US" sz="2000">
                <a:latin typeface="Nunito"/>
              </a:rPr>
              <a:t>.</a:t>
            </a:r>
          </a:p>
          <a:p>
            <a:pPr marL="812800" lvl="1" indent="-342900">
              <a:spcBef>
                <a:spcPts val="805"/>
              </a:spcBef>
              <a:buFont typeface="Arial"/>
              <a:buChar char="•"/>
            </a:pPr>
            <a:r>
              <a:rPr lang="en-US" sz="2000" b="1">
                <a:latin typeface="Nunito"/>
              </a:rPr>
              <a:t>enumerate():</a:t>
            </a:r>
            <a:r>
              <a:rPr lang="en-US" sz="2000">
                <a:latin typeface="Nunito"/>
              </a:rPr>
              <a:t> Returns an iterator that produces tuples containing indices and values from an </a:t>
            </a:r>
            <a:r>
              <a:rPr lang="en-US" sz="2000" err="1">
                <a:latin typeface="Nunito"/>
              </a:rPr>
              <a:t>iterable</a:t>
            </a:r>
            <a:endParaRPr lang="en-US" sz="2000">
              <a:latin typeface="Nunito"/>
            </a:endParaRPr>
          </a:p>
          <a:p>
            <a:pPr marL="12700">
              <a:spcBef>
                <a:spcPts val="805"/>
              </a:spcBef>
            </a:pPr>
            <a:r>
              <a:rPr lang="en-US" sz="2000">
                <a:latin typeface="Nunito" pitchFamily="2" charset="0"/>
              </a:rPr>
              <a:t>These are just a few examples of Python's built-in functions. </a:t>
            </a:r>
          </a:p>
          <a:p>
            <a:pPr marL="12700">
              <a:spcBef>
                <a:spcPts val="805"/>
              </a:spcBef>
            </a:pPr>
            <a:endParaRPr lang="en-US" sz="2000">
              <a:latin typeface="Nunito" pitchFamily="2" charset="0"/>
            </a:endParaRPr>
          </a:p>
          <a:p>
            <a:pPr marL="12700">
              <a:spcBef>
                <a:spcPts val="805"/>
              </a:spcBef>
            </a:pPr>
            <a:r>
              <a:rPr lang="en-US" sz="2000">
                <a:latin typeface="Nunito" pitchFamily="2" charset="0"/>
              </a:rPr>
              <a:t>The help() function allows you to access the built-in help system interactively. You can pass any Python object, including functions, as an argument to help() to get information about that object.</a:t>
            </a:r>
          </a:p>
        </p:txBody>
      </p:sp>
    </p:spTree>
    <p:extLst>
      <p:ext uri="{BB962C8B-B14F-4D97-AF65-F5344CB8AC3E}">
        <p14:creationId xmlns:p14="http://schemas.microsoft.com/office/powerpoint/2010/main" val="311629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2664723" y="232574"/>
            <a:ext cx="6626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User 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281147" y="1110069"/>
            <a:ext cx="4876783" cy="52219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 b="1">
                <a:latin typeface="Nunito" pitchFamily="2" charset="0"/>
              </a:rPr>
              <a:t>User-Defined Functions:</a:t>
            </a:r>
          </a:p>
          <a:p>
            <a:pPr marL="12700">
              <a:spcBef>
                <a:spcPts val="805"/>
              </a:spcBef>
            </a:pPr>
            <a:r>
              <a:rPr lang="en-US" sz="2000">
                <a:latin typeface="Nunito" pitchFamily="2" charset="0"/>
              </a:rPr>
              <a:t>User-defined functions in Python are functions that you create yourself to perform a specific task or set of tasks. These functions are defined using the def keyword and can be reused throughout your code.</a:t>
            </a:r>
          </a:p>
          <a:p>
            <a:pPr marL="12700">
              <a:spcBef>
                <a:spcPts val="805"/>
              </a:spcBef>
            </a:pPr>
            <a:endParaRPr lang="en-US" sz="2000"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def </a:t>
            </a:r>
            <a:r>
              <a:rPr lang="en-US" sz="2000" b="1" err="1">
                <a:solidFill>
                  <a:schemeClr val="accent1"/>
                </a:solidFill>
                <a:latin typeface="Nunito"/>
              </a:rPr>
              <a:t>function_name</a:t>
            </a:r>
            <a:r>
              <a:rPr lang="en-US" sz="2000" b="1">
                <a:solidFill>
                  <a:schemeClr val="accent1"/>
                </a:solidFill>
                <a:latin typeface="Nunito"/>
              </a:rPr>
              <a:t>(parameters):</a:t>
            </a:r>
          </a:p>
          <a:p>
            <a:pPr marL="469900" lvl="1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"""Docstring (optional)"""</a:t>
            </a:r>
          </a:p>
          <a:p>
            <a:pPr marL="469900" lvl="1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# Function body</a:t>
            </a:r>
          </a:p>
          <a:p>
            <a:pPr marL="469900" lvl="1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# Code to perform a specific task</a:t>
            </a:r>
          </a:p>
          <a:p>
            <a:pPr marL="469900" lvl="1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return result  # (optional)</a:t>
            </a:r>
          </a:p>
          <a:p>
            <a:pPr marL="12700">
              <a:spcBef>
                <a:spcPts val="805"/>
              </a:spcBef>
            </a:pPr>
            <a:endParaRPr lang="en-US" sz="2000" b="1"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F3350-1B9B-3BF1-BE28-D57F8CB46A8F}"/>
              </a:ext>
            </a:extLst>
          </p:cNvPr>
          <p:cNvSpPr txBox="1"/>
          <p:nvPr/>
        </p:nvSpPr>
        <p:spPr>
          <a:xfrm>
            <a:off x="5255076" y="1128878"/>
            <a:ext cx="6805864" cy="460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 b="1">
                <a:solidFill>
                  <a:srgbClr val="FF0000"/>
                </a:solidFill>
                <a:latin typeface="Nunito" pitchFamily="2" charset="0"/>
              </a:rPr>
              <a:t>def</a:t>
            </a:r>
            <a:r>
              <a:rPr lang="en-US" sz="2000">
                <a:latin typeface="Nunito" pitchFamily="2" charset="0"/>
              </a:rPr>
              <a:t> is the keyword used to define a function.</a:t>
            </a:r>
          </a:p>
          <a:p>
            <a:pPr marL="12700">
              <a:spcBef>
                <a:spcPts val="805"/>
              </a:spcBef>
            </a:pPr>
            <a:r>
              <a:rPr lang="en-US" sz="2000" b="1" err="1">
                <a:solidFill>
                  <a:srgbClr val="FF0000"/>
                </a:solidFill>
                <a:latin typeface="Nunito" pitchFamily="2" charset="0"/>
              </a:rPr>
              <a:t>function_name</a:t>
            </a:r>
            <a:r>
              <a:rPr lang="en-US" sz="2000" b="1">
                <a:solidFill>
                  <a:srgbClr val="FF0000"/>
                </a:solidFill>
                <a:latin typeface="Nunito" pitchFamily="2" charset="0"/>
              </a:rPr>
              <a:t> </a:t>
            </a:r>
            <a:r>
              <a:rPr lang="en-US" sz="2000">
                <a:latin typeface="Nunito" pitchFamily="2" charset="0"/>
              </a:rPr>
              <a:t>is the name you choose for your function. It should follow Python's naming rules.</a:t>
            </a:r>
          </a:p>
          <a:p>
            <a:pPr marL="12700">
              <a:spcBef>
                <a:spcPts val="805"/>
              </a:spcBef>
            </a:pPr>
            <a:r>
              <a:rPr lang="en-US" sz="2000" b="1">
                <a:solidFill>
                  <a:srgbClr val="FF0000"/>
                </a:solidFill>
                <a:latin typeface="Nunito" pitchFamily="2" charset="0"/>
              </a:rPr>
              <a:t>parameters (optional) </a:t>
            </a:r>
            <a:r>
              <a:rPr lang="en-US" sz="2000">
                <a:latin typeface="Nunito" pitchFamily="2" charset="0"/>
              </a:rPr>
              <a:t>are input values that you can pass to the function. These go inside the parentheses.</a:t>
            </a:r>
          </a:p>
          <a:p>
            <a:pPr marL="12700">
              <a:spcBef>
                <a:spcPts val="805"/>
              </a:spcBef>
            </a:pPr>
            <a:r>
              <a:rPr lang="en-US" sz="2000" b="1">
                <a:solidFill>
                  <a:srgbClr val="FF0000"/>
                </a:solidFill>
                <a:latin typeface="Nunito" pitchFamily="2" charset="0"/>
              </a:rPr>
              <a:t>"""Docstring (optional)""" </a:t>
            </a:r>
            <a:r>
              <a:rPr lang="en-US" sz="2000">
                <a:latin typeface="Nunito" pitchFamily="2" charset="0"/>
              </a:rPr>
              <a:t>is an optional docstring that describes what the function does.</a:t>
            </a:r>
          </a:p>
          <a:p>
            <a:pPr marL="12700">
              <a:spcBef>
                <a:spcPts val="805"/>
              </a:spcBef>
            </a:pPr>
            <a:r>
              <a:rPr lang="en-US" sz="2000" b="1">
                <a:solidFill>
                  <a:srgbClr val="FF0000"/>
                </a:solidFill>
                <a:latin typeface="Nunito" pitchFamily="2" charset="0"/>
              </a:rPr>
              <a:t>The function body </a:t>
            </a:r>
            <a:r>
              <a:rPr lang="en-US" sz="2000">
                <a:latin typeface="Nunito" pitchFamily="2" charset="0"/>
              </a:rPr>
              <a:t>contains the code that performs the task.</a:t>
            </a:r>
          </a:p>
          <a:p>
            <a:pPr marL="12700">
              <a:spcBef>
                <a:spcPts val="805"/>
              </a:spcBef>
            </a:pPr>
            <a:r>
              <a:rPr lang="en-US" sz="2000" b="1">
                <a:solidFill>
                  <a:srgbClr val="FF0000"/>
                </a:solidFill>
                <a:latin typeface="Nunito" pitchFamily="2" charset="0"/>
              </a:rPr>
              <a:t>return (optional) </a:t>
            </a:r>
            <a:r>
              <a:rPr lang="en-US" sz="2000">
                <a:latin typeface="Nunito" pitchFamily="2" charset="0"/>
              </a:rPr>
              <a:t>is used to return a value from the function to the caller. You can have multiple return statements in a function, but once a return statement is executed, the function terminates.</a:t>
            </a:r>
          </a:p>
        </p:txBody>
      </p:sp>
    </p:spTree>
    <p:extLst>
      <p:ext uri="{BB962C8B-B14F-4D97-AF65-F5344CB8AC3E}">
        <p14:creationId xmlns:p14="http://schemas.microsoft.com/office/powerpoint/2010/main" val="20812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1184222" y="1407778"/>
            <a:ext cx="10103371" cy="40934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>
                <a:latin typeface="Nunito" pitchFamily="2" charset="0"/>
              </a:rPr>
              <a:t>Example of a user-defined function that calculates the square of a number:</a:t>
            </a:r>
          </a:p>
          <a:p>
            <a:pPr marL="12700">
              <a:spcBef>
                <a:spcPts val="805"/>
              </a:spcBef>
            </a:pPr>
            <a:endParaRPr lang="en-US" sz="2000">
              <a:latin typeface="Nunito" pitchFamily="2" charset="0"/>
            </a:endParaRP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def square(x):</a:t>
            </a: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"""This function calculates the square of a number."""</a:t>
            </a: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result = x ** 2</a:t>
            </a: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    return result</a:t>
            </a:r>
          </a:p>
          <a:p>
            <a:pPr marL="927100" lvl="2">
              <a:spcBef>
                <a:spcPts val="805"/>
              </a:spcBef>
            </a:pPr>
            <a:endParaRPr lang="en-US" sz="2000">
              <a:latin typeface="Nunito" pitchFamily="2" charset="0"/>
            </a:endParaRP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# Calling the function</a:t>
            </a: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</a:rPr>
              <a:t>result = square(5)</a:t>
            </a:r>
          </a:p>
          <a:p>
            <a:pPr marL="927100" lvl="2">
              <a:spcBef>
                <a:spcPts val="805"/>
              </a:spcBef>
            </a:pPr>
            <a:r>
              <a:rPr lang="en-US" sz="2000" b="1">
                <a:solidFill>
                  <a:schemeClr val="accent1"/>
                </a:solidFill>
                <a:latin typeface="Nunito"/>
                <a:sym typeface="Wingdings" panose="05000000000000000000" pitchFamily="2" charset="2"/>
              </a:rPr>
              <a:t> </a:t>
            </a:r>
            <a:r>
              <a:rPr lang="en-US" sz="2000" b="1">
                <a:solidFill>
                  <a:schemeClr val="accent1"/>
                </a:solidFill>
                <a:latin typeface="Nunito"/>
              </a:rPr>
              <a:t>print(result)  # Output: 25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1C07352-B87A-8182-3BE1-BCF5C12CB9D7}"/>
              </a:ext>
            </a:extLst>
          </p:cNvPr>
          <p:cNvSpPr txBox="1">
            <a:spLocks/>
          </p:cNvSpPr>
          <p:nvPr/>
        </p:nvSpPr>
        <p:spPr>
          <a:xfrm>
            <a:off x="2783780" y="375937"/>
            <a:ext cx="6626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153551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325254" y="1356482"/>
            <a:ext cx="5291528" cy="47089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000" b="1">
                <a:latin typeface="Nunito" pitchFamily="2" charset="0"/>
              </a:rPr>
              <a:t>Using User-Defined Functions</a:t>
            </a:r>
          </a:p>
          <a:p>
            <a:pPr marL="12700">
              <a:spcBef>
                <a:spcPts val="805"/>
              </a:spcBef>
            </a:pPr>
            <a:endParaRPr lang="en-US" sz="2000" b="1">
              <a:latin typeface="Nunito" pitchFamily="2" charset="0"/>
            </a:endParaRPr>
          </a:p>
          <a:p>
            <a:pPr marL="12700">
              <a:spcBef>
                <a:spcPts val="805"/>
              </a:spcBef>
            </a:pP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You can use user-defined functions in your code by calling them with the appropriate arguments:</a:t>
            </a:r>
          </a:p>
          <a:p>
            <a:pPr marL="12700">
              <a:spcBef>
                <a:spcPts val="805"/>
              </a:spcBef>
            </a:pPr>
            <a:endParaRPr lang="en-US" sz="2000" b="0" i="0">
              <a:solidFill>
                <a:srgbClr val="374151"/>
              </a:solidFill>
              <a:effectLst/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000">
                <a:solidFill>
                  <a:schemeClr val="accent1"/>
                </a:solidFill>
                <a:latin typeface="Nunito"/>
              </a:rPr>
              <a:t>def greet(name):</a:t>
            </a:r>
          </a:p>
          <a:p>
            <a:pPr marL="469900" lvl="1">
              <a:spcBef>
                <a:spcPts val="805"/>
              </a:spcBef>
            </a:pPr>
            <a:r>
              <a:rPr lang="en-US" sz="2000">
                <a:solidFill>
                  <a:schemeClr val="accent1"/>
                </a:solidFill>
                <a:latin typeface="Nunito"/>
              </a:rPr>
              <a:t>	print(</a:t>
            </a:r>
            <a:r>
              <a:rPr lang="en-US" sz="2000" err="1">
                <a:solidFill>
                  <a:schemeClr val="accent1"/>
                </a:solidFill>
                <a:latin typeface="Nunito"/>
              </a:rPr>
              <a:t>f"Hello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, {name}!")</a:t>
            </a:r>
          </a:p>
          <a:p>
            <a:pPr marL="469900" lvl="1">
              <a:spcBef>
                <a:spcPts val="805"/>
              </a:spcBef>
            </a:pPr>
            <a:endParaRPr lang="en-US" sz="2000"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000">
                <a:solidFill>
                  <a:schemeClr val="accent1"/>
                </a:solidFill>
                <a:latin typeface="Nunito"/>
              </a:rPr>
              <a:t># Calling the function</a:t>
            </a:r>
          </a:p>
          <a:p>
            <a:pPr marL="469900" lvl="1">
              <a:spcBef>
                <a:spcPts val="805"/>
              </a:spcBef>
            </a:pPr>
            <a:r>
              <a:rPr lang="en-US" sz="2000">
                <a:solidFill>
                  <a:schemeClr val="accent1"/>
                </a:solidFill>
                <a:latin typeface="Nunito"/>
              </a:rPr>
              <a:t>greet("Alice")  # Output: Hello, Alice!</a:t>
            </a:r>
          </a:p>
          <a:p>
            <a:pPr marL="12700">
              <a:spcBef>
                <a:spcPts val="805"/>
              </a:spcBef>
            </a:pPr>
            <a:endParaRPr lang="en-US" sz="2000" b="1"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DD0F0-B4A7-9E57-4A2B-B76D9F371E2B}"/>
              </a:ext>
            </a:extLst>
          </p:cNvPr>
          <p:cNvSpPr txBox="1"/>
          <p:nvPr/>
        </p:nvSpPr>
        <p:spPr>
          <a:xfrm>
            <a:off x="5616782" y="1356482"/>
            <a:ext cx="6439334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000" b="1" i="0">
                <a:effectLst/>
                <a:latin typeface="Nunito" pitchFamily="2" charset="0"/>
              </a:rPr>
              <a:t>Default Arguments</a:t>
            </a:r>
            <a:endParaRPr lang="en-US" sz="2000" b="1">
              <a:latin typeface="Nunito" pitchFamily="2" charset="0"/>
            </a:endParaRPr>
          </a:p>
          <a:p>
            <a:pPr marL="12700">
              <a:spcBef>
                <a:spcPts val="805"/>
              </a:spcBef>
            </a:pPr>
            <a:endParaRPr lang="en-US" sz="2000" b="1">
              <a:latin typeface="Nunito" pitchFamily="2" charset="0"/>
            </a:endParaRPr>
          </a:p>
          <a:p>
            <a:pPr marL="12700">
              <a:spcBef>
                <a:spcPts val="805"/>
              </a:spcBef>
            </a:pP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You can provide default values for function parameters. If an argument is not passed when calling the function, it will use the default value</a:t>
            </a:r>
          </a:p>
          <a:p>
            <a:pPr marL="12700">
              <a:spcBef>
                <a:spcPts val="805"/>
              </a:spcBef>
            </a:pPr>
            <a:endParaRPr lang="en-US" sz="2000" b="0" i="0">
              <a:solidFill>
                <a:srgbClr val="374151"/>
              </a:solidFill>
              <a:effectLst/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def greet(name, greeting="Hello"):</a:t>
            </a:r>
          </a:p>
          <a:p>
            <a:pPr marL="469900" lvl="1">
              <a:spcBef>
                <a:spcPts val="805"/>
              </a:spcBef>
            </a:pPr>
            <a:r>
              <a:rPr lang="en-US" sz="2000">
                <a:solidFill>
                  <a:schemeClr val="accent1"/>
                </a:solidFill>
                <a:latin typeface="Nunito"/>
              </a:rPr>
              <a:t>	</a:t>
            </a: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print(f"{greeting}, {name}!")</a:t>
            </a:r>
          </a:p>
          <a:p>
            <a:pPr marL="469900" lvl="1">
              <a:spcBef>
                <a:spcPts val="805"/>
              </a:spcBef>
            </a:pPr>
            <a:endParaRPr lang="en-US" sz="2000" b="0" i="0">
              <a:solidFill>
                <a:schemeClr val="accent1"/>
              </a:solidFill>
              <a:effectLst/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# Calling the function with and without the second argument</a:t>
            </a:r>
          </a:p>
          <a:p>
            <a:pPr marL="469900" lvl="1">
              <a:spcBef>
                <a:spcPts val="805"/>
              </a:spcBef>
            </a:pP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greet("Alice")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       </a:t>
            </a: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 # Output: Hello, Alice!</a:t>
            </a:r>
          </a:p>
          <a:p>
            <a:pPr marL="469900" lvl="1">
              <a:spcBef>
                <a:spcPts val="805"/>
              </a:spcBef>
            </a:pP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greet("Bob", "Hi")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   </a:t>
            </a:r>
            <a:r>
              <a:rPr lang="en-US" sz="2000" b="0" i="0">
                <a:solidFill>
                  <a:schemeClr val="accent1"/>
                </a:solidFill>
                <a:effectLst/>
                <a:latin typeface="Nunito"/>
              </a:rPr>
              <a:t> # Output: Hi, Bob!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35C5286-E277-D48A-055F-C548FFADD17C}"/>
              </a:ext>
            </a:extLst>
          </p:cNvPr>
          <p:cNvSpPr txBox="1">
            <a:spLocks/>
          </p:cNvSpPr>
          <p:nvPr/>
        </p:nvSpPr>
        <p:spPr>
          <a:xfrm>
            <a:off x="2780177" y="232574"/>
            <a:ext cx="6626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41197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325254" y="1044755"/>
            <a:ext cx="11543391" cy="56477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/>
            <a:r>
              <a:rPr lang="en-US" sz="2200" b="1">
                <a:latin typeface="Nunito"/>
              </a:rPr>
              <a:t>Variable-Length Arguments (*</a:t>
            </a:r>
            <a:r>
              <a:rPr lang="en-US" sz="2200" b="1" err="1">
                <a:latin typeface="Nunito"/>
              </a:rPr>
              <a:t>args</a:t>
            </a:r>
            <a:r>
              <a:rPr lang="en-US" sz="2200" b="1">
                <a:latin typeface="Nunito"/>
              </a:rPr>
              <a:t> and **</a:t>
            </a:r>
            <a:r>
              <a:rPr lang="en-US" sz="2200" b="1" err="1">
                <a:latin typeface="Nunito"/>
              </a:rPr>
              <a:t>kwargs</a:t>
            </a:r>
            <a:r>
              <a:rPr lang="en-US" sz="2200" b="1">
                <a:latin typeface="Nunito"/>
              </a:rPr>
              <a:t>)</a:t>
            </a:r>
            <a:endParaRPr lang="en-US" sz="2200">
              <a:latin typeface="Nunito"/>
              <a:ea typeface="Calibri"/>
              <a:cs typeface="Calibri"/>
            </a:endParaRPr>
          </a:p>
          <a:p>
            <a:pPr marL="12700"/>
            <a:endParaRPr lang="en-US" sz="2200" b="1">
              <a:latin typeface="Nunito"/>
            </a:endParaRPr>
          </a:p>
          <a:p>
            <a:pPr marL="12700">
              <a:spcBef>
                <a:spcPts val="805"/>
              </a:spcBef>
            </a:pPr>
            <a:r>
              <a:rPr lang="en-US" sz="2200">
                <a:latin typeface="Nunito"/>
              </a:rPr>
              <a:t>Python allows </a:t>
            </a:r>
            <a:r>
              <a:rPr lang="en-US" sz="2200" i="0">
                <a:solidFill>
                  <a:srgbClr val="000000"/>
                </a:solidFill>
                <a:effectLst/>
                <a:latin typeface="Nunito"/>
              </a:rPr>
              <a:t>functions </a:t>
            </a:r>
            <a:r>
              <a:rPr lang="en-US" sz="2200">
                <a:solidFill>
                  <a:srgbClr val="000000"/>
                </a:solidFill>
                <a:latin typeface="Nunito"/>
              </a:rPr>
              <a:t>to accept a variable number of arguments using *</a:t>
            </a:r>
            <a:r>
              <a:rPr lang="en-US" sz="2200" err="1">
                <a:solidFill>
                  <a:srgbClr val="000000"/>
                </a:solidFill>
                <a:latin typeface="Nunito"/>
              </a:rPr>
              <a:t>args</a:t>
            </a:r>
            <a:r>
              <a:rPr lang="en-US" sz="2200">
                <a:solidFill>
                  <a:srgbClr val="000000"/>
                </a:solidFill>
                <a:latin typeface="Nunito"/>
              </a:rPr>
              <a:t> and **</a:t>
            </a:r>
            <a:r>
              <a:rPr lang="en-US" sz="2200" err="1">
                <a:solidFill>
                  <a:srgbClr val="000000"/>
                </a:solidFill>
                <a:latin typeface="Nunito"/>
              </a:rPr>
              <a:t>kwargs</a:t>
            </a:r>
            <a:r>
              <a:rPr lang="en-US" sz="2200">
                <a:solidFill>
                  <a:srgbClr val="000000"/>
                </a:solidFill>
                <a:latin typeface="Nunito"/>
              </a:rPr>
              <a:t>.</a:t>
            </a:r>
            <a:endParaRPr lang="en-US" sz="2200">
              <a:latin typeface="Nunito"/>
            </a:endParaRPr>
          </a:p>
          <a:p>
            <a:pPr marL="12700">
              <a:spcBef>
                <a:spcPts val="805"/>
              </a:spcBef>
            </a:pPr>
            <a:endParaRPr lang="en-US" sz="2200">
              <a:solidFill>
                <a:srgbClr val="000000"/>
              </a:solidFill>
              <a:latin typeface="Nunito"/>
            </a:endParaRPr>
          </a:p>
          <a:p>
            <a:pPr marL="469900" indent="-457200">
              <a:spcBef>
                <a:spcPts val="805"/>
              </a:spcBef>
              <a:buAutoNum type="arabicPeriod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*</a:t>
            </a:r>
            <a:r>
              <a:rPr lang="en-US" sz="2200" err="1">
                <a:solidFill>
                  <a:srgbClr val="000000"/>
                </a:solidFill>
                <a:latin typeface="Nunito"/>
              </a:rPr>
              <a:t>args</a:t>
            </a:r>
            <a:r>
              <a:rPr lang="en-US" sz="2200">
                <a:solidFill>
                  <a:srgbClr val="000000"/>
                </a:solidFill>
                <a:latin typeface="Nunito"/>
              </a:rPr>
              <a:t> allows a function to accept any number of positional </a:t>
            </a:r>
            <a:r>
              <a:rPr lang="en-US" sz="2200" i="0">
                <a:solidFill>
                  <a:srgbClr val="000000"/>
                </a:solidFill>
                <a:effectLst/>
                <a:latin typeface="Nunito"/>
              </a:rPr>
              <a:t>arguments:</a:t>
            </a:r>
            <a:endParaRPr lang="en-US" sz="2200">
              <a:solidFill>
                <a:srgbClr val="000000"/>
              </a:solidFill>
              <a:latin typeface="Nunito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def add(*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args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):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result = 0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for num in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args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result += num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>
              <a:lnSpc>
                <a:spcPct val="150000"/>
              </a:lnSpc>
            </a:pP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return result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print(add(1, 2, 3))  # Output: 6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35C5286-E277-D48A-055F-C548FFADD17C}"/>
              </a:ext>
            </a:extLst>
          </p:cNvPr>
          <p:cNvSpPr txBox="1">
            <a:spLocks/>
          </p:cNvSpPr>
          <p:nvPr/>
        </p:nvSpPr>
        <p:spPr>
          <a:xfrm>
            <a:off x="2780177" y="232574"/>
            <a:ext cx="6626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65253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325254" y="1044755"/>
            <a:ext cx="11543391" cy="4045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/>
            <a:r>
              <a:rPr lang="en-US" sz="2200" b="1" dirty="0">
                <a:latin typeface="Nunito"/>
              </a:rPr>
              <a:t>Variable-Length Arguments (*</a:t>
            </a:r>
            <a:r>
              <a:rPr lang="en-US" sz="2200" b="1" dirty="0" err="1">
                <a:latin typeface="Nunito"/>
              </a:rPr>
              <a:t>args</a:t>
            </a:r>
            <a:r>
              <a:rPr lang="en-US" sz="2200" b="1" dirty="0">
                <a:latin typeface="Nunito"/>
              </a:rPr>
              <a:t> and **</a:t>
            </a:r>
            <a:r>
              <a:rPr lang="en-US" sz="2200" b="1" dirty="0" err="1">
                <a:latin typeface="Nunito"/>
              </a:rPr>
              <a:t>kwargs</a:t>
            </a:r>
            <a:r>
              <a:rPr lang="en-US" sz="2200" b="1" dirty="0">
                <a:latin typeface="Nunito"/>
              </a:rPr>
              <a:t>)</a:t>
            </a:r>
            <a:endParaRPr lang="en-US" sz="2200" dirty="0">
              <a:latin typeface="Nunito"/>
              <a:ea typeface="Calibri"/>
              <a:cs typeface="Calibri"/>
            </a:endParaRPr>
          </a:p>
          <a:p>
            <a:pPr marL="12700"/>
            <a:endParaRPr lang="en-US" sz="2200" b="1">
              <a:latin typeface="Nunito"/>
            </a:endParaRPr>
          </a:p>
          <a:p>
            <a:pPr marL="12700">
              <a:spcBef>
                <a:spcPts val="805"/>
              </a:spcBef>
            </a:pPr>
            <a:r>
              <a:rPr lang="en-US" sz="2200" dirty="0">
                <a:solidFill>
                  <a:srgbClr val="000000"/>
                </a:solidFill>
                <a:latin typeface="Nunito"/>
              </a:rPr>
              <a:t>2.   **</a:t>
            </a:r>
            <a:r>
              <a:rPr lang="en-US" sz="2200" dirty="0" err="1">
                <a:solidFill>
                  <a:srgbClr val="000000"/>
                </a:solidFill>
                <a:latin typeface="Nunito"/>
              </a:rPr>
              <a:t>kwargs</a:t>
            </a:r>
            <a:r>
              <a:rPr lang="en-US" sz="2200" dirty="0">
                <a:solidFill>
                  <a:srgbClr val="000000"/>
                </a:solidFill>
                <a:latin typeface="Nunito"/>
              </a:rPr>
              <a:t> allows a function to accept any number of keyword arguments:</a:t>
            </a:r>
            <a:endParaRPr lang="en-US" sz="2200" dirty="0">
              <a:latin typeface="Nunito"/>
            </a:endParaRPr>
          </a:p>
          <a:p>
            <a:pPr marL="12700"/>
            <a:endParaRPr lang="en-US" sz="2200">
              <a:latin typeface="Nunito"/>
            </a:endParaRPr>
          </a:p>
          <a:p>
            <a:pPr lvl="2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def </a:t>
            </a:r>
            <a:r>
              <a:rPr lang="en-US" sz="2200" dirty="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display_info</a:t>
            </a: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(**</a:t>
            </a:r>
            <a:r>
              <a:rPr lang="en-US" sz="2200" dirty="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kwargs</a:t>
            </a: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):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for key, value in </a:t>
            </a:r>
            <a:r>
              <a:rPr lang="en-US" sz="2200" dirty="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kwargs.items</a:t>
            </a: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():</a:t>
            </a:r>
            <a:endParaRPr lang="en-US" sz="2200" dirty="0">
              <a:solidFill>
                <a:schemeClr val="accent1"/>
              </a:solidFill>
              <a:latin typeface="Nunito"/>
            </a:endParaRPr>
          </a:p>
          <a:p>
            <a:pPr lvl="2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print(f"{key}: {value}")</a:t>
            </a:r>
            <a:endParaRPr lang="en-US" sz="2200" dirty="0">
              <a:solidFill>
                <a:schemeClr val="accent1"/>
              </a:solidFill>
              <a:latin typeface="Nunito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display_info</a:t>
            </a: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(name="Alice", age=30, city="Wonderland")</a:t>
            </a:r>
            <a:endParaRPr lang="en-US" sz="2200" dirty="0">
              <a:solidFill>
                <a:schemeClr val="accent1"/>
              </a:solidFill>
              <a:latin typeface="Nunito"/>
            </a:endParaRPr>
          </a:p>
          <a:p>
            <a:pPr lvl="2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# Output: name: Alice, age: 30, city: Wonderland</a:t>
            </a:r>
            <a:endParaRPr lang="en-US" sz="2200" dirty="0">
              <a:solidFill>
                <a:schemeClr val="accent1"/>
              </a:solidFill>
              <a:latin typeface="Nuni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35C5286-E277-D48A-055F-C548FFADD17C}"/>
              </a:ext>
            </a:extLst>
          </p:cNvPr>
          <p:cNvSpPr txBox="1">
            <a:spLocks/>
          </p:cNvSpPr>
          <p:nvPr/>
        </p:nvSpPr>
        <p:spPr>
          <a:xfrm>
            <a:off x="2780177" y="232574"/>
            <a:ext cx="6626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42898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1076960" y="1096467"/>
            <a:ext cx="10038080" cy="54412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 Conditional Statements: if, </a:t>
            </a:r>
            <a:r>
              <a:rPr lang="en-US" sz="2200" err="1">
                <a:solidFill>
                  <a:srgbClr val="000000"/>
                </a:solidFill>
                <a:latin typeface="Nunito"/>
              </a:rPr>
              <a:t>elif</a:t>
            </a:r>
            <a:r>
              <a:rPr lang="en-US" sz="2200">
                <a:solidFill>
                  <a:srgbClr val="000000"/>
                </a:solidFill>
                <a:latin typeface="Nunito"/>
              </a:rPr>
              <a:t>, else</a:t>
            </a:r>
            <a:endParaRPr lang="en-US" sz="2200">
              <a:solidFill>
                <a:srgbClr val="000000"/>
              </a:solidFill>
              <a:latin typeface="Nunito" pitchFamily="2" charset="0"/>
            </a:endParaRP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 pitchFamily="2" charset="0"/>
              </a:rPr>
              <a:t> Input Function</a:t>
            </a: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 Loops in Python: For, While</a:t>
            </a:r>
            <a:endParaRPr lang="en-US" sz="2200">
              <a:solidFill>
                <a:srgbClr val="000000"/>
              </a:solidFill>
              <a:latin typeface="Nunito" pitchFamily="2" charset="0"/>
            </a:endParaRP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 Functions in Python: Built-in &amp; User Defined</a:t>
            </a:r>
            <a:endParaRPr lang="en-US" sz="2200">
              <a:solidFill>
                <a:srgbClr val="000000"/>
              </a:solidFill>
              <a:latin typeface="Nunito" pitchFamily="2" charset="0"/>
            </a:endParaRP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 pitchFamily="2" charset="0"/>
              </a:rPr>
              <a:t>Variable Scope</a:t>
            </a: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Nested Functions, Closures &amp; Lambda Function</a:t>
            </a: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Introduction to Exceptions</a:t>
            </a: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 pitchFamily="2" charset="0"/>
              </a:rPr>
              <a:t>try, except, and finally Blocks</a:t>
            </a:r>
          </a:p>
          <a:p>
            <a:pPr marL="469900" indent="-457200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Nunito"/>
              </a:rPr>
              <a:t>Practical Exercise</a:t>
            </a:r>
            <a:endParaRPr lang="en-US" sz="220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096824" y="359531"/>
            <a:ext cx="397959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Day 2: Agenda</a:t>
            </a:r>
          </a:p>
        </p:txBody>
      </p:sp>
    </p:spTree>
    <p:extLst>
      <p:ext uri="{BB962C8B-B14F-4D97-AF65-F5344CB8AC3E}">
        <p14:creationId xmlns:p14="http://schemas.microsoft.com/office/powerpoint/2010/main" val="423555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325254" y="1044755"/>
            <a:ext cx="11543391" cy="55194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/>
            <a:r>
              <a:rPr lang="en-US" sz="2200" b="1">
                <a:latin typeface="Nunito"/>
              </a:rPr>
              <a:t>Recursive Functions:</a:t>
            </a:r>
            <a:endParaRPr lang="en-US">
              <a:latin typeface="Nunito"/>
            </a:endParaRPr>
          </a:p>
          <a:p>
            <a:pPr marL="469900" lvl="1">
              <a:spcBef>
                <a:spcPts val="805"/>
              </a:spcBef>
            </a:pPr>
            <a:r>
              <a:rPr lang="en-US" sz="2200">
                <a:solidFill>
                  <a:srgbClr val="000000"/>
                </a:solidFill>
                <a:latin typeface="Nunito"/>
              </a:rPr>
              <a:t>Recursion is a technique in which a function calls itself. A recursive function consists of a base case and a recursive case. The base case defines the termination condition, and the recursive case involves calling the function itself.</a:t>
            </a:r>
            <a:endParaRPr lang="en-US">
              <a:latin typeface="Nunito"/>
            </a:endParaRPr>
          </a:p>
          <a:p>
            <a:pPr marL="12700">
              <a:spcBef>
                <a:spcPts val="805"/>
              </a:spcBef>
            </a:pP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Calibri"/>
                <a:cs typeface="Calibri"/>
              </a:rPr>
              <a:t>def factorial(n):</a:t>
            </a: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Calibri"/>
                <a:cs typeface="Calibri"/>
              </a:rPr>
              <a:t>    if n == 0 or n == 1:</a:t>
            </a: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Calibri"/>
                <a:cs typeface="Calibri"/>
              </a:rPr>
              <a:t>        return 1</a:t>
            </a: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Calibri"/>
                <a:cs typeface="Calibri"/>
              </a:rPr>
              <a:t>    else:</a:t>
            </a: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Calibri"/>
                <a:cs typeface="Calibri"/>
              </a:rPr>
              <a:t>        return n * factorial(n - 1)</a:t>
            </a:r>
          </a:p>
          <a:p>
            <a:pPr lvl="2"/>
            <a:endParaRPr lang="en-US"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Calibri"/>
                <a:cs typeface="Calibri"/>
              </a:rPr>
              <a:t>print(factorial(5))  # Output: 120</a:t>
            </a:r>
          </a:p>
          <a:p>
            <a:pPr marL="12700">
              <a:spcBef>
                <a:spcPts val="805"/>
              </a:spcBef>
            </a:pPr>
            <a:endParaRPr lang="en-US" sz="2200">
              <a:solidFill>
                <a:srgbClr val="000000"/>
              </a:solidFill>
              <a:latin typeface="Nunito"/>
              <a:cs typeface="Segoe UI"/>
            </a:endParaRPr>
          </a:p>
          <a:p>
            <a:pPr marL="12700">
              <a:spcBef>
                <a:spcPts val="805"/>
              </a:spcBef>
            </a:pPr>
            <a:r>
              <a:rPr lang="en-US" sz="2200">
                <a:latin typeface="Nunito"/>
              </a:rPr>
              <a:t>In this example, the factorial function is defined recursively. The base case is when n is 0 or 1, and the recursive case calls factorial(n-1).</a:t>
            </a:r>
            <a:endParaRPr lang="en-US">
              <a:latin typeface="Nuni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35C5286-E277-D48A-055F-C548FFADD17C}"/>
              </a:ext>
            </a:extLst>
          </p:cNvPr>
          <p:cNvSpPr txBox="1">
            <a:spLocks/>
          </p:cNvSpPr>
          <p:nvPr/>
        </p:nvSpPr>
        <p:spPr>
          <a:xfrm>
            <a:off x="2780177" y="232574"/>
            <a:ext cx="6626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 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131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4002129" y="255491"/>
            <a:ext cx="398568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Variable Scope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709276" y="752168"/>
            <a:ext cx="10444428" cy="61863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200" b="1" i="0">
                <a:effectLst/>
                <a:latin typeface="Nunito"/>
              </a:rPr>
              <a:t>Variable Scope:</a:t>
            </a:r>
          </a:p>
          <a:p>
            <a:pPr algn="l"/>
            <a:endParaRPr lang="en-US" sz="2200" b="1" i="0">
              <a:effectLst/>
              <a:latin typeface="Nuni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374151"/>
                </a:solidFill>
                <a:effectLst/>
                <a:latin typeface="Nunito"/>
              </a:rPr>
              <a:t>Variables defined </a:t>
            </a:r>
            <a:r>
              <a:rPr lang="en-US" sz="2200" b="1" i="0">
                <a:solidFill>
                  <a:srgbClr val="374151"/>
                </a:solidFill>
                <a:effectLst/>
                <a:latin typeface="Nunito"/>
              </a:rPr>
              <a:t>inside a function </a:t>
            </a:r>
            <a:r>
              <a:rPr lang="en-US" sz="2200" b="0" i="0">
                <a:solidFill>
                  <a:srgbClr val="374151"/>
                </a:solidFill>
                <a:effectLst/>
                <a:latin typeface="Nunito"/>
              </a:rPr>
              <a:t>have </a:t>
            </a:r>
            <a:r>
              <a:rPr lang="en-US" sz="2200" b="1" i="0">
                <a:solidFill>
                  <a:srgbClr val="FF0000"/>
                </a:solidFill>
                <a:effectLst/>
                <a:latin typeface="Nunito"/>
              </a:rPr>
              <a:t>local scope</a:t>
            </a:r>
            <a:r>
              <a:rPr lang="en-US" sz="2200" b="0" i="0">
                <a:solidFill>
                  <a:srgbClr val="374151"/>
                </a:solidFill>
                <a:effectLst/>
                <a:latin typeface="Nunito"/>
              </a:rPr>
              <a:t>, which means they are only accessible within that function.</a:t>
            </a:r>
            <a:endParaRPr lang="en-US" sz="2200">
              <a:solidFill>
                <a:srgbClr val="374151"/>
              </a:solidFill>
              <a:latin typeface="Nuni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374151"/>
                </a:solidFill>
                <a:effectLst/>
                <a:latin typeface="Nunito"/>
              </a:rPr>
              <a:t>Variables defined </a:t>
            </a:r>
            <a:r>
              <a:rPr lang="en-US" sz="2200" b="1">
                <a:solidFill>
                  <a:srgbClr val="374151"/>
                </a:solidFill>
                <a:latin typeface="Nunito"/>
              </a:rPr>
              <a:t>outside functions </a:t>
            </a:r>
            <a:r>
              <a:rPr lang="en-US" sz="2200" b="0" i="0">
                <a:solidFill>
                  <a:srgbClr val="374151"/>
                </a:solidFill>
                <a:effectLst/>
                <a:latin typeface="Nunito"/>
              </a:rPr>
              <a:t>have </a:t>
            </a:r>
            <a:r>
              <a:rPr lang="en-US" sz="2200" b="1">
                <a:solidFill>
                  <a:srgbClr val="FF0000"/>
                </a:solidFill>
                <a:latin typeface="Nunito"/>
              </a:rPr>
              <a:t>global scope </a:t>
            </a:r>
            <a:r>
              <a:rPr lang="en-US" sz="2200" b="0" i="0">
                <a:solidFill>
                  <a:srgbClr val="374151"/>
                </a:solidFill>
                <a:effectLst/>
                <a:latin typeface="Nunito"/>
              </a:rPr>
              <a:t>and can be accessed from anywhere</a:t>
            </a:r>
          </a:p>
          <a:p>
            <a:pPr lvl="1"/>
            <a:endParaRPr lang="en-US" sz="2200">
              <a:solidFill>
                <a:srgbClr val="374151"/>
              </a:solidFill>
              <a:latin typeface="Nunito"/>
            </a:endParaRPr>
          </a:p>
          <a:p>
            <a:pPr lvl="2"/>
            <a:r>
              <a:rPr lang="en-US" sz="2200" b="1" err="1">
                <a:solidFill>
                  <a:schemeClr val="accent1"/>
                </a:solidFill>
                <a:latin typeface="Nunito"/>
              </a:rPr>
              <a:t>global_var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 = 10  # Global variable</a:t>
            </a:r>
          </a:p>
          <a:p>
            <a:pPr lvl="2"/>
            <a:endParaRPr lang="en-US" sz="2200" b="1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 b="1">
                <a:solidFill>
                  <a:schemeClr val="accent1"/>
                </a:solidFill>
                <a:latin typeface="Nunito"/>
              </a:rPr>
              <a:t>def 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my_function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():</a:t>
            </a:r>
          </a:p>
          <a:p>
            <a:pPr lvl="2"/>
            <a:r>
              <a:rPr lang="en-US" sz="2200" b="1">
                <a:solidFill>
                  <a:schemeClr val="accent1"/>
                </a:solidFill>
                <a:latin typeface="Nunito"/>
              </a:rPr>
              <a:t>    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local_var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 = 5  # Local variable</a:t>
            </a:r>
          </a:p>
          <a:p>
            <a:pPr lvl="2"/>
            <a:r>
              <a:rPr lang="en-US" sz="2200" b="1">
                <a:solidFill>
                  <a:schemeClr val="accent1"/>
                </a:solidFill>
                <a:latin typeface="Nunito"/>
              </a:rPr>
              <a:t>    print(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global_var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)  # Accessing 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global_var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 from within the function</a:t>
            </a:r>
          </a:p>
          <a:p>
            <a:pPr lvl="2"/>
            <a:r>
              <a:rPr lang="en-US" sz="2200" b="1">
                <a:solidFill>
                  <a:schemeClr val="accent1"/>
                </a:solidFill>
                <a:latin typeface="Nunito"/>
              </a:rPr>
              <a:t>    print(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local_var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)</a:t>
            </a:r>
          </a:p>
          <a:p>
            <a:pPr lvl="2"/>
            <a:endParaRPr lang="en-US" sz="2200" b="1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 b="1" err="1">
                <a:solidFill>
                  <a:schemeClr val="accent1"/>
                </a:solidFill>
                <a:latin typeface="Nunito"/>
              </a:rPr>
              <a:t>my_function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()</a:t>
            </a:r>
          </a:p>
          <a:p>
            <a:pPr lvl="2"/>
            <a:r>
              <a:rPr lang="en-US" sz="2200" b="1">
                <a:solidFill>
                  <a:schemeClr val="accent1"/>
                </a:solidFill>
                <a:latin typeface="Nunito"/>
              </a:rPr>
              <a:t>print(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global_var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)  # Accessing 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global_var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 outside the function</a:t>
            </a:r>
          </a:p>
          <a:p>
            <a:pPr lvl="2"/>
            <a:r>
              <a:rPr lang="en-US" sz="2200" b="1">
                <a:solidFill>
                  <a:schemeClr val="accent1"/>
                </a:solidFill>
                <a:latin typeface="Nunito"/>
              </a:rPr>
              <a:t># print(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local_var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)  # This will raise an error as </a:t>
            </a:r>
            <a:r>
              <a:rPr lang="en-US" sz="2200" b="1" err="1">
                <a:solidFill>
                  <a:schemeClr val="accent1"/>
                </a:solidFill>
                <a:latin typeface="Nunito"/>
              </a:rPr>
              <a:t>local_var</a:t>
            </a:r>
            <a:r>
              <a:rPr lang="en-US" sz="2200" b="1">
                <a:solidFill>
                  <a:schemeClr val="accent1"/>
                </a:solidFill>
                <a:latin typeface="Nunito"/>
              </a:rPr>
              <a:t> is not accessible here</a:t>
            </a:r>
          </a:p>
        </p:txBody>
      </p:sp>
    </p:spTree>
    <p:extLst>
      <p:ext uri="{BB962C8B-B14F-4D97-AF65-F5344CB8AC3E}">
        <p14:creationId xmlns:p14="http://schemas.microsoft.com/office/powerpoint/2010/main" val="278059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4712565" y="278409"/>
            <a:ext cx="266794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>
                <a:effectLst/>
                <a:latin typeface="Nunito" pitchFamily="2" charset="0"/>
              </a:rPr>
              <a:t>Question 1: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 You are building a shopping cart application. How would you use functions to calculate the total price of items in a cart with different quantities and prices?</a:t>
            </a:r>
          </a:p>
          <a:p>
            <a:pPr algn="l"/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algn="l"/>
            <a:r>
              <a:rPr lang="en-US" sz="2000" b="1" i="0">
                <a:effectLst/>
                <a:latin typeface="Nunito" pitchFamily="2" charset="0"/>
              </a:rPr>
              <a:t>Question 2: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 You are working on a data analysis project and need to apply a custom transformation to each element in a dataset. How can you use a function to apply this transformation efficiently?</a:t>
            </a:r>
          </a:p>
          <a:p>
            <a:pPr algn="l"/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algn="l"/>
            <a:r>
              <a:rPr lang="en-US" sz="2000" b="1" i="0">
                <a:effectLst/>
                <a:latin typeface="Nunito" pitchFamily="2" charset="0"/>
              </a:rPr>
              <a:t>Question 3: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 You are developing a web application and want to implement user authentication. How can you use functions to handle user login and validation?</a:t>
            </a:r>
          </a:p>
          <a:p>
            <a:pPr algn="l"/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algn="l"/>
            <a:r>
              <a:rPr lang="en-US" sz="2000" b="1" i="0">
                <a:effectLst/>
                <a:latin typeface="Nunito" pitchFamily="2" charset="0"/>
              </a:rPr>
              <a:t>Question 4: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 You are developing a game and need to track player statistics, such as health, score, and level. How can you use functions to update and display these statistics?</a:t>
            </a:r>
          </a:p>
          <a:p>
            <a:pPr algn="l"/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algn="l"/>
            <a:r>
              <a:rPr lang="en-US" sz="2000" b="1" i="0">
                <a:effectLst/>
                <a:latin typeface="Nunito" pitchFamily="2" charset="0"/>
              </a:rPr>
              <a:t>Question 5: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 You are developing a scientific calculator application. How can you use functions to implement various mathematical operations like addition, subtraction, multiplication, and division?</a:t>
            </a:r>
            <a:endParaRPr lang="en-US" sz="2000" b="1" i="0"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5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748520" y="284469"/>
            <a:ext cx="4694169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Nested 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795867" y="1046577"/>
            <a:ext cx="10834172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Nested functions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refer to functions defined inside another function. They can access variables from their containing (enclosing) function, which can be useful for creating more modular and organized code.</a:t>
            </a:r>
            <a:endParaRPr lang="en-US" sz="2200">
              <a:latin typeface="Nunito"/>
            </a:endParaRPr>
          </a:p>
          <a:p>
            <a:pPr lvl="2"/>
            <a:br>
              <a:rPr lang="en-US" sz="2200">
                <a:latin typeface="Nunito"/>
              </a:rPr>
            </a:b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def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outer_function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(x):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def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inner_function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(y):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return x + y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return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inner_function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closure =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outer_function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(10)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result = closure(5)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print(result)  # Output: 15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endParaRPr lang="en-US" sz="2200">
              <a:latin typeface="Nunito"/>
            </a:endParaRPr>
          </a:p>
          <a:p>
            <a:r>
              <a:rPr lang="en-US" sz="2200">
                <a:latin typeface="Nunito"/>
                <a:ea typeface="+mn-lt"/>
                <a:cs typeface="+mn-lt"/>
              </a:rPr>
              <a:t>In this example, </a:t>
            </a:r>
            <a:r>
              <a:rPr lang="en-US" sz="2200" b="1" err="1">
                <a:latin typeface="Nunito"/>
                <a:ea typeface="Calibri"/>
                <a:cs typeface="Calibri"/>
              </a:rPr>
              <a:t>inner_function</a:t>
            </a:r>
            <a:r>
              <a:rPr lang="en-US" sz="2200">
                <a:latin typeface="Nunito"/>
                <a:ea typeface="+mn-lt"/>
                <a:cs typeface="+mn-lt"/>
              </a:rPr>
              <a:t> is nested inside </a:t>
            </a:r>
            <a:r>
              <a:rPr lang="en-US" sz="2200" b="1" err="1">
                <a:latin typeface="Nunito"/>
                <a:ea typeface="Calibri"/>
                <a:cs typeface="Calibri"/>
              </a:rPr>
              <a:t>outer_function</a:t>
            </a:r>
            <a:r>
              <a:rPr lang="en-US" sz="2200">
                <a:latin typeface="Nunito"/>
                <a:ea typeface="+mn-lt"/>
                <a:cs typeface="+mn-lt"/>
              </a:rPr>
              <a:t>. The </a:t>
            </a:r>
            <a:r>
              <a:rPr lang="en-US" sz="2200" b="1">
                <a:latin typeface="Nunito"/>
                <a:ea typeface="Calibri"/>
                <a:cs typeface="Calibri"/>
              </a:rPr>
              <a:t>closure</a:t>
            </a:r>
            <a:r>
              <a:rPr lang="en-US" sz="2200">
                <a:latin typeface="Nunito"/>
                <a:ea typeface="+mn-lt"/>
                <a:cs typeface="+mn-lt"/>
              </a:rPr>
              <a:t> variable holds a reference to </a:t>
            </a:r>
            <a:r>
              <a:rPr lang="en-US" sz="2200" b="1" err="1">
                <a:latin typeface="Nunito"/>
                <a:ea typeface="Calibri"/>
                <a:cs typeface="Calibri"/>
              </a:rPr>
              <a:t>inner_function</a:t>
            </a:r>
            <a:r>
              <a:rPr lang="en-US" sz="2200">
                <a:latin typeface="Nunito"/>
                <a:ea typeface="+mn-lt"/>
                <a:cs typeface="+mn-lt"/>
              </a:rPr>
              <a:t> with </a:t>
            </a:r>
            <a:r>
              <a:rPr lang="en-US" sz="2200" b="1">
                <a:latin typeface="Nunito"/>
                <a:ea typeface="Calibri"/>
                <a:cs typeface="Calibri"/>
              </a:rPr>
              <a:t>x</a:t>
            </a:r>
            <a:r>
              <a:rPr lang="en-US" sz="2200">
                <a:latin typeface="Nunito"/>
                <a:ea typeface="+mn-lt"/>
                <a:cs typeface="+mn-lt"/>
              </a:rPr>
              <a:t> set to 10. When </a:t>
            </a:r>
            <a:r>
              <a:rPr lang="en-US" sz="2200" b="1">
                <a:latin typeface="Nunito"/>
                <a:ea typeface="Calibri"/>
                <a:cs typeface="Calibri"/>
              </a:rPr>
              <a:t>closure(5)</a:t>
            </a:r>
            <a:r>
              <a:rPr lang="en-US" sz="2200">
                <a:latin typeface="Nunito"/>
                <a:ea typeface="+mn-lt"/>
                <a:cs typeface="+mn-lt"/>
              </a:rPr>
              <a:t> is called, it uses the value of </a:t>
            </a:r>
            <a:r>
              <a:rPr lang="en-US" sz="2200" b="1">
                <a:latin typeface="Nunito"/>
                <a:ea typeface="Calibri"/>
                <a:cs typeface="Calibri"/>
              </a:rPr>
              <a:t>x</a:t>
            </a:r>
            <a:r>
              <a:rPr lang="en-US" sz="2200">
                <a:latin typeface="Nunito"/>
                <a:ea typeface="+mn-lt"/>
                <a:cs typeface="+mn-lt"/>
              </a:rPr>
              <a:t> (10) from the outer function, resulting in 15.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2594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4874202" y="296014"/>
            <a:ext cx="2338897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Closures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795867" y="1046577"/>
            <a:ext cx="10834172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 </a:t>
            </a: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closure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is a function object that has access to variables in its lexical scope, even when the function is called outside that scope. It "closes over" the environment in which it was created.</a:t>
            </a:r>
          </a:p>
          <a:p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def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outer_function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(x):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def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inner_function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(y):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return x + y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return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inner_function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closure =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outer_function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(10)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result = closure(5)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print(result)  # Output: 15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endParaRPr lang="en-US" sz="2200">
              <a:solidFill>
                <a:srgbClr val="374151"/>
              </a:solidFill>
              <a:latin typeface="Nunito"/>
              <a:ea typeface="Calibri"/>
              <a:cs typeface="Calibri"/>
            </a:endParaRPr>
          </a:p>
          <a:p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 this example, </a:t>
            </a:r>
            <a:r>
              <a:rPr lang="en-US" sz="2200" b="1" err="1">
                <a:solidFill>
                  <a:srgbClr val="374151"/>
                </a:solidFill>
                <a:latin typeface="Nunito"/>
                <a:ea typeface="Calibri"/>
                <a:cs typeface="Calibri"/>
              </a:rPr>
              <a:t>inner_function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is a closure because it "closes over" the variable </a:t>
            </a:r>
            <a:r>
              <a:rPr lang="en-US" sz="2200" b="1">
                <a:solidFill>
                  <a:srgbClr val="374151"/>
                </a:solidFill>
                <a:latin typeface="Nunito"/>
                <a:ea typeface="Calibri"/>
                <a:cs typeface="Calibri"/>
              </a:rPr>
              <a:t>x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from the enclosing scope of </a:t>
            </a:r>
            <a:r>
              <a:rPr lang="en-US" sz="2200" b="1" err="1">
                <a:solidFill>
                  <a:srgbClr val="374151"/>
                </a:solidFill>
                <a:latin typeface="Nunito"/>
                <a:ea typeface="Calibri"/>
                <a:cs typeface="Calibri"/>
              </a:rPr>
              <a:t>outer_function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. The closure retains access to </a:t>
            </a:r>
            <a:r>
              <a:rPr lang="en-US" sz="2200" b="1">
                <a:solidFill>
                  <a:srgbClr val="374151"/>
                </a:solidFill>
                <a:latin typeface="Nunito"/>
                <a:ea typeface="Calibri"/>
                <a:cs typeface="Calibri"/>
              </a:rPr>
              <a:t>x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even after </a:t>
            </a:r>
            <a:r>
              <a:rPr lang="en-US" sz="2200" b="1" err="1">
                <a:solidFill>
                  <a:srgbClr val="374151"/>
                </a:solidFill>
                <a:latin typeface="Nunito"/>
                <a:ea typeface="Calibri"/>
                <a:cs typeface="Calibri"/>
              </a:rPr>
              <a:t>outer_function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has finished executing.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0404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778685" y="261221"/>
            <a:ext cx="463310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Lambda Function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000" b="1">
                <a:latin typeface="Nunito"/>
              </a:rPr>
              <a:t>Anonymous Functions (lambda function):</a:t>
            </a:r>
            <a:endParaRPr lang="en-US" sz="2000" b="1">
              <a:latin typeface="Nunito" pitchFamily="2" charset="0"/>
            </a:endParaRPr>
          </a:p>
          <a:p>
            <a:pPr algn="l"/>
            <a:endParaRPr lang="en-US" sz="2000" b="1" i="0">
              <a:effectLst/>
              <a:latin typeface="Nunito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>
                <a:effectLst/>
                <a:latin typeface="Nunito" pitchFamily="2" charset="0"/>
              </a:rPr>
              <a:t>Lambda functions, also known as anonymous functions or lambda expressions, are a concise way to create small, one-line functions in Python. </a:t>
            </a:r>
          </a:p>
          <a:p>
            <a:pPr algn="l"/>
            <a:endParaRPr lang="en-US" sz="2000">
              <a:latin typeface="Nunito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>
                <a:effectLst/>
                <a:latin typeface="Nunito" pitchFamily="2" charset="0"/>
              </a:rPr>
              <a:t>Lambda functions are typically used for simple operations and are often passed as arguments to higher-order functions like </a:t>
            </a:r>
            <a:r>
              <a:rPr lang="en-US" sz="2000" b="1" i="0">
                <a:effectLst/>
                <a:latin typeface="Nunito" pitchFamily="2" charset="0"/>
              </a:rPr>
              <a:t>map(), filter(), and sorted(). </a:t>
            </a:r>
          </a:p>
          <a:p>
            <a:pPr algn="l"/>
            <a:endParaRPr lang="en-US" sz="2000">
              <a:latin typeface="Nunito" pitchFamily="2" charset="0"/>
            </a:endParaRPr>
          </a:p>
          <a:p>
            <a:r>
              <a:rPr lang="en-US" sz="2000" b="1" i="0">
                <a:effectLst/>
                <a:latin typeface="Nunito" pitchFamily="2" charset="0"/>
              </a:rPr>
              <a:t>Basic Syntax</a:t>
            </a:r>
          </a:p>
          <a:p>
            <a:pPr algn="l"/>
            <a:r>
              <a:rPr lang="en-US" sz="2000" i="0">
                <a:effectLst/>
                <a:latin typeface="Nunito" pitchFamily="2" charset="0"/>
              </a:rPr>
              <a:t>	lambda arguments: expression</a:t>
            </a:r>
          </a:p>
          <a:p>
            <a:pPr algn="l"/>
            <a:endParaRPr lang="en-US" sz="2000" i="0">
              <a:effectLst/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Nunito" pitchFamily="2" charset="0"/>
              </a:rPr>
              <a:t>lambda</a:t>
            </a:r>
            <a:r>
              <a:rPr lang="en-US" sz="2000" i="0">
                <a:effectLst/>
                <a:latin typeface="Nunito" pitchFamily="2" charset="0"/>
              </a:rPr>
              <a:t> is the keyword used to define a lambda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Nunito" pitchFamily="2" charset="0"/>
              </a:rPr>
              <a:t>arguments</a:t>
            </a:r>
            <a:r>
              <a:rPr lang="en-US" sz="2000" i="0">
                <a:effectLst/>
                <a:latin typeface="Nunito" pitchFamily="2" charset="0"/>
              </a:rPr>
              <a:t> are the input arguments (parameters) that the lambda function takes.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Nunito" pitchFamily="2" charset="0"/>
              </a:rPr>
              <a:t>expression </a:t>
            </a:r>
            <a:r>
              <a:rPr lang="en-US" sz="2000" i="0">
                <a:effectLst/>
                <a:latin typeface="Nunito" pitchFamily="2" charset="0"/>
              </a:rPr>
              <a:t>is the single expression that the lambda function evaluates and returns.</a:t>
            </a:r>
          </a:p>
        </p:txBody>
      </p:sp>
    </p:spTree>
    <p:extLst>
      <p:ext uri="{BB962C8B-B14F-4D97-AF65-F5344CB8AC3E}">
        <p14:creationId xmlns:p14="http://schemas.microsoft.com/office/powerpoint/2010/main" val="203165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Lambda functions are usually written on a single line and are typically used for simple operations</a:t>
            </a:r>
          </a:p>
          <a:p>
            <a:pPr algn="l"/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A lambda function that </a:t>
            </a: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adds two numbers: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add = lambda x, y: x + y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print(add(5, 3))  # Output: 8</a:t>
            </a:r>
          </a:p>
          <a:p>
            <a:pPr algn="l"/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A lambda function that </a:t>
            </a: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squares a number: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square = lambda x: x ** 2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print(square(4))  # Output: 16</a:t>
            </a:r>
          </a:p>
          <a:p>
            <a:pPr algn="l"/>
            <a:endParaRPr lang="en-US" sz="2000">
              <a:solidFill>
                <a:schemeClr val="accent1"/>
              </a:solidFill>
              <a:latin typeface="Nunito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A lambda function that </a:t>
            </a: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checks if a number is even:</a:t>
            </a:r>
          </a:p>
          <a:p>
            <a:pPr lvl="2"/>
            <a:r>
              <a:rPr lang="en-US" sz="2000" err="1">
                <a:solidFill>
                  <a:schemeClr val="accent1"/>
                </a:solidFill>
                <a:latin typeface="Nunito"/>
              </a:rPr>
              <a:t>is_even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 = lambda x: x % 2 == 0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print(</a:t>
            </a:r>
            <a:r>
              <a:rPr lang="en-US" sz="2000" err="1">
                <a:solidFill>
                  <a:schemeClr val="accent1"/>
                </a:solidFill>
                <a:latin typeface="Nunito"/>
              </a:rPr>
              <a:t>is_even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(6))  # Output: True</a:t>
            </a:r>
          </a:p>
          <a:p>
            <a:pPr algn="l"/>
            <a:endParaRPr lang="en-US" sz="2000">
              <a:solidFill>
                <a:schemeClr val="accent1"/>
              </a:solidFill>
              <a:latin typeface="Nunito" pitchFamily="2" charset="0"/>
            </a:endParaRPr>
          </a:p>
          <a:p>
            <a:pPr algn="l"/>
            <a:endParaRPr lang="en-US" sz="2000" i="0">
              <a:effectLst/>
              <a:latin typeface="Nunito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BEF9AAC-4F5C-935C-BF8F-5B39C86A5F4A}"/>
              </a:ext>
            </a:extLst>
          </p:cNvPr>
          <p:cNvSpPr txBox="1">
            <a:spLocks/>
          </p:cNvSpPr>
          <p:nvPr/>
        </p:nvSpPr>
        <p:spPr>
          <a:xfrm>
            <a:off x="3778685" y="261221"/>
            <a:ext cx="463310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Lambda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59400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i="0">
                <a:effectLst/>
                <a:latin typeface="Nunito" pitchFamily="2" charset="0"/>
              </a:rPr>
              <a:t>Use Cases for Lambda Functions</a:t>
            </a:r>
          </a:p>
          <a:p>
            <a:endParaRPr lang="en-US" sz="2000" b="1" i="0">
              <a:effectLst/>
              <a:latin typeface="Nunito" pitchFamily="2" charset="0"/>
            </a:endParaRPr>
          </a:p>
          <a:p>
            <a:pPr algn="l"/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Lambda functions are particularly useful in scenarios where you need a simple function for a short duration, such as when you want to perform an operation on elements in an </a:t>
            </a:r>
            <a:r>
              <a:rPr lang="en-US" sz="2000" b="0" i="0" err="1">
                <a:solidFill>
                  <a:srgbClr val="374151"/>
                </a:solidFill>
                <a:effectLst/>
                <a:latin typeface="Nunito" pitchFamily="2" charset="0"/>
              </a:rPr>
              <a:t>iterable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 or pass a quick transformation to a higher-order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Nunito" pitchFamily="2" charset="0"/>
              </a:rPr>
              <a:t>map() Function: 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Applying a lambda function to each element in an </a:t>
            </a:r>
            <a:r>
              <a:rPr lang="en-US" sz="2000" b="0" i="0" err="1">
                <a:solidFill>
                  <a:srgbClr val="374151"/>
                </a:solidFill>
                <a:effectLst/>
                <a:latin typeface="Nunito" pitchFamily="2" charset="0"/>
              </a:rPr>
              <a:t>iterable</a:t>
            </a:r>
            <a:r>
              <a:rPr lang="en-US" sz="2000" b="0" i="0">
                <a:solidFill>
                  <a:srgbClr val="374151"/>
                </a:solidFill>
                <a:effectLst/>
                <a:latin typeface="Nunito" pitchFamily="2" charset="0"/>
              </a:rPr>
              <a:t>: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numbers = [1, 2, 3, 4, 5]</a:t>
            </a:r>
          </a:p>
          <a:p>
            <a:pPr lvl="2"/>
            <a:r>
              <a:rPr lang="en-US" sz="2000" err="1">
                <a:solidFill>
                  <a:schemeClr val="accent1"/>
                </a:solidFill>
                <a:latin typeface="Nunito"/>
              </a:rPr>
              <a:t>squared_numbers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 = list(map(lambda x: x ** 2, numbers))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filter() Function: 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Filtering elements in an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iterable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 based on a condition: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numbers = [1, 2, 3, 4, 5, 6, 7, 8, 9, 10]</a:t>
            </a:r>
          </a:p>
          <a:p>
            <a:pPr lvl="2"/>
            <a:r>
              <a:rPr lang="en-US" sz="2000" err="1">
                <a:solidFill>
                  <a:schemeClr val="accent1"/>
                </a:solidFill>
                <a:latin typeface="Nunito"/>
              </a:rPr>
              <a:t>even_numbers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 = list(filter(lambda x: x % 2 == 0, numbers))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sorted() Function: 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Sorting a list of items based on a custom key: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names = ["Alice", "Bob", "Charlie", "David"]</a:t>
            </a:r>
          </a:p>
          <a:p>
            <a:pPr lvl="2"/>
            <a:r>
              <a:rPr lang="en-US" sz="2000" err="1">
                <a:solidFill>
                  <a:schemeClr val="accent1"/>
                </a:solidFill>
                <a:latin typeface="Nunito"/>
              </a:rPr>
              <a:t>sorted_names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 = sorted(names, key=lambda name: </a:t>
            </a:r>
            <a:r>
              <a:rPr lang="en-US" sz="2000" err="1">
                <a:solidFill>
                  <a:schemeClr val="accent1"/>
                </a:solidFill>
                <a:latin typeface="Nunito"/>
              </a:rPr>
              <a:t>len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(name))</a:t>
            </a:r>
          </a:p>
          <a:p>
            <a:endParaRPr lang="en-US" sz="2000">
              <a:solidFill>
                <a:schemeClr val="accent1"/>
              </a:solidFill>
              <a:latin typeface="Söhne"/>
            </a:endParaRPr>
          </a:p>
          <a:p>
            <a:pPr algn="l"/>
            <a:endParaRPr lang="en-US" sz="2000" i="0">
              <a:effectLst/>
              <a:latin typeface="Nunito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B0D239-4DB0-0811-8C4C-32E33A6521AF}"/>
              </a:ext>
            </a:extLst>
          </p:cNvPr>
          <p:cNvSpPr txBox="1">
            <a:spLocks/>
          </p:cNvSpPr>
          <p:nvPr/>
        </p:nvSpPr>
        <p:spPr>
          <a:xfrm>
            <a:off x="3778685" y="261221"/>
            <a:ext cx="463310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Lambda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9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Limitations of Lambda Functions</a:t>
            </a:r>
          </a:p>
          <a:p>
            <a:endParaRPr lang="en-US" sz="2000" b="1">
              <a:solidFill>
                <a:srgbClr val="374151"/>
              </a:solidFill>
              <a:latin typeface="Nunito" pitchFamily="2" charset="0"/>
            </a:endParaRPr>
          </a:p>
          <a:p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While lambda functions are handy for certain situations, they have limitations compared to regular named functions defined with def: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Single Expression: 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Lambda functions can only consist of a single expression. They are not suitable for complex operations or functions with multiple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Limited Readability: 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Using lambda functions for very complex operations can make code less readable compared to using well-named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No Documentation Strings (Docstrings): 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Lambda functions cannot have docstrings to describe their purpose.</a:t>
            </a:r>
          </a:p>
          <a:p>
            <a:pPr algn="l"/>
            <a:endParaRPr lang="en-US" sz="2000" i="0">
              <a:effectLst/>
              <a:latin typeface="Nunito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A7A9C5C-EEE7-AC2A-C188-98FDE424DD3E}"/>
              </a:ext>
            </a:extLst>
          </p:cNvPr>
          <p:cNvSpPr txBox="1">
            <a:spLocks/>
          </p:cNvSpPr>
          <p:nvPr/>
        </p:nvSpPr>
        <p:spPr>
          <a:xfrm>
            <a:off x="3778685" y="261221"/>
            <a:ext cx="463310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Lambda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When to Use Lambda Functions</a:t>
            </a:r>
          </a:p>
          <a:p>
            <a:endParaRPr lang="en-US" sz="2000" b="1">
              <a:solidFill>
                <a:srgbClr val="37415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Lambda functions are most appropriate when you need a simple function for a short and focused task, especially when you are working with higher-order functions like map(), filter(), and sorted().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For more complex or reusable functions, it is recommended to use regular named functions defined with def.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students = [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    {"name": "Alice", "score": 95},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    {"name": "Bob", "score": 88},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    {"name": "Charlie", "score": 92},</a:t>
            </a:r>
          </a:p>
          <a:p>
            <a:pPr lvl="2"/>
            <a:r>
              <a:rPr lang="en-US" sz="2000">
                <a:solidFill>
                  <a:schemeClr val="accent1"/>
                </a:solidFill>
                <a:latin typeface="Nunito"/>
              </a:rPr>
              <a:t>]</a:t>
            </a:r>
          </a:p>
          <a:p>
            <a:pPr lvl="2"/>
            <a:endParaRPr lang="en-US" sz="2000">
              <a:solidFill>
                <a:schemeClr val="accent1"/>
              </a:solidFill>
              <a:latin typeface="Nunito" pitchFamily="2" charset="0"/>
            </a:endParaRPr>
          </a:p>
          <a:p>
            <a:pPr lvl="2"/>
            <a:r>
              <a:rPr lang="en-US" sz="2000" err="1">
                <a:solidFill>
                  <a:schemeClr val="accent1"/>
                </a:solidFill>
                <a:latin typeface="Nunito"/>
              </a:rPr>
              <a:t>sorted_students</a:t>
            </a:r>
            <a:r>
              <a:rPr lang="en-US" sz="2000">
                <a:solidFill>
                  <a:schemeClr val="accent1"/>
                </a:solidFill>
                <a:latin typeface="Nunito"/>
              </a:rPr>
              <a:t> = sorted(students, key=lambda student: student["score"], reverse=True)</a:t>
            </a:r>
          </a:p>
          <a:p>
            <a:endParaRPr lang="en-US" sz="2000">
              <a:solidFill>
                <a:schemeClr val="accent1"/>
              </a:solidFill>
              <a:latin typeface="Nunito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47CF32-83AF-76B7-9EC7-C66E5F51CA7A}"/>
              </a:ext>
            </a:extLst>
          </p:cNvPr>
          <p:cNvSpPr txBox="1">
            <a:spLocks/>
          </p:cNvSpPr>
          <p:nvPr/>
        </p:nvSpPr>
        <p:spPr>
          <a:xfrm>
            <a:off x="3778685" y="261221"/>
            <a:ext cx="463310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Lambda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25097" y="213829"/>
            <a:ext cx="634180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Conditional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F114-4E22-E14F-B398-9F5561E3EF5C}"/>
              </a:ext>
            </a:extLst>
          </p:cNvPr>
          <p:cNvSpPr txBox="1"/>
          <p:nvPr/>
        </p:nvSpPr>
        <p:spPr>
          <a:xfrm>
            <a:off x="517045" y="857223"/>
            <a:ext cx="11162242" cy="59606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>
                <a:latin typeface="Nunito"/>
              </a:rPr>
              <a:t>Conditional Statements</a:t>
            </a:r>
          </a:p>
          <a:p>
            <a:pPr marL="927100" lvl="1" indent="-457200">
              <a:spcBef>
                <a:spcPts val="805"/>
              </a:spcBef>
              <a:buAutoNum type="arabicPeriod"/>
            </a:pPr>
            <a:r>
              <a:rPr lang="en-US" sz="2200" b="1">
                <a:latin typeface="Nunito"/>
              </a:rPr>
              <a:t>if Statement: </a:t>
            </a:r>
            <a:r>
              <a:rPr lang="en-US" sz="2200">
                <a:latin typeface="Nunito"/>
              </a:rPr>
              <a:t>The 'if' statement is used to execute a block of code only if a certain condition is true.</a:t>
            </a:r>
          </a:p>
          <a:p>
            <a:pPr marL="1384300" lvl="3">
              <a:spcBef>
                <a:spcPts val="805"/>
              </a:spcBef>
            </a:pPr>
            <a:r>
              <a:rPr lang="en-US" sz="2200">
                <a:latin typeface="Nunito"/>
              </a:rPr>
              <a:t>Syntax: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if condition: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    # code to execute if condition is true</a:t>
            </a:r>
          </a:p>
          <a:p>
            <a:pPr marL="469900" lvl="1">
              <a:spcBef>
                <a:spcPts val="805"/>
              </a:spcBef>
            </a:pPr>
            <a:endParaRPr lang="en-US" sz="2200"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1">
                <a:latin typeface="Nunito"/>
              </a:rPr>
              <a:t>2.   If-else Statement: </a:t>
            </a:r>
            <a:r>
              <a:rPr lang="en-US" sz="2200">
                <a:latin typeface="Nunito"/>
              </a:rPr>
              <a:t>The 'if-else' statement allows us to execute one block of code if a condition is true and another block if it's false.</a:t>
            </a:r>
          </a:p>
          <a:p>
            <a:pPr marL="1384300" lvl="3">
              <a:spcBef>
                <a:spcPts val="805"/>
              </a:spcBef>
            </a:pPr>
            <a:r>
              <a:rPr lang="en-US" sz="2200">
                <a:latin typeface="Nunito"/>
              </a:rPr>
              <a:t>Syntax: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if condition: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    # code to execute if condition is true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else: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    # code to execute if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2868779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5004760" y="255491"/>
            <a:ext cx="280544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813185" y="1150486"/>
            <a:ext cx="108341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Question 1: Handling User Authentication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Write a Python function called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authenticate_users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(users,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input_username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,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input_password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) that takes a list of user profiles, an input username, and an input password. The function should use a lambda function to filter the list of user profiles based on the provided username and password. If a matching user is found, return their profile; otherwise, return None.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pPr algn="l"/>
            <a:r>
              <a:rPr lang="en-US" sz="2000" b="1">
                <a:solidFill>
                  <a:srgbClr val="374151"/>
                </a:solidFill>
                <a:latin typeface="Nunito" pitchFamily="2" charset="0"/>
              </a:rPr>
              <a:t>Question 2: Online Bookstore - Sorting Books by Price Range</a:t>
            </a:r>
          </a:p>
          <a:p>
            <a:br>
              <a:rPr lang="en-US" sz="2000"/>
            </a:b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Write a Python function called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sort_books_by_price_range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(books,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min_price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, </a:t>
            </a:r>
            <a:r>
              <a:rPr lang="en-US" sz="2000" err="1">
                <a:solidFill>
                  <a:srgbClr val="374151"/>
                </a:solidFill>
                <a:latin typeface="Nunito" pitchFamily="2" charset="0"/>
              </a:rPr>
              <a:t>max_price</a:t>
            </a:r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) that takes a list of books, a minimum price, and a maximum price as input. The function should use a lambda function to filter and sort the books within the specified price range. It should return a sorted list of books that fall within the given price range.</a:t>
            </a:r>
          </a:p>
          <a:p>
            <a:endParaRPr lang="en-US" sz="2000">
              <a:solidFill>
                <a:srgbClr val="374151"/>
              </a:solidFill>
              <a:latin typeface="Nunito" pitchFamily="2" charset="0"/>
            </a:endParaRPr>
          </a:p>
          <a:p>
            <a:r>
              <a:rPr lang="en-US" sz="2000">
                <a:solidFill>
                  <a:srgbClr val="374151"/>
                </a:solidFill>
                <a:latin typeface="Nunito" pitchFamily="2" charset="0"/>
              </a:rPr>
              <a:t>Each book is represented as a dictionary with 'title', 'author', and 'price' keys.</a:t>
            </a:r>
          </a:p>
        </p:txBody>
      </p:sp>
    </p:spTree>
    <p:extLst>
      <p:ext uri="{BB962C8B-B14F-4D97-AF65-F5344CB8AC3E}">
        <p14:creationId xmlns:p14="http://schemas.microsoft.com/office/powerpoint/2010/main" val="2616364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2666806" y="300993"/>
            <a:ext cx="7013764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Introduction to Exceptions</a:t>
            </a:r>
            <a:endParaRPr lang="en-US">
              <a:solidFill>
                <a:schemeClr val="accent1">
                  <a:lumMod val="50000"/>
                </a:schemeClr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13003" y="1011941"/>
            <a:ext cx="11319081" cy="58477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 Python, an </a:t>
            </a: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exception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is an event that occurs during the execution of a program that disrupts the normal flow of instructions. Exceptions are raised when errors or exceptional conditions occur. </a:t>
            </a:r>
            <a:endParaRPr lang="en-US" sz="220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br>
              <a:rPr lang="en-US" sz="2200">
                <a:latin typeface="Nunito"/>
              </a:rPr>
            </a:br>
            <a:r>
              <a:rPr lang="en-US" sz="2200" b="1">
                <a:latin typeface="Nunito"/>
              </a:rPr>
              <a:t>Common Types of Exceptions:</a:t>
            </a:r>
            <a:endParaRPr lang="en-US" sz="2200" b="1">
              <a:latin typeface="Nunito"/>
              <a:ea typeface="Calibri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sz="2200" b="1" err="1">
                <a:latin typeface="Nunito"/>
              </a:rPr>
              <a:t>SyntaxError</a:t>
            </a:r>
            <a:r>
              <a:rPr lang="en-US" sz="2200" b="1">
                <a:latin typeface="Nunito"/>
                <a:ea typeface="+mn-lt"/>
                <a:cs typeface="+mn-lt"/>
              </a:rPr>
              <a:t>:</a:t>
            </a:r>
            <a:r>
              <a:rPr lang="en-US" sz="2200">
                <a:solidFill>
                  <a:srgbClr val="0F0F0F"/>
                </a:solidFill>
                <a:latin typeface="Nunito"/>
                <a:ea typeface="+mn-lt"/>
                <a:cs typeface="+mn-lt"/>
              </a:rPr>
              <a:t> Raised when the Python interpreter encounters a syntax error in the code.</a:t>
            </a: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print("Hello"  # Missing closing parenthesis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1"/>
            <a:r>
              <a:rPr lang="en-US" sz="2200" b="1">
                <a:latin typeface="Nunito"/>
                <a:ea typeface="Calibri"/>
                <a:cs typeface="Calibri"/>
              </a:rPr>
              <a:t>2.   </a:t>
            </a:r>
            <a:r>
              <a:rPr lang="en-US" sz="2200" b="1" err="1">
                <a:latin typeface="Nunito"/>
                <a:ea typeface="Calibri"/>
                <a:cs typeface="Calibri"/>
              </a:rPr>
              <a:t>TypeError</a:t>
            </a:r>
            <a:r>
              <a:rPr lang="en-US" sz="2200" b="1">
                <a:latin typeface="Nunito"/>
                <a:ea typeface="+mn-lt"/>
                <a:cs typeface="+mn-lt"/>
              </a:rPr>
              <a:t>:</a:t>
            </a:r>
            <a:r>
              <a:rPr lang="en-US" sz="2200">
                <a:solidFill>
                  <a:srgbClr val="0F0F0F"/>
                </a:solidFill>
                <a:latin typeface="Nunito"/>
                <a:ea typeface="+mn-lt"/>
                <a:cs typeface="+mn-lt"/>
              </a:rPr>
              <a:t> Raised when an operation or function is applied to an object of an inappropriate type.</a:t>
            </a: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x = "5"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y = 2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print(x + y)  # Concatenation of string and integer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1"/>
            <a:r>
              <a:rPr lang="en-US" sz="2200" b="1">
                <a:latin typeface="Nunito"/>
                <a:ea typeface="Calibri"/>
                <a:cs typeface="Calibri"/>
              </a:rPr>
              <a:t>3.   </a:t>
            </a:r>
            <a:r>
              <a:rPr lang="en-US" sz="2200" b="1" err="1">
                <a:latin typeface="Nunito"/>
                <a:ea typeface="Calibri"/>
                <a:cs typeface="Calibri"/>
              </a:rPr>
              <a:t>ZeroDivisionError</a:t>
            </a:r>
            <a:r>
              <a:rPr lang="en-US" sz="2200" b="1">
                <a:latin typeface="Nunito"/>
                <a:ea typeface="+mn-lt"/>
                <a:cs typeface="+mn-lt"/>
              </a:rPr>
              <a:t>:</a:t>
            </a:r>
            <a:r>
              <a:rPr lang="en-US" sz="2200">
                <a:solidFill>
                  <a:srgbClr val="0F0F0F"/>
                </a:solidFill>
                <a:latin typeface="Nunito"/>
                <a:ea typeface="+mn-lt"/>
                <a:cs typeface="+mn-lt"/>
              </a:rPr>
              <a:t> Raised when division or modulo by zero is encountered.</a:t>
            </a: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result = 10 / 0</a:t>
            </a:r>
            <a:endParaRPr lang="en-US" sz="2200">
              <a:solidFill>
                <a:schemeClr val="accent1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21227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2285806" y="238173"/>
            <a:ext cx="777576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try, except, and finally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13003" y="1179350"/>
            <a:ext cx="11319081" cy="44935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Nunito"/>
                <a:ea typeface="+mn-lt"/>
                <a:cs typeface="+mn-lt"/>
              </a:rPr>
              <a:t>Handling Exceptions using try and except:</a:t>
            </a:r>
            <a:endParaRPr lang="en-US" b="1">
              <a:ea typeface="Calibri"/>
              <a:cs typeface="Calibri"/>
            </a:endParaRPr>
          </a:p>
          <a:p>
            <a:endParaRPr lang="en-US" sz="2200">
              <a:latin typeface="Nunito"/>
              <a:ea typeface="+mn-lt"/>
              <a:cs typeface="+mn-lt"/>
            </a:endParaRPr>
          </a:p>
          <a:p>
            <a:r>
              <a:rPr lang="en-US" sz="2200">
                <a:latin typeface="Nunito"/>
                <a:ea typeface="+mn-lt"/>
                <a:cs typeface="+mn-lt"/>
              </a:rPr>
              <a:t>The </a:t>
            </a:r>
            <a:r>
              <a:rPr lang="en-US" sz="2200" b="1">
                <a:latin typeface="Nunito"/>
                <a:ea typeface="Calibri"/>
                <a:cs typeface="Calibri"/>
              </a:rPr>
              <a:t>try</a:t>
            </a:r>
            <a:r>
              <a:rPr lang="en-US" sz="2200">
                <a:latin typeface="Nunito"/>
                <a:ea typeface="+mn-lt"/>
                <a:cs typeface="+mn-lt"/>
              </a:rPr>
              <a:t> and </a:t>
            </a:r>
            <a:r>
              <a:rPr lang="en-US" sz="2200" b="1">
                <a:latin typeface="Nunito"/>
                <a:ea typeface="Calibri"/>
                <a:cs typeface="Calibri"/>
              </a:rPr>
              <a:t>except</a:t>
            </a:r>
            <a:r>
              <a:rPr lang="en-US" sz="2200">
                <a:latin typeface="Nunito"/>
                <a:ea typeface="+mn-lt"/>
                <a:cs typeface="+mn-lt"/>
              </a:rPr>
              <a:t> blocks are used to handle exceptions. Code that might raise an exception is placed inside the </a:t>
            </a:r>
            <a:r>
              <a:rPr lang="en-US" sz="2200" b="1">
                <a:latin typeface="Nunito"/>
                <a:ea typeface="Calibri"/>
                <a:cs typeface="Calibri"/>
              </a:rPr>
              <a:t>try</a:t>
            </a:r>
            <a:r>
              <a:rPr lang="en-US" sz="2200">
                <a:latin typeface="Nunito"/>
                <a:ea typeface="+mn-lt"/>
                <a:cs typeface="+mn-lt"/>
              </a:rPr>
              <a:t> block, and the corresponding exception-handling code is placed inside the </a:t>
            </a:r>
            <a:r>
              <a:rPr lang="en-US" sz="2200" b="1">
                <a:latin typeface="Nunito"/>
                <a:ea typeface="Calibri"/>
                <a:cs typeface="Calibri"/>
              </a:rPr>
              <a:t>except</a:t>
            </a:r>
            <a:r>
              <a:rPr lang="en-US" sz="2200">
                <a:latin typeface="Nunito"/>
                <a:ea typeface="+mn-lt"/>
                <a:cs typeface="+mn-lt"/>
              </a:rPr>
              <a:t> block.</a:t>
            </a:r>
            <a:endParaRPr lang="en-US" sz="2200">
              <a:latin typeface="Nunito"/>
            </a:endParaRPr>
          </a:p>
          <a:p>
            <a:endParaRPr lang="en-US" sz="2200">
              <a:latin typeface="Nunito"/>
              <a:ea typeface="+mn-lt"/>
              <a:cs typeface="+mn-lt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try: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result = 10 / 0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except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ZeroDivisionError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print("Error: Division by zero.")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endParaRPr lang="en-US" sz="2200">
              <a:latin typeface="Nunito"/>
              <a:ea typeface="Calibri"/>
              <a:cs typeface="Calibri"/>
            </a:endParaRPr>
          </a:p>
          <a:p>
            <a:r>
              <a:rPr lang="en-US" sz="2200">
                <a:latin typeface="Nunito"/>
                <a:ea typeface="+mn-lt"/>
                <a:cs typeface="+mn-lt"/>
              </a:rPr>
              <a:t>In this example, the </a:t>
            </a:r>
            <a:r>
              <a:rPr lang="en-US" sz="2200" b="1">
                <a:latin typeface="Nunito"/>
                <a:ea typeface="Calibri"/>
                <a:cs typeface="Calibri"/>
              </a:rPr>
              <a:t>try</a:t>
            </a:r>
            <a:r>
              <a:rPr lang="en-US" sz="2200">
                <a:latin typeface="Nunito"/>
                <a:ea typeface="+mn-lt"/>
                <a:cs typeface="+mn-lt"/>
              </a:rPr>
              <a:t> block attempts to execute the division, and if a </a:t>
            </a:r>
            <a:r>
              <a:rPr lang="en-US" sz="2200" b="1" err="1">
                <a:latin typeface="Nunito"/>
                <a:ea typeface="Calibri"/>
                <a:cs typeface="Calibri"/>
              </a:rPr>
              <a:t>ZeroDivisionError</a:t>
            </a:r>
            <a:r>
              <a:rPr lang="en-US" sz="2200">
                <a:latin typeface="Nunito"/>
                <a:ea typeface="+mn-lt"/>
                <a:cs typeface="+mn-lt"/>
              </a:rPr>
              <a:t> occurs, the </a:t>
            </a:r>
            <a:r>
              <a:rPr lang="en-US" sz="2200" b="1">
                <a:latin typeface="Nunito"/>
                <a:ea typeface="Calibri"/>
                <a:cs typeface="Calibri"/>
              </a:rPr>
              <a:t>except</a:t>
            </a:r>
            <a:r>
              <a:rPr lang="en-US" sz="2200">
                <a:latin typeface="Nunito"/>
                <a:ea typeface="+mn-lt"/>
                <a:cs typeface="+mn-lt"/>
              </a:rPr>
              <a:t> block is executed, printing an error message.</a:t>
            </a:r>
            <a:endParaRPr lang="en-US" sz="2200">
              <a:latin typeface="Nunit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720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2285806" y="238173"/>
            <a:ext cx="777576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try, except, and finally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13003" y="1179350"/>
            <a:ext cx="11319081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Nunito"/>
                <a:ea typeface="Calibri"/>
                <a:cs typeface="Calibri"/>
              </a:rPr>
              <a:t>The Role of the finally Block:</a:t>
            </a:r>
            <a:endParaRPr lang="en-US" sz="2200">
              <a:latin typeface="Nunito"/>
            </a:endParaRPr>
          </a:p>
          <a:p>
            <a:br>
              <a:rPr lang="en-US" sz="2200">
                <a:latin typeface="Nunito"/>
              </a:rPr>
            </a:br>
            <a:r>
              <a:rPr lang="en-US" sz="2200">
                <a:latin typeface="Nunito"/>
                <a:ea typeface="+mn-lt"/>
                <a:cs typeface="+mn-lt"/>
              </a:rPr>
              <a:t>The </a:t>
            </a:r>
            <a:r>
              <a:rPr lang="en-US" sz="2200" b="1">
                <a:latin typeface="Nunito"/>
              </a:rPr>
              <a:t>finally</a:t>
            </a:r>
            <a:r>
              <a:rPr lang="en-US" sz="2200">
                <a:latin typeface="Nunito"/>
                <a:ea typeface="+mn-lt"/>
                <a:cs typeface="+mn-lt"/>
              </a:rPr>
              <a:t> block is optional and is used to define cleanup actions that should be executed under all circumstances, whether an exception occurred or not.</a:t>
            </a:r>
            <a:br>
              <a:rPr lang="en-US" sz="2200">
                <a:latin typeface="Nunito"/>
              </a:rPr>
            </a:b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try: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result = 10 / 0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except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ZeroDivisionError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print("Error: Division by zero.")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finally: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print("This will always execute.")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endParaRPr lang="en-US" sz="2200">
              <a:latin typeface="Nunito"/>
              <a:ea typeface="Calibri"/>
              <a:cs typeface="Calibri"/>
            </a:endParaRPr>
          </a:p>
          <a:p>
            <a:r>
              <a:rPr lang="en-US" sz="2200">
                <a:latin typeface="Nunito"/>
                <a:ea typeface="+mn-lt"/>
                <a:cs typeface="+mn-lt"/>
              </a:rPr>
              <a:t>In this example, the </a:t>
            </a:r>
            <a:r>
              <a:rPr lang="en-US" sz="2200" b="1">
                <a:latin typeface="Nunito"/>
                <a:ea typeface="Calibri"/>
                <a:cs typeface="Calibri"/>
              </a:rPr>
              <a:t>finally</a:t>
            </a:r>
            <a:r>
              <a:rPr lang="en-US" sz="2200">
                <a:latin typeface="Nunito"/>
                <a:ea typeface="+mn-lt"/>
                <a:cs typeface="+mn-lt"/>
              </a:rPr>
              <a:t> block will be executed regardless of whether an exception occurred or not.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1016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2355079" y="193535"/>
            <a:ext cx="7481355" cy="124797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 Activity: Writing Code to Handle Exceptions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13003" y="1554578"/>
            <a:ext cx="11319081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latin typeface="Nunito"/>
                <a:ea typeface="+mn-lt"/>
                <a:cs typeface="+mn-lt"/>
              </a:rPr>
              <a:t>Let's consider a scenario where we want to read an integer from the user, and we want to handle the possibility that the user might input a non-integer value.</a:t>
            </a:r>
            <a:endParaRPr lang="en-US" sz="2200">
              <a:latin typeface="Nunito"/>
            </a:endParaRPr>
          </a:p>
          <a:p>
            <a:pPr lvl="2"/>
            <a:br>
              <a:rPr lang="en-US" sz="2200">
                <a:latin typeface="Nunito"/>
              </a:rPr>
            </a:b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def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get_user_input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():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try: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user_input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= int(input("Enter an integer: "))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print(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f"User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entered: {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user_input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}")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except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ValueError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print("Error: Invalid input. Please enter an integer.")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finally: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print("Execution completed.")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# Test the function</a:t>
            </a:r>
            <a:endParaRPr lang="en-US" sz="2200">
              <a:solidFill>
                <a:schemeClr val="accent1"/>
              </a:solidFill>
              <a:latin typeface="Nunito"/>
            </a:endParaRPr>
          </a:p>
          <a:p>
            <a:pPr lvl="2"/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get_user_input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()</a:t>
            </a:r>
            <a:endParaRPr lang="en-US" sz="2200">
              <a:solidFill>
                <a:schemeClr val="accent1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8449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Thank You!!!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25097" y="213829"/>
            <a:ext cx="634180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585431" y="793942"/>
            <a:ext cx="11015926" cy="60631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>
                <a:latin typeface="Nunito"/>
              </a:rPr>
              <a:t>Conditional Statements</a:t>
            </a:r>
            <a:endParaRPr lang="en-US" sz="2200">
              <a:latin typeface="Nunito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1">
                <a:latin typeface="Nunito"/>
              </a:rPr>
              <a:t>3.   If—</a:t>
            </a:r>
            <a:r>
              <a:rPr lang="en-US" sz="2200" b="1" err="1">
                <a:latin typeface="Nunito"/>
              </a:rPr>
              <a:t>elif</a:t>
            </a:r>
            <a:r>
              <a:rPr lang="en-US" sz="2200" b="1">
                <a:latin typeface="Nunito"/>
              </a:rPr>
              <a:t>-else Statement: </a:t>
            </a:r>
            <a:r>
              <a:rPr lang="en-US" sz="2200">
                <a:latin typeface="Nunito"/>
              </a:rPr>
              <a:t>if-</a:t>
            </a:r>
            <a:r>
              <a:rPr lang="en-US" sz="2200" err="1">
                <a:latin typeface="Nunito"/>
              </a:rPr>
              <a:t>elif</a:t>
            </a:r>
            <a:r>
              <a:rPr lang="en-US" sz="2200">
                <a:latin typeface="Nunito"/>
              </a:rPr>
              <a:t>-else' statement is used when we have multiple conditions to check.</a:t>
            </a: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/>
              </a:rPr>
              <a:t>	Syntax: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if condition1: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    # code to execute if condition1 is true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 err="1">
                <a:solidFill>
                  <a:schemeClr val="accent1"/>
                </a:solidFill>
                <a:latin typeface="Nunito"/>
              </a:rPr>
              <a:t>elif</a:t>
            </a:r>
            <a:r>
              <a:rPr lang="en-US" sz="2200" b="1" i="1">
                <a:solidFill>
                  <a:schemeClr val="accent1"/>
                </a:solidFill>
                <a:latin typeface="Nunito"/>
              </a:rPr>
              <a:t> condition2: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    # code to execute if condition2 is true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else:</a:t>
            </a:r>
          </a:p>
          <a:p>
            <a:pPr marL="1841500" lvl="4">
              <a:spcBef>
                <a:spcPts val="805"/>
              </a:spcBef>
            </a:pPr>
            <a:r>
              <a:rPr lang="en-US" sz="2200" b="1" i="1">
                <a:solidFill>
                  <a:schemeClr val="accent1"/>
                </a:solidFill>
                <a:latin typeface="Nunito"/>
              </a:rPr>
              <a:t>    # code to execute if none of the conditions are true</a:t>
            </a:r>
          </a:p>
          <a:p>
            <a:pPr marL="1841500" lvl="4">
              <a:spcBef>
                <a:spcPts val="805"/>
              </a:spcBef>
            </a:pPr>
            <a:endParaRPr lang="en-US" sz="2200" i="1">
              <a:latin typeface="Nunito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1">
                <a:latin typeface="Nunito"/>
              </a:rPr>
              <a:t>4</a:t>
            </a:r>
            <a:r>
              <a:rPr lang="en-US" sz="2200">
                <a:latin typeface="Nunito"/>
              </a:rPr>
              <a:t>.   </a:t>
            </a:r>
            <a:r>
              <a:rPr lang="en-US" sz="2200" b="1">
                <a:latin typeface="Nunito"/>
              </a:rPr>
              <a:t>Nested Conditional Statements</a:t>
            </a: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/>
              </a:rPr>
              <a:t>	You can nest conditional statements inside other conditional statements.</a:t>
            </a: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/>
              </a:rPr>
              <a:t>	This allows for complex decision-making in your programs.</a:t>
            </a:r>
          </a:p>
        </p:txBody>
      </p:sp>
    </p:spTree>
    <p:extLst>
      <p:ext uri="{BB962C8B-B14F-4D97-AF65-F5344CB8AC3E}">
        <p14:creationId xmlns:p14="http://schemas.microsoft.com/office/powerpoint/2010/main" val="11682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25097" y="213829"/>
            <a:ext cx="634180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24432" y="991494"/>
            <a:ext cx="10946654" cy="48731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 i="0" dirty="0">
                <a:effectLst/>
                <a:latin typeface="Nunito"/>
              </a:rPr>
              <a:t>Question 1 (if statement):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 </a:t>
            </a:r>
            <a:endParaRPr lang="en-US" dirty="0">
              <a:latin typeface="Nunito"/>
              <a:ea typeface="Calibri"/>
              <a:cs typeface="Calibri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0" i="0" dirty="0">
                <a:solidFill>
                  <a:srgbClr val="374151"/>
                </a:solidFill>
                <a:effectLst/>
                <a:latin typeface="Nunito"/>
              </a:rPr>
              <a:t>Write a Python program that checks if a given number is positive and prints a corresponding message.</a:t>
            </a:r>
          </a:p>
          <a:p>
            <a:pPr marL="12700">
              <a:spcBef>
                <a:spcPts val="805"/>
              </a:spcBef>
            </a:pPr>
            <a:r>
              <a:rPr lang="en-US" sz="2200" b="1" i="0" dirty="0">
                <a:effectLst/>
                <a:latin typeface="Nunito"/>
              </a:rPr>
              <a:t>Question 2 (if-else statement):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 </a:t>
            </a:r>
            <a:endParaRPr lang="en-US" sz="2200" b="0" i="0" dirty="0">
              <a:solidFill>
                <a:srgbClr val="374151"/>
              </a:solidFill>
              <a:effectLst/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0" i="0" dirty="0">
                <a:solidFill>
                  <a:srgbClr val="374151"/>
                </a:solidFill>
                <a:effectLst/>
                <a:latin typeface="Nunito"/>
              </a:rPr>
              <a:t>Create a Python program that determines whether a person is eligible to vote based on their age.</a:t>
            </a:r>
          </a:p>
          <a:p>
            <a:pPr marL="12700">
              <a:spcBef>
                <a:spcPts val="805"/>
              </a:spcBef>
            </a:pPr>
            <a:r>
              <a:rPr lang="en-US" sz="2200" b="1" i="0" dirty="0">
                <a:effectLst/>
                <a:latin typeface="Nunito"/>
              </a:rPr>
              <a:t>Question 3 (if-</a:t>
            </a:r>
            <a:r>
              <a:rPr lang="en-US" sz="2200" b="1" i="0" dirty="0" err="1">
                <a:effectLst/>
                <a:latin typeface="Nunito"/>
              </a:rPr>
              <a:t>elif</a:t>
            </a:r>
            <a:r>
              <a:rPr lang="en-US" sz="2200" b="1" i="0" dirty="0">
                <a:effectLst/>
                <a:latin typeface="Nunito"/>
              </a:rPr>
              <a:t>-else statement):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 </a:t>
            </a:r>
            <a:endParaRPr lang="en-US" sz="2200" b="0" i="0" dirty="0">
              <a:solidFill>
                <a:srgbClr val="374151"/>
              </a:solidFill>
              <a:effectLst/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0" i="0" dirty="0">
                <a:solidFill>
                  <a:srgbClr val="374151"/>
                </a:solidFill>
                <a:effectLst/>
                <a:latin typeface="Nunito"/>
              </a:rPr>
              <a:t>Write a Python program that categorizes a student's grade based on their test score.</a:t>
            </a:r>
          </a:p>
          <a:p>
            <a:pPr marL="12700">
              <a:spcBef>
                <a:spcPts val="805"/>
              </a:spcBef>
            </a:pPr>
            <a:r>
              <a:rPr lang="en-US" sz="2200" b="1" i="0" dirty="0">
                <a:effectLst/>
                <a:latin typeface="Nunito"/>
              </a:rPr>
              <a:t>Question 4 (Nested conditional statements):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 </a:t>
            </a:r>
            <a:endParaRPr lang="en-US" sz="2200" b="0" i="0" dirty="0">
              <a:solidFill>
                <a:srgbClr val="374151"/>
              </a:solidFill>
              <a:effectLst/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 b="0" i="0" dirty="0">
                <a:solidFill>
                  <a:srgbClr val="374151"/>
                </a:solidFill>
                <a:effectLst/>
                <a:latin typeface="Nunito"/>
              </a:rPr>
              <a:t>Create a Python program that checks if a given number is even and positive, even and negative, odd and positive, or odd and negative.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717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780504" y="213829"/>
            <a:ext cx="430161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Input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F114-4E22-E14F-B398-9F5561E3EF5C}"/>
              </a:ext>
            </a:extLst>
          </p:cNvPr>
          <p:cNvSpPr txBox="1"/>
          <p:nvPr/>
        </p:nvSpPr>
        <p:spPr>
          <a:xfrm>
            <a:off x="485744" y="863048"/>
            <a:ext cx="11214196" cy="60426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98450" indent="-285750"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</a:rPr>
              <a:t>Input Function: </a:t>
            </a:r>
            <a:r>
              <a:rPr lang="en-US" sz="2000" dirty="0">
                <a:latin typeface="Nunito"/>
              </a:rPr>
              <a:t>The input() function is used to take user input from the keyboard. It reads a line of text entered by the user and returns it as a string. Here's the basic syntax of the input() function:</a:t>
            </a:r>
          </a:p>
          <a:p>
            <a:pPr marL="12700">
              <a:spcBef>
                <a:spcPts val="805"/>
              </a:spcBef>
            </a:pPr>
            <a:r>
              <a:rPr lang="en-US" sz="2000" dirty="0">
                <a:latin typeface="Nunito"/>
              </a:rPr>
              <a:t>	Example:</a:t>
            </a:r>
          </a:p>
          <a:p>
            <a:pPr marL="927100" lvl="2">
              <a:spcBef>
                <a:spcPts val="805"/>
              </a:spcBef>
            </a:pPr>
            <a:r>
              <a:rPr lang="en-US" sz="2000" dirty="0">
                <a:solidFill>
                  <a:schemeClr val="accent1"/>
                </a:solidFill>
                <a:latin typeface="Nunito"/>
              </a:rPr>
              <a:t>name = input("Please enter your name: ")</a:t>
            </a:r>
          </a:p>
          <a:p>
            <a:pPr marL="927100" lvl="2">
              <a:spcBef>
                <a:spcPts val="805"/>
              </a:spcBef>
            </a:pPr>
            <a:r>
              <a:rPr lang="en-US" sz="2000" dirty="0">
                <a:solidFill>
                  <a:schemeClr val="accent1"/>
                </a:solidFill>
                <a:latin typeface="Nunito"/>
              </a:rPr>
              <a:t>print("Hello, " + name + "!")  # Prints a greeting using the user's input</a:t>
            </a:r>
          </a:p>
          <a:p>
            <a:pPr marL="12700">
              <a:spcBef>
                <a:spcPts val="805"/>
              </a:spcBef>
            </a:pPr>
            <a:endParaRPr lang="en-US" sz="2000" dirty="0">
              <a:latin typeface="Nunito" pitchFamily="2" charset="0"/>
            </a:endParaRPr>
          </a:p>
          <a:p>
            <a:pPr marL="298450" indent="-285750"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Nunito"/>
              </a:rPr>
              <a:t>Keep in mind that </a:t>
            </a:r>
            <a:r>
              <a:rPr lang="en-US" sz="2000" b="1" dirty="0">
                <a:latin typeface="Nunito"/>
              </a:rPr>
              <a:t>input() always returns a string,</a:t>
            </a:r>
            <a:r>
              <a:rPr lang="en-US" sz="2000" dirty="0">
                <a:latin typeface="Nunito"/>
              </a:rPr>
              <a:t> so if you want to use the user's input as a number, you'll need to convert it using functions like int() or float().</a:t>
            </a:r>
          </a:p>
          <a:p>
            <a:pPr marL="927100" lvl="2">
              <a:spcBef>
                <a:spcPts val="805"/>
              </a:spcBef>
            </a:pPr>
            <a:r>
              <a:rPr lang="en-US" sz="2000" dirty="0" err="1">
                <a:solidFill>
                  <a:schemeClr val="accent1"/>
                </a:solidFill>
                <a:latin typeface="Nunito"/>
              </a:rPr>
              <a:t>age_str</a:t>
            </a:r>
            <a:r>
              <a:rPr lang="en-US" sz="2000" dirty="0">
                <a:solidFill>
                  <a:schemeClr val="accent1"/>
                </a:solidFill>
                <a:latin typeface="Nunito"/>
              </a:rPr>
              <a:t> = input("Please enter your age: ")</a:t>
            </a:r>
          </a:p>
          <a:p>
            <a:pPr marL="927100" lvl="2">
              <a:spcBef>
                <a:spcPts val="805"/>
              </a:spcBef>
            </a:pPr>
            <a:r>
              <a:rPr lang="en-US" sz="2000" dirty="0">
                <a:solidFill>
                  <a:schemeClr val="accent1"/>
                </a:solidFill>
                <a:latin typeface="Nunito"/>
              </a:rPr>
              <a:t>age = int(</a:t>
            </a:r>
            <a:r>
              <a:rPr lang="en-US" sz="2000" dirty="0" err="1">
                <a:solidFill>
                  <a:schemeClr val="accent1"/>
                </a:solidFill>
                <a:latin typeface="Nunito"/>
              </a:rPr>
              <a:t>age_str</a:t>
            </a:r>
            <a:r>
              <a:rPr lang="en-US" sz="2000" dirty="0">
                <a:solidFill>
                  <a:schemeClr val="accent1"/>
                </a:solidFill>
                <a:latin typeface="Nunito"/>
              </a:rPr>
              <a:t>)  # Convert the string input to an integer</a:t>
            </a:r>
          </a:p>
          <a:p>
            <a:pPr marL="927100" lvl="2">
              <a:spcBef>
                <a:spcPts val="805"/>
              </a:spcBef>
            </a:pPr>
            <a:r>
              <a:rPr lang="en-US" sz="2000" dirty="0">
                <a:solidFill>
                  <a:schemeClr val="accent1"/>
                </a:solidFill>
                <a:latin typeface="Nunito"/>
              </a:rPr>
              <a:t>print("You will be " + str(age + 1) + " years old next year.")</a:t>
            </a:r>
          </a:p>
          <a:p>
            <a:pPr marL="12700">
              <a:spcBef>
                <a:spcPts val="805"/>
              </a:spcBef>
            </a:pPr>
            <a:endParaRPr lang="en-US" sz="2000" dirty="0">
              <a:latin typeface="Nunito" pitchFamily="2" charset="0"/>
            </a:endParaRPr>
          </a:p>
          <a:p>
            <a:pPr marL="12700">
              <a:spcBef>
                <a:spcPts val="805"/>
              </a:spcBef>
            </a:pPr>
            <a:r>
              <a:rPr lang="en-US" sz="2000" b="1" dirty="0">
                <a:latin typeface="Nunito"/>
              </a:rPr>
              <a:t>Question: </a:t>
            </a:r>
            <a:r>
              <a:rPr lang="en-US" sz="2000" dirty="0">
                <a:latin typeface="Nunito"/>
              </a:rPr>
              <a:t>Write a Python program that asks the user for their favorite color using the input() function and then prints a message saying, "Your favorite color is [color]." Replace [color] with the color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462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887705" y="222742"/>
            <a:ext cx="439782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Loops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706971" y="1104296"/>
            <a:ext cx="10759299" cy="51809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>
                <a:latin typeface="Nunito" pitchFamily="2" charset="0"/>
              </a:rPr>
              <a:t>The while Loop:</a:t>
            </a:r>
          </a:p>
          <a:p>
            <a:pPr marL="12700">
              <a:spcBef>
                <a:spcPts val="805"/>
              </a:spcBef>
            </a:pPr>
            <a:r>
              <a:rPr lang="en-US" sz="2200">
                <a:latin typeface="Nunito" pitchFamily="2" charset="0"/>
              </a:rPr>
              <a:t>The while loop is used to repeatedly execute a block of code as long as a specified condition is true.</a:t>
            </a:r>
          </a:p>
          <a:p>
            <a:pPr marL="12700">
              <a:spcBef>
                <a:spcPts val="805"/>
              </a:spcBef>
            </a:pPr>
            <a:endParaRPr lang="en-US" sz="2200"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 pitchFamily="2" charset="0"/>
              </a:rPr>
              <a:t>Syntax:</a:t>
            </a:r>
          </a:p>
          <a:p>
            <a:pPr marL="927100" lvl="2">
              <a:spcBef>
                <a:spcPts val="805"/>
              </a:spcBef>
            </a:pPr>
            <a:r>
              <a:rPr lang="en-US" sz="2200" b="1">
                <a:solidFill>
                  <a:schemeClr val="accent1"/>
                </a:solidFill>
                <a:latin typeface="Nunito"/>
              </a:rPr>
              <a:t>while condition:</a:t>
            </a:r>
          </a:p>
          <a:p>
            <a:pPr marL="927100" lvl="2">
              <a:spcBef>
                <a:spcPts val="805"/>
              </a:spcBef>
            </a:pPr>
            <a:r>
              <a:rPr lang="en-US" sz="2200" b="1">
                <a:solidFill>
                  <a:schemeClr val="accent1"/>
                </a:solidFill>
                <a:latin typeface="Nunito"/>
              </a:rPr>
              <a:t>    # Code to execute while the condition is true</a:t>
            </a: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 pitchFamily="2" charset="0"/>
              </a:rPr>
              <a:t>Example: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count = 0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while count &lt; 5: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    print(count)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    count += 1</a:t>
            </a:r>
          </a:p>
        </p:txBody>
      </p:sp>
    </p:spTree>
    <p:extLst>
      <p:ext uri="{BB962C8B-B14F-4D97-AF65-F5344CB8AC3E}">
        <p14:creationId xmlns:p14="http://schemas.microsoft.com/office/powerpoint/2010/main" val="172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706971" y="1104296"/>
            <a:ext cx="10759299" cy="51809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>
                <a:latin typeface="Nunito" pitchFamily="2" charset="0"/>
              </a:rPr>
              <a:t>The for Loop:</a:t>
            </a:r>
          </a:p>
          <a:p>
            <a:pPr marL="12700">
              <a:spcBef>
                <a:spcPts val="805"/>
              </a:spcBef>
            </a:pPr>
            <a:r>
              <a:rPr lang="en-US" sz="2200">
                <a:latin typeface="Nunito" pitchFamily="2" charset="0"/>
              </a:rPr>
              <a:t>The for loop is used to iterate over a sequence (e.g., a list, tuple, string, or range) and execute a block of code for each item in the sequence.</a:t>
            </a:r>
          </a:p>
          <a:p>
            <a:pPr marL="12700">
              <a:spcBef>
                <a:spcPts val="805"/>
              </a:spcBef>
            </a:pPr>
            <a:endParaRPr lang="en-US" sz="2200"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 pitchFamily="2" charset="0"/>
              </a:rPr>
              <a:t>Syntax:</a:t>
            </a:r>
          </a:p>
          <a:p>
            <a:pPr marL="927100" lvl="2">
              <a:spcBef>
                <a:spcPts val="805"/>
              </a:spcBef>
            </a:pPr>
            <a:r>
              <a:rPr lang="en-US" sz="2200" b="1">
                <a:solidFill>
                  <a:schemeClr val="accent1"/>
                </a:solidFill>
                <a:latin typeface="Nunito"/>
              </a:rPr>
              <a:t>for variable in sequence:</a:t>
            </a:r>
          </a:p>
          <a:p>
            <a:pPr marL="927100" lvl="2">
              <a:spcBef>
                <a:spcPts val="805"/>
              </a:spcBef>
            </a:pPr>
            <a:r>
              <a:rPr lang="en-US" sz="2200" b="1">
                <a:solidFill>
                  <a:schemeClr val="accent1"/>
                </a:solidFill>
                <a:latin typeface="Nunito"/>
              </a:rPr>
              <a:t>    # Code to execute for each item in the sequence</a:t>
            </a:r>
          </a:p>
          <a:p>
            <a:pPr marL="469900" lvl="1">
              <a:spcBef>
                <a:spcPts val="805"/>
              </a:spcBef>
            </a:pPr>
            <a:endParaRPr lang="en-US" sz="2200" b="1">
              <a:solidFill>
                <a:schemeClr val="accent1"/>
              </a:solidFill>
              <a:latin typeface="Nunito" pitchFamily="2" charset="0"/>
            </a:endParaRPr>
          </a:p>
          <a:p>
            <a:pPr marL="469900" lvl="1">
              <a:spcBef>
                <a:spcPts val="805"/>
              </a:spcBef>
            </a:pPr>
            <a:r>
              <a:rPr lang="en-US" sz="2200">
                <a:latin typeface="Nunito" pitchFamily="2" charset="0"/>
              </a:rPr>
              <a:t>Example: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fruits = ["apple", "banana", "cherry"]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for fruit in fruits:</a:t>
            </a:r>
          </a:p>
          <a:p>
            <a:pPr marL="927100" lvl="2">
              <a:spcBef>
                <a:spcPts val="805"/>
              </a:spcBef>
            </a:pPr>
            <a:r>
              <a:rPr lang="en-US" sz="2200">
                <a:solidFill>
                  <a:schemeClr val="accent1"/>
                </a:solidFill>
                <a:latin typeface="Nunito"/>
              </a:rPr>
              <a:t>    print(fruit)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887705" y="232574"/>
            <a:ext cx="439782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Loops in Python</a:t>
            </a:r>
          </a:p>
        </p:txBody>
      </p:sp>
    </p:spTree>
    <p:extLst>
      <p:ext uri="{BB962C8B-B14F-4D97-AF65-F5344CB8AC3E}">
        <p14:creationId xmlns:p14="http://schemas.microsoft.com/office/powerpoint/2010/main" val="42531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9A0719D-FF26-C8B0-15D7-26754E0CE008}"/>
              </a:ext>
            </a:extLst>
          </p:cNvPr>
          <p:cNvSpPr txBox="1">
            <a:spLocks/>
          </p:cNvSpPr>
          <p:nvPr/>
        </p:nvSpPr>
        <p:spPr>
          <a:xfrm>
            <a:off x="3887705" y="232574"/>
            <a:ext cx="439782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 Loops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B9AF-FE30-C90E-86F2-C19CFAA398E0}"/>
              </a:ext>
            </a:extLst>
          </p:cNvPr>
          <p:cNvSpPr txBox="1"/>
          <p:nvPr/>
        </p:nvSpPr>
        <p:spPr>
          <a:xfrm>
            <a:off x="565339" y="1105421"/>
            <a:ext cx="11367100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200" b="1" i="0">
                <a:effectLst/>
                <a:latin typeface="Nunito"/>
              </a:rPr>
              <a:t>Loop Control Statements:</a:t>
            </a:r>
          </a:p>
          <a:p>
            <a:pPr marL="12700">
              <a:spcBef>
                <a:spcPts val="805"/>
              </a:spcBef>
            </a:pPr>
            <a:endParaRPr lang="en-US" sz="2200" b="1">
              <a:latin typeface="Nunito"/>
            </a:endParaRPr>
          </a:p>
          <a:p>
            <a:pPr marL="469900">
              <a:spcBef>
                <a:spcPts val="805"/>
              </a:spcBef>
            </a:pPr>
            <a:r>
              <a:rPr lang="en-US" sz="2200" b="1">
                <a:latin typeface="Nunito"/>
              </a:rPr>
              <a:t>1. break statement:</a:t>
            </a:r>
            <a:r>
              <a:rPr lang="en-US" sz="2200">
                <a:latin typeface="Nunito"/>
              </a:rPr>
              <a:t> The break statement is used to exit a loop prematurely. It terminates the execution of the innermost loop that encloses it.</a:t>
            </a:r>
          </a:p>
          <a:p>
            <a:pPr marL="469900">
              <a:spcBef>
                <a:spcPts val="805"/>
              </a:spcBef>
            </a:pPr>
            <a:endParaRPr lang="en-US" sz="2200">
              <a:latin typeface="Nunito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for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in range(5):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if 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 == 3: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     break</a:t>
            </a:r>
            <a:endParaRPr lang="en-US" sz="2200">
              <a:solidFill>
                <a:schemeClr val="accent1"/>
              </a:solidFill>
              <a:latin typeface="Nunito"/>
              <a:ea typeface="Calibri"/>
              <a:cs typeface="Calibri"/>
            </a:endParaRPr>
          </a:p>
          <a:p>
            <a:pPr lvl="2"/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    print(</a:t>
            </a:r>
            <a:r>
              <a:rPr lang="en-US" sz="2200" err="1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i</a:t>
            </a:r>
            <a:r>
              <a:rPr lang="en-US" sz="2200">
                <a:solidFill>
                  <a:schemeClr val="accent1"/>
                </a:solidFill>
                <a:latin typeface="Nunito"/>
                <a:ea typeface="+mn-lt"/>
                <a:cs typeface="+mn-lt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200">
              <a:latin typeface="Nunito"/>
              <a:ea typeface="Calibri"/>
              <a:cs typeface="Calibri"/>
            </a:endParaRPr>
          </a:p>
          <a:p>
            <a:pPr lvl="1"/>
            <a:r>
              <a:rPr lang="en-US" sz="2200">
                <a:latin typeface="Nunito"/>
                <a:ea typeface="Calibri"/>
                <a:cs typeface="Calibri"/>
              </a:rPr>
              <a:t>In this example, the loop will print numbers 0, 1, and 2. When </a:t>
            </a:r>
            <a:r>
              <a:rPr lang="en-US" sz="2200" err="1">
                <a:latin typeface="Nunito"/>
                <a:ea typeface="Calibri"/>
                <a:cs typeface="Calibri"/>
              </a:rPr>
              <a:t>i</a:t>
            </a:r>
            <a:r>
              <a:rPr lang="en-US" sz="2200">
                <a:latin typeface="Nunito"/>
                <a:ea typeface="Calibri"/>
                <a:cs typeface="Calibri"/>
              </a:rPr>
              <a:t> becomes 3, the break statement is encountered, and the loop is terminated.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6769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5711</Words>
  <Application>Microsoft Office PowerPoint</Application>
  <PresentationFormat>Widescreen</PresentationFormat>
  <Paragraphs>695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Nunito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ashish gupta</cp:lastModifiedBy>
  <cp:revision>15</cp:revision>
  <dcterms:created xsi:type="dcterms:W3CDTF">2020-12-23T13:36:00Z</dcterms:created>
  <dcterms:modified xsi:type="dcterms:W3CDTF">2024-07-07T07:37:12Z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