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7" r:id="rId2"/>
    <p:sldId id="287" r:id="rId3"/>
    <p:sldId id="344" r:id="rId4"/>
    <p:sldId id="347" r:id="rId5"/>
    <p:sldId id="348" r:id="rId6"/>
    <p:sldId id="349" r:id="rId7"/>
    <p:sldId id="350" r:id="rId8"/>
    <p:sldId id="351" r:id="rId9"/>
    <p:sldId id="352" r:id="rId10"/>
    <p:sldId id="353" r:id="rId11"/>
    <p:sldId id="354" r:id="rId12"/>
    <p:sldId id="355" r:id="rId13"/>
    <p:sldId id="356" r:id="rId14"/>
    <p:sldId id="357" r:id="rId15"/>
    <p:sldId id="358" r:id="rId16"/>
    <p:sldId id="359" r:id="rId17"/>
    <p:sldId id="381" r:id="rId18"/>
    <p:sldId id="360" r:id="rId19"/>
    <p:sldId id="361" r:id="rId20"/>
    <p:sldId id="362" r:id="rId21"/>
    <p:sldId id="363" r:id="rId22"/>
    <p:sldId id="364" r:id="rId23"/>
    <p:sldId id="365" r:id="rId24"/>
    <p:sldId id="366" r:id="rId25"/>
    <p:sldId id="367" r:id="rId26"/>
    <p:sldId id="379" r:id="rId27"/>
    <p:sldId id="368" r:id="rId28"/>
    <p:sldId id="369" r:id="rId29"/>
    <p:sldId id="370" r:id="rId30"/>
    <p:sldId id="371" r:id="rId31"/>
    <p:sldId id="375" r:id="rId32"/>
    <p:sldId id="372" r:id="rId33"/>
    <p:sldId id="373" r:id="rId34"/>
    <p:sldId id="374" r:id="rId35"/>
    <p:sldId id="377" r:id="rId36"/>
    <p:sldId id="378" r:id="rId37"/>
    <p:sldId id="380" r:id="rId38"/>
    <p:sldId id="28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aj Chopade" userId="S::suraj.chopade@bostoninstituteofanalytics.org::dcc44ee8-6a65-4538-a5e1-c87e14ca7a61" providerId="AD" clId="Web-{5D04D4D3-BCE0-A2E9-6D78-BBA07E778222}"/>
    <pc:docChg chg="addSld modSld sldOrd">
      <pc:chgData name="Suraj Chopade" userId="S::suraj.chopade@bostoninstituteofanalytics.org::dcc44ee8-6a65-4538-a5e1-c87e14ca7a61" providerId="AD" clId="Web-{5D04D4D3-BCE0-A2E9-6D78-BBA07E778222}" dt="2023-11-22T13:55:29.916" v="826" actId="1076"/>
      <pc:docMkLst>
        <pc:docMk/>
      </pc:docMkLst>
      <pc:sldChg chg="modSp">
        <pc:chgData name="Suraj Chopade" userId="S::suraj.chopade@bostoninstituteofanalytics.org::dcc44ee8-6a65-4538-a5e1-c87e14ca7a61" providerId="AD" clId="Web-{5D04D4D3-BCE0-A2E9-6D78-BBA07E778222}" dt="2023-11-22T13:55:29.916" v="826" actId="1076"/>
        <pc:sldMkLst>
          <pc:docMk/>
          <pc:sldMk cId="4235558439" sldId="287"/>
        </pc:sldMkLst>
        <pc:spChg chg="mod">
          <ac:chgData name="Suraj Chopade" userId="S::suraj.chopade@bostoninstituteofanalytics.org::dcc44ee8-6a65-4538-a5e1-c87e14ca7a61" providerId="AD" clId="Web-{5D04D4D3-BCE0-A2E9-6D78-BBA07E778222}" dt="2023-11-22T13:55:29.916" v="826" actId="1076"/>
          <ac:spMkLst>
            <pc:docMk/>
            <pc:sldMk cId="4235558439" sldId="287"/>
            <ac:spMk id="3" creationId="{5FAF0B8B-2FA0-7D88-B529-85CF2FDB866C}"/>
          </ac:spMkLst>
        </pc:spChg>
      </pc:sldChg>
      <pc:sldChg chg="modSp">
        <pc:chgData name="Suraj Chopade" userId="S::suraj.chopade@bostoninstituteofanalytics.org::dcc44ee8-6a65-4538-a5e1-c87e14ca7a61" providerId="AD" clId="Web-{5D04D4D3-BCE0-A2E9-6D78-BBA07E778222}" dt="2023-11-22T13:05:38.152" v="209" actId="20577"/>
        <pc:sldMkLst>
          <pc:docMk/>
          <pc:sldMk cId="1726830" sldId="314"/>
        </pc:sldMkLst>
        <pc:spChg chg="mod">
          <ac:chgData name="Suraj Chopade" userId="S::suraj.chopade@bostoninstituteofanalytics.org::dcc44ee8-6a65-4538-a5e1-c87e14ca7a61" providerId="AD" clId="Web-{5D04D4D3-BCE0-A2E9-6D78-BBA07E778222}" dt="2023-11-22T13:05:38.152" v="209" actId="20577"/>
          <ac:spMkLst>
            <pc:docMk/>
            <pc:sldMk cId="1726830" sldId="314"/>
            <ac:spMk id="2" creationId="{F7761F45-99CF-5094-8BAE-64DDA34139B5}"/>
          </ac:spMkLst>
        </pc:spChg>
      </pc:sldChg>
      <pc:sldChg chg="modSp">
        <pc:chgData name="Suraj Chopade" userId="S::suraj.chopade@bostoninstituteofanalytics.org::dcc44ee8-6a65-4538-a5e1-c87e14ca7a61" providerId="AD" clId="Web-{5D04D4D3-BCE0-A2E9-6D78-BBA07E778222}" dt="2023-11-22T13:05:49.183" v="215" actId="20577"/>
        <pc:sldMkLst>
          <pc:docMk/>
          <pc:sldMk cId="4253125332" sldId="316"/>
        </pc:sldMkLst>
        <pc:spChg chg="mod">
          <ac:chgData name="Suraj Chopade" userId="S::suraj.chopade@bostoninstituteofanalytics.org::dcc44ee8-6a65-4538-a5e1-c87e14ca7a61" providerId="AD" clId="Web-{5D04D4D3-BCE0-A2E9-6D78-BBA07E778222}" dt="2023-11-22T13:05:49.183" v="215" actId="20577"/>
          <ac:spMkLst>
            <pc:docMk/>
            <pc:sldMk cId="4253125332" sldId="316"/>
            <ac:spMk id="2" creationId="{F7761F45-99CF-5094-8BAE-64DDA34139B5}"/>
          </ac:spMkLst>
        </pc:spChg>
      </pc:sldChg>
      <pc:sldChg chg="delSp modSp">
        <pc:chgData name="Suraj Chopade" userId="S::suraj.chopade@bostoninstituteofanalytics.org::dcc44ee8-6a65-4538-a5e1-c87e14ca7a61" providerId="AD" clId="Web-{5D04D4D3-BCE0-A2E9-6D78-BBA07E778222}" dt="2023-11-22T13:06:00.996" v="219" actId="20577"/>
        <pc:sldMkLst>
          <pc:docMk/>
          <pc:sldMk cId="967694063" sldId="317"/>
        </pc:sldMkLst>
        <pc:spChg chg="del mod">
          <ac:chgData name="Suraj Chopade" userId="S::suraj.chopade@bostoninstituteofanalytics.org::dcc44ee8-6a65-4538-a5e1-c87e14ca7a61" providerId="AD" clId="Web-{5D04D4D3-BCE0-A2E9-6D78-BBA07E778222}" dt="2023-11-22T12:53:41.501" v="59"/>
          <ac:spMkLst>
            <pc:docMk/>
            <pc:sldMk cId="967694063" sldId="317"/>
            <ac:spMk id="2" creationId="{F7761F45-99CF-5094-8BAE-64DDA34139B5}"/>
          </ac:spMkLst>
        </pc:spChg>
        <pc:spChg chg="mod">
          <ac:chgData name="Suraj Chopade" userId="S::suraj.chopade@bostoninstituteofanalytics.org::dcc44ee8-6a65-4538-a5e1-c87e14ca7a61" providerId="AD" clId="Web-{5D04D4D3-BCE0-A2E9-6D78-BBA07E778222}" dt="2023-11-22T13:06:00.996" v="219" actId="20577"/>
          <ac:spMkLst>
            <pc:docMk/>
            <pc:sldMk cId="967694063" sldId="317"/>
            <ac:spMk id="4" creationId="{A023B9AF-FE30-C90E-86F2-C19CFAA398E0}"/>
          </ac:spMkLst>
        </pc:spChg>
      </pc:sldChg>
      <pc:sldChg chg="modSp">
        <pc:chgData name="Suraj Chopade" userId="S::suraj.chopade@bostoninstituteofanalytics.org::dcc44ee8-6a65-4538-a5e1-c87e14ca7a61" providerId="AD" clId="Web-{5D04D4D3-BCE0-A2E9-6D78-BBA07E778222}" dt="2023-11-22T12:58:57.387" v="165" actId="20577"/>
        <pc:sldMkLst>
          <pc:docMk/>
          <pc:sldMk cId="2858172243" sldId="318"/>
        </pc:sldMkLst>
        <pc:spChg chg="mod">
          <ac:chgData name="Suraj Chopade" userId="S::suraj.chopade@bostoninstituteofanalytics.org::dcc44ee8-6a65-4538-a5e1-c87e14ca7a61" providerId="AD" clId="Web-{5D04D4D3-BCE0-A2E9-6D78-BBA07E778222}" dt="2023-11-22T12:58:57.387" v="165" actId="20577"/>
          <ac:spMkLst>
            <pc:docMk/>
            <pc:sldMk cId="2858172243" sldId="318"/>
            <ac:spMk id="4" creationId="{A023B9AF-FE30-C90E-86F2-C19CFAA398E0}"/>
          </ac:spMkLst>
        </pc:spChg>
      </pc:sldChg>
      <pc:sldChg chg="modSp">
        <pc:chgData name="Suraj Chopade" userId="S::suraj.chopade@bostoninstituteofanalytics.org::dcc44ee8-6a65-4538-a5e1-c87e14ca7a61" providerId="AD" clId="Web-{5D04D4D3-BCE0-A2E9-6D78-BBA07E778222}" dt="2023-11-22T13:22:19.391" v="271" actId="1076"/>
        <pc:sldMkLst>
          <pc:docMk/>
          <pc:sldMk cId="208127554" sldId="320"/>
        </pc:sldMkLst>
        <pc:spChg chg="mod">
          <ac:chgData name="Suraj Chopade" userId="S::suraj.chopade@bostoninstituteofanalytics.org::dcc44ee8-6a65-4538-a5e1-c87e14ca7a61" providerId="AD" clId="Web-{5D04D4D3-BCE0-A2E9-6D78-BBA07E778222}" dt="2023-11-22T13:22:19.391" v="271" actId="1076"/>
          <ac:spMkLst>
            <pc:docMk/>
            <pc:sldMk cId="208127554" sldId="320"/>
            <ac:spMk id="3" creationId="{39A0719D-FF26-C8B0-15D7-26754E0CE008}"/>
          </ac:spMkLst>
        </pc:spChg>
        <pc:spChg chg="mod">
          <ac:chgData name="Suraj Chopade" userId="S::suraj.chopade@bostoninstituteofanalytics.org::dcc44ee8-6a65-4538-a5e1-c87e14ca7a61" providerId="AD" clId="Web-{5D04D4D3-BCE0-A2E9-6D78-BBA07E778222}" dt="2023-11-22T13:11:54.822" v="263" actId="14100"/>
          <ac:spMkLst>
            <pc:docMk/>
            <pc:sldMk cId="208127554" sldId="320"/>
            <ac:spMk id="4" creationId="{A023B9AF-FE30-C90E-86F2-C19CFAA398E0}"/>
          </ac:spMkLst>
        </pc:spChg>
      </pc:sldChg>
      <pc:sldChg chg="modSp">
        <pc:chgData name="Suraj Chopade" userId="S::suraj.chopade@bostoninstituteofanalytics.org::dcc44ee8-6a65-4538-a5e1-c87e14ca7a61" providerId="AD" clId="Web-{5D04D4D3-BCE0-A2E9-6D78-BBA07E778222}" dt="2023-11-22T13:21:40.999" v="268" actId="20577"/>
        <pc:sldMkLst>
          <pc:docMk/>
          <pc:sldMk cId="3116295978" sldId="321"/>
        </pc:sldMkLst>
        <pc:spChg chg="mod">
          <ac:chgData name="Suraj Chopade" userId="S::suraj.chopade@bostoninstituteofanalytics.org::dcc44ee8-6a65-4538-a5e1-c87e14ca7a61" providerId="AD" clId="Web-{5D04D4D3-BCE0-A2E9-6D78-BBA07E778222}" dt="2023-11-22T13:06:36.982" v="234" actId="1076"/>
          <ac:spMkLst>
            <pc:docMk/>
            <pc:sldMk cId="3116295978" sldId="321"/>
            <ac:spMk id="3" creationId="{39A0719D-FF26-C8B0-15D7-26754E0CE008}"/>
          </ac:spMkLst>
        </pc:spChg>
        <pc:spChg chg="mod">
          <ac:chgData name="Suraj Chopade" userId="S::suraj.chopade@bostoninstituteofanalytics.org::dcc44ee8-6a65-4538-a5e1-c87e14ca7a61" providerId="AD" clId="Web-{5D04D4D3-BCE0-A2E9-6D78-BBA07E778222}" dt="2023-11-22T13:21:40.999" v="268" actId="20577"/>
          <ac:spMkLst>
            <pc:docMk/>
            <pc:sldMk cId="3116295978" sldId="321"/>
            <ac:spMk id="4" creationId="{A023B9AF-FE30-C90E-86F2-C19CFAA398E0}"/>
          </ac:spMkLst>
        </pc:spChg>
      </pc:sldChg>
      <pc:sldChg chg="modSp">
        <pc:chgData name="Suraj Chopade" userId="S::suraj.chopade@bostoninstituteofanalytics.org::dcc44ee8-6a65-4538-a5e1-c87e14ca7a61" providerId="AD" clId="Web-{5D04D4D3-BCE0-A2E9-6D78-BBA07E778222}" dt="2023-11-22T13:22:12.672" v="270" actId="1076"/>
        <pc:sldMkLst>
          <pc:docMk/>
          <pc:sldMk cId="411975476" sldId="322"/>
        </pc:sldMkLst>
        <pc:spChg chg="mod">
          <ac:chgData name="Suraj Chopade" userId="S::suraj.chopade@bostoninstituteofanalytics.org::dcc44ee8-6a65-4538-a5e1-c87e14ca7a61" providerId="AD" clId="Web-{5D04D4D3-BCE0-A2E9-6D78-BBA07E778222}" dt="2023-11-22T13:16:55.333" v="265" actId="14100"/>
          <ac:spMkLst>
            <pc:docMk/>
            <pc:sldMk cId="411975476" sldId="322"/>
            <ac:spMk id="2" creationId="{359DD0F0-B4A7-9E57-4A2B-B76D9F371E2B}"/>
          </ac:spMkLst>
        </pc:spChg>
        <pc:spChg chg="mod">
          <ac:chgData name="Suraj Chopade" userId="S::suraj.chopade@bostoninstituteofanalytics.org::dcc44ee8-6a65-4538-a5e1-c87e14ca7a61" providerId="AD" clId="Web-{5D04D4D3-BCE0-A2E9-6D78-BBA07E778222}" dt="2023-11-22T13:16:53.082" v="264" actId="14100"/>
          <ac:spMkLst>
            <pc:docMk/>
            <pc:sldMk cId="411975476" sldId="322"/>
            <ac:spMk id="4" creationId="{A023B9AF-FE30-C90E-86F2-C19CFAA398E0}"/>
          </ac:spMkLst>
        </pc:spChg>
        <pc:spChg chg="mod">
          <ac:chgData name="Suraj Chopade" userId="S::suraj.chopade@bostoninstituteofanalytics.org::dcc44ee8-6a65-4538-a5e1-c87e14ca7a61" providerId="AD" clId="Web-{5D04D4D3-BCE0-A2E9-6D78-BBA07E778222}" dt="2023-11-22T13:22:12.672" v="270" actId="1076"/>
          <ac:spMkLst>
            <pc:docMk/>
            <pc:sldMk cId="411975476" sldId="322"/>
            <ac:spMk id="7" creationId="{335C5286-E277-D48A-055F-C548FFADD17C}"/>
          </ac:spMkLst>
        </pc:spChg>
      </pc:sldChg>
      <pc:sldChg chg="modSp">
        <pc:chgData name="Suraj Chopade" userId="S::suraj.chopade@bostoninstituteofanalytics.org::dcc44ee8-6a65-4538-a5e1-c87e14ca7a61" providerId="AD" clId="Web-{5D04D4D3-BCE0-A2E9-6D78-BBA07E778222}" dt="2023-11-22T13:22:24.844" v="272" actId="1076"/>
        <pc:sldMkLst>
          <pc:docMk/>
          <pc:sldMk cId="2153551464" sldId="323"/>
        </pc:sldMkLst>
        <pc:spChg chg="mod">
          <ac:chgData name="Suraj Chopade" userId="S::suraj.chopade@bostoninstituteofanalytics.org::dcc44ee8-6a65-4538-a5e1-c87e14ca7a61" providerId="AD" clId="Web-{5D04D4D3-BCE0-A2E9-6D78-BBA07E778222}" dt="2023-11-22T13:06:59.030" v="240" actId="20577"/>
          <ac:spMkLst>
            <pc:docMk/>
            <pc:sldMk cId="2153551464" sldId="323"/>
            <ac:spMk id="4" creationId="{A023B9AF-FE30-C90E-86F2-C19CFAA398E0}"/>
          </ac:spMkLst>
        </pc:spChg>
        <pc:spChg chg="mod">
          <ac:chgData name="Suraj Chopade" userId="S::suraj.chopade@bostoninstituteofanalytics.org::dcc44ee8-6a65-4538-a5e1-c87e14ca7a61" providerId="AD" clId="Web-{5D04D4D3-BCE0-A2E9-6D78-BBA07E778222}" dt="2023-11-22T13:22:24.844" v="272" actId="1076"/>
          <ac:spMkLst>
            <pc:docMk/>
            <pc:sldMk cId="2153551464" sldId="323"/>
            <ac:spMk id="5" creationId="{A1C07352-B87A-8182-3BE1-BCF5C12CB9D7}"/>
          </ac:spMkLst>
        </pc:spChg>
      </pc:sldChg>
      <pc:sldChg chg="modSp">
        <pc:chgData name="Suraj Chopade" userId="S::suraj.chopade@bostoninstituteofanalytics.org::dcc44ee8-6a65-4538-a5e1-c87e14ca7a61" providerId="AD" clId="Web-{5D04D4D3-BCE0-A2E9-6D78-BBA07E778222}" dt="2023-11-22T13:48:56.777" v="686" actId="1076"/>
        <pc:sldMkLst>
          <pc:docMk/>
          <pc:sldMk cId="2780599228" sldId="324"/>
        </pc:sldMkLst>
        <pc:spChg chg="mod">
          <ac:chgData name="Suraj Chopade" userId="S::suraj.chopade@bostoninstituteofanalytics.org::dcc44ee8-6a65-4538-a5e1-c87e14ca7a61" providerId="AD" clId="Web-{5D04D4D3-BCE0-A2E9-6D78-BBA07E778222}" dt="2023-11-22T13:48:56.777" v="686" actId="1076"/>
          <ac:spMkLst>
            <pc:docMk/>
            <pc:sldMk cId="2780599228" sldId="324"/>
            <ac:spMk id="4" creationId="{A023B9AF-FE30-C90E-86F2-C19CFAA398E0}"/>
          </ac:spMkLst>
        </pc:spChg>
      </pc:sldChg>
      <pc:sldChg chg="modSp">
        <pc:chgData name="Suraj Chopade" userId="S::suraj.chopade@bostoninstituteofanalytics.org::dcc44ee8-6a65-4538-a5e1-c87e14ca7a61" providerId="AD" clId="Web-{5D04D4D3-BCE0-A2E9-6D78-BBA07E778222}" dt="2023-11-22T13:07:47.719" v="251" actId="20577"/>
        <pc:sldMkLst>
          <pc:docMk/>
          <pc:sldMk cId="2575138734" sldId="327"/>
        </pc:sldMkLst>
        <pc:spChg chg="mod">
          <ac:chgData name="Suraj Chopade" userId="S::suraj.chopade@bostoninstituteofanalytics.org::dcc44ee8-6a65-4538-a5e1-c87e14ca7a61" providerId="AD" clId="Web-{5D04D4D3-BCE0-A2E9-6D78-BBA07E778222}" dt="2023-11-22T13:07:47.719" v="251" actId="20577"/>
          <ac:spMkLst>
            <pc:docMk/>
            <pc:sldMk cId="2575138734" sldId="327"/>
            <ac:spMk id="4" creationId="{A023B9AF-FE30-C90E-86F2-C19CFAA398E0}"/>
          </ac:spMkLst>
        </pc:spChg>
      </pc:sldChg>
      <pc:sldChg chg="modSp">
        <pc:chgData name="Suraj Chopade" userId="S::suraj.chopade@bostoninstituteofanalytics.org::dcc44ee8-6a65-4538-a5e1-c87e14ca7a61" providerId="AD" clId="Web-{5D04D4D3-BCE0-A2E9-6D78-BBA07E778222}" dt="2023-11-22T13:08:05.423" v="255" actId="20577"/>
        <pc:sldMkLst>
          <pc:docMk/>
          <pc:sldMk cId="3882529628" sldId="328"/>
        </pc:sldMkLst>
        <pc:spChg chg="mod">
          <ac:chgData name="Suraj Chopade" userId="S::suraj.chopade@bostoninstituteofanalytics.org::dcc44ee8-6a65-4538-a5e1-c87e14ca7a61" providerId="AD" clId="Web-{5D04D4D3-BCE0-A2E9-6D78-BBA07E778222}" dt="2023-11-22T13:08:05.423" v="255" actId="20577"/>
          <ac:spMkLst>
            <pc:docMk/>
            <pc:sldMk cId="3882529628" sldId="328"/>
            <ac:spMk id="4" creationId="{A023B9AF-FE30-C90E-86F2-C19CFAA398E0}"/>
          </ac:spMkLst>
        </pc:spChg>
      </pc:sldChg>
      <pc:sldChg chg="modSp">
        <pc:chgData name="Suraj Chopade" userId="S::suraj.chopade@bostoninstituteofanalytics.org::dcc44ee8-6a65-4538-a5e1-c87e14ca7a61" providerId="AD" clId="Web-{5D04D4D3-BCE0-A2E9-6D78-BBA07E778222}" dt="2023-11-22T13:08:15.314" v="257" actId="20577"/>
        <pc:sldMkLst>
          <pc:docMk/>
          <pc:sldMk cId="1549602730" sldId="330"/>
        </pc:sldMkLst>
        <pc:spChg chg="mod">
          <ac:chgData name="Suraj Chopade" userId="S::suraj.chopade@bostoninstituteofanalytics.org::dcc44ee8-6a65-4538-a5e1-c87e14ca7a61" providerId="AD" clId="Web-{5D04D4D3-BCE0-A2E9-6D78-BBA07E778222}" dt="2023-11-22T13:08:15.314" v="257" actId="20577"/>
          <ac:spMkLst>
            <pc:docMk/>
            <pc:sldMk cId="1549602730" sldId="330"/>
            <ac:spMk id="4" creationId="{A023B9AF-FE30-C90E-86F2-C19CFAA398E0}"/>
          </ac:spMkLst>
        </pc:spChg>
      </pc:sldChg>
      <pc:sldChg chg="modSp add modNotes">
        <pc:chgData name="Suraj Chopade" userId="S::suraj.chopade@bostoninstituteofanalytics.org::dcc44ee8-6a65-4538-a5e1-c87e14ca7a61" providerId="AD" clId="Web-{5D04D4D3-BCE0-A2E9-6D78-BBA07E778222}" dt="2023-11-22T13:47:55.728" v="684"/>
        <pc:sldMkLst>
          <pc:docMk/>
          <pc:sldMk cId="146255088" sldId="332"/>
        </pc:sldMkLst>
        <pc:spChg chg="mod">
          <ac:chgData name="Suraj Chopade" userId="S::suraj.chopade@bostoninstituteofanalytics.org::dcc44ee8-6a65-4538-a5e1-c87e14ca7a61" providerId="AD" clId="Web-{5D04D4D3-BCE0-A2E9-6D78-BBA07E778222}" dt="2023-11-22T13:04:40.790" v="194" actId="20577"/>
          <ac:spMkLst>
            <pc:docMk/>
            <pc:sldMk cId="146255088" sldId="332"/>
            <ac:spMk id="4" creationId="{2F73F114-4E22-E14F-B398-9F5561E3EF5C}"/>
          </ac:spMkLst>
        </pc:spChg>
      </pc:sldChg>
      <pc:sldChg chg="modSp add">
        <pc:chgData name="Suraj Chopade" userId="S::suraj.chopade@bostoninstituteofanalytics.org::dcc44ee8-6a65-4538-a5e1-c87e14ca7a61" providerId="AD" clId="Web-{5D04D4D3-BCE0-A2E9-6D78-BBA07E778222}" dt="2023-11-22T13:03:53.992" v="187" actId="1076"/>
        <pc:sldMkLst>
          <pc:docMk/>
          <pc:sldMk cId="1071730090" sldId="333"/>
        </pc:sldMkLst>
        <pc:spChg chg="mod">
          <ac:chgData name="Suraj Chopade" userId="S::suraj.chopade@bostoninstituteofanalytics.org::dcc44ee8-6a65-4538-a5e1-c87e14ca7a61" providerId="AD" clId="Web-{5D04D4D3-BCE0-A2E9-6D78-BBA07E778222}" dt="2023-11-22T13:03:53.992" v="187" actId="1076"/>
          <ac:spMkLst>
            <pc:docMk/>
            <pc:sldMk cId="1071730090" sldId="333"/>
            <ac:spMk id="2" creationId="{F7761F45-99CF-5094-8BAE-64DDA34139B5}"/>
          </ac:spMkLst>
        </pc:spChg>
      </pc:sldChg>
      <pc:sldChg chg="modSp add">
        <pc:chgData name="Suraj Chopade" userId="S::suraj.chopade@bostoninstituteofanalytics.org::dcc44ee8-6a65-4538-a5e1-c87e14ca7a61" providerId="AD" clId="Web-{5D04D4D3-BCE0-A2E9-6D78-BBA07E778222}" dt="2023-11-22T13:04:48.838" v="197" actId="20577"/>
        <pc:sldMkLst>
          <pc:docMk/>
          <pc:sldMk cId="1168283666" sldId="334"/>
        </pc:sldMkLst>
        <pc:spChg chg="mod">
          <ac:chgData name="Suraj Chopade" userId="S::suraj.chopade@bostoninstituteofanalytics.org::dcc44ee8-6a65-4538-a5e1-c87e14ca7a61" providerId="AD" clId="Web-{5D04D4D3-BCE0-A2E9-6D78-BBA07E778222}" dt="2023-11-22T13:04:48.838" v="197" actId="20577"/>
          <ac:spMkLst>
            <pc:docMk/>
            <pc:sldMk cId="1168283666" sldId="334"/>
            <ac:spMk id="2" creationId="{F7761F45-99CF-5094-8BAE-64DDA34139B5}"/>
          </ac:spMkLst>
        </pc:spChg>
      </pc:sldChg>
      <pc:sldChg chg="modSp add">
        <pc:chgData name="Suraj Chopade" userId="S::suraj.chopade@bostoninstituteofanalytics.org::dcc44ee8-6a65-4538-a5e1-c87e14ca7a61" providerId="AD" clId="Web-{5D04D4D3-BCE0-A2E9-6D78-BBA07E778222}" dt="2023-11-22T13:05:22.714" v="205" actId="20577"/>
        <pc:sldMkLst>
          <pc:docMk/>
          <pc:sldMk cId="2868779937" sldId="335"/>
        </pc:sldMkLst>
        <pc:spChg chg="mod">
          <ac:chgData name="Suraj Chopade" userId="S::suraj.chopade@bostoninstituteofanalytics.org::dcc44ee8-6a65-4538-a5e1-c87e14ca7a61" providerId="AD" clId="Web-{5D04D4D3-BCE0-A2E9-6D78-BBA07E778222}" dt="2023-11-22T13:05:22.714" v="205" actId="20577"/>
          <ac:spMkLst>
            <pc:docMk/>
            <pc:sldMk cId="2868779937" sldId="335"/>
            <ac:spMk id="4" creationId="{2F73F114-4E22-E14F-B398-9F5561E3EF5C}"/>
          </ac:spMkLst>
        </pc:spChg>
      </pc:sldChg>
      <pc:sldChg chg="modSp add replId">
        <pc:chgData name="Suraj Chopade" userId="S::suraj.chopade@bostoninstituteofanalytics.org::dcc44ee8-6a65-4538-a5e1-c87e14ca7a61" providerId="AD" clId="Web-{5D04D4D3-BCE0-A2E9-6D78-BBA07E778222}" dt="2023-11-22T13:06:06.528" v="224" actId="20577"/>
        <pc:sldMkLst>
          <pc:docMk/>
          <pc:sldMk cId="1183686923" sldId="336"/>
        </pc:sldMkLst>
        <pc:spChg chg="mod">
          <ac:chgData name="Suraj Chopade" userId="S::suraj.chopade@bostoninstituteofanalytics.org::dcc44ee8-6a65-4538-a5e1-c87e14ca7a61" providerId="AD" clId="Web-{5D04D4D3-BCE0-A2E9-6D78-BBA07E778222}" dt="2023-11-22T13:06:06.528" v="224" actId="20577"/>
          <ac:spMkLst>
            <pc:docMk/>
            <pc:sldMk cId="1183686923" sldId="336"/>
            <ac:spMk id="4" creationId="{A023B9AF-FE30-C90E-86F2-C19CFAA398E0}"/>
          </ac:spMkLst>
        </pc:spChg>
      </pc:sldChg>
      <pc:sldChg chg="modSp add ord replId">
        <pc:chgData name="Suraj Chopade" userId="S::suraj.chopade@bostoninstituteofanalytics.org::dcc44ee8-6a65-4538-a5e1-c87e14ca7a61" providerId="AD" clId="Web-{5D04D4D3-BCE0-A2E9-6D78-BBA07E778222}" dt="2023-11-22T13:10:43.538" v="258"/>
        <pc:sldMkLst>
          <pc:docMk/>
          <pc:sldMk cId="1863618226" sldId="337"/>
        </pc:sldMkLst>
        <pc:spChg chg="mod">
          <ac:chgData name="Suraj Chopade" userId="S::suraj.chopade@bostoninstituteofanalytics.org::dcc44ee8-6a65-4538-a5e1-c87e14ca7a61" providerId="AD" clId="Web-{5D04D4D3-BCE0-A2E9-6D78-BBA07E778222}" dt="2023-11-22T13:06:10.981" v="229" actId="20577"/>
          <ac:spMkLst>
            <pc:docMk/>
            <pc:sldMk cId="1863618226" sldId="337"/>
            <ac:spMk id="4" creationId="{A023B9AF-FE30-C90E-86F2-C19CFAA398E0}"/>
          </ac:spMkLst>
        </pc:spChg>
      </pc:sldChg>
      <pc:sldChg chg="modSp add replId modNotes">
        <pc:chgData name="Suraj Chopade" userId="S::suraj.chopade@bostoninstituteofanalytics.org::dcc44ee8-6a65-4538-a5e1-c87e14ca7a61" providerId="AD" clId="Web-{5D04D4D3-BCE0-A2E9-6D78-BBA07E778222}" dt="2023-11-22T13:25:10.991" v="307" actId="20577"/>
        <pc:sldMkLst>
          <pc:docMk/>
          <pc:sldMk cId="2625944353" sldId="338"/>
        </pc:sldMkLst>
        <pc:spChg chg="mod">
          <ac:chgData name="Suraj Chopade" userId="S::suraj.chopade@bostoninstituteofanalytics.org::dcc44ee8-6a65-4538-a5e1-c87e14ca7a61" providerId="AD" clId="Web-{5D04D4D3-BCE0-A2E9-6D78-BBA07E778222}" dt="2023-11-22T13:23:09.096" v="280" actId="1076"/>
          <ac:spMkLst>
            <pc:docMk/>
            <pc:sldMk cId="2625944353" sldId="338"/>
            <ac:spMk id="3" creationId="{39A0719D-FF26-C8B0-15D7-26754E0CE008}"/>
          </ac:spMkLst>
        </pc:spChg>
        <pc:spChg chg="mod">
          <ac:chgData name="Suraj Chopade" userId="S::suraj.chopade@bostoninstituteofanalytics.org::dcc44ee8-6a65-4538-a5e1-c87e14ca7a61" providerId="AD" clId="Web-{5D04D4D3-BCE0-A2E9-6D78-BBA07E778222}" dt="2023-11-22T13:25:10.991" v="307" actId="20577"/>
          <ac:spMkLst>
            <pc:docMk/>
            <pc:sldMk cId="2625944353" sldId="338"/>
            <ac:spMk id="4" creationId="{A023B9AF-FE30-C90E-86F2-C19CFAA398E0}"/>
          </ac:spMkLst>
        </pc:spChg>
      </pc:sldChg>
      <pc:sldChg chg="modSp add replId">
        <pc:chgData name="Suraj Chopade" userId="S::suraj.chopade@bostoninstituteofanalytics.org::dcc44ee8-6a65-4538-a5e1-c87e14ca7a61" providerId="AD" clId="Web-{5D04D4D3-BCE0-A2E9-6D78-BBA07E778222}" dt="2023-11-22T13:26:16.806" v="337" actId="20577"/>
        <pc:sldMkLst>
          <pc:docMk/>
          <pc:sldMk cId="2204040683" sldId="339"/>
        </pc:sldMkLst>
        <pc:spChg chg="mod">
          <ac:chgData name="Suraj Chopade" userId="S::suraj.chopade@bostoninstituteofanalytics.org::dcc44ee8-6a65-4538-a5e1-c87e14ca7a61" providerId="AD" clId="Web-{5D04D4D3-BCE0-A2E9-6D78-BBA07E778222}" dt="2023-11-22T13:25:40.258" v="314" actId="20577"/>
          <ac:spMkLst>
            <pc:docMk/>
            <pc:sldMk cId="2204040683" sldId="339"/>
            <ac:spMk id="3" creationId="{39A0719D-FF26-C8B0-15D7-26754E0CE008}"/>
          </ac:spMkLst>
        </pc:spChg>
        <pc:spChg chg="mod">
          <ac:chgData name="Suraj Chopade" userId="S::suraj.chopade@bostoninstituteofanalytics.org::dcc44ee8-6a65-4538-a5e1-c87e14ca7a61" providerId="AD" clId="Web-{5D04D4D3-BCE0-A2E9-6D78-BBA07E778222}" dt="2023-11-22T13:26:16.806" v="337" actId="20577"/>
          <ac:spMkLst>
            <pc:docMk/>
            <pc:sldMk cId="2204040683" sldId="339"/>
            <ac:spMk id="4" creationId="{A023B9AF-FE30-C90E-86F2-C19CFAA398E0}"/>
          </ac:spMkLst>
        </pc:spChg>
      </pc:sldChg>
      <pc:sldChg chg="delSp modSp add replId">
        <pc:chgData name="Suraj Chopade" userId="S::suraj.chopade@bostoninstituteofanalytics.org::dcc44ee8-6a65-4538-a5e1-c87e14ca7a61" providerId="AD" clId="Web-{5D04D4D3-BCE0-A2E9-6D78-BBA07E778222}" dt="2023-11-22T13:30:12.346" v="394" actId="20577"/>
        <pc:sldMkLst>
          <pc:docMk/>
          <pc:sldMk cId="1652531688" sldId="340"/>
        </pc:sldMkLst>
        <pc:spChg chg="del">
          <ac:chgData name="Suraj Chopade" userId="S::suraj.chopade@bostoninstituteofanalytics.org::dcc44ee8-6a65-4538-a5e1-c87e14ca7a61" providerId="AD" clId="Web-{5D04D4D3-BCE0-A2E9-6D78-BBA07E778222}" dt="2023-11-22T13:27:55.919" v="339"/>
          <ac:spMkLst>
            <pc:docMk/>
            <pc:sldMk cId="1652531688" sldId="340"/>
            <ac:spMk id="2" creationId="{359DD0F0-B4A7-9E57-4A2B-B76D9F371E2B}"/>
          </ac:spMkLst>
        </pc:spChg>
        <pc:spChg chg="mod">
          <ac:chgData name="Suraj Chopade" userId="S::suraj.chopade@bostoninstituteofanalytics.org::dcc44ee8-6a65-4538-a5e1-c87e14ca7a61" providerId="AD" clId="Web-{5D04D4D3-BCE0-A2E9-6D78-BBA07E778222}" dt="2023-11-22T13:30:12.346" v="394" actId="20577"/>
          <ac:spMkLst>
            <pc:docMk/>
            <pc:sldMk cId="1652531688" sldId="340"/>
            <ac:spMk id="4" creationId="{A023B9AF-FE30-C90E-86F2-C19CFAA398E0}"/>
          </ac:spMkLst>
        </pc:spChg>
      </pc:sldChg>
      <pc:sldChg chg="modSp add replId">
        <pc:chgData name="Suraj Chopade" userId="S::suraj.chopade@bostoninstituteofanalytics.org::dcc44ee8-6a65-4538-a5e1-c87e14ca7a61" providerId="AD" clId="Web-{5D04D4D3-BCE0-A2E9-6D78-BBA07E778222}" dt="2023-11-22T13:31:03.598" v="418" actId="20577"/>
        <pc:sldMkLst>
          <pc:docMk/>
          <pc:sldMk cId="4289873989" sldId="341"/>
        </pc:sldMkLst>
        <pc:spChg chg="mod">
          <ac:chgData name="Suraj Chopade" userId="S::suraj.chopade@bostoninstituteofanalytics.org::dcc44ee8-6a65-4538-a5e1-c87e14ca7a61" providerId="AD" clId="Web-{5D04D4D3-BCE0-A2E9-6D78-BBA07E778222}" dt="2023-11-22T13:31:03.598" v="418" actId="20577"/>
          <ac:spMkLst>
            <pc:docMk/>
            <pc:sldMk cId="4289873989" sldId="341"/>
            <ac:spMk id="4" creationId="{A023B9AF-FE30-C90E-86F2-C19CFAA398E0}"/>
          </ac:spMkLst>
        </pc:spChg>
      </pc:sldChg>
      <pc:sldChg chg="modSp add replId">
        <pc:chgData name="Suraj Chopade" userId="S::suraj.chopade@bostoninstituteofanalytics.org::dcc44ee8-6a65-4538-a5e1-c87e14ca7a61" providerId="AD" clId="Web-{5D04D4D3-BCE0-A2E9-6D78-BBA07E778222}" dt="2023-11-22T13:33:08.430" v="472" actId="20577"/>
        <pc:sldMkLst>
          <pc:docMk/>
          <pc:sldMk cId="2251310912" sldId="342"/>
        </pc:sldMkLst>
        <pc:spChg chg="mod">
          <ac:chgData name="Suraj Chopade" userId="S::suraj.chopade@bostoninstituteofanalytics.org::dcc44ee8-6a65-4538-a5e1-c87e14ca7a61" providerId="AD" clId="Web-{5D04D4D3-BCE0-A2E9-6D78-BBA07E778222}" dt="2023-11-22T13:33:08.430" v="472" actId="20577"/>
          <ac:spMkLst>
            <pc:docMk/>
            <pc:sldMk cId="2251310912" sldId="342"/>
            <ac:spMk id="4" creationId="{A023B9AF-FE30-C90E-86F2-C19CFAA398E0}"/>
          </ac:spMkLst>
        </pc:spChg>
      </pc:sldChg>
      <pc:sldChg chg="modSp add replId modNotes">
        <pc:chgData name="Suraj Chopade" userId="S::suraj.chopade@bostoninstituteofanalytics.org::dcc44ee8-6a65-4538-a5e1-c87e14ca7a61" providerId="AD" clId="Web-{5D04D4D3-BCE0-A2E9-6D78-BBA07E778222}" dt="2023-11-22T13:41:45.308" v="569" actId="20577"/>
        <pc:sldMkLst>
          <pc:docMk/>
          <pc:sldMk cId="3921227113" sldId="343"/>
        </pc:sldMkLst>
        <pc:spChg chg="mod">
          <ac:chgData name="Suraj Chopade" userId="S::suraj.chopade@bostoninstituteofanalytics.org::dcc44ee8-6a65-4538-a5e1-c87e14ca7a61" providerId="AD" clId="Web-{5D04D4D3-BCE0-A2E9-6D78-BBA07E778222}" dt="2023-11-22T13:39:01.240" v="486" actId="1076"/>
          <ac:spMkLst>
            <pc:docMk/>
            <pc:sldMk cId="3921227113" sldId="343"/>
            <ac:spMk id="3" creationId="{39A0719D-FF26-C8B0-15D7-26754E0CE008}"/>
          </ac:spMkLst>
        </pc:spChg>
        <pc:spChg chg="mod">
          <ac:chgData name="Suraj Chopade" userId="S::suraj.chopade@bostoninstituteofanalytics.org::dcc44ee8-6a65-4538-a5e1-c87e14ca7a61" providerId="AD" clId="Web-{5D04D4D3-BCE0-A2E9-6D78-BBA07E778222}" dt="2023-11-22T13:41:45.308" v="569" actId="20577"/>
          <ac:spMkLst>
            <pc:docMk/>
            <pc:sldMk cId="3921227113" sldId="343"/>
            <ac:spMk id="4" creationId="{A023B9AF-FE30-C90E-86F2-C19CFAA398E0}"/>
          </ac:spMkLst>
        </pc:spChg>
      </pc:sldChg>
      <pc:sldChg chg="modSp add replId">
        <pc:chgData name="Suraj Chopade" userId="S::suraj.chopade@bostoninstituteofanalytics.org::dcc44ee8-6a65-4538-a5e1-c87e14ca7a61" providerId="AD" clId="Web-{5D04D4D3-BCE0-A2E9-6D78-BBA07E778222}" dt="2023-11-22T13:43:48.922" v="619" actId="1076"/>
        <pc:sldMkLst>
          <pc:docMk/>
          <pc:sldMk cId="2113720258" sldId="344"/>
        </pc:sldMkLst>
        <pc:spChg chg="mod">
          <ac:chgData name="Suraj Chopade" userId="S::suraj.chopade@bostoninstituteofanalytics.org::dcc44ee8-6a65-4538-a5e1-c87e14ca7a61" providerId="AD" clId="Web-{5D04D4D3-BCE0-A2E9-6D78-BBA07E778222}" dt="2023-11-22T13:42:37.263" v="582" actId="1076"/>
          <ac:spMkLst>
            <pc:docMk/>
            <pc:sldMk cId="2113720258" sldId="344"/>
            <ac:spMk id="3" creationId="{39A0719D-FF26-C8B0-15D7-26754E0CE008}"/>
          </ac:spMkLst>
        </pc:spChg>
        <pc:spChg chg="mod">
          <ac:chgData name="Suraj Chopade" userId="S::suraj.chopade@bostoninstituteofanalytics.org::dcc44ee8-6a65-4538-a5e1-c87e14ca7a61" providerId="AD" clId="Web-{5D04D4D3-BCE0-A2E9-6D78-BBA07E778222}" dt="2023-11-22T13:43:48.922" v="619" actId="1076"/>
          <ac:spMkLst>
            <pc:docMk/>
            <pc:sldMk cId="2113720258" sldId="344"/>
            <ac:spMk id="4" creationId="{A023B9AF-FE30-C90E-86F2-C19CFAA398E0}"/>
          </ac:spMkLst>
        </pc:spChg>
      </pc:sldChg>
      <pc:sldChg chg="modSp add replId">
        <pc:chgData name="Suraj Chopade" userId="S::suraj.chopade@bostoninstituteofanalytics.org::dcc44ee8-6a65-4538-a5e1-c87e14ca7a61" providerId="AD" clId="Web-{5D04D4D3-BCE0-A2E9-6D78-BBA07E778222}" dt="2023-11-22T13:44:40.518" v="647" actId="20577"/>
        <pc:sldMkLst>
          <pc:docMk/>
          <pc:sldMk cId="4010167136" sldId="345"/>
        </pc:sldMkLst>
        <pc:spChg chg="mod">
          <ac:chgData name="Suraj Chopade" userId="S::suraj.chopade@bostoninstituteofanalytics.org::dcc44ee8-6a65-4538-a5e1-c87e14ca7a61" providerId="AD" clId="Web-{5D04D4D3-BCE0-A2E9-6D78-BBA07E778222}" dt="2023-11-22T13:44:40.518" v="647" actId="20577"/>
          <ac:spMkLst>
            <pc:docMk/>
            <pc:sldMk cId="4010167136" sldId="345"/>
            <ac:spMk id="4" creationId="{A023B9AF-FE30-C90E-86F2-C19CFAA398E0}"/>
          </ac:spMkLst>
        </pc:spChg>
      </pc:sldChg>
      <pc:sldChg chg="modSp add replId">
        <pc:chgData name="Suraj Chopade" userId="S::suraj.chopade@bostoninstituteofanalytics.org::dcc44ee8-6a65-4538-a5e1-c87e14ca7a61" providerId="AD" clId="Web-{5D04D4D3-BCE0-A2E9-6D78-BBA07E778222}" dt="2023-11-22T13:46:08.115" v="682" actId="1076"/>
        <pc:sldMkLst>
          <pc:docMk/>
          <pc:sldMk cId="2798449457" sldId="346"/>
        </pc:sldMkLst>
        <pc:spChg chg="mod">
          <ac:chgData name="Suraj Chopade" userId="S::suraj.chopade@bostoninstituteofanalytics.org::dcc44ee8-6a65-4538-a5e1-c87e14ca7a61" providerId="AD" clId="Web-{5D04D4D3-BCE0-A2E9-6D78-BBA07E778222}" dt="2023-11-22T13:45:59.771" v="678" actId="1076"/>
          <ac:spMkLst>
            <pc:docMk/>
            <pc:sldMk cId="2798449457" sldId="346"/>
            <ac:spMk id="3" creationId="{39A0719D-FF26-C8B0-15D7-26754E0CE008}"/>
          </ac:spMkLst>
        </pc:spChg>
        <pc:spChg chg="mod">
          <ac:chgData name="Suraj Chopade" userId="S::suraj.chopade@bostoninstituteofanalytics.org::dcc44ee8-6a65-4538-a5e1-c87e14ca7a61" providerId="AD" clId="Web-{5D04D4D3-BCE0-A2E9-6D78-BBA07E778222}" dt="2023-11-22T13:46:08.115" v="682" actId="1076"/>
          <ac:spMkLst>
            <pc:docMk/>
            <pc:sldMk cId="2798449457" sldId="346"/>
            <ac:spMk id="4" creationId="{A023B9AF-FE30-C90E-86F2-C19CFAA398E0}"/>
          </ac:spMkLst>
        </pc:spChg>
      </pc:sldChg>
    </pc:docChg>
  </pc:docChgLst>
  <pc:docChgLst>
    <pc:chgData name="Suraj Chopade" userId="S::suraj.chopade@bostoninstituteofanalytics.org::dcc44ee8-6a65-4538-a5e1-c87e14ca7a61" providerId="AD" clId="Web-{41891DFB-174B-EF16-F156-673255CE1AC5}"/>
    <pc:docChg chg="addSld delSld modSld">
      <pc:chgData name="Suraj Chopade" userId="S::suraj.chopade@bostoninstituteofanalytics.org::dcc44ee8-6a65-4538-a5e1-c87e14ca7a61" providerId="AD" clId="Web-{41891DFB-174B-EF16-F156-673255CE1AC5}" dt="2023-11-23T12:14:20.214" v="1542"/>
      <pc:docMkLst>
        <pc:docMk/>
      </pc:docMkLst>
      <pc:sldChg chg="modSp">
        <pc:chgData name="Suraj Chopade" userId="S::suraj.chopade@bostoninstituteofanalytics.org::dcc44ee8-6a65-4538-a5e1-c87e14ca7a61" providerId="AD" clId="Web-{41891DFB-174B-EF16-F156-673255CE1AC5}" dt="2023-11-23T10:12:29.848" v="228" actId="1076"/>
        <pc:sldMkLst>
          <pc:docMk/>
          <pc:sldMk cId="3873514696" sldId="353"/>
        </pc:sldMkLst>
        <pc:spChg chg="mod">
          <ac:chgData name="Suraj Chopade" userId="S::suraj.chopade@bostoninstituteofanalytics.org::dcc44ee8-6a65-4538-a5e1-c87e14ca7a61" providerId="AD" clId="Web-{41891DFB-174B-EF16-F156-673255CE1AC5}" dt="2023-11-23T10:12:29.848" v="228" actId="1076"/>
          <ac:spMkLst>
            <pc:docMk/>
            <pc:sldMk cId="3873514696" sldId="353"/>
            <ac:spMk id="4" creationId="{A023B9AF-FE30-C90E-86F2-C19CFAA398E0}"/>
          </ac:spMkLst>
        </pc:spChg>
      </pc:sldChg>
      <pc:sldChg chg="modSp">
        <pc:chgData name="Suraj Chopade" userId="S::suraj.chopade@bostoninstituteofanalytics.org::dcc44ee8-6a65-4538-a5e1-c87e14ca7a61" providerId="AD" clId="Web-{41891DFB-174B-EF16-F156-673255CE1AC5}" dt="2023-11-23T10:03:53.888" v="53" actId="20577"/>
        <pc:sldMkLst>
          <pc:docMk/>
          <pc:sldMk cId="3439816405" sldId="355"/>
        </pc:sldMkLst>
        <pc:spChg chg="mod">
          <ac:chgData name="Suraj Chopade" userId="S::suraj.chopade@bostoninstituteofanalytics.org::dcc44ee8-6a65-4538-a5e1-c87e14ca7a61" providerId="AD" clId="Web-{41891DFB-174B-EF16-F156-673255CE1AC5}" dt="2023-11-23T10:03:53.888" v="53" actId="20577"/>
          <ac:spMkLst>
            <pc:docMk/>
            <pc:sldMk cId="3439816405" sldId="355"/>
            <ac:spMk id="4" creationId="{A023B9AF-FE30-C90E-86F2-C19CFAA398E0}"/>
          </ac:spMkLst>
        </pc:spChg>
      </pc:sldChg>
      <pc:sldChg chg="modSp add replId">
        <pc:chgData name="Suraj Chopade" userId="S::suraj.chopade@bostoninstituteofanalytics.org::dcc44ee8-6a65-4538-a5e1-c87e14ca7a61" providerId="AD" clId="Web-{41891DFB-174B-EF16-F156-673255CE1AC5}" dt="2023-11-23T10:07:50.867" v="119" actId="20577"/>
        <pc:sldMkLst>
          <pc:docMk/>
          <pc:sldMk cId="2259450192" sldId="356"/>
        </pc:sldMkLst>
        <pc:spChg chg="mod">
          <ac:chgData name="Suraj Chopade" userId="S::suraj.chopade@bostoninstituteofanalytics.org::dcc44ee8-6a65-4538-a5e1-c87e14ca7a61" providerId="AD" clId="Web-{41891DFB-174B-EF16-F156-673255CE1AC5}" dt="2023-11-23T10:05:39.830" v="59" actId="1076"/>
          <ac:spMkLst>
            <pc:docMk/>
            <pc:sldMk cId="2259450192" sldId="356"/>
            <ac:spMk id="3" creationId="{39A0719D-FF26-C8B0-15D7-26754E0CE008}"/>
          </ac:spMkLst>
        </pc:spChg>
        <pc:spChg chg="mod">
          <ac:chgData name="Suraj Chopade" userId="S::suraj.chopade@bostoninstituteofanalytics.org::dcc44ee8-6a65-4538-a5e1-c87e14ca7a61" providerId="AD" clId="Web-{41891DFB-174B-EF16-F156-673255CE1AC5}" dt="2023-11-23T10:07:50.867" v="119" actId="20577"/>
          <ac:spMkLst>
            <pc:docMk/>
            <pc:sldMk cId="2259450192" sldId="356"/>
            <ac:spMk id="4" creationId="{A023B9AF-FE30-C90E-86F2-C19CFAA398E0}"/>
          </ac:spMkLst>
        </pc:spChg>
      </pc:sldChg>
      <pc:sldChg chg="modSp add replId">
        <pc:chgData name="Suraj Chopade" userId="S::suraj.chopade@bostoninstituteofanalytics.org::dcc44ee8-6a65-4538-a5e1-c87e14ca7a61" providerId="AD" clId="Web-{41891DFB-174B-EF16-F156-673255CE1AC5}" dt="2023-11-23T10:11:41.846" v="227" actId="20577"/>
        <pc:sldMkLst>
          <pc:docMk/>
          <pc:sldMk cId="1622185889" sldId="357"/>
        </pc:sldMkLst>
        <pc:spChg chg="mod">
          <ac:chgData name="Suraj Chopade" userId="S::suraj.chopade@bostoninstituteofanalytics.org::dcc44ee8-6a65-4538-a5e1-c87e14ca7a61" providerId="AD" clId="Web-{41891DFB-174B-EF16-F156-673255CE1AC5}" dt="2023-11-23T10:11:41.846" v="227" actId="20577"/>
          <ac:spMkLst>
            <pc:docMk/>
            <pc:sldMk cId="1622185889" sldId="357"/>
            <ac:spMk id="4" creationId="{A023B9AF-FE30-C90E-86F2-C19CFAA398E0}"/>
          </ac:spMkLst>
        </pc:spChg>
      </pc:sldChg>
      <pc:sldChg chg="modSp add replId">
        <pc:chgData name="Suraj Chopade" userId="S::suraj.chopade@bostoninstituteofanalytics.org::dcc44ee8-6a65-4538-a5e1-c87e14ca7a61" providerId="AD" clId="Web-{41891DFB-174B-EF16-F156-673255CE1AC5}" dt="2023-11-23T10:11:24.126" v="213" actId="20577"/>
        <pc:sldMkLst>
          <pc:docMk/>
          <pc:sldMk cId="1227245199" sldId="358"/>
        </pc:sldMkLst>
        <pc:spChg chg="mod">
          <ac:chgData name="Suraj Chopade" userId="S::suraj.chopade@bostoninstituteofanalytics.org::dcc44ee8-6a65-4538-a5e1-c87e14ca7a61" providerId="AD" clId="Web-{41891DFB-174B-EF16-F156-673255CE1AC5}" dt="2023-11-23T10:11:24.126" v="213" actId="20577"/>
          <ac:spMkLst>
            <pc:docMk/>
            <pc:sldMk cId="1227245199" sldId="358"/>
            <ac:spMk id="4" creationId="{A023B9AF-FE30-C90E-86F2-C19CFAA398E0}"/>
          </ac:spMkLst>
        </pc:spChg>
      </pc:sldChg>
      <pc:sldChg chg="addSp modSp add replId">
        <pc:chgData name="Suraj Chopade" userId="S::suraj.chopade@bostoninstituteofanalytics.org::dcc44ee8-6a65-4538-a5e1-c87e14ca7a61" providerId="AD" clId="Web-{41891DFB-174B-EF16-F156-673255CE1AC5}" dt="2023-11-23T10:31:43.258" v="310"/>
        <pc:sldMkLst>
          <pc:docMk/>
          <pc:sldMk cId="2046621514" sldId="359"/>
        </pc:sldMkLst>
        <pc:spChg chg="add mod">
          <ac:chgData name="Suraj Chopade" userId="S::suraj.chopade@bostoninstituteofanalytics.org::dcc44ee8-6a65-4538-a5e1-c87e14ca7a61" providerId="AD" clId="Web-{41891DFB-174B-EF16-F156-673255CE1AC5}" dt="2023-11-23T10:22:05.482" v="274" actId="1076"/>
          <ac:spMkLst>
            <pc:docMk/>
            <pc:sldMk cId="2046621514" sldId="359"/>
            <ac:spMk id="2" creationId="{6190C6B4-2FCF-528D-FA66-C63896AA6AA9}"/>
          </ac:spMkLst>
        </pc:spChg>
        <pc:spChg chg="mod">
          <ac:chgData name="Suraj Chopade" userId="S::suraj.chopade@bostoninstituteofanalytics.org::dcc44ee8-6a65-4538-a5e1-c87e14ca7a61" providerId="AD" clId="Web-{41891DFB-174B-EF16-F156-673255CE1AC5}" dt="2023-11-23T10:18:36.208" v="231" actId="20577"/>
          <ac:spMkLst>
            <pc:docMk/>
            <pc:sldMk cId="2046621514" sldId="359"/>
            <ac:spMk id="3" creationId="{39A0719D-FF26-C8B0-15D7-26754E0CE008}"/>
          </ac:spMkLst>
        </pc:spChg>
        <pc:spChg chg="mod">
          <ac:chgData name="Suraj Chopade" userId="S::suraj.chopade@bostoninstituteofanalytics.org::dcc44ee8-6a65-4538-a5e1-c87e14ca7a61" providerId="AD" clId="Web-{41891DFB-174B-EF16-F156-673255CE1AC5}" dt="2023-11-23T10:21:12.621" v="272" actId="1076"/>
          <ac:spMkLst>
            <pc:docMk/>
            <pc:sldMk cId="2046621514" sldId="359"/>
            <ac:spMk id="4" creationId="{A023B9AF-FE30-C90E-86F2-C19CFAA398E0}"/>
          </ac:spMkLst>
        </pc:spChg>
        <pc:spChg chg="add mod">
          <ac:chgData name="Suraj Chopade" userId="S::suraj.chopade@bostoninstituteofanalytics.org::dcc44ee8-6a65-4538-a5e1-c87e14ca7a61" providerId="AD" clId="Web-{41891DFB-174B-EF16-F156-673255CE1AC5}" dt="2023-11-23T10:22:05.514" v="275" actId="1076"/>
          <ac:spMkLst>
            <pc:docMk/>
            <pc:sldMk cId="2046621514" sldId="359"/>
            <ac:spMk id="5" creationId="{A4379660-53BD-B738-2FCB-DE7D1401C425}"/>
          </ac:spMkLst>
        </pc:spChg>
        <pc:graphicFrameChg chg="add mod modGraphic">
          <ac:chgData name="Suraj Chopade" userId="S::suraj.chopade@bostoninstituteofanalytics.org::dcc44ee8-6a65-4538-a5e1-c87e14ca7a61" providerId="AD" clId="Web-{41891DFB-174B-EF16-F156-673255CE1AC5}" dt="2023-11-23T10:31:43.258" v="310"/>
          <ac:graphicFrameMkLst>
            <pc:docMk/>
            <pc:sldMk cId="2046621514" sldId="359"/>
            <ac:graphicFrameMk id="10" creationId="{2E2EF251-0B5E-9E4A-817F-7BF865DA553D}"/>
          </ac:graphicFrameMkLst>
        </pc:graphicFrameChg>
        <pc:cxnChg chg="add mod">
          <ac:chgData name="Suraj Chopade" userId="S::suraj.chopade@bostoninstituteofanalytics.org::dcc44ee8-6a65-4538-a5e1-c87e14ca7a61" providerId="AD" clId="Web-{41891DFB-174B-EF16-F156-673255CE1AC5}" dt="2023-11-23T10:22:05.545" v="276" actId="1076"/>
          <ac:cxnSpMkLst>
            <pc:docMk/>
            <pc:sldMk cId="2046621514" sldId="359"/>
            <ac:cxnSpMk id="6" creationId="{A0BB09FC-C4C3-F97D-5322-69CCC749DAF3}"/>
          </ac:cxnSpMkLst>
        </pc:cxnChg>
        <pc:cxnChg chg="add mod">
          <ac:chgData name="Suraj Chopade" userId="S::suraj.chopade@bostoninstituteofanalytics.org::dcc44ee8-6a65-4538-a5e1-c87e14ca7a61" providerId="AD" clId="Web-{41891DFB-174B-EF16-F156-673255CE1AC5}" dt="2023-11-23T10:22:05.560" v="277" actId="1076"/>
          <ac:cxnSpMkLst>
            <pc:docMk/>
            <pc:sldMk cId="2046621514" sldId="359"/>
            <ac:cxnSpMk id="7" creationId="{2083F9E2-CD09-9443-5590-BEB7B21B6677}"/>
          </ac:cxnSpMkLst>
        </pc:cxnChg>
      </pc:sldChg>
      <pc:sldChg chg="delSp modSp add replId">
        <pc:chgData name="Suraj Chopade" userId="S::suraj.chopade@bostoninstituteofanalytics.org::dcc44ee8-6a65-4538-a5e1-c87e14ca7a61" providerId="AD" clId="Web-{41891DFB-174B-EF16-F156-673255CE1AC5}" dt="2023-11-23T10:48:37.693" v="564"/>
        <pc:sldMkLst>
          <pc:docMk/>
          <pc:sldMk cId="526393152" sldId="360"/>
        </pc:sldMkLst>
        <pc:spChg chg="del">
          <ac:chgData name="Suraj Chopade" userId="S::suraj.chopade@bostoninstituteofanalytics.org::dcc44ee8-6a65-4538-a5e1-c87e14ca7a61" providerId="AD" clId="Web-{41891DFB-174B-EF16-F156-673255CE1AC5}" dt="2023-11-23T10:32:39.666" v="315"/>
          <ac:spMkLst>
            <pc:docMk/>
            <pc:sldMk cId="526393152" sldId="360"/>
            <ac:spMk id="2" creationId="{6190C6B4-2FCF-528D-FA66-C63896AA6AA9}"/>
          </ac:spMkLst>
        </pc:spChg>
        <pc:spChg chg="mod">
          <ac:chgData name="Suraj Chopade" userId="S::suraj.chopade@bostoninstituteofanalytics.org::dcc44ee8-6a65-4538-a5e1-c87e14ca7a61" providerId="AD" clId="Web-{41891DFB-174B-EF16-F156-673255CE1AC5}" dt="2023-11-23T10:48:37.693" v="564"/>
          <ac:spMkLst>
            <pc:docMk/>
            <pc:sldMk cId="526393152" sldId="360"/>
            <ac:spMk id="4" creationId="{A023B9AF-FE30-C90E-86F2-C19CFAA398E0}"/>
          </ac:spMkLst>
        </pc:spChg>
        <pc:spChg chg="del">
          <ac:chgData name="Suraj Chopade" userId="S::suraj.chopade@bostoninstituteofanalytics.org::dcc44ee8-6a65-4538-a5e1-c87e14ca7a61" providerId="AD" clId="Web-{41891DFB-174B-EF16-F156-673255CE1AC5}" dt="2023-11-23T10:32:39.666" v="314"/>
          <ac:spMkLst>
            <pc:docMk/>
            <pc:sldMk cId="526393152" sldId="360"/>
            <ac:spMk id="5" creationId="{A4379660-53BD-B738-2FCB-DE7D1401C425}"/>
          </ac:spMkLst>
        </pc:spChg>
        <pc:graphicFrameChg chg="del">
          <ac:chgData name="Suraj Chopade" userId="S::suraj.chopade@bostoninstituteofanalytics.org::dcc44ee8-6a65-4538-a5e1-c87e14ca7a61" providerId="AD" clId="Web-{41891DFB-174B-EF16-F156-673255CE1AC5}" dt="2023-11-23T10:32:47.339" v="316"/>
          <ac:graphicFrameMkLst>
            <pc:docMk/>
            <pc:sldMk cId="526393152" sldId="360"/>
            <ac:graphicFrameMk id="10" creationId="{2E2EF251-0B5E-9E4A-817F-7BF865DA553D}"/>
          </ac:graphicFrameMkLst>
        </pc:graphicFrameChg>
        <pc:cxnChg chg="del">
          <ac:chgData name="Suraj Chopade" userId="S::suraj.chopade@bostoninstituteofanalytics.org::dcc44ee8-6a65-4538-a5e1-c87e14ca7a61" providerId="AD" clId="Web-{41891DFB-174B-EF16-F156-673255CE1AC5}" dt="2023-11-23T10:32:39.666" v="313"/>
          <ac:cxnSpMkLst>
            <pc:docMk/>
            <pc:sldMk cId="526393152" sldId="360"/>
            <ac:cxnSpMk id="6" creationId="{A0BB09FC-C4C3-F97D-5322-69CCC749DAF3}"/>
          </ac:cxnSpMkLst>
        </pc:cxnChg>
        <pc:cxnChg chg="del mod">
          <ac:chgData name="Suraj Chopade" userId="S::suraj.chopade@bostoninstituteofanalytics.org::dcc44ee8-6a65-4538-a5e1-c87e14ca7a61" providerId="AD" clId="Web-{41891DFB-174B-EF16-F156-673255CE1AC5}" dt="2023-11-23T10:32:39.666" v="312"/>
          <ac:cxnSpMkLst>
            <pc:docMk/>
            <pc:sldMk cId="526393152" sldId="360"/>
            <ac:cxnSpMk id="7" creationId="{2083F9E2-CD09-9443-5590-BEB7B21B6677}"/>
          </ac:cxnSpMkLst>
        </pc:cxnChg>
      </pc:sldChg>
      <pc:sldChg chg="modSp add replId">
        <pc:chgData name="Suraj Chopade" userId="S::suraj.chopade@bostoninstituteofanalytics.org::dcc44ee8-6a65-4538-a5e1-c87e14ca7a61" providerId="AD" clId="Web-{41891DFB-174B-EF16-F156-673255CE1AC5}" dt="2023-11-23T10:37:24.851" v="415" actId="20577"/>
        <pc:sldMkLst>
          <pc:docMk/>
          <pc:sldMk cId="17726016" sldId="361"/>
        </pc:sldMkLst>
        <pc:spChg chg="mod">
          <ac:chgData name="Suraj Chopade" userId="S::suraj.chopade@bostoninstituteofanalytics.org::dcc44ee8-6a65-4538-a5e1-c87e14ca7a61" providerId="AD" clId="Web-{41891DFB-174B-EF16-F156-673255CE1AC5}" dt="2023-11-23T10:37:24.851" v="415" actId="20577"/>
          <ac:spMkLst>
            <pc:docMk/>
            <pc:sldMk cId="17726016" sldId="361"/>
            <ac:spMk id="4" creationId="{A023B9AF-FE30-C90E-86F2-C19CFAA398E0}"/>
          </ac:spMkLst>
        </pc:spChg>
      </pc:sldChg>
      <pc:sldChg chg="modSp add replId">
        <pc:chgData name="Suraj Chopade" userId="S::suraj.chopade@bostoninstituteofanalytics.org::dcc44ee8-6a65-4538-a5e1-c87e14ca7a61" providerId="AD" clId="Web-{41891DFB-174B-EF16-F156-673255CE1AC5}" dt="2023-11-23T10:40:28.593" v="502" actId="20577"/>
        <pc:sldMkLst>
          <pc:docMk/>
          <pc:sldMk cId="967627009" sldId="362"/>
        </pc:sldMkLst>
        <pc:spChg chg="mod">
          <ac:chgData name="Suraj Chopade" userId="S::suraj.chopade@bostoninstituteofanalytics.org::dcc44ee8-6a65-4538-a5e1-c87e14ca7a61" providerId="AD" clId="Web-{41891DFB-174B-EF16-F156-673255CE1AC5}" dt="2023-11-23T10:40:28.593" v="502" actId="20577"/>
          <ac:spMkLst>
            <pc:docMk/>
            <pc:sldMk cId="967627009" sldId="362"/>
            <ac:spMk id="4" creationId="{A023B9AF-FE30-C90E-86F2-C19CFAA398E0}"/>
          </ac:spMkLst>
        </pc:spChg>
      </pc:sldChg>
      <pc:sldChg chg="modSp add replId">
        <pc:chgData name="Suraj Chopade" userId="S::suraj.chopade@bostoninstituteofanalytics.org::dcc44ee8-6a65-4538-a5e1-c87e14ca7a61" providerId="AD" clId="Web-{41891DFB-174B-EF16-F156-673255CE1AC5}" dt="2023-11-23T10:43:12.741" v="556" actId="20577"/>
        <pc:sldMkLst>
          <pc:docMk/>
          <pc:sldMk cId="2230852279" sldId="363"/>
        </pc:sldMkLst>
        <pc:spChg chg="mod">
          <ac:chgData name="Suraj Chopade" userId="S::suraj.chopade@bostoninstituteofanalytics.org::dcc44ee8-6a65-4538-a5e1-c87e14ca7a61" providerId="AD" clId="Web-{41891DFB-174B-EF16-F156-673255CE1AC5}" dt="2023-11-23T10:43:12.741" v="556" actId="20577"/>
          <ac:spMkLst>
            <pc:docMk/>
            <pc:sldMk cId="2230852279" sldId="363"/>
            <ac:spMk id="4" creationId="{A023B9AF-FE30-C90E-86F2-C19CFAA398E0}"/>
          </ac:spMkLst>
        </pc:spChg>
      </pc:sldChg>
      <pc:sldChg chg="modSp add">
        <pc:chgData name="Suraj Chopade" userId="S::suraj.chopade@bostoninstituteofanalytics.org::dcc44ee8-6a65-4538-a5e1-c87e14ca7a61" providerId="AD" clId="Web-{41891DFB-174B-EF16-F156-673255CE1AC5}" dt="2023-11-23T10:53:16.595" v="605" actId="1076"/>
        <pc:sldMkLst>
          <pc:docMk/>
          <pc:sldMk cId="691984364" sldId="364"/>
        </pc:sldMkLst>
        <pc:spChg chg="mod">
          <ac:chgData name="Suraj Chopade" userId="S::suraj.chopade@bostoninstituteofanalytics.org::dcc44ee8-6a65-4538-a5e1-c87e14ca7a61" providerId="AD" clId="Web-{41891DFB-174B-EF16-F156-673255CE1AC5}" dt="2023-11-23T10:51:13.215" v="567" actId="20577"/>
          <ac:spMkLst>
            <pc:docMk/>
            <pc:sldMk cId="691984364" sldId="364"/>
            <ac:spMk id="3" creationId="{39A0719D-FF26-C8B0-15D7-26754E0CE008}"/>
          </ac:spMkLst>
        </pc:spChg>
        <pc:spChg chg="mod">
          <ac:chgData name="Suraj Chopade" userId="S::suraj.chopade@bostoninstituteofanalytics.org::dcc44ee8-6a65-4538-a5e1-c87e14ca7a61" providerId="AD" clId="Web-{41891DFB-174B-EF16-F156-673255CE1AC5}" dt="2023-11-23T10:53:16.595" v="605" actId="1076"/>
          <ac:spMkLst>
            <pc:docMk/>
            <pc:sldMk cId="691984364" sldId="364"/>
            <ac:spMk id="4" creationId="{A023B9AF-FE30-C90E-86F2-C19CFAA398E0}"/>
          </ac:spMkLst>
        </pc:spChg>
      </pc:sldChg>
      <pc:sldChg chg="add del replId">
        <pc:chgData name="Suraj Chopade" userId="S::suraj.chopade@bostoninstituteofanalytics.org::dcc44ee8-6a65-4538-a5e1-c87e14ca7a61" providerId="AD" clId="Web-{41891DFB-174B-EF16-F156-673255CE1AC5}" dt="2023-11-23T10:41:15.892" v="507"/>
        <pc:sldMkLst>
          <pc:docMk/>
          <pc:sldMk cId="2175880108" sldId="364"/>
        </pc:sldMkLst>
      </pc:sldChg>
      <pc:sldChg chg="modSp add replId">
        <pc:chgData name="Suraj Chopade" userId="S::suraj.chopade@bostoninstituteofanalytics.org::dcc44ee8-6a65-4538-a5e1-c87e14ca7a61" providerId="AD" clId="Web-{41891DFB-174B-EF16-F156-673255CE1AC5}" dt="2023-11-23T11:01:20.554" v="647" actId="20577"/>
        <pc:sldMkLst>
          <pc:docMk/>
          <pc:sldMk cId="2497466192" sldId="365"/>
        </pc:sldMkLst>
        <pc:spChg chg="mod">
          <ac:chgData name="Suraj Chopade" userId="S::suraj.chopade@bostoninstituteofanalytics.org::dcc44ee8-6a65-4538-a5e1-c87e14ca7a61" providerId="AD" clId="Web-{41891DFB-174B-EF16-F156-673255CE1AC5}" dt="2023-11-23T11:01:20.554" v="647" actId="20577"/>
          <ac:spMkLst>
            <pc:docMk/>
            <pc:sldMk cId="2497466192" sldId="365"/>
            <ac:spMk id="4" creationId="{A023B9AF-FE30-C90E-86F2-C19CFAA398E0}"/>
          </ac:spMkLst>
        </pc:spChg>
      </pc:sldChg>
      <pc:sldChg chg="modSp add replId">
        <pc:chgData name="Suraj Chopade" userId="S::suraj.chopade@bostoninstituteofanalytics.org::dcc44ee8-6a65-4538-a5e1-c87e14ca7a61" providerId="AD" clId="Web-{41891DFB-174B-EF16-F156-673255CE1AC5}" dt="2023-11-23T11:03:34.404" v="690" actId="20577"/>
        <pc:sldMkLst>
          <pc:docMk/>
          <pc:sldMk cId="3518872645" sldId="366"/>
        </pc:sldMkLst>
        <pc:spChg chg="mod">
          <ac:chgData name="Suraj Chopade" userId="S::suraj.chopade@bostoninstituteofanalytics.org::dcc44ee8-6a65-4538-a5e1-c87e14ca7a61" providerId="AD" clId="Web-{41891DFB-174B-EF16-F156-673255CE1AC5}" dt="2023-11-23T11:03:34.404" v="690" actId="20577"/>
          <ac:spMkLst>
            <pc:docMk/>
            <pc:sldMk cId="3518872645" sldId="366"/>
            <ac:spMk id="4" creationId="{A023B9AF-FE30-C90E-86F2-C19CFAA398E0}"/>
          </ac:spMkLst>
        </pc:spChg>
      </pc:sldChg>
      <pc:sldChg chg="modSp add replId">
        <pc:chgData name="Suraj Chopade" userId="S::suraj.chopade@bostoninstituteofanalytics.org::dcc44ee8-6a65-4538-a5e1-c87e14ca7a61" providerId="AD" clId="Web-{41891DFB-174B-EF16-F156-673255CE1AC5}" dt="2023-11-23T11:15:06.356" v="786" actId="20577"/>
        <pc:sldMkLst>
          <pc:docMk/>
          <pc:sldMk cId="3101815274" sldId="367"/>
        </pc:sldMkLst>
        <pc:spChg chg="mod">
          <ac:chgData name="Suraj Chopade" userId="S::suraj.chopade@bostoninstituteofanalytics.org::dcc44ee8-6a65-4538-a5e1-c87e14ca7a61" providerId="AD" clId="Web-{41891DFB-174B-EF16-F156-673255CE1AC5}" dt="2023-11-23T11:15:06.356" v="786" actId="20577"/>
          <ac:spMkLst>
            <pc:docMk/>
            <pc:sldMk cId="3101815274" sldId="367"/>
            <ac:spMk id="4" creationId="{A023B9AF-FE30-C90E-86F2-C19CFAA398E0}"/>
          </ac:spMkLst>
        </pc:spChg>
      </pc:sldChg>
      <pc:sldChg chg="modSp add replId">
        <pc:chgData name="Suraj Chopade" userId="S::suraj.chopade@bostoninstituteofanalytics.org::dcc44ee8-6a65-4538-a5e1-c87e14ca7a61" providerId="AD" clId="Web-{41891DFB-174B-EF16-F156-673255CE1AC5}" dt="2023-11-23T11:19:37.664" v="873" actId="20577"/>
        <pc:sldMkLst>
          <pc:docMk/>
          <pc:sldMk cId="732770231" sldId="368"/>
        </pc:sldMkLst>
        <pc:spChg chg="mod">
          <ac:chgData name="Suraj Chopade" userId="S::suraj.chopade@bostoninstituteofanalytics.org::dcc44ee8-6a65-4538-a5e1-c87e14ca7a61" providerId="AD" clId="Web-{41891DFB-174B-EF16-F156-673255CE1AC5}" dt="2023-11-23T11:16:48.860" v="788" actId="20577"/>
          <ac:spMkLst>
            <pc:docMk/>
            <pc:sldMk cId="732770231" sldId="368"/>
            <ac:spMk id="3" creationId="{39A0719D-FF26-C8B0-15D7-26754E0CE008}"/>
          </ac:spMkLst>
        </pc:spChg>
        <pc:spChg chg="mod">
          <ac:chgData name="Suraj Chopade" userId="S::suraj.chopade@bostoninstituteofanalytics.org::dcc44ee8-6a65-4538-a5e1-c87e14ca7a61" providerId="AD" clId="Web-{41891DFB-174B-EF16-F156-673255CE1AC5}" dt="2023-11-23T11:19:37.664" v="873" actId="20577"/>
          <ac:spMkLst>
            <pc:docMk/>
            <pc:sldMk cId="732770231" sldId="368"/>
            <ac:spMk id="4" creationId="{A023B9AF-FE30-C90E-86F2-C19CFAA398E0}"/>
          </ac:spMkLst>
        </pc:spChg>
      </pc:sldChg>
      <pc:sldChg chg="modSp add replId">
        <pc:chgData name="Suraj Chopade" userId="S::suraj.chopade@bostoninstituteofanalytics.org::dcc44ee8-6a65-4538-a5e1-c87e14ca7a61" providerId="AD" clId="Web-{41891DFB-174B-EF16-F156-673255CE1AC5}" dt="2023-11-23T11:21:38.076" v="948" actId="20577"/>
        <pc:sldMkLst>
          <pc:docMk/>
          <pc:sldMk cId="1559191937" sldId="369"/>
        </pc:sldMkLst>
        <pc:spChg chg="mod">
          <ac:chgData name="Suraj Chopade" userId="S::suraj.chopade@bostoninstituteofanalytics.org::dcc44ee8-6a65-4538-a5e1-c87e14ca7a61" providerId="AD" clId="Web-{41891DFB-174B-EF16-F156-673255CE1AC5}" dt="2023-11-23T11:21:38.076" v="948" actId="20577"/>
          <ac:spMkLst>
            <pc:docMk/>
            <pc:sldMk cId="1559191937" sldId="369"/>
            <ac:spMk id="4" creationId="{A023B9AF-FE30-C90E-86F2-C19CFAA398E0}"/>
          </ac:spMkLst>
        </pc:spChg>
      </pc:sldChg>
      <pc:sldChg chg="modSp add replId">
        <pc:chgData name="Suraj Chopade" userId="S::suraj.chopade@bostoninstituteofanalytics.org::dcc44ee8-6a65-4538-a5e1-c87e14ca7a61" providerId="AD" clId="Web-{41891DFB-174B-EF16-F156-673255CE1AC5}" dt="2023-11-23T11:23:01.642" v="968" actId="20577"/>
        <pc:sldMkLst>
          <pc:docMk/>
          <pc:sldMk cId="1612058363" sldId="370"/>
        </pc:sldMkLst>
        <pc:spChg chg="mod">
          <ac:chgData name="Suraj Chopade" userId="S::suraj.chopade@bostoninstituteofanalytics.org::dcc44ee8-6a65-4538-a5e1-c87e14ca7a61" providerId="AD" clId="Web-{41891DFB-174B-EF16-F156-673255CE1AC5}" dt="2023-11-23T11:22:33.907" v="951" actId="20577"/>
          <ac:spMkLst>
            <pc:docMk/>
            <pc:sldMk cId="1612058363" sldId="370"/>
            <ac:spMk id="3" creationId="{39A0719D-FF26-C8B0-15D7-26754E0CE008}"/>
          </ac:spMkLst>
        </pc:spChg>
        <pc:spChg chg="mod">
          <ac:chgData name="Suraj Chopade" userId="S::suraj.chopade@bostoninstituteofanalytics.org::dcc44ee8-6a65-4538-a5e1-c87e14ca7a61" providerId="AD" clId="Web-{41891DFB-174B-EF16-F156-673255CE1AC5}" dt="2023-11-23T11:23:01.642" v="968" actId="20577"/>
          <ac:spMkLst>
            <pc:docMk/>
            <pc:sldMk cId="1612058363" sldId="370"/>
            <ac:spMk id="4" creationId="{A023B9AF-FE30-C90E-86F2-C19CFAA398E0}"/>
          </ac:spMkLst>
        </pc:spChg>
      </pc:sldChg>
      <pc:sldChg chg="modSp add replId">
        <pc:chgData name="Suraj Chopade" userId="S::suraj.chopade@bostoninstituteofanalytics.org::dcc44ee8-6a65-4538-a5e1-c87e14ca7a61" providerId="AD" clId="Web-{41891DFB-174B-EF16-F156-673255CE1AC5}" dt="2023-11-23T11:39:02.137" v="1291" actId="1076"/>
        <pc:sldMkLst>
          <pc:docMk/>
          <pc:sldMk cId="959272749" sldId="371"/>
        </pc:sldMkLst>
        <pc:spChg chg="mod">
          <ac:chgData name="Suraj Chopade" userId="S::suraj.chopade@bostoninstituteofanalytics.org::dcc44ee8-6a65-4538-a5e1-c87e14ca7a61" providerId="AD" clId="Web-{41891DFB-174B-EF16-F156-673255CE1AC5}" dt="2023-11-23T11:39:02.137" v="1291" actId="1076"/>
          <ac:spMkLst>
            <pc:docMk/>
            <pc:sldMk cId="959272749" sldId="371"/>
            <ac:spMk id="4" creationId="{A023B9AF-FE30-C90E-86F2-C19CFAA398E0}"/>
          </ac:spMkLst>
        </pc:spChg>
      </pc:sldChg>
      <pc:sldChg chg="modSp add replId">
        <pc:chgData name="Suraj Chopade" userId="S::suraj.chopade@bostoninstituteofanalytics.org::dcc44ee8-6a65-4538-a5e1-c87e14ca7a61" providerId="AD" clId="Web-{41891DFB-174B-EF16-F156-673255CE1AC5}" dt="2023-11-23T11:39:12.575" v="1293" actId="1076"/>
        <pc:sldMkLst>
          <pc:docMk/>
          <pc:sldMk cId="3062602279" sldId="372"/>
        </pc:sldMkLst>
        <pc:spChg chg="mod">
          <ac:chgData name="Suraj Chopade" userId="S::suraj.chopade@bostoninstituteofanalytics.org::dcc44ee8-6a65-4538-a5e1-c87e14ca7a61" providerId="AD" clId="Web-{41891DFB-174B-EF16-F156-673255CE1AC5}" dt="2023-11-23T11:39:12.575" v="1293" actId="1076"/>
          <ac:spMkLst>
            <pc:docMk/>
            <pc:sldMk cId="3062602279" sldId="372"/>
            <ac:spMk id="4" creationId="{A023B9AF-FE30-C90E-86F2-C19CFAA398E0}"/>
          </ac:spMkLst>
        </pc:spChg>
      </pc:sldChg>
      <pc:sldChg chg="modSp add replId">
        <pc:chgData name="Suraj Chopade" userId="S::suraj.chopade@bostoninstituteofanalytics.org::dcc44ee8-6a65-4538-a5e1-c87e14ca7a61" providerId="AD" clId="Web-{41891DFB-174B-EF16-F156-673255CE1AC5}" dt="2023-11-23T11:39:16.622" v="1294" actId="1076"/>
        <pc:sldMkLst>
          <pc:docMk/>
          <pc:sldMk cId="534681758" sldId="373"/>
        </pc:sldMkLst>
        <pc:spChg chg="mod">
          <ac:chgData name="Suraj Chopade" userId="S::suraj.chopade@bostoninstituteofanalytics.org::dcc44ee8-6a65-4538-a5e1-c87e14ca7a61" providerId="AD" clId="Web-{41891DFB-174B-EF16-F156-673255CE1AC5}" dt="2023-11-23T11:28:15.218" v="1108" actId="20577"/>
          <ac:spMkLst>
            <pc:docMk/>
            <pc:sldMk cId="534681758" sldId="373"/>
            <ac:spMk id="3" creationId="{39A0719D-FF26-C8B0-15D7-26754E0CE008}"/>
          </ac:spMkLst>
        </pc:spChg>
        <pc:spChg chg="mod">
          <ac:chgData name="Suraj Chopade" userId="S::suraj.chopade@bostoninstituteofanalytics.org::dcc44ee8-6a65-4538-a5e1-c87e14ca7a61" providerId="AD" clId="Web-{41891DFB-174B-EF16-F156-673255CE1AC5}" dt="2023-11-23T11:39:16.622" v="1294" actId="1076"/>
          <ac:spMkLst>
            <pc:docMk/>
            <pc:sldMk cId="534681758" sldId="373"/>
            <ac:spMk id="4" creationId="{A023B9AF-FE30-C90E-86F2-C19CFAA398E0}"/>
          </ac:spMkLst>
        </pc:spChg>
      </pc:sldChg>
      <pc:sldChg chg="modSp add replId">
        <pc:chgData name="Suraj Chopade" userId="S::suraj.chopade@bostoninstituteofanalytics.org::dcc44ee8-6a65-4538-a5e1-c87e14ca7a61" providerId="AD" clId="Web-{41891DFB-174B-EF16-F156-673255CE1AC5}" dt="2023-11-23T11:39:20.544" v="1295" actId="1076"/>
        <pc:sldMkLst>
          <pc:docMk/>
          <pc:sldMk cId="2773557796" sldId="374"/>
        </pc:sldMkLst>
        <pc:spChg chg="mod">
          <ac:chgData name="Suraj Chopade" userId="S::suraj.chopade@bostoninstituteofanalytics.org::dcc44ee8-6a65-4538-a5e1-c87e14ca7a61" providerId="AD" clId="Web-{41891DFB-174B-EF16-F156-673255CE1AC5}" dt="2023-11-23T11:39:20.544" v="1295" actId="1076"/>
          <ac:spMkLst>
            <pc:docMk/>
            <pc:sldMk cId="2773557796" sldId="374"/>
            <ac:spMk id="4" creationId="{A023B9AF-FE30-C90E-86F2-C19CFAA398E0}"/>
          </ac:spMkLst>
        </pc:spChg>
      </pc:sldChg>
      <pc:sldChg chg="modSp add replId">
        <pc:chgData name="Suraj Chopade" userId="S::suraj.chopade@bostoninstituteofanalytics.org::dcc44ee8-6a65-4538-a5e1-c87e14ca7a61" providerId="AD" clId="Web-{41891DFB-174B-EF16-F156-673255CE1AC5}" dt="2023-11-23T11:39:07.294" v="1292" actId="1076"/>
        <pc:sldMkLst>
          <pc:docMk/>
          <pc:sldMk cId="4104925643" sldId="375"/>
        </pc:sldMkLst>
        <pc:spChg chg="mod">
          <ac:chgData name="Suraj Chopade" userId="S::suraj.chopade@bostoninstituteofanalytics.org::dcc44ee8-6a65-4538-a5e1-c87e14ca7a61" providerId="AD" clId="Web-{41891DFB-174B-EF16-F156-673255CE1AC5}" dt="2023-11-23T11:39:07.294" v="1292" actId="1076"/>
          <ac:spMkLst>
            <pc:docMk/>
            <pc:sldMk cId="4104925643" sldId="375"/>
            <ac:spMk id="4" creationId="{A023B9AF-FE30-C90E-86F2-C19CFAA398E0}"/>
          </ac:spMkLst>
        </pc:spChg>
      </pc:sldChg>
      <pc:sldChg chg="modSp add del replId">
        <pc:chgData name="Suraj Chopade" userId="S::suraj.chopade@bostoninstituteofanalytics.org::dcc44ee8-6a65-4538-a5e1-c87e14ca7a61" providerId="AD" clId="Web-{41891DFB-174B-EF16-F156-673255CE1AC5}" dt="2023-11-23T11:44:05.494" v="1377"/>
        <pc:sldMkLst>
          <pc:docMk/>
          <pc:sldMk cId="2748621265" sldId="376"/>
        </pc:sldMkLst>
        <pc:spChg chg="mod">
          <ac:chgData name="Suraj Chopade" userId="S::suraj.chopade@bostoninstituteofanalytics.org::dcc44ee8-6a65-4538-a5e1-c87e14ca7a61" providerId="AD" clId="Web-{41891DFB-174B-EF16-F156-673255CE1AC5}" dt="2023-11-23T11:40:24.781" v="1301" actId="14100"/>
          <ac:spMkLst>
            <pc:docMk/>
            <pc:sldMk cId="2748621265" sldId="376"/>
            <ac:spMk id="3" creationId="{39A0719D-FF26-C8B0-15D7-26754E0CE008}"/>
          </ac:spMkLst>
        </pc:spChg>
        <pc:spChg chg="mod">
          <ac:chgData name="Suraj Chopade" userId="S::suraj.chopade@bostoninstituteofanalytics.org::dcc44ee8-6a65-4538-a5e1-c87e14ca7a61" providerId="AD" clId="Web-{41891DFB-174B-EF16-F156-673255CE1AC5}" dt="2023-11-23T11:43:11.898" v="1365" actId="20577"/>
          <ac:spMkLst>
            <pc:docMk/>
            <pc:sldMk cId="2748621265" sldId="376"/>
            <ac:spMk id="4" creationId="{A023B9AF-FE30-C90E-86F2-C19CFAA398E0}"/>
          </ac:spMkLst>
        </pc:spChg>
      </pc:sldChg>
      <pc:sldChg chg="addSp modSp new">
        <pc:chgData name="Suraj Chopade" userId="S::suraj.chopade@bostoninstituteofanalytics.org::dcc44ee8-6a65-4538-a5e1-c87e14ca7a61" providerId="AD" clId="Web-{41891DFB-174B-EF16-F156-673255CE1AC5}" dt="2023-11-23T11:46:24.516" v="1422" actId="20577"/>
        <pc:sldMkLst>
          <pc:docMk/>
          <pc:sldMk cId="2618215411" sldId="377"/>
        </pc:sldMkLst>
        <pc:spChg chg="mod">
          <ac:chgData name="Suraj Chopade" userId="S::suraj.chopade@bostoninstituteofanalytics.org::dcc44ee8-6a65-4538-a5e1-c87e14ca7a61" providerId="AD" clId="Web-{41891DFB-174B-EF16-F156-673255CE1AC5}" dt="2023-11-23T11:43:44.900" v="1375" actId="1076"/>
          <ac:spMkLst>
            <pc:docMk/>
            <pc:sldMk cId="2618215411" sldId="377"/>
            <ac:spMk id="2" creationId="{C9355F8B-CFB4-22E8-8EDE-DB336812D1E0}"/>
          </ac:spMkLst>
        </pc:spChg>
        <pc:spChg chg="mod">
          <ac:chgData name="Suraj Chopade" userId="S::suraj.chopade@bostoninstituteofanalytics.org::dcc44ee8-6a65-4538-a5e1-c87e14ca7a61" providerId="AD" clId="Web-{41891DFB-174B-EF16-F156-673255CE1AC5}" dt="2023-11-23T11:46:24.516" v="1422" actId="20577"/>
          <ac:spMkLst>
            <pc:docMk/>
            <pc:sldMk cId="2618215411" sldId="377"/>
            <ac:spMk id="3" creationId="{047E07FB-D882-A4AD-B63C-250DDB44C692}"/>
          </ac:spMkLst>
        </pc:spChg>
        <pc:spChg chg="mod">
          <ac:chgData name="Suraj Chopade" userId="S::suraj.chopade@bostoninstituteofanalytics.org::dcc44ee8-6a65-4538-a5e1-c87e14ca7a61" providerId="AD" clId="Web-{41891DFB-174B-EF16-F156-673255CE1AC5}" dt="2023-11-23T11:46:21.172" v="1420" actId="20577"/>
          <ac:spMkLst>
            <pc:docMk/>
            <pc:sldMk cId="2618215411" sldId="377"/>
            <ac:spMk id="4" creationId="{E9A2C44F-42EE-E87C-06CE-0E8BAA3DD052}"/>
          </ac:spMkLst>
        </pc:spChg>
        <pc:picChg chg="add">
          <ac:chgData name="Suraj Chopade" userId="S::suraj.chopade@bostoninstituteofanalytics.org::dcc44ee8-6a65-4538-a5e1-c87e14ca7a61" providerId="AD" clId="Web-{41891DFB-174B-EF16-F156-673255CE1AC5}" dt="2023-11-23T11:44:03.432" v="1376"/>
          <ac:picMkLst>
            <pc:docMk/>
            <pc:sldMk cId="2618215411" sldId="377"/>
            <ac:picMk id="6" creationId="{C298F374-DB58-EC48-CDE9-9E122FE5B9D3}"/>
          </ac:picMkLst>
        </pc:picChg>
      </pc:sldChg>
      <pc:sldChg chg="modSp add replId">
        <pc:chgData name="Suraj Chopade" userId="S::suraj.chopade@bostoninstituteofanalytics.org::dcc44ee8-6a65-4538-a5e1-c87e14ca7a61" providerId="AD" clId="Web-{41891DFB-174B-EF16-F156-673255CE1AC5}" dt="2023-11-23T11:45:57.405" v="1418" actId="20577"/>
        <pc:sldMkLst>
          <pc:docMk/>
          <pc:sldMk cId="1115332592" sldId="378"/>
        </pc:sldMkLst>
        <pc:spChg chg="mod">
          <ac:chgData name="Suraj Chopade" userId="S::suraj.chopade@bostoninstituteofanalytics.org::dcc44ee8-6a65-4538-a5e1-c87e14ca7a61" providerId="AD" clId="Web-{41891DFB-174B-EF16-F156-673255CE1AC5}" dt="2023-11-23T11:45:57.405" v="1418" actId="20577"/>
          <ac:spMkLst>
            <pc:docMk/>
            <pc:sldMk cId="1115332592" sldId="378"/>
            <ac:spMk id="3" creationId="{047E07FB-D882-A4AD-B63C-250DDB44C692}"/>
          </ac:spMkLst>
        </pc:spChg>
        <pc:spChg chg="mod">
          <ac:chgData name="Suraj Chopade" userId="S::suraj.chopade@bostoninstituteofanalytics.org::dcc44ee8-6a65-4538-a5e1-c87e14ca7a61" providerId="AD" clId="Web-{41891DFB-174B-EF16-F156-673255CE1AC5}" dt="2023-11-23T11:45:57.405" v="1418" actId="20577"/>
          <ac:spMkLst>
            <pc:docMk/>
            <pc:sldMk cId="1115332592" sldId="378"/>
            <ac:spMk id="4" creationId="{E9A2C44F-42EE-E87C-06CE-0E8BAA3DD052}"/>
          </ac:spMkLst>
        </pc:spChg>
      </pc:sldChg>
      <pc:sldChg chg="modSp add replId modNotes">
        <pc:chgData name="Suraj Chopade" userId="S::suraj.chopade@bostoninstituteofanalytics.org::dcc44ee8-6a65-4538-a5e1-c87e14ca7a61" providerId="AD" clId="Web-{41891DFB-174B-EF16-F156-673255CE1AC5}" dt="2023-11-23T12:14:20.214" v="1542"/>
        <pc:sldMkLst>
          <pc:docMk/>
          <pc:sldMk cId="2675138865" sldId="379"/>
        </pc:sldMkLst>
        <pc:spChg chg="mod">
          <ac:chgData name="Suraj Chopade" userId="S::suraj.chopade@bostoninstituteofanalytics.org::dcc44ee8-6a65-4538-a5e1-c87e14ca7a61" providerId="AD" clId="Web-{41891DFB-174B-EF16-F156-673255CE1AC5}" dt="2023-11-23T12:09:17.279" v="1434" actId="20577"/>
          <ac:spMkLst>
            <pc:docMk/>
            <pc:sldMk cId="2675138865" sldId="379"/>
            <ac:spMk id="3" creationId="{39A0719D-FF26-C8B0-15D7-26754E0CE008}"/>
          </ac:spMkLst>
        </pc:spChg>
        <pc:spChg chg="mod">
          <ac:chgData name="Suraj Chopade" userId="S::suraj.chopade@bostoninstituteofanalytics.org::dcc44ee8-6a65-4538-a5e1-c87e14ca7a61" providerId="AD" clId="Web-{41891DFB-174B-EF16-F156-673255CE1AC5}" dt="2023-11-23T12:12:51.445" v="1490"/>
          <ac:spMkLst>
            <pc:docMk/>
            <pc:sldMk cId="2675138865" sldId="379"/>
            <ac:spMk id="4" creationId="{A023B9AF-FE30-C90E-86F2-C19CFAA398E0}"/>
          </ac:spMkLst>
        </pc:spChg>
      </pc:sldChg>
    </pc:docChg>
  </pc:docChgLst>
  <pc:docChgLst>
    <pc:chgData name="Suraj Chopade" userId="S::suraj.chopade@bostoninstituteofanalytics.org::dcc44ee8-6a65-4538-a5e1-c87e14ca7a61" providerId="AD" clId="Web-{07B4F774-024A-9508-363A-AD1396F3BAAA}"/>
    <pc:docChg chg="modSld">
      <pc:chgData name="Suraj Chopade" userId="S::suraj.chopade@bostoninstituteofanalytics.org::dcc44ee8-6a65-4538-a5e1-c87e14ca7a61" providerId="AD" clId="Web-{07B4F774-024A-9508-363A-AD1396F3BAAA}" dt="2023-10-07T06:38:48.634" v="81"/>
      <pc:docMkLst>
        <pc:docMk/>
      </pc:docMkLst>
      <pc:sldChg chg="modSp">
        <pc:chgData name="Suraj Chopade" userId="S::suraj.chopade@bostoninstituteofanalytics.org::dcc44ee8-6a65-4538-a5e1-c87e14ca7a61" providerId="AD" clId="Web-{07B4F774-024A-9508-363A-AD1396F3BAAA}" dt="2023-10-07T06:32:09.216" v="11" actId="1076"/>
        <pc:sldMkLst>
          <pc:docMk/>
          <pc:sldMk cId="967694063" sldId="317"/>
        </pc:sldMkLst>
        <pc:spChg chg="mod">
          <ac:chgData name="Suraj Chopade" userId="S::suraj.chopade@bostoninstituteofanalytics.org::dcc44ee8-6a65-4538-a5e1-c87e14ca7a61" providerId="AD" clId="Web-{07B4F774-024A-9508-363A-AD1396F3BAAA}" dt="2023-10-07T06:32:09.216" v="11" actId="1076"/>
          <ac:spMkLst>
            <pc:docMk/>
            <pc:sldMk cId="967694063" sldId="317"/>
            <ac:spMk id="4" creationId="{A023B9AF-FE30-C90E-86F2-C19CFAA398E0}"/>
          </ac:spMkLst>
        </pc:spChg>
      </pc:sldChg>
      <pc:sldChg chg="modSp modNotes">
        <pc:chgData name="Suraj Chopade" userId="S::suraj.chopade@bostoninstituteofanalytics.org::dcc44ee8-6a65-4538-a5e1-c87e14ca7a61" providerId="AD" clId="Web-{07B4F774-024A-9508-363A-AD1396F3BAAA}" dt="2023-10-07T06:31:12.198" v="10" actId="20577"/>
        <pc:sldMkLst>
          <pc:docMk/>
          <pc:sldMk cId="2858172243" sldId="318"/>
        </pc:sldMkLst>
        <pc:spChg chg="mod">
          <ac:chgData name="Suraj Chopade" userId="S::suraj.chopade@bostoninstituteofanalytics.org::dcc44ee8-6a65-4538-a5e1-c87e14ca7a61" providerId="AD" clId="Web-{07B4F774-024A-9508-363A-AD1396F3BAAA}" dt="2023-10-07T06:31:12.198" v="10" actId="20577"/>
          <ac:spMkLst>
            <pc:docMk/>
            <pc:sldMk cId="2858172243" sldId="318"/>
            <ac:spMk id="4" creationId="{A023B9AF-FE30-C90E-86F2-C19CFAA398E0}"/>
          </ac:spMkLst>
        </pc:spChg>
      </pc:sldChg>
      <pc:sldChg chg="modSp">
        <pc:chgData name="Suraj Chopade" userId="S::suraj.chopade@bostoninstituteofanalytics.org::dcc44ee8-6a65-4538-a5e1-c87e14ca7a61" providerId="AD" clId="Web-{07B4F774-024A-9508-363A-AD1396F3BAAA}" dt="2023-10-07T06:37:59.351" v="71" actId="1076"/>
        <pc:sldMkLst>
          <pc:docMk/>
          <pc:sldMk cId="208127554" sldId="320"/>
        </pc:sldMkLst>
        <pc:spChg chg="mod">
          <ac:chgData name="Suraj Chopade" userId="S::suraj.chopade@bostoninstituteofanalytics.org::dcc44ee8-6a65-4538-a5e1-c87e14ca7a61" providerId="AD" clId="Web-{07B4F774-024A-9508-363A-AD1396F3BAAA}" dt="2023-10-07T06:37:59.351" v="71" actId="1076"/>
          <ac:spMkLst>
            <pc:docMk/>
            <pc:sldMk cId="208127554" sldId="320"/>
            <ac:spMk id="3" creationId="{39A0719D-FF26-C8B0-15D7-26754E0CE008}"/>
          </ac:spMkLst>
        </pc:spChg>
      </pc:sldChg>
      <pc:sldChg chg="modSp">
        <pc:chgData name="Suraj Chopade" userId="S::suraj.chopade@bostoninstituteofanalytics.org::dcc44ee8-6a65-4538-a5e1-c87e14ca7a61" providerId="AD" clId="Web-{07B4F774-024A-9508-363A-AD1396F3BAAA}" dt="2023-10-07T06:33:06.717" v="22" actId="1076"/>
        <pc:sldMkLst>
          <pc:docMk/>
          <pc:sldMk cId="3116295978" sldId="321"/>
        </pc:sldMkLst>
        <pc:spChg chg="mod">
          <ac:chgData name="Suraj Chopade" userId="S::suraj.chopade@bostoninstituteofanalytics.org::dcc44ee8-6a65-4538-a5e1-c87e14ca7a61" providerId="AD" clId="Web-{07B4F774-024A-9508-363A-AD1396F3BAAA}" dt="2023-10-07T06:33:06.717" v="22" actId="1076"/>
          <ac:spMkLst>
            <pc:docMk/>
            <pc:sldMk cId="3116295978" sldId="321"/>
            <ac:spMk id="3" creationId="{39A0719D-FF26-C8B0-15D7-26754E0CE008}"/>
          </ac:spMkLst>
        </pc:spChg>
      </pc:sldChg>
      <pc:sldChg chg="addSp delSp">
        <pc:chgData name="Suraj Chopade" userId="S::suraj.chopade@bostoninstituteofanalytics.org::dcc44ee8-6a65-4538-a5e1-c87e14ca7a61" providerId="AD" clId="Web-{07B4F774-024A-9508-363A-AD1396F3BAAA}" dt="2023-10-07T06:38:48.634" v="81"/>
        <pc:sldMkLst>
          <pc:docMk/>
          <pc:sldMk cId="411975476" sldId="322"/>
        </pc:sldMkLst>
        <pc:spChg chg="del">
          <ac:chgData name="Suraj Chopade" userId="S::suraj.chopade@bostoninstituteofanalytics.org::dcc44ee8-6a65-4538-a5e1-c87e14ca7a61" providerId="AD" clId="Web-{07B4F774-024A-9508-363A-AD1396F3BAAA}" dt="2023-10-07T06:38:47.994" v="80"/>
          <ac:spMkLst>
            <pc:docMk/>
            <pc:sldMk cId="411975476" sldId="322"/>
            <ac:spMk id="3" creationId="{39A0719D-FF26-C8B0-15D7-26754E0CE008}"/>
          </ac:spMkLst>
        </pc:spChg>
        <pc:spChg chg="add">
          <ac:chgData name="Suraj Chopade" userId="S::suraj.chopade@bostoninstituteofanalytics.org::dcc44ee8-6a65-4538-a5e1-c87e14ca7a61" providerId="AD" clId="Web-{07B4F774-024A-9508-363A-AD1396F3BAAA}" dt="2023-10-07T06:38:48.634" v="81"/>
          <ac:spMkLst>
            <pc:docMk/>
            <pc:sldMk cId="411975476" sldId="322"/>
            <ac:spMk id="7" creationId="{335C5286-E277-D48A-055F-C548FFADD17C}"/>
          </ac:spMkLst>
        </pc:spChg>
      </pc:sldChg>
      <pc:sldChg chg="addSp delSp modSp">
        <pc:chgData name="Suraj Chopade" userId="S::suraj.chopade@bostoninstituteofanalytics.org::dcc44ee8-6a65-4538-a5e1-c87e14ca7a61" providerId="AD" clId="Web-{07B4F774-024A-9508-363A-AD1396F3BAAA}" dt="2023-10-07T06:38:41.290" v="79" actId="1076"/>
        <pc:sldMkLst>
          <pc:docMk/>
          <pc:sldMk cId="2153551464" sldId="323"/>
        </pc:sldMkLst>
        <pc:spChg chg="del mod">
          <ac:chgData name="Suraj Chopade" userId="S::suraj.chopade@bostoninstituteofanalytics.org::dcc44ee8-6a65-4538-a5e1-c87e14ca7a61" providerId="AD" clId="Web-{07B4F774-024A-9508-363A-AD1396F3BAAA}" dt="2023-10-07T06:38:32.509" v="78"/>
          <ac:spMkLst>
            <pc:docMk/>
            <pc:sldMk cId="2153551464" sldId="323"/>
            <ac:spMk id="3" creationId="{39A0719D-FF26-C8B0-15D7-26754E0CE008}"/>
          </ac:spMkLst>
        </pc:spChg>
        <pc:spChg chg="add mod">
          <ac:chgData name="Suraj Chopade" userId="S::suraj.chopade@bostoninstituteofanalytics.org::dcc44ee8-6a65-4538-a5e1-c87e14ca7a61" providerId="AD" clId="Web-{07B4F774-024A-9508-363A-AD1396F3BAAA}" dt="2023-10-07T06:38:41.290" v="79" actId="1076"/>
          <ac:spMkLst>
            <pc:docMk/>
            <pc:sldMk cId="2153551464" sldId="323"/>
            <ac:spMk id="5" creationId="{A1C07352-B87A-8182-3BE1-BCF5C12CB9D7}"/>
          </ac:spMkLst>
        </pc:spChg>
      </pc:sldChg>
      <pc:sldChg chg="modSp">
        <pc:chgData name="Suraj Chopade" userId="S::suraj.chopade@bostoninstituteofanalytics.org::dcc44ee8-6a65-4538-a5e1-c87e14ca7a61" providerId="AD" clId="Web-{07B4F774-024A-9508-363A-AD1396F3BAAA}" dt="2023-10-07T06:35:51.473" v="30" actId="1076"/>
        <pc:sldMkLst>
          <pc:docMk/>
          <pc:sldMk cId="2780599228" sldId="324"/>
        </pc:sldMkLst>
        <pc:spChg chg="mod">
          <ac:chgData name="Suraj Chopade" userId="S::suraj.chopade@bostoninstituteofanalytics.org::dcc44ee8-6a65-4538-a5e1-c87e14ca7a61" providerId="AD" clId="Web-{07B4F774-024A-9508-363A-AD1396F3BAAA}" dt="2023-10-07T06:35:51.473" v="30" actId="1076"/>
          <ac:spMkLst>
            <pc:docMk/>
            <pc:sldMk cId="2780599228" sldId="324"/>
            <ac:spMk id="3" creationId="{39A0719D-FF26-C8B0-15D7-26754E0CE008}"/>
          </ac:spMkLst>
        </pc:spChg>
      </pc:sldChg>
      <pc:sldChg chg="modSp">
        <pc:chgData name="Suraj Chopade" userId="S::suraj.chopade@bostoninstituteofanalytics.org::dcc44ee8-6a65-4538-a5e1-c87e14ca7a61" providerId="AD" clId="Web-{07B4F774-024A-9508-363A-AD1396F3BAAA}" dt="2023-10-07T06:36:09.973" v="36" actId="1076"/>
        <pc:sldMkLst>
          <pc:docMk/>
          <pc:sldMk cId="758459919" sldId="325"/>
        </pc:sldMkLst>
        <pc:spChg chg="mod">
          <ac:chgData name="Suraj Chopade" userId="S::suraj.chopade@bostoninstituteofanalytics.org::dcc44ee8-6a65-4538-a5e1-c87e14ca7a61" providerId="AD" clId="Web-{07B4F774-024A-9508-363A-AD1396F3BAAA}" dt="2023-10-07T06:36:09.973" v="36" actId="1076"/>
          <ac:spMkLst>
            <pc:docMk/>
            <pc:sldMk cId="758459919" sldId="325"/>
            <ac:spMk id="3" creationId="{39A0719D-FF26-C8B0-15D7-26754E0CE008}"/>
          </ac:spMkLst>
        </pc:spChg>
      </pc:sldChg>
      <pc:sldChg chg="modSp">
        <pc:chgData name="Suraj Chopade" userId="S::suraj.chopade@bostoninstituteofanalytics.org::dcc44ee8-6a65-4538-a5e1-c87e14ca7a61" providerId="AD" clId="Web-{07B4F774-024A-9508-363A-AD1396F3BAAA}" dt="2023-10-07T06:36:26.099" v="41" actId="1076"/>
        <pc:sldMkLst>
          <pc:docMk/>
          <pc:sldMk cId="2031657424" sldId="326"/>
        </pc:sldMkLst>
        <pc:spChg chg="mod">
          <ac:chgData name="Suraj Chopade" userId="S::suraj.chopade@bostoninstituteofanalytics.org::dcc44ee8-6a65-4538-a5e1-c87e14ca7a61" providerId="AD" clId="Web-{07B4F774-024A-9508-363A-AD1396F3BAAA}" dt="2023-10-07T06:36:26.099" v="41" actId="1076"/>
          <ac:spMkLst>
            <pc:docMk/>
            <pc:sldMk cId="2031657424" sldId="326"/>
            <ac:spMk id="3" creationId="{39A0719D-FF26-C8B0-15D7-26754E0CE008}"/>
          </ac:spMkLst>
        </pc:spChg>
        <pc:spChg chg="mod">
          <ac:chgData name="Suraj Chopade" userId="S::suraj.chopade@bostoninstituteofanalytics.org::dcc44ee8-6a65-4538-a5e1-c87e14ca7a61" providerId="AD" clId="Web-{07B4F774-024A-9508-363A-AD1396F3BAAA}" dt="2023-10-07T06:28:38.147" v="0" actId="20577"/>
          <ac:spMkLst>
            <pc:docMk/>
            <pc:sldMk cId="2031657424" sldId="326"/>
            <ac:spMk id="4" creationId="{A023B9AF-FE30-C90E-86F2-C19CFAA398E0}"/>
          </ac:spMkLst>
        </pc:spChg>
      </pc:sldChg>
      <pc:sldChg chg="addSp delSp modSp">
        <pc:chgData name="Suraj Chopade" userId="S::suraj.chopade@bostoninstituteofanalytics.org::dcc44ee8-6a65-4538-a5e1-c87e14ca7a61" providerId="AD" clId="Web-{07B4F774-024A-9508-363A-AD1396F3BAAA}" dt="2023-10-07T06:36:39.099" v="44"/>
        <pc:sldMkLst>
          <pc:docMk/>
          <pc:sldMk cId="2575138734" sldId="327"/>
        </pc:sldMkLst>
        <pc:spChg chg="del mod">
          <ac:chgData name="Suraj Chopade" userId="S::suraj.chopade@bostoninstituteofanalytics.org::dcc44ee8-6a65-4538-a5e1-c87e14ca7a61" providerId="AD" clId="Web-{07B4F774-024A-9508-363A-AD1396F3BAAA}" dt="2023-10-07T06:36:38.380" v="43"/>
          <ac:spMkLst>
            <pc:docMk/>
            <pc:sldMk cId="2575138734" sldId="327"/>
            <ac:spMk id="3" creationId="{39A0719D-FF26-C8B0-15D7-26754E0CE008}"/>
          </ac:spMkLst>
        </pc:spChg>
        <pc:spChg chg="add">
          <ac:chgData name="Suraj Chopade" userId="S::suraj.chopade@bostoninstituteofanalytics.org::dcc44ee8-6a65-4538-a5e1-c87e14ca7a61" providerId="AD" clId="Web-{07B4F774-024A-9508-363A-AD1396F3BAAA}" dt="2023-10-07T06:36:39.099" v="44"/>
          <ac:spMkLst>
            <pc:docMk/>
            <pc:sldMk cId="2575138734" sldId="327"/>
            <ac:spMk id="5" creationId="{0BEF9AAC-4F5C-935C-BF8F-5B39C86A5F4A}"/>
          </ac:spMkLst>
        </pc:spChg>
      </pc:sldChg>
      <pc:sldChg chg="addSp delSp">
        <pc:chgData name="Suraj Chopade" userId="S::suraj.chopade@bostoninstituteofanalytics.org::dcc44ee8-6a65-4538-a5e1-c87e14ca7a61" providerId="AD" clId="Web-{07B4F774-024A-9508-363A-AD1396F3BAAA}" dt="2023-10-07T06:36:46.021" v="46"/>
        <pc:sldMkLst>
          <pc:docMk/>
          <pc:sldMk cId="3882529628" sldId="328"/>
        </pc:sldMkLst>
        <pc:spChg chg="del">
          <ac:chgData name="Suraj Chopade" userId="S::suraj.chopade@bostoninstituteofanalytics.org::dcc44ee8-6a65-4538-a5e1-c87e14ca7a61" providerId="AD" clId="Web-{07B4F774-024A-9508-363A-AD1396F3BAAA}" dt="2023-10-07T06:36:45.255" v="45"/>
          <ac:spMkLst>
            <pc:docMk/>
            <pc:sldMk cId="3882529628" sldId="328"/>
            <ac:spMk id="3" creationId="{39A0719D-FF26-C8B0-15D7-26754E0CE008}"/>
          </ac:spMkLst>
        </pc:spChg>
        <pc:spChg chg="add">
          <ac:chgData name="Suraj Chopade" userId="S::suraj.chopade@bostoninstituteofanalytics.org::dcc44ee8-6a65-4538-a5e1-c87e14ca7a61" providerId="AD" clId="Web-{07B4F774-024A-9508-363A-AD1396F3BAAA}" dt="2023-10-07T06:36:46.021" v="46"/>
          <ac:spMkLst>
            <pc:docMk/>
            <pc:sldMk cId="3882529628" sldId="328"/>
            <ac:spMk id="5" creationId="{31B0D239-4DB0-0811-8C4C-32E33A6521AF}"/>
          </ac:spMkLst>
        </pc:spChg>
      </pc:sldChg>
      <pc:sldChg chg="addSp delSp modSp">
        <pc:chgData name="Suraj Chopade" userId="S::suraj.chopade@bostoninstituteofanalytics.org::dcc44ee8-6a65-4538-a5e1-c87e14ca7a61" providerId="AD" clId="Web-{07B4F774-024A-9508-363A-AD1396F3BAAA}" dt="2023-10-07T06:36:55.271" v="49"/>
        <pc:sldMkLst>
          <pc:docMk/>
          <pc:sldMk cId="105209506" sldId="329"/>
        </pc:sldMkLst>
        <pc:spChg chg="del mod">
          <ac:chgData name="Suraj Chopade" userId="S::suraj.chopade@bostoninstituteofanalytics.org::dcc44ee8-6a65-4538-a5e1-c87e14ca7a61" providerId="AD" clId="Web-{07B4F774-024A-9508-363A-AD1396F3BAAA}" dt="2023-10-07T06:36:54.568" v="48"/>
          <ac:spMkLst>
            <pc:docMk/>
            <pc:sldMk cId="105209506" sldId="329"/>
            <ac:spMk id="3" creationId="{39A0719D-FF26-C8B0-15D7-26754E0CE008}"/>
          </ac:spMkLst>
        </pc:spChg>
        <pc:spChg chg="add">
          <ac:chgData name="Suraj Chopade" userId="S::suraj.chopade@bostoninstituteofanalytics.org::dcc44ee8-6a65-4538-a5e1-c87e14ca7a61" providerId="AD" clId="Web-{07B4F774-024A-9508-363A-AD1396F3BAAA}" dt="2023-10-07T06:36:55.271" v="49"/>
          <ac:spMkLst>
            <pc:docMk/>
            <pc:sldMk cId="105209506" sldId="329"/>
            <ac:spMk id="5" creationId="{3A7A9C5C-EEE7-AC2A-C188-98FDE424DD3E}"/>
          </ac:spMkLst>
        </pc:spChg>
      </pc:sldChg>
      <pc:sldChg chg="addSp delSp">
        <pc:chgData name="Suraj Chopade" userId="S::suraj.chopade@bostoninstituteofanalytics.org::dcc44ee8-6a65-4538-a5e1-c87e14ca7a61" providerId="AD" clId="Web-{07B4F774-024A-9508-363A-AD1396F3BAAA}" dt="2023-10-07T06:37:01.756" v="51"/>
        <pc:sldMkLst>
          <pc:docMk/>
          <pc:sldMk cId="1549602730" sldId="330"/>
        </pc:sldMkLst>
        <pc:spChg chg="del">
          <ac:chgData name="Suraj Chopade" userId="S::suraj.chopade@bostoninstituteofanalytics.org::dcc44ee8-6a65-4538-a5e1-c87e14ca7a61" providerId="AD" clId="Web-{07B4F774-024A-9508-363A-AD1396F3BAAA}" dt="2023-10-07T06:37:01.068" v="50"/>
          <ac:spMkLst>
            <pc:docMk/>
            <pc:sldMk cId="1549602730" sldId="330"/>
            <ac:spMk id="3" creationId="{39A0719D-FF26-C8B0-15D7-26754E0CE008}"/>
          </ac:spMkLst>
        </pc:spChg>
        <pc:spChg chg="add">
          <ac:chgData name="Suraj Chopade" userId="S::suraj.chopade@bostoninstituteofanalytics.org::dcc44ee8-6a65-4538-a5e1-c87e14ca7a61" providerId="AD" clId="Web-{07B4F774-024A-9508-363A-AD1396F3BAAA}" dt="2023-10-07T06:37:01.756" v="51"/>
          <ac:spMkLst>
            <pc:docMk/>
            <pc:sldMk cId="1549602730" sldId="330"/>
            <ac:spMk id="5" creationId="{3547CF32-83AF-76B7-9EC7-C66E5F51CA7A}"/>
          </ac:spMkLst>
        </pc:spChg>
      </pc:sldChg>
      <pc:sldChg chg="modSp">
        <pc:chgData name="Suraj Chopade" userId="S::suraj.chopade@bostoninstituteofanalytics.org::dcc44ee8-6a65-4538-a5e1-c87e14ca7a61" providerId="AD" clId="Web-{07B4F774-024A-9508-363A-AD1396F3BAAA}" dt="2023-10-07T06:37:20.944" v="58" actId="1076"/>
        <pc:sldMkLst>
          <pc:docMk/>
          <pc:sldMk cId="2616364531" sldId="331"/>
        </pc:sldMkLst>
        <pc:spChg chg="mod">
          <ac:chgData name="Suraj Chopade" userId="S::suraj.chopade@bostoninstituteofanalytics.org::dcc44ee8-6a65-4538-a5e1-c87e14ca7a61" providerId="AD" clId="Web-{07B4F774-024A-9508-363A-AD1396F3BAAA}" dt="2023-10-07T06:37:20.944" v="58" actId="1076"/>
          <ac:spMkLst>
            <pc:docMk/>
            <pc:sldMk cId="2616364531" sldId="331"/>
            <ac:spMk id="3" creationId="{39A0719D-FF26-C8B0-15D7-26754E0CE008}"/>
          </ac:spMkLst>
        </pc:spChg>
      </pc:sldChg>
    </pc:docChg>
  </pc:docChgLst>
  <pc:docChgLst>
    <pc:chgData name="ashish gupta" userId="e747ba26fc597cc1" providerId="LiveId" clId="{32DBB747-C3D1-4C9F-95B4-53765AC0EDFE}"/>
    <pc:docChg chg="modSld">
      <pc:chgData name="ashish gupta" userId="e747ba26fc597cc1" providerId="LiveId" clId="{32DBB747-C3D1-4C9F-95B4-53765AC0EDFE}" dt="2024-07-13T11:48:53.892" v="1" actId="1076"/>
      <pc:docMkLst>
        <pc:docMk/>
      </pc:docMkLst>
      <pc:sldChg chg="modSp mod">
        <pc:chgData name="ashish gupta" userId="e747ba26fc597cc1" providerId="LiveId" clId="{32DBB747-C3D1-4C9F-95B4-53765AC0EDFE}" dt="2024-07-13T11:48:53.892" v="1" actId="1076"/>
        <pc:sldMkLst>
          <pc:docMk/>
          <pc:sldMk cId="2675138865" sldId="379"/>
        </pc:sldMkLst>
        <pc:spChg chg="mod">
          <ac:chgData name="ashish gupta" userId="e747ba26fc597cc1" providerId="LiveId" clId="{32DBB747-C3D1-4C9F-95B4-53765AC0EDFE}" dt="2024-07-13T11:48:53.892" v="1" actId="1076"/>
          <ac:spMkLst>
            <pc:docMk/>
            <pc:sldMk cId="2675138865" sldId="379"/>
            <ac:spMk id="4" creationId="{A023B9AF-FE30-C90E-86F2-C19CFAA398E0}"/>
          </ac:spMkLst>
        </pc:spChg>
      </pc:sldChg>
    </pc:docChg>
  </pc:docChgLst>
  <pc:docChgLst>
    <pc:chgData name="Suraj Chopade" userId="S::suraj.chopade@bostoninstituteofanalytics.org::dcc44ee8-6a65-4538-a5e1-c87e14ca7a61" providerId="AD" clId="Web-{27E57847-AD6F-1AF2-FEB8-D32290097C1C}"/>
    <pc:docChg chg="modSld">
      <pc:chgData name="Suraj Chopade" userId="S::suraj.chopade@bostoninstituteofanalytics.org::dcc44ee8-6a65-4538-a5e1-c87e14ca7a61" providerId="AD" clId="Web-{27E57847-AD6F-1AF2-FEB8-D32290097C1C}" dt="2023-10-13T05:35:49.512" v="20"/>
      <pc:docMkLst>
        <pc:docMk/>
      </pc:docMkLst>
      <pc:sldChg chg="delSp">
        <pc:chgData name="Suraj Chopade" userId="S::suraj.chopade@bostoninstituteofanalytics.org::dcc44ee8-6a65-4538-a5e1-c87e14ca7a61" providerId="AD" clId="Web-{27E57847-AD6F-1AF2-FEB8-D32290097C1C}" dt="2023-10-13T05:35:49.512" v="20"/>
        <pc:sldMkLst>
          <pc:docMk/>
          <pc:sldMk cId="2503897231" sldId="283"/>
        </pc:sldMkLst>
        <pc:picChg chg="del">
          <ac:chgData name="Suraj Chopade" userId="S::suraj.chopade@bostoninstituteofanalytics.org::dcc44ee8-6a65-4538-a5e1-c87e14ca7a61" providerId="AD" clId="Web-{27E57847-AD6F-1AF2-FEB8-D32290097C1C}" dt="2023-10-13T05:35:49.512" v="20"/>
          <ac:picMkLst>
            <pc:docMk/>
            <pc:sldMk cId="2503897231" sldId="283"/>
            <ac:picMk id="6" creationId="{00000000-0000-0000-0000-000000000000}"/>
          </ac:picMkLst>
        </pc:picChg>
      </pc:sldChg>
      <pc:sldChg chg="delSp">
        <pc:chgData name="Suraj Chopade" userId="S::suraj.chopade@bostoninstituteofanalytics.org::dcc44ee8-6a65-4538-a5e1-c87e14ca7a61" providerId="AD" clId="Web-{27E57847-AD6F-1AF2-FEB8-D32290097C1C}" dt="2023-10-13T05:34:51.808" v="0"/>
        <pc:sldMkLst>
          <pc:docMk/>
          <pc:sldMk cId="4235558439" sldId="287"/>
        </pc:sldMkLst>
        <pc:picChg chg="del">
          <ac:chgData name="Suraj Chopade" userId="S::suraj.chopade@bostoninstituteofanalytics.org::dcc44ee8-6a65-4538-a5e1-c87e14ca7a61" providerId="AD" clId="Web-{27E57847-AD6F-1AF2-FEB8-D32290097C1C}" dt="2023-10-13T05:34:51.808" v="0"/>
          <ac:picMkLst>
            <pc:docMk/>
            <pc:sldMk cId="4235558439" sldId="287"/>
            <ac:picMk id="6" creationId="{00000000-0000-0000-0000-000000000000}"/>
          </ac:picMkLst>
        </pc:picChg>
      </pc:sldChg>
      <pc:sldChg chg="delSp">
        <pc:chgData name="Suraj Chopade" userId="S::suraj.chopade@bostoninstituteofanalytics.org::dcc44ee8-6a65-4538-a5e1-c87e14ca7a61" providerId="AD" clId="Web-{27E57847-AD6F-1AF2-FEB8-D32290097C1C}" dt="2023-10-13T05:34:54.792" v="1"/>
        <pc:sldMkLst>
          <pc:docMk/>
          <pc:sldMk cId="1726830" sldId="314"/>
        </pc:sldMkLst>
        <pc:picChg chg="del">
          <ac:chgData name="Suraj Chopade" userId="S::suraj.chopade@bostoninstituteofanalytics.org::dcc44ee8-6a65-4538-a5e1-c87e14ca7a61" providerId="AD" clId="Web-{27E57847-AD6F-1AF2-FEB8-D32290097C1C}" dt="2023-10-13T05:34:54.792" v="1"/>
          <ac:picMkLst>
            <pc:docMk/>
            <pc:sldMk cId="1726830" sldId="314"/>
            <ac:picMk id="6" creationId="{00000000-0000-0000-0000-000000000000}"/>
          </ac:picMkLst>
        </pc:picChg>
      </pc:sldChg>
      <pc:sldChg chg="delSp">
        <pc:chgData name="Suraj Chopade" userId="S::suraj.chopade@bostoninstituteofanalytics.org::dcc44ee8-6a65-4538-a5e1-c87e14ca7a61" providerId="AD" clId="Web-{27E57847-AD6F-1AF2-FEB8-D32290097C1C}" dt="2023-10-13T05:34:57.245" v="2"/>
        <pc:sldMkLst>
          <pc:docMk/>
          <pc:sldMk cId="4253125332" sldId="316"/>
        </pc:sldMkLst>
        <pc:picChg chg="del">
          <ac:chgData name="Suraj Chopade" userId="S::suraj.chopade@bostoninstituteofanalytics.org::dcc44ee8-6a65-4538-a5e1-c87e14ca7a61" providerId="AD" clId="Web-{27E57847-AD6F-1AF2-FEB8-D32290097C1C}" dt="2023-10-13T05:34:57.245" v="2"/>
          <ac:picMkLst>
            <pc:docMk/>
            <pc:sldMk cId="4253125332" sldId="316"/>
            <ac:picMk id="6" creationId="{00000000-0000-0000-0000-000000000000}"/>
          </ac:picMkLst>
        </pc:picChg>
      </pc:sldChg>
      <pc:sldChg chg="delSp">
        <pc:chgData name="Suraj Chopade" userId="S::suraj.chopade@bostoninstituteofanalytics.org::dcc44ee8-6a65-4538-a5e1-c87e14ca7a61" providerId="AD" clId="Web-{27E57847-AD6F-1AF2-FEB8-D32290097C1C}" dt="2023-10-13T05:34:59.308" v="3"/>
        <pc:sldMkLst>
          <pc:docMk/>
          <pc:sldMk cId="967694063" sldId="317"/>
        </pc:sldMkLst>
        <pc:picChg chg="del">
          <ac:chgData name="Suraj Chopade" userId="S::suraj.chopade@bostoninstituteofanalytics.org::dcc44ee8-6a65-4538-a5e1-c87e14ca7a61" providerId="AD" clId="Web-{27E57847-AD6F-1AF2-FEB8-D32290097C1C}" dt="2023-10-13T05:34:59.308" v="3"/>
          <ac:picMkLst>
            <pc:docMk/>
            <pc:sldMk cId="967694063" sldId="317"/>
            <ac:picMk id="6" creationId="{00000000-0000-0000-0000-000000000000}"/>
          </ac:picMkLst>
        </pc:picChg>
      </pc:sldChg>
      <pc:sldChg chg="delSp">
        <pc:chgData name="Suraj Chopade" userId="S::suraj.chopade@bostoninstituteofanalytics.org::dcc44ee8-6a65-4538-a5e1-c87e14ca7a61" providerId="AD" clId="Web-{27E57847-AD6F-1AF2-FEB8-D32290097C1C}" dt="2023-10-13T05:35:01.636" v="4"/>
        <pc:sldMkLst>
          <pc:docMk/>
          <pc:sldMk cId="2858172243" sldId="318"/>
        </pc:sldMkLst>
        <pc:picChg chg="del">
          <ac:chgData name="Suraj Chopade" userId="S::suraj.chopade@bostoninstituteofanalytics.org::dcc44ee8-6a65-4538-a5e1-c87e14ca7a61" providerId="AD" clId="Web-{27E57847-AD6F-1AF2-FEB8-D32290097C1C}" dt="2023-10-13T05:35:01.636" v="4"/>
          <ac:picMkLst>
            <pc:docMk/>
            <pc:sldMk cId="2858172243" sldId="318"/>
            <ac:picMk id="6" creationId="{00000000-0000-0000-0000-000000000000}"/>
          </ac:picMkLst>
        </pc:picChg>
      </pc:sldChg>
      <pc:sldChg chg="delSp">
        <pc:chgData name="Suraj Chopade" userId="S::suraj.chopade@bostoninstituteofanalytics.org::dcc44ee8-6a65-4538-a5e1-c87e14ca7a61" providerId="AD" clId="Web-{27E57847-AD6F-1AF2-FEB8-D32290097C1C}" dt="2023-10-13T05:35:03.839" v="5"/>
        <pc:sldMkLst>
          <pc:docMk/>
          <pc:sldMk cId="1086611777" sldId="319"/>
        </pc:sldMkLst>
        <pc:picChg chg="del">
          <ac:chgData name="Suraj Chopade" userId="S::suraj.chopade@bostoninstituteofanalytics.org::dcc44ee8-6a65-4538-a5e1-c87e14ca7a61" providerId="AD" clId="Web-{27E57847-AD6F-1AF2-FEB8-D32290097C1C}" dt="2023-10-13T05:35:03.839" v="5"/>
          <ac:picMkLst>
            <pc:docMk/>
            <pc:sldMk cId="1086611777" sldId="319"/>
            <ac:picMk id="6" creationId="{00000000-0000-0000-0000-000000000000}"/>
          </ac:picMkLst>
        </pc:picChg>
      </pc:sldChg>
      <pc:sldChg chg="delSp">
        <pc:chgData name="Suraj Chopade" userId="S::suraj.chopade@bostoninstituteofanalytics.org::dcc44ee8-6a65-4538-a5e1-c87e14ca7a61" providerId="AD" clId="Web-{27E57847-AD6F-1AF2-FEB8-D32290097C1C}" dt="2023-10-13T05:35:08.574" v="7"/>
        <pc:sldMkLst>
          <pc:docMk/>
          <pc:sldMk cId="208127554" sldId="320"/>
        </pc:sldMkLst>
        <pc:picChg chg="del">
          <ac:chgData name="Suraj Chopade" userId="S::suraj.chopade@bostoninstituteofanalytics.org::dcc44ee8-6a65-4538-a5e1-c87e14ca7a61" providerId="AD" clId="Web-{27E57847-AD6F-1AF2-FEB8-D32290097C1C}" dt="2023-10-13T05:35:08.574" v="7"/>
          <ac:picMkLst>
            <pc:docMk/>
            <pc:sldMk cId="208127554" sldId="320"/>
            <ac:picMk id="6" creationId="{00000000-0000-0000-0000-000000000000}"/>
          </ac:picMkLst>
        </pc:picChg>
      </pc:sldChg>
      <pc:sldChg chg="delSp">
        <pc:chgData name="Suraj Chopade" userId="S::suraj.chopade@bostoninstituteofanalytics.org::dcc44ee8-6a65-4538-a5e1-c87e14ca7a61" providerId="AD" clId="Web-{27E57847-AD6F-1AF2-FEB8-D32290097C1C}" dt="2023-10-13T05:35:05.949" v="6"/>
        <pc:sldMkLst>
          <pc:docMk/>
          <pc:sldMk cId="3116295978" sldId="321"/>
        </pc:sldMkLst>
        <pc:picChg chg="del">
          <ac:chgData name="Suraj Chopade" userId="S::suraj.chopade@bostoninstituteofanalytics.org::dcc44ee8-6a65-4538-a5e1-c87e14ca7a61" providerId="AD" clId="Web-{27E57847-AD6F-1AF2-FEB8-D32290097C1C}" dt="2023-10-13T05:35:05.949" v="6"/>
          <ac:picMkLst>
            <pc:docMk/>
            <pc:sldMk cId="3116295978" sldId="321"/>
            <ac:picMk id="6" creationId="{00000000-0000-0000-0000-000000000000}"/>
          </ac:picMkLst>
        </pc:picChg>
      </pc:sldChg>
      <pc:sldChg chg="delSp">
        <pc:chgData name="Suraj Chopade" userId="S::suraj.chopade@bostoninstituteofanalytics.org::dcc44ee8-6a65-4538-a5e1-c87e14ca7a61" providerId="AD" clId="Web-{27E57847-AD6F-1AF2-FEB8-D32290097C1C}" dt="2023-10-13T05:35:16.324" v="9"/>
        <pc:sldMkLst>
          <pc:docMk/>
          <pc:sldMk cId="411975476" sldId="322"/>
        </pc:sldMkLst>
        <pc:picChg chg="del">
          <ac:chgData name="Suraj Chopade" userId="S::suraj.chopade@bostoninstituteofanalytics.org::dcc44ee8-6a65-4538-a5e1-c87e14ca7a61" providerId="AD" clId="Web-{27E57847-AD6F-1AF2-FEB8-D32290097C1C}" dt="2023-10-13T05:35:16.324" v="9"/>
          <ac:picMkLst>
            <pc:docMk/>
            <pc:sldMk cId="411975476" sldId="322"/>
            <ac:picMk id="6" creationId="{00000000-0000-0000-0000-000000000000}"/>
          </ac:picMkLst>
        </pc:picChg>
      </pc:sldChg>
      <pc:sldChg chg="delSp">
        <pc:chgData name="Suraj Chopade" userId="S::suraj.chopade@bostoninstituteofanalytics.org::dcc44ee8-6a65-4538-a5e1-c87e14ca7a61" providerId="AD" clId="Web-{27E57847-AD6F-1AF2-FEB8-D32290097C1C}" dt="2023-10-13T05:35:11.433" v="8"/>
        <pc:sldMkLst>
          <pc:docMk/>
          <pc:sldMk cId="2153551464" sldId="323"/>
        </pc:sldMkLst>
        <pc:picChg chg="del">
          <ac:chgData name="Suraj Chopade" userId="S::suraj.chopade@bostoninstituteofanalytics.org::dcc44ee8-6a65-4538-a5e1-c87e14ca7a61" providerId="AD" clId="Web-{27E57847-AD6F-1AF2-FEB8-D32290097C1C}" dt="2023-10-13T05:35:11.433" v="8"/>
          <ac:picMkLst>
            <pc:docMk/>
            <pc:sldMk cId="2153551464" sldId="323"/>
            <ac:picMk id="6" creationId="{00000000-0000-0000-0000-000000000000}"/>
          </ac:picMkLst>
        </pc:picChg>
      </pc:sldChg>
      <pc:sldChg chg="delSp">
        <pc:chgData name="Suraj Chopade" userId="S::suraj.chopade@bostoninstituteofanalytics.org::dcc44ee8-6a65-4538-a5e1-c87e14ca7a61" providerId="AD" clId="Web-{27E57847-AD6F-1AF2-FEB8-D32290097C1C}" dt="2023-10-13T05:35:19.027" v="10"/>
        <pc:sldMkLst>
          <pc:docMk/>
          <pc:sldMk cId="2780599228" sldId="324"/>
        </pc:sldMkLst>
        <pc:picChg chg="del">
          <ac:chgData name="Suraj Chopade" userId="S::suraj.chopade@bostoninstituteofanalytics.org::dcc44ee8-6a65-4538-a5e1-c87e14ca7a61" providerId="AD" clId="Web-{27E57847-AD6F-1AF2-FEB8-D32290097C1C}" dt="2023-10-13T05:35:19.027" v="10"/>
          <ac:picMkLst>
            <pc:docMk/>
            <pc:sldMk cId="2780599228" sldId="324"/>
            <ac:picMk id="6" creationId="{00000000-0000-0000-0000-000000000000}"/>
          </ac:picMkLst>
        </pc:picChg>
      </pc:sldChg>
      <pc:sldChg chg="delSp">
        <pc:chgData name="Suraj Chopade" userId="S::suraj.chopade@bostoninstituteofanalytics.org::dcc44ee8-6a65-4538-a5e1-c87e14ca7a61" providerId="AD" clId="Web-{27E57847-AD6F-1AF2-FEB8-D32290097C1C}" dt="2023-10-13T05:35:21.652" v="11"/>
        <pc:sldMkLst>
          <pc:docMk/>
          <pc:sldMk cId="758459919" sldId="325"/>
        </pc:sldMkLst>
        <pc:picChg chg="del">
          <ac:chgData name="Suraj Chopade" userId="S::suraj.chopade@bostoninstituteofanalytics.org::dcc44ee8-6a65-4538-a5e1-c87e14ca7a61" providerId="AD" clId="Web-{27E57847-AD6F-1AF2-FEB8-D32290097C1C}" dt="2023-10-13T05:35:21.652" v="11"/>
          <ac:picMkLst>
            <pc:docMk/>
            <pc:sldMk cId="758459919" sldId="325"/>
            <ac:picMk id="6" creationId="{00000000-0000-0000-0000-000000000000}"/>
          </ac:picMkLst>
        </pc:picChg>
      </pc:sldChg>
      <pc:sldChg chg="delSp">
        <pc:chgData name="Suraj Chopade" userId="S::suraj.chopade@bostoninstituteofanalytics.org::dcc44ee8-6a65-4538-a5e1-c87e14ca7a61" providerId="AD" clId="Web-{27E57847-AD6F-1AF2-FEB8-D32290097C1C}" dt="2023-10-13T05:35:27.355" v="12"/>
        <pc:sldMkLst>
          <pc:docMk/>
          <pc:sldMk cId="2031657424" sldId="326"/>
        </pc:sldMkLst>
        <pc:picChg chg="del">
          <ac:chgData name="Suraj Chopade" userId="S::suraj.chopade@bostoninstituteofanalytics.org::dcc44ee8-6a65-4538-a5e1-c87e14ca7a61" providerId="AD" clId="Web-{27E57847-AD6F-1AF2-FEB8-D32290097C1C}" dt="2023-10-13T05:35:27.355" v="12"/>
          <ac:picMkLst>
            <pc:docMk/>
            <pc:sldMk cId="2031657424" sldId="326"/>
            <ac:picMk id="6" creationId="{00000000-0000-0000-0000-000000000000}"/>
          </ac:picMkLst>
        </pc:picChg>
      </pc:sldChg>
      <pc:sldChg chg="delSp">
        <pc:chgData name="Suraj Chopade" userId="S::suraj.chopade@bostoninstituteofanalytics.org::dcc44ee8-6a65-4538-a5e1-c87e14ca7a61" providerId="AD" clId="Web-{27E57847-AD6F-1AF2-FEB8-D32290097C1C}" dt="2023-10-13T05:35:29.262" v="13"/>
        <pc:sldMkLst>
          <pc:docMk/>
          <pc:sldMk cId="2575138734" sldId="327"/>
        </pc:sldMkLst>
        <pc:picChg chg="del">
          <ac:chgData name="Suraj Chopade" userId="S::suraj.chopade@bostoninstituteofanalytics.org::dcc44ee8-6a65-4538-a5e1-c87e14ca7a61" providerId="AD" clId="Web-{27E57847-AD6F-1AF2-FEB8-D32290097C1C}" dt="2023-10-13T05:35:29.262" v="13"/>
          <ac:picMkLst>
            <pc:docMk/>
            <pc:sldMk cId="2575138734" sldId="327"/>
            <ac:picMk id="6" creationId="{00000000-0000-0000-0000-000000000000}"/>
          </ac:picMkLst>
        </pc:picChg>
      </pc:sldChg>
      <pc:sldChg chg="delSp">
        <pc:chgData name="Suraj Chopade" userId="S::suraj.chopade@bostoninstituteofanalytics.org::dcc44ee8-6a65-4538-a5e1-c87e14ca7a61" providerId="AD" clId="Web-{27E57847-AD6F-1AF2-FEB8-D32290097C1C}" dt="2023-10-13T05:35:34.106" v="14"/>
        <pc:sldMkLst>
          <pc:docMk/>
          <pc:sldMk cId="3882529628" sldId="328"/>
        </pc:sldMkLst>
        <pc:picChg chg="del">
          <ac:chgData name="Suraj Chopade" userId="S::suraj.chopade@bostoninstituteofanalytics.org::dcc44ee8-6a65-4538-a5e1-c87e14ca7a61" providerId="AD" clId="Web-{27E57847-AD6F-1AF2-FEB8-D32290097C1C}" dt="2023-10-13T05:35:34.106" v="14"/>
          <ac:picMkLst>
            <pc:docMk/>
            <pc:sldMk cId="3882529628" sldId="328"/>
            <ac:picMk id="6" creationId="{00000000-0000-0000-0000-000000000000}"/>
          </ac:picMkLst>
        </pc:picChg>
      </pc:sldChg>
      <pc:sldChg chg="delSp">
        <pc:chgData name="Suraj Chopade" userId="S::suraj.chopade@bostoninstituteofanalytics.org::dcc44ee8-6a65-4538-a5e1-c87e14ca7a61" providerId="AD" clId="Web-{27E57847-AD6F-1AF2-FEB8-D32290097C1C}" dt="2023-10-13T05:35:36.949" v="15"/>
        <pc:sldMkLst>
          <pc:docMk/>
          <pc:sldMk cId="105209506" sldId="329"/>
        </pc:sldMkLst>
        <pc:picChg chg="del">
          <ac:chgData name="Suraj Chopade" userId="S::suraj.chopade@bostoninstituteofanalytics.org::dcc44ee8-6a65-4538-a5e1-c87e14ca7a61" providerId="AD" clId="Web-{27E57847-AD6F-1AF2-FEB8-D32290097C1C}" dt="2023-10-13T05:35:36.949" v="15"/>
          <ac:picMkLst>
            <pc:docMk/>
            <pc:sldMk cId="105209506" sldId="329"/>
            <ac:picMk id="6" creationId="{00000000-0000-0000-0000-000000000000}"/>
          </ac:picMkLst>
        </pc:picChg>
      </pc:sldChg>
      <pc:sldChg chg="delSp modSp">
        <pc:chgData name="Suraj Chopade" userId="S::suraj.chopade@bostoninstituteofanalytics.org::dcc44ee8-6a65-4538-a5e1-c87e14ca7a61" providerId="AD" clId="Web-{27E57847-AD6F-1AF2-FEB8-D32290097C1C}" dt="2023-10-13T05:35:42.371" v="17"/>
        <pc:sldMkLst>
          <pc:docMk/>
          <pc:sldMk cId="1549602730" sldId="330"/>
        </pc:sldMkLst>
        <pc:picChg chg="del mod">
          <ac:chgData name="Suraj Chopade" userId="S::suraj.chopade@bostoninstituteofanalytics.org::dcc44ee8-6a65-4538-a5e1-c87e14ca7a61" providerId="AD" clId="Web-{27E57847-AD6F-1AF2-FEB8-D32290097C1C}" dt="2023-10-13T05:35:42.371" v="17"/>
          <ac:picMkLst>
            <pc:docMk/>
            <pc:sldMk cId="1549602730" sldId="330"/>
            <ac:picMk id="6" creationId="{00000000-0000-0000-0000-000000000000}"/>
          </ac:picMkLst>
        </pc:picChg>
      </pc:sldChg>
      <pc:sldChg chg="delSp modSp">
        <pc:chgData name="Suraj Chopade" userId="S::suraj.chopade@bostoninstituteofanalytics.org::dcc44ee8-6a65-4538-a5e1-c87e14ca7a61" providerId="AD" clId="Web-{27E57847-AD6F-1AF2-FEB8-D32290097C1C}" dt="2023-10-13T05:35:47.497" v="19"/>
        <pc:sldMkLst>
          <pc:docMk/>
          <pc:sldMk cId="2616364531" sldId="331"/>
        </pc:sldMkLst>
        <pc:picChg chg="del mod">
          <ac:chgData name="Suraj Chopade" userId="S::suraj.chopade@bostoninstituteofanalytics.org::dcc44ee8-6a65-4538-a5e1-c87e14ca7a61" providerId="AD" clId="Web-{27E57847-AD6F-1AF2-FEB8-D32290097C1C}" dt="2023-10-13T05:35:47.497" v="19"/>
          <ac:picMkLst>
            <pc:docMk/>
            <pc:sldMk cId="2616364531" sldId="331"/>
            <ac:picMk id="6" creationId="{00000000-0000-0000-0000-000000000000}"/>
          </ac:picMkLst>
        </pc:picChg>
      </pc:sldChg>
    </pc:docChg>
  </pc:docChgLst>
  <pc:docChgLst>
    <pc:chgData name="Suraj Chopade" userId="S::suraj.chopade@bostoninstituteofanalytics.org::dcc44ee8-6a65-4538-a5e1-c87e14ca7a61" providerId="AD" clId="Web-{33175C78-01F3-7330-2AA7-A97584721322}"/>
    <pc:docChg chg="modSld">
      <pc:chgData name="Suraj Chopade" userId="S::suraj.chopade@bostoninstituteofanalytics.org::dcc44ee8-6a65-4538-a5e1-c87e14ca7a61" providerId="AD" clId="Web-{33175C78-01F3-7330-2AA7-A97584721322}" dt="2024-03-28T05:36:50.792" v="0"/>
      <pc:docMkLst>
        <pc:docMk/>
      </pc:docMkLst>
      <pc:sldChg chg="modSp">
        <pc:chgData name="Suraj Chopade" userId="S::suraj.chopade@bostoninstituteofanalytics.org::dcc44ee8-6a65-4538-a5e1-c87e14ca7a61" providerId="AD" clId="Web-{33175C78-01F3-7330-2AA7-A97584721322}" dt="2024-03-28T05:36:50.792" v="0"/>
        <pc:sldMkLst>
          <pc:docMk/>
          <pc:sldMk cId="2675138865" sldId="379"/>
        </pc:sldMkLst>
        <pc:spChg chg="mod">
          <ac:chgData name="Suraj Chopade" userId="S::suraj.chopade@bostoninstituteofanalytics.org::dcc44ee8-6a65-4538-a5e1-c87e14ca7a61" providerId="AD" clId="Web-{33175C78-01F3-7330-2AA7-A97584721322}" dt="2024-03-28T05:36:50.792" v="0"/>
          <ac:spMkLst>
            <pc:docMk/>
            <pc:sldMk cId="2675138865" sldId="379"/>
            <ac:spMk id="4" creationId="{A023B9AF-FE30-C90E-86F2-C19CFAA398E0}"/>
          </ac:spMkLst>
        </pc:spChg>
      </pc:sldChg>
    </pc:docChg>
  </pc:docChgLst>
  <pc:docChgLst>
    <pc:chgData name="Suraj Chopade" userId="S::suraj.chopade@bostoninstituteofanalytics.org::dcc44ee8-6a65-4538-a5e1-c87e14ca7a61" providerId="AD" clId="Web-{D734A528-97CE-FE18-DAFE-DAF30CD13A06}"/>
    <pc:docChg chg="modSld">
      <pc:chgData name="Suraj Chopade" userId="S::suraj.chopade@bostoninstituteofanalytics.org::dcc44ee8-6a65-4538-a5e1-c87e14ca7a61" providerId="AD" clId="Web-{D734A528-97CE-FE18-DAFE-DAF30CD13A06}" dt="2023-11-22T13:53:55.410" v="4" actId="20577"/>
      <pc:docMkLst>
        <pc:docMk/>
      </pc:docMkLst>
      <pc:sldChg chg="modSp">
        <pc:chgData name="Suraj Chopade" userId="S::suraj.chopade@bostoninstituteofanalytics.org::dcc44ee8-6a65-4538-a5e1-c87e14ca7a61" providerId="AD" clId="Web-{D734A528-97CE-FE18-DAFE-DAF30CD13A06}" dt="2023-11-22T13:53:55.410" v="4" actId="20577"/>
        <pc:sldMkLst>
          <pc:docMk/>
          <pc:sldMk cId="3921227113" sldId="343"/>
        </pc:sldMkLst>
        <pc:spChg chg="mod">
          <ac:chgData name="Suraj Chopade" userId="S::suraj.chopade@bostoninstituteofanalytics.org::dcc44ee8-6a65-4538-a5e1-c87e14ca7a61" providerId="AD" clId="Web-{D734A528-97CE-FE18-DAFE-DAF30CD13A06}" dt="2023-11-22T13:53:55.410" v="4" actId="20577"/>
          <ac:spMkLst>
            <pc:docMk/>
            <pc:sldMk cId="3921227113" sldId="343"/>
            <ac:spMk id="3" creationId="{39A0719D-FF26-C8B0-15D7-26754E0CE008}"/>
          </ac:spMkLst>
        </pc:spChg>
      </pc:sldChg>
    </pc:docChg>
  </pc:docChgLst>
  <pc:docChgLst>
    <pc:chgData name="Suraj Chopade" userId="S::suraj.chopade@bostoninstituteofanalytics.org::dcc44ee8-6a65-4538-a5e1-c87e14ca7a61" providerId="AD" clId="Web-{7C78743A-9BC1-4783-C721-8CA18B761CE0}"/>
    <pc:docChg chg="modSld">
      <pc:chgData name="Suraj Chopade" userId="S::suraj.chopade@bostoninstituteofanalytics.org::dcc44ee8-6a65-4538-a5e1-c87e14ca7a61" providerId="AD" clId="Web-{7C78743A-9BC1-4783-C721-8CA18B761CE0}" dt="2023-11-23T05:33:49.210" v="9" actId="1076"/>
      <pc:docMkLst>
        <pc:docMk/>
      </pc:docMkLst>
      <pc:sldChg chg="modSp">
        <pc:chgData name="Suraj Chopade" userId="S::suraj.chopade@bostoninstituteofanalytics.org::dcc44ee8-6a65-4538-a5e1-c87e14ca7a61" providerId="AD" clId="Web-{7C78743A-9BC1-4783-C721-8CA18B761CE0}" dt="2023-11-23T05:31:37.707" v="8" actId="1076"/>
        <pc:sldMkLst>
          <pc:docMk/>
          <pc:sldMk cId="1071730090" sldId="333"/>
        </pc:sldMkLst>
        <pc:spChg chg="mod">
          <ac:chgData name="Suraj Chopade" userId="S::suraj.chopade@bostoninstituteofanalytics.org::dcc44ee8-6a65-4538-a5e1-c87e14ca7a61" providerId="AD" clId="Web-{7C78743A-9BC1-4783-C721-8CA18B761CE0}" dt="2023-11-23T05:31:37.707" v="8" actId="1076"/>
          <ac:spMkLst>
            <pc:docMk/>
            <pc:sldMk cId="1071730090" sldId="333"/>
            <ac:spMk id="2" creationId="{F7761F45-99CF-5094-8BAE-64DDA34139B5}"/>
          </ac:spMkLst>
        </pc:spChg>
      </pc:sldChg>
      <pc:sldChg chg="modSp">
        <pc:chgData name="Suraj Chopade" userId="S::suraj.chopade@bostoninstituteofanalytics.org::dcc44ee8-6a65-4538-a5e1-c87e14ca7a61" providerId="AD" clId="Web-{7C78743A-9BC1-4783-C721-8CA18B761CE0}" dt="2023-11-23T05:33:49.210" v="9" actId="1076"/>
        <pc:sldMkLst>
          <pc:docMk/>
          <pc:sldMk cId="3921227113" sldId="343"/>
        </pc:sldMkLst>
        <pc:spChg chg="mod">
          <ac:chgData name="Suraj Chopade" userId="S::suraj.chopade@bostoninstituteofanalytics.org::dcc44ee8-6a65-4538-a5e1-c87e14ca7a61" providerId="AD" clId="Web-{7C78743A-9BC1-4783-C721-8CA18B761CE0}" dt="2023-11-23T05:33:49.210" v="9" actId="1076"/>
          <ac:spMkLst>
            <pc:docMk/>
            <pc:sldMk cId="3921227113" sldId="343"/>
            <ac:spMk id="3" creationId="{39A0719D-FF26-C8B0-15D7-26754E0CE008}"/>
          </ac:spMkLst>
        </pc:spChg>
      </pc:sldChg>
    </pc:docChg>
  </pc:docChgLst>
  <pc:docChgLst>
    <pc:chgData name="Suraj Chopade" userId="S::suraj.chopade@bostoninstituteofanalytics.org::dcc44ee8-6a65-4538-a5e1-c87e14ca7a61" providerId="AD" clId="Web-{FEDD94BF-46BA-692E-0AA2-BB9881A1AE9D}"/>
    <pc:docChg chg="addSld delSld modSld">
      <pc:chgData name="Suraj Chopade" userId="S::suraj.chopade@bostoninstituteofanalytics.org::dcc44ee8-6a65-4538-a5e1-c87e14ca7a61" providerId="AD" clId="Web-{FEDD94BF-46BA-692E-0AA2-BB9881A1AE9D}" dt="2023-11-23T06:14:42.150" v="279" actId="20577"/>
      <pc:docMkLst>
        <pc:docMk/>
      </pc:docMkLst>
      <pc:sldChg chg="modSp">
        <pc:chgData name="Suraj Chopade" userId="S::suraj.chopade@bostoninstituteofanalytics.org::dcc44ee8-6a65-4538-a5e1-c87e14ca7a61" providerId="AD" clId="Web-{FEDD94BF-46BA-692E-0AA2-BB9881A1AE9D}" dt="2023-11-23T05:50:51.800" v="0" actId="20577"/>
        <pc:sldMkLst>
          <pc:docMk/>
          <pc:sldMk cId="4235558439" sldId="287"/>
        </pc:sldMkLst>
        <pc:spChg chg="mod">
          <ac:chgData name="Suraj Chopade" userId="S::suraj.chopade@bostoninstituteofanalytics.org::dcc44ee8-6a65-4538-a5e1-c87e14ca7a61" providerId="AD" clId="Web-{FEDD94BF-46BA-692E-0AA2-BB9881A1AE9D}" dt="2023-11-23T05:50:51.800" v="0" actId="20577"/>
          <ac:spMkLst>
            <pc:docMk/>
            <pc:sldMk cId="4235558439" sldId="287"/>
            <ac:spMk id="9" creationId="{2FDADD92-4E39-7713-520E-D88B1D53A255}"/>
          </ac:spMkLst>
        </pc:spChg>
      </pc:sldChg>
      <pc:sldChg chg="del">
        <pc:chgData name="Suraj Chopade" userId="S::suraj.chopade@bostoninstituteofanalytics.org::dcc44ee8-6a65-4538-a5e1-c87e14ca7a61" providerId="AD" clId="Web-{FEDD94BF-46BA-692E-0AA2-BB9881A1AE9D}" dt="2023-11-23T05:51:02.660" v="25"/>
        <pc:sldMkLst>
          <pc:docMk/>
          <pc:sldMk cId="1726830" sldId="314"/>
        </pc:sldMkLst>
      </pc:sldChg>
      <pc:sldChg chg="del">
        <pc:chgData name="Suraj Chopade" userId="S::suraj.chopade@bostoninstituteofanalytics.org::dcc44ee8-6a65-4538-a5e1-c87e14ca7a61" providerId="AD" clId="Web-{FEDD94BF-46BA-692E-0AA2-BB9881A1AE9D}" dt="2023-11-23T05:51:02.660" v="24"/>
        <pc:sldMkLst>
          <pc:docMk/>
          <pc:sldMk cId="4253125332" sldId="316"/>
        </pc:sldMkLst>
      </pc:sldChg>
      <pc:sldChg chg="del">
        <pc:chgData name="Suraj Chopade" userId="S::suraj.chopade@bostoninstituteofanalytics.org::dcc44ee8-6a65-4538-a5e1-c87e14ca7a61" providerId="AD" clId="Web-{FEDD94BF-46BA-692E-0AA2-BB9881A1AE9D}" dt="2023-11-23T05:51:02.660" v="23"/>
        <pc:sldMkLst>
          <pc:docMk/>
          <pc:sldMk cId="967694063" sldId="317"/>
        </pc:sldMkLst>
      </pc:sldChg>
      <pc:sldChg chg="del">
        <pc:chgData name="Suraj Chopade" userId="S::suraj.chopade@bostoninstituteofanalytics.org::dcc44ee8-6a65-4538-a5e1-c87e14ca7a61" providerId="AD" clId="Web-{FEDD94BF-46BA-692E-0AA2-BB9881A1AE9D}" dt="2023-11-23T05:51:02.644" v="20"/>
        <pc:sldMkLst>
          <pc:docMk/>
          <pc:sldMk cId="2858172243" sldId="318"/>
        </pc:sldMkLst>
      </pc:sldChg>
      <pc:sldChg chg="del">
        <pc:chgData name="Suraj Chopade" userId="S::suraj.chopade@bostoninstituteofanalytics.org::dcc44ee8-6a65-4538-a5e1-c87e14ca7a61" providerId="AD" clId="Web-{FEDD94BF-46BA-692E-0AA2-BB9881A1AE9D}" dt="2023-11-23T05:51:02.644" v="19"/>
        <pc:sldMkLst>
          <pc:docMk/>
          <pc:sldMk cId="1086611777" sldId="319"/>
        </pc:sldMkLst>
      </pc:sldChg>
      <pc:sldChg chg="del">
        <pc:chgData name="Suraj Chopade" userId="S::suraj.chopade@bostoninstituteofanalytics.org::dcc44ee8-6a65-4538-a5e1-c87e14ca7a61" providerId="AD" clId="Web-{FEDD94BF-46BA-692E-0AA2-BB9881A1AE9D}" dt="2023-11-23T05:51:02.644" v="17"/>
        <pc:sldMkLst>
          <pc:docMk/>
          <pc:sldMk cId="208127554" sldId="320"/>
        </pc:sldMkLst>
      </pc:sldChg>
      <pc:sldChg chg="del">
        <pc:chgData name="Suraj Chopade" userId="S::suraj.chopade@bostoninstituteofanalytics.org::dcc44ee8-6a65-4538-a5e1-c87e14ca7a61" providerId="AD" clId="Web-{FEDD94BF-46BA-692E-0AA2-BB9881A1AE9D}" dt="2023-11-23T05:51:02.644" v="18"/>
        <pc:sldMkLst>
          <pc:docMk/>
          <pc:sldMk cId="3116295978" sldId="321"/>
        </pc:sldMkLst>
      </pc:sldChg>
      <pc:sldChg chg="del">
        <pc:chgData name="Suraj Chopade" userId="S::suraj.chopade@bostoninstituteofanalytics.org::dcc44ee8-6a65-4538-a5e1-c87e14ca7a61" providerId="AD" clId="Web-{FEDD94BF-46BA-692E-0AA2-BB9881A1AE9D}" dt="2023-11-23T05:51:02.644" v="15"/>
        <pc:sldMkLst>
          <pc:docMk/>
          <pc:sldMk cId="411975476" sldId="322"/>
        </pc:sldMkLst>
      </pc:sldChg>
      <pc:sldChg chg="del">
        <pc:chgData name="Suraj Chopade" userId="S::suraj.chopade@bostoninstituteofanalytics.org::dcc44ee8-6a65-4538-a5e1-c87e14ca7a61" providerId="AD" clId="Web-{FEDD94BF-46BA-692E-0AA2-BB9881A1AE9D}" dt="2023-11-23T05:51:02.644" v="16"/>
        <pc:sldMkLst>
          <pc:docMk/>
          <pc:sldMk cId="2153551464" sldId="323"/>
        </pc:sldMkLst>
      </pc:sldChg>
      <pc:sldChg chg="del">
        <pc:chgData name="Suraj Chopade" userId="S::suraj.chopade@bostoninstituteofanalytics.org::dcc44ee8-6a65-4538-a5e1-c87e14ca7a61" providerId="AD" clId="Web-{FEDD94BF-46BA-692E-0AA2-BB9881A1AE9D}" dt="2023-11-23T05:51:02.628" v="11"/>
        <pc:sldMkLst>
          <pc:docMk/>
          <pc:sldMk cId="2780599228" sldId="324"/>
        </pc:sldMkLst>
      </pc:sldChg>
      <pc:sldChg chg="del">
        <pc:chgData name="Suraj Chopade" userId="S::suraj.chopade@bostoninstituteofanalytics.org::dcc44ee8-6a65-4538-a5e1-c87e14ca7a61" providerId="AD" clId="Web-{FEDD94BF-46BA-692E-0AA2-BB9881A1AE9D}" dt="2023-11-23T05:51:02.628" v="10"/>
        <pc:sldMkLst>
          <pc:docMk/>
          <pc:sldMk cId="758459919" sldId="325"/>
        </pc:sldMkLst>
      </pc:sldChg>
      <pc:sldChg chg="del">
        <pc:chgData name="Suraj Chopade" userId="S::suraj.chopade@bostoninstituteofanalytics.org::dcc44ee8-6a65-4538-a5e1-c87e14ca7a61" providerId="AD" clId="Web-{FEDD94BF-46BA-692E-0AA2-BB9881A1AE9D}" dt="2023-11-23T05:51:02.628" v="7"/>
        <pc:sldMkLst>
          <pc:docMk/>
          <pc:sldMk cId="2031657424" sldId="326"/>
        </pc:sldMkLst>
      </pc:sldChg>
      <pc:sldChg chg="del">
        <pc:chgData name="Suraj Chopade" userId="S::suraj.chopade@bostoninstituteofanalytics.org::dcc44ee8-6a65-4538-a5e1-c87e14ca7a61" providerId="AD" clId="Web-{FEDD94BF-46BA-692E-0AA2-BB9881A1AE9D}" dt="2023-11-23T05:51:02.613" v="6"/>
        <pc:sldMkLst>
          <pc:docMk/>
          <pc:sldMk cId="2575138734" sldId="327"/>
        </pc:sldMkLst>
      </pc:sldChg>
      <pc:sldChg chg="del">
        <pc:chgData name="Suraj Chopade" userId="S::suraj.chopade@bostoninstituteofanalytics.org::dcc44ee8-6a65-4538-a5e1-c87e14ca7a61" providerId="AD" clId="Web-{FEDD94BF-46BA-692E-0AA2-BB9881A1AE9D}" dt="2023-11-23T05:51:02.613" v="5"/>
        <pc:sldMkLst>
          <pc:docMk/>
          <pc:sldMk cId="3882529628" sldId="328"/>
        </pc:sldMkLst>
      </pc:sldChg>
      <pc:sldChg chg="del">
        <pc:chgData name="Suraj Chopade" userId="S::suraj.chopade@bostoninstituteofanalytics.org::dcc44ee8-6a65-4538-a5e1-c87e14ca7a61" providerId="AD" clId="Web-{FEDD94BF-46BA-692E-0AA2-BB9881A1AE9D}" dt="2023-11-23T05:51:02.613" v="4"/>
        <pc:sldMkLst>
          <pc:docMk/>
          <pc:sldMk cId="105209506" sldId="329"/>
        </pc:sldMkLst>
      </pc:sldChg>
      <pc:sldChg chg="del">
        <pc:chgData name="Suraj Chopade" userId="S::suraj.chopade@bostoninstituteofanalytics.org::dcc44ee8-6a65-4538-a5e1-c87e14ca7a61" providerId="AD" clId="Web-{FEDD94BF-46BA-692E-0AA2-BB9881A1AE9D}" dt="2023-11-23T05:51:02.613" v="3"/>
        <pc:sldMkLst>
          <pc:docMk/>
          <pc:sldMk cId="1549602730" sldId="330"/>
        </pc:sldMkLst>
      </pc:sldChg>
      <pc:sldChg chg="del">
        <pc:chgData name="Suraj Chopade" userId="S::suraj.chopade@bostoninstituteofanalytics.org::dcc44ee8-6a65-4538-a5e1-c87e14ca7a61" providerId="AD" clId="Web-{FEDD94BF-46BA-692E-0AA2-BB9881A1AE9D}" dt="2023-11-23T05:51:02.613" v="2"/>
        <pc:sldMkLst>
          <pc:docMk/>
          <pc:sldMk cId="2616364531" sldId="331"/>
        </pc:sldMkLst>
      </pc:sldChg>
      <pc:sldChg chg="del">
        <pc:chgData name="Suraj Chopade" userId="S::suraj.chopade@bostoninstituteofanalytics.org::dcc44ee8-6a65-4538-a5e1-c87e14ca7a61" providerId="AD" clId="Web-{FEDD94BF-46BA-692E-0AA2-BB9881A1AE9D}" dt="2023-11-23T05:51:02.660" v="26"/>
        <pc:sldMkLst>
          <pc:docMk/>
          <pc:sldMk cId="146255088" sldId="332"/>
        </pc:sldMkLst>
      </pc:sldChg>
      <pc:sldChg chg="del">
        <pc:chgData name="Suraj Chopade" userId="S::suraj.chopade@bostoninstituteofanalytics.org::dcc44ee8-6a65-4538-a5e1-c87e14ca7a61" providerId="AD" clId="Web-{FEDD94BF-46BA-692E-0AA2-BB9881A1AE9D}" dt="2023-11-23T05:51:02.660" v="27"/>
        <pc:sldMkLst>
          <pc:docMk/>
          <pc:sldMk cId="1071730090" sldId="333"/>
        </pc:sldMkLst>
      </pc:sldChg>
      <pc:sldChg chg="del">
        <pc:chgData name="Suraj Chopade" userId="S::suraj.chopade@bostoninstituteofanalytics.org::dcc44ee8-6a65-4538-a5e1-c87e14ca7a61" providerId="AD" clId="Web-{FEDD94BF-46BA-692E-0AA2-BB9881A1AE9D}" dt="2023-11-23T05:51:02.660" v="28"/>
        <pc:sldMkLst>
          <pc:docMk/>
          <pc:sldMk cId="1168283666" sldId="334"/>
        </pc:sldMkLst>
      </pc:sldChg>
      <pc:sldChg chg="del">
        <pc:chgData name="Suraj Chopade" userId="S::suraj.chopade@bostoninstituteofanalytics.org::dcc44ee8-6a65-4538-a5e1-c87e14ca7a61" providerId="AD" clId="Web-{FEDD94BF-46BA-692E-0AA2-BB9881A1AE9D}" dt="2023-11-23T05:51:02.675" v="29"/>
        <pc:sldMkLst>
          <pc:docMk/>
          <pc:sldMk cId="2868779937" sldId="335"/>
        </pc:sldMkLst>
      </pc:sldChg>
      <pc:sldChg chg="del">
        <pc:chgData name="Suraj Chopade" userId="S::suraj.chopade@bostoninstituteofanalytics.org::dcc44ee8-6a65-4538-a5e1-c87e14ca7a61" providerId="AD" clId="Web-{FEDD94BF-46BA-692E-0AA2-BB9881A1AE9D}" dt="2023-11-23T05:51:02.660" v="22"/>
        <pc:sldMkLst>
          <pc:docMk/>
          <pc:sldMk cId="1183686923" sldId="336"/>
        </pc:sldMkLst>
      </pc:sldChg>
      <pc:sldChg chg="del">
        <pc:chgData name="Suraj Chopade" userId="S::suraj.chopade@bostoninstituteofanalytics.org::dcc44ee8-6a65-4538-a5e1-c87e14ca7a61" providerId="AD" clId="Web-{FEDD94BF-46BA-692E-0AA2-BB9881A1AE9D}" dt="2023-11-23T05:51:02.660" v="21"/>
        <pc:sldMkLst>
          <pc:docMk/>
          <pc:sldMk cId="1863618226" sldId="337"/>
        </pc:sldMkLst>
      </pc:sldChg>
      <pc:sldChg chg="del">
        <pc:chgData name="Suraj Chopade" userId="S::suraj.chopade@bostoninstituteofanalytics.org::dcc44ee8-6a65-4538-a5e1-c87e14ca7a61" providerId="AD" clId="Web-{FEDD94BF-46BA-692E-0AA2-BB9881A1AE9D}" dt="2023-11-23T05:51:02.628" v="9"/>
        <pc:sldMkLst>
          <pc:docMk/>
          <pc:sldMk cId="2625944353" sldId="338"/>
        </pc:sldMkLst>
      </pc:sldChg>
      <pc:sldChg chg="del">
        <pc:chgData name="Suraj Chopade" userId="S::suraj.chopade@bostoninstituteofanalytics.org::dcc44ee8-6a65-4538-a5e1-c87e14ca7a61" providerId="AD" clId="Web-{FEDD94BF-46BA-692E-0AA2-BB9881A1AE9D}" dt="2023-11-23T05:51:02.628" v="8"/>
        <pc:sldMkLst>
          <pc:docMk/>
          <pc:sldMk cId="2204040683" sldId="339"/>
        </pc:sldMkLst>
      </pc:sldChg>
      <pc:sldChg chg="del">
        <pc:chgData name="Suraj Chopade" userId="S::suraj.chopade@bostoninstituteofanalytics.org::dcc44ee8-6a65-4538-a5e1-c87e14ca7a61" providerId="AD" clId="Web-{FEDD94BF-46BA-692E-0AA2-BB9881A1AE9D}" dt="2023-11-23T05:51:02.644" v="14"/>
        <pc:sldMkLst>
          <pc:docMk/>
          <pc:sldMk cId="1652531688" sldId="340"/>
        </pc:sldMkLst>
      </pc:sldChg>
      <pc:sldChg chg="del">
        <pc:chgData name="Suraj Chopade" userId="S::suraj.chopade@bostoninstituteofanalytics.org::dcc44ee8-6a65-4538-a5e1-c87e14ca7a61" providerId="AD" clId="Web-{FEDD94BF-46BA-692E-0AA2-BB9881A1AE9D}" dt="2023-11-23T05:51:02.644" v="13"/>
        <pc:sldMkLst>
          <pc:docMk/>
          <pc:sldMk cId="4289873989" sldId="341"/>
        </pc:sldMkLst>
      </pc:sldChg>
      <pc:sldChg chg="del">
        <pc:chgData name="Suraj Chopade" userId="S::suraj.chopade@bostoninstituteofanalytics.org::dcc44ee8-6a65-4538-a5e1-c87e14ca7a61" providerId="AD" clId="Web-{FEDD94BF-46BA-692E-0AA2-BB9881A1AE9D}" dt="2023-11-23T05:51:02.628" v="12"/>
        <pc:sldMkLst>
          <pc:docMk/>
          <pc:sldMk cId="2251310912" sldId="342"/>
        </pc:sldMkLst>
      </pc:sldChg>
      <pc:sldChg chg="del">
        <pc:chgData name="Suraj Chopade" userId="S::suraj.chopade@bostoninstituteofanalytics.org::dcc44ee8-6a65-4538-a5e1-c87e14ca7a61" providerId="AD" clId="Web-{FEDD94BF-46BA-692E-0AA2-BB9881A1AE9D}" dt="2023-11-23T05:51:02.613" v="1"/>
        <pc:sldMkLst>
          <pc:docMk/>
          <pc:sldMk cId="3921227113" sldId="343"/>
        </pc:sldMkLst>
      </pc:sldChg>
      <pc:sldChg chg="modSp">
        <pc:chgData name="Suraj Chopade" userId="S::suraj.chopade@bostoninstituteofanalytics.org::dcc44ee8-6a65-4538-a5e1-c87e14ca7a61" providerId="AD" clId="Web-{FEDD94BF-46BA-692E-0AA2-BB9881A1AE9D}" dt="2023-11-23T05:54:12.524" v="87" actId="20577"/>
        <pc:sldMkLst>
          <pc:docMk/>
          <pc:sldMk cId="2113720258" sldId="344"/>
        </pc:sldMkLst>
        <pc:spChg chg="mod">
          <ac:chgData name="Suraj Chopade" userId="S::suraj.chopade@bostoninstituteofanalytics.org::dcc44ee8-6a65-4538-a5e1-c87e14ca7a61" providerId="AD" clId="Web-{FEDD94BF-46BA-692E-0AA2-BB9881A1AE9D}" dt="2023-11-23T05:52:43.881" v="37" actId="1076"/>
          <ac:spMkLst>
            <pc:docMk/>
            <pc:sldMk cId="2113720258" sldId="344"/>
            <ac:spMk id="3" creationId="{39A0719D-FF26-C8B0-15D7-26754E0CE008}"/>
          </ac:spMkLst>
        </pc:spChg>
        <pc:spChg chg="mod">
          <ac:chgData name="Suraj Chopade" userId="S::suraj.chopade@bostoninstituteofanalytics.org::dcc44ee8-6a65-4538-a5e1-c87e14ca7a61" providerId="AD" clId="Web-{FEDD94BF-46BA-692E-0AA2-BB9881A1AE9D}" dt="2023-11-23T05:54:12.524" v="87" actId="20577"/>
          <ac:spMkLst>
            <pc:docMk/>
            <pc:sldMk cId="2113720258" sldId="344"/>
            <ac:spMk id="4" creationId="{A023B9AF-FE30-C90E-86F2-C19CFAA398E0}"/>
          </ac:spMkLst>
        </pc:spChg>
      </pc:sldChg>
      <pc:sldChg chg="del">
        <pc:chgData name="Suraj Chopade" userId="S::suraj.chopade@bostoninstituteofanalytics.org::dcc44ee8-6a65-4538-a5e1-c87e14ca7a61" providerId="AD" clId="Web-{FEDD94BF-46BA-692E-0AA2-BB9881A1AE9D}" dt="2023-11-23T05:55:13.494" v="108"/>
        <pc:sldMkLst>
          <pc:docMk/>
          <pc:sldMk cId="4010167136" sldId="345"/>
        </pc:sldMkLst>
      </pc:sldChg>
      <pc:sldChg chg="del">
        <pc:chgData name="Suraj Chopade" userId="S::suraj.chopade@bostoninstituteofanalytics.org::dcc44ee8-6a65-4538-a5e1-c87e14ca7a61" providerId="AD" clId="Web-{FEDD94BF-46BA-692E-0AA2-BB9881A1AE9D}" dt="2023-11-23T05:55:13.494" v="107"/>
        <pc:sldMkLst>
          <pc:docMk/>
          <pc:sldMk cId="2798449457" sldId="346"/>
        </pc:sldMkLst>
      </pc:sldChg>
      <pc:sldChg chg="modSp add replId">
        <pc:chgData name="Suraj Chopade" userId="S::suraj.chopade@bostoninstituteofanalytics.org::dcc44ee8-6a65-4538-a5e1-c87e14ca7a61" providerId="AD" clId="Web-{FEDD94BF-46BA-692E-0AA2-BB9881A1AE9D}" dt="2023-11-23T05:55:05.213" v="105" actId="20577"/>
        <pc:sldMkLst>
          <pc:docMk/>
          <pc:sldMk cId="3017929318" sldId="347"/>
        </pc:sldMkLst>
        <pc:spChg chg="mod">
          <ac:chgData name="Suraj Chopade" userId="S::suraj.chopade@bostoninstituteofanalytics.org::dcc44ee8-6a65-4538-a5e1-c87e14ca7a61" providerId="AD" clId="Web-{FEDD94BF-46BA-692E-0AA2-BB9881A1AE9D}" dt="2023-11-23T05:55:05.213" v="105" actId="20577"/>
          <ac:spMkLst>
            <pc:docMk/>
            <pc:sldMk cId="3017929318" sldId="347"/>
            <ac:spMk id="4" creationId="{A023B9AF-FE30-C90E-86F2-C19CFAA398E0}"/>
          </ac:spMkLst>
        </pc:spChg>
      </pc:sldChg>
      <pc:sldChg chg="modSp add replId">
        <pc:chgData name="Suraj Chopade" userId="S::suraj.chopade@bostoninstituteofanalytics.org::dcc44ee8-6a65-4538-a5e1-c87e14ca7a61" providerId="AD" clId="Web-{FEDD94BF-46BA-692E-0AA2-BB9881A1AE9D}" dt="2023-11-23T06:07:25.639" v="145" actId="20577"/>
        <pc:sldMkLst>
          <pc:docMk/>
          <pc:sldMk cId="2078637522" sldId="348"/>
        </pc:sldMkLst>
        <pc:spChg chg="mod">
          <ac:chgData name="Suraj Chopade" userId="S::suraj.chopade@bostoninstituteofanalytics.org::dcc44ee8-6a65-4538-a5e1-c87e14ca7a61" providerId="AD" clId="Web-{FEDD94BF-46BA-692E-0AA2-BB9881A1AE9D}" dt="2023-11-23T05:56:52.825" v="116" actId="1076"/>
          <ac:spMkLst>
            <pc:docMk/>
            <pc:sldMk cId="2078637522" sldId="348"/>
            <ac:spMk id="3" creationId="{39A0719D-FF26-C8B0-15D7-26754E0CE008}"/>
          </ac:spMkLst>
        </pc:spChg>
        <pc:spChg chg="mod">
          <ac:chgData name="Suraj Chopade" userId="S::suraj.chopade@bostoninstituteofanalytics.org::dcc44ee8-6a65-4538-a5e1-c87e14ca7a61" providerId="AD" clId="Web-{FEDD94BF-46BA-692E-0AA2-BB9881A1AE9D}" dt="2023-11-23T06:07:25.639" v="145" actId="20577"/>
          <ac:spMkLst>
            <pc:docMk/>
            <pc:sldMk cId="2078637522" sldId="348"/>
            <ac:spMk id="4" creationId="{A023B9AF-FE30-C90E-86F2-C19CFAA398E0}"/>
          </ac:spMkLst>
        </pc:spChg>
      </pc:sldChg>
      <pc:sldChg chg="modSp add replId">
        <pc:chgData name="Suraj Chopade" userId="S::suraj.chopade@bostoninstituteofanalytics.org::dcc44ee8-6a65-4538-a5e1-c87e14ca7a61" providerId="AD" clId="Web-{FEDD94BF-46BA-692E-0AA2-BB9881A1AE9D}" dt="2023-11-23T06:08:54.251" v="167" actId="20577"/>
        <pc:sldMkLst>
          <pc:docMk/>
          <pc:sldMk cId="59868818" sldId="349"/>
        </pc:sldMkLst>
        <pc:spChg chg="mod">
          <ac:chgData name="Suraj Chopade" userId="S::suraj.chopade@bostoninstituteofanalytics.org::dcc44ee8-6a65-4538-a5e1-c87e14ca7a61" providerId="AD" clId="Web-{FEDD94BF-46BA-692E-0AA2-BB9881A1AE9D}" dt="2023-11-23T06:08:54.251" v="167" actId="20577"/>
          <ac:spMkLst>
            <pc:docMk/>
            <pc:sldMk cId="59868818" sldId="349"/>
            <ac:spMk id="4" creationId="{A023B9AF-FE30-C90E-86F2-C19CFAA398E0}"/>
          </ac:spMkLst>
        </pc:spChg>
      </pc:sldChg>
      <pc:sldChg chg="modSp add replId">
        <pc:chgData name="Suraj Chopade" userId="S::suraj.chopade@bostoninstituteofanalytics.org::dcc44ee8-6a65-4538-a5e1-c87e14ca7a61" providerId="AD" clId="Web-{FEDD94BF-46BA-692E-0AA2-BB9881A1AE9D}" dt="2023-11-23T06:09:46.955" v="186" actId="1076"/>
        <pc:sldMkLst>
          <pc:docMk/>
          <pc:sldMk cId="1144094795" sldId="350"/>
        </pc:sldMkLst>
        <pc:spChg chg="mod">
          <ac:chgData name="Suraj Chopade" userId="S::suraj.chopade@bostoninstituteofanalytics.org::dcc44ee8-6a65-4538-a5e1-c87e14ca7a61" providerId="AD" clId="Web-{FEDD94BF-46BA-692E-0AA2-BB9881A1AE9D}" dt="2023-11-23T06:09:46.955" v="186" actId="1076"/>
          <ac:spMkLst>
            <pc:docMk/>
            <pc:sldMk cId="1144094795" sldId="350"/>
            <ac:spMk id="4" creationId="{A023B9AF-FE30-C90E-86F2-C19CFAA398E0}"/>
          </ac:spMkLst>
        </pc:spChg>
      </pc:sldChg>
      <pc:sldChg chg="modSp add replId">
        <pc:chgData name="Suraj Chopade" userId="S::suraj.chopade@bostoninstituteofanalytics.org::dcc44ee8-6a65-4538-a5e1-c87e14ca7a61" providerId="AD" clId="Web-{FEDD94BF-46BA-692E-0AA2-BB9881A1AE9D}" dt="2023-11-23T06:14:42.150" v="279" actId="20577"/>
        <pc:sldMkLst>
          <pc:docMk/>
          <pc:sldMk cId="3087502869" sldId="351"/>
        </pc:sldMkLst>
        <pc:spChg chg="mod">
          <ac:chgData name="Suraj Chopade" userId="S::suraj.chopade@bostoninstituteofanalytics.org::dcc44ee8-6a65-4538-a5e1-c87e14ca7a61" providerId="AD" clId="Web-{FEDD94BF-46BA-692E-0AA2-BB9881A1AE9D}" dt="2023-11-23T06:10:59.363" v="196" actId="1076"/>
          <ac:spMkLst>
            <pc:docMk/>
            <pc:sldMk cId="3087502869" sldId="351"/>
            <ac:spMk id="3" creationId="{39A0719D-FF26-C8B0-15D7-26754E0CE008}"/>
          </ac:spMkLst>
        </pc:spChg>
        <pc:spChg chg="mod">
          <ac:chgData name="Suraj Chopade" userId="S::suraj.chopade@bostoninstituteofanalytics.org::dcc44ee8-6a65-4538-a5e1-c87e14ca7a61" providerId="AD" clId="Web-{FEDD94BF-46BA-692E-0AA2-BB9881A1AE9D}" dt="2023-11-23T06:14:42.150" v="279" actId="20577"/>
          <ac:spMkLst>
            <pc:docMk/>
            <pc:sldMk cId="3087502869" sldId="351"/>
            <ac:spMk id="4" creationId="{A023B9AF-FE30-C90E-86F2-C19CFAA398E0}"/>
          </ac:spMkLst>
        </pc:spChg>
      </pc:sldChg>
      <pc:sldChg chg="add del replId">
        <pc:chgData name="Suraj Chopade" userId="S::suraj.chopade@bostoninstituteofanalytics.org::dcc44ee8-6a65-4538-a5e1-c87e14ca7a61" providerId="AD" clId="Web-{FEDD94BF-46BA-692E-0AA2-BB9881A1AE9D}" dt="2023-11-23T06:10:36.503" v="189"/>
        <pc:sldMkLst>
          <pc:docMk/>
          <pc:sldMk cId="559879962" sldId="352"/>
        </pc:sldMkLst>
      </pc:sldChg>
    </pc:docChg>
  </pc:docChgLst>
  <pc:docChgLst>
    <pc:chgData name="Suraj Chopade" userId="S::suraj.chopade@bostoninstituteofanalytics.org::dcc44ee8-6a65-4538-a5e1-c87e14ca7a61" providerId="AD" clId="Web-{344FB006-2356-EBA9-6B42-5A300416DAC5}"/>
    <pc:docChg chg="addSld modSld">
      <pc:chgData name="Suraj Chopade" userId="S::suraj.chopade@bostoninstituteofanalytics.org::dcc44ee8-6a65-4538-a5e1-c87e14ca7a61" providerId="AD" clId="Web-{344FB006-2356-EBA9-6B42-5A300416DAC5}" dt="2023-11-23T14:11:03.071" v="201"/>
      <pc:docMkLst>
        <pc:docMk/>
      </pc:docMkLst>
      <pc:sldChg chg="modSp">
        <pc:chgData name="Suraj Chopade" userId="S::suraj.chopade@bostoninstituteofanalytics.org::dcc44ee8-6a65-4538-a5e1-c87e14ca7a61" providerId="AD" clId="Web-{344FB006-2356-EBA9-6B42-5A300416DAC5}" dt="2023-11-23T12:39:38.683" v="2" actId="20577"/>
        <pc:sldMkLst>
          <pc:docMk/>
          <pc:sldMk cId="1559191937" sldId="369"/>
        </pc:sldMkLst>
        <pc:spChg chg="mod">
          <ac:chgData name="Suraj Chopade" userId="S::suraj.chopade@bostoninstituteofanalytics.org::dcc44ee8-6a65-4538-a5e1-c87e14ca7a61" providerId="AD" clId="Web-{344FB006-2356-EBA9-6B42-5A300416DAC5}" dt="2023-11-23T12:39:38.683" v="2" actId="20577"/>
          <ac:spMkLst>
            <pc:docMk/>
            <pc:sldMk cId="1559191937" sldId="369"/>
            <ac:spMk id="4" creationId="{A023B9AF-FE30-C90E-86F2-C19CFAA398E0}"/>
          </ac:spMkLst>
        </pc:spChg>
      </pc:sldChg>
      <pc:sldChg chg="modSp">
        <pc:chgData name="Suraj Chopade" userId="S::suraj.chopade@bostoninstituteofanalytics.org::dcc44ee8-6a65-4538-a5e1-c87e14ca7a61" providerId="AD" clId="Web-{344FB006-2356-EBA9-6B42-5A300416DAC5}" dt="2023-11-23T12:58:34.897" v="196" actId="20577"/>
        <pc:sldMkLst>
          <pc:docMk/>
          <pc:sldMk cId="534681758" sldId="373"/>
        </pc:sldMkLst>
        <pc:spChg chg="mod">
          <ac:chgData name="Suraj Chopade" userId="S::suraj.chopade@bostoninstituteofanalytics.org::dcc44ee8-6a65-4538-a5e1-c87e14ca7a61" providerId="AD" clId="Web-{344FB006-2356-EBA9-6B42-5A300416DAC5}" dt="2023-11-23T12:58:34.897" v="196" actId="20577"/>
          <ac:spMkLst>
            <pc:docMk/>
            <pc:sldMk cId="534681758" sldId="373"/>
            <ac:spMk id="4" creationId="{A023B9AF-FE30-C90E-86F2-C19CFAA398E0}"/>
          </ac:spMkLst>
        </pc:spChg>
      </pc:sldChg>
      <pc:sldChg chg="modSp">
        <pc:chgData name="Suraj Chopade" userId="S::suraj.chopade@bostoninstituteofanalytics.org::dcc44ee8-6a65-4538-a5e1-c87e14ca7a61" providerId="AD" clId="Web-{344FB006-2356-EBA9-6B42-5A300416DAC5}" dt="2023-11-23T13:01:43.654" v="200" actId="1076"/>
        <pc:sldMkLst>
          <pc:docMk/>
          <pc:sldMk cId="2618215411" sldId="377"/>
        </pc:sldMkLst>
        <pc:spChg chg="mod">
          <ac:chgData name="Suraj Chopade" userId="S::suraj.chopade@bostoninstituteofanalytics.org::dcc44ee8-6a65-4538-a5e1-c87e14ca7a61" providerId="AD" clId="Web-{344FB006-2356-EBA9-6B42-5A300416DAC5}" dt="2023-11-23T13:01:43.654" v="200" actId="1076"/>
          <ac:spMkLst>
            <pc:docMk/>
            <pc:sldMk cId="2618215411" sldId="377"/>
            <ac:spMk id="2" creationId="{C9355F8B-CFB4-22E8-8EDE-DB336812D1E0}"/>
          </ac:spMkLst>
        </pc:spChg>
      </pc:sldChg>
      <pc:sldChg chg="addSp delSp modSp add replId modNotes">
        <pc:chgData name="Suraj Chopade" userId="S::suraj.chopade@bostoninstituteofanalytics.org::dcc44ee8-6a65-4538-a5e1-c87e14ca7a61" providerId="AD" clId="Web-{344FB006-2356-EBA9-6B42-5A300416DAC5}" dt="2023-11-23T12:53:27.198" v="193" actId="20577"/>
        <pc:sldMkLst>
          <pc:docMk/>
          <pc:sldMk cId="4217468680" sldId="380"/>
        </pc:sldMkLst>
        <pc:spChg chg="del mod">
          <ac:chgData name="Suraj Chopade" userId="S::suraj.chopade@bostoninstituteofanalytics.org::dcc44ee8-6a65-4538-a5e1-c87e14ca7a61" providerId="AD" clId="Web-{344FB006-2356-EBA9-6B42-5A300416DAC5}" dt="2023-11-23T12:47:32.560" v="105"/>
          <ac:spMkLst>
            <pc:docMk/>
            <pc:sldMk cId="4217468680" sldId="380"/>
            <ac:spMk id="2" creationId="{C9355F8B-CFB4-22E8-8EDE-DB336812D1E0}"/>
          </ac:spMkLst>
        </pc:spChg>
        <pc:spChg chg="mod">
          <ac:chgData name="Suraj Chopade" userId="S::suraj.chopade@bostoninstituteofanalytics.org::dcc44ee8-6a65-4538-a5e1-c87e14ca7a61" providerId="AD" clId="Web-{344FB006-2356-EBA9-6B42-5A300416DAC5}" dt="2023-11-23T12:48:38.516" v="118" actId="14100"/>
          <ac:spMkLst>
            <pc:docMk/>
            <pc:sldMk cId="4217468680" sldId="380"/>
            <ac:spMk id="3" creationId="{047E07FB-D882-A4AD-B63C-250DDB44C692}"/>
          </ac:spMkLst>
        </pc:spChg>
        <pc:spChg chg="del mod">
          <ac:chgData name="Suraj Chopade" userId="S::suraj.chopade@bostoninstituteofanalytics.org::dcc44ee8-6a65-4538-a5e1-c87e14ca7a61" providerId="AD" clId="Web-{344FB006-2356-EBA9-6B42-5A300416DAC5}" dt="2023-11-23T12:43:30.582" v="23"/>
          <ac:spMkLst>
            <pc:docMk/>
            <pc:sldMk cId="4217468680" sldId="380"/>
            <ac:spMk id="4" creationId="{E9A2C44F-42EE-E87C-06CE-0E8BAA3DD052}"/>
          </ac:spMkLst>
        </pc:spChg>
        <pc:spChg chg="add del mod">
          <ac:chgData name="Suraj Chopade" userId="S::suraj.chopade@bostoninstituteofanalytics.org::dcc44ee8-6a65-4538-a5e1-c87e14ca7a61" providerId="AD" clId="Web-{344FB006-2356-EBA9-6B42-5A300416DAC5}" dt="2023-11-23T12:43:36.223" v="24"/>
          <ac:spMkLst>
            <pc:docMk/>
            <pc:sldMk cId="4217468680" sldId="380"/>
            <ac:spMk id="7" creationId="{334ADBD2-0303-6448-B383-A0E994EDE32D}"/>
          </ac:spMkLst>
        </pc:spChg>
        <pc:spChg chg="add del mod">
          <ac:chgData name="Suraj Chopade" userId="S::suraj.chopade@bostoninstituteofanalytics.org::dcc44ee8-6a65-4538-a5e1-c87e14ca7a61" providerId="AD" clId="Web-{344FB006-2356-EBA9-6B42-5A300416DAC5}" dt="2023-11-23T12:47:35.060" v="106"/>
          <ac:spMkLst>
            <pc:docMk/>
            <pc:sldMk cId="4217468680" sldId="380"/>
            <ac:spMk id="9" creationId="{DEAB7A85-E12F-92D3-F551-1F4D2CF7EDA8}"/>
          </ac:spMkLst>
        </pc:spChg>
        <pc:spChg chg="add mod">
          <ac:chgData name="Suraj Chopade" userId="S::suraj.chopade@bostoninstituteofanalytics.org::dcc44ee8-6a65-4538-a5e1-c87e14ca7a61" providerId="AD" clId="Web-{344FB006-2356-EBA9-6B42-5A300416DAC5}" dt="2023-11-23T12:53:27.198" v="193" actId="20577"/>
          <ac:spMkLst>
            <pc:docMk/>
            <pc:sldMk cId="4217468680" sldId="380"/>
            <ac:spMk id="10" creationId="{7962286D-602A-330B-7724-1B027BAF2AAF}"/>
          </ac:spMkLst>
        </pc:spChg>
      </pc:sldChg>
      <pc:sldChg chg="new">
        <pc:chgData name="Suraj Chopade" userId="S::suraj.chopade@bostoninstituteofanalytics.org::dcc44ee8-6a65-4538-a5e1-c87e14ca7a61" providerId="AD" clId="Web-{344FB006-2356-EBA9-6B42-5A300416DAC5}" dt="2023-11-23T14:11:03.071" v="201"/>
        <pc:sldMkLst>
          <pc:docMk/>
          <pc:sldMk cId="261364831" sldId="381"/>
        </pc:sldMkLst>
      </pc:sldChg>
    </pc:docChg>
  </pc:docChgLst>
  <pc:docChgLst>
    <pc:chgData name="Suraj Chopade" userId="S::suraj.chopade@bostoninstituteofanalytics.org::dcc44ee8-6a65-4538-a5e1-c87e14ca7a61" providerId="AD" clId="Web-{D88A07FA-A1F6-421A-2353-26080C31764B}"/>
    <pc:docChg chg="modSld">
      <pc:chgData name="Suraj Chopade" userId="S::suraj.chopade@bostoninstituteofanalytics.org::dcc44ee8-6a65-4538-a5e1-c87e14ca7a61" providerId="AD" clId="Web-{D88A07FA-A1F6-421A-2353-26080C31764B}" dt="2023-11-23T13:02:03.854" v="28"/>
      <pc:docMkLst>
        <pc:docMk/>
      </pc:docMkLst>
      <pc:sldChg chg="modSp">
        <pc:chgData name="Suraj Chopade" userId="S::suraj.chopade@bostoninstituteofanalytics.org::dcc44ee8-6a65-4538-a5e1-c87e14ca7a61" providerId="AD" clId="Web-{D88A07FA-A1F6-421A-2353-26080C31764B}" dt="2023-11-23T13:02:03.854" v="28"/>
        <pc:sldMkLst>
          <pc:docMk/>
          <pc:sldMk cId="4235558439" sldId="287"/>
        </pc:sldMkLst>
        <pc:spChg chg="mod">
          <ac:chgData name="Suraj Chopade" userId="S::suraj.chopade@bostoninstituteofanalytics.org::dcc44ee8-6a65-4538-a5e1-c87e14ca7a61" providerId="AD" clId="Web-{D88A07FA-A1F6-421A-2353-26080C31764B}" dt="2023-11-23T13:02:03.854" v="28"/>
          <ac:spMkLst>
            <pc:docMk/>
            <pc:sldMk cId="4235558439" sldId="287"/>
            <ac:spMk id="3" creationId="{5FAF0B8B-2FA0-7D88-B529-85CF2FDB866C}"/>
          </ac:spMkLst>
        </pc:spChg>
      </pc:sldChg>
    </pc:docChg>
  </pc:docChgLst>
  <pc:docChgLst>
    <pc:chgData name="Suraj Chopade" userId="S::suraj.chopade@bostoninstituteofanalytics.org::dcc44ee8-6a65-4538-a5e1-c87e14ca7a61" providerId="AD" clId="Web-{46A05DF7-6205-540E-029C-3162D2D6A482}"/>
    <pc:docChg chg="addSld modSld">
      <pc:chgData name="Suraj Chopade" userId="S::suraj.chopade@bostoninstituteofanalytics.org::dcc44ee8-6a65-4538-a5e1-c87e14ca7a61" providerId="AD" clId="Web-{46A05DF7-6205-540E-029C-3162D2D6A482}" dt="2023-11-23T08:14:25.917" v="219" actId="20577"/>
      <pc:docMkLst>
        <pc:docMk/>
      </pc:docMkLst>
      <pc:sldChg chg="modSp add replId">
        <pc:chgData name="Suraj Chopade" userId="S::suraj.chopade@bostoninstituteofanalytics.org::dcc44ee8-6a65-4538-a5e1-c87e14ca7a61" providerId="AD" clId="Web-{46A05DF7-6205-540E-029C-3162D2D6A482}" dt="2023-11-23T08:03:12.899" v="65" actId="20577"/>
        <pc:sldMkLst>
          <pc:docMk/>
          <pc:sldMk cId="3796745024" sldId="352"/>
        </pc:sldMkLst>
        <pc:spChg chg="mod">
          <ac:chgData name="Suraj Chopade" userId="S::suraj.chopade@bostoninstituteofanalytics.org::dcc44ee8-6a65-4538-a5e1-c87e14ca7a61" providerId="AD" clId="Web-{46A05DF7-6205-540E-029C-3162D2D6A482}" dt="2023-11-23T08:03:12.899" v="65" actId="20577"/>
          <ac:spMkLst>
            <pc:docMk/>
            <pc:sldMk cId="3796745024" sldId="352"/>
            <ac:spMk id="4" creationId="{A023B9AF-FE30-C90E-86F2-C19CFAA398E0}"/>
          </ac:spMkLst>
        </pc:spChg>
      </pc:sldChg>
      <pc:sldChg chg="addSp delSp modSp add replId">
        <pc:chgData name="Suraj Chopade" userId="S::suraj.chopade@bostoninstituteofanalytics.org::dcc44ee8-6a65-4538-a5e1-c87e14ca7a61" providerId="AD" clId="Web-{46A05DF7-6205-540E-029C-3162D2D6A482}" dt="2023-11-23T08:12:44.055" v="215" actId="20577"/>
        <pc:sldMkLst>
          <pc:docMk/>
          <pc:sldMk cId="3873514696" sldId="353"/>
        </pc:sldMkLst>
        <pc:spChg chg="mod">
          <ac:chgData name="Suraj Chopade" userId="S::suraj.chopade@bostoninstituteofanalytics.org::dcc44ee8-6a65-4538-a5e1-c87e14ca7a61" providerId="AD" clId="Web-{46A05DF7-6205-540E-029C-3162D2D6A482}" dt="2023-11-23T08:04:13.197" v="67" actId="20577"/>
          <ac:spMkLst>
            <pc:docMk/>
            <pc:sldMk cId="3873514696" sldId="353"/>
            <ac:spMk id="3" creationId="{39A0719D-FF26-C8B0-15D7-26754E0CE008}"/>
          </ac:spMkLst>
        </pc:spChg>
        <pc:spChg chg="add del mod">
          <ac:chgData name="Suraj Chopade" userId="S::suraj.chopade@bostoninstituteofanalytics.org::dcc44ee8-6a65-4538-a5e1-c87e14ca7a61" providerId="AD" clId="Web-{46A05DF7-6205-540E-029C-3162D2D6A482}" dt="2023-11-23T08:12:44.055" v="215" actId="20577"/>
          <ac:spMkLst>
            <pc:docMk/>
            <pc:sldMk cId="3873514696" sldId="353"/>
            <ac:spMk id="4" creationId="{A023B9AF-FE30-C90E-86F2-C19CFAA398E0}"/>
          </ac:spMkLst>
        </pc:spChg>
      </pc:sldChg>
      <pc:sldChg chg="modSp add replId">
        <pc:chgData name="Suraj Chopade" userId="S::suraj.chopade@bostoninstituteofanalytics.org::dcc44ee8-6a65-4538-a5e1-c87e14ca7a61" providerId="AD" clId="Web-{46A05DF7-6205-540E-029C-3162D2D6A482}" dt="2023-11-23T08:12:49.070" v="216" actId="20577"/>
        <pc:sldMkLst>
          <pc:docMk/>
          <pc:sldMk cId="2670063621" sldId="354"/>
        </pc:sldMkLst>
        <pc:spChg chg="mod">
          <ac:chgData name="Suraj Chopade" userId="S::suraj.chopade@bostoninstituteofanalytics.org::dcc44ee8-6a65-4538-a5e1-c87e14ca7a61" providerId="AD" clId="Web-{46A05DF7-6205-540E-029C-3162D2D6A482}" dt="2023-11-23T08:12:49.070" v="216" actId="20577"/>
          <ac:spMkLst>
            <pc:docMk/>
            <pc:sldMk cId="2670063621" sldId="354"/>
            <ac:spMk id="4" creationId="{A023B9AF-FE30-C90E-86F2-C19CFAA398E0}"/>
          </ac:spMkLst>
        </pc:spChg>
      </pc:sldChg>
      <pc:sldChg chg="modSp add replId">
        <pc:chgData name="Suraj Chopade" userId="S::suraj.chopade@bostoninstituteofanalytics.org::dcc44ee8-6a65-4538-a5e1-c87e14ca7a61" providerId="AD" clId="Web-{46A05DF7-6205-540E-029C-3162D2D6A482}" dt="2023-11-23T08:14:25.917" v="219" actId="20577"/>
        <pc:sldMkLst>
          <pc:docMk/>
          <pc:sldMk cId="3439816405" sldId="355"/>
        </pc:sldMkLst>
        <pc:spChg chg="mod">
          <ac:chgData name="Suraj Chopade" userId="S::suraj.chopade@bostoninstituteofanalytics.org::dcc44ee8-6a65-4538-a5e1-c87e14ca7a61" providerId="AD" clId="Web-{46A05DF7-6205-540E-029C-3162D2D6A482}" dt="2023-11-23T08:14:25.917" v="219" actId="20577"/>
          <ac:spMkLst>
            <pc:docMk/>
            <pc:sldMk cId="3439816405" sldId="355"/>
            <ac:spMk id="4" creationId="{A023B9AF-FE30-C90E-86F2-C19CFAA398E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13-07-2024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3</a:t>
            </a:fld>
            <a:endParaRPr lang="en-IN"/>
          </a:p>
        </p:txBody>
      </p:sp>
    </p:spTree>
    <p:extLst>
      <p:ext uri="{BB962C8B-B14F-4D97-AF65-F5344CB8AC3E}">
        <p14:creationId xmlns:p14="http://schemas.microsoft.com/office/powerpoint/2010/main" val="4022246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12</a:t>
            </a:fld>
            <a:endParaRPr lang="en-IN"/>
          </a:p>
        </p:txBody>
      </p:sp>
    </p:spTree>
    <p:extLst>
      <p:ext uri="{BB962C8B-B14F-4D97-AF65-F5344CB8AC3E}">
        <p14:creationId xmlns:p14="http://schemas.microsoft.com/office/powerpoint/2010/main" val="4115322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13</a:t>
            </a:fld>
            <a:endParaRPr lang="en-IN"/>
          </a:p>
        </p:txBody>
      </p:sp>
    </p:spTree>
    <p:extLst>
      <p:ext uri="{BB962C8B-B14F-4D97-AF65-F5344CB8AC3E}">
        <p14:creationId xmlns:p14="http://schemas.microsoft.com/office/powerpoint/2010/main" val="2913777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14</a:t>
            </a:fld>
            <a:endParaRPr lang="en-IN"/>
          </a:p>
        </p:txBody>
      </p:sp>
    </p:spTree>
    <p:extLst>
      <p:ext uri="{BB962C8B-B14F-4D97-AF65-F5344CB8AC3E}">
        <p14:creationId xmlns:p14="http://schemas.microsoft.com/office/powerpoint/2010/main" val="3214886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15</a:t>
            </a:fld>
            <a:endParaRPr lang="en-IN"/>
          </a:p>
        </p:txBody>
      </p:sp>
    </p:spTree>
    <p:extLst>
      <p:ext uri="{BB962C8B-B14F-4D97-AF65-F5344CB8AC3E}">
        <p14:creationId xmlns:p14="http://schemas.microsoft.com/office/powerpoint/2010/main" val="1959285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16</a:t>
            </a:fld>
            <a:endParaRPr lang="en-IN"/>
          </a:p>
        </p:txBody>
      </p:sp>
    </p:spTree>
    <p:extLst>
      <p:ext uri="{BB962C8B-B14F-4D97-AF65-F5344CB8AC3E}">
        <p14:creationId xmlns:p14="http://schemas.microsoft.com/office/powerpoint/2010/main" val="1336670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18</a:t>
            </a:fld>
            <a:endParaRPr lang="en-IN"/>
          </a:p>
        </p:txBody>
      </p:sp>
    </p:spTree>
    <p:extLst>
      <p:ext uri="{BB962C8B-B14F-4D97-AF65-F5344CB8AC3E}">
        <p14:creationId xmlns:p14="http://schemas.microsoft.com/office/powerpoint/2010/main" val="809961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19</a:t>
            </a:fld>
            <a:endParaRPr lang="en-IN"/>
          </a:p>
        </p:txBody>
      </p:sp>
    </p:spTree>
    <p:extLst>
      <p:ext uri="{BB962C8B-B14F-4D97-AF65-F5344CB8AC3E}">
        <p14:creationId xmlns:p14="http://schemas.microsoft.com/office/powerpoint/2010/main" val="2793053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20</a:t>
            </a:fld>
            <a:endParaRPr lang="en-IN"/>
          </a:p>
        </p:txBody>
      </p:sp>
    </p:spTree>
    <p:extLst>
      <p:ext uri="{BB962C8B-B14F-4D97-AF65-F5344CB8AC3E}">
        <p14:creationId xmlns:p14="http://schemas.microsoft.com/office/powerpoint/2010/main" val="3031181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21</a:t>
            </a:fld>
            <a:endParaRPr lang="en-IN"/>
          </a:p>
        </p:txBody>
      </p:sp>
    </p:spTree>
    <p:extLst>
      <p:ext uri="{BB962C8B-B14F-4D97-AF65-F5344CB8AC3E}">
        <p14:creationId xmlns:p14="http://schemas.microsoft.com/office/powerpoint/2010/main" val="10022293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22</a:t>
            </a:fld>
            <a:endParaRPr lang="en-IN"/>
          </a:p>
        </p:txBody>
      </p:sp>
    </p:spTree>
    <p:extLst>
      <p:ext uri="{BB962C8B-B14F-4D97-AF65-F5344CB8AC3E}">
        <p14:creationId xmlns:p14="http://schemas.microsoft.com/office/powerpoint/2010/main" val="1002229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4</a:t>
            </a:fld>
            <a:endParaRPr lang="en-IN"/>
          </a:p>
        </p:txBody>
      </p:sp>
    </p:spTree>
    <p:extLst>
      <p:ext uri="{BB962C8B-B14F-4D97-AF65-F5344CB8AC3E}">
        <p14:creationId xmlns:p14="http://schemas.microsoft.com/office/powerpoint/2010/main" val="3163151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23</a:t>
            </a:fld>
            <a:endParaRPr lang="en-IN"/>
          </a:p>
        </p:txBody>
      </p:sp>
    </p:spTree>
    <p:extLst>
      <p:ext uri="{BB962C8B-B14F-4D97-AF65-F5344CB8AC3E}">
        <p14:creationId xmlns:p14="http://schemas.microsoft.com/office/powerpoint/2010/main" val="2176424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24</a:t>
            </a:fld>
            <a:endParaRPr lang="en-IN"/>
          </a:p>
        </p:txBody>
      </p:sp>
    </p:spTree>
    <p:extLst>
      <p:ext uri="{BB962C8B-B14F-4D97-AF65-F5344CB8AC3E}">
        <p14:creationId xmlns:p14="http://schemas.microsoft.com/office/powerpoint/2010/main" val="14919438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25</a:t>
            </a:fld>
            <a:endParaRPr lang="en-IN"/>
          </a:p>
        </p:txBody>
      </p:sp>
    </p:spTree>
    <p:extLst>
      <p:ext uri="{BB962C8B-B14F-4D97-AF65-F5344CB8AC3E}">
        <p14:creationId xmlns:p14="http://schemas.microsoft.com/office/powerpoint/2010/main" val="18200751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ea typeface="Calibri"/>
                <a:cs typeface="Calibri"/>
              </a:rPr>
              <a:t>Answer 1:</a:t>
            </a:r>
          </a:p>
          <a:p>
            <a:endParaRPr lang="en-US" b="1">
              <a:ea typeface="Calibri"/>
              <a:cs typeface="Calibri"/>
            </a:endParaRPr>
          </a:p>
          <a:p>
            <a:r>
              <a:rPr lang="en-US"/>
              <a:t># Sample Student Scores</a:t>
            </a:r>
          </a:p>
          <a:p>
            <a:r>
              <a:rPr lang="en-US" err="1"/>
              <a:t>student_names</a:t>
            </a:r>
            <a:r>
              <a:rPr lang="en-US"/>
              <a:t> = ["Alice", "Bob", "Charlie", "David", "Emma"]</a:t>
            </a:r>
            <a:endParaRPr lang="en-US">
              <a:cs typeface="Calibri"/>
            </a:endParaRPr>
          </a:p>
          <a:p>
            <a:r>
              <a:rPr lang="en-US"/>
              <a:t>scores = [75, 92, 80, 88, 95]</a:t>
            </a:r>
            <a:endParaRPr lang="en-US">
              <a:cs typeface="Calibri"/>
            </a:endParaRPr>
          </a:p>
          <a:p>
            <a:r>
              <a:rPr lang="en-US"/>
              <a:t> </a:t>
            </a:r>
            <a:endParaRPr lang="en-US">
              <a:cs typeface="Calibri"/>
            </a:endParaRPr>
          </a:p>
          <a:p>
            <a:r>
              <a:rPr lang="en-US"/>
              <a:t># 1. Find and display the highest score in the class.</a:t>
            </a:r>
            <a:endParaRPr lang="en-US">
              <a:cs typeface="Calibri"/>
            </a:endParaRPr>
          </a:p>
          <a:p>
            <a:r>
              <a:rPr lang="en-US" err="1"/>
              <a:t>highest_score</a:t>
            </a:r>
            <a:r>
              <a:rPr lang="en-US"/>
              <a:t> = max(scores)</a:t>
            </a:r>
            <a:endParaRPr lang="en-US">
              <a:cs typeface="Calibri"/>
            </a:endParaRPr>
          </a:p>
          <a:p>
            <a:r>
              <a:rPr lang="en-US"/>
              <a:t>print(</a:t>
            </a:r>
            <a:r>
              <a:rPr lang="en-US" err="1"/>
              <a:t>f"Highest</a:t>
            </a:r>
            <a:r>
              <a:rPr lang="en-US"/>
              <a:t> Score in the Class: {</a:t>
            </a:r>
            <a:r>
              <a:rPr lang="en-US" err="1"/>
              <a:t>highest_score</a:t>
            </a:r>
            <a:r>
              <a:rPr lang="en-US"/>
              <a:t>}")</a:t>
            </a:r>
            <a:endParaRPr lang="en-US">
              <a:cs typeface="Calibri"/>
            </a:endParaRPr>
          </a:p>
          <a:p>
            <a:r>
              <a:rPr lang="en-US"/>
              <a:t> </a:t>
            </a:r>
            <a:endParaRPr lang="en-US">
              <a:cs typeface="Calibri"/>
            </a:endParaRPr>
          </a:p>
          <a:p>
            <a:r>
              <a:rPr lang="en-US"/>
              <a:t># 2. Calculate and print the average score of the class.</a:t>
            </a:r>
            <a:endParaRPr lang="en-US">
              <a:cs typeface="Calibri"/>
            </a:endParaRPr>
          </a:p>
          <a:p>
            <a:r>
              <a:rPr lang="en-US" err="1"/>
              <a:t>average_score</a:t>
            </a:r>
            <a:r>
              <a:rPr lang="en-US"/>
              <a:t> = sum(scores) / </a:t>
            </a:r>
            <a:r>
              <a:rPr lang="en-US" err="1"/>
              <a:t>len</a:t>
            </a:r>
            <a:r>
              <a:rPr lang="en-US"/>
              <a:t>(scores)</a:t>
            </a:r>
            <a:endParaRPr lang="en-US">
              <a:cs typeface="Calibri"/>
            </a:endParaRPr>
          </a:p>
          <a:p>
            <a:r>
              <a:rPr lang="en-US"/>
              <a:t>print(</a:t>
            </a:r>
            <a:r>
              <a:rPr lang="en-US" err="1"/>
              <a:t>f"Average</a:t>
            </a:r>
            <a:r>
              <a:rPr lang="en-US"/>
              <a:t> Score of the Class: {average_score:.2f}")</a:t>
            </a:r>
            <a:endParaRPr lang="en-US">
              <a:cs typeface="Calibri"/>
            </a:endParaRPr>
          </a:p>
          <a:p>
            <a:r>
              <a:rPr lang="en-US"/>
              <a:t> </a:t>
            </a:r>
            <a:endParaRPr lang="en-US">
              <a:cs typeface="Calibri"/>
            </a:endParaRPr>
          </a:p>
          <a:p>
            <a:r>
              <a:rPr lang="en-US"/>
              <a:t># 3. Identify and display the names of students who scored above a certain threshold.</a:t>
            </a:r>
            <a:endParaRPr lang="en-US">
              <a:cs typeface="Calibri"/>
            </a:endParaRPr>
          </a:p>
          <a:p>
            <a:r>
              <a:rPr lang="en-US"/>
              <a:t>threshold = 80</a:t>
            </a:r>
            <a:endParaRPr lang="en-US">
              <a:cs typeface="Calibri"/>
            </a:endParaRPr>
          </a:p>
          <a:p>
            <a:r>
              <a:rPr lang="en-US" err="1"/>
              <a:t>above_threshold</a:t>
            </a:r>
            <a:r>
              <a:rPr lang="en-US"/>
              <a:t> = [name for name, score in zip(</a:t>
            </a:r>
            <a:r>
              <a:rPr lang="en-US" err="1"/>
              <a:t>student_names</a:t>
            </a:r>
            <a:r>
              <a:rPr lang="en-US"/>
              <a:t>, scores) if score &gt; threshold]</a:t>
            </a:r>
            <a:endParaRPr lang="en-US">
              <a:cs typeface="Calibri"/>
            </a:endParaRPr>
          </a:p>
          <a:p>
            <a:r>
              <a:rPr lang="en-US"/>
              <a:t>print(</a:t>
            </a:r>
            <a:r>
              <a:rPr lang="en-US" err="1"/>
              <a:t>f"Students</a:t>
            </a:r>
            <a:r>
              <a:rPr lang="en-US"/>
              <a:t> scoring above {threshold}: {</a:t>
            </a:r>
            <a:r>
              <a:rPr lang="en-US" err="1"/>
              <a:t>above_threshold</a:t>
            </a:r>
            <a:r>
              <a:rPr lang="en-US"/>
              <a:t>}")</a:t>
            </a:r>
            <a:endParaRPr lang="en-US">
              <a:cs typeface="Calibri"/>
            </a:endParaRPr>
          </a:p>
          <a:p>
            <a:r>
              <a:rPr lang="en-US"/>
              <a:t> </a:t>
            </a:r>
            <a:endParaRPr lang="en-US">
              <a:cs typeface="Calibri"/>
            </a:endParaRPr>
          </a:p>
          <a:p>
            <a:r>
              <a:rPr lang="en-US"/>
              <a:t># 4. Sort and display the student names in alphabetical order.</a:t>
            </a:r>
            <a:endParaRPr lang="en-US">
              <a:cs typeface="Calibri"/>
            </a:endParaRPr>
          </a:p>
          <a:p>
            <a:r>
              <a:rPr lang="en-US" err="1"/>
              <a:t>sorted_names</a:t>
            </a:r>
            <a:r>
              <a:rPr lang="en-US"/>
              <a:t> = sorted(</a:t>
            </a:r>
            <a:r>
              <a:rPr lang="en-US" err="1"/>
              <a:t>student_names</a:t>
            </a:r>
            <a:r>
              <a:rPr lang="en-US"/>
              <a:t>)</a:t>
            </a:r>
            <a:endParaRPr lang="en-US">
              <a:cs typeface="Calibri"/>
            </a:endParaRPr>
          </a:p>
          <a:p>
            <a:r>
              <a:rPr lang="en-US"/>
              <a:t>print(</a:t>
            </a:r>
            <a:r>
              <a:rPr lang="en-US" err="1"/>
              <a:t>f"Student</a:t>
            </a:r>
            <a:r>
              <a:rPr lang="en-US"/>
              <a:t> Names in Alphabetical Order: {</a:t>
            </a:r>
            <a:r>
              <a:rPr lang="en-US" err="1"/>
              <a:t>sorted_names</a:t>
            </a:r>
            <a:r>
              <a:rPr lang="en-US"/>
              <a:t>}")</a:t>
            </a:r>
            <a:endParaRPr lang="en-US">
              <a:cs typeface="Calibri"/>
            </a:endParaRPr>
          </a:p>
          <a:p>
            <a:endParaRPr lang="en-US" b="1">
              <a:ea typeface="Calibri"/>
              <a:cs typeface="Calibri"/>
            </a:endParaRPr>
          </a:p>
          <a:p>
            <a:endParaRPr lang="en-US" b="1">
              <a:ea typeface="Calibri"/>
              <a:cs typeface="Calibri"/>
            </a:endParaRPr>
          </a:p>
          <a:p>
            <a:r>
              <a:rPr lang="en-US" b="1">
                <a:ea typeface="Calibri"/>
                <a:cs typeface="Calibri"/>
              </a:rPr>
              <a:t>Answer 2:</a:t>
            </a:r>
          </a:p>
          <a:p>
            <a:endParaRPr lang="en-US" b="1">
              <a:ea typeface="Calibri"/>
              <a:cs typeface="Calibri"/>
            </a:endParaRPr>
          </a:p>
          <a:p>
            <a:r>
              <a:rPr lang="en-US"/>
              <a:t># List comprehension to generate squares and cubes</a:t>
            </a:r>
            <a:endParaRPr lang="en-US">
              <a:cs typeface="Calibri"/>
            </a:endParaRPr>
          </a:p>
          <a:p>
            <a:r>
              <a:rPr lang="en-US"/>
              <a:t>squares = [x**2 for x in range(1, 11)]</a:t>
            </a:r>
            <a:endParaRPr lang="en-US">
              <a:cs typeface="Calibri"/>
            </a:endParaRPr>
          </a:p>
          <a:p>
            <a:r>
              <a:rPr lang="en-US"/>
              <a:t>cubes = [x**3 for x in range(1, 11)]</a:t>
            </a:r>
            <a:endParaRPr lang="en-US">
              <a:cs typeface="Calibri"/>
            </a:endParaRPr>
          </a:p>
          <a:p>
            <a:r>
              <a:rPr lang="en-US"/>
              <a:t> </a:t>
            </a:r>
            <a:endParaRPr lang="en-US">
              <a:cs typeface="Calibri"/>
            </a:endParaRPr>
          </a:p>
          <a:p>
            <a:r>
              <a:rPr lang="en-US"/>
              <a:t># Displaying the generated lists</a:t>
            </a:r>
            <a:endParaRPr lang="en-US">
              <a:cs typeface="Calibri"/>
            </a:endParaRPr>
          </a:p>
          <a:p>
            <a:r>
              <a:rPr lang="en-US"/>
              <a:t>print("Squares:", squares)</a:t>
            </a:r>
            <a:endParaRPr lang="en-US">
              <a:cs typeface="Calibri"/>
            </a:endParaRPr>
          </a:p>
          <a:p>
            <a:r>
              <a:rPr lang="en-US"/>
              <a:t>print("Cubes:", cubes)</a:t>
            </a:r>
            <a:endParaRPr lang="en-US">
              <a:cs typeface="Calibri"/>
            </a:endParaRPr>
          </a:p>
          <a:p>
            <a:endParaRPr lang="en-US" b="1">
              <a:ea typeface="Calibri"/>
              <a:cs typeface="Calibri"/>
            </a:endParaRPr>
          </a:p>
          <a:p>
            <a:endParaRPr lang="en-US" b="1">
              <a:ea typeface="Calibri"/>
              <a:cs typeface="Calibri"/>
            </a:endParaRPr>
          </a:p>
          <a:p>
            <a:r>
              <a:rPr lang="en-US" b="1">
                <a:ea typeface="Calibri"/>
                <a:cs typeface="Calibri"/>
              </a:rPr>
              <a:t>Answer 3:</a:t>
            </a:r>
          </a:p>
          <a:p>
            <a:endParaRPr lang="en-US" b="1">
              <a:ea typeface="Calibri"/>
              <a:cs typeface="Calibri"/>
            </a:endParaRPr>
          </a:p>
          <a:p>
            <a:r>
              <a:rPr lang="en-US"/>
              <a:t># Sample list of numbers</a:t>
            </a:r>
            <a:endParaRPr lang="en-US">
              <a:cs typeface="Calibri"/>
            </a:endParaRPr>
          </a:p>
          <a:p>
            <a:r>
              <a:rPr lang="en-US"/>
              <a:t>numbers = [-5, 3, -8, 10, -2, 7, -1, 6]</a:t>
            </a:r>
            <a:endParaRPr lang="en-US">
              <a:cs typeface="Calibri"/>
            </a:endParaRPr>
          </a:p>
          <a:p>
            <a:r>
              <a:rPr lang="en-US"/>
              <a:t> </a:t>
            </a:r>
            <a:endParaRPr lang="en-US">
              <a:cs typeface="Calibri"/>
            </a:endParaRPr>
          </a:p>
          <a:p>
            <a:r>
              <a:rPr lang="en-US"/>
              <a:t># List comprehension to filter positive numbers</a:t>
            </a:r>
            <a:endParaRPr lang="en-US">
              <a:cs typeface="Calibri"/>
            </a:endParaRPr>
          </a:p>
          <a:p>
            <a:r>
              <a:rPr lang="en-US" err="1"/>
              <a:t>positive_numbers</a:t>
            </a:r>
            <a:r>
              <a:rPr lang="en-US"/>
              <a:t> = [num for num in numbers if num &gt; 0]</a:t>
            </a:r>
            <a:endParaRPr lang="en-US">
              <a:cs typeface="Calibri"/>
            </a:endParaRPr>
          </a:p>
          <a:p>
            <a:r>
              <a:rPr lang="en-US"/>
              <a:t> </a:t>
            </a:r>
            <a:endParaRPr lang="en-US">
              <a:cs typeface="Calibri"/>
            </a:endParaRPr>
          </a:p>
          <a:p>
            <a:r>
              <a:rPr lang="en-US"/>
              <a:t># Displaying the original and filtered lists</a:t>
            </a:r>
            <a:endParaRPr lang="en-US">
              <a:cs typeface="Calibri"/>
            </a:endParaRPr>
          </a:p>
          <a:p>
            <a:r>
              <a:rPr lang="en-US"/>
              <a:t>print("Original Numbers:", numbers)</a:t>
            </a:r>
            <a:endParaRPr lang="en-US">
              <a:cs typeface="Calibri"/>
            </a:endParaRPr>
          </a:p>
          <a:p>
            <a:r>
              <a:rPr lang="en-US"/>
              <a:t>print("Positive Numbers:", </a:t>
            </a:r>
            <a:r>
              <a:rPr lang="en-US" err="1"/>
              <a:t>positive_numbers</a:t>
            </a:r>
            <a:r>
              <a:rPr lang="en-US"/>
              <a:t>)</a:t>
            </a:r>
            <a:endParaRPr lang="en-US">
              <a:cs typeface="Calibri"/>
            </a:endParaRPr>
          </a:p>
          <a:p>
            <a:endParaRPr lang="en-US" b="1">
              <a:ea typeface="Calibri"/>
              <a:cs typeface="Calibri"/>
            </a:endParaRPr>
          </a:p>
          <a:p>
            <a:endParaRPr lang="en-US" b="1">
              <a:ea typeface="Calibri"/>
              <a:cs typeface="Calibri"/>
            </a:endParaRPr>
          </a:p>
          <a:p>
            <a:r>
              <a:rPr lang="en-US" b="1">
                <a:ea typeface="Calibri"/>
                <a:cs typeface="Calibri"/>
              </a:rPr>
              <a:t>Answer 4:</a:t>
            </a:r>
          </a:p>
          <a:p>
            <a:endParaRPr lang="en-US" b="1">
              <a:ea typeface="Calibri"/>
              <a:cs typeface="Calibri"/>
            </a:endParaRPr>
          </a:p>
          <a:p>
            <a:r>
              <a:rPr lang="en-US"/>
              <a:t># Sample list of student names</a:t>
            </a:r>
            <a:endParaRPr lang="en-US">
              <a:cs typeface="Calibri"/>
            </a:endParaRPr>
          </a:p>
          <a:p>
            <a:r>
              <a:rPr lang="en-US" err="1"/>
              <a:t>student_names</a:t>
            </a:r>
            <a:r>
              <a:rPr lang="en-US"/>
              <a:t> = ["Alice", "Bob", "Charlie", "David", "Emma"]</a:t>
            </a:r>
            <a:endParaRPr lang="en-US">
              <a:cs typeface="Calibri"/>
            </a:endParaRPr>
          </a:p>
          <a:p>
            <a:r>
              <a:rPr lang="en-US"/>
              <a:t> </a:t>
            </a:r>
            <a:endParaRPr lang="en-US">
              <a:cs typeface="Calibri"/>
            </a:endParaRPr>
          </a:p>
          <a:p>
            <a:r>
              <a:rPr lang="en-US"/>
              <a:t># Sorting the list alphabetically</a:t>
            </a:r>
            <a:endParaRPr lang="en-US">
              <a:cs typeface="Calibri"/>
            </a:endParaRPr>
          </a:p>
          <a:p>
            <a:r>
              <a:rPr lang="en-US" err="1"/>
              <a:t>sorted_names</a:t>
            </a:r>
            <a:r>
              <a:rPr lang="en-US"/>
              <a:t> = sorted(</a:t>
            </a:r>
            <a:r>
              <a:rPr lang="en-US" err="1"/>
              <a:t>student_names</a:t>
            </a:r>
            <a:r>
              <a:rPr lang="en-US"/>
              <a:t>)</a:t>
            </a:r>
            <a:endParaRPr lang="en-US">
              <a:cs typeface="Calibri"/>
            </a:endParaRPr>
          </a:p>
          <a:p>
            <a:r>
              <a:rPr lang="en-US"/>
              <a:t> </a:t>
            </a:r>
            <a:endParaRPr lang="en-US">
              <a:cs typeface="Calibri"/>
            </a:endParaRPr>
          </a:p>
          <a:p>
            <a:r>
              <a:rPr lang="en-US"/>
              <a:t># Displaying the sorted list</a:t>
            </a:r>
            <a:endParaRPr lang="en-US">
              <a:cs typeface="Calibri"/>
            </a:endParaRPr>
          </a:p>
          <a:p>
            <a:r>
              <a:rPr lang="en-US"/>
              <a:t>print("Original Student Names:", </a:t>
            </a:r>
            <a:r>
              <a:rPr lang="en-US" err="1"/>
              <a:t>student_names</a:t>
            </a:r>
            <a:r>
              <a:rPr lang="en-US"/>
              <a:t>)</a:t>
            </a:r>
            <a:endParaRPr lang="en-US">
              <a:cs typeface="Calibri"/>
            </a:endParaRPr>
          </a:p>
          <a:p>
            <a:r>
              <a:rPr lang="en-US"/>
              <a:t>print("Sorted Student Names:", </a:t>
            </a:r>
            <a:r>
              <a:rPr lang="en-US" err="1"/>
              <a:t>sorted_names</a:t>
            </a:r>
            <a:r>
              <a:rPr lang="en-US"/>
              <a:t>)</a:t>
            </a:r>
            <a:endParaRPr lang="en-US">
              <a:cs typeface="Calibri"/>
            </a:endParaRPr>
          </a:p>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26</a:t>
            </a:fld>
            <a:endParaRPr lang="en-IN"/>
          </a:p>
        </p:txBody>
      </p:sp>
    </p:spTree>
    <p:extLst>
      <p:ext uri="{BB962C8B-B14F-4D97-AF65-F5344CB8AC3E}">
        <p14:creationId xmlns:p14="http://schemas.microsoft.com/office/powerpoint/2010/main" val="4144635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27</a:t>
            </a:fld>
            <a:endParaRPr lang="en-IN"/>
          </a:p>
        </p:txBody>
      </p:sp>
    </p:spTree>
    <p:extLst>
      <p:ext uri="{BB962C8B-B14F-4D97-AF65-F5344CB8AC3E}">
        <p14:creationId xmlns:p14="http://schemas.microsoft.com/office/powerpoint/2010/main" val="22979788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28</a:t>
            </a:fld>
            <a:endParaRPr lang="en-IN"/>
          </a:p>
        </p:txBody>
      </p:sp>
    </p:spTree>
    <p:extLst>
      <p:ext uri="{BB962C8B-B14F-4D97-AF65-F5344CB8AC3E}">
        <p14:creationId xmlns:p14="http://schemas.microsoft.com/office/powerpoint/2010/main" val="23836885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29</a:t>
            </a:fld>
            <a:endParaRPr lang="en-IN"/>
          </a:p>
        </p:txBody>
      </p:sp>
    </p:spTree>
    <p:extLst>
      <p:ext uri="{BB962C8B-B14F-4D97-AF65-F5344CB8AC3E}">
        <p14:creationId xmlns:p14="http://schemas.microsoft.com/office/powerpoint/2010/main" val="1978841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30</a:t>
            </a:fld>
            <a:endParaRPr lang="en-IN"/>
          </a:p>
        </p:txBody>
      </p:sp>
    </p:spTree>
    <p:extLst>
      <p:ext uri="{BB962C8B-B14F-4D97-AF65-F5344CB8AC3E}">
        <p14:creationId xmlns:p14="http://schemas.microsoft.com/office/powerpoint/2010/main" val="2426790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31</a:t>
            </a:fld>
            <a:endParaRPr lang="en-IN"/>
          </a:p>
        </p:txBody>
      </p:sp>
    </p:spTree>
    <p:extLst>
      <p:ext uri="{BB962C8B-B14F-4D97-AF65-F5344CB8AC3E}">
        <p14:creationId xmlns:p14="http://schemas.microsoft.com/office/powerpoint/2010/main" val="20330198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32</a:t>
            </a:fld>
            <a:endParaRPr lang="en-IN"/>
          </a:p>
        </p:txBody>
      </p:sp>
    </p:spTree>
    <p:extLst>
      <p:ext uri="{BB962C8B-B14F-4D97-AF65-F5344CB8AC3E}">
        <p14:creationId xmlns:p14="http://schemas.microsoft.com/office/powerpoint/2010/main" val="1602798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5</a:t>
            </a:fld>
            <a:endParaRPr lang="en-IN"/>
          </a:p>
        </p:txBody>
      </p:sp>
    </p:spTree>
    <p:extLst>
      <p:ext uri="{BB962C8B-B14F-4D97-AF65-F5344CB8AC3E}">
        <p14:creationId xmlns:p14="http://schemas.microsoft.com/office/powerpoint/2010/main" val="30119985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33</a:t>
            </a:fld>
            <a:endParaRPr lang="en-IN"/>
          </a:p>
        </p:txBody>
      </p:sp>
    </p:spTree>
    <p:extLst>
      <p:ext uri="{BB962C8B-B14F-4D97-AF65-F5344CB8AC3E}">
        <p14:creationId xmlns:p14="http://schemas.microsoft.com/office/powerpoint/2010/main" val="41127601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34</a:t>
            </a:fld>
            <a:endParaRPr lang="en-IN"/>
          </a:p>
        </p:txBody>
      </p:sp>
    </p:spTree>
    <p:extLst>
      <p:ext uri="{BB962C8B-B14F-4D97-AF65-F5344CB8AC3E}">
        <p14:creationId xmlns:p14="http://schemas.microsoft.com/office/powerpoint/2010/main" val="32234192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a typeface="Calibri"/>
                <a:cs typeface="Calibri"/>
              </a:rPr>
              <a:t>Answer 1:</a:t>
            </a:r>
          </a:p>
          <a:p>
            <a:endParaRPr lang="en-US" b="1" dirty="0">
              <a:ea typeface="Calibri"/>
              <a:cs typeface="Calibri"/>
            </a:endParaRPr>
          </a:p>
          <a:p>
            <a:r>
              <a:rPr lang="en-US" dirty="0"/>
              <a:t># Course Information</a:t>
            </a:r>
            <a:endParaRPr lang="en-US" dirty="0">
              <a:ea typeface="Calibri"/>
              <a:cs typeface="Calibri"/>
            </a:endParaRPr>
          </a:p>
          <a:p>
            <a:r>
              <a:rPr lang="en-US" dirty="0" err="1"/>
              <a:t>course_data</a:t>
            </a:r>
            <a:r>
              <a:rPr lang="en-US" dirty="0"/>
              <a:t> = ("CS101", ["Alice", "Bob", "Charlie"], [90, 85, 92])</a:t>
            </a:r>
            <a:endParaRPr lang="en-US" dirty="0">
              <a:ea typeface="Calibri"/>
              <a:cs typeface="Calibri"/>
            </a:endParaRPr>
          </a:p>
          <a:p>
            <a:r>
              <a:rPr lang="en-US" dirty="0"/>
              <a:t> </a:t>
            </a:r>
            <a:endParaRPr lang="en-US" dirty="0">
              <a:ea typeface="Calibri"/>
              <a:cs typeface="Calibri"/>
            </a:endParaRPr>
          </a:p>
          <a:p>
            <a:r>
              <a:rPr lang="en-US" dirty="0"/>
              <a:t># 1. Display the course information, including the average grade</a:t>
            </a:r>
            <a:endParaRPr lang="en-US" dirty="0">
              <a:ea typeface="Calibri"/>
              <a:cs typeface="Calibri"/>
            </a:endParaRPr>
          </a:p>
          <a:p>
            <a:r>
              <a:rPr lang="en-US" dirty="0" err="1"/>
              <a:t>course_id</a:t>
            </a:r>
            <a:r>
              <a:rPr lang="en-US" dirty="0"/>
              <a:t>, students, grades = </a:t>
            </a:r>
            <a:r>
              <a:rPr lang="en-US" dirty="0" err="1"/>
              <a:t>course_data</a:t>
            </a:r>
            <a:endParaRPr lang="en-US" dirty="0" err="1">
              <a:ea typeface="Calibri"/>
              <a:cs typeface="Calibri"/>
            </a:endParaRPr>
          </a:p>
          <a:p>
            <a:r>
              <a:rPr lang="en-US" dirty="0" err="1"/>
              <a:t>average_grade</a:t>
            </a:r>
            <a:r>
              <a:rPr lang="en-US" dirty="0"/>
              <a:t> = sum(grades) / </a:t>
            </a:r>
            <a:r>
              <a:rPr lang="en-US" dirty="0" err="1"/>
              <a:t>len</a:t>
            </a:r>
            <a:r>
              <a:rPr lang="en-US" dirty="0"/>
              <a:t>(grades)</a:t>
            </a:r>
            <a:endParaRPr lang="en-US" dirty="0">
              <a:ea typeface="Calibri"/>
              <a:cs typeface="Calibri"/>
            </a:endParaRPr>
          </a:p>
          <a:p>
            <a:r>
              <a:rPr lang="en-US" dirty="0"/>
              <a:t>print(</a:t>
            </a:r>
            <a:r>
              <a:rPr lang="en-US" dirty="0" err="1"/>
              <a:t>f"Course</a:t>
            </a:r>
            <a:r>
              <a:rPr lang="en-US" dirty="0"/>
              <a:t> Information for {</a:t>
            </a:r>
            <a:r>
              <a:rPr lang="en-US" dirty="0" err="1"/>
              <a:t>course_id</a:t>
            </a:r>
            <a:r>
              <a:rPr lang="en-US" dirty="0"/>
              <a:t>}:\</a:t>
            </a:r>
            <a:r>
              <a:rPr lang="en-US" dirty="0" err="1"/>
              <a:t>nStudents</a:t>
            </a:r>
            <a:r>
              <a:rPr lang="en-US" dirty="0"/>
              <a:t>: {students}\</a:t>
            </a:r>
            <a:r>
              <a:rPr lang="en-US" dirty="0" err="1"/>
              <a:t>nGrades</a:t>
            </a:r>
            <a:r>
              <a:rPr lang="en-US" dirty="0"/>
              <a:t>: {grades}\</a:t>
            </a:r>
            <a:r>
              <a:rPr lang="en-US" dirty="0" err="1"/>
              <a:t>nAverage</a:t>
            </a:r>
            <a:r>
              <a:rPr lang="en-US" dirty="0"/>
              <a:t> Grade: {average_grade:.2f}")</a:t>
            </a:r>
            <a:endParaRPr lang="en-US" dirty="0">
              <a:ea typeface="Calibri"/>
              <a:cs typeface="Calibri"/>
            </a:endParaRPr>
          </a:p>
          <a:p>
            <a:r>
              <a:rPr lang="en-US" dirty="0"/>
              <a:t> </a:t>
            </a:r>
            <a:endParaRPr lang="en-US" dirty="0">
              <a:ea typeface="Calibri"/>
              <a:cs typeface="Calibri"/>
            </a:endParaRPr>
          </a:p>
          <a:p>
            <a:r>
              <a:rPr lang="en-US" dirty="0"/>
              <a:t># 2. Identify and display the student with the highest grade in the course</a:t>
            </a:r>
            <a:endParaRPr lang="en-US" dirty="0">
              <a:ea typeface="Calibri"/>
              <a:cs typeface="Calibri"/>
            </a:endParaRPr>
          </a:p>
          <a:p>
            <a:r>
              <a:rPr lang="en-US" dirty="0" err="1"/>
              <a:t>best_student</a:t>
            </a:r>
            <a:r>
              <a:rPr lang="en-US" dirty="0"/>
              <a:t> = students[</a:t>
            </a:r>
            <a:r>
              <a:rPr lang="en-US" dirty="0" err="1"/>
              <a:t>grades.index</a:t>
            </a:r>
            <a:r>
              <a:rPr lang="en-US" dirty="0"/>
              <a:t>(max(grades))]</a:t>
            </a:r>
            <a:endParaRPr lang="en-US" dirty="0">
              <a:ea typeface="Calibri"/>
              <a:cs typeface="Calibri"/>
            </a:endParaRPr>
          </a:p>
          <a:p>
            <a:r>
              <a:rPr lang="en-US" dirty="0"/>
              <a:t>print(</a:t>
            </a:r>
            <a:r>
              <a:rPr lang="en-US" dirty="0" err="1"/>
              <a:t>f"Best</a:t>
            </a:r>
            <a:r>
              <a:rPr lang="en-US" dirty="0"/>
              <a:t> Student in {</a:t>
            </a:r>
            <a:r>
              <a:rPr lang="en-US" dirty="0" err="1"/>
              <a:t>course_id</a:t>
            </a:r>
            <a:r>
              <a:rPr lang="en-US" dirty="0"/>
              <a:t>}: {</a:t>
            </a:r>
            <a:r>
              <a:rPr lang="en-US" dirty="0" err="1"/>
              <a:t>best_student</a:t>
            </a:r>
            <a:r>
              <a:rPr lang="en-US" dirty="0"/>
              <a:t>}")</a:t>
            </a:r>
            <a:endParaRPr lang="en-US" dirty="0">
              <a:ea typeface="Calibri"/>
              <a:cs typeface="Calibri"/>
            </a:endParaRPr>
          </a:p>
          <a:p>
            <a:r>
              <a:rPr lang="en-US" dirty="0"/>
              <a:t> </a:t>
            </a:r>
            <a:endParaRPr lang="en-US" dirty="0">
              <a:ea typeface="Calibri"/>
              <a:cs typeface="Calibri"/>
            </a:endParaRPr>
          </a:p>
          <a:p>
            <a:r>
              <a:rPr lang="en-US" dirty="0"/>
              <a:t># 3. Update the grade of a specific student</a:t>
            </a:r>
            <a:endParaRPr lang="en-US" dirty="0">
              <a:ea typeface="Calibri"/>
              <a:cs typeface="Calibri"/>
            </a:endParaRPr>
          </a:p>
          <a:p>
            <a:r>
              <a:rPr lang="en-US" dirty="0" err="1"/>
              <a:t>updated_grades</a:t>
            </a:r>
            <a:r>
              <a:rPr lang="en-US" dirty="0"/>
              <a:t> = list(grades)</a:t>
            </a:r>
            <a:endParaRPr lang="en-US" dirty="0">
              <a:ea typeface="Calibri"/>
              <a:cs typeface="Calibri"/>
            </a:endParaRPr>
          </a:p>
          <a:p>
            <a:r>
              <a:rPr lang="en-US" dirty="0" err="1"/>
              <a:t>updated_grades</a:t>
            </a:r>
            <a:r>
              <a:rPr lang="en-US" dirty="0"/>
              <a:t>[1] = 88</a:t>
            </a:r>
            <a:endParaRPr lang="en-US" dirty="0">
              <a:ea typeface="Calibri"/>
              <a:cs typeface="Calibri"/>
            </a:endParaRPr>
          </a:p>
          <a:p>
            <a:r>
              <a:rPr lang="en-US" dirty="0" err="1"/>
              <a:t>course_data</a:t>
            </a:r>
            <a:r>
              <a:rPr lang="en-US" dirty="0"/>
              <a:t> = </a:t>
            </a:r>
            <a:r>
              <a:rPr lang="en-US" dirty="0" err="1"/>
              <a:t>course_id</a:t>
            </a:r>
            <a:r>
              <a:rPr lang="en-US" dirty="0"/>
              <a:t>, students, </a:t>
            </a:r>
            <a:r>
              <a:rPr lang="en-US" dirty="0" err="1"/>
              <a:t>updated_grades</a:t>
            </a:r>
            <a:endParaRPr lang="en-US" dirty="0" err="1">
              <a:ea typeface="Calibri"/>
              <a:cs typeface="Calibri"/>
            </a:endParaRPr>
          </a:p>
          <a:p>
            <a:r>
              <a:rPr lang="en-US" dirty="0"/>
              <a:t>print(</a:t>
            </a:r>
            <a:r>
              <a:rPr lang="en-US" dirty="0" err="1"/>
              <a:t>f"Updated</a:t>
            </a:r>
            <a:r>
              <a:rPr lang="en-US" dirty="0"/>
              <a:t> Course Information for {</a:t>
            </a:r>
            <a:r>
              <a:rPr lang="en-US" dirty="0" err="1"/>
              <a:t>course_id</a:t>
            </a:r>
            <a:r>
              <a:rPr lang="en-US" dirty="0"/>
              <a:t>}:\</a:t>
            </a:r>
            <a:r>
              <a:rPr lang="en-US" dirty="0" err="1"/>
              <a:t>nStudents</a:t>
            </a:r>
            <a:r>
              <a:rPr lang="en-US" dirty="0"/>
              <a:t>: {students}\</a:t>
            </a:r>
            <a:r>
              <a:rPr lang="en-US" dirty="0" err="1"/>
              <a:t>nGrades</a:t>
            </a:r>
            <a:r>
              <a:rPr lang="en-US" dirty="0"/>
              <a:t>: {</a:t>
            </a:r>
            <a:r>
              <a:rPr lang="en-US" dirty="0" err="1"/>
              <a:t>updated_grades</a:t>
            </a:r>
            <a:r>
              <a:rPr lang="en-US" dirty="0"/>
              <a:t>}\</a:t>
            </a:r>
            <a:r>
              <a:rPr lang="en-US" dirty="0" err="1"/>
              <a:t>nAverage</a:t>
            </a:r>
            <a:r>
              <a:rPr lang="en-US" dirty="0"/>
              <a:t> Grade: {average_grade:.2f}")</a:t>
            </a:r>
            <a:endParaRPr lang="en-US" dirty="0">
              <a:ea typeface="Calibri"/>
              <a:cs typeface="Calibri"/>
            </a:endParaRPr>
          </a:p>
          <a:p>
            <a:endParaRPr lang="en-US" b="1" dirty="0">
              <a:ea typeface="Calibri"/>
              <a:cs typeface="Calibri"/>
            </a:endParaRPr>
          </a:p>
          <a:p>
            <a:endParaRPr lang="en-US" b="1" dirty="0">
              <a:ea typeface="Calibri"/>
              <a:cs typeface="Calibri"/>
            </a:endParaRPr>
          </a:p>
          <a:p>
            <a:r>
              <a:rPr lang="en-US" b="1" dirty="0">
                <a:ea typeface="Calibri"/>
                <a:cs typeface="Calibri"/>
              </a:rPr>
              <a:t>Answer 2:</a:t>
            </a:r>
          </a:p>
          <a:p>
            <a:endParaRPr lang="en-US" b="1" dirty="0">
              <a:ea typeface="Calibri"/>
              <a:cs typeface="Calibri"/>
            </a:endParaRPr>
          </a:p>
          <a:p>
            <a:r>
              <a:rPr lang="en-US"/>
              <a:t># Student Information</a:t>
            </a:r>
          </a:p>
          <a:p>
            <a:r>
              <a:rPr lang="en-US"/>
              <a:t>names = ["Alice", "Bob", "Charlie", "David"]</a:t>
            </a:r>
          </a:p>
          <a:p>
            <a:r>
              <a:rPr lang="en-US"/>
              <a:t>ages = [20, 22, 19, 21]</a:t>
            </a:r>
          </a:p>
          <a:p>
            <a:r>
              <a:rPr lang="en-US" dirty="0"/>
              <a:t>grades = [85, 90, 78, 92]</a:t>
            </a:r>
            <a:endParaRPr lang="en-US" dirty="0">
              <a:ea typeface="Calibri"/>
              <a:cs typeface="Calibri"/>
            </a:endParaRPr>
          </a:p>
          <a:p>
            <a:r>
              <a:rPr lang="en-US" dirty="0"/>
              <a:t> </a:t>
            </a:r>
            <a:endParaRPr lang="en-US" dirty="0">
              <a:ea typeface="Calibri"/>
              <a:cs typeface="Calibri"/>
            </a:endParaRPr>
          </a:p>
          <a:p>
            <a:r>
              <a:rPr lang="en-US" dirty="0"/>
              <a:t># 1. Create a list of tuples with name, age, and grade</a:t>
            </a:r>
            <a:endParaRPr lang="en-US" dirty="0">
              <a:ea typeface="Calibri"/>
              <a:cs typeface="Calibri"/>
            </a:endParaRPr>
          </a:p>
          <a:p>
            <a:r>
              <a:rPr lang="en-US" dirty="0" err="1"/>
              <a:t>student_info</a:t>
            </a:r>
            <a:r>
              <a:rPr lang="en-US" dirty="0"/>
              <a:t> = [(name, age, grade) for name, age, grade in zip(names, ages, grades)]</a:t>
            </a:r>
            <a:endParaRPr lang="en-US" dirty="0">
              <a:ea typeface="Calibri"/>
              <a:cs typeface="Calibri"/>
            </a:endParaRPr>
          </a:p>
          <a:p>
            <a:r>
              <a:rPr lang="en-US" dirty="0"/>
              <a:t> </a:t>
            </a:r>
            <a:endParaRPr lang="en-US" dirty="0">
              <a:ea typeface="Calibri"/>
              <a:cs typeface="Calibri"/>
            </a:endParaRPr>
          </a:p>
          <a:p>
            <a:r>
              <a:rPr lang="en-US" dirty="0"/>
              <a:t># 2. Display the list of student tuples</a:t>
            </a:r>
            <a:endParaRPr lang="en-US" dirty="0">
              <a:ea typeface="Calibri"/>
              <a:cs typeface="Calibri"/>
            </a:endParaRPr>
          </a:p>
          <a:p>
            <a:r>
              <a:rPr lang="en-US" dirty="0"/>
              <a:t>print("List of Student Tuples:", </a:t>
            </a:r>
            <a:r>
              <a:rPr lang="en-US" dirty="0" err="1"/>
              <a:t>student_info</a:t>
            </a:r>
            <a:r>
              <a:rPr lang="en-US" dirty="0"/>
              <a:t>)</a:t>
            </a:r>
            <a:endParaRPr lang="en-US" dirty="0">
              <a:ea typeface="Calibri"/>
              <a:cs typeface="Calibri"/>
            </a:endParaRPr>
          </a:p>
          <a:p>
            <a:r>
              <a:rPr lang="en-US" dirty="0"/>
              <a:t> </a:t>
            </a:r>
            <a:endParaRPr lang="en-US" dirty="0">
              <a:ea typeface="Calibri"/>
              <a:cs typeface="Calibri"/>
            </a:endParaRPr>
          </a:p>
          <a:p>
            <a:r>
              <a:rPr lang="en-US" dirty="0"/>
              <a:t># 3. Filter and display information of students above a certain age</a:t>
            </a:r>
            <a:endParaRPr lang="en-US" dirty="0">
              <a:ea typeface="Calibri"/>
              <a:cs typeface="Calibri"/>
            </a:endParaRPr>
          </a:p>
          <a:p>
            <a:r>
              <a:rPr lang="en-US" dirty="0" err="1"/>
              <a:t>filtered_students</a:t>
            </a:r>
            <a:r>
              <a:rPr lang="en-US" dirty="0"/>
              <a:t> = [(name, age, grade) for name, age, grade in </a:t>
            </a:r>
            <a:r>
              <a:rPr lang="en-US" dirty="0" err="1"/>
              <a:t>student_info</a:t>
            </a:r>
            <a:r>
              <a:rPr lang="en-US" dirty="0"/>
              <a:t> if age &gt; 20]</a:t>
            </a:r>
            <a:endParaRPr lang="en-US" dirty="0">
              <a:ea typeface="Calibri"/>
              <a:cs typeface="Calibri"/>
            </a:endParaRPr>
          </a:p>
          <a:p>
            <a:r>
              <a:rPr lang="en-US" dirty="0"/>
              <a:t>print("Filtered Student Information:", </a:t>
            </a:r>
            <a:r>
              <a:rPr lang="en-US" dirty="0" err="1"/>
              <a:t>filtered_students</a:t>
            </a:r>
            <a:r>
              <a:rPr lang="en-US" dirty="0"/>
              <a:t>)</a:t>
            </a:r>
            <a:endParaRPr lang="en-US" dirty="0">
              <a:ea typeface="Calibri"/>
              <a:cs typeface="Calibri"/>
            </a:endParaRPr>
          </a:p>
          <a:p>
            <a:endParaRPr lang="en-US" b="1" dirty="0">
              <a:ea typeface="Calibri"/>
              <a:cs typeface="Calibri"/>
            </a:endParaRPr>
          </a:p>
          <a:p>
            <a:r>
              <a:rPr lang="en-US" b="1">
                <a:ea typeface="Calibri"/>
                <a:cs typeface="Calibri"/>
              </a:rPr>
              <a:t>Answer 3:</a:t>
            </a:r>
          </a:p>
          <a:p>
            <a:endParaRPr lang="en-US" b="1" dirty="0">
              <a:ea typeface="Calibri"/>
              <a:cs typeface="Calibri"/>
            </a:endParaRPr>
          </a:p>
          <a:p>
            <a:r>
              <a:rPr lang="en-US" dirty="0"/>
              <a:t># Employee Information</a:t>
            </a:r>
            <a:endParaRPr lang="en-US" dirty="0">
              <a:ea typeface="Calibri"/>
              <a:cs typeface="Calibri"/>
            </a:endParaRPr>
          </a:p>
          <a:p>
            <a:r>
              <a:rPr lang="en-US" dirty="0"/>
              <a:t>employees = [("Alice", 20, 40), ("Bob", 25, 35), ("Charlie", 18, 50)]</a:t>
            </a:r>
            <a:endParaRPr lang="en-US" dirty="0">
              <a:ea typeface="Calibri"/>
              <a:cs typeface="Calibri"/>
            </a:endParaRPr>
          </a:p>
          <a:p>
            <a:r>
              <a:rPr lang="en-US" dirty="0"/>
              <a:t> </a:t>
            </a:r>
            <a:endParaRPr lang="en-US" dirty="0">
              <a:ea typeface="Calibri"/>
              <a:cs typeface="Calibri"/>
            </a:endParaRPr>
          </a:p>
          <a:p>
            <a:r>
              <a:rPr lang="en-US" dirty="0"/>
              <a:t># Function to calculate total salary</a:t>
            </a:r>
            <a:endParaRPr lang="en-US" dirty="0">
              <a:ea typeface="Calibri"/>
              <a:cs typeface="Calibri"/>
            </a:endParaRPr>
          </a:p>
          <a:p>
            <a:r>
              <a:rPr lang="en-US" dirty="0"/>
              <a:t>def </a:t>
            </a:r>
            <a:r>
              <a:rPr lang="en-US" dirty="0" err="1"/>
              <a:t>calculate_total_salary</a:t>
            </a:r>
            <a:r>
              <a:rPr lang="en-US" dirty="0"/>
              <a:t>(rate, hours):</a:t>
            </a:r>
            <a:endParaRPr lang="en-US" dirty="0">
              <a:ea typeface="Calibri"/>
              <a:cs typeface="Calibri"/>
            </a:endParaRPr>
          </a:p>
          <a:p>
            <a:r>
              <a:rPr lang="en-US" dirty="0"/>
              <a:t>    return rate * hours</a:t>
            </a:r>
            <a:endParaRPr lang="en-US" dirty="0">
              <a:ea typeface="Calibri"/>
              <a:cs typeface="Calibri"/>
            </a:endParaRPr>
          </a:p>
          <a:p>
            <a:r>
              <a:rPr lang="en-US" dirty="0"/>
              <a:t> </a:t>
            </a:r>
            <a:endParaRPr lang="en-US" dirty="0">
              <a:ea typeface="Calibri"/>
              <a:cs typeface="Calibri"/>
            </a:endParaRPr>
          </a:p>
          <a:p>
            <a:r>
              <a:rPr lang="en-US" dirty="0"/>
              <a:t># 1. Calculate and display the total salary for each employee</a:t>
            </a:r>
            <a:endParaRPr lang="en-US" dirty="0">
              <a:ea typeface="Calibri"/>
              <a:cs typeface="Calibri"/>
            </a:endParaRPr>
          </a:p>
          <a:p>
            <a:r>
              <a:rPr lang="en-US" dirty="0" err="1"/>
              <a:t>total_salaries</a:t>
            </a:r>
            <a:r>
              <a:rPr lang="en-US" dirty="0"/>
              <a:t> = [</a:t>
            </a:r>
            <a:r>
              <a:rPr lang="en-US" dirty="0" err="1"/>
              <a:t>calculate_total_salary</a:t>
            </a:r>
            <a:r>
              <a:rPr lang="en-US" dirty="0"/>
              <a:t>(rate, hours) for _, rate, hours in employees]</a:t>
            </a:r>
            <a:endParaRPr lang="en-US" dirty="0">
              <a:ea typeface="Calibri"/>
              <a:cs typeface="Calibri"/>
            </a:endParaRPr>
          </a:p>
          <a:p>
            <a:r>
              <a:rPr lang="en-US" dirty="0"/>
              <a:t>print("Total Salaries:", </a:t>
            </a:r>
            <a:r>
              <a:rPr lang="en-US" dirty="0" err="1"/>
              <a:t>total_salaries</a:t>
            </a:r>
            <a:r>
              <a:rPr lang="en-US" dirty="0"/>
              <a:t>)</a:t>
            </a:r>
            <a:endParaRPr lang="en-US" dirty="0">
              <a:ea typeface="Calibri"/>
              <a:cs typeface="Calibri"/>
            </a:endParaRPr>
          </a:p>
          <a:p>
            <a:r>
              <a:rPr lang="en-US" dirty="0"/>
              <a:t> </a:t>
            </a:r>
            <a:endParaRPr lang="en-US" dirty="0">
              <a:ea typeface="Calibri"/>
              <a:cs typeface="Calibri"/>
            </a:endParaRPr>
          </a:p>
          <a:p>
            <a:r>
              <a:rPr lang="en-US" dirty="0"/>
              <a:t># 2. Identify and display the employee with the highest total salary</a:t>
            </a:r>
            <a:endParaRPr lang="en-US" dirty="0">
              <a:ea typeface="Calibri"/>
              <a:cs typeface="Calibri"/>
            </a:endParaRPr>
          </a:p>
          <a:p>
            <a:r>
              <a:rPr lang="en-US" dirty="0" err="1"/>
              <a:t>best_employee</a:t>
            </a:r>
            <a:r>
              <a:rPr lang="en-US" dirty="0"/>
              <a:t> = employees[</a:t>
            </a:r>
            <a:r>
              <a:rPr lang="en-US" dirty="0" err="1"/>
              <a:t>total_salaries.index</a:t>
            </a:r>
            <a:r>
              <a:rPr lang="en-US" dirty="0"/>
              <a:t>(max(</a:t>
            </a:r>
            <a:r>
              <a:rPr lang="en-US" dirty="0" err="1"/>
              <a:t>total_salaries</a:t>
            </a:r>
            <a:r>
              <a:rPr lang="en-US" dirty="0"/>
              <a:t>))]</a:t>
            </a:r>
            <a:endParaRPr lang="en-US" dirty="0">
              <a:ea typeface="Calibri"/>
              <a:cs typeface="Calibri"/>
            </a:endParaRPr>
          </a:p>
          <a:p>
            <a:r>
              <a:rPr lang="en-US" dirty="0"/>
              <a:t>print("Best Employee:", </a:t>
            </a:r>
            <a:r>
              <a:rPr lang="en-US" dirty="0" err="1"/>
              <a:t>best_employee</a:t>
            </a:r>
            <a:r>
              <a:rPr lang="en-US" dirty="0"/>
              <a:t>)</a:t>
            </a:r>
            <a:endParaRPr lang="en-US" dirty="0">
              <a:ea typeface="Calibri"/>
              <a:cs typeface="Calibri"/>
            </a:endParaRPr>
          </a:p>
          <a:p>
            <a:r>
              <a:rPr lang="en-US" dirty="0"/>
              <a:t> </a:t>
            </a:r>
            <a:endParaRPr lang="en-US" dirty="0">
              <a:ea typeface="Calibri"/>
              <a:cs typeface="Calibri"/>
            </a:endParaRPr>
          </a:p>
          <a:p>
            <a:r>
              <a:rPr lang="en-US" dirty="0"/>
              <a:t># 3. Display the average total salary of all employees</a:t>
            </a:r>
            <a:endParaRPr lang="en-US" dirty="0">
              <a:ea typeface="Calibri"/>
              <a:cs typeface="Calibri"/>
            </a:endParaRPr>
          </a:p>
          <a:p>
            <a:r>
              <a:rPr lang="en-US" dirty="0" err="1"/>
              <a:t>average_salary</a:t>
            </a:r>
            <a:r>
              <a:rPr lang="en-US" dirty="0"/>
              <a:t> = sum(</a:t>
            </a:r>
            <a:r>
              <a:rPr lang="en-US" dirty="0" err="1"/>
              <a:t>total_salaries</a:t>
            </a:r>
            <a:r>
              <a:rPr lang="en-US" dirty="0"/>
              <a:t>) / </a:t>
            </a:r>
            <a:r>
              <a:rPr lang="en-US" dirty="0" err="1"/>
              <a:t>len</a:t>
            </a:r>
            <a:r>
              <a:rPr lang="en-US" dirty="0"/>
              <a:t>(employees)</a:t>
            </a:r>
            <a:endParaRPr lang="en-US" dirty="0">
              <a:ea typeface="Calibri"/>
              <a:cs typeface="Calibri"/>
            </a:endParaRPr>
          </a:p>
          <a:p>
            <a:r>
              <a:rPr lang="en-US" dirty="0"/>
              <a:t>print("Average Total Salary:", </a:t>
            </a:r>
            <a:r>
              <a:rPr lang="en-US" dirty="0" err="1"/>
              <a:t>average_salary</a:t>
            </a:r>
            <a:r>
              <a:rPr lang="en-US" dirty="0"/>
              <a:t>)</a:t>
            </a:r>
            <a:endParaRPr lang="en-US" dirty="0">
              <a:ea typeface="Calibri"/>
              <a:cs typeface="Calibri"/>
            </a:endParaRPr>
          </a:p>
          <a:p>
            <a:endParaRPr lang="en-US" b="1" dirty="0">
              <a:ea typeface="Calibri"/>
              <a:cs typeface="Calibri"/>
            </a:endParaRPr>
          </a:p>
          <a:p>
            <a:endParaRPr lang="en-US" b="1" dirty="0">
              <a:ea typeface="Calibri"/>
              <a:cs typeface="Calibri"/>
            </a:endParaRPr>
          </a:p>
          <a:p>
            <a:r>
              <a:rPr lang="en-US" b="1" dirty="0">
                <a:ea typeface="Calibri"/>
                <a:cs typeface="Calibri"/>
              </a:rPr>
              <a:t>Answer 4:</a:t>
            </a:r>
          </a:p>
          <a:p>
            <a:endParaRPr lang="en-US" b="1" dirty="0">
              <a:ea typeface="Calibri"/>
              <a:cs typeface="Calibri"/>
            </a:endParaRPr>
          </a:p>
          <a:p>
            <a:r>
              <a:rPr lang="en-US" dirty="0"/>
              <a:t># Student Grade Book</a:t>
            </a:r>
            <a:endParaRPr lang="en-US" dirty="0">
              <a:ea typeface="Calibri"/>
              <a:cs typeface="Calibri"/>
            </a:endParaRPr>
          </a:p>
          <a:p>
            <a:r>
              <a:rPr lang="en-US" dirty="0" err="1"/>
              <a:t>grade_book</a:t>
            </a:r>
            <a:r>
              <a:rPr lang="en-US" dirty="0"/>
              <a:t> = {"Alice": (85, 90, 92), "Bob": (78, 85, 88), "Charlie": (90, 92, 95)}</a:t>
            </a:r>
            <a:endParaRPr lang="en-US" dirty="0">
              <a:ea typeface="Calibri"/>
              <a:cs typeface="Calibri"/>
            </a:endParaRPr>
          </a:p>
          <a:p>
            <a:r>
              <a:rPr lang="en-US" dirty="0"/>
              <a:t> </a:t>
            </a:r>
            <a:endParaRPr lang="en-US" dirty="0">
              <a:ea typeface="Calibri"/>
              <a:cs typeface="Calibri"/>
            </a:endParaRPr>
          </a:p>
          <a:p>
            <a:r>
              <a:rPr lang="en-US" dirty="0"/>
              <a:t># 1. Display student names and their average scores</a:t>
            </a:r>
            <a:endParaRPr lang="en-US" dirty="0">
              <a:ea typeface="Calibri"/>
              <a:cs typeface="Calibri"/>
            </a:endParaRPr>
          </a:p>
          <a:p>
            <a:r>
              <a:rPr lang="en-US" dirty="0" err="1"/>
              <a:t>average_scores</a:t>
            </a:r>
            <a:r>
              <a:rPr lang="en-US" dirty="0"/>
              <a:t> = {name: sum(scores) / </a:t>
            </a:r>
            <a:r>
              <a:rPr lang="en-US" dirty="0" err="1"/>
              <a:t>len</a:t>
            </a:r>
            <a:r>
              <a:rPr lang="en-US" dirty="0"/>
              <a:t>(scores) for name, scores in </a:t>
            </a:r>
            <a:r>
              <a:rPr lang="en-US" dirty="0" err="1"/>
              <a:t>grade_book.items</a:t>
            </a:r>
            <a:r>
              <a:rPr lang="en-US" dirty="0"/>
              <a:t>()}</a:t>
            </a:r>
            <a:endParaRPr lang="en-US" dirty="0">
              <a:ea typeface="Calibri"/>
              <a:cs typeface="Calibri"/>
            </a:endParaRPr>
          </a:p>
          <a:p>
            <a:r>
              <a:rPr lang="en-US" dirty="0"/>
              <a:t>print("Student Average Scores:", </a:t>
            </a:r>
            <a:r>
              <a:rPr lang="en-US" dirty="0" err="1"/>
              <a:t>average_scores</a:t>
            </a:r>
            <a:r>
              <a:rPr lang="en-US" dirty="0"/>
              <a:t>)</a:t>
            </a:r>
            <a:endParaRPr lang="en-US" dirty="0">
              <a:ea typeface="Calibri"/>
              <a:cs typeface="Calibri"/>
            </a:endParaRPr>
          </a:p>
          <a:p>
            <a:r>
              <a:rPr lang="en-US" dirty="0"/>
              <a:t> </a:t>
            </a:r>
            <a:endParaRPr lang="en-US" dirty="0">
              <a:ea typeface="Calibri"/>
              <a:cs typeface="Calibri"/>
            </a:endParaRPr>
          </a:p>
          <a:p>
            <a:r>
              <a:rPr lang="en-US" dirty="0"/>
              <a:t># 2. Identify and display the student with the highest average score</a:t>
            </a:r>
            <a:endParaRPr lang="en-US" dirty="0">
              <a:ea typeface="Calibri"/>
              <a:cs typeface="Calibri"/>
            </a:endParaRPr>
          </a:p>
          <a:p>
            <a:r>
              <a:rPr lang="en-US" dirty="0" err="1"/>
              <a:t>best_student</a:t>
            </a:r>
            <a:r>
              <a:rPr lang="en-US" dirty="0"/>
              <a:t> = max(</a:t>
            </a:r>
            <a:r>
              <a:rPr lang="en-US" dirty="0" err="1"/>
              <a:t>average_scores</a:t>
            </a:r>
            <a:r>
              <a:rPr lang="en-US" dirty="0"/>
              <a:t>, key=</a:t>
            </a:r>
            <a:r>
              <a:rPr lang="en-US" dirty="0" err="1"/>
              <a:t>average_scores.get</a:t>
            </a:r>
            <a:r>
              <a:rPr lang="en-US" dirty="0"/>
              <a:t>)</a:t>
            </a:r>
            <a:endParaRPr lang="en-US" dirty="0">
              <a:ea typeface="Calibri"/>
              <a:cs typeface="Calibri"/>
            </a:endParaRPr>
          </a:p>
          <a:p>
            <a:r>
              <a:rPr lang="en-US" dirty="0"/>
              <a:t>print("Best Student:", </a:t>
            </a:r>
            <a:r>
              <a:rPr lang="en-US" dirty="0" err="1"/>
              <a:t>best_student</a:t>
            </a:r>
            <a:r>
              <a:rPr lang="en-US" dirty="0"/>
              <a:t>)</a:t>
            </a:r>
            <a:endParaRPr lang="en-US" dirty="0">
              <a:ea typeface="Calibri"/>
              <a:cs typeface="Calibri"/>
            </a:endParaRPr>
          </a:p>
          <a:p>
            <a:r>
              <a:rPr lang="en-US" dirty="0"/>
              <a:t> </a:t>
            </a:r>
            <a:endParaRPr lang="en-US" dirty="0">
              <a:ea typeface="Calibri"/>
              <a:cs typeface="Calibri"/>
            </a:endParaRPr>
          </a:p>
          <a:p>
            <a:r>
              <a:rPr lang="en-US" dirty="0"/>
              <a:t># 3. Display the average scores for each subject</a:t>
            </a:r>
            <a:endParaRPr lang="en-US" dirty="0">
              <a:ea typeface="Calibri"/>
              <a:cs typeface="Calibri"/>
            </a:endParaRPr>
          </a:p>
          <a:p>
            <a:r>
              <a:rPr lang="en-US" dirty="0" err="1"/>
              <a:t>subject_names</a:t>
            </a:r>
            <a:r>
              <a:rPr lang="en-US" dirty="0"/>
              <a:t> = ["Subject1", "Subject2", "Subject3"]</a:t>
            </a:r>
            <a:endParaRPr lang="en-US" dirty="0">
              <a:ea typeface="Calibri"/>
              <a:cs typeface="Calibri"/>
            </a:endParaRPr>
          </a:p>
          <a:p>
            <a:r>
              <a:rPr lang="en-US" dirty="0" err="1"/>
              <a:t>subject_averages</a:t>
            </a:r>
            <a:r>
              <a:rPr lang="en-US" dirty="0"/>
              <a:t> = {subject: sum(</a:t>
            </a:r>
            <a:r>
              <a:rPr lang="en-US" dirty="0" err="1"/>
              <a:t>grade_book</a:t>
            </a:r>
            <a:r>
              <a:rPr lang="en-US" dirty="0"/>
              <a:t>[name][</a:t>
            </a:r>
            <a:r>
              <a:rPr lang="en-US" dirty="0" err="1"/>
              <a:t>i</a:t>
            </a:r>
            <a:r>
              <a:rPr lang="en-US" dirty="0"/>
              <a:t>] for name in </a:t>
            </a:r>
            <a:r>
              <a:rPr lang="en-US" dirty="0" err="1"/>
              <a:t>grade_book</a:t>
            </a:r>
            <a:r>
              <a:rPr lang="en-US" dirty="0"/>
              <a:t>) / </a:t>
            </a:r>
            <a:r>
              <a:rPr lang="en-US" dirty="0" err="1"/>
              <a:t>len</a:t>
            </a:r>
            <a:r>
              <a:rPr lang="en-US" dirty="0"/>
              <a:t>(</a:t>
            </a:r>
            <a:r>
              <a:rPr lang="en-US" dirty="0" err="1"/>
              <a:t>grade_book</a:t>
            </a:r>
            <a:r>
              <a:rPr lang="en-US" dirty="0"/>
              <a:t>) for </a:t>
            </a:r>
            <a:r>
              <a:rPr lang="en-US" dirty="0" err="1"/>
              <a:t>i</a:t>
            </a:r>
            <a:r>
              <a:rPr lang="en-US" dirty="0"/>
              <a:t>, subject in enumerate(</a:t>
            </a:r>
            <a:r>
              <a:rPr lang="en-US" dirty="0" err="1"/>
              <a:t>subject_names</a:t>
            </a:r>
            <a:r>
              <a:rPr lang="en-US" dirty="0"/>
              <a:t>)}</a:t>
            </a:r>
            <a:endParaRPr lang="en-US" dirty="0">
              <a:ea typeface="Calibri"/>
              <a:cs typeface="Calibri"/>
            </a:endParaRPr>
          </a:p>
          <a:p>
            <a:r>
              <a:rPr lang="en-US" dirty="0"/>
              <a:t>print("Subject Average Scores:", </a:t>
            </a:r>
            <a:r>
              <a:rPr lang="en-US" dirty="0" err="1"/>
              <a:t>subject_averages</a:t>
            </a:r>
            <a:r>
              <a:rPr lang="en-US" dirty="0"/>
              <a:t>)</a:t>
            </a:r>
            <a:endParaRPr lang="en-US" dirty="0">
              <a:ea typeface="Calibri"/>
              <a:cs typeface="Calibri"/>
            </a:endParaRPr>
          </a:p>
          <a:p>
            <a:endParaRPr lang="en-US" b="1" dirty="0">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37</a:t>
            </a:fld>
            <a:endParaRPr lang="en-IN"/>
          </a:p>
        </p:txBody>
      </p:sp>
    </p:spTree>
    <p:extLst>
      <p:ext uri="{BB962C8B-B14F-4D97-AF65-F5344CB8AC3E}">
        <p14:creationId xmlns:p14="http://schemas.microsoft.com/office/powerpoint/2010/main" val="36307490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7FFB008-8E38-46F5-BCB9-8CFEF233CF3A}" type="slidenum">
              <a:rPr lang="en-IN" smtClean="0"/>
              <a:t>38</a:t>
            </a:fld>
            <a:endParaRPr lang="en-IN"/>
          </a:p>
        </p:txBody>
      </p:sp>
    </p:spTree>
    <p:extLst>
      <p:ext uri="{BB962C8B-B14F-4D97-AF65-F5344CB8AC3E}">
        <p14:creationId xmlns:p14="http://schemas.microsoft.com/office/powerpoint/2010/main" val="1331418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6</a:t>
            </a:fld>
            <a:endParaRPr lang="en-IN"/>
          </a:p>
        </p:txBody>
      </p:sp>
    </p:spTree>
    <p:extLst>
      <p:ext uri="{BB962C8B-B14F-4D97-AF65-F5344CB8AC3E}">
        <p14:creationId xmlns:p14="http://schemas.microsoft.com/office/powerpoint/2010/main" val="4204802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7</a:t>
            </a:fld>
            <a:endParaRPr lang="en-IN"/>
          </a:p>
        </p:txBody>
      </p:sp>
    </p:spTree>
    <p:extLst>
      <p:ext uri="{BB962C8B-B14F-4D97-AF65-F5344CB8AC3E}">
        <p14:creationId xmlns:p14="http://schemas.microsoft.com/office/powerpoint/2010/main" val="1260157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8</a:t>
            </a:fld>
            <a:endParaRPr lang="en-IN"/>
          </a:p>
        </p:txBody>
      </p:sp>
    </p:spTree>
    <p:extLst>
      <p:ext uri="{BB962C8B-B14F-4D97-AF65-F5344CB8AC3E}">
        <p14:creationId xmlns:p14="http://schemas.microsoft.com/office/powerpoint/2010/main" val="1931923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9</a:t>
            </a:fld>
            <a:endParaRPr lang="en-IN"/>
          </a:p>
        </p:txBody>
      </p:sp>
    </p:spTree>
    <p:extLst>
      <p:ext uri="{BB962C8B-B14F-4D97-AF65-F5344CB8AC3E}">
        <p14:creationId xmlns:p14="http://schemas.microsoft.com/office/powerpoint/2010/main" val="780554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10</a:t>
            </a:fld>
            <a:endParaRPr lang="en-IN"/>
          </a:p>
        </p:txBody>
      </p:sp>
    </p:spTree>
    <p:extLst>
      <p:ext uri="{BB962C8B-B14F-4D97-AF65-F5344CB8AC3E}">
        <p14:creationId xmlns:p14="http://schemas.microsoft.com/office/powerpoint/2010/main" val="637048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11</a:t>
            </a:fld>
            <a:endParaRPr lang="en-IN"/>
          </a:p>
        </p:txBody>
      </p:sp>
    </p:spTree>
    <p:extLst>
      <p:ext uri="{BB962C8B-B14F-4D97-AF65-F5344CB8AC3E}">
        <p14:creationId xmlns:p14="http://schemas.microsoft.com/office/powerpoint/2010/main" val="2236373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C93EBDD-0FE3-4546-943D-06D6F760FA7E}"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93EBDD-0FE3-4546-943D-06D6F760FA7E}"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93EBDD-0FE3-4546-943D-06D6F760FA7E}"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93EBDD-0FE3-4546-943D-06D6F760FA7E}"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93EBDD-0FE3-4546-943D-06D6F760FA7E}"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pic>
        <p:nvPicPr>
          <p:cNvPr id="7" name="Picture 2">
            <a:extLst>
              <a:ext uri="{FF2B5EF4-FFF2-40B4-BE49-F238E27FC236}">
                <a16:creationId xmlns:a16="http://schemas.microsoft.com/office/drawing/2014/main" id="{917D00DA-6E47-3C9B-8B48-F4CEC894D05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347450" y="136525"/>
            <a:ext cx="734509" cy="8049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C93EBDD-0FE3-4546-943D-06D6F760FA7E}"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C93EBDD-0FE3-4546-943D-06D6F760FA7E}" type="datetimeFigureOut">
              <a:rPr lang="en-IN" smtClean="0"/>
              <a:t>13-07-2024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C93EBDD-0FE3-4546-943D-06D6F760FA7E}" type="datetimeFigureOut">
              <a:rPr lang="en-IN" smtClean="0"/>
              <a:t>13-07-2024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93EBDD-0FE3-4546-943D-06D6F760FA7E}" type="datetimeFigureOut">
              <a:rPr lang="en-IN" smtClean="0"/>
              <a:t>13-07-2024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93EBDD-0FE3-4546-943D-06D6F760FA7E}"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93EBDD-0FE3-4546-943D-06D6F760FA7E}"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3EBDD-0FE3-4546-943D-06D6F760FA7E}" type="datetimeFigureOut">
              <a:rPr lang="en-IN" smtClean="0"/>
              <a:t>13-07-2024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841D4-A0C3-4DB6-B311-7C29838D9CF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meter&#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20" y="10"/>
            <a:ext cx="12191980" cy="68579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382397" y="332082"/>
            <a:ext cx="742696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cs typeface="Times New Roman"/>
              </a:rPr>
              <a:t>Basic Operations on Lists</a:t>
            </a:r>
            <a:endParaRPr lang="en-US"/>
          </a:p>
        </p:txBody>
      </p:sp>
      <p:sp>
        <p:nvSpPr>
          <p:cNvPr id="4" name="TextBox 3">
            <a:extLst>
              <a:ext uri="{FF2B5EF4-FFF2-40B4-BE49-F238E27FC236}">
                <a16:creationId xmlns:a16="http://schemas.microsoft.com/office/drawing/2014/main" id="{A023B9AF-FE30-C90E-86F2-C19CFAA398E0}"/>
              </a:ext>
            </a:extLst>
          </p:cNvPr>
          <p:cNvSpPr txBox="1"/>
          <p:nvPr/>
        </p:nvSpPr>
        <p:spPr>
          <a:xfrm>
            <a:off x="502271" y="1104223"/>
            <a:ext cx="11426405" cy="5678478"/>
          </a:xfrm>
          <a:prstGeom prst="rect">
            <a:avLst/>
          </a:prstGeom>
          <a:noFill/>
        </p:spPr>
        <p:txBody>
          <a:bodyPr wrap="square" lIns="91440" tIns="45720" rIns="91440" bIns="45720" anchor="t">
            <a:spAutoFit/>
          </a:bodyPr>
          <a:lstStyle/>
          <a:p>
            <a:pPr>
              <a:lnSpc>
                <a:spcPct val="150000"/>
              </a:lnSpc>
            </a:pPr>
            <a:r>
              <a:rPr lang="en-US" sz="2200" b="1">
                <a:solidFill>
                  <a:srgbClr val="0F0F0F"/>
                </a:solidFill>
                <a:latin typeface="Nunito"/>
                <a:ea typeface="+mn-lt"/>
                <a:cs typeface="+mn-lt"/>
              </a:rPr>
              <a:t>Common List Operations:</a:t>
            </a:r>
            <a:endParaRPr lang="en-US" sz="2200">
              <a:latin typeface="Nunito"/>
              <a:cs typeface="Calibri"/>
            </a:endParaRPr>
          </a:p>
          <a:p>
            <a:pPr>
              <a:lnSpc>
                <a:spcPct val="150000"/>
              </a:lnSpc>
            </a:pPr>
            <a:r>
              <a:rPr lang="en-US" sz="2200" b="1">
                <a:latin typeface="Nunito"/>
                <a:cs typeface="Calibri"/>
              </a:rPr>
              <a:t>A) Addition</a:t>
            </a:r>
          </a:p>
          <a:p>
            <a:endParaRPr lang="en-US" sz="2200" b="1">
              <a:latin typeface="Nunito"/>
              <a:ea typeface="+mn-lt"/>
              <a:cs typeface="+mn-lt"/>
            </a:endParaRPr>
          </a:p>
          <a:p>
            <a:pPr lvl="1"/>
            <a:r>
              <a:rPr lang="en-US" sz="2200" b="1">
                <a:latin typeface="Nunito"/>
                <a:ea typeface="+mn-lt"/>
                <a:cs typeface="+mn-lt"/>
              </a:rPr>
              <a:t>Append:</a:t>
            </a:r>
            <a:endParaRPr lang="en-US" sz="2200">
              <a:latin typeface="Nunito"/>
              <a:cs typeface="Calibri"/>
            </a:endParaRPr>
          </a:p>
          <a:p>
            <a:pPr lvl="2"/>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 = [1, 2, 3]</a:t>
            </a:r>
            <a:endParaRPr lang="en-US" sz="2200">
              <a:solidFill>
                <a:schemeClr val="accent1"/>
              </a:solidFill>
              <a:latin typeface="Nunito"/>
            </a:endParaRPr>
          </a:p>
          <a:p>
            <a:pPr lvl="2"/>
            <a:r>
              <a:rPr lang="en-US" sz="2200" err="1">
                <a:solidFill>
                  <a:schemeClr val="accent1"/>
                </a:solidFill>
                <a:latin typeface="Nunito"/>
                <a:ea typeface="+mn-lt"/>
                <a:cs typeface="+mn-lt"/>
              </a:rPr>
              <a:t>my_list.append</a:t>
            </a:r>
            <a:r>
              <a:rPr lang="en-US" sz="2200">
                <a:solidFill>
                  <a:schemeClr val="accent1"/>
                </a:solidFill>
                <a:latin typeface="Nunito"/>
                <a:ea typeface="+mn-lt"/>
                <a:cs typeface="+mn-lt"/>
              </a:rPr>
              <a:t>(4)  # Adds 4 at the end</a:t>
            </a:r>
            <a:endParaRPr lang="en-US" sz="2200">
              <a:solidFill>
                <a:schemeClr val="accent1"/>
              </a:solidFill>
              <a:latin typeface="Nunito"/>
            </a:endParaRPr>
          </a:p>
          <a:p>
            <a:pPr marL="1257300" lvl="2" indent="-342900">
              <a:buFont typeface="Arial"/>
              <a:buChar char="•"/>
            </a:pPr>
            <a:endParaRPr lang="en-US" sz="2200">
              <a:latin typeface="Nunito"/>
            </a:endParaRPr>
          </a:p>
          <a:p>
            <a:pPr lvl="1"/>
            <a:r>
              <a:rPr lang="en-US" sz="2200" b="1">
                <a:latin typeface="Nunito"/>
                <a:ea typeface="+mn-lt"/>
                <a:cs typeface="+mn-lt"/>
              </a:rPr>
              <a:t>Extend:</a:t>
            </a:r>
            <a:endParaRPr lang="en-US" sz="2200">
              <a:latin typeface="Nunito"/>
            </a:endParaRPr>
          </a:p>
          <a:p>
            <a:pPr lvl="2"/>
            <a:r>
              <a:rPr lang="en-US" sz="2200">
                <a:solidFill>
                  <a:schemeClr val="accent1"/>
                </a:solidFill>
                <a:latin typeface="Nunito"/>
                <a:ea typeface="+mn-lt"/>
                <a:cs typeface="+mn-lt"/>
              </a:rPr>
              <a:t>list1 = [1, 2, 3]</a:t>
            </a:r>
            <a:endParaRPr lang="en-US" sz="2200">
              <a:solidFill>
                <a:schemeClr val="accent1"/>
              </a:solidFill>
              <a:latin typeface="Nunito"/>
            </a:endParaRPr>
          </a:p>
          <a:p>
            <a:pPr lvl="2"/>
            <a:r>
              <a:rPr lang="en-US" sz="2200">
                <a:solidFill>
                  <a:schemeClr val="accent1"/>
                </a:solidFill>
                <a:latin typeface="Nunito"/>
                <a:ea typeface="+mn-lt"/>
                <a:cs typeface="+mn-lt"/>
              </a:rPr>
              <a:t>list2 = [4, 5]</a:t>
            </a:r>
            <a:endParaRPr lang="en-US" sz="2200">
              <a:solidFill>
                <a:schemeClr val="accent1"/>
              </a:solidFill>
              <a:latin typeface="Nunito"/>
            </a:endParaRPr>
          </a:p>
          <a:p>
            <a:pPr lvl="2"/>
            <a:r>
              <a:rPr lang="en-US" sz="2200">
                <a:solidFill>
                  <a:schemeClr val="accent1"/>
                </a:solidFill>
                <a:latin typeface="Nunito"/>
                <a:ea typeface="+mn-lt"/>
                <a:cs typeface="+mn-lt"/>
              </a:rPr>
              <a:t>list1.extend(list2)  # Adds elements of list2 to list1</a:t>
            </a:r>
            <a:endParaRPr lang="en-US" sz="2200">
              <a:solidFill>
                <a:schemeClr val="accent1"/>
              </a:solidFill>
              <a:latin typeface="Nunito"/>
            </a:endParaRPr>
          </a:p>
          <a:p>
            <a:pPr lvl="1"/>
            <a:endParaRPr lang="en-US" sz="2200">
              <a:latin typeface="Nunito"/>
            </a:endParaRPr>
          </a:p>
          <a:p>
            <a:pPr lvl="1"/>
            <a:r>
              <a:rPr lang="en-US" sz="2200" b="1">
                <a:latin typeface="Nunito"/>
                <a:ea typeface="+mn-lt"/>
                <a:cs typeface="+mn-lt"/>
              </a:rPr>
              <a:t>Insert:</a:t>
            </a:r>
            <a:endParaRPr lang="en-US" sz="2200">
              <a:latin typeface="Nunito"/>
            </a:endParaRPr>
          </a:p>
          <a:p>
            <a:pPr lvl="2"/>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 = [1, 2, 3]</a:t>
            </a:r>
            <a:endParaRPr lang="en-US" sz="2200">
              <a:solidFill>
                <a:schemeClr val="accent1"/>
              </a:solidFill>
              <a:latin typeface="Nunito"/>
            </a:endParaRPr>
          </a:p>
          <a:p>
            <a:pPr lvl="2"/>
            <a:r>
              <a:rPr lang="en-US" sz="2200" err="1">
                <a:solidFill>
                  <a:schemeClr val="accent1"/>
                </a:solidFill>
                <a:latin typeface="Nunito"/>
                <a:ea typeface="+mn-lt"/>
                <a:cs typeface="+mn-lt"/>
              </a:rPr>
              <a:t>my_list.insert</a:t>
            </a:r>
            <a:r>
              <a:rPr lang="en-US" sz="2200">
                <a:solidFill>
                  <a:schemeClr val="accent1"/>
                </a:solidFill>
                <a:latin typeface="Nunito"/>
                <a:ea typeface="+mn-lt"/>
                <a:cs typeface="+mn-lt"/>
              </a:rPr>
              <a:t>(1, 'new')  # Inserts 'new' at index 1</a:t>
            </a:r>
            <a:endParaRPr lang="en-US" sz="2200">
              <a:solidFill>
                <a:schemeClr val="accent1"/>
              </a:solidFill>
              <a:latin typeface="Nunito"/>
            </a:endParaRPr>
          </a:p>
        </p:txBody>
      </p:sp>
    </p:spTree>
    <p:extLst>
      <p:ext uri="{BB962C8B-B14F-4D97-AF65-F5344CB8AC3E}">
        <p14:creationId xmlns:p14="http://schemas.microsoft.com/office/powerpoint/2010/main" val="3873514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382397" y="332082"/>
            <a:ext cx="742696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cs typeface="Times New Roman"/>
              </a:rPr>
              <a:t>Basic Operations on Lists</a:t>
            </a:r>
            <a:endParaRPr lang="en-US"/>
          </a:p>
        </p:txBody>
      </p:sp>
      <p:sp>
        <p:nvSpPr>
          <p:cNvPr id="4" name="TextBox 3">
            <a:extLst>
              <a:ext uri="{FF2B5EF4-FFF2-40B4-BE49-F238E27FC236}">
                <a16:creationId xmlns:a16="http://schemas.microsoft.com/office/drawing/2014/main" id="{A023B9AF-FE30-C90E-86F2-C19CFAA398E0}"/>
              </a:ext>
            </a:extLst>
          </p:cNvPr>
          <p:cNvSpPr txBox="1"/>
          <p:nvPr/>
        </p:nvSpPr>
        <p:spPr>
          <a:xfrm>
            <a:off x="502271" y="1055927"/>
            <a:ext cx="11426405" cy="5339923"/>
          </a:xfrm>
          <a:prstGeom prst="rect">
            <a:avLst/>
          </a:prstGeom>
          <a:noFill/>
        </p:spPr>
        <p:txBody>
          <a:bodyPr wrap="square" lIns="91440" tIns="45720" rIns="91440" bIns="45720" anchor="t">
            <a:spAutoFit/>
          </a:bodyPr>
          <a:lstStyle/>
          <a:p>
            <a:pPr>
              <a:lnSpc>
                <a:spcPct val="150000"/>
              </a:lnSpc>
            </a:pPr>
            <a:r>
              <a:rPr lang="en-US" sz="2200" b="1">
                <a:solidFill>
                  <a:srgbClr val="0F0F0F"/>
                </a:solidFill>
                <a:latin typeface="Nunito"/>
                <a:ea typeface="+mn-lt"/>
                <a:cs typeface="+mn-lt"/>
              </a:rPr>
              <a:t>Common List Operations:</a:t>
            </a:r>
            <a:endParaRPr lang="en-US" sz="2200">
              <a:latin typeface="Nunito"/>
              <a:cs typeface="Calibri"/>
            </a:endParaRPr>
          </a:p>
          <a:p>
            <a:pPr>
              <a:lnSpc>
                <a:spcPct val="150000"/>
              </a:lnSpc>
            </a:pPr>
            <a:r>
              <a:rPr lang="en-US" sz="2200" b="1">
                <a:latin typeface="Nunito"/>
                <a:cs typeface="Calibri"/>
              </a:rPr>
              <a:t>B) Removal</a:t>
            </a:r>
          </a:p>
          <a:p>
            <a:endParaRPr lang="en-US" sz="2200" b="1">
              <a:latin typeface="Nunito"/>
              <a:ea typeface="+mn-lt"/>
              <a:cs typeface="+mn-lt"/>
            </a:endParaRPr>
          </a:p>
          <a:p>
            <a:pPr lvl="1"/>
            <a:r>
              <a:rPr lang="en-US" sz="2200" b="1">
                <a:latin typeface="Nunito"/>
                <a:ea typeface="+mn-lt"/>
                <a:cs typeface="+mn-lt"/>
              </a:rPr>
              <a:t>Remove:</a:t>
            </a:r>
            <a:endParaRPr lang="en-US" sz="2200">
              <a:latin typeface="Nunito"/>
            </a:endParaRPr>
          </a:p>
          <a:p>
            <a:pPr lvl="2"/>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 = [1, 2, 3, 2]</a:t>
            </a:r>
            <a:endParaRPr lang="en-US" sz="2200">
              <a:solidFill>
                <a:schemeClr val="accent1"/>
              </a:solidFill>
              <a:latin typeface="Nunito"/>
            </a:endParaRPr>
          </a:p>
          <a:p>
            <a:pPr lvl="2"/>
            <a:r>
              <a:rPr lang="en-US" sz="2200" err="1">
                <a:solidFill>
                  <a:schemeClr val="accent1"/>
                </a:solidFill>
                <a:latin typeface="Nunito"/>
                <a:ea typeface="+mn-lt"/>
                <a:cs typeface="+mn-lt"/>
              </a:rPr>
              <a:t>my_list.remove</a:t>
            </a:r>
            <a:r>
              <a:rPr lang="en-US" sz="2200">
                <a:solidFill>
                  <a:schemeClr val="accent1"/>
                </a:solidFill>
                <a:latin typeface="Nunito"/>
                <a:ea typeface="+mn-lt"/>
                <a:cs typeface="+mn-lt"/>
              </a:rPr>
              <a:t>(2)  # Removes the first occurrence of 2</a:t>
            </a:r>
            <a:endParaRPr lang="en-US" sz="2200">
              <a:solidFill>
                <a:schemeClr val="accent1"/>
              </a:solidFill>
              <a:latin typeface="Nunito"/>
            </a:endParaRPr>
          </a:p>
          <a:p>
            <a:pPr lvl="2"/>
            <a:endParaRPr lang="en-US" sz="2200">
              <a:latin typeface="Nunito"/>
              <a:cs typeface="Calibri"/>
            </a:endParaRPr>
          </a:p>
          <a:p>
            <a:pPr lvl="1"/>
            <a:r>
              <a:rPr lang="en-US" sz="2200" b="1">
                <a:latin typeface="Nunito"/>
                <a:ea typeface="+mn-lt"/>
                <a:cs typeface="+mn-lt"/>
              </a:rPr>
              <a:t>Pop:</a:t>
            </a:r>
            <a:endParaRPr lang="en-US" sz="2200">
              <a:latin typeface="Nunito"/>
            </a:endParaRPr>
          </a:p>
          <a:p>
            <a:pPr lvl="2"/>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 = [1, 2, 3]</a:t>
            </a:r>
            <a:endParaRPr lang="en-US" sz="2200">
              <a:solidFill>
                <a:schemeClr val="accent1"/>
              </a:solidFill>
              <a:latin typeface="Nunito"/>
            </a:endParaRPr>
          </a:p>
          <a:p>
            <a:pPr lvl="2"/>
            <a:r>
              <a:rPr lang="en-US" sz="2200" err="1">
                <a:solidFill>
                  <a:schemeClr val="accent1"/>
                </a:solidFill>
                <a:latin typeface="Nunito"/>
                <a:ea typeface="+mn-lt"/>
                <a:cs typeface="+mn-lt"/>
              </a:rPr>
              <a:t>popped_item</a:t>
            </a:r>
            <a:r>
              <a:rPr lang="en-US" sz="2200">
                <a:solidFill>
                  <a:schemeClr val="accent1"/>
                </a:solidFill>
                <a:latin typeface="Nunito"/>
                <a:ea typeface="+mn-lt"/>
                <a:cs typeface="+mn-lt"/>
              </a:rPr>
              <a:t> = </a:t>
            </a:r>
            <a:r>
              <a:rPr lang="en-US" sz="2200" err="1">
                <a:solidFill>
                  <a:schemeClr val="accent1"/>
                </a:solidFill>
                <a:latin typeface="Nunito"/>
                <a:ea typeface="+mn-lt"/>
                <a:cs typeface="+mn-lt"/>
              </a:rPr>
              <a:t>my_list.pop</a:t>
            </a:r>
            <a:r>
              <a:rPr lang="en-US" sz="2200">
                <a:solidFill>
                  <a:schemeClr val="accent1"/>
                </a:solidFill>
                <a:latin typeface="Nunito"/>
                <a:ea typeface="+mn-lt"/>
                <a:cs typeface="+mn-lt"/>
              </a:rPr>
              <a:t>(1)  # Removes and returns element at index 1</a:t>
            </a:r>
          </a:p>
          <a:p>
            <a:pPr lvl="2"/>
            <a:endParaRPr lang="en-US" sz="2200">
              <a:solidFill>
                <a:schemeClr val="accent1"/>
              </a:solidFill>
              <a:latin typeface="Nunito"/>
              <a:cs typeface="Calibri"/>
            </a:endParaRPr>
          </a:p>
          <a:p>
            <a:pPr lvl="1"/>
            <a:r>
              <a:rPr lang="en-US" sz="2200" b="1">
                <a:latin typeface="Nunito"/>
                <a:ea typeface="+mn-lt"/>
                <a:cs typeface="+mn-lt"/>
              </a:rPr>
              <a:t>Del:</a:t>
            </a:r>
            <a:endParaRPr lang="en-US" sz="2200">
              <a:latin typeface="Nunito"/>
            </a:endParaRPr>
          </a:p>
          <a:p>
            <a:pPr lvl="2"/>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 = [1, 2, 3]</a:t>
            </a:r>
            <a:endParaRPr lang="en-US" sz="2200">
              <a:solidFill>
                <a:schemeClr val="accent1"/>
              </a:solidFill>
              <a:latin typeface="Nunito"/>
            </a:endParaRPr>
          </a:p>
          <a:p>
            <a:pPr lvl="2"/>
            <a:r>
              <a:rPr lang="en-US" sz="2200">
                <a:solidFill>
                  <a:schemeClr val="accent1"/>
                </a:solidFill>
                <a:latin typeface="Nunito"/>
                <a:ea typeface="+mn-lt"/>
                <a:cs typeface="+mn-lt"/>
              </a:rPr>
              <a:t>del </a:t>
            </a:r>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[1]  # Deletes the element at index 1</a:t>
            </a:r>
            <a:endParaRPr lang="en-US" sz="2200">
              <a:solidFill>
                <a:schemeClr val="accent1"/>
              </a:solidFill>
              <a:latin typeface="Nunito"/>
            </a:endParaRPr>
          </a:p>
        </p:txBody>
      </p:sp>
    </p:spTree>
    <p:extLst>
      <p:ext uri="{BB962C8B-B14F-4D97-AF65-F5344CB8AC3E}">
        <p14:creationId xmlns:p14="http://schemas.microsoft.com/office/powerpoint/2010/main" val="2670063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382397" y="332082"/>
            <a:ext cx="742696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cs typeface="Times New Roman"/>
              </a:rPr>
              <a:t>Basic Operations on Lists</a:t>
            </a:r>
            <a:endParaRPr lang="en-US"/>
          </a:p>
        </p:txBody>
      </p:sp>
      <p:sp>
        <p:nvSpPr>
          <p:cNvPr id="4" name="TextBox 3">
            <a:extLst>
              <a:ext uri="{FF2B5EF4-FFF2-40B4-BE49-F238E27FC236}">
                <a16:creationId xmlns:a16="http://schemas.microsoft.com/office/drawing/2014/main" id="{A023B9AF-FE30-C90E-86F2-C19CFAA398E0}"/>
              </a:ext>
            </a:extLst>
          </p:cNvPr>
          <p:cNvSpPr txBox="1"/>
          <p:nvPr/>
        </p:nvSpPr>
        <p:spPr>
          <a:xfrm>
            <a:off x="502271" y="1055927"/>
            <a:ext cx="11426405" cy="4154984"/>
          </a:xfrm>
          <a:prstGeom prst="rect">
            <a:avLst/>
          </a:prstGeom>
          <a:noFill/>
        </p:spPr>
        <p:txBody>
          <a:bodyPr wrap="square" lIns="91440" tIns="45720" rIns="91440" bIns="45720" anchor="t">
            <a:spAutoFit/>
          </a:bodyPr>
          <a:lstStyle/>
          <a:p>
            <a:pPr>
              <a:lnSpc>
                <a:spcPct val="150000"/>
              </a:lnSpc>
            </a:pPr>
            <a:r>
              <a:rPr lang="en-US" sz="2200" b="1">
                <a:solidFill>
                  <a:srgbClr val="0F0F0F"/>
                </a:solidFill>
                <a:latin typeface="Nunito"/>
                <a:ea typeface="+mn-lt"/>
                <a:cs typeface="+mn-lt"/>
              </a:rPr>
              <a:t>Common List Operations:</a:t>
            </a:r>
            <a:endParaRPr lang="en-US" sz="2200">
              <a:latin typeface="Nunito"/>
              <a:cs typeface="Calibri"/>
            </a:endParaRPr>
          </a:p>
          <a:p>
            <a:pPr>
              <a:lnSpc>
                <a:spcPct val="150000"/>
              </a:lnSpc>
            </a:pPr>
            <a:endParaRPr lang="en-US" sz="2200" b="1">
              <a:solidFill>
                <a:srgbClr val="0F0F0F"/>
              </a:solidFill>
              <a:latin typeface="Nunito"/>
              <a:cs typeface="Calibri"/>
            </a:endParaRPr>
          </a:p>
          <a:p>
            <a:pPr>
              <a:lnSpc>
                <a:spcPct val="150000"/>
              </a:lnSpc>
            </a:pPr>
            <a:r>
              <a:rPr lang="en-US" sz="2200" b="1">
                <a:latin typeface="Nunito"/>
                <a:cs typeface="Calibri"/>
              </a:rPr>
              <a:t>C) Checking Membership:</a:t>
            </a:r>
          </a:p>
          <a:p>
            <a:pPr lvl="2"/>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 = [1, 2, 3]</a:t>
            </a:r>
            <a:endParaRPr lang="en-US" sz="2200">
              <a:solidFill>
                <a:schemeClr val="accent1"/>
              </a:solidFill>
              <a:latin typeface="Nunito"/>
            </a:endParaRPr>
          </a:p>
          <a:p>
            <a:pPr lvl="2"/>
            <a:r>
              <a:rPr lang="en-US" sz="2200">
                <a:solidFill>
                  <a:schemeClr val="accent1"/>
                </a:solidFill>
                <a:latin typeface="Nunito"/>
                <a:ea typeface="+mn-lt"/>
                <a:cs typeface="+mn-lt"/>
              </a:rPr>
              <a:t>print(2 in </a:t>
            </a:r>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  # Checks if 2 is in the list</a:t>
            </a:r>
            <a:endParaRPr lang="en-US" sz="2200">
              <a:solidFill>
                <a:schemeClr val="accent1"/>
              </a:solidFill>
              <a:latin typeface="Nunito"/>
            </a:endParaRPr>
          </a:p>
          <a:p>
            <a:pPr>
              <a:lnSpc>
                <a:spcPct val="150000"/>
              </a:lnSpc>
            </a:pPr>
            <a:endParaRPr lang="en-US" sz="2200" b="1">
              <a:latin typeface="Nunito"/>
              <a:ea typeface="+mn-lt"/>
              <a:cs typeface="+mn-lt"/>
            </a:endParaRPr>
          </a:p>
          <a:p>
            <a:r>
              <a:rPr lang="en-US" sz="2200" b="1">
                <a:latin typeface="Nunito"/>
                <a:ea typeface="+mn-lt"/>
                <a:cs typeface="+mn-lt"/>
              </a:rPr>
              <a:t>D) Length:</a:t>
            </a:r>
            <a:endParaRPr lang="en-US" sz="2200">
              <a:latin typeface="Nunito"/>
            </a:endParaRPr>
          </a:p>
          <a:p>
            <a:pPr lvl="2"/>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 = [1, 2, 3]</a:t>
            </a:r>
            <a:endParaRPr lang="en-US" sz="2200">
              <a:solidFill>
                <a:schemeClr val="accent1"/>
              </a:solidFill>
              <a:latin typeface="Nunito"/>
            </a:endParaRPr>
          </a:p>
          <a:p>
            <a:pPr lvl="2"/>
            <a:r>
              <a:rPr lang="en-US" sz="2200">
                <a:solidFill>
                  <a:schemeClr val="accent1"/>
                </a:solidFill>
                <a:latin typeface="Nunito"/>
                <a:ea typeface="+mn-lt"/>
                <a:cs typeface="+mn-lt"/>
              </a:rPr>
              <a:t>length = </a:t>
            </a:r>
            <a:r>
              <a:rPr lang="en-US" sz="2200" err="1">
                <a:solidFill>
                  <a:schemeClr val="accent1"/>
                </a:solidFill>
                <a:latin typeface="Nunito"/>
                <a:ea typeface="+mn-lt"/>
                <a:cs typeface="+mn-lt"/>
              </a:rPr>
              <a:t>len</a:t>
            </a:r>
            <a:r>
              <a:rPr lang="en-US" sz="2200">
                <a:solidFill>
                  <a:schemeClr val="accent1"/>
                </a:solidFill>
                <a:latin typeface="Nunito"/>
                <a:ea typeface="+mn-lt"/>
                <a:cs typeface="+mn-lt"/>
              </a:rPr>
              <a:t>(</a:t>
            </a:r>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  # Returns the number of elements in the list</a:t>
            </a:r>
            <a:endParaRPr lang="en-US" sz="2200">
              <a:solidFill>
                <a:schemeClr val="accent1"/>
              </a:solidFill>
              <a:latin typeface="Nunito"/>
            </a:endParaRPr>
          </a:p>
          <a:p>
            <a:pPr lvl="1"/>
            <a:endParaRPr lang="en-US" sz="2200">
              <a:solidFill>
                <a:srgbClr val="4472C4"/>
              </a:solidFill>
              <a:latin typeface="Nunito"/>
              <a:cs typeface="Calibri"/>
            </a:endParaRPr>
          </a:p>
        </p:txBody>
      </p:sp>
    </p:spTree>
    <p:extLst>
      <p:ext uri="{BB962C8B-B14F-4D97-AF65-F5344CB8AC3E}">
        <p14:creationId xmlns:p14="http://schemas.microsoft.com/office/powerpoint/2010/main" val="3439816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124820" y="343103"/>
            <a:ext cx="8183594"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cs typeface="Times New Roman"/>
              </a:rPr>
              <a:t>List Manipulation Techniques</a:t>
            </a:r>
            <a:endParaRPr lang="en-US">
              <a:solidFill>
                <a:schemeClr val="accent1">
                  <a:lumMod val="50000"/>
                </a:schemeClr>
              </a:solidFill>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502271" y="1055927"/>
            <a:ext cx="11426405" cy="4832092"/>
          </a:xfrm>
          <a:prstGeom prst="rect">
            <a:avLst/>
          </a:prstGeom>
          <a:noFill/>
        </p:spPr>
        <p:txBody>
          <a:bodyPr wrap="square" lIns="91440" tIns="45720" rIns="91440" bIns="45720" anchor="t">
            <a:spAutoFit/>
          </a:bodyPr>
          <a:lstStyle/>
          <a:p>
            <a:pPr>
              <a:lnSpc>
                <a:spcPct val="150000"/>
              </a:lnSpc>
            </a:pPr>
            <a:r>
              <a:rPr lang="en-US" sz="2200" b="1">
                <a:solidFill>
                  <a:srgbClr val="0F0F0F"/>
                </a:solidFill>
                <a:latin typeface="Nunito"/>
                <a:cs typeface="Calibri"/>
              </a:rPr>
              <a:t>A) Reversing</a:t>
            </a:r>
            <a:endParaRPr lang="en-US" sz="2200">
              <a:solidFill>
                <a:srgbClr val="000000"/>
              </a:solidFill>
              <a:latin typeface="Nunito"/>
              <a:cs typeface="Calibri"/>
            </a:endParaRPr>
          </a:p>
          <a:p>
            <a:pPr marL="800100" lvl="1" indent="-342900">
              <a:buFont typeface="Arial"/>
              <a:buChar char="•"/>
            </a:pPr>
            <a:r>
              <a:rPr lang="en-US" sz="2200">
                <a:solidFill>
                  <a:srgbClr val="0F0F0F"/>
                </a:solidFill>
                <a:latin typeface="Nunito"/>
                <a:ea typeface="+mn-lt"/>
                <a:cs typeface="+mn-lt"/>
              </a:rPr>
              <a:t>The </a:t>
            </a:r>
            <a:r>
              <a:rPr lang="en-US" sz="2200" b="1">
                <a:solidFill>
                  <a:srgbClr val="0F0F0F"/>
                </a:solidFill>
                <a:latin typeface="Nunito"/>
                <a:cs typeface="Calibri"/>
              </a:rPr>
              <a:t>reverse()</a:t>
            </a:r>
            <a:r>
              <a:rPr lang="en-US" sz="2200">
                <a:solidFill>
                  <a:srgbClr val="0F0F0F"/>
                </a:solidFill>
                <a:latin typeface="Nunito"/>
                <a:ea typeface="+mn-lt"/>
                <a:cs typeface="+mn-lt"/>
              </a:rPr>
              <a:t> method changes the order of elements in the list, making the last element the first and vice versa.</a:t>
            </a:r>
            <a:endParaRPr lang="en-US" sz="2200">
              <a:latin typeface="Nunito"/>
            </a:endParaRPr>
          </a:p>
          <a:p>
            <a:pPr marL="800100" lvl="1" indent="-342900">
              <a:buFont typeface="Arial"/>
              <a:buChar char="•"/>
            </a:pPr>
            <a:r>
              <a:rPr lang="en-US" sz="2200">
                <a:solidFill>
                  <a:srgbClr val="0F0F0F"/>
                </a:solidFill>
                <a:latin typeface="Nunito"/>
                <a:ea typeface="+mn-lt"/>
                <a:cs typeface="+mn-lt"/>
              </a:rPr>
              <a:t>Useful when the original order of the list needs to be flipped.</a:t>
            </a:r>
            <a:endParaRPr lang="en-US" sz="2200">
              <a:latin typeface="Nunito"/>
            </a:endParaRPr>
          </a:p>
          <a:p>
            <a:pPr lvl="2"/>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 = [3, 2, 1]</a:t>
            </a:r>
            <a:endParaRPr lang="en-US" sz="2200">
              <a:solidFill>
                <a:schemeClr val="accent1"/>
              </a:solidFill>
              <a:latin typeface="Nunito"/>
            </a:endParaRPr>
          </a:p>
          <a:p>
            <a:pPr lvl="2"/>
            <a:r>
              <a:rPr lang="en-US" sz="2200" err="1">
                <a:solidFill>
                  <a:schemeClr val="accent1"/>
                </a:solidFill>
                <a:latin typeface="Nunito"/>
                <a:ea typeface="+mn-lt"/>
                <a:cs typeface="+mn-lt"/>
              </a:rPr>
              <a:t>my_list.reverse</a:t>
            </a:r>
            <a:r>
              <a:rPr lang="en-US" sz="2200">
                <a:solidFill>
                  <a:schemeClr val="accent1"/>
                </a:solidFill>
                <a:latin typeface="Nunito"/>
                <a:ea typeface="+mn-lt"/>
                <a:cs typeface="+mn-lt"/>
              </a:rPr>
              <a:t>()  # Reverses the order of elements</a:t>
            </a:r>
            <a:endParaRPr lang="en-US" sz="2200">
              <a:solidFill>
                <a:schemeClr val="accent1"/>
              </a:solidFill>
              <a:latin typeface="Nunito"/>
            </a:endParaRPr>
          </a:p>
          <a:p>
            <a:pPr>
              <a:lnSpc>
                <a:spcPct val="150000"/>
              </a:lnSpc>
            </a:pPr>
            <a:endParaRPr lang="en-US" sz="2200" b="1">
              <a:solidFill>
                <a:srgbClr val="0F0F0F"/>
              </a:solidFill>
              <a:latin typeface="Nunito"/>
              <a:cs typeface="Calibri"/>
            </a:endParaRPr>
          </a:p>
          <a:p>
            <a:r>
              <a:rPr lang="en-US" sz="2200" b="1">
                <a:solidFill>
                  <a:srgbClr val="0F0F0F"/>
                </a:solidFill>
                <a:latin typeface="Nunito"/>
                <a:cs typeface="Calibri"/>
              </a:rPr>
              <a:t>B) </a:t>
            </a:r>
            <a:r>
              <a:rPr lang="en-US" sz="2200" b="1">
                <a:solidFill>
                  <a:srgbClr val="0F0F0F"/>
                </a:solidFill>
                <a:latin typeface="Nunito"/>
                <a:ea typeface="+mn-lt"/>
                <a:cs typeface="+mn-lt"/>
              </a:rPr>
              <a:t>Sorting:</a:t>
            </a:r>
            <a:endParaRPr lang="en-US" sz="2200" b="1">
              <a:solidFill>
                <a:srgbClr val="0F0F0F"/>
              </a:solidFill>
              <a:latin typeface="Nunito"/>
              <a:cs typeface="Calibri"/>
            </a:endParaRPr>
          </a:p>
          <a:p>
            <a:pPr marL="800100" lvl="1" indent="-342900">
              <a:buFont typeface="Arial"/>
              <a:buChar char="•"/>
            </a:pPr>
            <a:r>
              <a:rPr lang="en-US" sz="2200">
                <a:solidFill>
                  <a:srgbClr val="0F0F0F"/>
                </a:solidFill>
                <a:latin typeface="Nunito"/>
                <a:ea typeface="+mn-lt"/>
                <a:cs typeface="+mn-lt"/>
              </a:rPr>
              <a:t>The </a:t>
            </a:r>
            <a:r>
              <a:rPr lang="en-US" sz="2200" b="1">
                <a:latin typeface="Nunito"/>
              </a:rPr>
              <a:t>count()</a:t>
            </a:r>
            <a:r>
              <a:rPr lang="en-US" sz="2200">
                <a:solidFill>
                  <a:srgbClr val="0F0F0F"/>
                </a:solidFill>
                <a:latin typeface="Nunito"/>
                <a:ea typeface="+mn-lt"/>
                <a:cs typeface="+mn-lt"/>
              </a:rPr>
              <a:t> method determines how many times a specific element appears in the list.</a:t>
            </a:r>
            <a:endParaRPr lang="en-US" sz="2200">
              <a:latin typeface="Nunito"/>
            </a:endParaRPr>
          </a:p>
          <a:p>
            <a:pPr marL="800100" lvl="1" indent="-342900">
              <a:buFont typeface="Arial"/>
              <a:buChar char="•"/>
            </a:pPr>
            <a:r>
              <a:rPr lang="en-US" sz="2200">
                <a:solidFill>
                  <a:srgbClr val="0F0F0F"/>
                </a:solidFill>
                <a:latin typeface="Nunito"/>
                <a:ea typeface="+mn-lt"/>
                <a:cs typeface="+mn-lt"/>
              </a:rPr>
              <a:t>Useful for analyzing data distribution and identifying patterns.</a:t>
            </a:r>
            <a:endParaRPr lang="en-US" sz="2200">
              <a:latin typeface="Nunito"/>
            </a:endParaRPr>
          </a:p>
          <a:p>
            <a:pPr lvl="2"/>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 = [1, 2, 2, 3, 2]</a:t>
            </a:r>
            <a:endParaRPr lang="en-US" sz="2200">
              <a:solidFill>
                <a:schemeClr val="accent1"/>
              </a:solidFill>
              <a:latin typeface="Nunito"/>
            </a:endParaRPr>
          </a:p>
          <a:p>
            <a:pPr lvl="2"/>
            <a:r>
              <a:rPr lang="en-US" sz="2200">
                <a:solidFill>
                  <a:schemeClr val="accent1"/>
                </a:solidFill>
                <a:latin typeface="Nunito"/>
                <a:ea typeface="+mn-lt"/>
                <a:cs typeface="+mn-lt"/>
              </a:rPr>
              <a:t>count_of_2 = </a:t>
            </a:r>
            <a:r>
              <a:rPr lang="en-US" sz="2200" err="1">
                <a:solidFill>
                  <a:schemeClr val="accent1"/>
                </a:solidFill>
                <a:latin typeface="Nunito"/>
                <a:ea typeface="+mn-lt"/>
                <a:cs typeface="+mn-lt"/>
              </a:rPr>
              <a:t>my_list.count</a:t>
            </a:r>
            <a:r>
              <a:rPr lang="en-US" sz="2200">
                <a:solidFill>
                  <a:schemeClr val="accent1"/>
                </a:solidFill>
                <a:latin typeface="Nunito"/>
                <a:ea typeface="+mn-lt"/>
                <a:cs typeface="+mn-lt"/>
              </a:rPr>
              <a:t>(2)  # Counts occurrences of 2</a:t>
            </a:r>
            <a:endParaRPr lang="en-US" sz="2200">
              <a:solidFill>
                <a:schemeClr val="accent1"/>
              </a:solidFill>
              <a:latin typeface="Nunito"/>
            </a:endParaRPr>
          </a:p>
        </p:txBody>
      </p:sp>
    </p:spTree>
    <p:extLst>
      <p:ext uri="{BB962C8B-B14F-4D97-AF65-F5344CB8AC3E}">
        <p14:creationId xmlns:p14="http://schemas.microsoft.com/office/powerpoint/2010/main" val="2259450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124820" y="343103"/>
            <a:ext cx="8183594"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cs typeface="Times New Roman"/>
              </a:rPr>
              <a:t>List Manipulation Techniques</a:t>
            </a:r>
            <a:endParaRPr lang="en-US">
              <a:solidFill>
                <a:schemeClr val="accent1">
                  <a:lumMod val="50000"/>
                </a:schemeClr>
              </a:solidFill>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502271" y="1055927"/>
            <a:ext cx="11426405" cy="4662815"/>
          </a:xfrm>
          <a:prstGeom prst="rect">
            <a:avLst/>
          </a:prstGeom>
          <a:noFill/>
        </p:spPr>
        <p:txBody>
          <a:bodyPr wrap="square" lIns="91440" tIns="45720" rIns="91440" bIns="45720" anchor="t">
            <a:spAutoFit/>
          </a:bodyPr>
          <a:lstStyle/>
          <a:p>
            <a:pPr>
              <a:lnSpc>
                <a:spcPct val="150000"/>
              </a:lnSpc>
            </a:pPr>
            <a:r>
              <a:rPr lang="en-US" sz="2200" b="1">
                <a:solidFill>
                  <a:srgbClr val="0F0F0F"/>
                </a:solidFill>
                <a:latin typeface="Nunito"/>
                <a:cs typeface="Calibri"/>
              </a:rPr>
              <a:t>C) Copying:</a:t>
            </a:r>
            <a:endParaRPr lang="en-US" sz="2200">
              <a:solidFill>
                <a:srgbClr val="000000"/>
              </a:solidFill>
              <a:latin typeface="Nunito"/>
              <a:cs typeface="Calibri"/>
            </a:endParaRPr>
          </a:p>
          <a:p>
            <a:pPr marL="800100" lvl="1" indent="-342900">
              <a:buFont typeface="Arial"/>
              <a:buChar char="•"/>
            </a:pPr>
            <a:r>
              <a:rPr lang="en-US" sz="2200">
                <a:solidFill>
                  <a:srgbClr val="0F0F0F"/>
                </a:solidFill>
                <a:latin typeface="Nunito"/>
                <a:ea typeface="+mn-lt"/>
                <a:cs typeface="+mn-lt"/>
              </a:rPr>
              <a:t>Creating a copy is essential when you want to manipulate a list without altering the original.</a:t>
            </a:r>
            <a:endParaRPr lang="en-US" sz="2200">
              <a:latin typeface="Nunito"/>
            </a:endParaRPr>
          </a:p>
          <a:p>
            <a:pPr marL="800100" lvl="1" indent="-342900">
              <a:buFont typeface="Arial"/>
              <a:buChar char="•"/>
            </a:pPr>
            <a:r>
              <a:rPr lang="en-US" sz="2200">
                <a:solidFill>
                  <a:srgbClr val="0F0F0F"/>
                </a:solidFill>
                <a:latin typeface="Nunito"/>
                <a:ea typeface="+mn-lt"/>
                <a:cs typeface="+mn-lt"/>
              </a:rPr>
              <a:t>Shallow copies ensure that changes to nested structures don't affect the original list.</a:t>
            </a:r>
            <a:endParaRPr lang="en-US" sz="2200">
              <a:latin typeface="Nunito"/>
            </a:endParaRPr>
          </a:p>
          <a:p>
            <a:pPr marL="800100" lvl="1" indent="-342900">
              <a:buFont typeface="Arial"/>
              <a:buChar char="•"/>
            </a:pPr>
            <a:endParaRPr lang="en-US" sz="2200">
              <a:solidFill>
                <a:srgbClr val="0F0F0F"/>
              </a:solidFill>
              <a:latin typeface="Nunito"/>
              <a:ea typeface="+mn-lt"/>
              <a:cs typeface="+mn-lt"/>
            </a:endParaRPr>
          </a:p>
          <a:p>
            <a:pPr lvl="1"/>
            <a:r>
              <a:rPr lang="en-US" sz="2200" b="1">
                <a:latin typeface="Nunito"/>
                <a:ea typeface="+mn-lt"/>
                <a:cs typeface="+mn-lt"/>
              </a:rPr>
              <a:t>Copy:</a:t>
            </a:r>
          </a:p>
          <a:p>
            <a:pPr lvl="2"/>
            <a:r>
              <a:rPr lang="en-US" sz="2200" err="1">
                <a:solidFill>
                  <a:schemeClr val="accent1"/>
                </a:solidFill>
                <a:latin typeface="Nunito"/>
                <a:ea typeface="+mn-lt"/>
                <a:cs typeface="+mn-lt"/>
              </a:rPr>
              <a:t>original_list</a:t>
            </a:r>
            <a:r>
              <a:rPr lang="en-US" sz="2200">
                <a:solidFill>
                  <a:schemeClr val="accent1"/>
                </a:solidFill>
                <a:latin typeface="Nunito"/>
                <a:ea typeface="+mn-lt"/>
                <a:cs typeface="+mn-lt"/>
              </a:rPr>
              <a:t> = [1, 2, 3]</a:t>
            </a:r>
            <a:endParaRPr lang="en-US" sz="2200">
              <a:solidFill>
                <a:schemeClr val="accent1"/>
              </a:solidFill>
              <a:latin typeface="Nunito"/>
            </a:endParaRPr>
          </a:p>
          <a:p>
            <a:pPr lvl="2"/>
            <a:r>
              <a:rPr lang="en-US" sz="2200" err="1">
                <a:solidFill>
                  <a:schemeClr val="accent1"/>
                </a:solidFill>
                <a:latin typeface="Nunito"/>
                <a:ea typeface="+mn-lt"/>
                <a:cs typeface="+mn-lt"/>
              </a:rPr>
              <a:t>copied_list</a:t>
            </a:r>
            <a:r>
              <a:rPr lang="en-US" sz="2200">
                <a:solidFill>
                  <a:schemeClr val="accent1"/>
                </a:solidFill>
                <a:latin typeface="Nunito"/>
                <a:ea typeface="+mn-lt"/>
                <a:cs typeface="+mn-lt"/>
              </a:rPr>
              <a:t> = </a:t>
            </a:r>
            <a:r>
              <a:rPr lang="en-US" sz="2200" err="1">
                <a:solidFill>
                  <a:schemeClr val="accent1"/>
                </a:solidFill>
                <a:latin typeface="Nunito"/>
                <a:ea typeface="+mn-lt"/>
                <a:cs typeface="+mn-lt"/>
              </a:rPr>
              <a:t>original_list.copy</a:t>
            </a:r>
            <a:r>
              <a:rPr lang="en-US" sz="2200">
                <a:solidFill>
                  <a:schemeClr val="accent1"/>
                </a:solidFill>
                <a:latin typeface="Nunito"/>
                <a:ea typeface="+mn-lt"/>
                <a:cs typeface="+mn-lt"/>
              </a:rPr>
              <a:t>()  # Creates a shallow copy</a:t>
            </a:r>
            <a:endParaRPr lang="en-US" sz="2200">
              <a:solidFill>
                <a:schemeClr val="accent1"/>
              </a:solidFill>
              <a:latin typeface="Nunito"/>
            </a:endParaRPr>
          </a:p>
          <a:p>
            <a:pPr lvl="2"/>
            <a:endParaRPr lang="en-US" sz="2200">
              <a:latin typeface="Nunito"/>
              <a:cs typeface="Calibri"/>
            </a:endParaRPr>
          </a:p>
          <a:p>
            <a:pPr lvl="1"/>
            <a:r>
              <a:rPr lang="en-US" sz="2200" b="1">
                <a:latin typeface="Nunito"/>
                <a:ea typeface="+mn-lt"/>
                <a:cs typeface="+mn-lt"/>
              </a:rPr>
              <a:t>List Constructor:</a:t>
            </a:r>
            <a:endParaRPr lang="en-US" sz="2200">
              <a:latin typeface="Nunito"/>
            </a:endParaRPr>
          </a:p>
          <a:p>
            <a:pPr lvl="2"/>
            <a:r>
              <a:rPr lang="en-US" sz="2200" err="1">
                <a:solidFill>
                  <a:schemeClr val="accent1"/>
                </a:solidFill>
                <a:latin typeface="Nunito"/>
                <a:ea typeface="+mn-lt"/>
                <a:cs typeface="+mn-lt"/>
              </a:rPr>
              <a:t>original_list</a:t>
            </a:r>
            <a:r>
              <a:rPr lang="en-US" sz="2200">
                <a:solidFill>
                  <a:schemeClr val="accent1"/>
                </a:solidFill>
                <a:latin typeface="Nunito"/>
                <a:ea typeface="+mn-lt"/>
                <a:cs typeface="+mn-lt"/>
              </a:rPr>
              <a:t> = [1, 2, 3]</a:t>
            </a:r>
            <a:endParaRPr lang="en-US" sz="2200">
              <a:solidFill>
                <a:schemeClr val="accent1"/>
              </a:solidFill>
              <a:latin typeface="Nunito"/>
            </a:endParaRPr>
          </a:p>
          <a:p>
            <a:pPr lvl="2"/>
            <a:r>
              <a:rPr lang="en-US" sz="2200" err="1">
                <a:solidFill>
                  <a:schemeClr val="accent1"/>
                </a:solidFill>
                <a:latin typeface="Nunito"/>
                <a:ea typeface="+mn-lt"/>
                <a:cs typeface="+mn-lt"/>
              </a:rPr>
              <a:t>copied_list</a:t>
            </a:r>
            <a:r>
              <a:rPr lang="en-US" sz="2200">
                <a:solidFill>
                  <a:schemeClr val="accent1"/>
                </a:solidFill>
                <a:latin typeface="Nunito"/>
                <a:ea typeface="+mn-lt"/>
                <a:cs typeface="+mn-lt"/>
              </a:rPr>
              <a:t> = list(</a:t>
            </a:r>
            <a:r>
              <a:rPr lang="en-US" sz="2200" err="1">
                <a:solidFill>
                  <a:schemeClr val="accent1"/>
                </a:solidFill>
                <a:latin typeface="Nunito"/>
                <a:ea typeface="+mn-lt"/>
                <a:cs typeface="+mn-lt"/>
              </a:rPr>
              <a:t>original_list</a:t>
            </a:r>
            <a:r>
              <a:rPr lang="en-US" sz="2200">
                <a:solidFill>
                  <a:schemeClr val="accent1"/>
                </a:solidFill>
                <a:latin typeface="Nunito"/>
                <a:ea typeface="+mn-lt"/>
                <a:cs typeface="+mn-lt"/>
              </a:rPr>
              <a:t>)  # Creates a new list with the same elements</a:t>
            </a:r>
            <a:endParaRPr lang="en-US" sz="2200">
              <a:solidFill>
                <a:schemeClr val="accent1"/>
              </a:solidFill>
              <a:latin typeface="Nunito"/>
            </a:endParaRPr>
          </a:p>
        </p:txBody>
      </p:sp>
    </p:spTree>
    <p:extLst>
      <p:ext uri="{BB962C8B-B14F-4D97-AF65-F5344CB8AC3E}">
        <p14:creationId xmlns:p14="http://schemas.microsoft.com/office/powerpoint/2010/main" val="1622185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124820" y="343103"/>
            <a:ext cx="8183594"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cs typeface="Times New Roman"/>
              </a:rPr>
              <a:t>List Manipulation Techniques</a:t>
            </a:r>
            <a:endParaRPr lang="en-US">
              <a:solidFill>
                <a:schemeClr val="accent1">
                  <a:lumMod val="50000"/>
                </a:schemeClr>
              </a:solidFill>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502271" y="1055927"/>
            <a:ext cx="11426405" cy="2970044"/>
          </a:xfrm>
          <a:prstGeom prst="rect">
            <a:avLst/>
          </a:prstGeom>
          <a:noFill/>
        </p:spPr>
        <p:txBody>
          <a:bodyPr wrap="square" lIns="91440" tIns="45720" rIns="91440" bIns="45720" anchor="t">
            <a:spAutoFit/>
          </a:bodyPr>
          <a:lstStyle/>
          <a:p>
            <a:pPr>
              <a:lnSpc>
                <a:spcPct val="150000"/>
              </a:lnSpc>
            </a:pPr>
            <a:r>
              <a:rPr lang="en-US" sz="2200" b="1">
                <a:solidFill>
                  <a:srgbClr val="0F0F0F"/>
                </a:solidFill>
                <a:latin typeface="Nunito"/>
                <a:cs typeface="Calibri"/>
              </a:rPr>
              <a:t>D) Counting Occurrences:</a:t>
            </a:r>
            <a:endParaRPr lang="en-US" sz="2200">
              <a:solidFill>
                <a:srgbClr val="000000"/>
              </a:solidFill>
              <a:latin typeface="Nunito"/>
              <a:cs typeface="Calibri"/>
            </a:endParaRPr>
          </a:p>
          <a:p>
            <a:pPr marL="800100" lvl="1" indent="-342900">
              <a:buFont typeface="Arial"/>
              <a:buChar char="•"/>
            </a:pPr>
            <a:r>
              <a:rPr lang="en-US" sz="2200">
                <a:solidFill>
                  <a:srgbClr val="0F0F0F"/>
                </a:solidFill>
                <a:latin typeface="Nunito"/>
                <a:ea typeface="+mn-lt"/>
                <a:cs typeface="+mn-lt"/>
              </a:rPr>
              <a:t>The </a:t>
            </a:r>
            <a:r>
              <a:rPr lang="en-US" sz="2200" b="1">
                <a:solidFill>
                  <a:srgbClr val="0F0F0F"/>
                </a:solidFill>
                <a:latin typeface="Nunito"/>
                <a:ea typeface="+mn-lt"/>
                <a:cs typeface="+mn-lt"/>
              </a:rPr>
              <a:t>count()</a:t>
            </a:r>
            <a:r>
              <a:rPr lang="en-US" sz="2200">
                <a:solidFill>
                  <a:srgbClr val="0F0F0F"/>
                </a:solidFill>
                <a:latin typeface="Nunito"/>
                <a:ea typeface="+mn-lt"/>
                <a:cs typeface="+mn-lt"/>
              </a:rPr>
              <a:t> method determines how many times a specific element appears in the list.</a:t>
            </a:r>
            <a:endParaRPr lang="en-US" sz="2200">
              <a:latin typeface="Nunito"/>
              <a:ea typeface="+mn-lt"/>
              <a:cs typeface="+mn-lt"/>
            </a:endParaRPr>
          </a:p>
          <a:p>
            <a:pPr marL="800100" lvl="1" indent="-342900">
              <a:buFont typeface="Arial"/>
              <a:buChar char="•"/>
            </a:pPr>
            <a:r>
              <a:rPr lang="en-US" sz="2200">
                <a:solidFill>
                  <a:srgbClr val="0F0F0F"/>
                </a:solidFill>
                <a:latin typeface="Nunito"/>
                <a:ea typeface="+mn-lt"/>
                <a:cs typeface="+mn-lt"/>
              </a:rPr>
              <a:t>Useful for analyzing data distribution and identifying patterns.</a:t>
            </a:r>
          </a:p>
          <a:p>
            <a:pPr marL="800100" lvl="1" indent="-342900">
              <a:buFont typeface="Arial"/>
              <a:buChar char="•"/>
            </a:pPr>
            <a:endParaRPr lang="en-US" sz="2200">
              <a:solidFill>
                <a:srgbClr val="0F0F0F"/>
              </a:solidFill>
              <a:latin typeface="Nunito"/>
              <a:cs typeface="Calibri"/>
            </a:endParaRPr>
          </a:p>
          <a:p>
            <a:pPr lvl="2"/>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 = [1, 2, 2, 3, 2]</a:t>
            </a:r>
            <a:endParaRPr lang="en-US" sz="2200">
              <a:solidFill>
                <a:schemeClr val="accent1"/>
              </a:solidFill>
              <a:latin typeface="Nunito"/>
              <a:cs typeface="Calibri"/>
            </a:endParaRPr>
          </a:p>
          <a:p>
            <a:pPr lvl="2"/>
            <a:r>
              <a:rPr lang="en-US" sz="2200">
                <a:solidFill>
                  <a:schemeClr val="accent1"/>
                </a:solidFill>
                <a:latin typeface="Nunito"/>
                <a:ea typeface="+mn-lt"/>
                <a:cs typeface="+mn-lt"/>
              </a:rPr>
              <a:t>count_of_2 = </a:t>
            </a:r>
            <a:r>
              <a:rPr lang="en-US" sz="2200" err="1">
                <a:solidFill>
                  <a:schemeClr val="accent1"/>
                </a:solidFill>
                <a:latin typeface="Nunito"/>
                <a:ea typeface="+mn-lt"/>
                <a:cs typeface="+mn-lt"/>
              </a:rPr>
              <a:t>my_list.count</a:t>
            </a:r>
            <a:r>
              <a:rPr lang="en-US" sz="2200">
                <a:solidFill>
                  <a:schemeClr val="accent1"/>
                </a:solidFill>
                <a:latin typeface="Nunito"/>
                <a:ea typeface="+mn-lt"/>
                <a:cs typeface="+mn-lt"/>
              </a:rPr>
              <a:t>(2)  # Counts occurrences of 2</a:t>
            </a:r>
            <a:endParaRPr lang="en-US" sz="2200">
              <a:solidFill>
                <a:schemeClr val="accent1"/>
              </a:solidFill>
              <a:latin typeface="Nunito"/>
            </a:endParaRPr>
          </a:p>
          <a:p>
            <a:pPr lvl="1"/>
            <a:endParaRPr lang="en-US" sz="2200">
              <a:solidFill>
                <a:schemeClr val="accent1"/>
              </a:solidFill>
              <a:latin typeface="Nunito"/>
              <a:cs typeface="Calibri"/>
            </a:endParaRPr>
          </a:p>
        </p:txBody>
      </p:sp>
    </p:spTree>
    <p:extLst>
      <p:ext uri="{BB962C8B-B14F-4D97-AF65-F5344CB8AC3E}">
        <p14:creationId xmlns:p14="http://schemas.microsoft.com/office/powerpoint/2010/main" val="1227245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124820" y="343103"/>
            <a:ext cx="8183594"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cs typeface="Times New Roman"/>
              </a:rPr>
              <a:t>Slicing and Indexing in Lists</a:t>
            </a:r>
            <a:endParaRPr lang="en-US">
              <a:solidFill>
                <a:schemeClr val="accent1">
                  <a:lumMod val="50000"/>
                </a:schemeClr>
              </a:solidFill>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502271" y="1233012"/>
            <a:ext cx="11426405" cy="2800767"/>
          </a:xfrm>
          <a:prstGeom prst="rect">
            <a:avLst/>
          </a:prstGeom>
          <a:noFill/>
        </p:spPr>
        <p:txBody>
          <a:bodyPr wrap="square" lIns="91440" tIns="45720" rIns="91440" bIns="45720" anchor="t">
            <a:spAutoFit/>
          </a:bodyPr>
          <a:lstStyle/>
          <a:p>
            <a:r>
              <a:rPr lang="en-US" sz="2200" b="1">
                <a:solidFill>
                  <a:srgbClr val="0F0F0F"/>
                </a:solidFill>
                <a:latin typeface="Nunito"/>
                <a:ea typeface="+mn-lt"/>
                <a:cs typeface="+mn-lt"/>
              </a:rPr>
              <a:t>Indexing:</a:t>
            </a:r>
            <a:endParaRPr lang="en-US" sz="2200">
              <a:latin typeface="Nunito"/>
              <a:cs typeface="Calibri"/>
            </a:endParaRPr>
          </a:p>
          <a:p>
            <a:pPr marL="628650" lvl="1" indent="-171450">
              <a:buFont typeface="Arial" panose="020B0604020202020204" pitchFamily="34" charset="0"/>
              <a:buChar char="•"/>
            </a:pPr>
            <a:r>
              <a:rPr lang="en-US" sz="2200">
                <a:solidFill>
                  <a:srgbClr val="0F0F0F"/>
                </a:solidFill>
                <a:latin typeface="Nunito"/>
                <a:ea typeface="+mn-lt"/>
                <a:cs typeface="+mn-lt"/>
              </a:rPr>
              <a:t>Definition: Indexing refers to accessing individual elements in a list.</a:t>
            </a:r>
            <a:endParaRPr lang="en-US" sz="2200">
              <a:latin typeface="Nunito"/>
              <a:cs typeface="Calibri"/>
            </a:endParaRPr>
          </a:p>
          <a:p>
            <a:pPr marL="628650" lvl="1" indent="-171450">
              <a:buFont typeface="Arial" panose="020B0604020202020204" pitchFamily="34" charset="0"/>
              <a:buChar char="•"/>
            </a:pPr>
            <a:r>
              <a:rPr lang="en-US" sz="2200">
                <a:solidFill>
                  <a:srgbClr val="0F0F0F"/>
                </a:solidFill>
                <a:latin typeface="Nunito"/>
                <a:ea typeface="+mn-lt"/>
                <a:cs typeface="+mn-lt"/>
              </a:rPr>
              <a:t>Zero-Based Indexing: In Python, indexing starts at 0.</a:t>
            </a:r>
            <a:endParaRPr lang="en-US" sz="2200">
              <a:latin typeface="Nunito"/>
              <a:cs typeface="Calibri"/>
            </a:endParaRPr>
          </a:p>
          <a:p>
            <a:pPr marL="628650" lvl="1" indent="-171450">
              <a:buFont typeface="Arial" panose="020B0604020202020204" pitchFamily="34" charset="0"/>
              <a:buChar char="•"/>
            </a:pPr>
            <a:endParaRPr lang="en-US" sz="2200">
              <a:solidFill>
                <a:srgbClr val="0F0F0F"/>
              </a:solidFill>
              <a:latin typeface="Nunito"/>
              <a:ea typeface="+mn-lt"/>
              <a:cs typeface="+mn-lt"/>
            </a:endParaRPr>
          </a:p>
          <a:p>
            <a:r>
              <a:rPr lang="en-US" sz="2200" b="1">
                <a:solidFill>
                  <a:srgbClr val="0F0F0F"/>
                </a:solidFill>
                <a:latin typeface="Nunito"/>
                <a:ea typeface="+mn-lt"/>
                <a:cs typeface="+mn-lt"/>
              </a:rPr>
              <a:t>Positive and Negative Indexing:</a:t>
            </a:r>
            <a:endParaRPr lang="en-US" sz="2200">
              <a:latin typeface="Nunito"/>
              <a:cs typeface="Calibri"/>
            </a:endParaRPr>
          </a:p>
          <a:p>
            <a:pPr marL="628650" lvl="1" indent="-171450">
              <a:buFont typeface="Arial" panose="020B0604020202020204" pitchFamily="34" charset="0"/>
              <a:buChar char="•"/>
            </a:pPr>
            <a:r>
              <a:rPr lang="en-US" sz="2200">
                <a:solidFill>
                  <a:srgbClr val="0F0F0F"/>
                </a:solidFill>
                <a:latin typeface="Nunito"/>
                <a:ea typeface="+mn-lt"/>
                <a:cs typeface="+mn-lt"/>
              </a:rPr>
              <a:t>Positive Indexing: Counting from the beginning (0, 1, 2, ...).</a:t>
            </a:r>
            <a:endParaRPr lang="en-US" sz="2200">
              <a:latin typeface="Nunito"/>
              <a:cs typeface="Calibri"/>
            </a:endParaRPr>
          </a:p>
          <a:p>
            <a:pPr marL="628650" lvl="1" indent="-171450">
              <a:buFont typeface="Arial" panose="020B0604020202020204" pitchFamily="34" charset="0"/>
              <a:buChar char="•"/>
            </a:pPr>
            <a:r>
              <a:rPr lang="en-US" sz="2200">
                <a:solidFill>
                  <a:srgbClr val="0F0F0F"/>
                </a:solidFill>
                <a:latin typeface="Nunito"/>
                <a:ea typeface="+mn-lt"/>
                <a:cs typeface="+mn-lt"/>
              </a:rPr>
              <a:t>Negative Indexing: Counting from the end (-1, -2, -3, ...).</a:t>
            </a:r>
            <a:endParaRPr lang="en-US" sz="2200">
              <a:latin typeface="Nunito"/>
              <a:cs typeface="Calibri"/>
            </a:endParaRPr>
          </a:p>
          <a:p>
            <a:pPr marL="800100" lvl="1" indent="-342900">
              <a:buFont typeface="Arial" panose="020B0604020202020204" pitchFamily="34" charset="0"/>
              <a:buChar char="•"/>
            </a:pPr>
            <a:endParaRPr lang="en-US" sz="2200">
              <a:solidFill>
                <a:srgbClr val="4472C4"/>
              </a:solidFill>
              <a:latin typeface="Nunito"/>
              <a:cs typeface="Calibri"/>
            </a:endParaRPr>
          </a:p>
        </p:txBody>
      </p:sp>
      <p:sp>
        <p:nvSpPr>
          <p:cNvPr id="2" name="TextBox 1">
            <a:extLst>
              <a:ext uri="{FF2B5EF4-FFF2-40B4-BE49-F238E27FC236}">
                <a16:creationId xmlns:a16="http://schemas.microsoft.com/office/drawing/2014/main" id="{6190C6B4-2FCF-528D-FA66-C63896AA6AA9}"/>
              </a:ext>
            </a:extLst>
          </p:cNvPr>
          <p:cNvSpPr txBox="1"/>
          <p:nvPr/>
        </p:nvSpPr>
        <p:spPr>
          <a:xfrm>
            <a:off x="1616674" y="6088724"/>
            <a:ext cx="1759712"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Positive Indexing</a:t>
            </a:r>
          </a:p>
          <a:p>
            <a:pPr algn="ctr"/>
            <a:r>
              <a:rPr lang="en-US"/>
              <a:t>(Left to Right)</a:t>
            </a:r>
          </a:p>
        </p:txBody>
      </p:sp>
      <p:sp>
        <p:nvSpPr>
          <p:cNvPr id="5" name="TextBox 2">
            <a:extLst>
              <a:ext uri="{FF2B5EF4-FFF2-40B4-BE49-F238E27FC236}">
                <a16:creationId xmlns:a16="http://schemas.microsoft.com/office/drawing/2014/main" id="{A4379660-53BD-B738-2FCB-DE7D1401C425}"/>
              </a:ext>
            </a:extLst>
          </p:cNvPr>
          <p:cNvSpPr txBox="1"/>
          <p:nvPr/>
        </p:nvSpPr>
        <p:spPr>
          <a:xfrm>
            <a:off x="7718307" y="3965300"/>
            <a:ext cx="185890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Negative Indexing</a:t>
            </a:r>
          </a:p>
          <a:p>
            <a:pPr algn="ctr"/>
            <a:r>
              <a:rPr lang="en-US"/>
              <a:t>(Right to Left)</a:t>
            </a:r>
          </a:p>
        </p:txBody>
      </p:sp>
      <p:cxnSp>
        <p:nvCxnSpPr>
          <p:cNvPr id="6" name="Straight Arrow Connector 5">
            <a:extLst>
              <a:ext uri="{FF2B5EF4-FFF2-40B4-BE49-F238E27FC236}">
                <a16:creationId xmlns:a16="http://schemas.microsoft.com/office/drawing/2014/main" id="{A0BB09FC-C4C3-F97D-5322-69CCC749DAF3}"/>
              </a:ext>
            </a:extLst>
          </p:cNvPr>
          <p:cNvCxnSpPr>
            <a:cxnSpLocks/>
          </p:cNvCxnSpPr>
          <p:nvPr/>
        </p:nvCxnSpPr>
        <p:spPr>
          <a:xfrm flipH="1">
            <a:off x="5366900" y="4315067"/>
            <a:ext cx="2457582" cy="1"/>
          </a:xfrm>
          <a:prstGeom prst="straightConnector1">
            <a:avLst/>
          </a:prstGeom>
          <a:ln w="28575">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083F9E2-CD09-9443-5590-BEB7B21B6677}"/>
              </a:ext>
            </a:extLst>
          </p:cNvPr>
          <p:cNvCxnSpPr>
            <a:stCxn id="7" idx="3"/>
          </p:cNvCxnSpPr>
          <p:nvPr/>
        </p:nvCxnSpPr>
        <p:spPr>
          <a:xfrm flipV="1">
            <a:off x="3376386" y="6411889"/>
            <a:ext cx="2705611"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2E2EF251-0B5E-9E4A-817F-7BF865DA553D}"/>
              </a:ext>
            </a:extLst>
          </p:cNvPr>
          <p:cNvGraphicFramePr>
            <a:graphicFrameLocks noGrp="1"/>
          </p:cNvGraphicFramePr>
          <p:nvPr>
            <p:extLst>
              <p:ext uri="{D42A27DB-BD31-4B8C-83A1-F6EECF244321}">
                <p14:modId xmlns:p14="http://schemas.microsoft.com/office/powerpoint/2010/main" val="1902106870"/>
              </p:ext>
            </p:extLst>
          </p:nvPr>
        </p:nvGraphicFramePr>
        <p:xfrm>
          <a:off x="1628507" y="4787051"/>
          <a:ext cx="8081785" cy="1276350"/>
        </p:xfrm>
        <a:graphic>
          <a:graphicData uri="http://schemas.openxmlformats.org/drawingml/2006/table">
            <a:tbl>
              <a:tblPr firstRow="1" bandRow="1">
                <a:tableStyleId>{5C22544A-7EE6-4342-B048-85BDC9FD1C3A}</a:tableStyleId>
              </a:tblPr>
              <a:tblGrid>
                <a:gridCol w="1350595">
                  <a:extLst>
                    <a:ext uri="{9D8B030D-6E8A-4147-A177-3AD203B41FA5}">
                      <a16:colId xmlns:a16="http://schemas.microsoft.com/office/drawing/2014/main" val="4256940376"/>
                    </a:ext>
                  </a:extLst>
                </a:gridCol>
                <a:gridCol w="1350595">
                  <a:extLst>
                    <a:ext uri="{9D8B030D-6E8A-4147-A177-3AD203B41FA5}">
                      <a16:colId xmlns:a16="http://schemas.microsoft.com/office/drawing/2014/main" val="1013571634"/>
                    </a:ext>
                  </a:extLst>
                </a:gridCol>
                <a:gridCol w="1296135">
                  <a:extLst>
                    <a:ext uri="{9D8B030D-6E8A-4147-A177-3AD203B41FA5}">
                      <a16:colId xmlns:a16="http://schemas.microsoft.com/office/drawing/2014/main" val="247384085"/>
                    </a:ext>
                  </a:extLst>
                </a:gridCol>
                <a:gridCol w="1405054">
                  <a:extLst>
                    <a:ext uri="{9D8B030D-6E8A-4147-A177-3AD203B41FA5}">
                      <a16:colId xmlns:a16="http://schemas.microsoft.com/office/drawing/2014/main" val="3470578115"/>
                    </a:ext>
                  </a:extLst>
                </a:gridCol>
                <a:gridCol w="1328811">
                  <a:extLst>
                    <a:ext uri="{9D8B030D-6E8A-4147-A177-3AD203B41FA5}">
                      <a16:colId xmlns:a16="http://schemas.microsoft.com/office/drawing/2014/main" val="2630627398"/>
                    </a:ext>
                  </a:extLst>
                </a:gridCol>
                <a:gridCol w="1350595">
                  <a:extLst>
                    <a:ext uri="{9D8B030D-6E8A-4147-A177-3AD203B41FA5}">
                      <a16:colId xmlns:a16="http://schemas.microsoft.com/office/drawing/2014/main" val="1063402952"/>
                    </a:ext>
                  </a:extLst>
                </a:gridCol>
              </a:tblGrid>
              <a:tr h="400050">
                <a:tc>
                  <a:txBody>
                    <a:bodyPr/>
                    <a:lstStyle/>
                    <a:p>
                      <a:pPr marL="0" algn="ctr" defTabSz="914400" rtl="0" eaLnBrk="1" fontAlgn="base" latinLnBrk="0" hangingPunct="1"/>
                      <a:r>
                        <a:rPr lang="en-IN" sz="2000" kern="1200">
                          <a:solidFill>
                            <a:schemeClr val="dk1"/>
                          </a:solidFill>
                          <a:effectLst/>
                          <a:latin typeface="Nunito"/>
                          <a:ea typeface="+mn-ea"/>
                          <a:cs typeface="+mn-cs"/>
                        </a:rPr>
                        <a:t>-6</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6E6"/>
                    </a:solidFill>
                  </a:tcPr>
                </a:tc>
                <a:tc>
                  <a:txBody>
                    <a:bodyPr/>
                    <a:lstStyle/>
                    <a:p>
                      <a:pPr marL="0" algn="ctr" defTabSz="914400" rtl="0" eaLnBrk="1" fontAlgn="base" latinLnBrk="0" hangingPunct="1"/>
                      <a:r>
                        <a:rPr lang="en-IN" sz="2000" kern="1200">
                          <a:solidFill>
                            <a:schemeClr val="dk1"/>
                          </a:solidFill>
                          <a:effectLst/>
                          <a:latin typeface="Nunito"/>
                          <a:ea typeface="+mn-ea"/>
                          <a:cs typeface="+mn-cs"/>
                        </a:rPr>
                        <a:t>-5</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6E6"/>
                    </a:solidFill>
                  </a:tcPr>
                </a:tc>
                <a:tc>
                  <a:txBody>
                    <a:bodyPr/>
                    <a:lstStyle/>
                    <a:p>
                      <a:pPr marL="0" algn="ctr" defTabSz="914400" rtl="0" eaLnBrk="1" fontAlgn="base" latinLnBrk="0" hangingPunct="1"/>
                      <a:r>
                        <a:rPr lang="en-IN" sz="2000" kern="1200">
                          <a:solidFill>
                            <a:schemeClr val="dk1"/>
                          </a:solidFill>
                          <a:effectLst/>
                          <a:latin typeface="Nunito"/>
                          <a:ea typeface="+mn-ea"/>
                          <a:cs typeface="+mn-cs"/>
                        </a:rPr>
                        <a:t>-4</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6E6"/>
                    </a:solidFill>
                  </a:tcPr>
                </a:tc>
                <a:tc>
                  <a:txBody>
                    <a:bodyPr/>
                    <a:lstStyle/>
                    <a:p>
                      <a:pPr marL="0" algn="ctr" defTabSz="914400" rtl="0" eaLnBrk="1" fontAlgn="base" latinLnBrk="0" hangingPunct="1"/>
                      <a:r>
                        <a:rPr lang="en-IN" sz="2000" kern="1200">
                          <a:solidFill>
                            <a:schemeClr val="dk1"/>
                          </a:solidFill>
                          <a:effectLst/>
                          <a:latin typeface="Nunito"/>
                          <a:ea typeface="+mn-ea"/>
                          <a:cs typeface="+mn-cs"/>
                        </a:rPr>
                        <a:t>-3</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6E6"/>
                    </a:solidFill>
                  </a:tcPr>
                </a:tc>
                <a:tc>
                  <a:txBody>
                    <a:bodyPr/>
                    <a:lstStyle/>
                    <a:p>
                      <a:pPr marL="0" algn="ctr" defTabSz="914400" rtl="0" eaLnBrk="1" fontAlgn="base" latinLnBrk="0" hangingPunct="1"/>
                      <a:r>
                        <a:rPr lang="en-IN" sz="2000" kern="1200">
                          <a:solidFill>
                            <a:schemeClr val="dk1"/>
                          </a:solidFill>
                          <a:effectLst/>
                          <a:latin typeface="Nunito"/>
                          <a:ea typeface="+mn-ea"/>
                          <a:cs typeface="+mn-cs"/>
                        </a:rPr>
                        <a:t>-2</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6E6"/>
                    </a:solidFill>
                  </a:tcPr>
                </a:tc>
                <a:tc>
                  <a:txBody>
                    <a:bodyPr/>
                    <a:lstStyle/>
                    <a:p>
                      <a:pPr marL="0" algn="ctr" defTabSz="914400" rtl="0" eaLnBrk="1" fontAlgn="base" latinLnBrk="0" hangingPunct="1"/>
                      <a:r>
                        <a:rPr lang="en-IN" sz="2000" kern="1200">
                          <a:solidFill>
                            <a:schemeClr val="dk1"/>
                          </a:solidFill>
                          <a:effectLst/>
                          <a:latin typeface="Nunito"/>
                          <a:ea typeface="+mn-ea"/>
                          <a:cs typeface="+mn-cs"/>
                        </a:rPr>
                        <a:t>-1</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2306022430"/>
                  </a:ext>
                </a:extLst>
              </a:tr>
              <a:tr h="476250">
                <a:tc>
                  <a:txBody>
                    <a:bodyPr/>
                    <a:lstStyle/>
                    <a:p>
                      <a:pPr lvl="0" algn="ctr">
                        <a:buNone/>
                      </a:pPr>
                      <a:r>
                        <a:rPr lang="en-IN" sz="2000" b="1" i="0" u="none" strike="noStrike" baseline="0" noProof="0">
                          <a:solidFill>
                            <a:srgbClr val="FFFFFF"/>
                          </a:solidFill>
                          <a:effectLst/>
                          <a:latin typeface="Nunito"/>
                        </a:rPr>
                        <a:t>'a'</a:t>
                      </a:r>
                      <a:endParaRPr lang="en-US"/>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70AD47"/>
                    </a:solidFill>
                  </a:tcPr>
                </a:tc>
                <a:tc>
                  <a:txBody>
                    <a:bodyPr/>
                    <a:lstStyle/>
                    <a:p>
                      <a:pPr lvl="0" algn="ctr">
                        <a:buNone/>
                      </a:pPr>
                      <a:r>
                        <a:rPr lang="en-IN" sz="2000" b="1" i="0" u="none" strike="noStrike" baseline="0" noProof="0">
                          <a:solidFill>
                            <a:srgbClr val="FFFFFF"/>
                          </a:solidFill>
                          <a:effectLst/>
                          <a:latin typeface="Nunito"/>
                        </a:rPr>
                        <a:t>'b'</a:t>
                      </a:r>
                      <a:endParaRPr lang="en-US"/>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70AD47"/>
                    </a:solidFill>
                  </a:tcPr>
                </a:tc>
                <a:tc>
                  <a:txBody>
                    <a:bodyPr/>
                    <a:lstStyle/>
                    <a:p>
                      <a:pPr lvl="0" algn="ctr">
                        <a:buNone/>
                      </a:pPr>
                      <a:r>
                        <a:rPr lang="en-IN" sz="2000" b="1" i="0" u="none" strike="noStrike" baseline="0" noProof="0">
                          <a:solidFill>
                            <a:srgbClr val="FFFFFF"/>
                          </a:solidFill>
                          <a:effectLst/>
                          <a:latin typeface="Nunito"/>
                        </a:rPr>
                        <a:t>'c'</a:t>
                      </a:r>
                      <a:endParaRPr lang="en-US"/>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70AD47"/>
                    </a:solidFill>
                  </a:tcPr>
                </a:tc>
                <a:tc>
                  <a:txBody>
                    <a:bodyPr/>
                    <a:lstStyle/>
                    <a:p>
                      <a:pPr lvl="0" algn="ctr">
                        <a:buNone/>
                      </a:pPr>
                      <a:r>
                        <a:rPr lang="en-IN" sz="2000" b="1" i="0" u="none" strike="noStrike" baseline="0" noProof="0">
                          <a:solidFill>
                            <a:srgbClr val="FFFFFF"/>
                          </a:solidFill>
                          <a:effectLst/>
                          <a:latin typeface="Nunito"/>
                        </a:rPr>
                        <a:t>'d'</a:t>
                      </a:r>
                      <a:endParaRPr lang="en-US"/>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70AD47"/>
                    </a:solidFill>
                  </a:tcPr>
                </a:tc>
                <a:tc>
                  <a:txBody>
                    <a:bodyPr/>
                    <a:lstStyle/>
                    <a:p>
                      <a:pPr algn="ctr" fontAlgn="base"/>
                      <a:r>
                        <a:rPr lang="en-IN" sz="2000" b="1">
                          <a:solidFill>
                            <a:srgbClr val="FFFFFF"/>
                          </a:solidFill>
                          <a:effectLst/>
                          <a:latin typeface="Nunito"/>
                        </a:rPr>
                        <a:t>'python'</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70AD47"/>
                    </a:solidFill>
                  </a:tcPr>
                </a:tc>
                <a:tc>
                  <a:txBody>
                    <a:bodyPr/>
                    <a:lstStyle/>
                    <a:p>
                      <a:pPr algn="ctr" fontAlgn="base"/>
                      <a:r>
                        <a:rPr lang="en-IN" sz="2000" b="1">
                          <a:solidFill>
                            <a:srgbClr val="FFFFFF"/>
                          </a:solidFill>
                          <a:effectLst/>
                          <a:latin typeface="Nunito"/>
                        </a:rPr>
                        <a:t>100</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70AD47"/>
                    </a:solidFill>
                  </a:tcPr>
                </a:tc>
                <a:extLst>
                  <a:ext uri="{0D108BD9-81ED-4DB2-BD59-A6C34878D82A}">
                    <a16:rowId xmlns:a16="http://schemas.microsoft.com/office/drawing/2014/main" val="2785222441"/>
                  </a:ext>
                </a:extLst>
              </a:tr>
              <a:tr h="400050">
                <a:tc>
                  <a:txBody>
                    <a:bodyPr/>
                    <a:lstStyle/>
                    <a:p>
                      <a:pPr algn="ctr" fontAlgn="base"/>
                      <a:r>
                        <a:rPr lang="en-IN" sz="2000">
                          <a:effectLst/>
                          <a:latin typeface="Nunito"/>
                        </a:rPr>
                        <a:t>0</a:t>
                      </a:r>
                      <a:endParaRPr lang="en-IN">
                        <a:effectLst/>
                        <a:latin typeface="Nunito"/>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5E3CF"/>
                    </a:solidFill>
                  </a:tcPr>
                </a:tc>
                <a:tc>
                  <a:txBody>
                    <a:bodyPr/>
                    <a:lstStyle/>
                    <a:p>
                      <a:pPr algn="ctr" fontAlgn="base"/>
                      <a:r>
                        <a:rPr lang="en-IN" sz="2000">
                          <a:effectLst/>
                          <a:latin typeface="Nunito"/>
                        </a:rPr>
                        <a:t>1</a:t>
                      </a:r>
                      <a:endParaRPr lang="en-IN">
                        <a:effectLst/>
                        <a:latin typeface="Nunito"/>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5E3CF"/>
                    </a:solidFill>
                  </a:tcPr>
                </a:tc>
                <a:tc>
                  <a:txBody>
                    <a:bodyPr/>
                    <a:lstStyle/>
                    <a:p>
                      <a:pPr algn="ctr" fontAlgn="base"/>
                      <a:r>
                        <a:rPr lang="en-IN" sz="2000">
                          <a:effectLst/>
                          <a:latin typeface="Nunito"/>
                        </a:rPr>
                        <a:t>2</a:t>
                      </a:r>
                      <a:endParaRPr lang="en-IN">
                        <a:effectLst/>
                        <a:latin typeface="Nunito"/>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5E3CF"/>
                    </a:solidFill>
                  </a:tcPr>
                </a:tc>
                <a:tc>
                  <a:txBody>
                    <a:bodyPr/>
                    <a:lstStyle/>
                    <a:p>
                      <a:pPr algn="ctr" fontAlgn="base"/>
                      <a:r>
                        <a:rPr lang="en-IN" sz="2000">
                          <a:effectLst/>
                          <a:latin typeface="Nunito"/>
                        </a:rPr>
                        <a:t>3</a:t>
                      </a:r>
                      <a:endParaRPr lang="en-IN">
                        <a:effectLst/>
                        <a:latin typeface="Nunito"/>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5E3CF"/>
                    </a:solidFill>
                  </a:tcPr>
                </a:tc>
                <a:tc>
                  <a:txBody>
                    <a:bodyPr/>
                    <a:lstStyle/>
                    <a:p>
                      <a:pPr algn="ctr" fontAlgn="base"/>
                      <a:r>
                        <a:rPr lang="en-IN" sz="2000">
                          <a:effectLst/>
                          <a:latin typeface="Nunito"/>
                        </a:rPr>
                        <a:t>4</a:t>
                      </a:r>
                      <a:endParaRPr lang="en-IN">
                        <a:effectLst/>
                        <a:latin typeface="Nunito"/>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5E3CF"/>
                    </a:solidFill>
                  </a:tcPr>
                </a:tc>
                <a:tc>
                  <a:txBody>
                    <a:bodyPr/>
                    <a:lstStyle/>
                    <a:p>
                      <a:pPr algn="ctr" fontAlgn="base"/>
                      <a:r>
                        <a:rPr lang="en-IN" sz="2000">
                          <a:effectLst/>
                          <a:latin typeface="Nunito"/>
                        </a:rPr>
                        <a:t>5</a:t>
                      </a:r>
                      <a:endParaRPr lang="en-IN">
                        <a:effectLst/>
                        <a:latin typeface="Nunito"/>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5E3CF"/>
                    </a:solidFill>
                  </a:tcPr>
                </a:tc>
                <a:extLst>
                  <a:ext uri="{0D108BD9-81ED-4DB2-BD59-A6C34878D82A}">
                    <a16:rowId xmlns:a16="http://schemas.microsoft.com/office/drawing/2014/main" val="1745734449"/>
                  </a:ext>
                </a:extLst>
              </a:tr>
            </a:tbl>
          </a:graphicData>
        </a:graphic>
      </p:graphicFrame>
    </p:spTree>
    <p:extLst>
      <p:ext uri="{BB962C8B-B14F-4D97-AF65-F5344CB8AC3E}">
        <p14:creationId xmlns:p14="http://schemas.microsoft.com/office/powerpoint/2010/main" val="2046621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5257-A600-2B05-6848-E4807EDF4E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1CE3EA-121D-9406-292D-ABCD6A933CB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1364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124820" y="343103"/>
            <a:ext cx="8183594"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cs typeface="Times New Roman"/>
              </a:rPr>
              <a:t>Slicing and Indexing in Lists</a:t>
            </a:r>
            <a:endParaRPr lang="en-US">
              <a:solidFill>
                <a:schemeClr val="accent1">
                  <a:lumMod val="50000"/>
                </a:schemeClr>
              </a:solidFill>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502271" y="1233012"/>
            <a:ext cx="11426405" cy="5128327"/>
          </a:xfrm>
          <a:prstGeom prst="rect">
            <a:avLst/>
          </a:prstGeom>
          <a:noFill/>
        </p:spPr>
        <p:txBody>
          <a:bodyPr wrap="square" lIns="91440" tIns="45720" rIns="91440" bIns="45720" anchor="t">
            <a:spAutoFit/>
          </a:bodyPr>
          <a:lstStyle/>
          <a:p>
            <a:pPr>
              <a:lnSpc>
                <a:spcPct val="150000"/>
              </a:lnSpc>
            </a:pPr>
            <a:r>
              <a:rPr lang="en-US" sz="2200" b="1">
                <a:solidFill>
                  <a:srgbClr val="0F0F0F"/>
                </a:solidFill>
                <a:latin typeface="Nunito"/>
                <a:ea typeface="+mn-lt"/>
                <a:cs typeface="+mn-lt"/>
              </a:rPr>
              <a:t>Positive Indexing:</a:t>
            </a:r>
            <a:endParaRPr lang="en-US" sz="2200">
              <a:latin typeface="Nunito"/>
            </a:endParaRPr>
          </a:p>
          <a:p>
            <a:pPr lvl="1">
              <a:lnSpc>
                <a:spcPct val="150000"/>
              </a:lnSpc>
            </a:pPr>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 = ['a', 'b', 'c', 'd', 'python', 100]</a:t>
            </a:r>
            <a:endParaRPr lang="en-US" sz="2200">
              <a:solidFill>
                <a:schemeClr val="accent1"/>
              </a:solidFill>
              <a:latin typeface="Nunito"/>
            </a:endParaRPr>
          </a:p>
          <a:p>
            <a:pPr lvl="1">
              <a:lnSpc>
                <a:spcPct val="150000"/>
              </a:lnSpc>
            </a:pPr>
            <a:r>
              <a:rPr lang="en-US" sz="2200" err="1">
                <a:solidFill>
                  <a:schemeClr val="accent1"/>
                </a:solidFill>
                <a:latin typeface="Nunito"/>
                <a:ea typeface="+mn-lt"/>
                <a:cs typeface="+mn-lt"/>
              </a:rPr>
              <a:t>first_element</a:t>
            </a:r>
            <a:r>
              <a:rPr lang="en-US" sz="2200">
                <a:solidFill>
                  <a:schemeClr val="accent1"/>
                </a:solidFill>
                <a:latin typeface="Nunito"/>
                <a:ea typeface="+mn-lt"/>
                <a:cs typeface="+mn-lt"/>
              </a:rPr>
              <a:t> = </a:t>
            </a:r>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[0]  # Accesses the first element ('a')</a:t>
            </a:r>
            <a:endParaRPr lang="en-US" sz="2200">
              <a:solidFill>
                <a:schemeClr val="accent1"/>
              </a:solidFill>
              <a:latin typeface="Nunito"/>
            </a:endParaRPr>
          </a:p>
          <a:p>
            <a:pPr lvl="1">
              <a:lnSpc>
                <a:spcPct val="150000"/>
              </a:lnSpc>
            </a:pPr>
            <a:r>
              <a:rPr lang="en-US" sz="2200" err="1">
                <a:solidFill>
                  <a:schemeClr val="accent1"/>
                </a:solidFill>
                <a:latin typeface="Nunito"/>
                <a:ea typeface="+mn-lt"/>
                <a:cs typeface="+mn-lt"/>
              </a:rPr>
              <a:t>third_element</a:t>
            </a:r>
            <a:r>
              <a:rPr lang="en-US" sz="2200">
                <a:solidFill>
                  <a:schemeClr val="accent1"/>
                </a:solidFill>
                <a:latin typeface="Nunito"/>
                <a:ea typeface="+mn-lt"/>
                <a:cs typeface="+mn-lt"/>
              </a:rPr>
              <a:t> = </a:t>
            </a:r>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[4]  # Accesses the third element ('python')</a:t>
            </a:r>
            <a:endParaRPr lang="en-US" sz="2200">
              <a:solidFill>
                <a:schemeClr val="accent1"/>
              </a:solidFill>
              <a:latin typeface="Nunito"/>
            </a:endParaRPr>
          </a:p>
          <a:p>
            <a:pPr>
              <a:lnSpc>
                <a:spcPct val="150000"/>
              </a:lnSpc>
            </a:pPr>
            <a:endParaRPr lang="en-US" sz="2200">
              <a:latin typeface="Nunito"/>
              <a:cs typeface="Calibri"/>
            </a:endParaRPr>
          </a:p>
          <a:p>
            <a:pPr>
              <a:lnSpc>
                <a:spcPct val="150000"/>
              </a:lnSpc>
            </a:pPr>
            <a:r>
              <a:rPr lang="en-US" sz="2200" b="1">
                <a:latin typeface="Nunito"/>
                <a:ea typeface="+mn-lt"/>
                <a:cs typeface="+mn-lt"/>
              </a:rPr>
              <a:t>Negative Indexing:</a:t>
            </a:r>
            <a:endParaRPr lang="en-US" sz="2200">
              <a:latin typeface="Nunito"/>
            </a:endParaRPr>
          </a:p>
          <a:p>
            <a:pPr lvl="1">
              <a:lnSpc>
                <a:spcPct val="150000"/>
              </a:lnSpc>
            </a:pPr>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 = ['a', 'b', 'c', 'd', 'python', 100]</a:t>
            </a:r>
            <a:endParaRPr lang="en-US" sz="2200">
              <a:solidFill>
                <a:schemeClr val="accent1"/>
              </a:solidFill>
              <a:latin typeface="Nunito"/>
            </a:endParaRPr>
          </a:p>
          <a:p>
            <a:pPr lvl="1">
              <a:lnSpc>
                <a:spcPct val="150000"/>
              </a:lnSpc>
            </a:pPr>
            <a:r>
              <a:rPr lang="en-US" sz="2200" err="1">
                <a:solidFill>
                  <a:schemeClr val="accent1"/>
                </a:solidFill>
                <a:latin typeface="Nunito"/>
                <a:ea typeface="+mn-lt"/>
                <a:cs typeface="+mn-lt"/>
              </a:rPr>
              <a:t>last_element</a:t>
            </a:r>
            <a:r>
              <a:rPr lang="en-US" sz="2200">
                <a:solidFill>
                  <a:schemeClr val="accent1"/>
                </a:solidFill>
                <a:latin typeface="Nunito"/>
                <a:ea typeface="+mn-lt"/>
                <a:cs typeface="+mn-lt"/>
              </a:rPr>
              <a:t> = </a:t>
            </a:r>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[-1]  # Accesses the last element (100)</a:t>
            </a:r>
            <a:endParaRPr lang="en-US" sz="2200">
              <a:solidFill>
                <a:schemeClr val="accent1"/>
              </a:solidFill>
              <a:latin typeface="Nunito"/>
            </a:endParaRPr>
          </a:p>
          <a:p>
            <a:pPr lvl="1">
              <a:lnSpc>
                <a:spcPct val="150000"/>
              </a:lnSpc>
            </a:pPr>
            <a:r>
              <a:rPr lang="en-US" sz="2200" err="1">
                <a:solidFill>
                  <a:schemeClr val="accent1"/>
                </a:solidFill>
                <a:latin typeface="Nunito"/>
                <a:ea typeface="+mn-lt"/>
                <a:cs typeface="+mn-lt"/>
              </a:rPr>
              <a:t>second_last</a:t>
            </a:r>
            <a:r>
              <a:rPr lang="en-US" sz="2200">
                <a:solidFill>
                  <a:schemeClr val="accent1"/>
                </a:solidFill>
                <a:latin typeface="Nunito"/>
                <a:ea typeface="+mn-lt"/>
                <a:cs typeface="+mn-lt"/>
              </a:rPr>
              <a:t> = </a:t>
            </a:r>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[-3]   # Accesses the second-to-last element ('d')</a:t>
            </a:r>
            <a:endParaRPr lang="en-US" sz="2200">
              <a:solidFill>
                <a:schemeClr val="accent1"/>
              </a:solidFill>
              <a:latin typeface="Nunito"/>
            </a:endParaRPr>
          </a:p>
          <a:p>
            <a:pPr>
              <a:lnSpc>
                <a:spcPct val="150000"/>
              </a:lnSpc>
            </a:pPr>
            <a:endParaRPr lang="en-US" sz="2200">
              <a:latin typeface="Nunito"/>
              <a:cs typeface="Calibri"/>
            </a:endParaRPr>
          </a:p>
        </p:txBody>
      </p:sp>
    </p:spTree>
    <p:extLst>
      <p:ext uri="{BB962C8B-B14F-4D97-AF65-F5344CB8AC3E}">
        <p14:creationId xmlns:p14="http://schemas.microsoft.com/office/powerpoint/2010/main" val="526393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124820" y="343103"/>
            <a:ext cx="8183594"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cs typeface="Times New Roman"/>
              </a:rPr>
              <a:t>Slicing and Indexing in Lists</a:t>
            </a:r>
            <a:endParaRPr lang="en-US">
              <a:solidFill>
                <a:schemeClr val="accent1">
                  <a:lumMod val="50000"/>
                </a:schemeClr>
              </a:solidFill>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502271" y="1233012"/>
            <a:ext cx="11426405" cy="4620496"/>
          </a:xfrm>
          <a:prstGeom prst="rect">
            <a:avLst/>
          </a:prstGeom>
          <a:noFill/>
        </p:spPr>
        <p:txBody>
          <a:bodyPr wrap="square" lIns="91440" tIns="45720" rIns="91440" bIns="45720" anchor="t">
            <a:spAutoFit/>
          </a:bodyPr>
          <a:lstStyle/>
          <a:p>
            <a:pPr>
              <a:lnSpc>
                <a:spcPct val="150000"/>
              </a:lnSpc>
            </a:pPr>
            <a:r>
              <a:rPr lang="en-US" sz="2200" b="1">
                <a:solidFill>
                  <a:srgbClr val="0F0F0F"/>
                </a:solidFill>
                <a:latin typeface="Nunito"/>
                <a:ea typeface="+mn-lt"/>
                <a:cs typeface="+mn-lt"/>
              </a:rPr>
              <a:t>Slicing:</a:t>
            </a:r>
            <a:endParaRPr lang="en-US" sz="2200">
              <a:latin typeface="Nunito"/>
            </a:endParaRPr>
          </a:p>
          <a:p>
            <a:pPr lvl="1">
              <a:lnSpc>
                <a:spcPct val="150000"/>
              </a:lnSpc>
            </a:pPr>
            <a:r>
              <a:rPr lang="en-US" sz="2200" b="1">
                <a:solidFill>
                  <a:srgbClr val="0F0F0F"/>
                </a:solidFill>
                <a:latin typeface="Nunito"/>
                <a:ea typeface="+mn-lt"/>
                <a:cs typeface="+mn-lt"/>
              </a:rPr>
              <a:t>Syntax</a:t>
            </a:r>
            <a:endParaRPr lang="en-US" sz="2200">
              <a:latin typeface="Nunito"/>
            </a:endParaRPr>
          </a:p>
          <a:p>
            <a:pPr lvl="2">
              <a:lnSpc>
                <a:spcPct val="150000"/>
              </a:lnSpc>
            </a:pPr>
            <a:r>
              <a:rPr lang="en-US" sz="2200" b="1" err="1">
                <a:solidFill>
                  <a:schemeClr val="accent1"/>
                </a:solidFill>
                <a:latin typeface="Nunito"/>
                <a:ea typeface="+mn-lt"/>
                <a:cs typeface="+mn-lt"/>
              </a:rPr>
              <a:t>my_list</a:t>
            </a:r>
            <a:r>
              <a:rPr lang="en-US" sz="2200" b="1">
                <a:solidFill>
                  <a:schemeClr val="accent1"/>
                </a:solidFill>
                <a:latin typeface="Nunito"/>
                <a:ea typeface="+mn-lt"/>
                <a:cs typeface="+mn-lt"/>
              </a:rPr>
              <a:t>[</a:t>
            </a:r>
            <a:r>
              <a:rPr lang="en-US" sz="2200" b="1" err="1">
                <a:solidFill>
                  <a:schemeClr val="accent1"/>
                </a:solidFill>
                <a:latin typeface="Nunito"/>
                <a:ea typeface="+mn-lt"/>
                <a:cs typeface="+mn-lt"/>
              </a:rPr>
              <a:t>start:stop:step</a:t>
            </a:r>
            <a:r>
              <a:rPr lang="en-US" sz="2200" b="1">
                <a:solidFill>
                  <a:schemeClr val="accent1"/>
                </a:solidFill>
                <a:latin typeface="Nunito"/>
                <a:ea typeface="+mn-lt"/>
                <a:cs typeface="+mn-lt"/>
              </a:rPr>
              <a:t>]</a:t>
            </a:r>
            <a:endParaRPr lang="en-US" sz="2200" b="1">
              <a:solidFill>
                <a:schemeClr val="accent1"/>
              </a:solidFill>
              <a:latin typeface="Nunito"/>
            </a:endParaRPr>
          </a:p>
          <a:p>
            <a:pPr marL="1257300" lvl="2" indent="-342900">
              <a:lnSpc>
                <a:spcPct val="150000"/>
              </a:lnSpc>
              <a:buFont typeface="Wingdings"/>
              <a:buChar char="§"/>
            </a:pPr>
            <a:r>
              <a:rPr lang="en-US" sz="2200" b="1">
                <a:solidFill>
                  <a:srgbClr val="0F0F0F"/>
                </a:solidFill>
                <a:latin typeface="Nunito"/>
                <a:ea typeface="+mn-lt"/>
                <a:cs typeface="+mn-lt"/>
              </a:rPr>
              <a:t>Start (Optional):</a:t>
            </a:r>
            <a:r>
              <a:rPr lang="en-US" sz="2200">
                <a:solidFill>
                  <a:srgbClr val="0F0F0F"/>
                </a:solidFill>
                <a:latin typeface="Nunito"/>
                <a:ea typeface="+mn-lt"/>
                <a:cs typeface="+mn-lt"/>
              </a:rPr>
              <a:t> The index from which the slice begins. If not specified, it defaults to the beginning of the list.</a:t>
            </a:r>
            <a:endParaRPr lang="en-US" sz="2200">
              <a:latin typeface="Nunito"/>
            </a:endParaRPr>
          </a:p>
          <a:p>
            <a:pPr marL="1257300" lvl="2" indent="-342900">
              <a:lnSpc>
                <a:spcPct val="150000"/>
              </a:lnSpc>
              <a:buFont typeface="Wingdings"/>
              <a:buChar char="§"/>
            </a:pPr>
            <a:r>
              <a:rPr lang="en-US" sz="2200" b="1">
                <a:solidFill>
                  <a:srgbClr val="0F0F0F"/>
                </a:solidFill>
                <a:latin typeface="Nunito"/>
                <a:ea typeface="+mn-lt"/>
                <a:cs typeface="+mn-lt"/>
              </a:rPr>
              <a:t>Stop (Required):</a:t>
            </a:r>
            <a:r>
              <a:rPr lang="en-US" sz="2200">
                <a:solidFill>
                  <a:srgbClr val="0F0F0F"/>
                </a:solidFill>
                <a:latin typeface="Nunito"/>
                <a:ea typeface="+mn-lt"/>
                <a:cs typeface="+mn-lt"/>
              </a:rPr>
              <a:t> The index at which the slice ends. The slice goes up to, but does not include, this index.</a:t>
            </a:r>
            <a:endParaRPr lang="en-US" sz="2200">
              <a:latin typeface="Nunito"/>
            </a:endParaRPr>
          </a:p>
          <a:p>
            <a:pPr marL="1257300" lvl="2" indent="-342900">
              <a:lnSpc>
                <a:spcPct val="150000"/>
              </a:lnSpc>
              <a:buFont typeface="Wingdings"/>
              <a:buChar char="§"/>
            </a:pPr>
            <a:r>
              <a:rPr lang="en-US" sz="2200" b="1">
                <a:solidFill>
                  <a:srgbClr val="0F0F0F"/>
                </a:solidFill>
                <a:latin typeface="Nunito"/>
                <a:ea typeface="+mn-lt"/>
                <a:cs typeface="+mn-lt"/>
              </a:rPr>
              <a:t>Step (Optional):</a:t>
            </a:r>
            <a:r>
              <a:rPr lang="en-US" sz="2200">
                <a:solidFill>
                  <a:srgbClr val="0F0F0F"/>
                </a:solidFill>
                <a:latin typeface="Nunito"/>
                <a:ea typeface="+mn-lt"/>
                <a:cs typeface="+mn-lt"/>
              </a:rPr>
              <a:t> The step or interval between elements. If not specified, it defaults to 1.</a:t>
            </a:r>
            <a:endParaRPr lang="en-US" sz="2200">
              <a:latin typeface="Nunito"/>
            </a:endParaRPr>
          </a:p>
        </p:txBody>
      </p:sp>
    </p:spTree>
    <p:extLst>
      <p:ext uri="{BB962C8B-B14F-4D97-AF65-F5344CB8AC3E}">
        <p14:creationId xmlns:p14="http://schemas.microsoft.com/office/powerpoint/2010/main" val="1772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TextBox 2">
            <a:extLst>
              <a:ext uri="{FF2B5EF4-FFF2-40B4-BE49-F238E27FC236}">
                <a16:creationId xmlns:a16="http://schemas.microsoft.com/office/drawing/2014/main" id="{5FAF0B8B-2FA0-7D88-B529-85CF2FDB866C}"/>
              </a:ext>
            </a:extLst>
          </p:cNvPr>
          <p:cNvSpPr txBox="1"/>
          <p:nvPr/>
        </p:nvSpPr>
        <p:spPr>
          <a:xfrm>
            <a:off x="1076960" y="1096467"/>
            <a:ext cx="10038080" cy="4842351"/>
          </a:xfrm>
          <a:prstGeom prst="rect">
            <a:avLst/>
          </a:prstGeom>
          <a:noFill/>
        </p:spPr>
        <p:txBody>
          <a:bodyPr wrap="square" lIns="91440" tIns="45720" rIns="91440" bIns="45720" anchor="t">
            <a:spAutoFit/>
          </a:bodyPr>
          <a:lstStyle/>
          <a:p>
            <a:pPr marL="469900" indent="-457200">
              <a:spcBef>
                <a:spcPts val="805"/>
              </a:spcBef>
              <a:buFont typeface="Arial" panose="020B0604020202020204" pitchFamily="34" charset="0"/>
              <a:buChar char="•"/>
            </a:pPr>
            <a:r>
              <a:rPr lang="en-US" sz="2200">
                <a:solidFill>
                  <a:srgbClr val="000000"/>
                </a:solidFill>
                <a:latin typeface="Nunito"/>
              </a:rPr>
              <a:t>Data Structure</a:t>
            </a:r>
          </a:p>
          <a:p>
            <a:pPr marL="469900" indent="-457200">
              <a:spcBef>
                <a:spcPts val="805"/>
              </a:spcBef>
              <a:buFont typeface="Arial" panose="020B0604020202020204" pitchFamily="34" charset="0"/>
              <a:buChar char="•"/>
            </a:pPr>
            <a:r>
              <a:rPr lang="en-US" sz="2200">
                <a:solidFill>
                  <a:srgbClr val="000000"/>
                </a:solidFill>
                <a:latin typeface="Nunito"/>
              </a:rPr>
              <a:t>Overview of Lists and Tuples </a:t>
            </a:r>
          </a:p>
          <a:p>
            <a:pPr marL="469900" indent="-457200">
              <a:spcBef>
                <a:spcPts val="805"/>
              </a:spcBef>
              <a:buFont typeface="Arial" panose="020B0604020202020204" pitchFamily="34" charset="0"/>
              <a:buChar char="•"/>
            </a:pPr>
            <a:r>
              <a:rPr lang="en-US" sz="2200">
                <a:solidFill>
                  <a:srgbClr val="000000"/>
                </a:solidFill>
                <a:latin typeface="Nunito"/>
              </a:rPr>
              <a:t>Creation of Lists</a:t>
            </a:r>
          </a:p>
          <a:p>
            <a:pPr marL="469900" indent="-457200">
              <a:spcBef>
                <a:spcPts val="805"/>
              </a:spcBef>
              <a:buFont typeface="Arial" panose="020B0604020202020204" pitchFamily="34" charset="0"/>
              <a:buChar char="•"/>
            </a:pPr>
            <a:r>
              <a:rPr lang="en-US" sz="2200">
                <a:solidFill>
                  <a:srgbClr val="000000"/>
                </a:solidFill>
                <a:latin typeface="Nunito"/>
              </a:rPr>
              <a:t>Basic Operations on Lists</a:t>
            </a:r>
          </a:p>
          <a:p>
            <a:pPr marL="469900" indent="-457200">
              <a:spcBef>
                <a:spcPts val="805"/>
              </a:spcBef>
              <a:buFont typeface="Arial" panose="020B0604020202020204" pitchFamily="34" charset="0"/>
              <a:buChar char="•"/>
            </a:pPr>
            <a:r>
              <a:rPr lang="en-US" sz="2200">
                <a:solidFill>
                  <a:srgbClr val="000000"/>
                </a:solidFill>
                <a:latin typeface="Nunito"/>
              </a:rPr>
              <a:t>List Manipulation Techniques</a:t>
            </a:r>
          </a:p>
          <a:p>
            <a:pPr marL="469900" indent="-457200">
              <a:spcBef>
                <a:spcPts val="805"/>
              </a:spcBef>
              <a:buFont typeface="Arial" panose="020B0604020202020204" pitchFamily="34" charset="0"/>
              <a:buChar char="•"/>
            </a:pPr>
            <a:r>
              <a:rPr lang="en-US" sz="2200">
                <a:solidFill>
                  <a:srgbClr val="000000"/>
                </a:solidFill>
                <a:latin typeface="Nunito"/>
              </a:rPr>
              <a:t>Slicing and Indexing in Lists</a:t>
            </a:r>
          </a:p>
          <a:p>
            <a:pPr marL="469900" indent="-457200">
              <a:spcBef>
                <a:spcPts val="805"/>
              </a:spcBef>
              <a:buFont typeface="Arial" panose="020B0604020202020204" pitchFamily="34" charset="0"/>
              <a:buChar char="•"/>
            </a:pPr>
            <a:r>
              <a:rPr lang="en-US" sz="2200">
                <a:solidFill>
                  <a:srgbClr val="000000"/>
                </a:solidFill>
                <a:latin typeface="Nunito"/>
              </a:rPr>
              <a:t>List Comprehension</a:t>
            </a:r>
          </a:p>
          <a:p>
            <a:pPr marL="469900" indent="-457200">
              <a:spcBef>
                <a:spcPts val="805"/>
              </a:spcBef>
              <a:buFont typeface="Arial" panose="020B0604020202020204" pitchFamily="34" charset="0"/>
              <a:buChar char="•"/>
            </a:pPr>
            <a:r>
              <a:rPr lang="en-US" sz="2200">
                <a:solidFill>
                  <a:srgbClr val="000000"/>
                </a:solidFill>
                <a:latin typeface="Nunito"/>
              </a:rPr>
              <a:t>Creation of Tuples</a:t>
            </a:r>
          </a:p>
          <a:p>
            <a:pPr marL="469900" indent="-457200">
              <a:spcBef>
                <a:spcPts val="805"/>
              </a:spcBef>
              <a:buFont typeface="Arial" panose="020B0604020202020204" pitchFamily="34" charset="0"/>
              <a:buChar char="•"/>
            </a:pPr>
            <a:r>
              <a:rPr lang="en-US" sz="2200">
                <a:solidFill>
                  <a:srgbClr val="000000"/>
                </a:solidFill>
                <a:latin typeface="Nunito"/>
              </a:rPr>
              <a:t>Basic Operations on Tuples</a:t>
            </a:r>
          </a:p>
          <a:p>
            <a:pPr marL="469900" indent="-457200">
              <a:spcBef>
                <a:spcPts val="805"/>
              </a:spcBef>
              <a:buFont typeface="Arial" panose="020B0604020202020204" pitchFamily="34" charset="0"/>
              <a:buChar char="•"/>
            </a:pPr>
            <a:r>
              <a:rPr lang="en-US" sz="2200">
                <a:solidFill>
                  <a:srgbClr val="000000"/>
                </a:solidFill>
                <a:latin typeface="Nunito"/>
              </a:rPr>
              <a:t>Slicing and Indexing in Tuples</a:t>
            </a:r>
          </a:p>
          <a:p>
            <a:pPr marL="469900" indent="-457200">
              <a:spcBef>
                <a:spcPts val="805"/>
              </a:spcBef>
              <a:buFont typeface="Arial" panose="020B0604020202020204" pitchFamily="34" charset="0"/>
              <a:buChar char="•"/>
            </a:pPr>
            <a:r>
              <a:rPr lang="en-US" sz="2200">
                <a:solidFill>
                  <a:srgbClr val="000000"/>
                </a:solidFill>
                <a:latin typeface="Nunito"/>
              </a:rPr>
              <a:t>Common Operations on Both Lists and Tuples</a:t>
            </a: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4096824" y="359531"/>
            <a:ext cx="3979594"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a:cs typeface="Times New Roman"/>
              </a:rPr>
              <a:t>Day 3: Agenda</a:t>
            </a:r>
          </a:p>
        </p:txBody>
      </p:sp>
    </p:spTree>
    <p:extLst>
      <p:ext uri="{BB962C8B-B14F-4D97-AF65-F5344CB8AC3E}">
        <p14:creationId xmlns:p14="http://schemas.microsoft.com/office/powerpoint/2010/main" val="4235558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124820" y="343103"/>
            <a:ext cx="8183594"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cs typeface="Times New Roman"/>
              </a:rPr>
              <a:t>Slicing and Indexing in Lists</a:t>
            </a:r>
            <a:endParaRPr lang="en-US">
              <a:solidFill>
                <a:schemeClr val="accent1">
                  <a:lumMod val="50000"/>
                </a:schemeClr>
              </a:solidFill>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502271" y="1045195"/>
            <a:ext cx="11426405" cy="5339923"/>
          </a:xfrm>
          <a:prstGeom prst="rect">
            <a:avLst/>
          </a:prstGeom>
          <a:noFill/>
        </p:spPr>
        <p:txBody>
          <a:bodyPr wrap="square" lIns="91440" tIns="45720" rIns="91440" bIns="45720" anchor="t">
            <a:spAutoFit/>
          </a:bodyPr>
          <a:lstStyle/>
          <a:p>
            <a:pPr>
              <a:lnSpc>
                <a:spcPct val="150000"/>
              </a:lnSpc>
            </a:pPr>
            <a:r>
              <a:rPr lang="en-US" sz="2200" b="1">
                <a:solidFill>
                  <a:srgbClr val="0F0F0F"/>
                </a:solidFill>
                <a:latin typeface="Nunito"/>
                <a:ea typeface="+mn-lt"/>
                <a:cs typeface="+mn-lt"/>
              </a:rPr>
              <a:t>Basic Slicing</a:t>
            </a:r>
          </a:p>
          <a:p>
            <a:pPr lvl="1"/>
            <a:r>
              <a:rPr lang="en-US" sz="2200">
                <a:solidFill>
                  <a:schemeClr val="accent1"/>
                </a:solidFill>
                <a:latin typeface="Nunito"/>
                <a:ea typeface="+mn-lt"/>
                <a:cs typeface="+mn-lt"/>
              </a:rPr>
              <a:t>numbers = [0, 1, 2, 3, 4, 5, 6, 7, 8, 9]</a:t>
            </a:r>
            <a:endParaRPr lang="en-US" sz="2200">
              <a:solidFill>
                <a:schemeClr val="accent1"/>
              </a:solidFill>
              <a:latin typeface="Nunito"/>
            </a:endParaRPr>
          </a:p>
          <a:p>
            <a:pPr lvl="1"/>
            <a:r>
              <a:rPr lang="en-US" sz="2200">
                <a:solidFill>
                  <a:schemeClr val="accent1"/>
                </a:solidFill>
                <a:latin typeface="Nunito"/>
                <a:ea typeface="+mn-lt"/>
                <a:cs typeface="+mn-lt"/>
              </a:rPr>
              <a:t>subset = numbers[2:6]  # Elements at indices 2, 3, 4, 5</a:t>
            </a:r>
            <a:endParaRPr lang="en-US" sz="2200">
              <a:solidFill>
                <a:schemeClr val="accent1"/>
              </a:solidFill>
              <a:latin typeface="Nunito"/>
            </a:endParaRPr>
          </a:p>
          <a:p>
            <a:pPr marL="800100" lvl="1" indent="-342900">
              <a:buFont typeface="Courier New"/>
              <a:buChar char="o"/>
            </a:pPr>
            <a:endParaRPr lang="en-US" sz="2200">
              <a:solidFill>
                <a:srgbClr val="0F0F0F"/>
              </a:solidFill>
              <a:latin typeface="Nunito"/>
              <a:ea typeface="+mn-lt"/>
              <a:cs typeface="+mn-lt"/>
            </a:endParaRPr>
          </a:p>
          <a:p>
            <a:r>
              <a:rPr lang="en-US" sz="2200" b="1">
                <a:solidFill>
                  <a:srgbClr val="0F0F0F"/>
                </a:solidFill>
                <a:latin typeface="Nunito"/>
                <a:ea typeface="+mn-lt"/>
                <a:cs typeface="+mn-lt"/>
              </a:rPr>
              <a:t>Slicing with Step</a:t>
            </a:r>
            <a:endParaRPr lang="en-US" sz="2200">
              <a:latin typeface="Nunito"/>
            </a:endParaRPr>
          </a:p>
          <a:p>
            <a:pPr lvl="1"/>
            <a:r>
              <a:rPr lang="en-US" sz="2200">
                <a:solidFill>
                  <a:schemeClr val="accent1"/>
                </a:solidFill>
                <a:latin typeface="Nunito"/>
                <a:ea typeface="+mn-lt"/>
                <a:cs typeface="+mn-lt"/>
              </a:rPr>
              <a:t>numbers = [0, 1, 2, 3, 4, 5, 6, 7, 8, 9]</a:t>
            </a:r>
            <a:endParaRPr lang="en-US" sz="2200">
              <a:solidFill>
                <a:schemeClr val="accent1"/>
              </a:solidFill>
              <a:latin typeface="Nunito"/>
            </a:endParaRPr>
          </a:p>
          <a:p>
            <a:pPr lvl="1"/>
            <a:r>
              <a:rPr lang="en-US" sz="2200" err="1">
                <a:solidFill>
                  <a:schemeClr val="accent1"/>
                </a:solidFill>
                <a:latin typeface="Nunito"/>
                <a:ea typeface="+mn-lt"/>
                <a:cs typeface="+mn-lt"/>
              </a:rPr>
              <a:t>every_second</a:t>
            </a:r>
            <a:r>
              <a:rPr lang="en-US" sz="2200">
                <a:solidFill>
                  <a:schemeClr val="accent1"/>
                </a:solidFill>
                <a:latin typeface="Nunito"/>
                <a:ea typeface="+mn-lt"/>
                <a:cs typeface="+mn-lt"/>
              </a:rPr>
              <a:t> = numbers[::2]  # Every second element: 0, 2, 4, 6, 8</a:t>
            </a:r>
            <a:endParaRPr lang="en-US" sz="2200">
              <a:solidFill>
                <a:schemeClr val="accent1"/>
              </a:solidFill>
              <a:latin typeface="Nunito"/>
            </a:endParaRPr>
          </a:p>
          <a:p>
            <a:endParaRPr lang="en-US" sz="2200">
              <a:solidFill>
                <a:schemeClr val="accent1"/>
              </a:solidFill>
              <a:latin typeface="Nunito"/>
              <a:cs typeface="Calibri"/>
            </a:endParaRPr>
          </a:p>
          <a:p>
            <a:r>
              <a:rPr lang="en-US" sz="2200" b="1">
                <a:latin typeface="Nunito"/>
                <a:ea typeface="+mn-lt"/>
                <a:cs typeface="+mn-lt"/>
              </a:rPr>
              <a:t>Slicing from the End</a:t>
            </a:r>
            <a:endParaRPr lang="en-US" sz="2200">
              <a:latin typeface="Nunito"/>
            </a:endParaRPr>
          </a:p>
          <a:p>
            <a:pPr lvl="1"/>
            <a:r>
              <a:rPr lang="en-US" sz="2200">
                <a:solidFill>
                  <a:schemeClr val="accent1"/>
                </a:solidFill>
                <a:latin typeface="Nunito"/>
                <a:ea typeface="+mn-lt"/>
                <a:cs typeface="+mn-lt"/>
              </a:rPr>
              <a:t>numbers = [0, 1, 2, 3, 4, 5, 6, 7, 8, 9]</a:t>
            </a:r>
            <a:endParaRPr lang="en-US" sz="2200">
              <a:solidFill>
                <a:schemeClr val="accent1"/>
              </a:solidFill>
              <a:latin typeface="Nunito"/>
            </a:endParaRPr>
          </a:p>
          <a:p>
            <a:pPr lvl="1"/>
            <a:r>
              <a:rPr lang="en-US" sz="2200" err="1">
                <a:solidFill>
                  <a:schemeClr val="accent1"/>
                </a:solidFill>
                <a:latin typeface="Nunito"/>
                <a:ea typeface="+mn-lt"/>
                <a:cs typeface="+mn-lt"/>
              </a:rPr>
              <a:t>last_three</a:t>
            </a:r>
            <a:r>
              <a:rPr lang="en-US" sz="2200">
                <a:solidFill>
                  <a:schemeClr val="accent1"/>
                </a:solidFill>
                <a:latin typeface="Nunito"/>
                <a:ea typeface="+mn-lt"/>
                <a:cs typeface="+mn-lt"/>
              </a:rPr>
              <a:t> = numbers[-3:]  # Last three elements: 7, 8, 9</a:t>
            </a:r>
            <a:endParaRPr lang="en-US" sz="2200">
              <a:solidFill>
                <a:schemeClr val="accent1"/>
              </a:solidFill>
              <a:latin typeface="Nunito"/>
            </a:endParaRPr>
          </a:p>
          <a:p>
            <a:endParaRPr lang="en-US" sz="2200">
              <a:solidFill>
                <a:schemeClr val="accent1"/>
              </a:solidFill>
              <a:latin typeface="Nunito"/>
              <a:cs typeface="Calibri"/>
            </a:endParaRPr>
          </a:p>
          <a:p>
            <a:r>
              <a:rPr lang="en-US" sz="2200" b="1">
                <a:latin typeface="Nunito"/>
                <a:ea typeface="+mn-lt"/>
                <a:cs typeface="+mn-lt"/>
              </a:rPr>
              <a:t>Reversed List</a:t>
            </a:r>
            <a:endParaRPr lang="en-US" sz="2200">
              <a:latin typeface="Nunito"/>
            </a:endParaRPr>
          </a:p>
          <a:p>
            <a:pPr lvl="1"/>
            <a:r>
              <a:rPr lang="en-US" sz="2200">
                <a:solidFill>
                  <a:schemeClr val="accent1"/>
                </a:solidFill>
                <a:latin typeface="Nunito"/>
                <a:ea typeface="+mn-lt"/>
                <a:cs typeface="+mn-lt"/>
              </a:rPr>
              <a:t>numbers = [0, 1, 2, 3, 4, 5, 6, 7, 8, 9]</a:t>
            </a:r>
            <a:endParaRPr lang="en-US" sz="2200">
              <a:solidFill>
                <a:schemeClr val="accent1"/>
              </a:solidFill>
              <a:latin typeface="Nunito"/>
            </a:endParaRPr>
          </a:p>
          <a:p>
            <a:pPr lvl="1"/>
            <a:r>
              <a:rPr lang="en-US" sz="2200" err="1">
                <a:solidFill>
                  <a:schemeClr val="accent1"/>
                </a:solidFill>
                <a:latin typeface="Nunito"/>
                <a:ea typeface="+mn-lt"/>
                <a:cs typeface="+mn-lt"/>
              </a:rPr>
              <a:t>reversed_list</a:t>
            </a:r>
            <a:r>
              <a:rPr lang="en-US" sz="2200">
                <a:solidFill>
                  <a:schemeClr val="accent1"/>
                </a:solidFill>
                <a:latin typeface="Nunito"/>
                <a:ea typeface="+mn-lt"/>
                <a:cs typeface="+mn-lt"/>
              </a:rPr>
              <a:t> = numbers[::-1]  # Reverses the list</a:t>
            </a:r>
            <a:endParaRPr lang="en-US" sz="2200">
              <a:solidFill>
                <a:schemeClr val="accent1"/>
              </a:solidFill>
              <a:latin typeface="Nunito"/>
            </a:endParaRPr>
          </a:p>
        </p:txBody>
      </p:sp>
    </p:spTree>
    <p:extLst>
      <p:ext uri="{BB962C8B-B14F-4D97-AF65-F5344CB8AC3E}">
        <p14:creationId xmlns:p14="http://schemas.microsoft.com/office/powerpoint/2010/main" val="967627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124820" y="343103"/>
            <a:ext cx="8183594"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cs typeface="Times New Roman"/>
              </a:rPr>
              <a:t>Slicing and Indexing in Lists</a:t>
            </a:r>
            <a:endParaRPr lang="en-US">
              <a:solidFill>
                <a:schemeClr val="accent1">
                  <a:lumMod val="50000"/>
                </a:schemeClr>
              </a:solidFill>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502271" y="980801"/>
            <a:ext cx="11426405" cy="5847755"/>
          </a:xfrm>
          <a:prstGeom prst="rect">
            <a:avLst/>
          </a:prstGeom>
          <a:noFill/>
        </p:spPr>
        <p:txBody>
          <a:bodyPr wrap="square" lIns="91440" tIns="45720" rIns="91440" bIns="45720" anchor="t">
            <a:spAutoFit/>
          </a:bodyPr>
          <a:lstStyle/>
          <a:p>
            <a:pPr>
              <a:lnSpc>
                <a:spcPct val="150000"/>
              </a:lnSpc>
            </a:pPr>
            <a:r>
              <a:rPr lang="en-US" sz="2200" b="1">
                <a:solidFill>
                  <a:srgbClr val="0F0F0F"/>
                </a:solidFill>
                <a:latin typeface="Nunito"/>
                <a:ea typeface="+mn-lt"/>
                <a:cs typeface="+mn-lt"/>
              </a:rPr>
              <a:t>Omitted Indices</a:t>
            </a:r>
          </a:p>
          <a:p>
            <a:pPr lvl="1"/>
            <a:r>
              <a:rPr lang="en-US" sz="2200">
                <a:solidFill>
                  <a:schemeClr val="accent1"/>
                </a:solidFill>
                <a:latin typeface="Nunito"/>
                <a:ea typeface="+mn-lt"/>
                <a:cs typeface="+mn-lt"/>
              </a:rPr>
              <a:t>numbers = [0, 1, 2, 3, 4, 5, 6, 7, 8, 9]</a:t>
            </a:r>
            <a:endParaRPr lang="en-US" sz="2200">
              <a:solidFill>
                <a:schemeClr val="accent1"/>
              </a:solidFill>
              <a:latin typeface="Nunito"/>
            </a:endParaRPr>
          </a:p>
          <a:p>
            <a:pPr lvl="1"/>
            <a:r>
              <a:rPr lang="en-US" sz="2200">
                <a:solidFill>
                  <a:schemeClr val="accent1"/>
                </a:solidFill>
                <a:latin typeface="Nunito"/>
                <a:ea typeface="+mn-lt"/>
                <a:cs typeface="+mn-lt"/>
              </a:rPr>
              <a:t># Omitted start and stop, equivalent to numbers[:]</a:t>
            </a:r>
            <a:endParaRPr lang="en-US" sz="2200">
              <a:solidFill>
                <a:schemeClr val="accent1"/>
              </a:solidFill>
              <a:latin typeface="Nunito"/>
            </a:endParaRPr>
          </a:p>
          <a:p>
            <a:pPr lvl="1"/>
            <a:r>
              <a:rPr lang="en-US" sz="2200" err="1">
                <a:solidFill>
                  <a:schemeClr val="accent1"/>
                </a:solidFill>
                <a:latin typeface="Nunito"/>
                <a:ea typeface="+mn-lt"/>
                <a:cs typeface="+mn-lt"/>
              </a:rPr>
              <a:t>all_elements</a:t>
            </a:r>
            <a:r>
              <a:rPr lang="en-US" sz="2200">
                <a:solidFill>
                  <a:schemeClr val="accent1"/>
                </a:solidFill>
                <a:latin typeface="Nunito"/>
                <a:ea typeface="+mn-lt"/>
                <a:cs typeface="+mn-lt"/>
              </a:rPr>
              <a:t> = numbers[:]</a:t>
            </a:r>
            <a:endParaRPr lang="en-US" sz="2200">
              <a:solidFill>
                <a:schemeClr val="accent1"/>
              </a:solidFill>
              <a:latin typeface="Nunito"/>
            </a:endParaRPr>
          </a:p>
          <a:p>
            <a:pPr lvl="1"/>
            <a:r>
              <a:rPr lang="en-US" sz="2200">
                <a:solidFill>
                  <a:schemeClr val="accent1"/>
                </a:solidFill>
                <a:latin typeface="Nunito"/>
                <a:ea typeface="+mn-lt"/>
                <a:cs typeface="+mn-lt"/>
              </a:rPr>
              <a:t># Omitted start, equivalent to numbers[::2]</a:t>
            </a:r>
            <a:endParaRPr lang="en-US" sz="2200">
              <a:solidFill>
                <a:schemeClr val="accent1"/>
              </a:solidFill>
              <a:latin typeface="Nunito"/>
            </a:endParaRPr>
          </a:p>
          <a:p>
            <a:pPr lvl="1"/>
            <a:r>
              <a:rPr lang="en-US" sz="2200" err="1">
                <a:solidFill>
                  <a:schemeClr val="accent1"/>
                </a:solidFill>
                <a:latin typeface="Nunito"/>
                <a:ea typeface="+mn-lt"/>
                <a:cs typeface="+mn-lt"/>
              </a:rPr>
              <a:t>every_second</a:t>
            </a:r>
            <a:r>
              <a:rPr lang="en-US" sz="2200">
                <a:solidFill>
                  <a:schemeClr val="accent1"/>
                </a:solidFill>
                <a:latin typeface="Nunito"/>
                <a:ea typeface="+mn-lt"/>
                <a:cs typeface="+mn-lt"/>
              </a:rPr>
              <a:t> = numbers[::2]</a:t>
            </a:r>
            <a:endParaRPr lang="en-US" sz="2200">
              <a:solidFill>
                <a:schemeClr val="accent1"/>
              </a:solidFill>
              <a:latin typeface="Nunito"/>
            </a:endParaRPr>
          </a:p>
          <a:p>
            <a:pPr>
              <a:lnSpc>
                <a:spcPct val="150000"/>
              </a:lnSpc>
            </a:pPr>
            <a:endParaRPr lang="en-US" sz="2200" b="1">
              <a:solidFill>
                <a:srgbClr val="0F0F0F"/>
              </a:solidFill>
              <a:latin typeface="Nunito"/>
              <a:cs typeface="Calibri"/>
            </a:endParaRPr>
          </a:p>
          <a:p>
            <a:r>
              <a:rPr lang="en-US" sz="2200" b="1">
                <a:solidFill>
                  <a:srgbClr val="0F0F0F"/>
                </a:solidFill>
                <a:latin typeface="Nunito"/>
                <a:ea typeface="+mn-lt"/>
                <a:cs typeface="+mn-lt"/>
              </a:rPr>
              <a:t>Slice Assignment:</a:t>
            </a:r>
            <a:endParaRPr lang="en-US" sz="2200">
              <a:latin typeface="Nunito"/>
            </a:endParaRPr>
          </a:p>
          <a:p>
            <a:pPr lvl="1"/>
            <a:r>
              <a:rPr lang="en-US" sz="2200">
                <a:solidFill>
                  <a:schemeClr val="accent1"/>
                </a:solidFill>
                <a:latin typeface="Nunito"/>
                <a:ea typeface="+mn-lt"/>
                <a:cs typeface="+mn-lt"/>
              </a:rPr>
              <a:t>numbers = [0, 1, 2, 3, 4, 5, 6, 7, 8, 9]</a:t>
            </a:r>
            <a:endParaRPr lang="en-US" sz="2200">
              <a:solidFill>
                <a:schemeClr val="accent1"/>
              </a:solidFill>
              <a:latin typeface="Nunito"/>
            </a:endParaRPr>
          </a:p>
          <a:p>
            <a:pPr lvl="1"/>
            <a:r>
              <a:rPr lang="en-US" sz="2200">
                <a:solidFill>
                  <a:schemeClr val="accent1"/>
                </a:solidFill>
                <a:latin typeface="Nunito"/>
                <a:ea typeface="+mn-lt"/>
                <a:cs typeface="+mn-lt"/>
              </a:rPr>
              <a:t>numbers[2:5] = [20, 30, 40]  # Replaces elements at indices 2, 3, 4</a:t>
            </a:r>
            <a:endParaRPr lang="en-US" sz="2200">
              <a:solidFill>
                <a:schemeClr val="accent1"/>
              </a:solidFill>
              <a:latin typeface="Nunito"/>
            </a:endParaRPr>
          </a:p>
          <a:p>
            <a:endParaRPr lang="en-US" sz="2200">
              <a:latin typeface="Nunito"/>
              <a:cs typeface="Calibri"/>
            </a:endParaRPr>
          </a:p>
          <a:p>
            <a:r>
              <a:rPr lang="en-US" sz="2200" b="1">
                <a:latin typeface="Nunito"/>
                <a:ea typeface="+mn-lt"/>
                <a:cs typeface="+mn-lt"/>
              </a:rPr>
              <a:t>Ellipsis (...) in Multidimensional Lists:</a:t>
            </a:r>
            <a:endParaRPr lang="en-US" sz="2200">
              <a:latin typeface="Nunito"/>
            </a:endParaRPr>
          </a:p>
          <a:p>
            <a:pPr lvl="1"/>
            <a:r>
              <a:rPr lang="en-US" sz="2200">
                <a:solidFill>
                  <a:schemeClr val="accent1"/>
                </a:solidFill>
                <a:latin typeface="Nunito"/>
                <a:ea typeface="+mn-lt"/>
                <a:cs typeface="+mn-lt"/>
              </a:rPr>
              <a:t>matrix = [[1, 2, 3], [4, 5, 6], [7, 8, 9]]</a:t>
            </a:r>
            <a:endParaRPr lang="en-US" sz="2200">
              <a:solidFill>
                <a:schemeClr val="accent1"/>
              </a:solidFill>
              <a:latin typeface="Nunito"/>
            </a:endParaRPr>
          </a:p>
          <a:p>
            <a:pPr lvl="1"/>
            <a:r>
              <a:rPr lang="en-US" sz="2200" err="1">
                <a:solidFill>
                  <a:schemeClr val="accent1"/>
                </a:solidFill>
                <a:latin typeface="Nunito"/>
                <a:ea typeface="+mn-lt"/>
                <a:cs typeface="+mn-lt"/>
              </a:rPr>
              <a:t>first_column</a:t>
            </a:r>
            <a:r>
              <a:rPr lang="en-US" sz="2200">
                <a:solidFill>
                  <a:schemeClr val="accent1"/>
                </a:solidFill>
                <a:latin typeface="Nunito"/>
                <a:ea typeface="+mn-lt"/>
                <a:cs typeface="+mn-lt"/>
              </a:rPr>
              <a:t> = matrix[:][0]  # This doesn't work as expected</a:t>
            </a:r>
            <a:endParaRPr lang="en-US" sz="2200">
              <a:solidFill>
                <a:schemeClr val="accent1"/>
              </a:solidFill>
              <a:latin typeface="Nunito"/>
            </a:endParaRPr>
          </a:p>
          <a:p>
            <a:pPr lvl="1"/>
            <a:r>
              <a:rPr lang="en-US" sz="2200">
                <a:solidFill>
                  <a:schemeClr val="accent1"/>
                </a:solidFill>
                <a:latin typeface="Nunito"/>
                <a:ea typeface="+mn-lt"/>
                <a:cs typeface="+mn-lt"/>
              </a:rPr>
              <a:t># Using ellipsis to represent all dimensions except the first</a:t>
            </a:r>
            <a:endParaRPr lang="en-US" sz="2200">
              <a:solidFill>
                <a:schemeClr val="accent1"/>
              </a:solidFill>
              <a:latin typeface="Nunito"/>
            </a:endParaRPr>
          </a:p>
          <a:p>
            <a:pPr lvl="1"/>
            <a:r>
              <a:rPr lang="en-US" sz="2200" err="1">
                <a:solidFill>
                  <a:schemeClr val="accent1"/>
                </a:solidFill>
                <a:latin typeface="Nunito"/>
                <a:ea typeface="+mn-lt"/>
                <a:cs typeface="+mn-lt"/>
              </a:rPr>
              <a:t>first_column_correct</a:t>
            </a:r>
            <a:r>
              <a:rPr lang="en-US" sz="2200">
                <a:solidFill>
                  <a:schemeClr val="accent1"/>
                </a:solidFill>
                <a:latin typeface="Nunito"/>
                <a:ea typeface="+mn-lt"/>
                <a:cs typeface="+mn-lt"/>
              </a:rPr>
              <a:t> = matrix[:, 0]</a:t>
            </a:r>
            <a:endParaRPr lang="en-US" sz="2200">
              <a:solidFill>
                <a:schemeClr val="accent1"/>
              </a:solidFill>
              <a:latin typeface="Nunito"/>
            </a:endParaRPr>
          </a:p>
        </p:txBody>
      </p:sp>
    </p:spTree>
    <p:extLst>
      <p:ext uri="{BB962C8B-B14F-4D97-AF65-F5344CB8AC3E}">
        <p14:creationId xmlns:p14="http://schemas.microsoft.com/office/powerpoint/2010/main" val="2230852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124820" y="343103"/>
            <a:ext cx="8183594"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cs typeface="Times New Roman"/>
              </a:rPr>
              <a:t>List Comprehension</a:t>
            </a:r>
            <a:endParaRPr lang="en-US">
              <a:solidFill>
                <a:schemeClr val="accent1">
                  <a:lumMod val="50000"/>
                </a:schemeClr>
              </a:solidFill>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502271" y="1206181"/>
            <a:ext cx="11426405" cy="4324261"/>
          </a:xfrm>
          <a:prstGeom prst="rect">
            <a:avLst/>
          </a:prstGeom>
          <a:noFill/>
        </p:spPr>
        <p:txBody>
          <a:bodyPr wrap="square" lIns="91440" tIns="45720" rIns="91440" bIns="45720" anchor="t">
            <a:spAutoFit/>
          </a:bodyPr>
          <a:lstStyle/>
          <a:p>
            <a:pPr>
              <a:lnSpc>
                <a:spcPct val="150000"/>
              </a:lnSpc>
            </a:pPr>
            <a:r>
              <a:rPr lang="en-US" sz="2200">
                <a:solidFill>
                  <a:srgbClr val="0F0F0F"/>
                </a:solidFill>
                <a:latin typeface="Nunito"/>
                <a:ea typeface="+mn-lt"/>
                <a:cs typeface="+mn-lt"/>
              </a:rPr>
              <a:t>List comprehensions are a concise and readable way to create lists in Python. They provide a more compact syntax for generating lists compared to traditional for-loops.</a:t>
            </a:r>
          </a:p>
          <a:p>
            <a:pPr>
              <a:lnSpc>
                <a:spcPct val="150000"/>
              </a:lnSpc>
            </a:pPr>
            <a:endParaRPr lang="en-US" sz="2200" b="1">
              <a:solidFill>
                <a:srgbClr val="0F0F0F"/>
              </a:solidFill>
              <a:latin typeface="Nunito"/>
              <a:cs typeface="Calibri"/>
            </a:endParaRPr>
          </a:p>
          <a:p>
            <a:r>
              <a:rPr lang="en-US" sz="2200" b="1">
                <a:solidFill>
                  <a:srgbClr val="0F0F0F"/>
                </a:solidFill>
                <a:latin typeface="Nunito"/>
                <a:ea typeface="+mn-lt"/>
                <a:cs typeface="+mn-lt"/>
              </a:rPr>
              <a:t>Syntax:</a:t>
            </a:r>
            <a:endParaRPr lang="en-US" sz="2200">
              <a:latin typeface="Nunito"/>
            </a:endParaRPr>
          </a:p>
          <a:p>
            <a:pPr lvl="2"/>
            <a:r>
              <a:rPr lang="en-US" sz="2200" err="1">
                <a:solidFill>
                  <a:schemeClr val="accent1"/>
                </a:solidFill>
                <a:latin typeface="Nunito"/>
                <a:ea typeface="+mn-lt"/>
                <a:cs typeface="+mn-lt"/>
              </a:rPr>
              <a:t>new_list</a:t>
            </a:r>
            <a:r>
              <a:rPr lang="en-US" sz="2200">
                <a:solidFill>
                  <a:schemeClr val="accent1"/>
                </a:solidFill>
                <a:latin typeface="Nunito"/>
                <a:ea typeface="+mn-lt"/>
                <a:cs typeface="+mn-lt"/>
              </a:rPr>
              <a:t> = [expression for item in </a:t>
            </a:r>
            <a:r>
              <a:rPr lang="en-US" sz="2200" err="1">
                <a:solidFill>
                  <a:schemeClr val="accent1"/>
                </a:solidFill>
                <a:latin typeface="Nunito"/>
                <a:ea typeface="+mn-lt"/>
                <a:cs typeface="+mn-lt"/>
              </a:rPr>
              <a:t>iterable</a:t>
            </a:r>
            <a:r>
              <a:rPr lang="en-US" sz="2200">
                <a:solidFill>
                  <a:schemeClr val="accent1"/>
                </a:solidFill>
                <a:latin typeface="Nunito"/>
                <a:ea typeface="+mn-lt"/>
                <a:cs typeface="+mn-lt"/>
              </a:rPr>
              <a:t> if condition]</a:t>
            </a:r>
            <a:endParaRPr lang="en-US" sz="2200">
              <a:solidFill>
                <a:schemeClr val="accent1"/>
              </a:solidFill>
              <a:latin typeface="Nunito"/>
            </a:endParaRPr>
          </a:p>
          <a:p>
            <a:endParaRPr lang="en-US" sz="2200">
              <a:latin typeface="Nunito"/>
              <a:cs typeface="Calibri"/>
            </a:endParaRPr>
          </a:p>
          <a:p>
            <a:pPr marL="1257300" lvl="2" indent="-342900">
              <a:buFont typeface="Arial"/>
              <a:buChar char="•"/>
            </a:pPr>
            <a:r>
              <a:rPr lang="en-US" sz="2200" b="1">
                <a:latin typeface="Nunito"/>
                <a:ea typeface="+mn-lt"/>
                <a:cs typeface="+mn-lt"/>
              </a:rPr>
              <a:t>Expression:</a:t>
            </a:r>
            <a:r>
              <a:rPr lang="en-US" sz="2200">
                <a:latin typeface="Nunito"/>
                <a:ea typeface="+mn-lt"/>
                <a:cs typeface="+mn-lt"/>
              </a:rPr>
              <a:t> The operation or value to include in the new list.</a:t>
            </a:r>
            <a:endParaRPr lang="en-US" sz="2200">
              <a:latin typeface="Nunito"/>
            </a:endParaRPr>
          </a:p>
          <a:p>
            <a:pPr marL="1257300" lvl="2" indent="-342900">
              <a:buFont typeface="Arial"/>
              <a:buChar char="•"/>
            </a:pPr>
            <a:r>
              <a:rPr lang="en-US" sz="2200" b="1">
                <a:latin typeface="Nunito"/>
                <a:ea typeface="+mn-lt"/>
                <a:cs typeface="+mn-lt"/>
              </a:rPr>
              <a:t>Item:</a:t>
            </a:r>
            <a:r>
              <a:rPr lang="en-US" sz="2200">
                <a:latin typeface="Nunito"/>
                <a:ea typeface="+mn-lt"/>
                <a:cs typeface="+mn-lt"/>
              </a:rPr>
              <a:t> The variable representing each element in the </a:t>
            </a:r>
            <a:r>
              <a:rPr lang="en-US" sz="2200" err="1">
                <a:latin typeface="Nunito"/>
                <a:ea typeface="+mn-lt"/>
                <a:cs typeface="+mn-lt"/>
              </a:rPr>
              <a:t>iterable</a:t>
            </a:r>
            <a:r>
              <a:rPr lang="en-US" sz="2200">
                <a:latin typeface="Nunito"/>
                <a:ea typeface="+mn-lt"/>
                <a:cs typeface="+mn-lt"/>
              </a:rPr>
              <a:t>.</a:t>
            </a:r>
            <a:endParaRPr lang="en-US" sz="2200">
              <a:latin typeface="Nunito"/>
            </a:endParaRPr>
          </a:p>
          <a:p>
            <a:pPr marL="1257300" lvl="2" indent="-342900">
              <a:buFont typeface="Arial"/>
              <a:buChar char="•"/>
            </a:pPr>
            <a:r>
              <a:rPr lang="en-US" sz="2200" b="1" err="1">
                <a:latin typeface="Nunito"/>
                <a:ea typeface="+mn-lt"/>
                <a:cs typeface="+mn-lt"/>
              </a:rPr>
              <a:t>Iterable</a:t>
            </a:r>
            <a:r>
              <a:rPr lang="en-US" sz="2200" b="1">
                <a:latin typeface="Nunito"/>
                <a:ea typeface="+mn-lt"/>
                <a:cs typeface="+mn-lt"/>
              </a:rPr>
              <a:t>:</a:t>
            </a:r>
            <a:r>
              <a:rPr lang="en-US" sz="2200">
                <a:latin typeface="Nunito"/>
                <a:ea typeface="+mn-lt"/>
                <a:cs typeface="+mn-lt"/>
              </a:rPr>
              <a:t> The sequence to iterate over (e.g., a list, tuple, or string).</a:t>
            </a:r>
            <a:endParaRPr lang="en-US" sz="2200">
              <a:latin typeface="Nunito"/>
            </a:endParaRPr>
          </a:p>
          <a:p>
            <a:pPr marL="1257300" lvl="2" indent="-342900">
              <a:buFont typeface="Arial"/>
              <a:buChar char="•"/>
            </a:pPr>
            <a:r>
              <a:rPr lang="en-US" sz="2200" b="1">
                <a:latin typeface="Nunito"/>
                <a:ea typeface="+mn-lt"/>
                <a:cs typeface="+mn-lt"/>
              </a:rPr>
              <a:t>Condition (Optional):</a:t>
            </a:r>
            <a:r>
              <a:rPr lang="en-US" sz="2200">
                <a:latin typeface="Nunito"/>
                <a:ea typeface="+mn-lt"/>
                <a:cs typeface="+mn-lt"/>
              </a:rPr>
              <a:t> A filter to include only items that meet a certain condition.</a:t>
            </a:r>
            <a:endParaRPr lang="en-US" sz="2200">
              <a:latin typeface="Nunito"/>
            </a:endParaRPr>
          </a:p>
        </p:txBody>
      </p:sp>
    </p:spTree>
    <p:extLst>
      <p:ext uri="{BB962C8B-B14F-4D97-AF65-F5344CB8AC3E}">
        <p14:creationId xmlns:p14="http://schemas.microsoft.com/office/powerpoint/2010/main" val="691984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124820" y="343103"/>
            <a:ext cx="8183594"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cs typeface="Times New Roman"/>
              </a:rPr>
              <a:t>List Comprehension</a:t>
            </a:r>
            <a:endParaRPr lang="en-US">
              <a:solidFill>
                <a:schemeClr val="accent1">
                  <a:lumMod val="50000"/>
                </a:schemeClr>
              </a:solidFill>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502271" y="1206181"/>
            <a:ext cx="11426405" cy="4493538"/>
          </a:xfrm>
          <a:prstGeom prst="rect">
            <a:avLst/>
          </a:prstGeom>
          <a:noFill/>
        </p:spPr>
        <p:txBody>
          <a:bodyPr wrap="square" lIns="91440" tIns="45720" rIns="91440" bIns="45720" anchor="t">
            <a:spAutoFit/>
          </a:bodyPr>
          <a:lstStyle/>
          <a:p>
            <a:r>
              <a:rPr lang="en-US" sz="2200" b="1">
                <a:solidFill>
                  <a:srgbClr val="0F0F0F"/>
                </a:solidFill>
                <a:latin typeface="Nunito"/>
                <a:ea typeface="+mn-lt"/>
                <a:cs typeface="+mn-lt"/>
              </a:rPr>
              <a:t>Creating a Squares List:</a:t>
            </a:r>
            <a:endParaRPr lang="en-US" sz="2200">
              <a:latin typeface="Nunito"/>
              <a:ea typeface="+mn-lt"/>
              <a:cs typeface="+mn-lt"/>
            </a:endParaRPr>
          </a:p>
          <a:p>
            <a:pPr lvl="1"/>
            <a:r>
              <a:rPr lang="en-US" sz="2200">
                <a:solidFill>
                  <a:schemeClr val="accent1"/>
                </a:solidFill>
                <a:latin typeface="Nunito"/>
                <a:ea typeface="+mn-lt"/>
                <a:cs typeface="+mn-lt"/>
              </a:rPr>
              <a:t>squares = [x**2 for x in range(5)]</a:t>
            </a:r>
            <a:endParaRPr lang="en-US" sz="2200">
              <a:solidFill>
                <a:schemeClr val="accent1"/>
              </a:solidFill>
              <a:latin typeface="Nunito"/>
            </a:endParaRPr>
          </a:p>
          <a:p>
            <a:pPr lvl="1"/>
            <a:endParaRPr lang="en-US" sz="2200">
              <a:latin typeface="Nunito"/>
              <a:cs typeface="Calibri"/>
            </a:endParaRPr>
          </a:p>
          <a:p>
            <a:pPr marL="800100" lvl="1" indent="-342900">
              <a:buFont typeface="Arial"/>
              <a:buChar char="•"/>
            </a:pPr>
            <a:r>
              <a:rPr lang="en-US" sz="2200">
                <a:solidFill>
                  <a:srgbClr val="0F0F0F"/>
                </a:solidFill>
                <a:latin typeface="Nunito"/>
                <a:ea typeface="+mn-lt"/>
                <a:cs typeface="+mn-lt"/>
              </a:rPr>
              <a:t>This creates a new list (</a:t>
            </a:r>
            <a:r>
              <a:rPr lang="en-US" sz="2200" b="1">
                <a:latin typeface="Nunito"/>
                <a:cs typeface="Calibri"/>
              </a:rPr>
              <a:t>squares</a:t>
            </a:r>
            <a:r>
              <a:rPr lang="en-US" sz="2200">
                <a:solidFill>
                  <a:srgbClr val="0F0F0F"/>
                </a:solidFill>
                <a:latin typeface="Nunito"/>
                <a:ea typeface="+mn-lt"/>
                <a:cs typeface="+mn-lt"/>
              </a:rPr>
              <a:t>) containing the square of each number in the range from 0 to 4.</a:t>
            </a:r>
            <a:endParaRPr lang="en-US" sz="2200">
              <a:latin typeface="Nunito"/>
            </a:endParaRPr>
          </a:p>
          <a:p>
            <a:pPr marL="800100" lvl="1" indent="-342900">
              <a:buFont typeface="Arial"/>
              <a:buChar char="•"/>
            </a:pPr>
            <a:r>
              <a:rPr lang="en-US" sz="2200">
                <a:solidFill>
                  <a:srgbClr val="0F0F0F"/>
                </a:solidFill>
                <a:latin typeface="Nunito"/>
                <a:ea typeface="+mn-lt"/>
                <a:cs typeface="+mn-lt"/>
              </a:rPr>
              <a:t>Result: </a:t>
            </a:r>
            <a:r>
              <a:rPr lang="en-US" sz="2200" b="1">
                <a:latin typeface="Nunito"/>
                <a:cs typeface="Calibri"/>
              </a:rPr>
              <a:t>[0, 1, 4, 9, 16]</a:t>
            </a:r>
            <a:endParaRPr lang="en-US" sz="2200">
              <a:latin typeface="Nunito"/>
            </a:endParaRPr>
          </a:p>
          <a:p>
            <a:pPr lvl="1"/>
            <a:endParaRPr lang="en-US" sz="2200">
              <a:latin typeface="Nunito"/>
              <a:cs typeface="Calibri"/>
            </a:endParaRPr>
          </a:p>
          <a:p>
            <a:r>
              <a:rPr lang="en-US" sz="2200" b="1">
                <a:latin typeface="Nunito"/>
                <a:ea typeface="+mn-lt"/>
                <a:cs typeface="+mn-lt"/>
              </a:rPr>
              <a:t>List Comprehension with Conditional Expression:</a:t>
            </a:r>
          </a:p>
          <a:p>
            <a:pPr lvl="1"/>
            <a:r>
              <a:rPr lang="en-US" sz="2200" err="1">
                <a:solidFill>
                  <a:schemeClr val="accent1"/>
                </a:solidFill>
                <a:latin typeface="Nunito"/>
                <a:ea typeface="+mn-lt"/>
                <a:cs typeface="+mn-lt"/>
              </a:rPr>
              <a:t>even_squared</a:t>
            </a:r>
            <a:r>
              <a:rPr lang="en-US" sz="2200">
                <a:solidFill>
                  <a:schemeClr val="accent1"/>
                </a:solidFill>
                <a:latin typeface="Nunito"/>
                <a:ea typeface="+mn-lt"/>
                <a:cs typeface="+mn-lt"/>
              </a:rPr>
              <a:t> = [x**2 if x % 2 == 0 else x**3 for x in range(6)]</a:t>
            </a:r>
            <a:endParaRPr lang="en-US" sz="2200">
              <a:solidFill>
                <a:schemeClr val="accent1"/>
              </a:solidFill>
              <a:latin typeface="Nunito"/>
            </a:endParaRPr>
          </a:p>
          <a:p>
            <a:pPr lvl="1"/>
            <a:endParaRPr lang="en-US" sz="2200" b="1">
              <a:latin typeface="Nunito"/>
              <a:ea typeface="+mn-lt"/>
              <a:cs typeface="+mn-lt"/>
            </a:endParaRPr>
          </a:p>
          <a:p>
            <a:pPr marL="742950" lvl="1" indent="-285750">
              <a:buFont typeface="Arial"/>
              <a:buChar char="•"/>
            </a:pPr>
            <a:r>
              <a:rPr lang="en-US" sz="2200">
                <a:solidFill>
                  <a:srgbClr val="0F0F0F"/>
                </a:solidFill>
                <a:latin typeface="Nunito"/>
                <a:ea typeface="+mn-lt"/>
                <a:cs typeface="+mn-lt"/>
              </a:rPr>
              <a:t>This example creates a list (</a:t>
            </a:r>
            <a:r>
              <a:rPr lang="en-US" sz="2200" b="1" err="1">
                <a:latin typeface="Nunito"/>
                <a:ea typeface="+mn-lt"/>
                <a:cs typeface="+mn-lt"/>
              </a:rPr>
              <a:t>even_squared</a:t>
            </a:r>
            <a:r>
              <a:rPr lang="en-US" sz="2200">
                <a:solidFill>
                  <a:srgbClr val="0F0F0F"/>
                </a:solidFill>
                <a:latin typeface="Nunito"/>
                <a:ea typeface="+mn-lt"/>
                <a:cs typeface="+mn-lt"/>
              </a:rPr>
              <a:t>) where even numbers are squared, and odd numbers are cubed, for numbers in the range 0 to 5.</a:t>
            </a:r>
            <a:endParaRPr lang="en-US" sz="2200">
              <a:latin typeface="Nunito"/>
            </a:endParaRPr>
          </a:p>
          <a:p>
            <a:pPr marL="742950" lvl="1" indent="-285750">
              <a:buFont typeface="Arial"/>
              <a:buChar char="•"/>
            </a:pPr>
            <a:r>
              <a:rPr lang="en-US" sz="2200">
                <a:solidFill>
                  <a:srgbClr val="0F0F0F"/>
                </a:solidFill>
                <a:latin typeface="Nunito"/>
                <a:ea typeface="+mn-lt"/>
                <a:cs typeface="+mn-lt"/>
              </a:rPr>
              <a:t>Result: </a:t>
            </a:r>
            <a:r>
              <a:rPr lang="en-US" sz="2200" b="1">
                <a:latin typeface="Nunito"/>
                <a:ea typeface="+mn-lt"/>
                <a:cs typeface="+mn-lt"/>
              </a:rPr>
              <a:t>[0, 1, 4, 27, 16, 125]</a:t>
            </a:r>
            <a:endParaRPr lang="en-US" sz="2200">
              <a:latin typeface="Nunito"/>
            </a:endParaRPr>
          </a:p>
        </p:txBody>
      </p:sp>
    </p:spTree>
    <p:extLst>
      <p:ext uri="{BB962C8B-B14F-4D97-AF65-F5344CB8AC3E}">
        <p14:creationId xmlns:p14="http://schemas.microsoft.com/office/powerpoint/2010/main" val="2497466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124820" y="343103"/>
            <a:ext cx="8183594"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cs typeface="Times New Roman"/>
              </a:rPr>
              <a:t>List Comprehension</a:t>
            </a:r>
            <a:endParaRPr lang="en-US">
              <a:solidFill>
                <a:schemeClr val="accent1">
                  <a:lumMod val="50000"/>
                </a:schemeClr>
              </a:solidFill>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502271" y="1206181"/>
            <a:ext cx="11426405" cy="4493538"/>
          </a:xfrm>
          <a:prstGeom prst="rect">
            <a:avLst/>
          </a:prstGeom>
          <a:noFill/>
        </p:spPr>
        <p:txBody>
          <a:bodyPr wrap="square" lIns="91440" tIns="45720" rIns="91440" bIns="45720" anchor="t">
            <a:spAutoFit/>
          </a:bodyPr>
          <a:lstStyle/>
          <a:p>
            <a:r>
              <a:rPr lang="en-US" sz="2200" b="1">
                <a:solidFill>
                  <a:srgbClr val="0F0F0F"/>
                </a:solidFill>
                <a:latin typeface="Nunito"/>
                <a:ea typeface="+mn-lt"/>
                <a:cs typeface="+mn-lt"/>
              </a:rPr>
              <a:t>Filtering Odd Numbers:</a:t>
            </a:r>
            <a:endParaRPr lang="en-US" sz="2200">
              <a:solidFill>
                <a:srgbClr val="0F0F0F"/>
              </a:solidFill>
              <a:latin typeface="Nunito"/>
              <a:ea typeface="+mn-lt"/>
              <a:cs typeface="+mn-lt"/>
            </a:endParaRPr>
          </a:p>
          <a:p>
            <a:pPr lvl="1"/>
            <a:r>
              <a:rPr lang="en-US" sz="2200" err="1">
                <a:solidFill>
                  <a:schemeClr val="accent1"/>
                </a:solidFill>
                <a:latin typeface="Nunito"/>
                <a:ea typeface="+mn-lt"/>
                <a:cs typeface="+mn-lt"/>
              </a:rPr>
              <a:t>odd_numbers</a:t>
            </a:r>
            <a:r>
              <a:rPr lang="en-US" sz="2200">
                <a:solidFill>
                  <a:schemeClr val="accent1"/>
                </a:solidFill>
                <a:latin typeface="Nunito"/>
                <a:ea typeface="+mn-lt"/>
                <a:cs typeface="+mn-lt"/>
              </a:rPr>
              <a:t> = [x for x in range(10) if x % 2 != 0]</a:t>
            </a:r>
            <a:endParaRPr lang="en-US" sz="2200">
              <a:solidFill>
                <a:schemeClr val="accent1"/>
              </a:solidFill>
              <a:latin typeface="Nunito"/>
            </a:endParaRPr>
          </a:p>
          <a:p>
            <a:pPr lvl="1"/>
            <a:endParaRPr lang="en-US" sz="2200">
              <a:latin typeface="Nunito"/>
              <a:cs typeface="Calibri"/>
            </a:endParaRPr>
          </a:p>
          <a:p>
            <a:pPr marL="800100" lvl="1" indent="-342900">
              <a:buFont typeface="Arial"/>
              <a:buChar char="•"/>
            </a:pPr>
            <a:r>
              <a:rPr lang="en-US" sz="2200">
                <a:solidFill>
                  <a:srgbClr val="0F0F0F"/>
                </a:solidFill>
                <a:latin typeface="Nunito"/>
                <a:ea typeface="+mn-lt"/>
                <a:cs typeface="+mn-lt"/>
              </a:rPr>
              <a:t>This generates a list (</a:t>
            </a:r>
            <a:r>
              <a:rPr lang="en-US" sz="2200" b="1" err="1">
                <a:latin typeface="Nunito"/>
                <a:cs typeface="Calibri"/>
              </a:rPr>
              <a:t>odd_numbers</a:t>
            </a:r>
            <a:r>
              <a:rPr lang="en-US" sz="2200">
                <a:solidFill>
                  <a:srgbClr val="0F0F0F"/>
                </a:solidFill>
                <a:latin typeface="Nunito"/>
                <a:ea typeface="+mn-lt"/>
                <a:cs typeface="+mn-lt"/>
              </a:rPr>
              <a:t>) with only the odd numbers from 0 to 9.</a:t>
            </a:r>
            <a:endParaRPr lang="en-US" sz="2200">
              <a:latin typeface="Nunito"/>
            </a:endParaRPr>
          </a:p>
          <a:p>
            <a:pPr marL="800100" lvl="1" indent="-342900">
              <a:buFont typeface="Arial"/>
              <a:buChar char="•"/>
            </a:pPr>
            <a:r>
              <a:rPr lang="en-US" sz="2200">
                <a:solidFill>
                  <a:srgbClr val="0F0F0F"/>
                </a:solidFill>
                <a:latin typeface="Nunito"/>
                <a:ea typeface="+mn-lt"/>
                <a:cs typeface="+mn-lt"/>
              </a:rPr>
              <a:t>Result: </a:t>
            </a:r>
            <a:r>
              <a:rPr lang="en-US" sz="2200" b="1">
                <a:latin typeface="Nunito"/>
                <a:cs typeface="Calibri"/>
              </a:rPr>
              <a:t>[1, 3, 5, 7, 9]</a:t>
            </a:r>
            <a:endParaRPr lang="en-US" sz="2200">
              <a:latin typeface="Nunito"/>
            </a:endParaRPr>
          </a:p>
          <a:p>
            <a:endParaRPr lang="en-US" sz="2200">
              <a:latin typeface="Nunito"/>
              <a:cs typeface="Calibri"/>
            </a:endParaRPr>
          </a:p>
          <a:p>
            <a:r>
              <a:rPr lang="en-US" sz="2200" b="1">
                <a:latin typeface="Nunito"/>
                <a:ea typeface="+mn-lt"/>
                <a:cs typeface="+mn-lt"/>
              </a:rPr>
              <a:t>Filtering and Transformation with Nested List Comprehensions:</a:t>
            </a:r>
            <a:endParaRPr lang="en-US" sz="2200">
              <a:latin typeface="Nunito"/>
            </a:endParaRPr>
          </a:p>
          <a:p>
            <a:pPr lvl="1"/>
            <a:r>
              <a:rPr lang="en-US" sz="2200" err="1">
                <a:solidFill>
                  <a:schemeClr val="accent1"/>
                </a:solidFill>
                <a:latin typeface="Nunito"/>
                <a:ea typeface="+mn-lt"/>
                <a:cs typeface="+mn-lt"/>
              </a:rPr>
              <a:t>nested_matrix</a:t>
            </a:r>
            <a:r>
              <a:rPr lang="en-US" sz="2200">
                <a:solidFill>
                  <a:schemeClr val="accent1"/>
                </a:solidFill>
                <a:latin typeface="Nunito"/>
                <a:ea typeface="+mn-lt"/>
                <a:cs typeface="+mn-lt"/>
              </a:rPr>
              <a:t> = [[1, 2, 3], [4, 5, 6], [7, 8, 9]]</a:t>
            </a:r>
            <a:endParaRPr lang="en-US" sz="2200">
              <a:solidFill>
                <a:schemeClr val="accent1"/>
              </a:solidFill>
              <a:latin typeface="Nunito"/>
            </a:endParaRPr>
          </a:p>
          <a:p>
            <a:pPr lvl="1"/>
            <a:r>
              <a:rPr lang="en-US" sz="2200" err="1">
                <a:solidFill>
                  <a:schemeClr val="accent1"/>
                </a:solidFill>
                <a:latin typeface="Nunito"/>
                <a:ea typeface="+mn-lt"/>
                <a:cs typeface="+mn-lt"/>
              </a:rPr>
              <a:t>filtered_squared</a:t>
            </a:r>
            <a:r>
              <a:rPr lang="en-US" sz="2200">
                <a:solidFill>
                  <a:schemeClr val="accent1"/>
                </a:solidFill>
                <a:latin typeface="Nunito"/>
                <a:ea typeface="+mn-lt"/>
                <a:cs typeface="+mn-lt"/>
              </a:rPr>
              <a:t> = [x**2 for row in </a:t>
            </a:r>
            <a:r>
              <a:rPr lang="en-US" sz="2200" err="1">
                <a:solidFill>
                  <a:schemeClr val="accent1"/>
                </a:solidFill>
                <a:latin typeface="Nunito"/>
                <a:ea typeface="+mn-lt"/>
                <a:cs typeface="+mn-lt"/>
              </a:rPr>
              <a:t>nested_matrix</a:t>
            </a:r>
            <a:r>
              <a:rPr lang="en-US" sz="2200">
                <a:solidFill>
                  <a:schemeClr val="accent1"/>
                </a:solidFill>
                <a:latin typeface="Nunito"/>
                <a:ea typeface="+mn-lt"/>
                <a:cs typeface="+mn-lt"/>
              </a:rPr>
              <a:t> if any(x % 2 == 0 for x in row)]</a:t>
            </a:r>
            <a:endParaRPr lang="en-US" sz="2200">
              <a:solidFill>
                <a:schemeClr val="accent1"/>
              </a:solidFill>
              <a:latin typeface="Nunito"/>
            </a:endParaRPr>
          </a:p>
          <a:p>
            <a:pPr lvl="1"/>
            <a:endParaRPr lang="en-US" sz="2200">
              <a:solidFill>
                <a:schemeClr val="accent1"/>
              </a:solidFill>
              <a:latin typeface="Nunito"/>
              <a:cs typeface="Calibri"/>
            </a:endParaRPr>
          </a:p>
          <a:p>
            <a:pPr marL="800100" lvl="1" indent="-342900">
              <a:buFont typeface="Arial"/>
              <a:buChar char="•"/>
            </a:pPr>
            <a:r>
              <a:rPr lang="en-US" sz="2200">
                <a:solidFill>
                  <a:srgbClr val="0F0F0F"/>
                </a:solidFill>
                <a:latin typeface="Nunito"/>
                <a:ea typeface="+mn-lt"/>
                <a:cs typeface="+mn-lt"/>
              </a:rPr>
              <a:t>This example filters rows with at least one even number, then squares those even numbers, creating a new list (</a:t>
            </a:r>
            <a:r>
              <a:rPr lang="en-US" sz="2200" b="1" err="1">
                <a:latin typeface="Nunito"/>
                <a:cs typeface="Calibri"/>
              </a:rPr>
              <a:t>filtered_squared</a:t>
            </a:r>
            <a:r>
              <a:rPr lang="en-US" sz="2200">
                <a:solidFill>
                  <a:srgbClr val="0F0F0F"/>
                </a:solidFill>
                <a:latin typeface="Nunito"/>
                <a:ea typeface="+mn-lt"/>
                <a:cs typeface="+mn-lt"/>
              </a:rPr>
              <a:t>).</a:t>
            </a:r>
            <a:endParaRPr lang="en-US" sz="2200">
              <a:latin typeface="Nunito"/>
            </a:endParaRPr>
          </a:p>
          <a:p>
            <a:pPr marL="800100" lvl="1" indent="-342900">
              <a:buFont typeface="Arial"/>
              <a:buChar char="•"/>
            </a:pPr>
            <a:r>
              <a:rPr lang="en-US" sz="2200">
                <a:solidFill>
                  <a:srgbClr val="0F0F0F"/>
                </a:solidFill>
                <a:latin typeface="Nunito"/>
                <a:ea typeface="+mn-lt"/>
                <a:cs typeface="+mn-lt"/>
              </a:rPr>
              <a:t>Result: </a:t>
            </a:r>
            <a:r>
              <a:rPr lang="en-US" sz="2200" b="1">
                <a:latin typeface="Nunito"/>
                <a:cs typeface="Calibri"/>
              </a:rPr>
              <a:t>[4, 16, 64]</a:t>
            </a:r>
            <a:endParaRPr lang="en-US" sz="2200">
              <a:latin typeface="Nunito"/>
            </a:endParaRPr>
          </a:p>
        </p:txBody>
      </p:sp>
    </p:spTree>
    <p:extLst>
      <p:ext uri="{BB962C8B-B14F-4D97-AF65-F5344CB8AC3E}">
        <p14:creationId xmlns:p14="http://schemas.microsoft.com/office/powerpoint/2010/main" val="3518872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124820" y="343103"/>
            <a:ext cx="8183594"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cs typeface="Times New Roman"/>
              </a:rPr>
              <a:t>List Comprehension</a:t>
            </a:r>
            <a:endParaRPr lang="en-US">
              <a:solidFill>
                <a:schemeClr val="accent1">
                  <a:lumMod val="50000"/>
                </a:schemeClr>
              </a:solidFill>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405679" y="980801"/>
            <a:ext cx="11474700" cy="5509200"/>
          </a:xfrm>
          <a:prstGeom prst="rect">
            <a:avLst/>
          </a:prstGeom>
          <a:noFill/>
        </p:spPr>
        <p:txBody>
          <a:bodyPr wrap="square" lIns="91440" tIns="45720" rIns="91440" bIns="45720" anchor="t">
            <a:spAutoFit/>
          </a:bodyPr>
          <a:lstStyle/>
          <a:p>
            <a:r>
              <a:rPr lang="en-US" sz="2200" b="1">
                <a:solidFill>
                  <a:srgbClr val="0F0F0F"/>
                </a:solidFill>
                <a:latin typeface="Nunito"/>
                <a:ea typeface="+mn-lt"/>
                <a:cs typeface="+mn-lt"/>
              </a:rPr>
              <a:t>Nested List Comprehension:</a:t>
            </a:r>
            <a:endParaRPr lang="en-US" sz="2200">
              <a:latin typeface="Nunito"/>
              <a:ea typeface="+mn-lt"/>
              <a:cs typeface="+mn-lt"/>
            </a:endParaRPr>
          </a:p>
          <a:p>
            <a:pPr lvl="1"/>
            <a:r>
              <a:rPr lang="en-US" sz="2200">
                <a:solidFill>
                  <a:schemeClr val="accent1"/>
                </a:solidFill>
                <a:latin typeface="Nunito"/>
                <a:ea typeface="+mn-lt"/>
                <a:cs typeface="+mn-lt"/>
              </a:rPr>
              <a:t>matrix = [[1, 2, 3], [4, 5, 6], [7, 8, 9]]</a:t>
            </a:r>
          </a:p>
          <a:p>
            <a:pPr lvl="1"/>
            <a:r>
              <a:rPr lang="en-US" sz="2200">
                <a:solidFill>
                  <a:schemeClr val="accent1"/>
                </a:solidFill>
                <a:latin typeface="Nunito"/>
                <a:ea typeface="+mn-lt"/>
                <a:cs typeface="+mn-lt"/>
              </a:rPr>
              <a:t>flattened = [num for row in matrix for num in row]</a:t>
            </a:r>
            <a:endParaRPr lang="en-US" sz="2200">
              <a:solidFill>
                <a:schemeClr val="accent1"/>
              </a:solidFill>
              <a:latin typeface="Nunito"/>
            </a:endParaRPr>
          </a:p>
          <a:p>
            <a:pPr lvl="1"/>
            <a:endParaRPr lang="en-US" sz="2200">
              <a:solidFill>
                <a:schemeClr val="accent1"/>
              </a:solidFill>
              <a:latin typeface="Nunito"/>
              <a:ea typeface="+mn-lt"/>
              <a:cs typeface="+mn-lt"/>
            </a:endParaRPr>
          </a:p>
          <a:p>
            <a:pPr marL="742950" lvl="1" indent="-285750">
              <a:buFont typeface="Arial"/>
              <a:buChar char="•"/>
            </a:pPr>
            <a:r>
              <a:rPr lang="en-US" sz="2200">
                <a:solidFill>
                  <a:srgbClr val="0F0F0F"/>
                </a:solidFill>
                <a:latin typeface="Nunito"/>
                <a:ea typeface="+mn-lt"/>
                <a:cs typeface="+mn-lt"/>
              </a:rPr>
              <a:t>This example demonstrates a nested list comprehension, flattening a matrix into a single list (</a:t>
            </a:r>
            <a:r>
              <a:rPr lang="en-US" sz="2200" b="1">
                <a:latin typeface="Nunito"/>
                <a:cs typeface="Calibri"/>
              </a:rPr>
              <a:t>flattened</a:t>
            </a:r>
            <a:r>
              <a:rPr lang="en-US" sz="2200">
                <a:solidFill>
                  <a:srgbClr val="0F0F0F"/>
                </a:solidFill>
                <a:latin typeface="Nunito"/>
                <a:ea typeface="+mn-lt"/>
                <a:cs typeface="+mn-lt"/>
              </a:rPr>
              <a:t>).</a:t>
            </a:r>
            <a:endParaRPr lang="en-US" sz="2200">
              <a:latin typeface="Nunito"/>
            </a:endParaRPr>
          </a:p>
          <a:p>
            <a:pPr marL="742950" lvl="1" indent="-285750">
              <a:buFont typeface="Arial"/>
              <a:buChar char="•"/>
            </a:pPr>
            <a:r>
              <a:rPr lang="en-US" sz="2200">
                <a:solidFill>
                  <a:srgbClr val="0F0F0F"/>
                </a:solidFill>
                <a:latin typeface="Nunito"/>
                <a:ea typeface="+mn-lt"/>
                <a:cs typeface="+mn-lt"/>
              </a:rPr>
              <a:t>Result: </a:t>
            </a:r>
            <a:r>
              <a:rPr lang="en-US" sz="2200" b="1">
                <a:latin typeface="Nunito"/>
                <a:cs typeface="Calibri"/>
              </a:rPr>
              <a:t>[1, 2, 3, 4, 5, 6, 7, 8, 9]</a:t>
            </a:r>
            <a:endParaRPr lang="en-US" sz="2200">
              <a:latin typeface="Nunito"/>
            </a:endParaRPr>
          </a:p>
          <a:p>
            <a:endParaRPr lang="en-US" sz="2200" b="1">
              <a:latin typeface="Nunito"/>
              <a:ea typeface="+mn-lt"/>
              <a:cs typeface="+mn-lt"/>
            </a:endParaRPr>
          </a:p>
          <a:p>
            <a:r>
              <a:rPr lang="en-US" sz="2200" b="1">
                <a:latin typeface="Nunito"/>
                <a:ea typeface="+mn-lt"/>
                <a:cs typeface="+mn-lt"/>
              </a:rPr>
              <a:t>Using Functions in List Comprehension:</a:t>
            </a:r>
            <a:endParaRPr lang="en-US" sz="2200">
              <a:latin typeface="Nunito"/>
              <a:ea typeface="+mn-lt"/>
              <a:cs typeface="+mn-lt"/>
            </a:endParaRPr>
          </a:p>
          <a:p>
            <a:pPr lvl="1"/>
            <a:r>
              <a:rPr lang="en-US" sz="2200">
                <a:solidFill>
                  <a:schemeClr val="accent1"/>
                </a:solidFill>
                <a:latin typeface="Nunito"/>
                <a:ea typeface="+mn-lt"/>
                <a:cs typeface="+mn-lt"/>
              </a:rPr>
              <a:t>def </a:t>
            </a:r>
            <a:r>
              <a:rPr lang="en-US" sz="2200" err="1">
                <a:solidFill>
                  <a:schemeClr val="accent1"/>
                </a:solidFill>
                <a:latin typeface="Nunito"/>
                <a:ea typeface="+mn-lt"/>
                <a:cs typeface="+mn-lt"/>
              </a:rPr>
              <a:t>square_if_even</a:t>
            </a:r>
            <a:r>
              <a:rPr lang="en-US" sz="2200">
                <a:solidFill>
                  <a:schemeClr val="accent1"/>
                </a:solidFill>
                <a:latin typeface="Nunito"/>
                <a:ea typeface="+mn-lt"/>
                <a:cs typeface="+mn-lt"/>
              </a:rPr>
              <a:t>(x):</a:t>
            </a:r>
            <a:endParaRPr lang="en-US" sz="2200">
              <a:solidFill>
                <a:schemeClr val="accent1"/>
              </a:solidFill>
              <a:latin typeface="Nunito"/>
              <a:cs typeface="Calibri"/>
            </a:endParaRPr>
          </a:p>
          <a:p>
            <a:pPr lvl="1"/>
            <a:r>
              <a:rPr lang="en-US" sz="2200">
                <a:solidFill>
                  <a:schemeClr val="accent1"/>
                </a:solidFill>
                <a:latin typeface="Nunito"/>
                <a:ea typeface="+mn-lt"/>
                <a:cs typeface="+mn-lt"/>
              </a:rPr>
              <a:t>    return x**2 if x % 2 == 0 else x</a:t>
            </a:r>
            <a:endParaRPr lang="en-US" sz="2200">
              <a:solidFill>
                <a:schemeClr val="accent1"/>
              </a:solidFill>
              <a:latin typeface="Nunito"/>
            </a:endParaRPr>
          </a:p>
          <a:p>
            <a:pPr lvl="1"/>
            <a:r>
              <a:rPr lang="en-US" sz="2200" err="1">
                <a:solidFill>
                  <a:schemeClr val="accent1"/>
                </a:solidFill>
                <a:latin typeface="Nunito"/>
                <a:ea typeface="+mn-lt"/>
                <a:cs typeface="+mn-lt"/>
              </a:rPr>
              <a:t>squared_list</a:t>
            </a:r>
            <a:r>
              <a:rPr lang="en-US" sz="2200">
                <a:solidFill>
                  <a:schemeClr val="accent1"/>
                </a:solidFill>
                <a:latin typeface="Nunito"/>
                <a:ea typeface="+mn-lt"/>
                <a:cs typeface="+mn-lt"/>
              </a:rPr>
              <a:t> = [</a:t>
            </a:r>
            <a:r>
              <a:rPr lang="en-US" sz="2200" err="1">
                <a:solidFill>
                  <a:schemeClr val="accent1"/>
                </a:solidFill>
                <a:latin typeface="Nunito"/>
                <a:ea typeface="+mn-lt"/>
                <a:cs typeface="+mn-lt"/>
              </a:rPr>
              <a:t>square_if_even</a:t>
            </a:r>
            <a:r>
              <a:rPr lang="en-US" sz="2200">
                <a:solidFill>
                  <a:schemeClr val="accent1"/>
                </a:solidFill>
                <a:latin typeface="Nunito"/>
                <a:ea typeface="+mn-lt"/>
                <a:cs typeface="+mn-lt"/>
              </a:rPr>
              <a:t>(x) for x in range(8)]</a:t>
            </a:r>
            <a:endParaRPr lang="en-US" sz="2200">
              <a:solidFill>
                <a:schemeClr val="accent1"/>
              </a:solidFill>
              <a:latin typeface="Nunito"/>
            </a:endParaRPr>
          </a:p>
          <a:p>
            <a:pPr lvl="1"/>
            <a:endParaRPr lang="en-US" sz="2200">
              <a:solidFill>
                <a:schemeClr val="accent1"/>
              </a:solidFill>
              <a:latin typeface="Nunito"/>
            </a:endParaRPr>
          </a:p>
          <a:p>
            <a:pPr marL="742950" lvl="1" indent="-285750">
              <a:buFont typeface="Arial"/>
              <a:buChar char="•"/>
            </a:pPr>
            <a:r>
              <a:rPr lang="en-US" sz="2200">
                <a:solidFill>
                  <a:srgbClr val="0F0F0F"/>
                </a:solidFill>
                <a:latin typeface="Nunito"/>
                <a:ea typeface="+mn-lt"/>
                <a:cs typeface="+mn-lt"/>
              </a:rPr>
              <a:t>Here, a function (</a:t>
            </a:r>
            <a:r>
              <a:rPr lang="en-US" sz="2200" b="1" err="1">
                <a:latin typeface="Nunito"/>
                <a:cs typeface="Calibri"/>
              </a:rPr>
              <a:t>square_if_even</a:t>
            </a:r>
            <a:r>
              <a:rPr lang="en-US" sz="2200">
                <a:solidFill>
                  <a:srgbClr val="0F0F0F"/>
                </a:solidFill>
                <a:latin typeface="Nunito"/>
                <a:ea typeface="+mn-lt"/>
                <a:cs typeface="+mn-lt"/>
              </a:rPr>
              <a:t>) is applied within the list comprehension to square even numbers and leave odd numbers unchanged.</a:t>
            </a:r>
            <a:endParaRPr lang="en-US" sz="2200">
              <a:latin typeface="Nunito"/>
            </a:endParaRPr>
          </a:p>
          <a:p>
            <a:pPr marL="742950" lvl="1" indent="-285750">
              <a:buFont typeface="Arial"/>
              <a:buChar char="•"/>
            </a:pPr>
            <a:r>
              <a:rPr lang="en-US" sz="2200">
                <a:solidFill>
                  <a:srgbClr val="0F0F0F"/>
                </a:solidFill>
                <a:latin typeface="Nunito"/>
                <a:ea typeface="+mn-lt"/>
                <a:cs typeface="+mn-lt"/>
              </a:rPr>
              <a:t>Result: </a:t>
            </a:r>
            <a:r>
              <a:rPr lang="en-US" sz="2200" b="1">
                <a:latin typeface="Nunito"/>
                <a:cs typeface="Calibri"/>
              </a:rPr>
              <a:t>[0, 1, 4, 3, 16, 5, 36, 7]</a:t>
            </a:r>
            <a:endParaRPr lang="en-US" sz="2200">
              <a:latin typeface="Nunito"/>
            </a:endParaRPr>
          </a:p>
        </p:txBody>
      </p:sp>
    </p:spTree>
    <p:extLst>
      <p:ext uri="{BB962C8B-B14F-4D97-AF65-F5344CB8AC3E}">
        <p14:creationId xmlns:p14="http://schemas.microsoft.com/office/powerpoint/2010/main" val="3101815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124820" y="343103"/>
            <a:ext cx="8183594"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cs typeface="Times New Roman"/>
              </a:rPr>
              <a:t>Hands-on: List</a:t>
            </a:r>
            <a:endParaRPr lang="en-US">
              <a:solidFill>
                <a:schemeClr val="accent1">
                  <a:lumMod val="50000"/>
                </a:schemeClr>
              </a:solidFill>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557925" y="1028343"/>
            <a:ext cx="11474700" cy="4801314"/>
          </a:xfrm>
          <a:prstGeom prst="rect">
            <a:avLst/>
          </a:prstGeom>
          <a:noFill/>
        </p:spPr>
        <p:txBody>
          <a:bodyPr wrap="square" lIns="91440" tIns="45720" rIns="91440" bIns="45720" anchor="t">
            <a:spAutoFit/>
          </a:bodyPr>
          <a:lstStyle/>
          <a:p>
            <a:r>
              <a:rPr lang="en-US" b="1" dirty="0">
                <a:solidFill>
                  <a:srgbClr val="0F0F0F"/>
                </a:solidFill>
                <a:latin typeface="Nunito"/>
                <a:ea typeface="+mn-lt"/>
                <a:cs typeface="+mn-lt"/>
              </a:rPr>
              <a:t>Question 1: Analyzing Student Scores</a:t>
            </a:r>
            <a:endParaRPr lang="en-US" dirty="0">
              <a:latin typeface="Nunito"/>
            </a:endParaRPr>
          </a:p>
          <a:p>
            <a:r>
              <a:rPr lang="en-US" dirty="0">
                <a:solidFill>
                  <a:srgbClr val="0F0F0F"/>
                </a:solidFill>
                <a:latin typeface="Nunito"/>
                <a:ea typeface="+mn-lt"/>
                <a:cs typeface="+mn-lt"/>
              </a:rPr>
              <a:t>You are provided with a list of student scores in a class. Perform the following operations: Find and display the highest score in the class. Calculate and print the average score of the class. Identify and display the names of students who scored above a certain threshold (e.g., 80). Sort and display the student names in alphabetical order.</a:t>
            </a:r>
            <a:endParaRPr lang="en-US" dirty="0">
              <a:latin typeface="Nunito"/>
              <a:ea typeface="+mn-lt"/>
              <a:cs typeface="+mn-lt"/>
            </a:endParaRPr>
          </a:p>
          <a:p>
            <a:endParaRPr lang="en-US" b="1" dirty="0">
              <a:solidFill>
                <a:srgbClr val="0F0F0F"/>
              </a:solidFill>
              <a:latin typeface="Nunito"/>
              <a:cs typeface="Calibri"/>
            </a:endParaRPr>
          </a:p>
          <a:p>
            <a:r>
              <a:rPr lang="en-US" b="1" dirty="0">
                <a:solidFill>
                  <a:srgbClr val="0F0F0F"/>
                </a:solidFill>
                <a:latin typeface="Nunito"/>
                <a:ea typeface="+mn-lt"/>
                <a:cs typeface="+mn-lt"/>
              </a:rPr>
              <a:t>Question 2: Generate Squares and Cubes</a:t>
            </a:r>
            <a:endParaRPr lang="en-US" dirty="0">
              <a:latin typeface="Nunito"/>
            </a:endParaRPr>
          </a:p>
          <a:p>
            <a:r>
              <a:rPr lang="en-US" dirty="0">
                <a:solidFill>
                  <a:srgbClr val="0F0F0F"/>
                </a:solidFill>
                <a:latin typeface="Nunito"/>
                <a:ea typeface="+mn-lt"/>
                <a:cs typeface="+mn-lt"/>
              </a:rPr>
              <a:t>Write a program to generate two lists using list comprehension. The first list should contain the squares of numbers from 1 to 10, and the second list should contain the cubes of the same numbers.</a:t>
            </a:r>
            <a:endParaRPr lang="en-US" dirty="0">
              <a:latin typeface="Nunito"/>
            </a:endParaRPr>
          </a:p>
          <a:p>
            <a:endParaRPr lang="en-US" b="1" dirty="0">
              <a:solidFill>
                <a:srgbClr val="0F0F0F"/>
              </a:solidFill>
              <a:latin typeface="Nunito"/>
              <a:cs typeface="Calibri"/>
            </a:endParaRPr>
          </a:p>
          <a:p>
            <a:r>
              <a:rPr lang="en-US" b="1" dirty="0">
                <a:solidFill>
                  <a:srgbClr val="0F0F0F"/>
                </a:solidFill>
                <a:latin typeface="Nunito"/>
                <a:ea typeface="+mn-lt"/>
                <a:cs typeface="+mn-lt"/>
              </a:rPr>
              <a:t>Question 3: Filtering Positive Numbers</a:t>
            </a:r>
            <a:endParaRPr lang="en-US" dirty="0">
              <a:latin typeface="Nunito"/>
            </a:endParaRPr>
          </a:p>
          <a:p>
            <a:r>
              <a:rPr lang="en-US" dirty="0">
                <a:solidFill>
                  <a:srgbClr val="0F0F0F"/>
                </a:solidFill>
                <a:latin typeface="Nunito"/>
                <a:ea typeface="+mn-lt"/>
                <a:cs typeface="+mn-lt"/>
              </a:rPr>
              <a:t>Given a list of numbers, create a new list that contains only the positive numbers from the original list. Implement this using list comprehension.</a:t>
            </a:r>
            <a:endParaRPr lang="en-US" dirty="0">
              <a:latin typeface="Nunito"/>
            </a:endParaRPr>
          </a:p>
          <a:p>
            <a:endParaRPr lang="en-US" b="1" dirty="0">
              <a:solidFill>
                <a:srgbClr val="0F0F0F"/>
              </a:solidFill>
              <a:latin typeface="Nunito"/>
              <a:cs typeface="Calibri"/>
            </a:endParaRPr>
          </a:p>
          <a:p>
            <a:r>
              <a:rPr lang="en-US" b="1" dirty="0">
                <a:solidFill>
                  <a:srgbClr val="0F0F0F"/>
                </a:solidFill>
                <a:latin typeface="Nunito"/>
                <a:ea typeface="+mn-lt"/>
                <a:cs typeface="+mn-lt"/>
              </a:rPr>
              <a:t>Question 4: Sorting Student Names</a:t>
            </a:r>
            <a:endParaRPr lang="en-US" dirty="0">
              <a:latin typeface="Nunito"/>
            </a:endParaRPr>
          </a:p>
          <a:p>
            <a:r>
              <a:rPr lang="en-US" dirty="0">
                <a:solidFill>
                  <a:srgbClr val="0F0F0F"/>
                </a:solidFill>
                <a:latin typeface="Nunito"/>
                <a:ea typeface="+mn-lt"/>
                <a:cs typeface="+mn-lt"/>
              </a:rPr>
              <a:t>You have a list of student names. Implement a program to sort the names alphabetically and display the sorted list.</a:t>
            </a:r>
            <a:endParaRPr lang="en-US" dirty="0">
              <a:latin typeface="Nunito"/>
            </a:endParaRPr>
          </a:p>
        </p:txBody>
      </p:sp>
    </p:spTree>
    <p:extLst>
      <p:ext uri="{BB962C8B-B14F-4D97-AF65-F5344CB8AC3E}">
        <p14:creationId xmlns:p14="http://schemas.microsoft.com/office/powerpoint/2010/main" val="2675138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124820" y="343103"/>
            <a:ext cx="8183594"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cs typeface="Times New Roman"/>
              </a:rPr>
              <a:t>Creation of Tuples</a:t>
            </a:r>
            <a:endParaRPr lang="en-US"/>
          </a:p>
        </p:txBody>
      </p:sp>
      <p:sp>
        <p:nvSpPr>
          <p:cNvPr id="4" name="TextBox 3">
            <a:extLst>
              <a:ext uri="{FF2B5EF4-FFF2-40B4-BE49-F238E27FC236}">
                <a16:creationId xmlns:a16="http://schemas.microsoft.com/office/drawing/2014/main" id="{A023B9AF-FE30-C90E-86F2-C19CFAA398E0}"/>
              </a:ext>
            </a:extLst>
          </p:cNvPr>
          <p:cNvSpPr txBox="1"/>
          <p:nvPr/>
        </p:nvSpPr>
        <p:spPr>
          <a:xfrm>
            <a:off x="405679" y="980801"/>
            <a:ext cx="11474700" cy="5170646"/>
          </a:xfrm>
          <a:prstGeom prst="rect">
            <a:avLst/>
          </a:prstGeom>
          <a:noFill/>
        </p:spPr>
        <p:txBody>
          <a:bodyPr wrap="square" lIns="91440" tIns="45720" rIns="91440" bIns="45720" anchor="t">
            <a:spAutoFit/>
          </a:bodyPr>
          <a:lstStyle/>
          <a:p>
            <a:r>
              <a:rPr lang="en-US" sz="2200" b="1">
                <a:solidFill>
                  <a:srgbClr val="0F0F0F"/>
                </a:solidFill>
                <a:latin typeface="Nunito"/>
                <a:ea typeface="+mn-lt"/>
                <a:cs typeface="+mn-lt"/>
              </a:rPr>
              <a:t>Syntax for Creating Tuples:</a:t>
            </a:r>
            <a:endParaRPr lang="en-US" sz="2200">
              <a:latin typeface="Nunito"/>
            </a:endParaRPr>
          </a:p>
          <a:p>
            <a:endParaRPr lang="en-US" sz="2200">
              <a:latin typeface="Nunito"/>
            </a:endParaRPr>
          </a:p>
          <a:p>
            <a:pPr marL="800100" lvl="1" indent="-342900">
              <a:buFont typeface="Arial"/>
              <a:buChar char="•"/>
            </a:pPr>
            <a:r>
              <a:rPr lang="en-US" sz="2200">
                <a:latin typeface="Nunito"/>
                <a:ea typeface="+mn-lt"/>
                <a:cs typeface="+mn-lt"/>
              </a:rPr>
              <a:t>Tuples are created using parentheses </a:t>
            </a:r>
            <a:r>
              <a:rPr lang="en-US" sz="2200" b="1">
                <a:latin typeface="Nunito"/>
                <a:cs typeface="Calibri"/>
              </a:rPr>
              <a:t>()</a:t>
            </a:r>
            <a:r>
              <a:rPr lang="en-US" sz="2200">
                <a:latin typeface="Nunito"/>
                <a:ea typeface="+mn-lt"/>
                <a:cs typeface="+mn-lt"/>
              </a:rPr>
              <a:t>.</a:t>
            </a:r>
          </a:p>
          <a:p>
            <a:pPr marL="800100" lvl="1" indent="-342900">
              <a:buFont typeface="Arial"/>
              <a:buChar char="•"/>
            </a:pPr>
            <a:r>
              <a:rPr lang="en-US" sz="2200" err="1">
                <a:latin typeface="Nunito"/>
                <a:ea typeface="+mn-lt"/>
                <a:cs typeface="+mn-lt"/>
              </a:rPr>
              <a:t>my_tuple</a:t>
            </a:r>
            <a:r>
              <a:rPr lang="en-US" sz="2200">
                <a:latin typeface="Nunito"/>
                <a:ea typeface="+mn-lt"/>
                <a:cs typeface="+mn-lt"/>
              </a:rPr>
              <a:t> = (value1, value2, ...)</a:t>
            </a:r>
            <a:endParaRPr lang="en-US" sz="2200">
              <a:latin typeface="Nunito"/>
              <a:cs typeface="Calibri"/>
            </a:endParaRPr>
          </a:p>
          <a:p>
            <a:pPr marL="285750" indent="-285750">
              <a:buFont typeface="Arial"/>
              <a:buChar char="•"/>
            </a:pPr>
            <a:endParaRPr lang="en-US" sz="2200">
              <a:latin typeface="Nunito"/>
              <a:cs typeface="Calibri"/>
            </a:endParaRPr>
          </a:p>
          <a:p>
            <a:r>
              <a:rPr lang="en-US" sz="2200" b="1">
                <a:latin typeface="Nunito"/>
                <a:ea typeface="+mn-lt"/>
                <a:cs typeface="+mn-lt"/>
              </a:rPr>
              <a:t>Examples:</a:t>
            </a:r>
            <a:endParaRPr lang="en-US" sz="2200">
              <a:latin typeface="Nunito"/>
            </a:endParaRPr>
          </a:p>
          <a:p>
            <a:endParaRPr lang="en-US" sz="2200" b="1">
              <a:latin typeface="Nunito"/>
              <a:ea typeface="+mn-lt"/>
              <a:cs typeface="+mn-lt"/>
            </a:endParaRPr>
          </a:p>
          <a:p>
            <a:pPr lvl="1"/>
            <a:r>
              <a:rPr lang="en-US" sz="2200" b="1">
                <a:latin typeface="Nunito"/>
                <a:ea typeface="+mn-lt"/>
                <a:cs typeface="+mn-lt"/>
              </a:rPr>
              <a:t>Creating a Tuple with Integers:</a:t>
            </a:r>
            <a:endParaRPr lang="en-US" sz="2200">
              <a:latin typeface="Nunito"/>
            </a:endParaRPr>
          </a:p>
          <a:p>
            <a:pPr lvl="2"/>
            <a:r>
              <a:rPr lang="en-US" sz="2200" err="1">
                <a:solidFill>
                  <a:schemeClr val="accent1"/>
                </a:solidFill>
                <a:latin typeface="Nunito"/>
                <a:ea typeface="+mn-lt"/>
                <a:cs typeface="+mn-lt"/>
              </a:rPr>
              <a:t>integer_tuple</a:t>
            </a:r>
            <a:r>
              <a:rPr lang="en-US" sz="2200">
                <a:solidFill>
                  <a:schemeClr val="accent1"/>
                </a:solidFill>
                <a:latin typeface="Nunito"/>
                <a:ea typeface="+mn-lt"/>
                <a:cs typeface="+mn-lt"/>
              </a:rPr>
              <a:t> = (1, 2, 3)</a:t>
            </a:r>
            <a:endParaRPr lang="en-US" sz="2200">
              <a:solidFill>
                <a:schemeClr val="accent1"/>
              </a:solidFill>
              <a:latin typeface="Nunito"/>
            </a:endParaRPr>
          </a:p>
          <a:p>
            <a:pPr lvl="1"/>
            <a:endParaRPr lang="en-US" sz="2200">
              <a:latin typeface="Nunito"/>
              <a:cs typeface="Calibri"/>
            </a:endParaRPr>
          </a:p>
          <a:p>
            <a:pPr lvl="1"/>
            <a:r>
              <a:rPr lang="en-US" sz="2200" b="1">
                <a:latin typeface="Nunito"/>
                <a:ea typeface="+mn-lt"/>
                <a:cs typeface="+mn-lt"/>
              </a:rPr>
              <a:t>Creating a Mixed-Type Tuple:</a:t>
            </a:r>
            <a:endParaRPr lang="en-US" sz="2200">
              <a:latin typeface="Nunito"/>
            </a:endParaRPr>
          </a:p>
          <a:p>
            <a:pPr lvl="2"/>
            <a:r>
              <a:rPr lang="en-US" sz="2200" err="1">
                <a:solidFill>
                  <a:schemeClr val="accent1"/>
                </a:solidFill>
                <a:latin typeface="Nunito"/>
                <a:ea typeface="+mn-lt"/>
                <a:cs typeface="+mn-lt"/>
              </a:rPr>
              <a:t>mixed_tuple</a:t>
            </a:r>
            <a:r>
              <a:rPr lang="en-US" sz="2200">
                <a:solidFill>
                  <a:schemeClr val="accent1"/>
                </a:solidFill>
                <a:latin typeface="Nunito"/>
                <a:ea typeface="+mn-lt"/>
                <a:cs typeface="+mn-lt"/>
              </a:rPr>
              <a:t> = ('apple', 5, 2.5, True)</a:t>
            </a:r>
            <a:endParaRPr lang="en-US" sz="2200">
              <a:solidFill>
                <a:schemeClr val="accent1"/>
              </a:solidFill>
              <a:latin typeface="Nunito"/>
            </a:endParaRPr>
          </a:p>
          <a:p>
            <a:pPr lvl="1"/>
            <a:endParaRPr lang="en-US" sz="2200">
              <a:latin typeface="Nunito"/>
              <a:cs typeface="Calibri"/>
            </a:endParaRPr>
          </a:p>
          <a:p>
            <a:pPr lvl="1"/>
            <a:r>
              <a:rPr lang="en-US" sz="2200" b="1">
                <a:latin typeface="Nunito"/>
                <a:ea typeface="+mn-lt"/>
                <a:cs typeface="+mn-lt"/>
              </a:rPr>
              <a:t>Empty Tuple:</a:t>
            </a:r>
            <a:endParaRPr lang="en-US" sz="2200">
              <a:latin typeface="Nunito"/>
            </a:endParaRPr>
          </a:p>
          <a:p>
            <a:pPr lvl="2"/>
            <a:r>
              <a:rPr lang="en-US" sz="2200" err="1">
                <a:solidFill>
                  <a:schemeClr val="accent1"/>
                </a:solidFill>
                <a:latin typeface="Nunito"/>
                <a:ea typeface="+mn-lt"/>
                <a:cs typeface="+mn-lt"/>
              </a:rPr>
              <a:t>empty_tuple</a:t>
            </a:r>
            <a:r>
              <a:rPr lang="en-US" sz="2200">
                <a:solidFill>
                  <a:schemeClr val="accent1"/>
                </a:solidFill>
                <a:latin typeface="Nunito"/>
                <a:ea typeface="+mn-lt"/>
                <a:cs typeface="+mn-lt"/>
              </a:rPr>
              <a:t> = ()</a:t>
            </a:r>
            <a:endParaRPr lang="en-US" sz="2200">
              <a:solidFill>
                <a:schemeClr val="accent1"/>
              </a:solidFill>
              <a:latin typeface="Nunito"/>
            </a:endParaRPr>
          </a:p>
        </p:txBody>
      </p:sp>
    </p:spTree>
    <p:extLst>
      <p:ext uri="{BB962C8B-B14F-4D97-AF65-F5344CB8AC3E}">
        <p14:creationId xmlns:p14="http://schemas.microsoft.com/office/powerpoint/2010/main" val="732770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124820" y="343103"/>
            <a:ext cx="8183594"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cs typeface="Times New Roman"/>
              </a:rPr>
              <a:t>Creation of Tuples</a:t>
            </a:r>
            <a:endParaRPr lang="en-US"/>
          </a:p>
        </p:txBody>
      </p:sp>
      <p:sp>
        <p:nvSpPr>
          <p:cNvPr id="4" name="TextBox 3">
            <a:extLst>
              <a:ext uri="{FF2B5EF4-FFF2-40B4-BE49-F238E27FC236}">
                <a16:creationId xmlns:a16="http://schemas.microsoft.com/office/drawing/2014/main" id="{A023B9AF-FE30-C90E-86F2-C19CFAA398E0}"/>
              </a:ext>
            </a:extLst>
          </p:cNvPr>
          <p:cNvSpPr txBox="1"/>
          <p:nvPr/>
        </p:nvSpPr>
        <p:spPr>
          <a:xfrm>
            <a:off x="405679" y="980801"/>
            <a:ext cx="11474700" cy="5170646"/>
          </a:xfrm>
          <a:prstGeom prst="rect">
            <a:avLst/>
          </a:prstGeom>
          <a:noFill/>
        </p:spPr>
        <p:txBody>
          <a:bodyPr wrap="square" lIns="91440" tIns="45720" rIns="91440" bIns="45720" anchor="t">
            <a:spAutoFit/>
          </a:bodyPr>
          <a:lstStyle/>
          <a:p>
            <a:r>
              <a:rPr lang="en-US" sz="2200" b="1" dirty="0">
                <a:solidFill>
                  <a:srgbClr val="0F0F0F"/>
                </a:solidFill>
                <a:latin typeface="Nunito"/>
                <a:ea typeface="+mn-lt"/>
                <a:cs typeface="+mn-lt"/>
              </a:rPr>
              <a:t>Immutability of Tuples:</a:t>
            </a:r>
            <a:endParaRPr lang="en-US" sz="2200" dirty="0">
              <a:latin typeface="Nunito"/>
            </a:endParaRPr>
          </a:p>
          <a:p>
            <a:endParaRPr lang="en-US" sz="2200" b="1">
              <a:solidFill>
                <a:srgbClr val="0F0F0F"/>
              </a:solidFill>
              <a:latin typeface="Nunito"/>
              <a:ea typeface="+mn-lt"/>
              <a:cs typeface="+mn-lt"/>
            </a:endParaRPr>
          </a:p>
          <a:p>
            <a:pPr lvl="1"/>
            <a:r>
              <a:rPr lang="en-US" sz="2200" dirty="0">
                <a:latin typeface="Nunito"/>
                <a:ea typeface="+mn-lt"/>
                <a:cs typeface="+mn-lt"/>
              </a:rPr>
              <a:t>Tuples are immutable, meaning their elements cannot be changed, added, or removed after creation.</a:t>
            </a:r>
            <a:endParaRPr lang="en-US" sz="2200" dirty="0">
              <a:latin typeface="Nunito"/>
            </a:endParaRPr>
          </a:p>
          <a:p>
            <a:endParaRPr lang="en-US" sz="2200">
              <a:latin typeface="Nunito"/>
            </a:endParaRPr>
          </a:p>
          <a:p>
            <a:r>
              <a:rPr lang="en-US" sz="2200" b="1" dirty="0">
                <a:latin typeface="Nunito"/>
                <a:ea typeface="+mn-lt"/>
                <a:cs typeface="+mn-lt"/>
              </a:rPr>
              <a:t>Examples:</a:t>
            </a:r>
            <a:endParaRPr lang="en-US" sz="2200" dirty="0">
              <a:latin typeface="Nunito"/>
            </a:endParaRPr>
          </a:p>
          <a:p>
            <a:endParaRPr lang="en-US" sz="2200" b="1">
              <a:latin typeface="Nunito"/>
              <a:ea typeface="+mn-lt"/>
              <a:cs typeface="+mn-lt"/>
            </a:endParaRPr>
          </a:p>
          <a:p>
            <a:pPr marL="800100" lvl="1" indent="-342900">
              <a:buFont typeface="Arial"/>
              <a:buChar char="•"/>
            </a:pPr>
            <a:r>
              <a:rPr lang="en-US" sz="2200" b="1">
                <a:latin typeface="Nunito"/>
                <a:ea typeface="+mn-lt"/>
                <a:cs typeface="+mn-lt"/>
              </a:rPr>
              <a:t>Attempting to Change a Tuple (Results in an Error):</a:t>
            </a:r>
            <a:endParaRPr lang="en-US" sz="2200">
              <a:latin typeface="Nunito"/>
              <a:ea typeface="+mn-lt"/>
              <a:cs typeface="+mn-lt"/>
            </a:endParaRPr>
          </a:p>
          <a:p>
            <a:pPr lvl="2"/>
            <a:r>
              <a:rPr lang="en-US" sz="2200" dirty="0" err="1">
                <a:solidFill>
                  <a:schemeClr val="accent1"/>
                </a:solidFill>
                <a:latin typeface="Nunito"/>
                <a:ea typeface="+mn-lt"/>
                <a:cs typeface="+mn-lt"/>
              </a:rPr>
              <a:t>my_tuple</a:t>
            </a:r>
            <a:r>
              <a:rPr lang="en-US" sz="2200" dirty="0">
                <a:solidFill>
                  <a:schemeClr val="accent1"/>
                </a:solidFill>
                <a:latin typeface="Nunito"/>
                <a:ea typeface="+mn-lt"/>
                <a:cs typeface="+mn-lt"/>
              </a:rPr>
              <a:t> = (1, 2, 3)</a:t>
            </a:r>
            <a:endParaRPr lang="en-US" sz="2200" dirty="0">
              <a:solidFill>
                <a:schemeClr val="accent1"/>
              </a:solidFill>
              <a:latin typeface="Nunito"/>
              <a:cs typeface="Calibri"/>
            </a:endParaRPr>
          </a:p>
          <a:p>
            <a:pPr lvl="2"/>
            <a:r>
              <a:rPr lang="en-US" sz="2200" dirty="0">
                <a:solidFill>
                  <a:schemeClr val="accent1"/>
                </a:solidFill>
                <a:latin typeface="Nunito"/>
                <a:ea typeface="+mn-lt"/>
                <a:cs typeface="+mn-lt"/>
              </a:rPr>
              <a:t># Attempting to change the second element will raise a </a:t>
            </a:r>
            <a:r>
              <a:rPr lang="en-US" sz="2200" dirty="0" err="1">
                <a:solidFill>
                  <a:schemeClr val="accent1"/>
                </a:solidFill>
                <a:latin typeface="Nunito"/>
                <a:ea typeface="+mn-lt"/>
                <a:cs typeface="+mn-lt"/>
              </a:rPr>
              <a:t>TypeError</a:t>
            </a:r>
            <a:endParaRPr lang="en-US" sz="2200" dirty="0">
              <a:solidFill>
                <a:schemeClr val="accent1"/>
              </a:solidFill>
              <a:latin typeface="Nunito"/>
            </a:endParaRPr>
          </a:p>
          <a:p>
            <a:pPr lvl="2"/>
            <a:r>
              <a:rPr lang="en-US" sz="2200" dirty="0" err="1">
                <a:solidFill>
                  <a:schemeClr val="accent1"/>
                </a:solidFill>
                <a:latin typeface="Nunito"/>
                <a:ea typeface="+mn-lt"/>
                <a:cs typeface="+mn-lt"/>
              </a:rPr>
              <a:t>my_tuple</a:t>
            </a:r>
            <a:r>
              <a:rPr lang="en-US" sz="2200" dirty="0">
                <a:solidFill>
                  <a:schemeClr val="accent1"/>
                </a:solidFill>
                <a:latin typeface="Nunito"/>
                <a:ea typeface="+mn-lt"/>
                <a:cs typeface="+mn-lt"/>
              </a:rPr>
              <a:t>[1] = 5</a:t>
            </a:r>
            <a:endParaRPr lang="en-US" sz="2200" dirty="0">
              <a:solidFill>
                <a:schemeClr val="accent1"/>
              </a:solidFill>
              <a:latin typeface="Nunito"/>
            </a:endParaRPr>
          </a:p>
          <a:p>
            <a:pPr lvl="1"/>
            <a:endParaRPr lang="en-US" sz="2200">
              <a:latin typeface="Nunito"/>
            </a:endParaRPr>
          </a:p>
          <a:p>
            <a:pPr marL="800100" lvl="1" indent="-342900">
              <a:buFont typeface="Arial"/>
              <a:buChar char="•"/>
            </a:pPr>
            <a:r>
              <a:rPr lang="en-US" sz="2200" b="1">
                <a:latin typeface="Nunito"/>
                <a:ea typeface="+mn-lt"/>
                <a:cs typeface="+mn-lt"/>
              </a:rPr>
              <a:t>Creating a New Tuple Based on an Existing Tuple:</a:t>
            </a:r>
            <a:endParaRPr lang="en-US" sz="2200">
              <a:latin typeface="Nunito"/>
            </a:endParaRPr>
          </a:p>
          <a:p>
            <a:pPr lvl="2"/>
            <a:r>
              <a:rPr lang="en-US" sz="2200" dirty="0" err="1">
                <a:solidFill>
                  <a:schemeClr val="accent1"/>
                </a:solidFill>
                <a:latin typeface="Nunito"/>
                <a:ea typeface="+mn-lt"/>
                <a:cs typeface="+mn-lt"/>
              </a:rPr>
              <a:t>original_tuple</a:t>
            </a:r>
            <a:r>
              <a:rPr lang="en-US" sz="2200" dirty="0">
                <a:solidFill>
                  <a:schemeClr val="accent1"/>
                </a:solidFill>
                <a:latin typeface="Nunito"/>
                <a:ea typeface="+mn-lt"/>
                <a:cs typeface="+mn-lt"/>
              </a:rPr>
              <a:t> = (1, 2, 3)</a:t>
            </a:r>
            <a:endParaRPr lang="en-US" sz="2200" dirty="0">
              <a:solidFill>
                <a:schemeClr val="accent1"/>
              </a:solidFill>
              <a:latin typeface="Nunito"/>
            </a:endParaRPr>
          </a:p>
          <a:p>
            <a:pPr lvl="2"/>
            <a:r>
              <a:rPr lang="en-US" sz="2200" dirty="0" err="1">
                <a:solidFill>
                  <a:schemeClr val="accent1"/>
                </a:solidFill>
                <a:latin typeface="Nunito"/>
                <a:ea typeface="+mn-lt"/>
                <a:cs typeface="+mn-lt"/>
              </a:rPr>
              <a:t>new_tuple</a:t>
            </a:r>
            <a:r>
              <a:rPr lang="en-US" sz="2200" dirty="0">
                <a:solidFill>
                  <a:schemeClr val="accent1"/>
                </a:solidFill>
                <a:latin typeface="Nunito"/>
                <a:ea typeface="+mn-lt"/>
                <a:cs typeface="+mn-lt"/>
              </a:rPr>
              <a:t> = </a:t>
            </a:r>
            <a:r>
              <a:rPr lang="en-US" sz="2200" dirty="0" err="1">
                <a:solidFill>
                  <a:schemeClr val="accent1"/>
                </a:solidFill>
                <a:latin typeface="Nunito"/>
                <a:ea typeface="+mn-lt"/>
                <a:cs typeface="+mn-lt"/>
              </a:rPr>
              <a:t>original_tuple</a:t>
            </a:r>
            <a:r>
              <a:rPr lang="en-US" sz="2200" dirty="0">
                <a:solidFill>
                  <a:schemeClr val="accent1"/>
                </a:solidFill>
                <a:latin typeface="Nunito"/>
                <a:ea typeface="+mn-lt"/>
                <a:cs typeface="+mn-lt"/>
              </a:rPr>
              <a:t> + (4, 5)</a:t>
            </a:r>
            <a:endParaRPr lang="en-US" sz="2200" dirty="0">
              <a:solidFill>
                <a:schemeClr val="accent1"/>
              </a:solidFill>
              <a:latin typeface="Nunito"/>
            </a:endParaRPr>
          </a:p>
        </p:txBody>
      </p:sp>
    </p:spTree>
    <p:extLst>
      <p:ext uri="{BB962C8B-B14F-4D97-AF65-F5344CB8AC3E}">
        <p14:creationId xmlns:p14="http://schemas.microsoft.com/office/powerpoint/2010/main" val="1559191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124820" y="343103"/>
            <a:ext cx="8183594"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cs typeface="Times New Roman"/>
              </a:rPr>
              <a:t>Basic Operations on Tuples</a:t>
            </a:r>
            <a:endParaRPr lang="en-US">
              <a:solidFill>
                <a:schemeClr val="accent1">
                  <a:lumMod val="50000"/>
                </a:schemeClr>
              </a:solidFill>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405679" y="980801"/>
            <a:ext cx="11474700" cy="4620496"/>
          </a:xfrm>
          <a:prstGeom prst="rect">
            <a:avLst/>
          </a:prstGeom>
          <a:noFill/>
        </p:spPr>
        <p:txBody>
          <a:bodyPr wrap="square" lIns="91440" tIns="45720" rIns="91440" bIns="45720" anchor="t">
            <a:spAutoFit/>
          </a:bodyPr>
          <a:lstStyle/>
          <a:p>
            <a:pPr>
              <a:lnSpc>
                <a:spcPct val="150000"/>
              </a:lnSpc>
            </a:pPr>
            <a:r>
              <a:rPr lang="en-US" sz="2200" b="1">
                <a:solidFill>
                  <a:srgbClr val="0F0F0F"/>
                </a:solidFill>
                <a:latin typeface="Nunito"/>
                <a:ea typeface="+mn-lt"/>
                <a:cs typeface="+mn-lt"/>
              </a:rPr>
              <a:t>Similarities and Differences with List Operations:</a:t>
            </a:r>
            <a:endParaRPr lang="en-US" sz="2200">
              <a:latin typeface="Nunito"/>
              <a:ea typeface="+mn-lt"/>
              <a:cs typeface="+mn-lt"/>
            </a:endParaRPr>
          </a:p>
          <a:p>
            <a:pPr>
              <a:lnSpc>
                <a:spcPct val="150000"/>
              </a:lnSpc>
            </a:pPr>
            <a:endParaRPr lang="en-US" sz="2200" b="1">
              <a:solidFill>
                <a:srgbClr val="0F0F0F"/>
              </a:solidFill>
              <a:latin typeface="Nunito"/>
              <a:ea typeface="+mn-lt"/>
              <a:cs typeface="+mn-lt"/>
            </a:endParaRPr>
          </a:p>
          <a:p>
            <a:pPr>
              <a:lnSpc>
                <a:spcPct val="150000"/>
              </a:lnSpc>
            </a:pPr>
            <a:r>
              <a:rPr lang="en-US" sz="2200" b="1">
                <a:solidFill>
                  <a:srgbClr val="0F0F0F"/>
                </a:solidFill>
                <a:latin typeface="Nunito"/>
                <a:ea typeface="+mn-lt"/>
                <a:cs typeface="+mn-lt"/>
              </a:rPr>
              <a:t>Similarities:</a:t>
            </a:r>
            <a:endParaRPr lang="en-US" sz="2200">
              <a:latin typeface="Nunito"/>
            </a:endParaRPr>
          </a:p>
          <a:p>
            <a:pPr marL="742950" lvl="1" indent="-285750">
              <a:lnSpc>
                <a:spcPct val="150000"/>
              </a:lnSpc>
              <a:buFont typeface="Arial"/>
              <a:buChar char="•"/>
            </a:pPr>
            <a:r>
              <a:rPr lang="en-US" sz="2200">
                <a:solidFill>
                  <a:srgbClr val="0F0F0F"/>
                </a:solidFill>
                <a:latin typeface="Nunito"/>
                <a:ea typeface="+mn-lt"/>
                <a:cs typeface="+mn-lt"/>
              </a:rPr>
              <a:t>Tuples and lists share some basic operations like indexing and slicing.</a:t>
            </a:r>
          </a:p>
          <a:p>
            <a:pPr marL="742950" lvl="1" indent="-285750">
              <a:lnSpc>
                <a:spcPct val="150000"/>
              </a:lnSpc>
              <a:buFont typeface="Arial"/>
              <a:buChar char="•"/>
            </a:pPr>
            <a:r>
              <a:rPr lang="en-US" sz="2200">
                <a:solidFill>
                  <a:srgbClr val="0F0F0F"/>
                </a:solidFill>
                <a:latin typeface="Nunito"/>
                <a:ea typeface="+mn-lt"/>
                <a:cs typeface="+mn-lt"/>
              </a:rPr>
              <a:t>Both support the </a:t>
            </a:r>
            <a:r>
              <a:rPr lang="en-US" sz="2200" b="1" err="1">
                <a:solidFill>
                  <a:srgbClr val="0F0F0F"/>
                </a:solidFill>
                <a:latin typeface="Nunito"/>
                <a:ea typeface="+mn-lt"/>
                <a:cs typeface="+mn-lt"/>
              </a:rPr>
              <a:t>len</a:t>
            </a:r>
            <a:r>
              <a:rPr lang="en-US" sz="2200" b="1">
                <a:solidFill>
                  <a:srgbClr val="0F0F0F"/>
                </a:solidFill>
                <a:latin typeface="Nunito"/>
                <a:ea typeface="+mn-lt"/>
                <a:cs typeface="+mn-lt"/>
              </a:rPr>
              <a:t>()</a:t>
            </a:r>
            <a:r>
              <a:rPr lang="en-US" sz="2200">
                <a:solidFill>
                  <a:srgbClr val="0F0F0F"/>
                </a:solidFill>
                <a:latin typeface="Nunito"/>
                <a:ea typeface="+mn-lt"/>
                <a:cs typeface="+mn-lt"/>
              </a:rPr>
              <a:t> function to determine the number of elements.</a:t>
            </a:r>
            <a:endParaRPr lang="en-US" sz="2200">
              <a:latin typeface="Nunito"/>
            </a:endParaRPr>
          </a:p>
          <a:p>
            <a:pPr marL="742950" lvl="1" indent="-285750">
              <a:lnSpc>
                <a:spcPct val="150000"/>
              </a:lnSpc>
              <a:buFont typeface="Arial"/>
              <a:buChar char="•"/>
            </a:pPr>
            <a:endParaRPr lang="en-US" sz="2200">
              <a:solidFill>
                <a:srgbClr val="0F0F0F"/>
              </a:solidFill>
              <a:latin typeface="Nunito"/>
              <a:ea typeface="+mn-lt"/>
              <a:cs typeface="+mn-lt"/>
            </a:endParaRPr>
          </a:p>
          <a:p>
            <a:pPr>
              <a:lnSpc>
                <a:spcPct val="150000"/>
              </a:lnSpc>
            </a:pPr>
            <a:r>
              <a:rPr lang="en-US" sz="2200" b="1">
                <a:solidFill>
                  <a:srgbClr val="0F0F0F"/>
                </a:solidFill>
                <a:latin typeface="Nunito"/>
                <a:ea typeface="+mn-lt"/>
                <a:cs typeface="+mn-lt"/>
              </a:rPr>
              <a:t>Differences:</a:t>
            </a:r>
            <a:endParaRPr lang="en-US" sz="2200">
              <a:solidFill>
                <a:srgbClr val="0F0F0F"/>
              </a:solidFill>
              <a:latin typeface="Nunito"/>
              <a:ea typeface="+mn-lt"/>
              <a:cs typeface="+mn-lt"/>
            </a:endParaRPr>
          </a:p>
          <a:p>
            <a:pPr marL="742950" lvl="1" indent="-285750">
              <a:lnSpc>
                <a:spcPct val="150000"/>
              </a:lnSpc>
              <a:buFont typeface="Arial"/>
              <a:buChar char="•"/>
            </a:pPr>
            <a:r>
              <a:rPr lang="en-US" sz="2200">
                <a:solidFill>
                  <a:srgbClr val="0F0F0F"/>
                </a:solidFill>
                <a:latin typeface="Nunito"/>
                <a:ea typeface="+mn-lt"/>
                <a:cs typeface="+mn-lt"/>
              </a:rPr>
              <a:t>Tuples are immutable, so operations like addition, removal, or modification are not applicable.</a:t>
            </a:r>
            <a:endParaRPr lang="en-US" sz="2200">
              <a:latin typeface="Nunito"/>
            </a:endParaRPr>
          </a:p>
        </p:txBody>
      </p:sp>
    </p:spTree>
    <p:extLst>
      <p:ext uri="{BB962C8B-B14F-4D97-AF65-F5344CB8AC3E}">
        <p14:creationId xmlns:p14="http://schemas.microsoft.com/office/powerpoint/2010/main" val="1612058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4163975" y="254272"/>
            <a:ext cx="3869173"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r>
              <a:rPr lang="en-IN" b="1" spc="-30">
                <a:solidFill>
                  <a:schemeClr val="accent1">
                    <a:lumMod val="50000"/>
                  </a:schemeClr>
                </a:solidFill>
                <a:latin typeface="Nunito"/>
                <a:cs typeface="Times New Roman"/>
              </a:rPr>
              <a:t>Data Structure</a:t>
            </a:r>
            <a:endParaRPr lang="en-US">
              <a:solidFill>
                <a:schemeClr val="accent1">
                  <a:lumMod val="50000"/>
                </a:schemeClr>
              </a:solidFill>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437876" y="776885"/>
            <a:ext cx="11624954" cy="6055504"/>
          </a:xfrm>
          <a:prstGeom prst="rect">
            <a:avLst/>
          </a:prstGeom>
          <a:noFill/>
        </p:spPr>
        <p:txBody>
          <a:bodyPr wrap="square" lIns="91440" tIns="45720" rIns="91440" bIns="45720" anchor="t">
            <a:spAutoFit/>
          </a:bodyPr>
          <a:lstStyle/>
          <a:p>
            <a:pPr>
              <a:lnSpc>
                <a:spcPct val="150000"/>
              </a:lnSpc>
            </a:pPr>
            <a:r>
              <a:rPr lang="en-US" sz="2000">
                <a:solidFill>
                  <a:srgbClr val="0F0F0F"/>
                </a:solidFill>
                <a:latin typeface="Nunito"/>
                <a:ea typeface="+mn-lt"/>
                <a:cs typeface="+mn-lt"/>
              </a:rPr>
              <a:t>A data structure is a way of organizing and storing data in a computer so that it can be used efficiently. </a:t>
            </a:r>
            <a:endParaRPr lang="en-US" sz="2000">
              <a:solidFill>
                <a:srgbClr val="000000"/>
              </a:solidFill>
              <a:latin typeface="Nunito"/>
              <a:ea typeface="Calibri"/>
              <a:cs typeface="Calibri"/>
            </a:endParaRPr>
          </a:p>
          <a:p>
            <a:pPr>
              <a:lnSpc>
                <a:spcPct val="150000"/>
              </a:lnSpc>
            </a:pPr>
            <a:endParaRPr lang="en-US" sz="2000">
              <a:solidFill>
                <a:srgbClr val="0F0F0F"/>
              </a:solidFill>
              <a:latin typeface="Nunito"/>
              <a:ea typeface="+mn-lt"/>
              <a:cs typeface="+mn-lt"/>
            </a:endParaRPr>
          </a:p>
          <a:p>
            <a:pPr>
              <a:lnSpc>
                <a:spcPct val="150000"/>
              </a:lnSpc>
            </a:pPr>
            <a:r>
              <a:rPr lang="en-US" sz="2000" b="1">
                <a:solidFill>
                  <a:srgbClr val="0F0F0F"/>
                </a:solidFill>
                <a:latin typeface="Nunito"/>
                <a:ea typeface="+mn-lt"/>
                <a:cs typeface="+mn-lt"/>
              </a:rPr>
              <a:t>Importance of Data Structures:</a:t>
            </a:r>
            <a:endParaRPr lang="en-US" sz="2000">
              <a:latin typeface="Nunito"/>
            </a:endParaRPr>
          </a:p>
          <a:p>
            <a:pPr marL="800100" lvl="1" indent="-342900">
              <a:lnSpc>
                <a:spcPct val="150000"/>
              </a:lnSpc>
              <a:buFont typeface="Courier New"/>
              <a:buChar char="o"/>
            </a:pPr>
            <a:r>
              <a:rPr lang="en-US" sz="2000" b="1">
                <a:solidFill>
                  <a:srgbClr val="0F0F0F"/>
                </a:solidFill>
                <a:latin typeface="Nunito"/>
                <a:ea typeface="+mn-lt"/>
                <a:cs typeface="+mn-lt"/>
              </a:rPr>
              <a:t>Efficient Data Organization:</a:t>
            </a:r>
            <a:r>
              <a:rPr lang="en-US" sz="2000">
                <a:solidFill>
                  <a:srgbClr val="0F0F0F"/>
                </a:solidFill>
                <a:latin typeface="Nunito"/>
                <a:ea typeface="+mn-lt"/>
                <a:cs typeface="+mn-lt"/>
              </a:rPr>
              <a:t> Enables organized storage for efficient retrieval and manipulation.</a:t>
            </a:r>
            <a:endParaRPr lang="en-US" sz="2000">
              <a:latin typeface="Nunito"/>
            </a:endParaRPr>
          </a:p>
          <a:p>
            <a:pPr marL="800100" lvl="1" indent="-342900">
              <a:lnSpc>
                <a:spcPct val="150000"/>
              </a:lnSpc>
              <a:buFont typeface="Courier New"/>
              <a:buChar char="o"/>
            </a:pPr>
            <a:r>
              <a:rPr lang="en-US" sz="2000" b="1">
                <a:solidFill>
                  <a:srgbClr val="0F0F0F"/>
                </a:solidFill>
                <a:latin typeface="Nunito"/>
                <a:ea typeface="+mn-lt"/>
                <a:cs typeface="+mn-lt"/>
              </a:rPr>
              <a:t>Algorithm Efficiency:</a:t>
            </a:r>
            <a:r>
              <a:rPr lang="en-US" sz="2000">
                <a:solidFill>
                  <a:srgbClr val="0F0F0F"/>
                </a:solidFill>
                <a:latin typeface="Nunito"/>
                <a:ea typeface="+mn-lt"/>
                <a:cs typeface="+mn-lt"/>
              </a:rPr>
              <a:t> Impacts the performance of algorithms, reducing time and space complexity.</a:t>
            </a:r>
            <a:endParaRPr lang="en-US" sz="2000">
              <a:latin typeface="Nunito"/>
            </a:endParaRPr>
          </a:p>
          <a:p>
            <a:pPr marL="800100" lvl="1" indent="-342900">
              <a:lnSpc>
                <a:spcPct val="150000"/>
              </a:lnSpc>
              <a:buFont typeface="Courier New"/>
              <a:buChar char="o"/>
            </a:pPr>
            <a:r>
              <a:rPr lang="en-US" sz="2000" b="1">
                <a:solidFill>
                  <a:srgbClr val="0F0F0F"/>
                </a:solidFill>
                <a:latin typeface="Nunito"/>
                <a:ea typeface="+mn-lt"/>
                <a:cs typeface="+mn-lt"/>
              </a:rPr>
              <a:t>Code Reusability:</a:t>
            </a:r>
            <a:r>
              <a:rPr lang="en-US" sz="2000">
                <a:solidFill>
                  <a:srgbClr val="0F0F0F"/>
                </a:solidFill>
                <a:latin typeface="Nunito"/>
                <a:ea typeface="+mn-lt"/>
                <a:cs typeface="+mn-lt"/>
              </a:rPr>
              <a:t> Provides reusable building blocks for solving common programming problems.</a:t>
            </a:r>
            <a:endParaRPr lang="en-US" sz="2000">
              <a:latin typeface="Nunito"/>
            </a:endParaRPr>
          </a:p>
          <a:p>
            <a:pPr marL="800100" lvl="1" indent="-342900">
              <a:lnSpc>
                <a:spcPct val="150000"/>
              </a:lnSpc>
              <a:buFont typeface="Courier New"/>
              <a:buChar char="o"/>
            </a:pPr>
            <a:r>
              <a:rPr lang="en-US" sz="2000" b="1">
                <a:solidFill>
                  <a:srgbClr val="0F0F0F"/>
                </a:solidFill>
                <a:latin typeface="Nunito"/>
                <a:ea typeface="+mn-lt"/>
                <a:cs typeface="+mn-lt"/>
              </a:rPr>
              <a:t>Scalability:</a:t>
            </a:r>
            <a:r>
              <a:rPr lang="en-US" sz="2000">
                <a:solidFill>
                  <a:srgbClr val="0F0F0F"/>
                </a:solidFill>
                <a:latin typeface="Nunito"/>
                <a:ea typeface="+mn-lt"/>
                <a:cs typeface="+mn-lt"/>
              </a:rPr>
              <a:t> Critical for handling larger datasets as applications grow.</a:t>
            </a:r>
            <a:endParaRPr lang="en-US" sz="2000">
              <a:latin typeface="Nunito"/>
            </a:endParaRPr>
          </a:p>
          <a:p>
            <a:pPr marL="800100" lvl="1" indent="-342900">
              <a:lnSpc>
                <a:spcPct val="150000"/>
              </a:lnSpc>
              <a:buFont typeface="Courier New"/>
              <a:buChar char="o"/>
            </a:pPr>
            <a:r>
              <a:rPr lang="en-US" sz="2000" b="1">
                <a:solidFill>
                  <a:srgbClr val="0F0F0F"/>
                </a:solidFill>
                <a:latin typeface="Nunito"/>
                <a:ea typeface="+mn-lt"/>
                <a:cs typeface="+mn-lt"/>
              </a:rPr>
              <a:t>Abstraction and Organization:</a:t>
            </a:r>
            <a:r>
              <a:rPr lang="en-US" sz="2000">
                <a:solidFill>
                  <a:srgbClr val="0F0F0F"/>
                </a:solidFill>
                <a:latin typeface="Nunito"/>
                <a:ea typeface="+mn-lt"/>
                <a:cs typeface="+mn-lt"/>
              </a:rPr>
              <a:t> Allows focusing on high-level problem-solving while organizing code.</a:t>
            </a:r>
            <a:endParaRPr lang="en-US" sz="2000">
              <a:latin typeface="Nunito"/>
            </a:endParaRPr>
          </a:p>
        </p:txBody>
      </p:sp>
    </p:spTree>
    <p:extLst>
      <p:ext uri="{BB962C8B-B14F-4D97-AF65-F5344CB8AC3E}">
        <p14:creationId xmlns:p14="http://schemas.microsoft.com/office/powerpoint/2010/main" val="2113720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124820" y="343103"/>
            <a:ext cx="8183594"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cs typeface="Times New Roman"/>
              </a:rPr>
              <a:t>Basic Operations on Tuples</a:t>
            </a:r>
            <a:endParaRPr lang="en-US">
              <a:solidFill>
                <a:schemeClr val="accent1">
                  <a:lumMod val="50000"/>
                </a:schemeClr>
              </a:solidFill>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480806" y="1286674"/>
            <a:ext cx="11474700" cy="4493538"/>
          </a:xfrm>
          <a:prstGeom prst="rect">
            <a:avLst/>
          </a:prstGeom>
          <a:noFill/>
        </p:spPr>
        <p:txBody>
          <a:bodyPr wrap="square" lIns="91440" tIns="45720" rIns="91440" bIns="45720" anchor="t">
            <a:spAutoFit/>
          </a:bodyPr>
          <a:lstStyle/>
          <a:p>
            <a:r>
              <a:rPr lang="en-US" sz="2200" b="1">
                <a:solidFill>
                  <a:srgbClr val="0F0F0F"/>
                </a:solidFill>
                <a:latin typeface="Nunito"/>
                <a:ea typeface="+mn-lt"/>
                <a:cs typeface="+mn-lt"/>
              </a:rPr>
              <a:t>Concatenation</a:t>
            </a:r>
          </a:p>
          <a:p>
            <a:pPr lvl="2"/>
            <a:r>
              <a:rPr lang="en-US" sz="2200">
                <a:solidFill>
                  <a:schemeClr val="accent1"/>
                </a:solidFill>
                <a:latin typeface="Nunito"/>
                <a:ea typeface="+mn-lt"/>
                <a:cs typeface="+mn-lt"/>
              </a:rPr>
              <a:t>tuple1 = (1, 2, 3)</a:t>
            </a:r>
            <a:endParaRPr lang="en-US" sz="2200">
              <a:solidFill>
                <a:schemeClr val="accent1"/>
              </a:solidFill>
              <a:latin typeface="Nunito"/>
            </a:endParaRPr>
          </a:p>
          <a:p>
            <a:pPr lvl="2"/>
            <a:r>
              <a:rPr lang="en-US" sz="2200">
                <a:solidFill>
                  <a:schemeClr val="accent1"/>
                </a:solidFill>
                <a:latin typeface="Nunito"/>
                <a:ea typeface="+mn-lt"/>
                <a:cs typeface="+mn-lt"/>
              </a:rPr>
              <a:t>tuple2 = ('a', 'b')</a:t>
            </a:r>
            <a:endParaRPr lang="en-US" sz="2200">
              <a:solidFill>
                <a:schemeClr val="accent1"/>
              </a:solidFill>
              <a:latin typeface="Nunito"/>
            </a:endParaRPr>
          </a:p>
          <a:p>
            <a:pPr lvl="2"/>
            <a:r>
              <a:rPr lang="en-US" sz="2200" err="1">
                <a:solidFill>
                  <a:schemeClr val="accent1"/>
                </a:solidFill>
                <a:latin typeface="Nunito"/>
                <a:ea typeface="+mn-lt"/>
                <a:cs typeface="+mn-lt"/>
              </a:rPr>
              <a:t>concatenated_tuple</a:t>
            </a:r>
            <a:r>
              <a:rPr lang="en-US" sz="2200">
                <a:solidFill>
                  <a:schemeClr val="accent1"/>
                </a:solidFill>
                <a:latin typeface="Nunito"/>
                <a:ea typeface="+mn-lt"/>
                <a:cs typeface="+mn-lt"/>
              </a:rPr>
              <a:t> = tuple1 + tuple2</a:t>
            </a:r>
            <a:endParaRPr lang="en-US" sz="2200">
              <a:solidFill>
                <a:schemeClr val="accent1"/>
              </a:solidFill>
              <a:latin typeface="Nunito"/>
            </a:endParaRPr>
          </a:p>
          <a:p>
            <a:endParaRPr lang="en-US" sz="2200" b="1">
              <a:solidFill>
                <a:srgbClr val="0F0F0F"/>
              </a:solidFill>
              <a:latin typeface="Nunito"/>
              <a:cs typeface="Calibri"/>
            </a:endParaRPr>
          </a:p>
          <a:p>
            <a:r>
              <a:rPr lang="en-US" sz="2200" b="1">
                <a:solidFill>
                  <a:srgbClr val="0F0F0F"/>
                </a:solidFill>
                <a:latin typeface="Nunito"/>
                <a:ea typeface="+mn-lt"/>
                <a:cs typeface="+mn-lt"/>
              </a:rPr>
              <a:t>Repetition</a:t>
            </a:r>
          </a:p>
          <a:p>
            <a:pPr lvl="2"/>
            <a:r>
              <a:rPr lang="en-US" sz="2200" err="1">
                <a:solidFill>
                  <a:schemeClr val="accent1"/>
                </a:solidFill>
                <a:latin typeface="Nunito"/>
                <a:ea typeface="+mn-lt"/>
                <a:cs typeface="+mn-lt"/>
              </a:rPr>
              <a:t>original_tuple</a:t>
            </a:r>
            <a:r>
              <a:rPr lang="en-US" sz="2200">
                <a:solidFill>
                  <a:schemeClr val="accent1"/>
                </a:solidFill>
                <a:latin typeface="Nunito"/>
                <a:ea typeface="+mn-lt"/>
                <a:cs typeface="+mn-lt"/>
              </a:rPr>
              <a:t> = (1, 2)</a:t>
            </a:r>
            <a:endParaRPr lang="en-US" sz="2200">
              <a:solidFill>
                <a:schemeClr val="accent1"/>
              </a:solidFill>
              <a:latin typeface="Nunito"/>
            </a:endParaRPr>
          </a:p>
          <a:p>
            <a:pPr lvl="2"/>
            <a:r>
              <a:rPr lang="en-US" sz="2200" err="1">
                <a:solidFill>
                  <a:schemeClr val="accent1"/>
                </a:solidFill>
                <a:latin typeface="Nunito"/>
                <a:ea typeface="+mn-lt"/>
                <a:cs typeface="+mn-lt"/>
              </a:rPr>
              <a:t>repeated_tuple</a:t>
            </a:r>
            <a:r>
              <a:rPr lang="en-US" sz="2200">
                <a:solidFill>
                  <a:schemeClr val="accent1"/>
                </a:solidFill>
                <a:latin typeface="Nunito"/>
                <a:ea typeface="+mn-lt"/>
                <a:cs typeface="+mn-lt"/>
              </a:rPr>
              <a:t> = </a:t>
            </a:r>
            <a:r>
              <a:rPr lang="en-US" sz="2200" err="1">
                <a:solidFill>
                  <a:schemeClr val="accent1"/>
                </a:solidFill>
                <a:latin typeface="Nunito"/>
                <a:ea typeface="+mn-lt"/>
                <a:cs typeface="+mn-lt"/>
              </a:rPr>
              <a:t>original_tuple</a:t>
            </a:r>
            <a:r>
              <a:rPr lang="en-US" sz="2200">
                <a:solidFill>
                  <a:schemeClr val="accent1"/>
                </a:solidFill>
                <a:latin typeface="Nunito"/>
                <a:ea typeface="+mn-lt"/>
                <a:cs typeface="+mn-lt"/>
              </a:rPr>
              <a:t> * 3</a:t>
            </a:r>
            <a:endParaRPr lang="en-US" sz="2200">
              <a:solidFill>
                <a:schemeClr val="accent1"/>
              </a:solidFill>
              <a:latin typeface="Nunito"/>
            </a:endParaRPr>
          </a:p>
          <a:p>
            <a:endParaRPr lang="en-US" sz="2200" b="1">
              <a:solidFill>
                <a:srgbClr val="0F0F0F"/>
              </a:solidFill>
              <a:latin typeface="Nunito"/>
              <a:cs typeface="Calibri"/>
            </a:endParaRPr>
          </a:p>
          <a:p>
            <a:r>
              <a:rPr lang="en-US" sz="2200" b="1">
                <a:solidFill>
                  <a:srgbClr val="0F0F0F"/>
                </a:solidFill>
                <a:latin typeface="Nunito"/>
                <a:ea typeface="+mn-lt"/>
                <a:cs typeface="+mn-lt"/>
              </a:rPr>
              <a:t>Iteration:</a:t>
            </a:r>
            <a:endParaRPr lang="en-US" sz="2200">
              <a:latin typeface="Nunito"/>
            </a:endParaRPr>
          </a:p>
          <a:p>
            <a:pPr lvl="2"/>
            <a:r>
              <a:rPr lang="en-US" sz="2200" err="1">
                <a:solidFill>
                  <a:schemeClr val="accent1"/>
                </a:solidFill>
                <a:latin typeface="Nunito"/>
                <a:ea typeface="+mn-lt"/>
                <a:cs typeface="+mn-lt"/>
              </a:rPr>
              <a:t>my_tuple</a:t>
            </a:r>
            <a:r>
              <a:rPr lang="en-US" sz="2200">
                <a:solidFill>
                  <a:schemeClr val="accent1"/>
                </a:solidFill>
                <a:latin typeface="Nunito"/>
                <a:ea typeface="+mn-lt"/>
                <a:cs typeface="+mn-lt"/>
              </a:rPr>
              <a:t> = (1, 2, 3)</a:t>
            </a:r>
            <a:endParaRPr lang="en-US" sz="2200">
              <a:solidFill>
                <a:schemeClr val="accent1"/>
              </a:solidFill>
              <a:latin typeface="Nunito"/>
            </a:endParaRPr>
          </a:p>
          <a:p>
            <a:pPr lvl="2"/>
            <a:r>
              <a:rPr lang="en-US" sz="2200">
                <a:solidFill>
                  <a:schemeClr val="accent1"/>
                </a:solidFill>
                <a:latin typeface="Nunito"/>
                <a:ea typeface="+mn-lt"/>
                <a:cs typeface="+mn-lt"/>
              </a:rPr>
              <a:t>for element in </a:t>
            </a:r>
            <a:r>
              <a:rPr lang="en-US" sz="2200" err="1">
                <a:solidFill>
                  <a:schemeClr val="accent1"/>
                </a:solidFill>
                <a:latin typeface="Nunito"/>
                <a:ea typeface="+mn-lt"/>
                <a:cs typeface="+mn-lt"/>
              </a:rPr>
              <a:t>my_tuple</a:t>
            </a:r>
            <a:r>
              <a:rPr lang="en-US" sz="2200">
                <a:solidFill>
                  <a:schemeClr val="accent1"/>
                </a:solidFill>
                <a:latin typeface="Nunito"/>
                <a:ea typeface="+mn-lt"/>
                <a:cs typeface="+mn-lt"/>
              </a:rPr>
              <a:t>:</a:t>
            </a:r>
            <a:endParaRPr lang="en-US" sz="2200">
              <a:solidFill>
                <a:schemeClr val="accent1"/>
              </a:solidFill>
              <a:latin typeface="Nunito"/>
            </a:endParaRPr>
          </a:p>
          <a:p>
            <a:pPr lvl="2"/>
            <a:r>
              <a:rPr lang="en-US" sz="2200">
                <a:solidFill>
                  <a:schemeClr val="accent1"/>
                </a:solidFill>
                <a:latin typeface="Nunito"/>
                <a:ea typeface="+mn-lt"/>
                <a:cs typeface="+mn-lt"/>
              </a:rPr>
              <a:t>    print(element)</a:t>
            </a:r>
            <a:endParaRPr lang="en-US" sz="2200">
              <a:solidFill>
                <a:schemeClr val="accent1"/>
              </a:solidFill>
              <a:latin typeface="Nunito"/>
            </a:endParaRPr>
          </a:p>
        </p:txBody>
      </p:sp>
    </p:spTree>
    <p:extLst>
      <p:ext uri="{BB962C8B-B14F-4D97-AF65-F5344CB8AC3E}">
        <p14:creationId xmlns:p14="http://schemas.microsoft.com/office/powerpoint/2010/main" val="959272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124820" y="343103"/>
            <a:ext cx="8183594"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cs typeface="Times New Roman"/>
              </a:rPr>
              <a:t>Basic Operations on Tuples</a:t>
            </a:r>
            <a:endParaRPr lang="en-US">
              <a:solidFill>
                <a:schemeClr val="accent1">
                  <a:lumMod val="50000"/>
                </a:schemeClr>
              </a:solidFill>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480806" y="1141787"/>
            <a:ext cx="11474700" cy="5170646"/>
          </a:xfrm>
          <a:prstGeom prst="rect">
            <a:avLst/>
          </a:prstGeom>
          <a:noFill/>
        </p:spPr>
        <p:txBody>
          <a:bodyPr wrap="square" lIns="91440" tIns="45720" rIns="91440" bIns="45720" anchor="t">
            <a:spAutoFit/>
          </a:bodyPr>
          <a:lstStyle/>
          <a:p>
            <a:r>
              <a:rPr lang="en-US" sz="2200" b="1">
                <a:solidFill>
                  <a:srgbClr val="0F0F0F"/>
                </a:solidFill>
                <a:latin typeface="Nunito"/>
                <a:ea typeface="+mn-lt"/>
                <a:cs typeface="+mn-lt"/>
              </a:rPr>
              <a:t>Tuple Packing and Unpacking:</a:t>
            </a:r>
          </a:p>
          <a:p>
            <a:pPr marL="800100" lvl="1" indent="-342900">
              <a:buFont typeface="Arial"/>
              <a:buChar char="•"/>
            </a:pPr>
            <a:r>
              <a:rPr lang="en-US" sz="2200" b="1">
                <a:solidFill>
                  <a:srgbClr val="0F0F0F"/>
                </a:solidFill>
                <a:latin typeface="Nunito"/>
                <a:ea typeface="+mn-lt"/>
                <a:cs typeface="+mn-lt"/>
              </a:rPr>
              <a:t>Packing:</a:t>
            </a:r>
            <a:endParaRPr lang="en-US" sz="2200">
              <a:latin typeface="Nunito"/>
            </a:endParaRPr>
          </a:p>
          <a:p>
            <a:pPr lvl="2"/>
            <a:r>
              <a:rPr lang="en-US" sz="2200" err="1">
                <a:solidFill>
                  <a:schemeClr val="accent1"/>
                </a:solidFill>
                <a:latin typeface="Nunito"/>
                <a:ea typeface="+mn-lt"/>
                <a:cs typeface="+mn-lt"/>
              </a:rPr>
              <a:t>my_tuple</a:t>
            </a:r>
            <a:r>
              <a:rPr lang="en-US" sz="2200">
                <a:solidFill>
                  <a:schemeClr val="accent1"/>
                </a:solidFill>
                <a:latin typeface="Nunito"/>
                <a:ea typeface="+mn-lt"/>
                <a:cs typeface="+mn-lt"/>
              </a:rPr>
              <a:t> = 1, 2, 'three'</a:t>
            </a:r>
            <a:endParaRPr lang="en-US" sz="2200">
              <a:solidFill>
                <a:schemeClr val="accent1"/>
              </a:solidFill>
              <a:latin typeface="Nunito"/>
            </a:endParaRPr>
          </a:p>
          <a:p>
            <a:pPr lvl="1"/>
            <a:endParaRPr lang="en-US" sz="2200">
              <a:latin typeface="Nunito"/>
              <a:cs typeface="Calibri"/>
            </a:endParaRPr>
          </a:p>
          <a:p>
            <a:pPr marL="800100" lvl="1" indent="-342900">
              <a:buFont typeface="Arial"/>
              <a:buChar char="•"/>
            </a:pPr>
            <a:r>
              <a:rPr lang="en-US" sz="2200" b="1">
                <a:latin typeface="Nunito"/>
                <a:ea typeface="+mn-lt"/>
                <a:cs typeface="+mn-lt"/>
              </a:rPr>
              <a:t>Unpacking:</a:t>
            </a:r>
            <a:endParaRPr lang="en-US" sz="2200">
              <a:latin typeface="Nunito"/>
            </a:endParaRPr>
          </a:p>
          <a:p>
            <a:pPr lvl="2"/>
            <a:r>
              <a:rPr lang="en-US" sz="2200">
                <a:solidFill>
                  <a:schemeClr val="accent1"/>
                </a:solidFill>
                <a:latin typeface="Nunito"/>
                <a:ea typeface="+mn-lt"/>
                <a:cs typeface="+mn-lt"/>
              </a:rPr>
              <a:t>a, b, c = </a:t>
            </a:r>
            <a:r>
              <a:rPr lang="en-US" sz="2200" err="1">
                <a:solidFill>
                  <a:schemeClr val="accent1"/>
                </a:solidFill>
                <a:latin typeface="Nunito"/>
                <a:ea typeface="+mn-lt"/>
                <a:cs typeface="+mn-lt"/>
              </a:rPr>
              <a:t>my_tuple</a:t>
            </a:r>
            <a:endParaRPr lang="en-US" sz="2200">
              <a:solidFill>
                <a:schemeClr val="accent1"/>
              </a:solidFill>
              <a:latin typeface="Nunito"/>
            </a:endParaRPr>
          </a:p>
          <a:p>
            <a:endParaRPr lang="en-US" sz="2200">
              <a:latin typeface="Nunito"/>
              <a:cs typeface="Calibri"/>
            </a:endParaRPr>
          </a:p>
          <a:p>
            <a:r>
              <a:rPr lang="en-US" sz="2200" b="1">
                <a:latin typeface="Nunito"/>
                <a:ea typeface="+mn-lt"/>
                <a:cs typeface="+mn-lt"/>
              </a:rPr>
              <a:t>Length (</a:t>
            </a:r>
            <a:r>
              <a:rPr lang="en-US" sz="2200" b="1" err="1">
                <a:latin typeface="Nunito"/>
                <a:ea typeface="+mn-lt"/>
                <a:cs typeface="+mn-lt"/>
              </a:rPr>
              <a:t>len</a:t>
            </a:r>
            <a:r>
              <a:rPr lang="en-US" sz="2200" b="1">
                <a:latin typeface="Nunito"/>
                <a:ea typeface="+mn-lt"/>
                <a:cs typeface="+mn-lt"/>
              </a:rPr>
              <a:t>) and Membership (in):</a:t>
            </a:r>
            <a:endParaRPr lang="en-US" sz="2200">
              <a:latin typeface="Nunito"/>
              <a:ea typeface="+mn-lt"/>
              <a:cs typeface="+mn-lt"/>
            </a:endParaRPr>
          </a:p>
          <a:p>
            <a:pPr marL="800100" lvl="1" indent="-342900">
              <a:buFont typeface="Arial"/>
              <a:buChar char="•"/>
            </a:pPr>
            <a:r>
              <a:rPr lang="en-US" sz="2200" b="1">
                <a:latin typeface="Nunito"/>
                <a:ea typeface="+mn-lt"/>
                <a:cs typeface="+mn-lt"/>
              </a:rPr>
              <a:t>Length:</a:t>
            </a:r>
            <a:endParaRPr lang="en-US" sz="2200">
              <a:latin typeface="Nunito"/>
            </a:endParaRPr>
          </a:p>
          <a:p>
            <a:pPr lvl="2"/>
            <a:r>
              <a:rPr lang="en-US" sz="2200" err="1">
                <a:solidFill>
                  <a:schemeClr val="accent1"/>
                </a:solidFill>
                <a:latin typeface="Nunito"/>
                <a:ea typeface="+mn-lt"/>
                <a:cs typeface="+mn-lt"/>
              </a:rPr>
              <a:t>my_tuple</a:t>
            </a:r>
            <a:r>
              <a:rPr lang="en-US" sz="2200">
                <a:solidFill>
                  <a:schemeClr val="accent1"/>
                </a:solidFill>
                <a:latin typeface="Nunito"/>
                <a:ea typeface="+mn-lt"/>
                <a:cs typeface="+mn-lt"/>
              </a:rPr>
              <a:t> = (1, 2, 3)</a:t>
            </a:r>
            <a:endParaRPr lang="en-US" sz="2200">
              <a:solidFill>
                <a:schemeClr val="accent1"/>
              </a:solidFill>
              <a:latin typeface="Nunito"/>
            </a:endParaRPr>
          </a:p>
          <a:p>
            <a:pPr lvl="2"/>
            <a:r>
              <a:rPr lang="en-US" sz="2200">
                <a:solidFill>
                  <a:schemeClr val="accent1"/>
                </a:solidFill>
                <a:latin typeface="Nunito"/>
                <a:ea typeface="+mn-lt"/>
                <a:cs typeface="+mn-lt"/>
              </a:rPr>
              <a:t>length = </a:t>
            </a:r>
            <a:r>
              <a:rPr lang="en-US" sz="2200" err="1">
                <a:solidFill>
                  <a:schemeClr val="accent1"/>
                </a:solidFill>
                <a:latin typeface="Nunito"/>
                <a:ea typeface="+mn-lt"/>
                <a:cs typeface="+mn-lt"/>
              </a:rPr>
              <a:t>len</a:t>
            </a:r>
            <a:r>
              <a:rPr lang="en-US" sz="2200">
                <a:solidFill>
                  <a:schemeClr val="accent1"/>
                </a:solidFill>
                <a:latin typeface="Nunito"/>
                <a:ea typeface="+mn-lt"/>
                <a:cs typeface="+mn-lt"/>
              </a:rPr>
              <a:t>(</a:t>
            </a:r>
            <a:r>
              <a:rPr lang="en-US" sz="2200" err="1">
                <a:solidFill>
                  <a:schemeClr val="accent1"/>
                </a:solidFill>
                <a:latin typeface="Nunito"/>
                <a:ea typeface="+mn-lt"/>
                <a:cs typeface="+mn-lt"/>
              </a:rPr>
              <a:t>my_tuple</a:t>
            </a:r>
            <a:r>
              <a:rPr lang="en-US" sz="2200">
                <a:solidFill>
                  <a:schemeClr val="accent1"/>
                </a:solidFill>
                <a:latin typeface="Nunito"/>
                <a:ea typeface="+mn-lt"/>
                <a:cs typeface="+mn-lt"/>
              </a:rPr>
              <a:t>)</a:t>
            </a:r>
            <a:endParaRPr lang="en-US" sz="2200">
              <a:solidFill>
                <a:schemeClr val="accent1"/>
              </a:solidFill>
              <a:latin typeface="Nunito"/>
            </a:endParaRPr>
          </a:p>
          <a:p>
            <a:pPr lvl="1"/>
            <a:endParaRPr lang="en-US" sz="2200">
              <a:solidFill>
                <a:schemeClr val="accent1"/>
              </a:solidFill>
              <a:latin typeface="Nunito"/>
              <a:cs typeface="Calibri"/>
            </a:endParaRPr>
          </a:p>
          <a:p>
            <a:pPr marL="800100" lvl="1" indent="-342900">
              <a:buFont typeface="Arial"/>
              <a:buChar char="•"/>
            </a:pPr>
            <a:r>
              <a:rPr lang="en-US" sz="2200" b="1">
                <a:latin typeface="Nunito"/>
                <a:ea typeface="+mn-lt"/>
                <a:cs typeface="+mn-lt"/>
              </a:rPr>
              <a:t>Membership:</a:t>
            </a:r>
            <a:endParaRPr lang="en-US" sz="2200">
              <a:latin typeface="Nunito"/>
            </a:endParaRPr>
          </a:p>
          <a:p>
            <a:pPr lvl="2"/>
            <a:r>
              <a:rPr lang="en-US" sz="2200" err="1">
                <a:solidFill>
                  <a:schemeClr val="accent1"/>
                </a:solidFill>
                <a:latin typeface="Nunito"/>
                <a:ea typeface="+mn-lt"/>
                <a:cs typeface="+mn-lt"/>
              </a:rPr>
              <a:t>my_tuple</a:t>
            </a:r>
            <a:r>
              <a:rPr lang="en-US" sz="2200">
                <a:solidFill>
                  <a:schemeClr val="accent1"/>
                </a:solidFill>
                <a:latin typeface="Nunito"/>
                <a:ea typeface="+mn-lt"/>
                <a:cs typeface="+mn-lt"/>
              </a:rPr>
              <a:t> = (1, 2, 3)</a:t>
            </a:r>
            <a:endParaRPr lang="en-US" sz="2200">
              <a:solidFill>
                <a:schemeClr val="accent1"/>
              </a:solidFill>
              <a:latin typeface="Nunito"/>
            </a:endParaRPr>
          </a:p>
          <a:p>
            <a:pPr lvl="2"/>
            <a:r>
              <a:rPr lang="en-US" sz="2200" err="1">
                <a:solidFill>
                  <a:schemeClr val="accent1"/>
                </a:solidFill>
                <a:latin typeface="Nunito"/>
                <a:ea typeface="+mn-lt"/>
                <a:cs typeface="+mn-lt"/>
              </a:rPr>
              <a:t>is_present</a:t>
            </a:r>
            <a:r>
              <a:rPr lang="en-US" sz="2200">
                <a:solidFill>
                  <a:schemeClr val="accent1"/>
                </a:solidFill>
                <a:latin typeface="Nunito"/>
                <a:ea typeface="+mn-lt"/>
                <a:cs typeface="+mn-lt"/>
              </a:rPr>
              <a:t> = 2 in </a:t>
            </a:r>
            <a:r>
              <a:rPr lang="en-US" sz="2200" err="1">
                <a:solidFill>
                  <a:schemeClr val="accent1"/>
                </a:solidFill>
                <a:latin typeface="Nunito"/>
                <a:ea typeface="+mn-lt"/>
                <a:cs typeface="+mn-lt"/>
              </a:rPr>
              <a:t>my_tuple</a:t>
            </a:r>
            <a:endParaRPr lang="en-US" sz="2200" err="1">
              <a:solidFill>
                <a:schemeClr val="accent1"/>
              </a:solidFill>
              <a:latin typeface="Nunito"/>
            </a:endParaRPr>
          </a:p>
        </p:txBody>
      </p:sp>
    </p:spTree>
    <p:extLst>
      <p:ext uri="{BB962C8B-B14F-4D97-AF65-F5344CB8AC3E}">
        <p14:creationId xmlns:p14="http://schemas.microsoft.com/office/powerpoint/2010/main" val="4104925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124820" y="343103"/>
            <a:ext cx="8183594"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cs typeface="Times New Roman"/>
              </a:rPr>
              <a:t>Basic Operations on Tuples</a:t>
            </a:r>
            <a:endParaRPr lang="en-US">
              <a:solidFill>
                <a:schemeClr val="accent1">
                  <a:lumMod val="50000"/>
                </a:schemeClr>
              </a:solidFill>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480806" y="1141787"/>
            <a:ext cx="11474700" cy="5170646"/>
          </a:xfrm>
          <a:prstGeom prst="rect">
            <a:avLst/>
          </a:prstGeom>
          <a:noFill/>
        </p:spPr>
        <p:txBody>
          <a:bodyPr wrap="square" lIns="91440" tIns="45720" rIns="91440" bIns="45720" anchor="t">
            <a:spAutoFit/>
          </a:bodyPr>
          <a:lstStyle/>
          <a:p>
            <a:r>
              <a:rPr lang="en-US" sz="2200" b="1">
                <a:solidFill>
                  <a:srgbClr val="0F0F0F"/>
                </a:solidFill>
                <a:latin typeface="Nunito"/>
                <a:ea typeface="+mn-lt"/>
                <a:cs typeface="+mn-lt"/>
              </a:rPr>
              <a:t>Comparison with List Operations:</a:t>
            </a:r>
            <a:endParaRPr lang="en-US" sz="2200">
              <a:solidFill>
                <a:srgbClr val="0F0F0F"/>
              </a:solidFill>
              <a:latin typeface="Nunito"/>
              <a:ea typeface="+mn-lt"/>
              <a:cs typeface="+mn-lt"/>
            </a:endParaRPr>
          </a:p>
          <a:p>
            <a:pPr lvl="1"/>
            <a:endParaRPr lang="en-US" sz="2200" b="1">
              <a:latin typeface="Nunito"/>
              <a:ea typeface="+mn-lt"/>
              <a:cs typeface="+mn-lt"/>
            </a:endParaRPr>
          </a:p>
          <a:p>
            <a:pPr marL="800100" lvl="1" indent="-342900">
              <a:buFont typeface="Arial"/>
              <a:buChar char="•"/>
            </a:pPr>
            <a:r>
              <a:rPr lang="en-US" sz="2200" b="1">
                <a:latin typeface="Nunito"/>
                <a:ea typeface="+mn-lt"/>
                <a:cs typeface="+mn-lt"/>
              </a:rPr>
              <a:t>Indexing and Slicing:</a:t>
            </a:r>
            <a:endParaRPr lang="en-US" sz="2200">
              <a:latin typeface="Nunito"/>
            </a:endParaRPr>
          </a:p>
          <a:p>
            <a:pPr lvl="2"/>
            <a:r>
              <a:rPr lang="en-US" sz="2200" err="1">
                <a:solidFill>
                  <a:schemeClr val="accent1"/>
                </a:solidFill>
                <a:latin typeface="Nunito"/>
                <a:ea typeface="+mn-lt"/>
                <a:cs typeface="+mn-lt"/>
              </a:rPr>
              <a:t>my_tuple</a:t>
            </a:r>
            <a:r>
              <a:rPr lang="en-US" sz="2200">
                <a:solidFill>
                  <a:schemeClr val="accent1"/>
                </a:solidFill>
                <a:latin typeface="Nunito"/>
                <a:ea typeface="+mn-lt"/>
                <a:cs typeface="+mn-lt"/>
              </a:rPr>
              <a:t> = (1, 2, 3, 4, 5)</a:t>
            </a:r>
            <a:endParaRPr lang="en-US" sz="2200">
              <a:solidFill>
                <a:schemeClr val="accent1"/>
              </a:solidFill>
              <a:latin typeface="Nunito"/>
            </a:endParaRPr>
          </a:p>
          <a:p>
            <a:pPr lvl="2"/>
            <a:r>
              <a:rPr lang="en-US" sz="2200">
                <a:solidFill>
                  <a:schemeClr val="accent1"/>
                </a:solidFill>
                <a:latin typeface="Nunito"/>
                <a:ea typeface="+mn-lt"/>
                <a:cs typeface="+mn-lt"/>
              </a:rPr>
              <a:t>element = </a:t>
            </a:r>
            <a:r>
              <a:rPr lang="en-US" sz="2200" err="1">
                <a:solidFill>
                  <a:schemeClr val="accent1"/>
                </a:solidFill>
                <a:latin typeface="Nunito"/>
                <a:ea typeface="+mn-lt"/>
                <a:cs typeface="+mn-lt"/>
              </a:rPr>
              <a:t>my_tuple</a:t>
            </a:r>
            <a:r>
              <a:rPr lang="en-US" sz="2200">
                <a:solidFill>
                  <a:schemeClr val="accent1"/>
                </a:solidFill>
                <a:latin typeface="Nunito"/>
                <a:ea typeface="+mn-lt"/>
                <a:cs typeface="+mn-lt"/>
              </a:rPr>
              <a:t>[2]  # Indexing</a:t>
            </a:r>
            <a:endParaRPr lang="en-US" sz="2200">
              <a:solidFill>
                <a:schemeClr val="accent1"/>
              </a:solidFill>
              <a:latin typeface="Nunito"/>
            </a:endParaRPr>
          </a:p>
          <a:p>
            <a:pPr lvl="2"/>
            <a:r>
              <a:rPr lang="en-US" sz="2200">
                <a:solidFill>
                  <a:schemeClr val="accent1"/>
                </a:solidFill>
                <a:latin typeface="Nunito"/>
                <a:ea typeface="+mn-lt"/>
                <a:cs typeface="+mn-lt"/>
              </a:rPr>
              <a:t>subset = </a:t>
            </a:r>
            <a:r>
              <a:rPr lang="en-US" sz="2200" err="1">
                <a:solidFill>
                  <a:schemeClr val="accent1"/>
                </a:solidFill>
                <a:latin typeface="Nunito"/>
                <a:ea typeface="+mn-lt"/>
                <a:cs typeface="+mn-lt"/>
              </a:rPr>
              <a:t>my_tuple</a:t>
            </a:r>
            <a:r>
              <a:rPr lang="en-US" sz="2200">
                <a:solidFill>
                  <a:schemeClr val="accent1"/>
                </a:solidFill>
                <a:latin typeface="Nunito"/>
                <a:ea typeface="+mn-lt"/>
                <a:cs typeface="+mn-lt"/>
              </a:rPr>
              <a:t>[1:4]  # Slicing</a:t>
            </a:r>
            <a:endParaRPr lang="en-US" sz="2200">
              <a:solidFill>
                <a:schemeClr val="accent1"/>
              </a:solidFill>
              <a:latin typeface="Nunito"/>
            </a:endParaRPr>
          </a:p>
          <a:p>
            <a:pPr lvl="1"/>
            <a:endParaRPr lang="en-US" sz="2200">
              <a:latin typeface="Nunito"/>
              <a:cs typeface="Calibri"/>
            </a:endParaRPr>
          </a:p>
          <a:p>
            <a:pPr marL="800100" lvl="1" indent="-342900">
              <a:buFont typeface="Arial"/>
              <a:buChar char="•"/>
            </a:pPr>
            <a:r>
              <a:rPr lang="en-US" sz="2200" b="1">
                <a:latin typeface="Nunito"/>
                <a:ea typeface="+mn-lt"/>
                <a:cs typeface="+mn-lt"/>
              </a:rPr>
              <a:t>Length (</a:t>
            </a:r>
            <a:r>
              <a:rPr lang="en-US" sz="2200" b="1" err="1">
                <a:latin typeface="Nunito"/>
                <a:ea typeface="+mn-lt"/>
                <a:cs typeface="+mn-lt"/>
              </a:rPr>
              <a:t>len</a:t>
            </a:r>
            <a:r>
              <a:rPr lang="en-US" sz="2200" b="1">
                <a:latin typeface="Nunito"/>
                <a:ea typeface="+mn-lt"/>
                <a:cs typeface="+mn-lt"/>
              </a:rPr>
              <a:t>):</a:t>
            </a:r>
            <a:endParaRPr lang="en-US" sz="2200">
              <a:latin typeface="Nunito"/>
            </a:endParaRPr>
          </a:p>
          <a:p>
            <a:pPr lvl="2"/>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 = [1, 2, 3, 4, 5]</a:t>
            </a:r>
            <a:endParaRPr lang="en-US" sz="2200">
              <a:solidFill>
                <a:schemeClr val="accent1"/>
              </a:solidFill>
              <a:latin typeface="Nunito"/>
            </a:endParaRPr>
          </a:p>
          <a:p>
            <a:pPr lvl="2"/>
            <a:r>
              <a:rPr lang="en-US" sz="2200" err="1">
                <a:solidFill>
                  <a:schemeClr val="accent1"/>
                </a:solidFill>
                <a:latin typeface="Nunito"/>
                <a:ea typeface="+mn-lt"/>
                <a:cs typeface="+mn-lt"/>
              </a:rPr>
              <a:t>length_list</a:t>
            </a:r>
            <a:r>
              <a:rPr lang="en-US" sz="2200">
                <a:solidFill>
                  <a:schemeClr val="accent1"/>
                </a:solidFill>
                <a:latin typeface="Nunito"/>
                <a:ea typeface="+mn-lt"/>
                <a:cs typeface="+mn-lt"/>
              </a:rPr>
              <a:t> = </a:t>
            </a:r>
            <a:r>
              <a:rPr lang="en-US" sz="2200" err="1">
                <a:solidFill>
                  <a:schemeClr val="accent1"/>
                </a:solidFill>
                <a:latin typeface="Nunito"/>
                <a:ea typeface="+mn-lt"/>
                <a:cs typeface="+mn-lt"/>
              </a:rPr>
              <a:t>len</a:t>
            </a:r>
            <a:r>
              <a:rPr lang="en-US" sz="2200">
                <a:solidFill>
                  <a:schemeClr val="accent1"/>
                </a:solidFill>
                <a:latin typeface="Nunito"/>
                <a:ea typeface="+mn-lt"/>
                <a:cs typeface="+mn-lt"/>
              </a:rPr>
              <a:t>(</a:t>
            </a:r>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  # Length of a list</a:t>
            </a:r>
            <a:endParaRPr lang="en-US" sz="2200">
              <a:solidFill>
                <a:schemeClr val="accent1"/>
              </a:solidFill>
              <a:latin typeface="Nunito"/>
            </a:endParaRPr>
          </a:p>
          <a:p>
            <a:pPr lvl="2"/>
            <a:endParaRPr lang="en-US" sz="2200">
              <a:solidFill>
                <a:schemeClr val="accent1"/>
              </a:solidFill>
              <a:latin typeface="Nunito"/>
              <a:cs typeface="Calibri"/>
            </a:endParaRPr>
          </a:p>
          <a:p>
            <a:pPr marL="800100" lvl="1" indent="-342900">
              <a:buFont typeface="Arial"/>
              <a:buChar char="•"/>
            </a:pPr>
            <a:r>
              <a:rPr lang="en-US" sz="2200" b="1">
                <a:latin typeface="Nunito"/>
                <a:ea typeface="+mn-lt"/>
                <a:cs typeface="+mn-lt"/>
              </a:rPr>
              <a:t>Membership (in):</a:t>
            </a:r>
            <a:endParaRPr lang="en-US" sz="2200">
              <a:latin typeface="Nunito"/>
            </a:endParaRPr>
          </a:p>
          <a:p>
            <a:pPr lvl="2"/>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 = [1, 2, 3, 4, 5]</a:t>
            </a:r>
            <a:endParaRPr lang="en-US" sz="2200">
              <a:solidFill>
                <a:schemeClr val="accent1"/>
              </a:solidFill>
              <a:latin typeface="Nunito"/>
            </a:endParaRPr>
          </a:p>
          <a:p>
            <a:pPr lvl="2"/>
            <a:r>
              <a:rPr lang="en-US" sz="2200" err="1">
                <a:solidFill>
                  <a:schemeClr val="accent1"/>
                </a:solidFill>
                <a:latin typeface="Nunito"/>
                <a:ea typeface="+mn-lt"/>
                <a:cs typeface="+mn-lt"/>
              </a:rPr>
              <a:t>is_present_list</a:t>
            </a:r>
            <a:r>
              <a:rPr lang="en-US" sz="2200">
                <a:solidFill>
                  <a:schemeClr val="accent1"/>
                </a:solidFill>
                <a:latin typeface="Nunito"/>
                <a:ea typeface="+mn-lt"/>
                <a:cs typeface="+mn-lt"/>
              </a:rPr>
              <a:t> = 2 in </a:t>
            </a:r>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  # Membership check in a list</a:t>
            </a:r>
            <a:endParaRPr lang="en-US" sz="2200">
              <a:solidFill>
                <a:schemeClr val="accent1"/>
              </a:solidFill>
              <a:latin typeface="Nunito"/>
            </a:endParaRPr>
          </a:p>
          <a:p>
            <a:pPr lvl="2"/>
            <a:endParaRPr lang="en-US" sz="2200">
              <a:solidFill>
                <a:schemeClr val="accent1"/>
              </a:solidFill>
              <a:latin typeface="Nunito"/>
              <a:cs typeface="Calibri"/>
            </a:endParaRPr>
          </a:p>
        </p:txBody>
      </p:sp>
    </p:spTree>
    <p:extLst>
      <p:ext uri="{BB962C8B-B14F-4D97-AF65-F5344CB8AC3E}">
        <p14:creationId xmlns:p14="http://schemas.microsoft.com/office/powerpoint/2010/main" val="3062602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124820" y="343103"/>
            <a:ext cx="8183594"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cs typeface="Times New Roman"/>
              </a:rPr>
              <a:t>Slicing and Indexing in Tuples</a:t>
            </a:r>
            <a:endParaRPr lang="en-US"/>
          </a:p>
        </p:txBody>
      </p:sp>
      <p:sp>
        <p:nvSpPr>
          <p:cNvPr id="4" name="TextBox 3">
            <a:extLst>
              <a:ext uri="{FF2B5EF4-FFF2-40B4-BE49-F238E27FC236}">
                <a16:creationId xmlns:a16="http://schemas.microsoft.com/office/drawing/2014/main" id="{A023B9AF-FE30-C90E-86F2-C19CFAA398E0}"/>
              </a:ext>
            </a:extLst>
          </p:cNvPr>
          <p:cNvSpPr txBox="1"/>
          <p:nvPr/>
        </p:nvSpPr>
        <p:spPr>
          <a:xfrm>
            <a:off x="480806" y="1163252"/>
            <a:ext cx="11474700" cy="5509200"/>
          </a:xfrm>
          <a:prstGeom prst="rect">
            <a:avLst/>
          </a:prstGeom>
          <a:noFill/>
        </p:spPr>
        <p:txBody>
          <a:bodyPr wrap="square" lIns="91440" tIns="45720" rIns="91440" bIns="45720" anchor="t">
            <a:spAutoFit/>
          </a:bodyPr>
          <a:lstStyle/>
          <a:p>
            <a:r>
              <a:rPr lang="en-US" sz="2200" b="1" dirty="0">
                <a:solidFill>
                  <a:srgbClr val="0F0F0F"/>
                </a:solidFill>
                <a:latin typeface="Nunito"/>
                <a:ea typeface="+mn-lt"/>
                <a:cs typeface="+mn-lt"/>
              </a:rPr>
              <a:t>Indexing in Tuples:</a:t>
            </a:r>
            <a:endParaRPr lang="en-US" sz="2200" dirty="0">
              <a:latin typeface="Nunito"/>
            </a:endParaRPr>
          </a:p>
          <a:p>
            <a:pPr lvl="1"/>
            <a:r>
              <a:rPr lang="en-US" sz="2200" b="1" dirty="0" err="1">
                <a:solidFill>
                  <a:schemeClr val="accent1"/>
                </a:solidFill>
                <a:latin typeface="Nunito"/>
                <a:ea typeface="+mn-lt"/>
                <a:cs typeface="+mn-lt"/>
              </a:rPr>
              <a:t>my_tuple</a:t>
            </a:r>
            <a:r>
              <a:rPr lang="en-US" sz="2200" b="1" dirty="0">
                <a:solidFill>
                  <a:schemeClr val="accent1"/>
                </a:solidFill>
                <a:latin typeface="Nunito"/>
                <a:ea typeface="+mn-lt"/>
                <a:cs typeface="+mn-lt"/>
              </a:rPr>
              <a:t> = (value1, value2, value3)</a:t>
            </a:r>
            <a:endParaRPr lang="en-US" sz="2200" b="1" dirty="0">
              <a:solidFill>
                <a:schemeClr val="accent1"/>
              </a:solidFill>
              <a:latin typeface="Nunito"/>
            </a:endParaRPr>
          </a:p>
          <a:p>
            <a:pPr lvl="1"/>
            <a:r>
              <a:rPr lang="en-US" sz="2200" b="1" dirty="0">
                <a:solidFill>
                  <a:schemeClr val="accent1"/>
                </a:solidFill>
                <a:latin typeface="Nunito"/>
                <a:ea typeface="+mn-lt"/>
                <a:cs typeface="+mn-lt"/>
              </a:rPr>
              <a:t>element = </a:t>
            </a:r>
            <a:r>
              <a:rPr lang="en-US" sz="2200" b="1" dirty="0" err="1">
                <a:solidFill>
                  <a:schemeClr val="accent1"/>
                </a:solidFill>
                <a:latin typeface="Nunito"/>
                <a:ea typeface="+mn-lt"/>
                <a:cs typeface="+mn-lt"/>
              </a:rPr>
              <a:t>my_tuple</a:t>
            </a:r>
            <a:r>
              <a:rPr lang="en-US" sz="2200" b="1" dirty="0">
                <a:solidFill>
                  <a:schemeClr val="accent1"/>
                </a:solidFill>
                <a:latin typeface="Nunito"/>
                <a:ea typeface="+mn-lt"/>
                <a:cs typeface="+mn-lt"/>
              </a:rPr>
              <a:t>[index]</a:t>
            </a:r>
            <a:endParaRPr lang="en-US" sz="2200" b="1" dirty="0">
              <a:solidFill>
                <a:schemeClr val="accent1"/>
              </a:solidFill>
              <a:latin typeface="Nunito"/>
            </a:endParaRPr>
          </a:p>
          <a:p>
            <a:pPr lvl="1"/>
            <a:endParaRPr lang="en-US" sz="2200" b="1">
              <a:solidFill>
                <a:srgbClr val="0F0F0F"/>
              </a:solidFill>
              <a:latin typeface="Nunito"/>
              <a:cs typeface="Calibri"/>
            </a:endParaRPr>
          </a:p>
          <a:p>
            <a:pPr lvl="1"/>
            <a:r>
              <a:rPr lang="en-US" sz="2200" b="1" dirty="0">
                <a:solidFill>
                  <a:srgbClr val="0F0F0F"/>
                </a:solidFill>
                <a:latin typeface="Nunito"/>
                <a:ea typeface="+mn-lt"/>
                <a:cs typeface="+mn-lt"/>
              </a:rPr>
              <a:t>Example</a:t>
            </a:r>
            <a:endParaRPr lang="en-US" sz="2200" dirty="0">
              <a:latin typeface="Nunito"/>
            </a:endParaRPr>
          </a:p>
          <a:p>
            <a:pPr lvl="2"/>
            <a:r>
              <a:rPr lang="en-US" sz="2200" err="1">
                <a:solidFill>
                  <a:schemeClr val="accent1"/>
                </a:solidFill>
                <a:latin typeface="Nunito"/>
                <a:ea typeface="+mn-lt"/>
                <a:cs typeface="+mn-lt"/>
              </a:rPr>
              <a:t>my_tuple</a:t>
            </a:r>
            <a:r>
              <a:rPr lang="en-US" sz="2200" dirty="0">
                <a:solidFill>
                  <a:schemeClr val="accent1"/>
                </a:solidFill>
                <a:latin typeface="Nunito"/>
                <a:ea typeface="+mn-lt"/>
                <a:cs typeface="+mn-lt"/>
              </a:rPr>
              <a:t> = ('apple', 'banana', 'cherry')</a:t>
            </a:r>
            <a:endParaRPr lang="en-US" sz="2200" dirty="0">
              <a:solidFill>
                <a:schemeClr val="accent1"/>
              </a:solidFill>
              <a:latin typeface="Nunito"/>
            </a:endParaRPr>
          </a:p>
          <a:p>
            <a:pPr lvl="2"/>
            <a:r>
              <a:rPr lang="en-US" sz="2200" dirty="0">
                <a:solidFill>
                  <a:schemeClr val="accent1"/>
                </a:solidFill>
                <a:latin typeface="Nunito"/>
                <a:ea typeface="+mn-lt"/>
                <a:cs typeface="+mn-lt"/>
              </a:rPr>
              <a:t>fruit = </a:t>
            </a:r>
            <a:r>
              <a:rPr lang="en-US" sz="2200" err="1">
                <a:solidFill>
                  <a:schemeClr val="accent1"/>
                </a:solidFill>
                <a:latin typeface="Nunito"/>
                <a:ea typeface="+mn-lt"/>
                <a:cs typeface="+mn-lt"/>
              </a:rPr>
              <a:t>my_tuple</a:t>
            </a:r>
            <a:r>
              <a:rPr lang="en-US" sz="2200" dirty="0">
                <a:solidFill>
                  <a:schemeClr val="accent1"/>
                </a:solidFill>
                <a:latin typeface="Nunito"/>
                <a:ea typeface="+mn-lt"/>
                <a:cs typeface="+mn-lt"/>
              </a:rPr>
              <a:t>[1]  # Accessing the second element ('banana')</a:t>
            </a:r>
          </a:p>
          <a:p>
            <a:pPr lvl="1"/>
            <a:endParaRPr lang="en-US" sz="2200">
              <a:solidFill>
                <a:srgbClr val="0F0F0F"/>
              </a:solidFill>
              <a:latin typeface="Nunito"/>
              <a:cs typeface="Calibri"/>
            </a:endParaRPr>
          </a:p>
          <a:p>
            <a:r>
              <a:rPr lang="en-US" sz="2200" b="1" dirty="0">
                <a:solidFill>
                  <a:srgbClr val="0F0F0F"/>
                </a:solidFill>
                <a:latin typeface="Nunito"/>
                <a:ea typeface="+mn-lt"/>
                <a:cs typeface="+mn-lt"/>
              </a:rPr>
              <a:t>Slicing in Tuples:</a:t>
            </a:r>
            <a:endParaRPr lang="en-US" sz="2200" dirty="0">
              <a:latin typeface="Nunito"/>
            </a:endParaRPr>
          </a:p>
          <a:p>
            <a:pPr lvl="1"/>
            <a:r>
              <a:rPr lang="en-US" sz="2200" b="1" dirty="0" err="1">
                <a:solidFill>
                  <a:schemeClr val="accent1"/>
                </a:solidFill>
                <a:latin typeface="Nunito"/>
                <a:ea typeface="+mn-lt"/>
                <a:cs typeface="+mn-lt"/>
              </a:rPr>
              <a:t>my_tuple</a:t>
            </a:r>
            <a:r>
              <a:rPr lang="en-US" sz="2200" b="1" dirty="0">
                <a:solidFill>
                  <a:schemeClr val="accent1"/>
                </a:solidFill>
                <a:latin typeface="Nunito"/>
                <a:ea typeface="+mn-lt"/>
                <a:cs typeface="+mn-lt"/>
              </a:rPr>
              <a:t> = (value1, value2, value3, value4)</a:t>
            </a:r>
            <a:endParaRPr lang="en-US" sz="2200" b="1" dirty="0">
              <a:solidFill>
                <a:schemeClr val="accent1"/>
              </a:solidFill>
              <a:latin typeface="Nunito"/>
            </a:endParaRPr>
          </a:p>
          <a:p>
            <a:pPr lvl="1"/>
            <a:r>
              <a:rPr lang="en-US" sz="2200" b="1" dirty="0">
                <a:solidFill>
                  <a:schemeClr val="accent1"/>
                </a:solidFill>
                <a:latin typeface="Nunito"/>
                <a:ea typeface="+mn-lt"/>
                <a:cs typeface="+mn-lt"/>
              </a:rPr>
              <a:t>subset = </a:t>
            </a:r>
            <a:r>
              <a:rPr lang="en-US" sz="2200" b="1" dirty="0" err="1">
                <a:solidFill>
                  <a:schemeClr val="accent1"/>
                </a:solidFill>
                <a:latin typeface="Nunito"/>
                <a:ea typeface="+mn-lt"/>
                <a:cs typeface="+mn-lt"/>
              </a:rPr>
              <a:t>my_tuple</a:t>
            </a:r>
            <a:r>
              <a:rPr lang="en-US" sz="2200" b="1" dirty="0">
                <a:solidFill>
                  <a:schemeClr val="accent1"/>
                </a:solidFill>
                <a:latin typeface="Nunito"/>
                <a:ea typeface="+mn-lt"/>
                <a:cs typeface="+mn-lt"/>
              </a:rPr>
              <a:t>[</a:t>
            </a:r>
            <a:r>
              <a:rPr lang="en-US" sz="2200" b="1" dirty="0" err="1">
                <a:solidFill>
                  <a:schemeClr val="accent1"/>
                </a:solidFill>
                <a:latin typeface="Nunito"/>
                <a:ea typeface="+mn-lt"/>
                <a:cs typeface="+mn-lt"/>
              </a:rPr>
              <a:t>start:stop:step</a:t>
            </a:r>
            <a:r>
              <a:rPr lang="en-US" sz="2200" b="1" dirty="0">
                <a:solidFill>
                  <a:schemeClr val="accent1"/>
                </a:solidFill>
                <a:latin typeface="Nunito"/>
                <a:ea typeface="+mn-lt"/>
                <a:cs typeface="+mn-lt"/>
              </a:rPr>
              <a:t>]</a:t>
            </a:r>
            <a:endParaRPr lang="en-US" sz="2200" b="1" dirty="0">
              <a:solidFill>
                <a:schemeClr val="accent1"/>
              </a:solidFill>
              <a:latin typeface="Nunito"/>
            </a:endParaRPr>
          </a:p>
          <a:p>
            <a:pPr lvl="1"/>
            <a:endParaRPr lang="en-US" sz="2200">
              <a:latin typeface="Nunito"/>
              <a:cs typeface="Calibri"/>
            </a:endParaRPr>
          </a:p>
          <a:p>
            <a:pPr lvl="1"/>
            <a:r>
              <a:rPr lang="en-US" sz="2200" b="1" dirty="0">
                <a:latin typeface="Nunito"/>
                <a:ea typeface="+mn-lt"/>
                <a:cs typeface="+mn-lt"/>
              </a:rPr>
              <a:t>Example</a:t>
            </a:r>
          </a:p>
          <a:p>
            <a:pPr lvl="2"/>
            <a:r>
              <a:rPr lang="en-US" sz="2200" dirty="0" err="1">
                <a:solidFill>
                  <a:schemeClr val="accent1"/>
                </a:solidFill>
                <a:latin typeface="Nunito"/>
                <a:ea typeface="+mn-lt"/>
                <a:cs typeface="+mn-lt"/>
              </a:rPr>
              <a:t>my_tuple</a:t>
            </a:r>
            <a:r>
              <a:rPr lang="en-US" sz="2200" dirty="0">
                <a:solidFill>
                  <a:schemeClr val="accent1"/>
                </a:solidFill>
                <a:latin typeface="Nunito"/>
                <a:ea typeface="+mn-lt"/>
                <a:cs typeface="+mn-lt"/>
              </a:rPr>
              <a:t> = (1, 2, 3, 4, 5)</a:t>
            </a:r>
            <a:endParaRPr lang="en-US" sz="2200" dirty="0">
              <a:solidFill>
                <a:schemeClr val="accent1"/>
              </a:solidFill>
              <a:latin typeface="Nunito"/>
            </a:endParaRPr>
          </a:p>
          <a:p>
            <a:pPr lvl="2"/>
            <a:r>
              <a:rPr lang="en-US" sz="2200" dirty="0">
                <a:solidFill>
                  <a:schemeClr val="accent1"/>
                </a:solidFill>
                <a:latin typeface="Nunito"/>
                <a:ea typeface="+mn-lt"/>
                <a:cs typeface="+mn-lt"/>
              </a:rPr>
              <a:t>subset = </a:t>
            </a:r>
            <a:r>
              <a:rPr lang="en-US" sz="2200" dirty="0" err="1">
                <a:solidFill>
                  <a:schemeClr val="accent1"/>
                </a:solidFill>
                <a:latin typeface="Nunito"/>
                <a:ea typeface="+mn-lt"/>
                <a:cs typeface="+mn-lt"/>
              </a:rPr>
              <a:t>my_tuple</a:t>
            </a:r>
            <a:r>
              <a:rPr lang="en-US" sz="2200" dirty="0">
                <a:solidFill>
                  <a:schemeClr val="accent1"/>
                </a:solidFill>
                <a:latin typeface="Nunito"/>
                <a:ea typeface="+mn-lt"/>
                <a:cs typeface="+mn-lt"/>
              </a:rPr>
              <a:t>[1:4]  # Extracting elements at indices 1, 2, 3</a:t>
            </a:r>
            <a:endParaRPr lang="en-US" sz="2200" dirty="0">
              <a:solidFill>
                <a:schemeClr val="accent1"/>
              </a:solidFill>
              <a:latin typeface="Nunito"/>
            </a:endParaRPr>
          </a:p>
          <a:p>
            <a:pPr lvl="1"/>
            <a:endParaRPr lang="en-US" sz="2200" b="1">
              <a:solidFill>
                <a:schemeClr val="accent1"/>
              </a:solidFill>
              <a:latin typeface="Nunito"/>
              <a:cs typeface="Calibri"/>
            </a:endParaRPr>
          </a:p>
        </p:txBody>
      </p:sp>
    </p:spTree>
    <p:extLst>
      <p:ext uri="{BB962C8B-B14F-4D97-AF65-F5344CB8AC3E}">
        <p14:creationId xmlns:p14="http://schemas.microsoft.com/office/powerpoint/2010/main" val="534681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124820" y="343103"/>
            <a:ext cx="8183594"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cs typeface="Times New Roman"/>
              </a:rPr>
              <a:t>Slicing and Indexing in Tuples</a:t>
            </a:r>
            <a:endParaRPr lang="en-US"/>
          </a:p>
        </p:txBody>
      </p:sp>
      <p:sp>
        <p:nvSpPr>
          <p:cNvPr id="4" name="TextBox 3">
            <a:extLst>
              <a:ext uri="{FF2B5EF4-FFF2-40B4-BE49-F238E27FC236}">
                <a16:creationId xmlns:a16="http://schemas.microsoft.com/office/drawing/2014/main" id="{A023B9AF-FE30-C90E-86F2-C19CFAA398E0}"/>
              </a:ext>
            </a:extLst>
          </p:cNvPr>
          <p:cNvSpPr txBox="1"/>
          <p:nvPr/>
        </p:nvSpPr>
        <p:spPr>
          <a:xfrm>
            <a:off x="480806" y="1141787"/>
            <a:ext cx="11474700" cy="5170646"/>
          </a:xfrm>
          <a:prstGeom prst="rect">
            <a:avLst/>
          </a:prstGeom>
          <a:noFill/>
        </p:spPr>
        <p:txBody>
          <a:bodyPr wrap="square" lIns="91440" tIns="45720" rIns="91440" bIns="45720" anchor="t">
            <a:spAutoFit/>
          </a:bodyPr>
          <a:lstStyle/>
          <a:p>
            <a:r>
              <a:rPr lang="en-US" sz="2200" b="1">
                <a:solidFill>
                  <a:srgbClr val="0F0F0F"/>
                </a:solidFill>
                <a:latin typeface="Nunito"/>
                <a:ea typeface="+mn-lt"/>
                <a:cs typeface="+mn-lt"/>
              </a:rPr>
              <a:t>Immutability of Tuples and Implications</a:t>
            </a:r>
            <a:endParaRPr lang="en-US" sz="2200">
              <a:latin typeface="Nunito"/>
              <a:ea typeface="+mn-lt"/>
              <a:cs typeface="+mn-lt"/>
            </a:endParaRPr>
          </a:p>
          <a:p>
            <a:endParaRPr lang="en-US" sz="2200" b="1">
              <a:solidFill>
                <a:srgbClr val="0F0F0F"/>
              </a:solidFill>
              <a:latin typeface="Nunito"/>
              <a:ea typeface="+mn-lt"/>
              <a:cs typeface="+mn-lt"/>
            </a:endParaRPr>
          </a:p>
          <a:p>
            <a:pPr lvl="1"/>
            <a:r>
              <a:rPr lang="en-US" sz="2200">
                <a:solidFill>
                  <a:srgbClr val="0F0F0F"/>
                </a:solidFill>
                <a:latin typeface="Nunito"/>
                <a:ea typeface="+mn-lt"/>
                <a:cs typeface="+mn-lt"/>
              </a:rPr>
              <a:t>Tuples are immutable, meaning their elements cannot be changed, added, or removed after creation.</a:t>
            </a:r>
            <a:endParaRPr lang="en-US" sz="2200">
              <a:latin typeface="Nunito"/>
            </a:endParaRPr>
          </a:p>
          <a:p>
            <a:pPr marL="342900" indent="-342900">
              <a:buFont typeface="Arial" panose="020B0604020202020204" pitchFamily="34" charset="0"/>
              <a:buChar char="•"/>
            </a:pPr>
            <a:endParaRPr lang="en-US" sz="2200">
              <a:solidFill>
                <a:srgbClr val="0F0F0F"/>
              </a:solidFill>
              <a:latin typeface="Nunito"/>
              <a:ea typeface="+mn-lt"/>
              <a:cs typeface="+mn-lt"/>
            </a:endParaRPr>
          </a:p>
          <a:p>
            <a:r>
              <a:rPr lang="en-US" sz="2200" b="1">
                <a:solidFill>
                  <a:srgbClr val="0F0F0F"/>
                </a:solidFill>
                <a:latin typeface="Nunito"/>
                <a:ea typeface="+mn-lt"/>
                <a:cs typeface="+mn-lt"/>
              </a:rPr>
              <a:t>Implications:</a:t>
            </a:r>
            <a:endParaRPr lang="en-US" sz="2200">
              <a:latin typeface="Nunito"/>
            </a:endParaRPr>
          </a:p>
          <a:p>
            <a:pPr marL="800100" lvl="1" indent="-342900">
              <a:buFont typeface="Arial" panose="020B0604020202020204" pitchFamily="34" charset="0"/>
              <a:buChar char="•"/>
            </a:pPr>
            <a:r>
              <a:rPr lang="en-US" sz="2200" b="1">
                <a:solidFill>
                  <a:srgbClr val="0F0F0F"/>
                </a:solidFill>
                <a:latin typeface="Nunito"/>
                <a:ea typeface="+mn-lt"/>
                <a:cs typeface="+mn-lt"/>
              </a:rPr>
              <a:t>Data Integrity: </a:t>
            </a:r>
            <a:r>
              <a:rPr lang="en-US" sz="2200">
                <a:solidFill>
                  <a:srgbClr val="0F0F0F"/>
                </a:solidFill>
                <a:latin typeface="Nunito"/>
                <a:ea typeface="+mn-lt"/>
                <a:cs typeface="+mn-lt"/>
              </a:rPr>
              <a:t>Once a tuple is created, its elements remain constant, ensuring data integrity.</a:t>
            </a:r>
            <a:endParaRPr lang="en-US" sz="2200">
              <a:latin typeface="Nunito"/>
            </a:endParaRPr>
          </a:p>
          <a:p>
            <a:pPr marL="800100" lvl="1" indent="-342900">
              <a:buFont typeface="Arial" panose="020B0604020202020204" pitchFamily="34" charset="0"/>
              <a:buChar char="•"/>
            </a:pPr>
            <a:r>
              <a:rPr lang="en-US" sz="2200" b="1" err="1">
                <a:solidFill>
                  <a:srgbClr val="0F0F0F"/>
                </a:solidFill>
                <a:latin typeface="Nunito"/>
                <a:ea typeface="+mn-lt"/>
                <a:cs typeface="+mn-lt"/>
              </a:rPr>
              <a:t>Hashability</a:t>
            </a:r>
            <a:r>
              <a:rPr lang="en-US" sz="2200" b="1">
                <a:solidFill>
                  <a:srgbClr val="0F0F0F"/>
                </a:solidFill>
                <a:latin typeface="Nunito"/>
                <a:ea typeface="+mn-lt"/>
                <a:cs typeface="+mn-lt"/>
              </a:rPr>
              <a:t>: </a:t>
            </a:r>
            <a:r>
              <a:rPr lang="en-US" sz="2200">
                <a:solidFill>
                  <a:srgbClr val="0F0F0F"/>
                </a:solidFill>
                <a:latin typeface="Nunito"/>
                <a:ea typeface="+mn-lt"/>
                <a:cs typeface="+mn-lt"/>
              </a:rPr>
              <a:t>Tuples are </a:t>
            </a:r>
            <a:r>
              <a:rPr lang="en-US" sz="2200" err="1">
                <a:solidFill>
                  <a:srgbClr val="0F0F0F"/>
                </a:solidFill>
                <a:latin typeface="Nunito"/>
                <a:ea typeface="+mn-lt"/>
                <a:cs typeface="+mn-lt"/>
              </a:rPr>
              <a:t>hashable</a:t>
            </a:r>
            <a:r>
              <a:rPr lang="en-US" sz="2200">
                <a:solidFill>
                  <a:srgbClr val="0F0F0F"/>
                </a:solidFill>
                <a:latin typeface="Nunito"/>
                <a:ea typeface="+mn-lt"/>
                <a:cs typeface="+mn-lt"/>
              </a:rPr>
              <a:t>, making them suitable as keys in dictionaries or elements in sets.</a:t>
            </a:r>
            <a:endParaRPr lang="en-US" sz="2200">
              <a:latin typeface="Nunito"/>
            </a:endParaRPr>
          </a:p>
          <a:p>
            <a:pPr marL="800100" lvl="1" indent="-342900">
              <a:buFont typeface="Arial" panose="020B0604020202020204" pitchFamily="34" charset="0"/>
              <a:buChar char="•"/>
            </a:pPr>
            <a:r>
              <a:rPr lang="en-US" sz="2200" b="1">
                <a:solidFill>
                  <a:srgbClr val="0F0F0F"/>
                </a:solidFill>
                <a:latin typeface="Nunito"/>
                <a:ea typeface="+mn-lt"/>
                <a:cs typeface="+mn-lt"/>
              </a:rPr>
              <a:t>Performance: </a:t>
            </a:r>
            <a:r>
              <a:rPr lang="en-US" sz="2200">
                <a:solidFill>
                  <a:srgbClr val="0F0F0F"/>
                </a:solidFill>
                <a:latin typeface="Nunito"/>
                <a:ea typeface="+mn-lt"/>
                <a:cs typeface="+mn-lt"/>
              </a:rPr>
              <a:t>Immutable structures may have performance benefits in certain scenarios.</a:t>
            </a:r>
            <a:endParaRPr lang="en-US" sz="2200">
              <a:latin typeface="Nunito"/>
            </a:endParaRPr>
          </a:p>
          <a:p>
            <a:pPr marL="800100" lvl="1" indent="-342900">
              <a:buFont typeface="Arial" panose="020B0604020202020204" pitchFamily="34" charset="0"/>
              <a:buChar char="•"/>
            </a:pPr>
            <a:r>
              <a:rPr lang="en-US" sz="2200" b="1">
                <a:solidFill>
                  <a:srgbClr val="0F0F0F"/>
                </a:solidFill>
                <a:latin typeface="Nunito"/>
                <a:ea typeface="+mn-lt"/>
                <a:cs typeface="+mn-lt"/>
              </a:rPr>
              <a:t>Thread Safety: </a:t>
            </a:r>
            <a:r>
              <a:rPr lang="en-US" sz="2200">
                <a:solidFill>
                  <a:srgbClr val="0F0F0F"/>
                </a:solidFill>
                <a:latin typeface="Nunito"/>
                <a:ea typeface="+mn-lt"/>
                <a:cs typeface="+mn-lt"/>
              </a:rPr>
              <a:t>Immutability contributes to thread safety, as the data cannot be altered unexpectedly.</a:t>
            </a:r>
            <a:endParaRPr lang="en-US" sz="2200">
              <a:latin typeface="Nunito"/>
            </a:endParaRPr>
          </a:p>
          <a:p>
            <a:pPr marL="800100" lvl="1" indent="-342900">
              <a:buFont typeface="Arial" panose="020B0604020202020204" pitchFamily="34" charset="0"/>
              <a:buChar char="•"/>
            </a:pPr>
            <a:endParaRPr lang="en-US" sz="2200" b="1">
              <a:solidFill>
                <a:srgbClr val="4472C4"/>
              </a:solidFill>
              <a:latin typeface="Nunito"/>
              <a:cs typeface="Calibri"/>
            </a:endParaRPr>
          </a:p>
        </p:txBody>
      </p:sp>
    </p:spTree>
    <p:extLst>
      <p:ext uri="{BB962C8B-B14F-4D97-AF65-F5344CB8AC3E}">
        <p14:creationId xmlns:p14="http://schemas.microsoft.com/office/powerpoint/2010/main" val="2773557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5F8B-CFB4-22E8-8EDE-DB336812D1E0}"/>
              </a:ext>
            </a:extLst>
          </p:cNvPr>
          <p:cNvSpPr>
            <a:spLocks noGrp="1"/>
          </p:cNvSpPr>
          <p:nvPr>
            <p:ph type="title"/>
          </p:nvPr>
        </p:nvSpPr>
        <p:spPr>
          <a:xfrm>
            <a:off x="-75126" y="220238"/>
            <a:ext cx="12342481" cy="1330929"/>
          </a:xfrm>
        </p:spPr>
        <p:txBody>
          <a:bodyPr/>
          <a:lstStyle/>
          <a:p>
            <a:pPr algn="ctr"/>
            <a:r>
              <a:rPr lang="en-IN" b="1">
                <a:solidFill>
                  <a:schemeClr val="accent1">
                    <a:lumMod val="50000"/>
                  </a:schemeClr>
                </a:solidFill>
                <a:latin typeface="Nunito"/>
                <a:ea typeface="+mj-lt"/>
                <a:cs typeface="+mj-lt"/>
              </a:rPr>
              <a:t>Common Operations on Both Lists and Tuples</a:t>
            </a:r>
            <a:endParaRPr lang="en-US">
              <a:solidFill>
                <a:schemeClr val="accent1">
                  <a:lumMod val="50000"/>
                </a:schemeClr>
              </a:solidFill>
              <a:latin typeface="Nunito"/>
              <a:ea typeface="+mj-lt"/>
              <a:cs typeface="+mj-lt"/>
            </a:endParaRPr>
          </a:p>
        </p:txBody>
      </p:sp>
      <p:sp>
        <p:nvSpPr>
          <p:cNvPr id="3" name="Content Placeholder 2">
            <a:extLst>
              <a:ext uri="{FF2B5EF4-FFF2-40B4-BE49-F238E27FC236}">
                <a16:creationId xmlns:a16="http://schemas.microsoft.com/office/drawing/2014/main" id="{047E07FB-D882-A4AD-B63C-250DDB44C692}"/>
              </a:ext>
            </a:extLst>
          </p:cNvPr>
          <p:cNvSpPr>
            <a:spLocks noGrp="1"/>
          </p:cNvSpPr>
          <p:nvPr>
            <p:ph sz="half" idx="1"/>
          </p:nvPr>
        </p:nvSpPr>
        <p:spPr/>
        <p:txBody>
          <a:bodyPr vert="horz" lIns="91440" tIns="45720" rIns="91440" bIns="45720" rtlCol="0" anchor="t">
            <a:normAutofit/>
          </a:bodyPr>
          <a:lstStyle/>
          <a:p>
            <a:pPr marL="0" indent="0">
              <a:lnSpc>
                <a:spcPct val="150000"/>
              </a:lnSpc>
              <a:spcBef>
                <a:spcPts val="0"/>
              </a:spcBef>
              <a:buNone/>
            </a:pPr>
            <a:r>
              <a:rPr lang="en-US" sz="2200" b="1">
                <a:solidFill>
                  <a:srgbClr val="0F0F0F"/>
                </a:solidFill>
                <a:latin typeface="Nunito"/>
                <a:cs typeface="Segoe UI"/>
              </a:rPr>
              <a:t>1. Membership Testing (in):</a:t>
            </a:r>
            <a:endParaRPr lang="en-US" sz="2200">
              <a:solidFill>
                <a:srgbClr val="0F0F0F"/>
              </a:solidFill>
              <a:latin typeface="Nunito"/>
              <a:cs typeface="Segoe UI"/>
            </a:endParaRPr>
          </a:p>
          <a:p>
            <a:pPr marL="0" indent="0">
              <a:lnSpc>
                <a:spcPct val="150000"/>
              </a:lnSpc>
              <a:spcBef>
                <a:spcPts val="0"/>
              </a:spcBef>
              <a:buNone/>
            </a:pPr>
            <a:r>
              <a:rPr lang="en-US" sz="2200" err="1">
                <a:solidFill>
                  <a:schemeClr val="accent1"/>
                </a:solidFill>
                <a:latin typeface="Nunito"/>
                <a:cs typeface="Segoe UI"/>
              </a:rPr>
              <a:t>my_list</a:t>
            </a:r>
            <a:r>
              <a:rPr lang="en-US" sz="2200">
                <a:solidFill>
                  <a:schemeClr val="accent1"/>
                </a:solidFill>
                <a:latin typeface="Nunito"/>
                <a:cs typeface="Segoe UI"/>
              </a:rPr>
              <a:t> = [1, 2, 3]</a:t>
            </a:r>
          </a:p>
          <a:p>
            <a:pPr marL="0" indent="0">
              <a:lnSpc>
                <a:spcPct val="150000"/>
              </a:lnSpc>
              <a:spcBef>
                <a:spcPts val="0"/>
              </a:spcBef>
              <a:buNone/>
            </a:pPr>
            <a:r>
              <a:rPr lang="en-US" sz="2200" err="1">
                <a:solidFill>
                  <a:schemeClr val="accent1"/>
                </a:solidFill>
                <a:latin typeface="Nunito"/>
                <a:cs typeface="Segoe UI"/>
              </a:rPr>
              <a:t>my_tuple</a:t>
            </a:r>
            <a:r>
              <a:rPr lang="en-US" sz="2200">
                <a:solidFill>
                  <a:schemeClr val="accent1"/>
                </a:solidFill>
                <a:latin typeface="Nunito"/>
                <a:cs typeface="Segoe UI"/>
              </a:rPr>
              <a:t> = ('apple', 'banana', 'cherry')</a:t>
            </a:r>
          </a:p>
          <a:p>
            <a:pPr marL="0" indent="0">
              <a:lnSpc>
                <a:spcPct val="150000"/>
              </a:lnSpc>
              <a:spcBef>
                <a:spcPts val="0"/>
              </a:spcBef>
              <a:buNone/>
            </a:pPr>
            <a:endParaRPr lang="en-US" sz="2200">
              <a:solidFill>
                <a:schemeClr val="accent1"/>
              </a:solidFill>
              <a:latin typeface="Nunito"/>
              <a:cs typeface="Segoe UI"/>
            </a:endParaRPr>
          </a:p>
          <a:p>
            <a:pPr marL="0" indent="0">
              <a:lnSpc>
                <a:spcPct val="150000"/>
              </a:lnSpc>
              <a:spcBef>
                <a:spcPts val="0"/>
              </a:spcBef>
              <a:buNone/>
            </a:pPr>
            <a:r>
              <a:rPr lang="en-US" sz="2200">
                <a:solidFill>
                  <a:schemeClr val="accent1"/>
                </a:solidFill>
                <a:latin typeface="Nunito"/>
                <a:cs typeface="Segoe UI"/>
              </a:rPr>
              <a:t># Membership testing</a:t>
            </a:r>
          </a:p>
          <a:p>
            <a:pPr marL="0" indent="0">
              <a:lnSpc>
                <a:spcPct val="150000"/>
              </a:lnSpc>
              <a:spcBef>
                <a:spcPts val="0"/>
              </a:spcBef>
              <a:buNone/>
            </a:pPr>
            <a:r>
              <a:rPr lang="en-US" sz="2200" err="1">
                <a:solidFill>
                  <a:schemeClr val="accent1"/>
                </a:solidFill>
                <a:latin typeface="Nunito"/>
                <a:cs typeface="Segoe UI"/>
              </a:rPr>
              <a:t>is_present_list</a:t>
            </a:r>
            <a:r>
              <a:rPr lang="en-US" sz="2200">
                <a:solidFill>
                  <a:schemeClr val="accent1"/>
                </a:solidFill>
                <a:latin typeface="Nunito"/>
                <a:cs typeface="Segoe UI"/>
              </a:rPr>
              <a:t> = 2 in </a:t>
            </a:r>
            <a:r>
              <a:rPr lang="en-US" sz="2200" err="1">
                <a:solidFill>
                  <a:schemeClr val="accent1"/>
                </a:solidFill>
                <a:latin typeface="Nunito"/>
                <a:cs typeface="Segoe UI"/>
              </a:rPr>
              <a:t>my_list</a:t>
            </a:r>
            <a:endParaRPr lang="en-US" sz="2200">
              <a:solidFill>
                <a:schemeClr val="accent1"/>
              </a:solidFill>
              <a:latin typeface="Nunito"/>
              <a:cs typeface="Segoe UI"/>
            </a:endParaRPr>
          </a:p>
          <a:p>
            <a:pPr marL="0" indent="0">
              <a:lnSpc>
                <a:spcPct val="150000"/>
              </a:lnSpc>
              <a:spcBef>
                <a:spcPts val="0"/>
              </a:spcBef>
              <a:buNone/>
            </a:pPr>
            <a:r>
              <a:rPr lang="en-US" sz="2200" err="1">
                <a:solidFill>
                  <a:schemeClr val="accent1"/>
                </a:solidFill>
                <a:latin typeface="Nunito"/>
                <a:cs typeface="Segoe UI"/>
              </a:rPr>
              <a:t>is_present_tuple</a:t>
            </a:r>
            <a:r>
              <a:rPr lang="en-US" sz="2200">
                <a:solidFill>
                  <a:schemeClr val="accent1"/>
                </a:solidFill>
                <a:latin typeface="Nunito"/>
                <a:cs typeface="Segoe UI"/>
              </a:rPr>
              <a:t> = 'banana' in </a:t>
            </a:r>
            <a:r>
              <a:rPr lang="en-US" sz="2200" err="1">
                <a:solidFill>
                  <a:schemeClr val="accent1"/>
                </a:solidFill>
                <a:latin typeface="Nunito"/>
                <a:cs typeface="Segoe UI"/>
              </a:rPr>
              <a:t>my_tuple</a:t>
            </a:r>
            <a:endParaRPr lang="en-US">
              <a:solidFill>
                <a:schemeClr val="accent1"/>
              </a:solidFill>
              <a:latin typeface="Nunito"/>
            </a:endParaRPr>
          </a:p>
        </p:txBody>
      </p:sp>
      <p:sp>
        <p:nvSpPr>
          <p:cNvPr id="4" name="Content Placeholder 3">
            <a:extLst>
              <a:ext uri="{FF2B5EF4-FFF2-40B4-BE49-F238E27FC236}">
                <a16:creationId xmlns:a16="http://schemas.microsoft.com/office/drawing/2014/main" id="{E9A2C44F-42EE-E87C-06CE-0E8BAA3DD052}"/>
              </a:ext>
            </a:extLst>
          </p:cNvPr>
          <p:cNvSpPr>
            <a:spLocks noGrp="1"/>
          </p:cNvSpPr>
          <p:nvPr>
            <p:ph sz="half" idx="2"/>
          </p:nvPr>
        </p:nvSpPr>
        <p:spPr>
          <a:xfrm>
            <a:off x="6172200" y="1825625"/>
            <a:ext cx="5181600" cy="3626902"/>
          </a:xfrm>
        </p:spPr>
        <p:txBody>
          <a:bodyPr vert="horz" lIns="91440" tIns="45720" rIns="91440" bIns="45720" rtlCol="0" anchor="t">
            <a:noAutofit/>
          </a:bodyPr>
          <a:lstStyle/>
          <a:p>
            <a:pPr marL="0" indent="0">
              <a:lnSpc>
                <a:spcPct val="150000"/>
              </a:lnSpc>
              <a:spcBef>
                <a:spcPts val="0"/>
              </a:spcBef>
              <a:buNone/>
            </a:pPr>
            <a:r>
              <a:rPr lang="en-US" sz="2200" b="1">
                <a:latin typeface="Nunito"/>
                <a:cs typeface="Segoe UI"/>
              </a:rPr>
              <a:t>2. Concatenation (+):</a:t>
            </a:r>
            <a:endParaRPr lang="en-US" sz="2200">
              <a:latin typeface="Nunito"/>
              <a:cs typeface="Segoe UI"/>
            </a:endParaRPr>
          </a:p>
          <a:p>
            <a:pPr marL="0" indent="0">
              <a:lnSpc>
                <a:spcPct val="150000"/>
              </a:lnSpc>
              <a:spcBef>
                <a:spcPts val="0"/>
              </a:spcBef>
              <a:buNone/>
            </a:pPr>
            <a:r>
              <a:rPr lang="en-US" sz="2200">
                <a:solidFill>
                  <a:schemeClr val="accent1"/>
                </a:solidFill>
                <a:latin typeface="Nunito"/>
                <a:cs typeface="Segoe UI"/>
              </a:rPr>
              <a:t>list1 = [1, 2, 3]</a:t>
            </a:r>
          </a:p>
          <a:p>
            <a:pPr marL="0" indent="0">
              <a:lnSpc>
                <a:spcPct val="150000"/>
              </a:lnSpc>
              <a:spcBef>
                <a:spcPts val="0"/>
              </a:spcBef>
              <a:buNone/>
            </a:pPr>
            <a:r>
              <a:rPr lang="en-US" sz="2200">
                <a:solidFill>
                  <a:schemeClr val="accent1"/>
                </a:solidFill>
                <a:latin typeface="Nunito"/>
                <a:cs typeface="Segoe UI"/>
              </a:rPr>
              <a:t>list2 = [4, 5]</a:t>
            </a:r>
          </a:p>
          <a:p>
            <a:pPr marL="0" indent="0">
              <a:lnSpc>
                <a:spcPct val="150000"/>
              </a:lnSpc>
              <a:spcBef>
                <a:spcPts val="0"/>
              </a:spcBef>
              <a:buNone/>
            </a:pPr>
            <a:r>
              <a:rPr lang="en-US" sz="2200">
                <a:solidFill>
                  <a:schemeClr val="accent1"/>
                </a:solidFill>
                <a:latin typeface="Nunito"/>
                <a:cs typeface="Segoe UI"/>
              </a:rPr>
              <a:t>tuple1 = ('a', 'b')</a:t>
            </a:r>
          </a:p>
          <a:p>
            <a:pPr marL="0" indent="0">
              <a:lnSpc>
                <a:spcPct val="150000"/>
              </a:lnSpc>
              <a:spcBef>
                <a:spcPts val="0"/>
              </a:spcBef>
              <a:buNone/>
            </a:pPr>
            <a:r>
              <a:rPr lang="en-US" sz="2200">
                <a:solidFill>
                  <a:schemeClr val="accent1"/>
                </a:solidFill>
                <a:latin typeface="Nunito"/>
                <a:cs typeface="Segoe UI"/>
              </a:rPr>
              <a:t>tuple2 = ('c', 'd')</a:t>
            </a:r>
          </a:p>
          <a:p>
            <a:pPr marL="0" indent="0">
              <a:lnSpc>
                <a:spcPct val="150000"/>
              </a:lnSpc>
              <a:spcBef>
                <a:spcPts val="0"/>
              </a:spcBef>
              <a:buNone/>
            </a:pPr>
            <a:endParaRPr lang="en-US" sz="2200">
              <a:solidFill>
                <a:schemeClr val="accent1"/>
              </a:solidFill>
              <a:latin typeface="Nunito"/>
              <a:cs typeface="Segoe UI"/>
            </a:endParaRPr>
          </a:p>
          <a:p>
            <a:pPr marL="0" indent="0">
              <a:lnSpc>
                <a:spcPct val="150000"/>
              </a:lnSpc>
              <a:spcBef>
                <a:spcPts val="0"/>
              </a:spcBef>
              <a:buNone/>
            </a:pPr>
            <a:r>
              <a:rPr lang="en-US" sz="2200">
                <a:solidFill>
                  <a:schemeClr val="accent1"/>
                </a:solidFill>
                <a:latin typeface="Nunito"/>
                <a:cs typeface="Segoe UI"/>
              </a:rPr>
              <a:t># Concatenation</a:t>
            </a:r>
          </a:p>
          <a:p>
            <a:pPr marL="0" indent="0">
              <a:lnSpc>
                <a:spcPct val="150000"/>
              </a:lnSpc>
              <a:spcBef>
                <a:spcPts val="0"/>
              </a:spcBef>
              <a:buNone/>
            </a:pPr>
            <a:r>
              <a:rPr lang="en-US" sz="2200" err="1">
                <a:solidFill>
                  <a:schemeClr val="accent1"/>
                </a:solidFill>
                <a:latin typeface="Nunito"/>
                <a:cs typeface="Segoe UI"/>
              </a:rPr>
              <a:t>concatenated_list</a:t>
            </a:r>
            <a:r>
              <a:rPr lang="en-US" sz="2200">
                <a:solidFill>
                  <a:schemeClr val="accent1"/>
                </a:solidFill>
                <a:latin typeface="Nunito"/>
                <a:cs typeface="Segoe UI"/>
              </a:rPr>
              <a:t> = list1 + list2</a:t>
            </a:r>
          </a:p>
          <a:p>
            <a:pPr marL="0" indent="0">
              <a:lnSpc>
                <a:spcPct val="150000"/>
              </a:lnSpc>
              <a:spcBef>
                <a:spcPts val="0"/>
              </a:spcBef>
              <a:buNone/>
            </a:pPr>
            <a:r>
              <a:rPr lang="en-US" sz="2200" err="1">
                <a:solidFill>
                  <a:schemeClr val="accent1"/>
                </a:solidFill>
                <a:latin typeface="Nunito"/>
                <a:cs typeface="Segoe UI"/>
              </a:rPr>
              <a:t>concatenated_tuple</a:t>
            </a:r>
            <a:r>
              <a:rPr lang="en-US" sz="2200">
                <a:solidFill>
                  <a:schemeClr val="accent1"/>
                </a:solidFill>
                <a:latin typeface="Nunito"/>
                <a:cs typeface="Segoe UI"/>
              </a:rPr>
              <a:t> = tuple1 + tuple2</a:t>
            </a:r>
            <a:endParaRPr lang="en-US" sz="2200">
              <a:solidFill>
                <a:schemeClr val="accent1"/>
              </a:solidFill>
              <a:latin typeface="Nunito"/>
            </a:endParaRPr>
          </a:p>
        </p:txBody>
      </p:sp>
      <p:pic>
        <p:nvPicPr>
          <p:cNvPr id="6" name="Picture 5" descr="A blue letter on a black background&#10;&#10;Description automatically generated">
            <a:extLst>
              <a:ext uri="{FF2B5EF4-FFF2-40B4-BE49-F238E27FC236}">
                <a16:creationId xmlns:a16="http://schemas.microsoft.com/office/drawing/2014/main" id="{C298F374-DB58-EC48-CDE9-9E122FE5B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Tree>
    <p:extLst>
      <p:ext uri="{BB962C8B-B14F-4D97-AF65-F5344CB8AC3E}">
        <p14:creationId xmlns:p14="http://schemas.microsoft.com/office/powerpoint/2010/main" val="2618215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5F8B-CFB4-22E8-8EDE-DB336812D1E0}"/>
              </a:ext>
            </a:extLst>
          </p:cNvPr>
          <p:cNvSpPr>
            <a:spLocks noGrp="1"/>
          </p:cNvSpPr>
          <p:nvPr>
            <p:ph type="title"/>
          </p:nvPr>
        </p:nvSpPr>
        <p:spPr>
          <a:xfrm>
            <a:off x="1073" y="220238"/>
            <a:ext cx="12173754" cy="1330929"/>
          </a:xfrm>
        </p:spPr>
        <p:txBody>
          <a:bodyPr/>
          <a:lstStyle/>
          <a:p>
            <a:pPr algn="ctr"/>
            <a:r>
              <a:rPr lang="en-IN" b="1">
                <a:solidFill>
                  <a:schemeClr val="accent1">
                    <a:lumMod val="50000"/>
                  </a:schemeClr>
                </a:solidFill>
                <a:latin typeface="Nunito"/>
                <a:ea typeface="+mj-lt"/>
                <a:cs typeface="+mj-lt"/>
              </a:rPr>
              <a:t>Common Operations on Both Lists and Tuples</a:t>
            </a:r>
            <a:endParaRPr lang="en-US">
              <a:solidFill>
                <a:srgbClr val="203864"/>
              </a:solidFill>
              <a:latin typeface="Nunito"/>
              <a:ea typeface="+mj-lt"/>
              <a:cs typeface="+mj-lt"/>
            </a:endParaRPr>
          </a:p>
        </p:txBody>
      </p:sp>
      <p:sp>
        <p:nvSpPr>
          <p:cNvPr id="3" name="Content Placeholder 2">
            <a:extLst>
              <a:ext uri="{FF2B5EF4-FFF2-40B4-BE49-F238E27FC236}">
                <a16:creationId xmlns:a16="http://schemas.microsoft.com/office/drawing/2014/main" id="{047E07FB-D882-A4AD-B63C-250DDB44C692}"/>
              </a:ext>
            </a:extLst>
          </p:cNvPr>
          <p:cNvSpPr>
            <a:spLocks noGrp="1"/>
          </p:cNvSpPr>
          <p:nvPr>
            <p:ph sz="half" idx="1"/>
          </p:nvPr>
        </p:nvSpPr>
        <p:spPr>
          <a:xfrm>
            <a:off x="838200" y="1825625"/>
            <a:ext cx="5294290" cy="4351338"/>
          </a:xfrm>
        </p:spPr>
        <p:txBody>
          <a:bodyPr vert="horz" lIns="91440" tIns="45720" rIns="91440" bIns="45720" rtlCol="0" anchor="t">
            <a:normAutofit lnSpcReduction="10000"/>
          </a:bodyPr>
          <a:lstStyle/>
          <a:p>
            <a:pPr>
              <a:lnSpc>
                <a:spcPct val="150000"/>
              </a:lnSpc>
              <a:buNone/>
            </a:pPr>
            <a:r>
              <a:rPr lang="en-US" sz="2200" b="1">
                <a:solidFill>
                  <a:srgbClr val="0F0F0F"/>
                </a:solidFill>
                <a:latin typeface="Nunito"/>
                <a:ea typeface="+mn-lt"/>
                <a:cs typeface="+mn-lt"/>
              </a:rPr>
              <a:t>3. Repetition (</a:t>
            </a:r>
            <a:r>
              <a:rPr lang="en-US" sz="2200" b="1">
                <a:solidFill>
                  <a:srgbClr val="0F0F0F"/>
                </a:solidFill>
                <a:latin typeface="Nunito"/>
                <a:cs typeface="Segoe UI"/>
              </a:rPr>
              <a:t>*</a:t>
            </a:r>
            <a:r>
              <a:rPr lang="en-US" sz="2200" b="1">
                <a:solidFill>
                  <a:srgbClr val="0F0F0F"/>
                </a:solidFill>
                <a:latin typeface="Nunito"/>
                <a:ea typeface="+mn-lt"/>
                <a:cs typeface="+mn-lt"/>
              </a:rPr>
              <a:t>):</a:t>
            </a:r>
            <a:endParaRPr lang="en-US" sz="2200">
              <a:latin typeface="Nunito"/>
            </a:endParaRPr>
          </a:p>
          <a:p>
            <a:pPr>
              <a:lnSpc>
                <a:spcPct val="150000"/>
              </a:lnSpc>
              <a:buNone/>
            </a:pPr>
            <a:r>
              <a:rPr lang="en-US" sz="2200" err="1">
                <a:solidFill>
                  <a:schemeClr val="accent1"/>
                </a:solidFill>
                <a:latin typeface="Nunito"/>
                <a:ea typeface="+mn-lt"/>
                <a:cs typeface="+mn-lt"/>
              </a:rPr>
              <a:t>original_list</a:t>
            </a:r>
            <a:r>
              <a:rPr lang="en-US" sz="2200">
                <a:solidFill>
                  <a:schemeClr val="accent1"/>
                </a:solidFill>
                <a:latin typeface="Nunito"/>
                <a:ea typeface="+mn-lt"/>
                <a:cs typeface="+mn-lt"/>
              </a:rPr>
              <a:t> = [1, 2]</a:t>
            </a:r>
          </a:p>
          <a:p>
            <a:pPr>
              <a:lnSpc>
                <a:spcPct val="150000"/>
              </a:lnSpc>
              <a:buNone/>
            </a:pPr>
            <a:r>
              <a:rPr lang="en-US" sz="2200" err="1">
                <a:solidFill>
                  <a:schemeClr val="accent1"/>
                </a:solidFill>
                <a:latin typeface="Nunito"/>
                <a:ea typeface="+mn-lt"/>
                <a:cs typeface="+mn-lt"/>
              </a:rPr>
              <a:t>original_tuple</a:t>
            </a:r>
            <a:r>
              <a:rPr lang="en-US" sz="2200">
                <a:solidFill>
                  <a:schemeClr val="accent1"/>
                </a:solidFill>
                <a:latin typeface="Nunito"/>
                <a:ea typeface="+mn-lt"/>
                <a:cs typeface="+mn-lt"/>
              </a:rPr>
              <a:t> = ('x', 'y')</a:t>
            </a:r>
          </a:p>
          <a:p>
            <a:pPr>
              <a:lnSpc>
                <a:spcPct val="150000"/>
              </a:lnSpc>
              <a:buNone/>
            </a:pPr>
            <a:endParaRPr lang="en-US" sz="2200">
              <a:solidFill>
                <a:schemeClr val="accent1"/>
              </a:solidFill>
              <a:latin typeface="Nunito"/>
            </a:endParaRPr>
          </a:p>
          <a:p>
            <a:pPr>
              <a:lnSpc>
                <a:spcPct val="150000"/>
              </a:lnSpc>
              <a:buNone/>
            </a:pPr>
            <a:r>
              <a:rPr lang="en-US" sz="2200">
                <a:solidFill>
                  <a:schemeClr val="accent1"/>
                </a:solidFill>
                <a:latin typeface="Nunito"/>
                <a:ea typeface="+mn-lt"/>
                <a:cs typeface="+mn-lt"/>
              </a:rPr>
              <a:t># Repetition</a:t>
            </a:r>
            <a:endParaRPr lang="en-US" sz="2200">
              <a:solidFill>
                <a:schemeClr val="accent1"/>
              </a:solidFill>
              <a:latin typeface="Nunito"/>
            </a:endParaRPr>
          </a:p>
          <a:p>
            <a:pPr>
              <a:lnSpc>
                <a:spcPct val="150000"/>
              </a:lnSpc>
              <a:buNone/>
            </a:pPr>
            <a:r>
              <a:rPr lang="en-US" sz="2200" err="1">
                <a:solidFill>
                  <a:schemeClr val="accent1"/>
                </a:solidFill>
                <a:latin typeface="Nunito"/>
                <a:ea typeface="+mn-lt"/>
                <a:cs typeface="+mn-lt"/>
              </a:rPr>
              <a:t>repeated_list</a:t>
            </a:r>
            <a:r>
              <a:rPr lang="en-US" sz="2200">
                <a:solidFill>
                  <a:schemeClr val="accent1"/>
                </a:solidFill>
                <a:latin typeface="Nunito"/>
                <a:ea typeface="+mn-lt"/>
                <a:cs typeface="+mn-lt"/>
              </a:rPr>
              <a:t> = </a:t>
            </a:r>
            <a:r>
              <a:rPr lang="en-US" sz="2200" err="1">
                <a:solidFill>
                  <a:schemeClr val="accent1"/>
                </a:solidFill>
                <a:latin typeface="Nunito"/>
                <a:ea typeface="+mn-lt"/>
                <a:cs typeface="+mn-lt"/>
              </a:rPr>
              <a:t>original_list</a:t>
            </a:r>
            <a:r>
              <a:rPr lang="en-US" sz="2200">
                <a:solidFill>
                  <a:schemeClr val="accent1"/>
                </a:solidFill>
                <a:latin typeface="Nunito"/>
                <a:ea typeface="+mn-lt"/>
                <a:cs typeface="+mn-lt"/>
              </a:rPr>
              <a:t> * 3</a:t>
            </a:r>
            <a:endParaRPr lang="en-US" sz="2200">
              <a:solidFill>
                <a:schemeClr val="accent1"/>
              </a:solidFill>
              <a:latin typeface="Nunito"/>
            </a:endParaRPr>
          </a:p>
          <a:p>
            <a:pPr>
              <a:lnSpc>
                <a:spcPct val="150000"/>
              </a:lnSpc>
              <a:buNone/>
            </a:pPr>
            <a:r>
              <a:rPr lang="en-US" sz="2200" err="1">
                <a:solidFill>
                  <a:schemeClr val="accent1"/>
                </a:solidFill>
                <a:latin typeface="Nunito"/>
                <a:ea typeface="+mn-lt"/>
                <a:cs typeface="+mn-lt"/>
              </a:rPr>
              <a:t>repeated_tuple</a:t>
            </a:r>
            <a:r>
              <a:rPr lang="en-US" sz="2200">
                <a:solidFill>
                  <a:schemeClr val="accent1"/>
                </a:solidFill>
                <a:latin typeface="Nunito"/>
                <a:ea typeface="+mn-lt"/>
                <a:cs typeface="+mn-lt"/>
              </a:rPr>
              <a:t> = </a:t>
            </a:r>
            <a:r>
              <a:rPr lang="en-US" sz="2200" err="1">
                <a:solidFill>
                  <a:schemeClr val="accent1"/>
                </a:solidFill>
                <a:latin typeface="Nunito"/>
                <a:ea typeface="+mn-lt"/>
                <a:cs typeface="+mn-lt"/>
              </a:rPr>
              <a:t>original_tuple</a:t>
            </a:r>
            <a:r>
              <a:rPr lang="en-US" sz="2200">
                <a:solidFill>
                  <a:schemeClr val="accent1"/>
                </a:solidFill>
                <a:latin typeface="Nunito"/>
                <a:ea typeface="+mn-lt"/>
                <a:cs typeface="+mn-lt"/>
              </a:rPr>
              <a:t> * 2</a:t>
            </a:r>
            <a:endParaRPr lang="en-US" sz="2200">
              <a:solidFill>
                <a:schemeClr val="accent1"/>
              </a:solidFill>
              <a:latin typeface="Nunito"/>
            </a:endParaRPr>
          </a:p>
          <a:p>
            <a:pPr marL="0" indent="0">
              <a:lnSpc>
                <a:spcPct val="150000"/>
              </a:lnSpc>
              <a:spcBef>
                <a:spcPts val="0"/>
              </a:spcBef>
              <a:buNone/>
            </a:pPr>
            <a:endParaRPr lang="en-US" sz="2200">
              <a:solidFill>
                <a:schemeClr val="accent1"/>
              </a:solidFill>
              <a:latin typeface="Nunito"/>
              <a:cs typeface="Segoe UI"/>
            </a:endParaRPr>
          </a:p>
        </p:txBody>
      </p:sp>
      <p:sp>
        <p:nvSpPr>
          <p:cNvPr id="4" name="Content Placeholder 3">
            <a:extLst>
              <a:ext uri="{FF2B5EF4-FFF2-40B4-BE49-F238E27FC236}">
                <a16:creationId xmlns:a16="http://schemas.microsoft.com/office/drawing/2014/main" id="{E9A2C44F-42EE-E87C-06CE-0E8BAA3DD052}"/>
              </a:ext>
            </a:extLst>
          </p:cNvPr>
          <p:cNvSpPr>
            <a:spLocks noGrp="1"/>
          </p:cNvSpPr>
          <p:nvPr>
            <p:ph sz="half" idx="2"/>
          </p:nvPr>
        </p:nvSpPr>
        <p:spPr>
          <a:xfrm>
            <a:off x="6172200" y="1825625"/>
            <a:ext cx="5294290" cy="4351338"/>
          </a:xfrm>
        </p:spPr>
        <p:txBody>
          <a:bodyPr vert="horz" lIns="91440" tIns="45720" rIns="91440" bIns="45720" rtlCol="0" anchor="t">
            <a:normAutofit lnSpcReduction="10000"/>
          </a:bodyPr>
          <a:lstStyle/>
          <a:p>
            <a:pPr>
              <a:lnSpc>
                <a:spcPct val="150000"/>
              </a:lnSpc>
              <a:buNone/>
            </a:pPr>
            <a:r>
              <a:rPr lang="en-US" sz="2200" b="1">
                <a:latin typeface="Nunito"/>
                <a:ea typeface="+mn-lt"/>
                <a:cs typeface="+mn-lt"/>
              </a:rPr>
              <a:t>4. Conversion between Lists and Tuples:</a:t>
            </a:r>
            <a:endParaRPr lang="en-US" sz="2200">
              <a:latin typeface="Nunito"/>
            </a:endParaRPr>
          </a:p>
          <a:p>
            <a:pPr>
              <a:lnSpc>
                <a:spcPct val="150000"/>
              </a:lnSpc>
              <a:buNone/>
            </a:pPr>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 = [1, 2, 3]</a:t>
            </a:r>
          </a:p>
          <a:p>
            <a:pPr>
              <a:lnSpc>
                <a:spcPct val="150000"/>
              </a:lnSpc>
              <a:buNone/>
            </a:pPr>
            <a:r>
              <a:rPr lang="en-US" sz="2200" err="1">
                <a:solidFill>
                  <a:schemeClr val="accent1"/>
                </a:solidFill>
                <a:latin typeface="Nunito"/>
                <a:ea typeface="+mn-lt"/>
                <a:cs typeface="+mn-lt"/>
              </a:rPr>
              <a:t>my_tuple</a:t>
            </a:r>
            <a:r>
              <a:rPr lang="en-US" sz="2200">
                <a:solidFill>
                  <a:schemeClr val="accent1"/>
                </a:solidFill>
                <a:latin typeface="Nunito"/>
                <a:ea typeface="+mn-lt"/>
                <a:cs typeface="+mn-lt"/>
              </a:rPr>
              <a:t> = tuple(</a:t>
            </a:r>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a:t>
            </a:r>
            <a:endParaRPr lang="en-US" sz="2200">
              <a:solidFill>
                <a:schemeClr val="accent1"/>
              </a:solidFill>
              <a:latin typeface="Nunito"/>
            </a:endParaRPr>
          </a:p>
          <a:p>
            <a:pPr>
              <a:lnSpc>
                <a:spcPct val="150000"/>
              </a:lnSpc>
              <a:buNone/>
            </a:pPr>
            <a:endParaRPr lang="en-US" sz="2200">
              <a:solidFill>
                <a:schemeClr val="accent1"/>
              </a:solidFill>
              <a:latin typeface="Nunito"/>
            </a:endParaRPr>
          </a:p>
          <a:p>
            <a:pPr>
              <a:lnSpc>
                <a:spcPct val="150000"/>
              </a:lnSpc>
              <a:buNone/>
            </a:pPr>
            <a:r>
              <a:rPr lang="en-US" sz="2200" err="1">
                <a:solidFill>
                  <a:schemeClr val="accent1"/>
                </a:solidFill>
                <a:latin typeface="Nunito"/>
                <a:ea typeface="+mn-lt"/>
                <a:cs typeface="+mn-lt"/>
              </a:rPr>
              <a:t>another_tuple</a:t>
            </a:r>
            <a:r>
              <a:rPr lang="en-US" sz="2200">
                <a:solidFill>
                  <a:schemeClr val="accent1"/>
                </a:solidFill>
                <a:latin typeface="Nunito"/>
                <a:ea typeface="+mn-lt"/>
                <a:cs typeface="+mn-lt"/>
              </a:rPr>
              <a:t> = ('a', 'b', 'c')</a:t>
            </a:r>
          </a:p>
          <a:p>
            <a:pPr>
              <a:lnSpc>
                <a:spcPct val="150000"/>
              </a:lnSpc>
              <a:buNone/>
            </a:pPr>
            <a:r>
              <a:rPr lang="en-US" sz="2200" err="1">
                <a:solidFill>
                  <a:schemeClr val="accent1"/>
                </a:solidFill>
                <a:latin typeface="Nunito"/>
                <a:ea typeface="+mn-lt"/>
                <a:cs typeface="+mn-lt"/>
              </a:rPr>
              <a:t>another_list</a:t>
            </a:r>
            <a:r>
              <a:rPr lang="en-US" sz="2200">
                <a:solidFill>
                  <a:schemeClr val="accent1"/>
                </a:solidFill>
                <a:latin typeface="Nunito"/>
                <a:ea typeface="+mn-lt"/>
                <a:cs typeface="+mn-lt"/>
              </a:rPr>
              <a:t> = list(</a:t>
            </a:r>
            <a:r>
              <a:rPr lang="en-US" sz="2200" err="1">
                <a:solidFill>
                  <a:schemeClr val="accent1"/>
                </a:solidFill>
                <a:latin typeface="Nunito"/>
                <a:ea typeface="+mn-lt"/>
                <a:cs typeface="+mn-lt"/>
              </a:rPr>
              <a:t>another_tuple</a:t>
            </a:r>
            <a:r>
              <a:rPr lang="en-US" sz="2200">
                <a:solidFill>
                  <a:schemeClr val="accent1"/>
                </a:solidFill>
                <a:latin typeface="Nunito"/>
                <a:ea typeface="+mn-lt"/>
                <a:cs typeface="+mn-lt"/>
              </a:rPr>
              <a:t>)</a:t>
            </a:r>
            <a:endParaRPr lang="en-US" sz="2200">
              <a:solidFill>
                <a:schemeClr val="accent1"/>
              </a:solidFill>
              <a:latin typeface="Nunito"/>
            </a:endParaRPr>
          </a:p>
        </p:txBody>
      </p:sp>
      <p:pic>
        <p:nvPicPr>
          <p:cNvPr id="6" name="Picture 5" descr="A blue letter on a black background&#10;&#10;Description automatically generated">
            <a:extLst>
              <a:ext uri="{FF2B5EF4-FFF2-40B4-BE49-F238E27FC236}">
                <a16:creationId xmlns:a16="http://schemas.microsoft.com/office/drawing/2014/main" id="{C298F374-DB58-EC48-CDE9-9E122FE5B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Tree>
    <p:extLst>
      <p:ext uri="{BB962C8B-B14F-4D97-AF65-F5344CB8AC3E}">
        <p14:creationId xmlns:p14="http://schemas.microsoft.com/office/powerpoint/2010/main" val="11153325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7E07FB-D882-A4AD-B63C-250DDB44C692}"/>
              </a:ext>
            </a:extLst>
          </p:cNvPr>
          <p:cNvSpPr>
            <a:spLocks noGrp="1"/>
          </p:cNvSpPr>
          <p:nvPr>
            <p:ph sz="half" idx="1"/>
          </p:nvPr>
        </p:nvSpPr>
        <p:spPr>
          <a:xfrm>
            <a:off x="297239" y="860038"/>
            <a:ext cx="11774197" cy="5188954"/>
          </a:xfrm>
        </p:spPr>
        <p:txBody>
          <a:bodyPr vert="horz" lIns="91440" tIns="45720" rIns="91440" bIns="45720" rtlCol="0" anchor="t">
            <a:noAutofit/>
          </a:bodyPr>
          <a:lstStyle/>
          <a:p>
            <a:pPr marL="0" indent="0">
              <a:buNone/>
            </a:pPr>
            <a:r>
              <a:rPr lang="en-US" sz="2000" b="1" dirty="0">
                <a:solidFill>
                  <a:srgbClr val="0F0F0F"/>
                </a:solidFill>
                <a:latin typeface="Nunito"/>
                <a:ea typeface="+mn-lt"/>
                <a:cs typeface="+mn-lt"/>
              </a:rPr>
              <a:t>Question 1: Course Enrollment: </a:t>
            </a:r>
            <a:r>
              <a:rPr lang="en-US" sz="2000" dirty="0">
                <a:solidFill>
                  <a:srgbClr val="0F0F0F"/>
                </a:solidFill>
                <a:latin typeface="Nunito"/>
                <a:ea typeface="+mn-lt"/>
                <a:cs typeface="+mn-lt"/>
              </a:rPr>
              <a:t>You are managing student course enrollments, and each course has a unique identifier, a list of enrolled students, and their corresponding grades. Implement a program using advanced tuple operations to perform the following: Create a tuple for a course containing its identifier, a list of enrolled students, and their grades. Display the course information, including the average grade. Identify and display the student with the highest grade in the course. Update the grade of a specific student.</a:t>
            </a:r>
            <a:endParaRPr lang="en-US" sz="2000" dirty="0">
              <a:latin typeface="Nunito"/>
              <a:ea typeface="Calibri"/>
              <a:cs typeface="Calibri"/>
            </a:endParaRPr>
          </a:p>
          <a:p>
            <a:pPr marL="0" indent="0">
              <a:buNone/>
            </a:pPr>
            <a:r>
              <a:rPr lang="en-US" sz="2000" b="1" dirty="0">
                <a:solidFill>
                  <a:srgbClr val="0F0F0F"/>
                </a:solidFill>
                <a:latin typeface="Nunito"/>
                <a:ea typeface="+mn-lt"/>
                <a:cs typeface="+mn-lt"/>
              </a:rPr>
              <a:t>Question 2: Filtered Student Information: </a:t>
            </a:r>
            <a:r>
              <a:rPr lang="en-US" sz="2000" dirty="0">
                <a:solidFill>
                  <a:srgbClr val="0F0F0F"/>
                </a:solidFill>
                <a:latin typeface="Nunito"/>
                <a:ea typeface="+mn-lt"/>
                <a:cs typeface="+mn-lt"/>
              </a:rPr>
              <a:t>You have a list of student names, their ages, and their grades. Implement a program using tuple comprehension and filtering to perform the following: Create a list of tuples where each tuple contains a student's name, age, and grade. Display the list of student tuples. Filter and display only the information of students who are above a certain age.</a:t>
            </a:r>
            <a:endParaRPr lang="en-US" sz="2000">
              <a:latin typeface="Nunito"/>
              <a:ea typeface="Calibri"/>
              <a:cs typeface="Calibri"/>
            </a:endParaRPr>
          </a:p>
          <a:p>
            <a:pPr marL="0" indent="0">
              <a:buNone/>
            </a:pPr>
            <a:r>
              <a:rPr lang="en-US" sz="2000" b="1" dirty="0">
                <a:solidFill>
                  <a:srgbClr val="0F0F0F"/>
                </a:solidFill>
                <a:latin typeface="Nunito"/>
                <a:ea typeface="+mn-lt"/>
                <a:cs typeface="+mn-lt"/>
              </a:rPr>
              <a:t>Question 3: Employee Salary Calculation: </a:t>
            </a:r>
            <a:r>
              <a:rPr lang="en-US" sz="2000" dirty="0">
                <a:solidFill>
                  <a:srgbClr val="0F0F0F"/>
                </a:solidFill>
                <a:latin typeface="Nunito"/>
                <a:ea typeface="+mn-lt"/>
                <a:cs typeface="+mn-lt"/>
              </a:rPr>
              <a:t>You have a list of employees, and each employee is represented as a tuple containing their name, hourly rate, and hours worked. Implement a program using tuple unpacking and functions to perform the following: Calculate and display the total salary for each employee. Identify and display the employee with the highest total salary. Display the average total salary of all employees.</a:t>
            </a:r>
            <a:endParaRPr lang="en-US" sz="2000">
              <a:latin typeface="Nunito"/>
              <a:ea typeface="Calibri"/>
              <a:cs typeface="Calibri"/>
            </a:endParaRPr>
          </a:p>
          <a:p>
            <a:pPr marL="0" indent="0">
              <a:buNone/>
            </a:pPr>
            <a:r>
              <a:rPr lang="en-US" sz="2000" b="1" dirty="0">
                <a:solidFill>
                  <a:srgbClr val="0F0F0F"/>
                </a:solidFill>
                <a:latin typeface="Nunito"/>
                <a:ea typeface="+mn-lt"/>
                <a:cs typeface="+mn-lt"/>
              </a:rPr>
              <a:t>Question 4: Student Grade Book </a:t>
            </a:r>
            <a:r>
              <a:rPr lang="en-US" sz="2000" dirty="0">
                <a:solidFill>
                  <a:srgbClr val="0F0F0F"/>
                </a:solidFill>
                <a:latin typeface="Nunito"/>
                <a:ea typeface="+mn-lt"/>
                <a:cs typeface="+mn-lt"/>
              </a:rPr>
              <a:t>You have a dictionary where the keys are student names, and the values are tuples containing their scores in three different subjects. Implement a program using tuple and dictionary integration to perform the following: Display the student names and their average scores. Identify and display the student with the highest average score. Display the average scores for each subject.</a:t>
            </a:r>
            <a:endParaRPr lang="en-US" sz="2000" dirty="0">
              <a:latin typeface="Nunito"/>
              <a:ea typeface="Calibri"/>
              <a:cs typeface="Calibri"/>
            </a:endParaRPr>
          </a:p>
          <a:p>
            <a:pPr marL="0" indent="0">
              <a:lnSpc>
                <a:spcPct val="150000"/>
              </a:lnSpc>
              <a:buNone/>
            </a:pPr>
            <a:endParaRPr lang="en-US" sz="2000" b="1" dirty="0">
              <a:solidFill>
                <a:srgbClr val="0F0F0F"/>
              </a:solidFill>
              <a:latin typeface="Nunito"/>
              <a:ea typeface="Calibri"/>
              <a:cs typeface="Calibri"/>
            </a:endParaRPr>
          </a:p>
          <a:p>
            <a:pPr marL="0" indent="0">
              <a:lnSpc>
                <a:spcPct val="150000"/>
              </a:lnSpc>
              <a:spcBef>
                <a:spcPts val="0"/>
              </a:spcBef>
              <a:buNone/>
            </a:pPr>
            <a:endParaRPr lang="en-US" sz="2000">
              <a:solidFill>
                <a:srgbClr val="4472C4"/>
              </a:solidFill>
              <a:latin typeface="Nunito"/>
              <a:ea typeface="Calibri"/>
              <a:cs typeface="Segoe UI"/>
            </a:endParaRPr>
          </a:p>
        </p:txBody>
      </p:sp>
      <p:pic>
        <p:nvPicPr>
          <p:cNvPr id="6" name="Picture 5" descr="A blue letter on a black background&#10;&#10;Description automatically generated">
            <a:extLst>
              <a:ext uri="{FF2B5EF4-FFF2-40B4-BE49-F238E27FC236}">
                <a16:creationId xmlns:a16="http://schemas.microsoft.com/office/drawing/2014/main" id="{C298F374-DB58-EC48-CDE9-9E122FE5B9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10" name="TextBox 9">
            <a:extLst>
              <a:ext uri="{FF2B5EF4-FFF2-40B4-BE49-F238E27FC236}">
                <a16:creationId xmlns:a16="http://schemas.microsoft.com/office/drawing/2014/main" id="{7962286D-602A-330B-7724-1B027BAF2AAF}"/>
              </a:ext>
            </a:extLst>
          </p:cNvPr>
          <p:cNvSpPr txBox="1"/>
          <p:nvPr/>
        </p:nvSpPr>
        <p:spPr>
          <a:xfrm>
            <a:off x="2002140" y="181484"/>
            <a:ext cx="8205169" cy="369332"/>
          </a:xfrm>
          <a:prstGeom prst="rect">
            <a:avLst/>
          </a:prstGeom>
        </p:spPr>
        <p:txBody>
          <a:bodyPr vert="horz" wrap="square" lIns="0" tIns="12700" rIns="0" bIns="0" rtlCol="0" anchor="ctr">
            <a:spAutoFit/>
          </a:bodyPr>
          <a:lstStyle/>
          <a:p>
            <a:pPr marL="12700" algn="ctr">
              <a:lnSpc>
                <a:spcPct val="90000"/>
              </a:lnSpc>
              <a:spcBef>
                <a:spcPct val="0"/>
              </a:spcBef>
            </a:pPr>
            <a:r>
              <a:rPr lang="en-IN" sz="4400" b="1" spc="-30" dirty="0">
                <a:solidFill>
                  <a:schemeClr val="accent1">
                    <a:lumMod val="50000"/>
                  </a:schemeClr>
                </a:solidFill>
                <a:latin typeface="Nunito"/>
                <a:ea typeface="+mj-ea"/>
                <a:cs typeface="Times New Roman"/>
              </a:rPr>
              <a:t>Hands-on: Tuple</a:t>
            </a:r>
            <a:endParaRPr lang="en-US" dirty="0">
              <a:solidFill>
                <a:schemeClr val="accent1">
                  <a:lumMod val="50000"/>
                </a:schemeClr>
              </a:solidFill>
              <a:ea typeface="+mj-ea"/>
            </a:endParaRPr>
          </a:p>
        </p:txBody>
      </p:sp>
    </p:spTree>
    <p:extLst>
      <p:ext uri="{BB962C8B-B14F-4D97-AF65-F5344CB8AC3E}">
        <p14:creationId xmlns:p14="http://schemas.microsoft.com/office/powerpoint/2010/main" val="4217468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5" name="Content Placeholder 4">
            <a:extLst>
              <a:ext uri="{FF2B5EF4-FFF2-40B4-BE49-F238E27FC236}">
                <a16:creationId xmlns:a16="http://schemas.microsoft.com/office/drawing/2014/main" id="{F1E094BE-D838-D72B-D901-D29AF46966E7}"/>
              </a:ext>
            </a:extLst>
          </p:cNvPr>
          <p:cNvSpPr>
            <a:spLocks noGrp="1"/>
          </p:cNvSpPr>
          <p:nvPr>
            <p:ph idx="1"/>
          </p:nvPr>
        </p:nvSpPr>
        <p:spPr>
          <a:xfrm>
            <a:off x="838200" y="1253331"/>
            <a:ext cx="10515600" cy="4351338"/>
          </a:xfrm>
        </p:spPr>
        <p:txBody>
          <a:bodyPr/>
          <a:lstStyle/>
          <a:p>
            <a:pPr marL="0" indent="0" algn="ctr">
              <a:buNone/>
            </a:pPr>
            <a:endParaRPr lang="en-IN" sz="9600" b="1">
              <a:solidFill>
                <a:schemeClr val="accent1">
                  <a:lumMod val="50000"/>
                </a:schemeClr>
              </a:solidFill>
              <a:latin typeface="Nunito" pitchFamily="2" charset="0"/>
            </a:endParaRPr>
          </a:p>
          <a:p>
            <a:pPr marL="0" indent="0" algn="ctr">
              <a:buNone/>
            </a:pPr>
            <a:r>
              <a:rPr lang="en-IN" sz="9600" b="1">
                <a:solidFill>
                  <a:schemeClr val="accent1">
                    <a:lumMod val="50000"/>
                  </a:schemeClr>
                </a:solidFill>
                <a:latin typeface="Nunito" pitchFamily="2" charset="0"/>
              </a:rPr>
              <a:t>Thank You!!!</a:t>
            </a:r>
          </a:p>
          <a:p>
            <a:endParaRPr lang="en-IN">
              <a:latin typeface="Nunito" pitchFamily="2" charset="0"/>
            </a:endParaRPr>
          </a:p>
        </p:txBody>
      </p:sp>
    </p:spTree>
    <p:extLst>
      <p:ext uri="{BB962C8B-B14F-4D97-AF65-F5344CB8AC3E}">
        <p14:creationId xmlns:p14="http://schemas.microsoft.com/office/powerpoint/2010/main" val="2503897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4163975" y="254272"/>
            <a:ext cx="3869173"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r>
              <a:rPr lang="en-IN" b="1" spc="-30">
                <a:solidFill>
                  <a:schemeClr val="accent1">
                    <a:lumMod val="50000"/>
                  </a:schemeClr>
                </a:solidFill>
                <a:latin typeface="Nunito"/>
                <a:cs typeface="Times New Roman"/>
              </a:rPr>
              <a:t>Data Structure</a:t>
            </a:r>
            <a:endParaRPr lang="en-US">
              <a:solidFill>
                <a:schemeClr val="accent1">
                  <a:lumMod val="50000"/>
                </a:schemeClr>
              </a:solidFill>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513003" y="1179350"/>
            <a:ext cx="10900518" cy="4620496"/>
          </a:xfrm>
          <a:prstGeom prst="rect">
            <a:avLst/>
          </a:prstGeom>
          <a:noFill/>
        </p:spPr>
        <p:txBody>
          <a:bodyPr wrap="square" lIns="91440" tIns="45720" rIns="91440" bIns="45720" anchor="t">
            <a:spAutoFit/>
          </a:bodyPr>
          <a:lstStyle/>
          <a:p>
            <a:pPr>
              <a:lnSpc>
                <a:spcPct val="150000"/>
              </a:lnSpc>
            </a:pPr>
            <a:r>
              <a:rPr lang="en-US" sz="2200" b="1">
                <a:solidFill>
                  <a:srgbClr val="0F0F0F"/>
                </a:solidFill>
                <a:latin typeface="Nunito"/>
                <a:ea typeface="+mn-lt"/>
                <a:cs typeface="+mn-lt"/>
              </a:rPr>
              <a:t>Organizing and Storing Data:</a:t>
            </a:r>
            <a:endParaRPr lang="en-US" sz="2200">
              <a:latin typeface="Nunito"/>
            </a:endParaRPr>
          </a:p>
          <a:p>
            <a:pPr>
              <a:lnSpc>
                <a:spcPct val="150000"/>
              </a:lnSpc>
            </a:pPr>
            <a:endParaRPr lang="en-US" sz="2200" b="1">
              <a:solidFill>
                <a:srgbClr val="0F0F0F"/>
              </a:solidFill>
              <a:latin typeface="Nunito"/>
              <a:ea typeface="+mn-lt"/>
              <a:cs typeface="+mn-lt"/>
            </a:endParaRPr>
          </a:p>
          <a:p>
            <a:pPr marL="914400" lvl="1" indent="-457200">
              <a:lnSpc>
                <a:spcPct val="150000"/>
              </a:lnSpc>
              <a:buAutoNum type="arabicPeriod"/>
            </a:pPr>
            <a:r>
              <a:rPr lang="en-US" sz="2200" b="1">
                <a:solidFill>
                  <a:srgbClr val="0F0F0F"/>
                </a:solidFill>
                <a:latin typeface="Nunito"/>
                <a:ea typeface="+mn-lt"/>
                <a:cs typeface="+mn-lt"/>
              </a:rPr>
              <a:t>Lists, Tuples, Sets, Dictionaries:</a:t>
            </a:r>
            <a:r>
              <a:rPr lang="en-US" sz="2200">
                <a:solidFill>
                  <a:srgbClr val="0F0F0F"/>
                </a:solidFill>
                <a:latin typeface="Nunito"/>
                <a:ea typeface="+mn-lt"/>
                <a:cs typeface="+mn-lt"/>
              </a:rPr>
              <a:t> Built-in data structures in Python for various purposes.</a:t>
            </a:r>
            <a:endParaRPr lang="en-US" sz="2200">
              <a:latin typeface="Nunito"/>
            </a:endParaRPr>
          </a:p>
          <a:p>
            <a:pPr marL="914400" lvl="1" indent="-457200">
              <a:lnSpc>
                <a:spcPct val="150000"/>
              </a:lnSpc>
              <a:buAutoNum type="arabicPeriod"/>
            </a:pPr>
            <a:r>
              <a:rPr lang="en-US" sz="2200" b="1">
                <a:solidFill>
                  <a:srgbClr val="0F0F0F"/>
                </a:solidFill>
                <a:latin typeface="Nunito"/>
                <a:ea typeface="+mn-lt"/>
                <a:cs typeface="+mn-lt"/>
              </a:rPr>
              <a:t>Arrays:</a:t>
            </a:r>
            <a:r>
              <a:rPr lang="en-US" sz="2200">
                <a:solidFill>
                  <a:srgbClr val="0F0F0F"/>
                </a:solidFill>
                <a:latin typeface="Nunito"/>
                <a:ea typeface="+mn-lt"/>
                <a:cs typeface="+mn-lt"/>
              </a:rPr>
              <a:t> Optimized for numerical operations on sequences of elements.</a:t>
            </a:r>
            <a:endParaRPr lang="en-US" sz="2200">
              <a:latin typeface="Nunito"/>
            </a:endParaRPr>
          </a:p>
          <a:p>
            <a:pPr marL="914400" lvl="1" indent="-457200">
              <a:lnSpc>
                <a:spcPct val="150000"/>
              </a:lnSpc>
              <a:buAutoNum type="arabicPeriod"/>
            </a:pPr>
            <a:r>
              <a:rPr lang="en-US" sz="2200" b="1">
                <a:solidFill>
                  <a:srgbClr val="0F0F0F"/>
                </a:solidFill>
                <a:latin typeface="Nunito"/>
                <a:ea typeface="+mn-lt"/>
                <a:cs typeface="+mn-lt"/>
              </a:rPr>
              <a:t>Linked Lists:</a:t>
            </a:r>
            <a:r>
              <a:rPr lang="en-US" sz="2200">
                <a:solidFill>
                  <a:srgbClr val="0F0F0F"/>
                </a:solidFill>
                <a:latin typeface="Nunito"/>
                <a:ea typeface="+mn-lt"/>
                <a:cs typeface="+mn-lt"/>
              </a:rPr>
              <a:t> Dynamic memory allocation using nodes and references.</a:t>
            </a:r>
            <a:endParaRPr lang="en-US" sz="2200">
              <a:latin typeface="Nunito"/>
            </a:endParaRPr>
          </a:p>
          <a:p>
            <a:pPr marL="914400" lvl="1" indent="-457200">
              <a:lnSpc>
                <a:spcPct val="150000"/>
              </a:lnSpc>
              <a:buAutoNum type="arabicPeriod"/>
            </a:pPr>
            <a:r>
              <a:rPr lang="en-US" sz="2200" b="1">
                <a:solidFill>
                  <a:srgbClr val="0F0F0F"/>
                </a:solidFill>
                <a:latin typeface="Nunito"/>
                <a:ea typeface="+mn-lt"/>
                <a:cs typeface="+mn-lt"/>
              </a:rPr>
              <a:t>Stacks and Queues:</a:t>
            </a:r>
            <a:r>
              <a:rPr lang="en-US" sz="2200">
                <a:solidFill>
                  <a:srgbClr val="0F0F0F"/>
                </a:solidFill>
                <a:latin typeface="Nunito"/>
                <a:ea typeface="+mn-lt"/>
                <a:cs typeface="+mn-lt"/>
              </a:rPr>
              <a:t> Abstract data types with specific ordering principles.</a:t>
            </a:r>
            <a:endParaRPr lang="en-US" sz="2200">
              <a:latin typeface="Nunito"/>
            </a:endParaRPr>
          </a:p>
          <a:p>
            <a:pPr marL="914400" lvl="1" indent="-457200">
              <a:lnSpc>
                <a:spcPct val="150000"/>
              </a:lnSpc>
              <a:buAutoNum type="arabicPeriod"/>
            </a:pPr>
            <a:r>
              <a:rPr lang="en-US" sz="2200" b="1">
                <a:solidFill>
                  <a:srgbClr val="0F0F0F"/>
                </a:solidFill>
                <a:latin typeface="Nunito"/>
                <a:ea typeface="+mn-lt"/>
                <a:cs typeface="+mn-lt"/>
              </a:rPr>
              <a:t>Trees and Graphs:</a:t>
            </a:r>
            <a:r>
              <a:rPr lang="en-US" sz="2200">
                <a:solidFill>
                  <a:srgbClr val="0F0F0F"/>
                </a:solidFill>
                <a:latin typeface="Nunito"/>
                <a:ea typeface="+mn-lt"/>
                <a:cs typeface="+mn-lt"/>
              </a:rPr>
              <a:t> Hierarchical structures for representing relationships between elements.</a:t>
            </a:r>
            <a:endParaRPr lang="en-US" sz="2200">
              <a:latin typeface="Nunito"/>
            </a:endParaRPr>
          </a:p>
        </p:txBody>
      </p:sp>
    </p:spTree>
    <p:extLst>
      <p:ext uri="{BB962C8B-B14F-4D97-AF65-F5344CB8AC3E}">
        <p14:creationId xmlns:p14="http://schemas.microsoft.com/office/powerpoint/2010/main" val="3017929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269707" y="332082"/>
            <a:ext cx="765234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r>
              <a:rPr lang="en-IN" b="1" spc="-30">
                <a:solidFill>
                  <a:schemeClr val="accent1">
                    <a:lumMod val="50000"/>
                  </a:schemeClr>
                </a:solidFill>
                <a:latin typeface="Nunito"/>
                <a:cs typeface="Times New Roman"/>
              </a:rPr>
              <a:t>Overview of Lists and Tuples </a:t>
            </a:r>
          </a:p>
        </p:txBody>
      </p:sp>
      <p:sp>
        <p:nvSpPr>
          <p:cNvPr id="4" name="TextBox 3">
            <a:extLst>
              <a:ext uri="{FF2B5EF4-FFF2-40B4-BE49-F238E27FC236}">
                <a16:creationId xmlns:a16="http://schemas.microsoft.com/office/drawing/2014/main" id="{A023B9AF-FE30-C90E-86F2-C19CFAA398E0}"/>
              </a:ext>
            </a:extLst>
          </p:cNvPr>
          <p:cNvSpPr txBox="1"/>
          <p:nvPr/>
        </p:nvSpPr>
        <p:spPr>
          <a:xfrm>
            <a:off x="513003" y="1179350"/>
            <a:ext cx="10900518" cy="4662815"/>
          </a:xfrm>
          <a:prstGeom prst="rect">
            <a:avLst/>
          </a:prstGeom>
          <a:noFill/>
        </p:spPr>
        <p:txBody>
          <a:bodyPr wrap="square" lIns="91440" tIns="45720" rIns="91440" bIns="45720" anchor="t">
            <a:spAutoFit/>
          </a:bodyPr>
          <a:lstStyle/>
          <a:p>
            <a:r>
              <a:rPr lang="en-US" sz="2200" b="1">
                <a:solidFill>
                  <a:srgbClr val="0F0F0F"/>
                </a:solidFill>
                <a:latin typeface="Nunito"/>
                <a:ea typeface="+mn-lt"/>
                <a:cs typeface="+mn-lt"/>
              </a:rPr>
              <a:t>Lists:</a:t>
            </a:r>
            <a:endParaRPr lang="en-US" sz="2200">
              <a:latin typeface="Nunito"/>
            </a:endParaRPr>
          </a:p>
          <a:p>
            <a:endParaRPr lang="en-US" sz="2200" b="1">
              <a:solidFill>
                <a:srgbClr val="0F0F0F"/>
              </a:solidFill>
              <a:latin typeface="Nunito"/>
              <a:ea typeface="+mn-lt"/>
              <a:cs typeface="+mn-lt"/>
            </a:endParaRPr>
          </a:p>
          <a:p>
            <a:pPr marL="800100" lvl="1" indent="-342900">
              <a:buFont typeface="Arial"/>
              <a:buChar char="•"/>
            </a:pPr>
            <a:r>
              <a:rPr lang="en-US" sz="2200" b="1">
                <a:solidFill>
                  <a:srgbClr val="0F0F0F"/>
                </a:solidFill>
                <a:latin typeface="Nunito"/>
                <a:ea typeface="+mn-lt"/>
                <a:cs typeface="+mn-lt"/>
              </a:rPr>
              <a:t>Definition:</a:t>
            </a:r>
            <a:r>
              <a:rPr lang="en-US" sz="2200">
                <a:solidFill>
                  <a:srgbClr val="0F0F0F"/>
                </a:solidFill>
                <a:latin typeface="Nunito"/>
                <a:ea typeface="+mn-lt"/>
                <a:cs typeface="+mn-lt"/>
              </a:rPr>
              <a:t> Lists are ordered, mutable collections in Python that can contain elements of different data types.</a:t>
            </a:r>
            <a:endParaRPr lang="en-US" sz="2200">
              <a:latin typeface="Nunito"/>
            </a:endParaRPr>
          </a:p>
          <a:p>
            <a:pPr marL="800100" lvl="1" indent="-342900">
              <a:buFont typeface="Arial"/>
              <a:buChar char="•"/>
            </a:pPr>
            <a:r>
              <a:rPr lang="en-US" sz="2200" b="1">
                <a:solidFill>
                  <a:srgbClr val="0F0F0F"/>
                </a:solidFill>
                <a:latin typeface="Nunito"/>
                <a:ea typeface="+mn-lt"/>
                <a:cs typeface="+mn-lt"/>
              </a:rPr>
              <a:t>Mutability:</a:t>
            </a:r>
            <a:r>
              <a:rPr lang="en-US" sz="2200">
                <a:solidFill>
                  <a:srgbClr val="0F0F0F"/>
                </a:solidFill>
                <a:latin typeface="Nunito"/>
                <a:ea typeface="+mn-lt"/>
                <a:cs typeface="+mn-lt"/>
              </a:rPr>
              <a:t> Mutable, meaning you can modify, add, or remove elements after creation.</a:t>
            </a:r>
            <a:endParaRPr lang="en-US" sz="2200">
              <a:latin typeface="Nunito"/>
            </a:endParaRPr>
          </a:p>
          <a:p>
            <a:pPr marL="800100" lvl="1" indent="-342900">
              <a:buFont typeface="Arial"/>
              <a:buChar char="•"/>
            </a:pPr>
            <a:r>
              <a:rPr lang="en-US" sz="2200" b="1">
                <a:solidFill>
                  <a:srgbClr val="0F0F0F"/>
                </a:solidFill>
                <a:latin typeface="Nunito"/>
                <a:ea typeface="+mn-lt"/>
                <a:cs typeface="+mn-lt"/>
              </a:rPr>
              <a:t>Syntax:</a:t>
            </a:r>
            <a:r>
              <a:rPr lang="en-US" sz="2200">
                <a:solidFill>
                  <a:srgbClr val="0F0F0F"/>
                </a:solidFill>
                <a:latin typeface="Nunito"/>
                <a:ea typeface="+mn-lt"/>
                <a:cs typeface="+mn-lt"/>
              </a:rPr>
              <a:t> Defined using square brackets </a:t>
            </a:r>
            <a:r>
              <a:rPr lang="en-US" sz="2200" b="1">
                <a:solidFill>
                  <a:srgbClr val="0F0F0F"/>
                </a:solidFill>
                <a:latin typeface="Nunito"/>
                <a:ea typeface="Calibri"/>
                <a:cs typeface="Calibri"/>
              </a:rPr>
              <a:t>[]</a:t>
            </a:r>
            <a:r>
              <a:rPr lang="en-US" sz="2200">
                <a:solidFill>
                  <a:srgbClr val="0F0F0F"/>
                </a:solidFill>
                <a:latin typeface="Nunito"/>
                <a:ea typeface="+mn-lt"/>
                <a:cs typeface="+mn-lt"/>
              </a:rPr>
              <a:t>.</a:t>
            </a:r>
            <a:endParaRPr lang="en-US" sz="2200">
              <a:latin typeface="Nunito"/>
            </a:endParaRPr>
          </a:p>
          <a:p>
            <a:pPr>
              <a:lnSpc>
                <a:spcPct val="150000"/>
              </a:lnSpc>
            </a:pPr>
            <a:endParaRPr lang="en-US" sz="2200" b="1">
              <a:solidFill>
                <a:srgbClr val="0F0F0F"/>
              </a:solidFill>
              <a:latin typeface="Nunito"/>
              <a:ea typeface="Calibri"/>
              <a:cs typeface="Calibri"/>
            </a:endParaRPr>
          </a:p>
          <a:p>
            <a:r>
              <a:rPr lang="en-US" sz="2200" b="1">
                <a:solidFill>
                  <a:srgbClr val="0F0F0F"/>
                </a:solidFill>
                <a:latin typeface="Nunito"/>
                <a:ea typeface="+mn-lt"/>
                <a:cs typeface="+mn-lt"/>
              </a:rPr>
              <a:t>Example:</a:t>
            </a:r>
            <a:endParaRPr lang="en-US" sz="2200" b="1">
              <a:latin typeface="Nunito"/>
            </a:endParaRPr>
          </a:p>
          <a:p>
            <a:pPr lvl="2"/>
            <a:br>
              <a:rPr lang="en-US" sz="2200">
                <a:latin typeface="Nunito"/>
              </a:rPr>
            </a:br>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 = [1, 2, 'three', 4.0]</a:t>
            </a:r>
            <a:endParaRPr lang="en-US" sz="2200">
              <a:solidFill>
                <a:schemeClr val="accent1"/>
              </a:solidFill>
              <a:latin typeface="Nunito"/>
              <a:ea typeface="Calibri"/>
              <a:cs typeface="Calibri"/>
            </a:endParaRPr>
          </a:p>
          <a:p>
            <a:pPr lvl="2"/>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[2] = 'changed'</a:t>
            </a:r>
            <a:endParaRPr lang="en-US" sz="2200">
              <a:solidFill>
                <a:schemeClr val="accent1"/>
              </a:solidFill>
              <a:latin typeface="Nunito"/>
            </a:endParaRPr>
          </a:p>
          <a:p>
            <a:endParaRPr lang="en-US" sz="2200">
              <a:latin typeface="Nunito"/>
            </a:endParaRPr>
          </a:p>
        </p:txBody>
      </p:sp>
    </p:spTree>
    <p:extLst>
      <p:ext uri="{BB962C8B-B14F-4D97-AF65-F5344CB8AC3E}">
        <p14:creationId xmlns:p14="http://schemas.microsoft.com/office/powerpoint/2010/main" val="2078637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269707" y="332082"/>
            <a:ext cx="765234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r>
              <a:rPr lang="en-IN" b="1" spc="-30">
                <a:solidFill>
                  <a:schemeClr val="accent1">
                    <a:lumMod val="50000"/>
                  </a:schemeClr>
                </a:solidFill>
                <a:latin typeface="Nunito"/>
                <a:cs typeface="Times New Roman"/>
              </a:rPr>
              <a:t>Overview of Lists and Tuples </a:t>
            </a:r>
          </a:p>
        </p:txBody>
      </p:sp>
      <p:sp>
        <p:nvSpPr>
          <p:cNvPr id="4" name="TextBox 3">
            <a:extLst>
              <a:ext uri="{FF2B5EF4-FFF2-40B4-BE49-F238E27FC236}">
                <a16:creationId xmlns:a16="http://schemas.microsoft.com/office/drawing/2014/main" id="{A023B9AF-FE30-C90E-86F2-C19CFAA398E0}"/>
              </a:ext>
            </a:extLst>
          </p:cNvPr>
          <p:cNvSpPr txBox="1"/>
          <p:nvPr/>
        </p:nvSpPr>
        <p:spPr>
          <a:xfrm>
            <a:off x="513003" y="1179350"/>
            <a:ext cx="11426405" cy="5339923"/>
          </a:xfrm>
          <a:prstGeom prst="rect">
            <a:avLst/>
          </a:prstGeom>
          <a:noFill/>
        </p:spPr>
        <p:txBody>
          <a:bodyPr wrap="square" lIns="91440" tIns="45720" rIns="91440" bIns="45720" anchor="t">
            <a:spAutoFit/>
          </a:bodyPr>
          <a:lstStyle/>
          <a:p>
            <a:r>
              <a:rPr lang="en-US" sz="2200" b="1">
                <a:solidFill>
                  <a:srgbClr val="0F0F0F"/>
                </a:solidFill>
                <a:latin typeface="Nunito"/>
                <a:ea typeface="+mn-lt"/>
                <a:cs typeface="+mn-lt"/>
              </a:rPr>
              <a:t>Tuples:</a:t>
            </a:r>
            <a:endParaRPr lang="en-US" sz="2200">
              <a:latin typeface="Nunito"/>
              <a:ea typeface="+mn-lt"/>
              <a:cs typeface="+mn-lt"/>
            </a:endParaRPr>
          </a:p>
          <a:p>
            <a:endParaRPr lang="en-US" sz="2200" b="1">
              <a:solidFill>
                <a:srgbClr val="0F0F0F"/>
              </a:solidFill>
              <a:latin typeface="Nunito"/>
              <a:ea typeface="+mn-lt"/>
              <a:cs typeface="+mn-lt"/>
            </a:endParaRPr>
          </a:p>
          <a:p>
            <a:pPr marL="800100" lvl="1" indent="-342900">
              <a:buFont typeface="Arial"/>
              <a:buChar char="•"/>
            </a:pPr>
            <a:r>
              <a:rPr lang="en-US" sz="2200" b="1">
                <a:solidFill>
                  <a:srgbClr val="0F0F0F"/>
                </a:solidFill>
                <a:latin typeface="Nunito"/>
                <a:ea typeface="+mn-lt"/>
                <a:cs typeface="+mn-lt"/>
              </a:rPr>
              <a:t>Definition:</a:t>
            </a:r>
            <a:r>
              <a:rPr lang="en-US" sz="2200">
                <a:solidFill>
                  <a:srgbClr val="0F0F0F"/>
                </a:solidFill>
                <a:latin typeface="Nunito"/>
                <a:ea typeface="+mn-lt"/>
                <a:cs typeface="+mn-lt"/>
              </a:rPr>
              <a:t> Tuples are ordered, immutable collections in Python, similar to lists but cannot be modified after creation.</a:t>
            </a:r>
            <a:endParaRPr lang="en-US" sz="2200">
              <a:latin typeface="Nunito"/>
              <a:ea typeface="+mn-lt"/>
              <a:cs typeface="+mn-lt"/>
            </a:endParaRPr>
          </a:p>
          <a:p>
            <a:pPr marL="800100" lvl="1" indent="-342900">
              <a:buFont typeface="Arial"/>
              <a:buChar char="•"/>
            </a:pPr>
            <a:r>
              <a:rPr lang="en-US" sz="2200" b="1">
                <a:solidFill>
                  <a:srgbClr val="0F0F0F"/>
                </a:solidFill>
                <a:latin typeface="Nunito"/>
                <a:ea typeface="+mn-lt"/>
                <a:cs typeface="+mn-lt"/>
              </a:rPr>
              <a:t>Immutability:</a:t>
            </a:r>
            <a:r>
              <a:rPr lang="en-US" sz="2200">
                <a:solidFill>
                  <a:srgbClr val="0F0F0F"/>
                </a:solidFill>
                <a:latin typeface="Nunito"/>
                <a:ea typeface="+mn-lt"/>
                <a:cs typeface="+mn-lt"/>
              </a:rPr>
              <a:t> Immutable, meaning once created, elements cannot be changed, added, or removed.</a:t>
            </a:r>
            <a:endParaRPr lang="en-US" sz="2200">
              <a:latin typeface="Nunito"/>
              <a:ea typeface="+mn-lt"/>
              <a:cs typeface="+mn-lt"/>
            </a:endParaRPr>
          </a:p>
          <a:p>
            <a:pPr marL="800100" lvl="1" indent="-342900">
              <a:buFont typeface="Arial"/>
              <a:buChar char="•"/>
            </a:pPr>
            <a:r>
              <a:rPr lang="en-US" sz="2200" b="1">
                <a:solidFill>
                  <a:srgbClr val="0F0F0F"/>
                </a:solidFill>
                <a:latin typeface="Nunito"/>
                <a:ea typeface="+mn-lt"/>
                <a:cs typeface="+mn-lt"/>
              </a:rPr>
              <a:t>Syntax:</a:t>
            </a:r>
            <a:r>
              <a:rPr lang="en-US" sz="2200">
                <a:solidFill>
                  <a:srgbClr val="0F0F0F"/>
                </a:solidFill>
                <a:latin typeface="Nunito"/>
                <a:ea typeface="+mn-lt"/>
                <a:cs typeface="+mn-lt"/>
              </a:rPr>
              <a:t> Defined using parentheses </a:t>
            </a:r>
            <a:r>
              <a:rPr lang="en-US" sz="2200" b="1">
                <a:solidFill>
                  <a:srgbClr val="0F0F0F"/>
                </a:solidFill>
                <a:latin typeface="Nunito"/>
                <a:ea typeface="Calibri"/>
                <a:cs typeface="Calibri"/>
              </a:rPr>
              <a:t>()</a:t>
            </a:r>
            <a:r>
              <a:rPr lang="en-US" sz="2200">
                <a:solidFill>
                  <a:srgbClr val="0F0F0F"/>
                </a:solidFill>
                <a:latin typeface="Nunito"/>
                <a:ea typeface="+mn-lt"/>
                <a:cs typeface="+mn-lt"/>
              </a:rPr>
              <a:t>.</a:t>
            </a:r>
            <a:endParaRPr lang="en-US" sz="2200">
              <a:latin typeface="Nunito"/>
            </a:endParaRPr>
          </a:p>
          <a:p>
            <a:endParaRPr lang="en-US" sz="2200" b="1">
              <a:solidFill>
                <a:srgbClr val="0F0F0F"/>
              </a:solidFill>
              <a:latin typeface="Nunito"/>
              <a:ea typeface="Calibri"/>
              <a:cs typeface="Calibri"/>
            </a:endParaRPr>
          </a:p>
          <a:p>
            <a:pPr>
              <a:lnSpc>
                <a:spcPct val="150000"/>
              </a:lnSpc>
            </a:pPr>
            <a:endParaRPr lang="en-US" sz="2200" b="1">
              <a:solidFill>
                <a:srgbClr val="0F0F0F"/>
              </a:solidFill>
              <a:latin typeface="Nunito"/>
              <a:ea typeface="Calibri"/>
              <a:cs typeface="Calibri"/>
            </a:endParaRPr>
          </a:p>
          <a:p>
            <a:r>
              <a:rPr lang="en-US" sz="2200" b="1">
                <a:solidFill>
                  <a:srgbClr val="0F0F0F"/>
                </a:solidFill>
                <a:latin typeface="Nunito"/>
                <a:ea typeface="+mn-lt"/>
                <a:cs typeface="+mn-lt"/>
              </a:rPr>
              <a:t>Example:</a:t>
            </a:r>
            <a:endParaRPr lang="en-US" sz="2200" b="1">
              <a:latin typeface="Nunito"/>
            </a:endParaRPr>
          </a:p>
          <a:p>
            <a:pPr lvl="2"/>
            <a:br>
              <a:rPr lang="en-US" sz="2200">
                <a:latin typeface="Nunito"/>
              </a:rPr>
            </a:br>
            <a:r>
              <a:rPr lang="en-US" sz="2200" err="1">
                <a:solidFill>
                  <a:schemeClr val="accent1"/>
                </a:solidFill>
                <a:latin typeface="Nunito"/>
              </a:rPr>
              <a:t>my_tuple</a:t>
            </a:r>
            <a:r>
              <a:rPr lang="en-US" sz="2200">
                <a:solidFill>
                  <a:schemeClr val="accent1"/>
                </a:solidFill>
                <a:latin typeface="Nunito"/>
              </a:rPr>
              <a:t> = (1, 2, 'three', 4.0)</a:t>
            </a:r>
            <a:endParaRPr lang="en-US" sz="2200">
              <a:solidFill>
                <a:schemeClr val="accent1"/>
              </a:solidFill>
              <a:latin typeface="Nunito"/>
              <a:ea typeface="Calibri"/>
              <a:cs typeface="Calibri"/>
            </a:endParaRPr>
          </a:p>
          <a:p>
            <a:pPr lvl="2"/>
            <a:r>
              <a:rPr lang="en-US" sz="2200">
                <a:solidFill>
                  <a:schemeClr val="accent1"/>
                </a:solidFill>
                <a:latin typeface="Nunito"/>
              </a:rPr>
              <a:t># Attempting to change a tuple will result in an error: </a:t>
            </a:r>
            <a:endParaRPr lang="en-US" sz="2200">
              <a:solidFill>
                <a:schemeClr val="accent1"/>
              </a:solidFill>
              <a:latin typeface="Nunito"/>
              <a:ea typeface="Calibri"/>
              <a:cs typeface="Calibri"/>
            </a:endParaRPr>
          </a:p>
          <a:p>
            <a:pPr lvl="2"/>
            <a:r>
              <a:rPr lang="en-US" sz="2200">
                <a:solidFill>
                  <a:schemeClr val="accent1"/>
                </a:solidFill>
                <a:latin typeface="Nunito"/>
              </a:rPr>
              <a:t># </a:t>
            </a:r>
            <a:r>
              <a:rPr lang="en-US" sz="2200" err="1">
                <a:solidFill>
                  <a:schemeClr val="accent1"/>
                </a:solidFill>
                <a:latin typeface="Nunito"/>
              </a:rPr>
              <a:t>my_tuple</a:t>
            </a:r>
            <a:r>
              <a:rPr lang="en-US" sz="2200">
                <a:solidFill>
                  <a:schemeClr val="accent1"/>
                </a:solidFill>
                <a:latin typeface="Nunito"/>
              </a:rPr>
              <a:t>[2] = 'changed' # This line will raise a </a:t>
            </a:r>
            <a:r>
              <a:rPr lang="en-US" sz="2200" err="1">
                <a:solidFill>
                  <a:schemeClr val="accent1"/>
                </a:solidFill>
                <a:latin typeface="Nunito"/>
              </a:rPr>
              <a:t>TypeError</a:t>
            </a:r>
            <a:r>
              <a:rPr lang="en-US" sz="2200">
                <a:solidFill>
                  <a:schemeClr val="accent1"/>
                </a:solidFill>
                <a:latin typeface="Nunito"/>
              </a:rPr>
              <a:t> </a:t>
            </a:r>
            <a:endParaRPr lang="en-US" sz="2200">
              <a:solidFill>
                <a:schemeClr val="accent1"/>
              </a:solidFill>
              <a:latin typeface="Nunito"/>
              <a:ea typeface="Calibri"/>
              <a:cs typeface="Calibri"/>
            </a:endParaRPr>
          </a:p>
          <a:p>
            <a:endParaRPr lang="en-US" sz="2200">
              <a:latin typeface="Nunito"/>
            </a:endParaRPr>
          </a:p>
        </p:txBody>
      </p:sp>
    </p:spTree>
    <p:extLst>
      <p:ext uri="{BB962C8B-B14F-4D97-AF65-F5344CB8AC3E}">
        <p14:creationId xmlns:p14="http://schemas.microsoft.com/office/powerpoint/2010/main" val="5986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269707" y="332082"/>
            <a:ext cx="765234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r>
              <a:rPr lang="en-IN" b="1" spc="-30">
                <a:solidFill>
                  <a:schemeClr val="accent1">
                    <a:lumMod val="50000"/>
                  </a:schemeClr>
                </a:solidFill>
                <a:latin typeface="Nunito"/>
                <a:cs typeface="Times New Roman"/>
              </a:rPr>
              <a:t>Overview of Lists and Tuples </a:t>
            </a:r>
          </a:p>
        </p:txBody>
      </p:sp>
      <p:sp>
        <p:nvSpPr>
          <p:cNvPr id="4" name="TextBox 3">
            <a:extLst>
              <a:ext uri="{FF2B5EF4-FFF2-40B4-BE49-F238E27FC236}">
                <a16:creationId xmlns:a16="http://schemas.microsoft.com/office/drawing/2014/main" id="{A023B9AF-FE30-C90E-86F2-C19CFAA398E0}"/>
              </a:ext>
            </a:extLst>
          </p:cNvPr>
          <p:cNvSpPr txBox="1"/>
          <p:nvPr/>
        </p:nvSpPr>
        <p:spPr>
          <a:xfrm>
            <a:off x="502271" y="1372533"/>
            <a:ext cx="11426405" cy="4112344"/>
          </a:xfrm>
          <a:prstGeom prst="rect">
            <a:avLst/>
          </a:prstGeom>
          <a:noFill/>
        </p:spPr>
        <p:txBody>
          <a:bodyPr wrap="square" lIns="91440" tIns="45720" rIns="91440" bIns="45720" anchor="t">
            <a:spAutoFit/>
          </a:bodyPr>
          <a:lstStyle/>
          <a:p>
            <a:pPr>
              <a:lnSpc>
                <a:spcPct val="150000"/>
              </a:lnSpc>
            </a:pPr>
            <a:r>
              <a:rPr lang="en-US" sz="2200" b="1">
                <a:solidFill>
                  <a:srgbClr val="0F0F0F"/>
                </a:solidFill>
                <a:latin typeface="Nunito"/>
                <a:ea typeface="+mn-lt"/>
                <a:cs typeface="+mn-lt"/>
              </a:rPr>
              <a:t>Key Differences:</a:t>
            </a:r>
            <a:endParaRPr lang="en-US">
              <a:ea typeface="Calibri"/>
              <a:cs typeface="Calibri"/>
            </a:endParaRPr>
          </a:p>
          <a:p>
            <a:pPr marL="800100" lvl="1" indent="-342900">
              <a:lnSpc>
                <a:spcPct val="150000"/>
              </a:lnSpc>
              <a:buFont typeface="Arial"/>
              <a:buChar char="•"/>
            </a:pPr>
            <a:r>
              <a:rPr lang="en-US" sz="2200">
                <a:solidFill>
                  <a:srgbClr val="0F0F0F"/>
                </a:solidFill>
                <a:latin typeface="Nunito"/>
                <a:ea typeface="+mn-lt"/>
                <a:cs typeface="+mn-lt"/>
              </a:rPr>
              <a:t>Lists use square brackets [], while tuples use parentheses ().</a:t>
            </a:r>
            <a:endParaRPr lang="en-US">
              <a:ea typeface="Calibri"/>
              <a:cs typeface="Calibri"/>
            </a:endParaRPr>
          </a:p>
          <a:p>
            <a:pPr marL="800100" lvl="1" indent="-342900">
              <a:lnSpc>
                <a:spcPct val="150000"/>
              </a:lnSpc>
              <a:buFont typeface="Arial"/>
              <a:buChar char="•"/>
            </a:pPr>
            <a:r>
              <a:rPr lang="en-US" sz="2200">
                <a:solidFill>
                  <a:srgbClr val="0F0F0F"/>
                </a:solidFill>
                <a:latin typeface="Nunito"/>
                <a:ea typeface="+mn-lt"/>
                <a:cs typeface="+mn-lt"/>
              </a:rPr>
              <a:t>Lists are mutable; tuples are immutable.</a:t>
            </a:r>
            <a:endParaRPr lang="en-US">
              <a:ea typeface="Calibri"/>
              <a:cs typeface="Calibri"/>
            </a:endParaRPr>
          </a:p>
          <a:p>
            <a:pPr marL="800100" lvl="1" indent="-342900">
              <a:lnSpc>
                <a:spcPct val="150000"/>
              </a:lnSpc>
              <a:buFont typeface="Arial"/>
              <a:buChar char="•"/>
            </a:pPr>
            <a:r>
              <a:rPr lang="en-US" sz="2200">
                <a:solidFill>
                  <a:srgbClr val="0F0F0F"/>
                </a:solidFill>
                <a:latin typeface="Nunito"/>
                <a:ea typeface="+mn-lt"/>
                <a:cs typeface="+mn-lt"/>
              </a:rPr>
              <a:t>Due to immutability, tuples generally have slightly less overhead than lists and can be more efficient in certain situations.</a:t>
            </a:r>
            <a:endParaRPr lang="en-US">
              <a:ea typeface="Calibri"/>
              <a:cs typeface="Calibri"/>
            </a:endParaRPr>
          </a:p>
          <a:p>
            <a:pPr marL="800100" lvl="1" indent="-342900">
              <a:lnSpc>
                <a:spcPct val="150000"/>
              </a:lnSpc>
              <a:buFont typeface="Arial"/>
              <a:buChar char="•"/>
            </a:pPr>
            <a:r>
              <a:rPr lang="en-US" sz="2200">
                <a:solidFill>
                  <a:srgbClr val="0F0F0F"/>
                </a:solidFill>
                <a:latin typeface="Nunito"/>
                <a:ea typeface="+mn-lt"/>
                <a:cs typeface="+mn-lt"/>
              </a:rPr>
              <a:t>Lists are suitable for situations where elements may need to</a:t>
            </a:r>
            <a:r>
              <a:rPr lang="en-US" sz="2200">
                <a:solidFill>
                  <a:srgbClr val="0F0F0F"/>
                </a:solidFill>
                <a:latin typeface="Nunito"/>
              </a:rPr>
              <a:t> </a:t>
            </a:r>
            <a:r>
              <a:rPr lang="en-US" sz="2200">
                <a:solidFill>
                  <a:srgbClr val="0F0F0F"/>
                </a:solidFill>
                <a:latin typeface="Nunito"/>
                <a:ea typeface="+mn-lt"/>
                <a:cs typeface="+mn-lt"/>
              </a:rPr>
              <a:t>be added, removed</a:t>
            </a:r>
            <a:r>
              <a:rPr lang="en-US" sz="2200">
                <a:solidFill>
                  <a:srgbClr val="0F0F0F"/>
                </a:solidFill>
                <a:latin typeface="Nunito"/>
              </a:rPr>
              <a:t>, or modified. Tuples are preferable for situations where immutability is desired, such as representing fixed collections of values.</a:t>
            </a:r>
            <a:endParaRPr lang="en-US">
              <a:ea typeface="Calibri"/>
              <a:cs typeface="Calibri"/>
            </a:endParaRPr>
          </a:p>
        </p:txBody>
      </p:sp>
    </p:spTree>
    <p:extLst>
      <p:ext uri="{BB962C8B-B14F-4D97-AF65-F5344CB8AC3E}">
        <p14:creationId xmlns:p14="http://schemas.microsoft.com/office/powerpoint/2010/main" val="1144094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382397" y="332082"/>
            <a:ext cx="742696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cs typeface="Times New Roman"/>
              </a:rPr>
              <a:t>Creation of Lists</a:t>
            </a:r>
            <a:endParaRPr lang="en-US">
              <a:solidFill>
                <a:schemeClr val="accent1">
                  <a:lumMod val="50000"/>
                </a:schemeClr>
              </a:solidFill>
              <a:ea typeface="Calibri Light"/>
              <a:cs typeface="Calibri Light"/>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502271" y="1072026"/>
            <a:ext cx="11426405" cy="5170646"/>
          </a:xfrm>
          <a:prstGeom prst="rect">
            <a:avLst/>
          </a:prstGeom>
          <a:noFill/>
        </p:spPr>
        <p:txBody>
          <a:bodyPr wrap="square" lIns="91440" tIns="45720" rIns="91440" bIns="45720" anchor="t">
            <a:spAutoFit/>
          </a:bodyPr>
          <a:lstStyle/>
          <a:p>
            <a:pPr>
              <a:lnSpc>
                <a:spcPct val="150000"/>
              </a:lnSpc>
            </a:pPr>
            <a:r>
              <a:rPr lang="en-US" sz="2200" b="1">
                <a:solidFill>
                  <a:srgbClr val="0F0F0F"/>
                </a:solidFill>
                <a:latin typeface="Nunito"/>
                <a:ea typeface="+mn-lt"/>
                <a:cs typeface="+mn-lt"/>
              </a:rPr>
              <a:t>Syntax for Creating Lists:</a:t>
            </a:r>
            <a:endParaRPr lang="en-US" sz="2200">
              <a:latin typeface="Nunito"/>
            </a:endParaRPr>
          </a:p>
          <a:p>
            <a:pPr>
              <a:lnSpc>
                <a:spcPct val="150000"/>
              </a:lnSpc>
            </a:pPr>
            <a:endParaRPr lang="en-US" sz="2200" b="1">
              <a:solidFill>
                <a:srgbClr val="0F0F0F"/>
              </a:solidFill>
              <a:latin typeface="Nunito"/>
              <a:ea typeface="+mn-lt"/>
              <a:cs typeface="+mn-lt"/>
            </a:endParaRPr>
          </a:p>
          <a:p>
            <a:r>
              <a:rPr lang="en-US" sz="2200">
                <a:latin typeface="Nunito"/>
                <a:ea typeface="+mn-lt"/>
                <a:cs typeface="+mn-lt"/>
              </a:rPr>
              <a:t>Lists are created using square brackets </a:t>
            </a:r>
            <a:r>
              <a:rPr lang="en-US" sz="2200" b="1">
                <a:latin typeface="Nunito"/>
                <a:ea typeface="Calibri"/>
                <a:cs typeface="Calibri"/>
              </a:rPr>
              <a:t>[]</a:t>
            </a:r>
            <a:r>
              <a:rPr lang="en-US" sz="2200">
                <a:latin typeface="Nunito"/>
                <a:ea typeface="+mn-lt"/>
                <a:cs typeface="+mn-lt"/>
              </a:rPr>
              <a:t>.</a:t>
            </a:r>
            <a:endParaRPr lang="en-US" sz="2200">
              <a:latin typeface="Nunito"/>
              <a:ea typeface="Calibri"/>
              <a:cs typeface="Calibri"/>
            </a:endParaRPr>
          </a:p>
          <a:p>
            <a:br>
              <a:rPr lang="en-US" sz="2200">
                <a:latin typeface="Nunito"/>
              </a:rPr>
            </a:br>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 = []                                              # Creating an empty list</a:t>
            </a:r>
            <a:endParaRPr lang="en-US" sz="2200">
              <a:solidFill>
                <a:schemeClr val="accent1"/>
              </a:solidFill>
              <a:latin typeface="Nunito"/>
              <a:ea typeface="Calibri"/>
              <a:cs typeface="Calibri"/>
            </a:endParaRPr>
          </a:p>
          <a:p>
            <a:r>
              <a:rPr lang="en-US" sz="2200" err="1">
                <a:solidFill>
                  <a:schemeClr val="accent1"/>
                </a:solidFill>
                <a:latin typeface="Nunito"/>
                <a:ea typeface="+mn-lt"/>
                <a:cs typeface="+mn-lt"/>
              </a:rPr>
              <a:t>another_list</a:t>
            </a:r>
            <a:r>
              <a:rPr lang="en-US" sz="2200">
                <a:solidFill>
                  <a:schemeClr val="accent1"/>
                </a:solidFill>
                <a:latin typeface="Nunito"/>
                <a:ea typeface="+mn-lt"/>
                <a:cs typeface="+mn-lt"/>
              </a:rPr>
              <a:t> = [1, 'two', 3.0, [4, 5]]       # Creating a list with elements</a:t>
            </a:r>
            <a:endParaRPr lang="en-US" sz="2200">
              <a:solidFill>
                <a:schemeClr val="accent1"/>
              </a:solidFill>
              <a:latin typeface="Nunito"/>
            </a:endParaRPr>
          </a:p>
          <a:p>
            <a:endParaRPr lang="en-US" sz="2200">
              <a:latin typeface="Nunito"/>
            </a:endParaRPr>
          </a:p>
          <a:p>
            <a:r>
              <a:rPr lang="en-US" sz="2200" i="1">
                <a:latin typeface="Nunito"/>
                <a:ea typeface="+mn-lt"/>
                <a:cs typeface="+mn-lt"/>
              </a:rPr>
              <a:t>Examples:</a:t>
            </a:r>
            <a:endParaRPr lang="en-US" sz="2200">
              <a:latin typeface="Nunito"/>
            </a:endParaRPr>
          </a:p>
          <a:p>
            <a:pPr marL="800100" lvl="1" indent="-342900">
              <a:buFont typeface="Arial"/>
              <a:buChar char="•"/>
            </a:pPr>
            <a:r>
              <a:rPr lang="en-US" sz="2200" b="1">
                <a:latin typeface="Nunito"/>
                <a:ea typeface="+mn-lt"/>
                <a:cs typeface="+mn-lt"/>
              </a:rPr>
              <a:t>Creating an Empty List:</a:t>
            </a:r>
            <a:endParaRPr lang="en-US" sz="2200">
              <a:latin typeface="Nunito"/>
              <a:ea typeface="Calibri"/>
              <a:cs typeface="Calibri"/>
            </a:endParaRPr>
          </a:p>
          <a:p>
            <a:pPr lvl="1"/>
            <a:r>
              <a:rPr lang="en-US" sz="2200" err="1">
                <a:solidFill>
                  <a:schemeClr val="accent1"/>
                </a:solidFill>
                <a:latin typeface="Nunito"/>
                <a:ea typeface="+mn-lt"/>
                <a:cs typeface="+mn-lt"/>
              </a:rPr>
              <a:t>empty_list</a:t>
            </a:r>
            <a:r>
              <a:rPr lang="en-US" sz="2200">
                <a:solidFill>
                  <a:schemeClr val="accent1"/>
                </a:solidFill>
                <a:latin typeface="Nunito"/>
                <a:ea typeface="+mn-lt"/>
                <a:cs typeface="+mn-lt"/>
              </a:rPr>
              <a:t> = []</a:t>
            </a:r>
            <a:endParaRPr lang="en-US" sz="2200">
              <a:solidFill>
                <a:schemeClr val="accent1"/>
              </a:solidFill>
              <a:latin typeface="Nunito"/>
            </a:endParaRPr>
          </a:p>
          <a:p>
            <a:pPr lvl="1"/>
            <a:endParaRPr lang="en-US" sz="2200">
              <a:latin typeface="Nunito"/>
              <a:ea typeface="+mn-lt"/>
              <a:cs typeface="+mn-lt"/>
            </a:endParaRPr>
          </a:p>
          <a:p>
            <a:pPr marL="800100" lvl="1" indent="-342900">
              <a:buFont typeface="Arial"/>
              <a:buChar char="•"/>
            </a:pPr>
            <a:r>
              <a:rPr lang="en-US" sz="2200" b="1">
                <a:latin typeface="Nunito"/>
                <a:ea typeface="+mn-lt"/>
                <a:cs typeface="+mn-lt"/>
              </a:rPr>
              <a:t>Creating a List with Elements:</a:t>
            </a:r>
            <a:endParaRPr lang="en-US" sz="2200">
              <a:latin typeface="Nunito"/>
              <a:ea typeface="Calibri"/>
              <a:cs typeface="Calibri"/>
            </a:endParaRPr>
          </a:p>
          <a:p>
            <a:pPr lvl="1"/>
            <a:r>
              <a:rPr lang="en-US" sz="2200" err="1">
                <a:solidFill>
                  <a:schemeClr val="accent1"/>
                </a:solidFill>
                <a:latin typeface="Nunito"/>
                <a:ea typeface="+mn-lt"/>
                <a:cs typeface="+mn-lt"/>
              </a:rPr>
              <a:t>numeric_list</a:t>
            </a:r>
            <a:r>
              <a:rPr lang="en-US" sz="2200">
                <a:solidFill>
                  <a:schemeClr val="accent1"/>
                </a:solidFill>
                <a:latin typeface="Nunito"/>
                <a:ea typeface="+mn-lt"/>
                <a:cs typeface="+mn-lt"/>
              </a:rPr>
              <a:t> = [1, 2, 3, 4]</a:t>
            </a:r>
            <a:endParaRPr lang="en-US" sz="2200">
              <a:solidFill>
                <a:schemeClr val="accent1"/>
              </a:solidFill>
              <a:latin typeface="Nunito"/>
            </a:endParaRPr>
          </a:p>
          <a:p>
            <a:pPr lvl="1"/>
            <a:r>
              <a:rPr lang="en-US" sz="2200" err="1">
                <a:solidFill>
                  <a:schemeClr val="accent1"/>
                </a:solidFill>
                <a:latin typeface="Nunito"/>
                <a:ea typeface="+mn-lt"/>
                <a:cs typeface="+mn-lt"/>
              </a:rPr>
              <a:t>mixed_list</a:t>
            </a:r>
            <a:r>
              <a:rPr lang="en-US" sz="2200">
                <a:solidFill>
                  <a:schemeClr val="accent1"/>
                </a:solidFill>
                <a:latin typeface="Nunito"/>
                <a:ea typeface="+mn-lt"/>
                <a:cs typeface="+mn-lt"/>
              </a:rPr>
              <a:t> = [1, 'two', 3.0, [4, 5]]</a:t>
            </a:r>
            <a:endParaRPr lang="en-US" sz="2200">
              <a:solidFill>
                <a:schemeClr val="accent1"/>
              </a:solidFill>
              <a:latin typeface="Nunito"/>
              <a:ea typeface="Calibri"/>
              <a:cs typeface="Calibri"/>
            </a:endParaRPr>
          </a:p>
        </p:txBody>
      </p:sp>
    </p:spTree>
    <p:extLst>
      <p:ext uri="{BB962C8B-B14F-4D97-AF65-F5344CB8AC3E}">
        <p14:creationId xmlns:p14="http://schemas.microsoft.com/office/powerpoint/2010/main" val="3087502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382397" y="332082"/>
            <a:ext cx="742696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cs typeface="Times New Roman"/>
              </a:rPr>
              <a:t>Creation of Lists</a:t>
            </a:r>
            <a:endParaRPr lang="en-US">
              <a:solidFill>
                <a:schemeClr val="accent1">
                  <a:lumMod val="50000"/>
                </a:schemeClr>
              </a:solidFill>
              <a:ea typeface="Calibri Light"/>
              <a:cs typeface="Calibri Light"/>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502271" y="1072026"/>
            <a:ext cx="11426405" cy="4493538"/>
          </a:xfrm>
          <a:prstGeom prst="rect">
            <a:avLst/>
          </a:prstGeom>
          <a:noFill/>
        </p:spPr>
        <p:txBody>
          <a:bodyPr wrap="square" lIns="91440" tIns="45720" rIns="91440" bIns="45720" anchor="t">
            <a:spAutoFit/>
          </a:bodyPr>
          <a:lstStyle/>
          <a:p>
            <a:pPr>
              <a:lnSpc>
                <a:spcPct val="150000"/>
              </a:lnSpc>
            </a:pPr>
            <a:r>
              <a:rPr lang="en-US" sz="2200" b="1">
                <a:solidFill>
                  <a:srgbClr val="0F0F0F"/>
                </a:solidFill>
                <a:latin typeface="Nunito"/>
                <a:ea typeface="+mn-lt"/>
                <a:cs typeface="+mn-lt"/>
              </a:rPr>
              <a:t>Syntax for Creating Lists:</a:t>
            </a:r>
            <a:endParaRPr lang="en-US" sz="2200">
              <a:latin typeface="Nunito"/>
            </a:endParaRPr>
          </a:p>
          <a:p>
            <a:pPr>
              <a:lnSpc>
                <a:spcPct val="150000"/>
              </a:lnSpc>
            </a:pPr>
            <a:endParaRPr lang="en-US" sz="2200" b="1">
              <a:solidFill>
                <a:srgbClr val="0F0F0F"/>
              </a:solidFill>
              <a:latin typeface="Nunito"/>
              <a:ea typeface="+mn-lt"/>
              <a:cs typeface="+mn-lt"/>
            </a:endParaRPr>
          </a:p>
          <a:p>
            <a:r>
              <a:rPr lang="en-US" sz="2200" i="1">
                <a:latin typeface="Nunito"/>
                <a:ea typeface="+mn-lt"/>
                <a:cs typeface="+mn-lt"/>
              </a:rPr>
              <a:t>Flexibility of Data Types:</a:t>
            </a:r>
          </a:p>
          <a:p>
            <a:endParaRPr lang="en-US" sz="2200" i="1">
              <a:latin typeface="Nunito"/>
              <a:ea typeface="+mn-lt"/>
              <a:cs typeface="+mn-lt"/>
            </a:endParaRPr>
          </a:p>
          <a:p>
            <a:pPr marL="342900" indent="-342900">
              <a:buFont typeface="Arial"/>
              <a:buChar char="•"/>
            </a:pPr>
            <a:r>
              <a:rPr lang="en-US" sz="2200">
                <a:latin typeface="Nunito"/>
                <a:ea typeface="+mn-lt"/>
                <a:cs typeface="+mn-lt"/>
              </a:rPr>
              <a:t>Lists in Python can hold elements of different data types.</a:t>
            </a:r>
            <a:endParaRPr lang="en-US" sz="2200">
              <a:solidFill>
                <a:srgbClr val="000000"/>
              </a:solidFill>
              <a:latin typeface="Nunito"/>
              <a:ea typeface="+mn-lt"/>
              <a:cs typeface="+mn-lt"/>
            </a:endParaRPr>
          </a:p>
          <a:p>
            <a:pPr marL="342900" indent="-342900">
              <a:buFont typeface="Arial"/>
              <a:buChar char="•"/>
            </a:pPr>
            <a:endParaRPr lang="en-US" sz="2200">
              <a:solidFill>
                <a:srgbClr val="0F0F0F"/>
              </a:solidFill>
              <a:latin typeface="Nunito"/>
              <a:ea typeface="+mn-lt"/>
              <a:cs typeface="+mn-lt"/>
            </a:endParaRPr>
          </a:p>
          <a:p>
            <a:pPr lvl="1"/>
            <a:r>
              <a:rPr lang="en-US" sz="2200">
                <a:solidFill>
                  <a:srgbClr val="0F0F0F"/>
                </a:solidFill>
                <a:latin typeface="Nunito"/>
                <a:ea typeface="+mn-lt"/>
                <a:cs typeface="+mn-lt"/>
              </a:rPr>
              <a:t>Example:</a:t>
            </a:r>
            <a:endParaRPr lang="en-US" sz="2200">
              <a:solidFill>
                <a:srgbClr val="000000"/>
              </a:solidFill>
              <a:latin typeface="Nunito"/>
              <a:ea typeface="+mn-lt"/>
              <a:cs typeface="+mn-lt"/>
            </a:endParaRPr>
          </a:p>
          <a:p>
            <a:pPr lvl="2"/>
            <a:br>
              <a:rPr lang="en-US" sz="2200">
                <a:solidFill>
                  <a:schemeClr val="accent1"/>
                </a:solidFill>
                <a:latin typeface="Nunito"/>
              </a:rPr>
            </a:br>
            <a:r>
              <a:rPr lang="en-US" sz="2200" err="1">
                <a:solidFill>
                  <a:schemeClr val="accent1"/>
                </a:solidFill>
                <a:latin typeface="Nunito"/>
                <a:ea typeface="+mn-lt"/>
                <a:cs typeface="+mn-lt"/>
              </a:rPr>
              <a:t>mixed_list</a:t>
            </a:r>
            <a:r>
              <a:rPr lang="en-US" sz="2200">
                <a:solidFill>
                  <a:schemeClr val="accent1"/>
                </a:solidFill>
                <a:latin typeface="Nunito"/>
                <a:ea typeface="+mn-lt"/>
                <a:cs typeface="+mn-lt"/>
              </a:rPr>
              <a:t> = [1, 'two', 3.0, [4, 5]]</a:t>
            </a:r>
            <a:endParaRPr lang="en-US" sz="2200">
              <a:solidFill>
                <a:schemeClr val="accent1"/>
              </a:solidFill>
              <a:latin typeface="Nunito"/>
            </a:endParaRPr>
          </a:p>
          <a:p>
            <a:endParaRPr lang="en-US" sz="2200">
              <a:latin typeface="Nunito"/>
              <a:ea typeface="+mn-lt"/>
              <a:cs typeface="+mn-lt"/>
            </a:endParaRPr>
          </a:p>
          <a:p>
            <a:r>
              <a:rPr lang="en-US" sz="2200">
                <a:latin typeface="Nunito"/>
                <a:ea typeface="+mn-lt"/>
                <a:cs typeface="+mn-lt"/>
              </a:rPr>
              <a:t>Emphasize the versatility: integers, strings, floats, even other lists can coexist within the same list.</a:t>
            </a:r>
            <a:endParaRPr lang="en-US" sz="2200">
              <a:latin typeface="Nunito"/>
              <a:cs typeface="Calibri"/>
            </a:endParaRPr>
          </a:p>
        </p:txBody>
      </p:sp>
    </p:spTree>
    <p:extLst>
      <p:ext uri="{BB962C8B-B14F-4D97-AF65-F5344CB8AC3E}">
        <p14:creationId xmlns:p14="http://schemas.microsoft.com/office/powerpoint/2010/main" val="3796745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5070</Words>
  <Application>Microsoft Office PowerPoint</Application>
  <PresentationFormat>Widescreen</PresentationFormat>
  <Paragraphs>614</Paragraphs>
  <Slides>38</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Courier New</vt:lpstr>
      <vt:lpstr>Nunito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Common Operations on Both Lists and Tuples</vt:lpstr>
      <vt:lpstr>Common Operations on Both Lists and Tuples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ashish gupta</cp:lastModifiedBy>
  <cp:revision>181</cp:revision>
  <dcterms:created xsi:type="dcterms:W3CDTF">2020-12-23T13:36:00Z</dcterms:created>
  <dcterms:modified xsi:type="dcterms:W3CDTF">2024-07-13T11:49:04Z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