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7" r:id="rId2"/>
    <p:sldId id="369" r:id="rId3"/>
    <p:sldId id="344" r:id="rId4"/>
    <p:sldId id="356" r:id="rId5"/>
    <p:sldId id="375" r:id="rId6"/>
    <p:sldId id="376" r:id="rId7"/>
    <p:sldId id="377" r:id="rId8"/>
    <p:sldId id="359" r:id="rId9"/>
    <p:sldId id="360" r:id="rId10"/>
    <p:sldId id="378" r:id="rId11"/>
    <p:sldId id="364" r:id="rId12"/>
    <p:sldId id="348" r:id="rId13"/>
    <p:sldId id="371" r:id="rId14"/>
    <p:sldId id="372" r:id="rId15"/>
    <p:sldId id="349" r:id="rId16"/>
    <p:sldId id="361" r:id="rId17"/>
    <p:sldId id="362" r:id="rId18"/>
    <p:sldId id="374" r:id="rId19"/>
    <p:sldId id="363" r:id="rId20"/>
    <p:sldId id="365" r:id="rId21"/>
    <p:sldId id="368"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83CCCA-3CB2-A1B3-762F-0E0148E8C22B}" v="49" dt="2023-11-23T12:16:55.874"/>
    <p1510:client id="{07B4F774-024A-9508-363A-AD1396F3BAAA}" v="136" dt="2023-10-07T06:38:48.634"/>
    <p1510:client id="{0E93D33B-5229-301C-3F81-6C12AA8FD535}" v="831" dt="2023-11-23T13:51:37.605"/>
    <p1510:client id="{27E57847-AD6F-1AF2-FEB8-D32290097C1C}" v="21" dt="2023-10-13T05:35:49.512"/>
    <p1510:client id="{46A05DF7-6205-540E-029C-3162D2D6A482}" v="331" dt="2023-11-23T08:14:25.917"/>
    <p1510:client id="{53659328-BC89-27EB-1433-E93E010CC758}" v="1162" dt="2023-11-24T13:53:37.008"/>
    <p1510:client id="{5D04D4D3-BCE0-A2E9-6D78-BBA07E778222}" v="1247" dt="2023-11-22T13:55:29.916"/>
    <p1510:client id="{5FB2945F-9034-00C1-8DAE-EE3CBAC5FDBA}" v="14" dt="2023-11-25T09:18:33.087"/>
    <p1510:client id="{7C78743A-9BC1-4783-C721-8CA18B761CE0}" v="14" dt="2023-11-23T05:33:49.210"/>
    <p1510:client id="{98D8DE78-315B-E549-6374-923D80C8D3AF}" v="53" dt="2023-11-24T13:19:54.252"/>
    <p1510:client id="{D734A528-97CE-FE18-DAFE-DAF30CD13A06}" v="6" dt="2023-11-22T13:54:05.395"/>
    <p1510:client id="{E1A725BE-2731-B4C9-7AF8-0A766DE60307}" v="852" dt="2023-11-25T10:21:14.484"/>
    <p1510:client id="{FEDD94BF-46BA-692E-0AA2-BB9881A1AE9D}" v="399" dt="2023-11-23T06:14:42.416"/>
    <p1510:client id="{FF544252-EA6B-ABD1-04A4-97D8B2587510}" v="58" dt="2023-11-25T08:17:20.1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j Chopade" userId="S::suraj.chopade@bostoninstituteofanalytics.org::dcc44ee8-6a65-4538-a5e1-c87e14ca7a61" providerId="AD" clId="Web-{07B4F774-024A-9508-363A-AD1396F3BAAA}"/>
    <pc:docChg chg="modSld">
      <pc:chgData name="Suraj Chopade" userId="S::suraj.chopade@bostoninstituteofanalytics.org::dcc44ee8-6a65-4538-a5e1-c87e14ca7a61" providerId="AD" clId="Web-{07B4F774-024A-9508-363A-AD1396F3BAAA}" dt="2023-10-07T06:38:48.634" v="81"/>
      <pc:docMkLst>
        <pc:docMk/>
      </pc:docMkLst>
      <pc:sldChg chg="modSp">
        <pc:chgData name="Suraj Chopade" userId="S::suraj.chopade@bostoninstituteofanalytics.org::dcc44ee8-6a65-4538-a5e1-c87e14ca7a61" providerId="AD" clId="Web-{07B4F774-024A-9508-363A-AD1396F3BAAA}" dt="2023-10-07T06:32:09.216" v="11" actId="1076"/>
        <pc:sldMkLst>
          <pc:docMk/>
          <pc:sldMk cId="967694063" sldId="317"/>
        </pc:sldMkLst>
        <pc:spChg chg="mod">
          <ac:chgData name="Suraj Chopade" userId="S::suraj.chopade@bostoninstituteofanalytics.org::dcc44ee8-6a65-4538-a5e1-c87e14ca7a61" providerId="AD" clId="Web-{07B4F774-024A-9508-363A-AD1396F3BAAA}" dt="2023-10-07T06:32:09.216" v="11" actId="1076"/>
          <ac:spMkLst>
            <pc:docMk/>
            <pc:sldMk cId="967694063" sldId="317"/>
            <ac:spMk id="4" creationId="{A023B9AF-FE30-C90E-86F2-C19CFAA398E0}"/>
          </ac:spMkLst>
        </pc:spChg>
      </pc:sldChg>
      <pc:sldChg chg="modSp modNotes">
        <pc:chgData name="Suraj Chopade" userId="S::suraj.chopade@bostoninstituteofanalytics.org::dcc44ee8-6a65-4538-a5e1-c87e14ca7a61" providerId="AD" clId="Web-{07B4F774-024A-9508-363A-AD1396F3BAAA}" dt="2023-10-07T06:31:12.198" v="10" actId="20577"/>
        <pc:sldMkLst>
          <pc:docMk/>
          <pc:sldMk cId="2858172243" sldId="318"/>
        </pc:sldMkLst>
        <pc:spChg chg="mod">
          <ac:chgData name="Suraj Chopade" userId="S::suraj.chopade@bostoninstituteofanalytics.org::dcc44ee8-6a65-4538-a5e1-c87e14ca7a61" providerId="AD" clId="Web-{07B4F774-024A-9508-363A-AD1396F3BAAA}" dt="2023-10-07T06:31:12.198" v="10" actId="20577"/>
          <ac:spMkLst>
            <pc:docMk/>
            <pc:sldMk cId="2858172243" sldId="318"/>
            <ac:spMk id="4" creationId="{A023B9AF-FE30-C90E-86F2-C19CFAA398E0}"/>
          </ac:spMkLst>
        </pc:spChg>
      </pc:sldChg>
      <pc:sldChg chg="modSp">
        <pc:chgData name="Suraj Chopade" userId="S::suraj.chopade@bostoninstituteofanalytics.org::dcc44ee8-6a65-4538-a5e1-c87e14ca7a61" providerId="AD" clId="Web-{07B4F774-024A-9508-363A-AD1396F3BAAA}" dt="2023-10-07T06:37:59.351" v="71" actId="1076"/>
        <pc:sldMkLst>
          <pc:docMk/>
          <pc:sldMk cId="208127554" sldId="320"/>
        </pc:sldMkLst>
        <pc:spChg chg="mod">
          <ac:chgData name="Suraj Chopade" userId="S::suraj.chopade@bostoninstituteofanalytics.org::dcc44ee8-6a65-4538-a5e1-c87e14ca7a61" providerId="AD" clId="Web-{07B4F774-024A-9508-363A-AD1396F3BAAA}" dt="2023-10-07T06:37:59.351" v="71" actId="1076"/>
          <ac:spMkLst>
            <pc:docMk/>
            <pc:sldMk cId="208127554" sldId="320"/>
            <ac:spMk id="3" creationId="{39A0719D-FF26-C8B0-15D7-26754E0CE008}"/>
          </ac:spMkLst>
        </pc:spChg>
      </pc:sldChg>
      <pc:sldChg chg="modSp">
        <pc:chgData name="Suraj Chopade" userId="S::suraj.chopade@bostoninstituteofanalytics.org::dcc44ee8-6a65-4538-a5e1-c87e14ca7a61" providerId="AD" clId="Web-{07B4F774-024A-9508-363A-AD1396F3BAAA}" dt="2023-10-07T06:33:06.717" v="22" actId="1076"/>
        <pc:sldMkLst>
          <pc:docMk/>
          <pc:sldMk cId="3116295978" sldId="321"/>
        </pc:sldMkLst>
        <pc:spChg chg="mod">
          <ac:chgData name="Suraj Chopade" userId="S::suraj.chopade@bostoninstituteofanalytics.org::dcc44ee8-6a65-4538-a5e1-c87e14ca7a61" providerId="AD" clId="Web-{07B4F774-024A-9508-363A-AD1396F3BAAA}" dt="2023-10-07T06:33:06.717" v="22" actId="1076"/>
          <ac:spMkLst>
            <pc:docMk/>
            <pc:sldMk cId="3116295978" sldId="321"/>
            <ac:spMk id="3" creationId="{39A0719D-FF26-C8B0-15D7-26754E0CE008}"/>
          </ac:spMkLst>
        </pc:spChg>
      </pc:sldChg>
      <pc:sldChg chg="addSp delSp">
        <pc:chgData name="Suraj Chopade" userId="S::suraj.chopade@bostoninstituteofanalytics.org::dcc44ee8-6a65-4538-a5e1-c87e14ca7a61" providerId="AD" clId="Web-{07B4F774-024A-9508-363A-AD1396F3BAAA}" dt="2023-10-07T06:38:48.634" v="81"/>
        <pc:sldMkLst>
          <pc:docMk/>
          <pc:sldMk cId="411975476" sldId="322"/>
        </pc:sldMkLst>
        <pc:spChg chg="del">
          <ac:chgData name="Suraj Chopade" userId="S::suraj.chopade@bostoninstituteofanalytics.org::dcc44ee8-6a65-4538-a5e1-c87e14ca7a61" providerId="AD" clId="Web-{07B4F774-024A-9508-363A-AD1396F3BAAA}" dt="2023-10-07T06:38:47.994" v="80"/>
          <ac:spMkLst>
            <pc:docMk/>
            <pc:sldMk cId="411975476" sldId="322"/>
            <ac:spMk id="3" creationId="{39A0719D-FF26-C8B0-15D7-26754E0CE008}"/>
          </ac:spMkLst>
        </pc:spChg>
        <pc:spChg chg="add">
          <ac:chgData name="Suraj Chopade" userId="S::suraj.chopade@bostoninstituteofanalytics.org::dcc44ee8-6a65-4538-a5e1-c87e14ca7a61" providerId="AD" clId="Web-{07B4F774-024A-9508-363A-AD1396F3BAAA}" dt="2023-10-07T06:38:48.634" v="81"/>
          <ac:spMkLst>
            <pc:docMk/>
            <pc:sldMk cId="411975476" sldId="322"/>
            <ac:spMk id="7" creationId="{335C5286-E277-D48A-055F-C548FFADD17C}"/>
          </ac:spMkLst>
        </pc:spChg>
      </pc:sldChg>
      <pc:sldChg chg="addSp delSp modSp">
        <pc:chgData name="Suraj Chopade" userId="S::suraj.chopade@bostoninstituteofanalytics.org::dcc44ee8-6a65-4538-a5e1-c87e14ca7a61" providerId="AD" clId="Web-{07B4F774-024A-9508-363A-AD1396F3BAAA}" dt="2023-10-07T06:38:41.290" v="79" actId="1076"/>
        <pc:sldMkLst>
          <pc:docMk/>
          <pc:sldMk cId="2153551464" sldId="323"/>
        </pc:sldMkLst>
        <pc:spChg chg="del mod">
          <ac:chgData name="Suraj Chopade" userId="S::suraj.chopade@bostoninstituteofanalytics.org::dcc44ee8-6a65-4538-a5e1-c87e14ca7a61" providerId="AD" clId="Web-{07B4F774-024A-9508-363A-AD1396F3BAAA}" dt="2023-10-07T06:38:32.509" v="78"/>
          <ac:spMkLst>
            <pc:docMk/>
            <pc:sldMk cId="2153551464" sldId="323"/>
            <ac:spMk id="3" creationId="{39A0719D-FF26-C8B0-15D7-26754E0CE008}"/>
          </ac:spMkLst>
        </pc:spChg>
        <pc:spChg chg="add mod">
          <ac:chgData name="Suraj Chopade" userId="S::suraj.chopade@bostoninstituteofanalytics.org::dcc44ee8-6a65-4538-a5e1-c87e14ca7a61" providerId="AD" clId="Web-{07B4F774-024A-9508-363A-AD1396F3BAAA}" dt="2023-10-07T06:38:41.290" v="79" actId="1076"/>
          <ac:spMkLst>
            <pc:docMk/>
            <pc:sldMk cId="2153551464" sldId="323"/>
            <ac:spMk id="5" creationId="{A1C07352-B87A-8182-3BE1-BCF5C12CB9D7}"/>
          </ac:spMkLst>
        </pc:spChg>
      </pc:sldChg>
      <pc:sldChg chg="modSp">
        <pc:chgData name="Suraj Chopade" userId="S::suraj.chopade@bostoninstituteofanalytics.org::dcc44ee8-6a65-4538-a5e1-c87e14ca7a61" providerId="AD" clId="Web-{07B4F774-024A-9508-363A-AD1396F3BAAA}" dt="2023-10-07T06:35:51.473" v="30" actId="1076"/>
        <pc:sldMkLst>
          <pc:docMk/>
          <pc:sldMk cId="2780599228" sldId="324"/>
        </pc:sldMkLst>
        <pc:spChg chg="mod">
          <ac:chgData name="Suraj Chopade" userId="S::suraj.chopade@bostoninstituteofanalytics.org::dcc44ee8-6a65-4538-a5e1-c87e14ca7a61" providerId="AD" clId="Web-{07B4F774-024A-9508-363A-AD1396F3BAAA}" dt="2023-10-07T06:35:51.473" v="30" actId="1076"/>
          <ac:spMkLst>
            <pc:docMk/>
            <pc:sldMk cId="2780599228" sldId="324"/>
            <ac:spMk id="3" creationId="{39A0719D-FF26-C8B0-15D7-26754E0CE008}"/>
          </ac:spMkLst>
        </pc:spChg>
      </pc:sldChg>
      <pc:sldChg chg="modSp">
        <pc:chgData name="Suraj Chopade" userId="S::suraj.chopade@bostoninstituteofanalytics.org::dcc44ee8-6a65-4538-a5e1-c87e14ca7a61" providerId="AD" clId="Web-{07B4F774-024A-9508-363A-AD1396F3BAAA}" dt="2023-10-07T06:36:09.973" v="36" actId="1076"/>
        <pc:sldMkLst>
          <pc:docMk/>
          <pc:sldMk cId="758459919" sldId="325"/>
        </pc:sldMkLst>
        <pc:spChg chg="mod">
          <ac:chgData name="Suraj Chopade" userId="S::suraj.chopade@bostoninstituteofanalytics.org::dcc44ee8-6a65-4538-a5e1-c87e14ca7a61" providerId="AD" clId="Web-{07B4F774-024A-9508-363A-AD1396F3BAAA}" dt="2023-10-07T06:36:09.973" v="36" actId="1076"/>
          <ac:spMkLst>
            <pc:docMk/>
            <pc:sldMk cId="758459919" sldId="325"/>
            <ac:spMk id="3" creationId="{39A0719D-FF26-C8B0-15D7-26754E0CE008}"/>
          </ac:spMkLst>
        </pc:spChg>
      </pc:sldChg>
      <pc:sldChg chg="modSp">
        <pc:chgData name="Suraj Chopade" userId="S::suraj.chopade@bostoninstituteofanalytics.org::dcc44ee8-6a65-4538-a5e1-c87e14ca7a61" providerId="AD" clId="Web-{07B4F774-024A-9508-363A-AD1396F3BAAA}" dt="2023-10-07T06:36:26.099" v="41" actId="1076"/>
        <pc:sldMkLst>
          <pc:docMk/>
          <pc:sldMk cId="2031657424" sldId="326"/>
        </pc:sldMkLst>
        <pc:spChg chg="mod">
          <ac:chgData name="Suraj Chopade" userId="S::suraj.chopade@bostoninstituteofanalytics.org::dcc44ee8-6a65-4538-a5e1-c87e14ca7a61" providerId="AD" clId="Web-{07B4F774-024A-9508-363A-AD1396F3BAAA}" dt="2023-10-07T06:36:26.099" v="41" actId="1076"/>
          <ac:spMkLst>
            <pc:docMk/>
            <pc:sldMk cId="2031657424" sldId="326"/>
            <ac:spMk id="3" creationId="{39A0719D-FF26-C8B0-15D7-26754E0CE008}"/>
          </ac:spMkLst>
        </pc:spChg>
        <pc:spChg chg="mod">
          <ac:chgData name="Suraj Chopade" userId="S::suraj.chopade@bostoninstituteofanalytics.org::dcc44ee8-6a65-4538-a5e1-c87e14ca7a61" providerId="AD" clId="Web-{07B4F774-024A-9508-363A-AD1396F3BAAA}" dt="2023-10-07T06:28:38.147" v="0" actId="20577"/>
          <ac:spMkLst>
            <pc:docMk/>
            <pc:sldMk cId="2031657424" sldId="326"/>
            <ac:spMk id="4" creationId="{A023B9AF-FE30-C90E-86F2-C19CFAA398E0}"/>
          </ac:spMkLst>
        </pc:spChg>
      </pc:sldChg>
      <pc:sldChg chg="addSp delSp modSp">
        <pc:chgData name="Suraj Chopade" userId="S::suraj.chopade@bostoninstituteofanalytics.org::dcc44ee8-6a65-4538-a5e1-c87e14ca7a61" providerId="AD" clId="Web-{07B4F774-024A-9508-363A-AD1396F3BAAA}" dt="2023-10-07T06:36:39.099" v="44"/>
        <pc:sldMkLst>
          <pc:docMk/>
          <pc:sldMk cId="2575138734" sldId="327"/>
        </pc:sldMkLst>
        <pc:spChg chg="del mod">
          <ac:chgData name="Suraj Chopade" userId="S::suraj.chopade@bostoninstituteofanalytics.org::dcc44ee8-6a65-4538-a5e1-c87e14ca7a61" providerId="AD" clId="Web-{07B4F774-024A-9508-363A-AD1396F3BAAA}" dt="2023-10-07T06:36:38.380" v="43"/>
          <ac:spMkLst>
            <pc:docMk/>
            <pc:sldMk cId="2575138734" sldId="327"/>
            <ac:spMk id="3" creationId="{39A0719D-FF26-C8B0-15D7-26754E0CE008}"/>
          </ac:spMkLst>
        </pc:spChg>
        <pc:spChg chg="add">
          <ac:chgData name="Suraj Chopade" userId="S::suraj.chopade@bostoninstituteofanalytics.org::dcc44ee8-6a65-4538-a5e1-c87e14ca7a61" providerId="AD" clId="Web-{07B4F774-024A-9508-363A-AD1396F3BAAA}" dt="2023-10-07T06:36:39.099" v="44"/>
          <ac:spMkLst>
            <pc:docMk/>
            <pc:sldMk cId="2575138734" sldId="327"/>
            <ac:spMk id="5" creationId="{0BEF9AAC-4F5C-935C-BF8F-5B39C86A5F4A}"/>
          </ac:spMkLst>
        </pc:spChg>
      </pc:sldChg>
      <pc:sldChg chg="addSp delSp">
        <pc:chgData name="Suraj Chopade" userId="S::suraj.chopade@bostoninstituteofanalytics.org::dcc44ee8-6a65-4538-a5e1-c87e14ca7a61" providerId="AD" clId="Web-{07B4F774-024A-9508-363A-AD1396F3BAAA}" dt="2023-10-07T06:36:46.021" v="46"/>
        <pc:sldMkLst>
          <pc:docMk/>
          <pc:sldMk cId="3882529628" sldId="328"/>
        </pc:sldMkLst>
        <pc:spChg chg="del">
          <ac:chgData name="Suraj Chopade" userId="S::suraj.chopade@bostoninstituteofanalytics.org::dcc44ee8-6a65-4538-a5e1-c87e14ca7a61" providerId="AD" clId="Web-{07B4F774-024A-9508-363A-AD1396F3BAAA}" dt="2023-10-07T06:36:45.255" v="45"/>
          <ac:spMkLst>
            <pc:docMk/>
            <pc:sldMk cId="3882529628" sldId="328"/>
            <ac:spMk id="3" creationId="{39A0719D-FF26-C8B0-15D7-26754E0CE008}"/>
          </ac:spMkLst>
        </pc:spChg>
        <pc:spChg chg="add">
          <ac:chgData name="Suraj Chopade" userId="S::suraj.chopade@bostoninstituteofanalytics.org::dcc44ee8-6a65-4538-a5e1-c87e14ca7a61" providerId="AD" clId="Web-{07B4F774-024A-9508-363A-AD1396F3BAAA}" dt="2023-10-07T06:36:46.021" v="46"/>
          <ac:spMkLst>
            <pc:docMk/>
            <pc:sldMk cId="3882529628" sldId="328"/>
            <ac:spMk id="5" creationId="{31B0D239-4DB0-0811-8C4C-32E33A6521AF}"/>
          </ac:spMkLst>
        </pc:spChg>
      </pc:sldChg>
      <pc:sldChg chg="addSp delSp modSp">
        <pc:chgData name="Suraj Chopade" userId="S::suraj.chopade@bostoninstituteofanalytics.org::dcc44ee8-6a65-4538-a5e1-c87e14ca7a61" providerId="AD" clId="Web-{07B4F774-024A-9508-363A-AD1396F3BAAA}" dt="2023-10-07T06:36:55.271" v="49"/>
        <pc:sldMkLst>
          <pc:docMk/>
          <pc:sldMk cId="105209506" sldId="329"/>
        </pc:sldMkLst>
        <pc:spChg chg="del mod">
          <ac:chgData name="Suraj Chopade" userId="S::suraj.chopade@bostoninstituteofanalytics.org::dcc44ee8-6a65-4538-a5e1-c87e14ca7a61" providerId="AD" clId="Web-{07B4F774-024A-9508-363A-AD1396F3BAAA}" dt="2023-10-07T06:36:54.568" v="48"/>
          <ac:spMkLst>
            <pc:docMk/>
            <pc:sldMk cId="105209506" sldId="329"/>
            <ac:spMk id="3" creationId="{39A0719D-FF26-C8B0-15D7-26754E0CE008}"/>
          </ac:spMkLst>
        </pc:spChg>
        <pc:spChg chg="add">
          <ac:chgData name="Suraj Chopade" userId="S::suraj.chopade@bostoninstituteofanalytics.org::dcc44ee8-6a65-4538-a5e1-c87e14ca7a61" providerId="AD" clId="Web-{07B4F774-024A-9508-363A-AD1396F3BAAA}" dt="2023-10-07T06:36:55.271" v="49"/>
          <ac:spMkLst>
            <pc:docMk/>
            <pc:sldMk cId="105209506" sldId="329"/>
            <ac:spMk id="5" creationId="{3A7A9C5C-EEE7-AC2A-C188-98FDE424DD3E}"/>
          </ac:spMkLst>
        </pc:spChg>
      </pc:sldChg>
      <pc:sldChg chg="addSp delSp">
        <pc:chgData name="Suraj Chopade" userId="S::suraj.chopade@bostoninstituteofanalytics.org::dcc44ee8-6a65-4538-a5e1-c87e14ca7a61" providerId="AD" clId="Web-{07B4F774-024A-9508-363A-AD1396F3BAAA}" dt="2023-10-07T06:37:01.756" v="51"/>
        <pc:sldMkLst>
          <pc:docMk/>
          <pc:sldMk cId="1549602730" sldId="330"/>
        </pc:sldMkLst>
        <pc:spChg chg="del">
          <ac:chgData name="Suraj Chopade" userId="S::suraj.chopade@bostoninstituteofanalytics.org::dcc44ee8-6a65-4538-a5e1-c87e14ca7a61" providerId="AD" clId="Web-{07B4F774-024A-9508-363A-AD1396F3BAAA}" dt="2023-10-07T06:37:01.068" v="50"/>
          <ac:spMkLst>
            <pc:docMk/>
            <pc:sldMk cId="1549602730" sldId="330"/>
            <ac:spMk id="3" creationId="{39A0719D-FF26-C8B0-15D7-26754E0CE008}"/>
          </ac:spMkLst>
        </pc:spChg>
        <pc:spChg chg="add">
          <ac:chgData name="Suraj Chopade" userId="S::suraj.chopade@bostoninstituteofanalytics.org::dcc44ee8-6a65-4538-a5e1-c87e14ca7a61" providerId="AD" clId="Web-{07B4F774-024A-9508-363A-AD1396F3BAAA}" dt="2023-10-07T06:37:01.756" v="51"/>
          <ac:spMkLst>
            <pc:docMk/>
            <pc:sldMk cId="1549602730" sldId="330"/>
            <ac:spMk id="5" creationId="{3547CF32-83AF-76B7-9EC7-C66E5F51CA7A}"/>
          </ac:spMkLst>
        </pc:spChg>
      </pc:sldChg>
      <pc:sldChg chg="modSp">
        <pc:chgData name="Suraj Chopade" userId="S::suraj.chopade@bostoninstituteofanalytics.org::dcc44ee8-6a65-4538-a5e1-c87e14ca7a61" providerId="AD" clId="Web-{07B4F774-024A-9508-363A-AD1396F3BAAA}" dt="2023-10-07T06:37:20.944" v="58" actId="1076"/>
        <pc:sldMkLst>
          <pc:docMk/>
          <pc:sldMk cId="2616364531" sldId="331"/>
        </pc:sldMkLst>
        <pc:spChg chg="mod">
          <ac:chgData name="Suraj Chopade" userId="S::suraj.chopade@bostoninstituteofanalytics.org::dcc44ee8-6a65-4538-a5e1-c87e14ca7a61" providerId="AD" clId="Web-{07B4F774-024A-9508-363A-AD1396F3BAAA}" dt="2023-10-07T06:37:20.944" v="58" actId="1076"/>
          <ac:spMkLst>
            <pc:docMk/>
            <pc:sldMk cId="2616364531" sldId="331"/>
            <ac:spMk id="3" creationId="{39A0719D-FF26-C8B0-15D7-26754E0CE008}"/>
          </ac:spMkLst>
        </pc:spChg>
      </pc:sldChg>
    </pc:docChg>
  </pc:docChgLst>
  <pc:docChgLst>
    <pc:chgData name="Rahul Suresh Deshbhratar" userId="S::rahul.deshbhratar@bostoninstituteofanalytics.org::cd971814-19eb-449f-b661-8cc665f4aa4d" providerId="AD" clId="Web-{E1A725BE-2731-B4C9-7AF8-0A766DE60307}"/>
    <pc:docChg chg="addSld delSld modSld sldOrd">
      <pc:chgData name="Rahul Suresh Deshbhratar" userId="S::rahul.deshbhratar@bostoninstituteofanalytics.org::cd971814-19eb-449f-b661-8cc665f4aa4d" providerId="AD" clId="Web-{E1A725BE-2731-B4C9-7AF8-0A766DE60307}" dt="2023-11-25T10:32:40.527" v="571"/>
      <pc:docMkLst>
        <pc:docMk/>
      </pc:docMkLst>
      <pc:sldChg chg="modSp">
        <pc:chgData name="Rahul Suresh Deshbhratar" userId="S::rahul.deshbhratar@bostoninstituteofanalytics.org::cd971814-19eb-449f-b661-8cc665f4aa4d" providerId="AD" clId="Web-{E1A725BE-2731-B4C9-7AF8-0A766DE60307}" dt="2023-11-25T08:20:59.770" v="426" actId="20577"/>
        <pc:sldMkLst>
          <pc:docMk/>
          <pc:sldMk cId="2113720258" sldId="344"/>
        </pc:sldMkLst>
        <pc:spChg chg="mod">
          <ac:chgData name="Rahul Suresh Deshbhratar" userId="S::rahul.deshbhratar@bostoninstituteofanalytics.org::cd971814-19eb-449f-b661-8cc665f4aa4d" providerId="AD" clId="Web-{E1A725BE-2731-B4C9-7AF8-0A766DE60307}" dt="2023-11-25T08:20:59.770" v="426" actId="20577"/>
          <ac:spMkLst>
            <pc:docMk/>
            <pc:sldMk cId="2113720258" sldId="344"/>
            <ac:spMk id="4" creationId="{A023B9AF-FE30-C90E-86F2-C19CFAA398E0}"/>
          </ac:spMkLst>
        </pc:spChg>
      </pc:sldChg>
      <pc:sldChg chg="modSp">
        <pc:chgData name="Rahul Suresh Deshbhratar" userId="S::rahul.deshbhratar@bostoninstituteofanalytics.org::cd971814-19eb-449f-b661-8cc665f4aa4d" providerId="AD" clId="Web-{E1A725BE-2731-B4C9-7AF8-0A766DE60307}" dt="2023-11-25T09:23:27.227" v="503" actId="20577"/>
        <pc:sldMkLst>
          <pc:docMk/>
          <pc:sldMk cId="2078637522" sldId="348"/>
        </pc:sldMkLst>
        <pc:spChg chg="mod">
          <ac:chgData name="Rahul Suresh Deshbhratar" userId="S::rahul.deshbhratar@bostoninstituteofanalytics.org::cd971814-19eb-449f-b661-8cc665f4aa4d" providerId="AD" clId="Web-{E1A725BE-2731-B4C9-7AF8-0A766DE60307}" dt="2023-11-25T09:23:27.227" v="503" actId="20577"/>
          <ac:spMkLst>
            <pc:docMk/>
            <pc:sldMk cId="2078637522" sldId="348"/>
            <ac:spMk id="4" creationId="{A023B9AF-FE30-C90E-86F2-C19CFAA398E0}"/>
          </ac:spMkLst>
        </pc:spChg>
      </pc:sldChg>
      <pc:sldChg chg="modSp">
        <pc:chgData name="Rahul Suresh Deshbhratar" userId="S::rahul.deshbhratar@bostoninstituteofanalytics.org::cd971814-19eb-449f-b661-8cc665f4aa4d" providerId="AD" clId="Web-{E1A725BE-2731-B4C9-7AF8-0A766DE60307}" dt="2023-11-25T09:23:51.587" v="509" actId="20577"/>
        <pc:sldMkLst>
          <pc:docMk/>
          <pc:sldMk cId="59868818" sldId="349"/>
        </pc:sldMkLst>
        <pc:spChg chg="mod">
          <ac:chgData name="Rahul Suresh Deshbhratar" userId="S::rahul.deshbhratar@bostoninstituteofanalytics.org::cd971814-19eb-449f-b661-8cc665f4aa4d" providerId="AD" clId="Web-{E1A725BE-2731-B4C9-7AF8-0A766DE60307}" dt="2023-11-25T09:23:51.587" v="509" actId="20577"/>
          <ac:spMkLst>
            <pc:docMk/>
            <pc:sldMk cId="59868818" sldId="349"/>
            <ac:spMk id="4" creationId="{A023B9AF-FE30-C90E-86F2-C19CFAA398E0}"/>
          </ac:spMkLst>
        </pc:spChg>
      </pc:sldChg>
      <pc:sldChg chg="modSp">
        <pc:chgData name="Rahul Suresh Deshbhratar" userId="S::rahul.deshbhratar@bostoninstituteofanalytics.org::cd971814-19eb-449f-b661-8cc665f4aa4d" providerId="AD" clId="Web-{E1A725BE-2731-B4C9-7AF8-0A766DE60307}" dt="2023-11-25T07:30:31.051" v="267" actId="20577"/>
        <pc:sldMkLst>
          <pc:docMk/>
          <pc:sldMk cId="720659276" sldId="356"/>
        </pc:sldMkLst>
        <pc:spChg chg="mod">
          <ac:chgData name="Rahul Suresh Deshbhratar" userId="S::rahul.deshbhratar@bostoninstituteofanalytics.org::cd971814-19eb-449f-b661-8cc665f4aa4d" providerId="AD" clId="Web-{E1A725BE-2731-B4C9-7AF8-0A766DE60307}" dt="2023-11-25T07:30:31.051" v="267" actId="20577"/>
          <ac:spMkLst>
            <pc:docMk/>
            <pc:sldMk cId="720659276" sldId="356"/>
            <ac:spMk id="4" creationId="{A023B9AF-FE30-C90E-86F2-C19CFAA398E0}"/>
          </ac:spMkLst>
        </pc:spChg>
      </pc:sldChg>
      <pc:sldChg chg="modSp del">
        <pc:chgData name="Rahul Suresh Deshbhratar" userId="S::rahul.deshbhratar@bostoninstituteofanalytics.org::cd971814-19eb-449f-b661-8cc665f4aa4d" providerId="AD" clId="Web-{E1A725BE-2731-B4C9-7AF8-0A766DE60307}" dt="2023-11-25T07:05:13.407" v="98"/>
        <pc:sldMkLst>
          <pc:docMk/>
          <pc:sldMk cId="21185085" sldId="357"/>
        </pc:sldMkLst>
        <pc:spChg chg="mod">
          <ac:chgData name="Rahul Suresh Deshbhratar" userId="S::rahul.deshbhratar@bostoninstituteofanalytics.org::cd971814-19eb-449f-b661-8cc665f4aa4d" providerId="AD" clId="Web-{E1A725BE-2731-B4C9-7AF8-0A766DE60307}" dt="2023-11-25T06:45:27.276" v="6" actId="1076"/>
          <ac:spMkLst>
            <pc:docMk/>
            <pc:sldMk cId="21185085" sldId="357"/>
            <ac:spMk id="4" creationId="{A023B9AF-FE30-C90E-86F2-C19CFAA398E0}"/>
          </ac:spMkLst>
        </pc:spChg>
      </pc:sldChg>
      <pc:sldChg chg="modSp">
        <pc:chgData name="Rahul Suresh Deshbhratar" userId="S::rahul.deshbhratar@bostoninstituteofanalytics.org::cd971814-19eb-449f-b661-8cc665f4aa4d" providerId="AD" clId="Web-{E1A725BE-2731-B4C9-7AF8-0A766DE60307}" dt="2023-11-25T09:23:02.398" v="498" actId="20577"/>
        <pc:sldMkLst>
          <pc:docMk/>
          <pc:sldMk cId="1179535165" sldId="359"/>
        </pc:sldMkLst>
        <pc:spChg chg="mod">
          <ac:chgData name="Rahul Suresh Deshbhratar" userId="S::rahul.deshbhratar@bostoninstituteofanalytics.org::cd971814-19eb-449f-b661-8cc665f4aa4d" providerId="AD" clId="Web-{E1A725BE-2731-B4C9-7AF8-0A766DE60307}" dt="2023-11-25T09:23:02.398" v="498" actId="20577"/>
          <ac:spMkLst>
            <pc:docMk/>
            <pc:sldMk cId="1179535165" sldId="359"/>
            <ac:spMk id="4" creationId="{A023B9AF-FE30-C90E-86F2-C19CFAA398E0}"/>
          </ac:spMkLst>
        </pc:spChg>
      </pc:sldChg>
      <pc:sldChg chg="modSp">
        <pc:chgData name="Rahul Suresh Deshbhratar" userId="S::rahul.deshbhratar@bostoninstituteofanalytics.org::cd971814-19eb-449f-b661-8cc665f4aa4d" providerId="AD" clId="Web-{E1A725BE-2731-B4C9-7AF8-0A766DE60307}" dt="2023-11-25T09:23:09.117" v="500" actId="20577"/>
        <pc:sldMkLst>
          <pc:docMk/>
          <pc:sldMk cId="1392744518" sldId="360"/>
        </pc:sldMkLst>
        <pc:spChg chg="mod">
          <ac:chgData name="Rahul Suresh Deshbhratar" userId="S::rahul.deshbhratar@bostoninstituteofanalytics.org::cd971814-19eb-449f-b661-8cc665f4aa4d" providerId="AD" clId="Web-{E1A725BE-2731-B4C9-7AF8-0A766DE60307}" dt="2023-11-25T09:23:09.117" v="500" actId="20577"/>
          <ac:spMkLst>
            <pc:docMk/>
            <pc:sldMk cId="1392744518" sldId="360"/>
            <ac:spMk id="4" creationId="{A023B9AF-FE30-C90E-86F2-C19CFAA398E0}"/>
          </ac:spMkLst>
        </pc:spChg>
      </pc:sldChg>
      <pc:sldChg chg="modSp">
        <pc:chgData name="Rahul Suresh Deshbhratar" userId="S::rahul.deshbhratar@bostoninstituteofanalytics.org::cd971814-19eb-449f-b661-8cc665f4aa4d" providerId="AD" clId="Web-{E1A725BE-2731-B4C9-7AF8-0A766DE60307}" dt="2023-11-25T09:23:57.946" v="511" actId="20577"/>
        <pc:sldMkLst>
          <pc:docMk/>
          <pc:sldMk cId="654264032" sldId="361"/>
        </pc:sldMkLst>
        <pc:spChg chg="mod">
          <ac:chgData name="Rahul Suresh Deshbhratar" userId="S::rahul.deshbhratar@bostoninstituteofanalytics.org::cd971814-19eb-449f-b661-8cc665f4aa4d" providerId="AD" clId="Web-{E1A725BE-2731-B4C9-7AF8-0A766DE60307}" dt="2023-11-25T09:23:57.946" v="511" actId="20577"/>
          <ac:spMkLst>
            <pc:docMk/>
            <pc:sldMk cId="654264032" sldId="361"/>
            <ac:spMk id="4" creationId="{A023B9AF-FE30-C90E-86F2-C19CFAA398E0}"/>
          </ac:spMkLst>
        </pc:spChg>
      </pc:sldChg>
      <pc:sldChg chg="modSp">
        <pc:chgData name="Rahul Suresh Deshbhratar" userId="S::rahul.deshbhratar@bostoninstituteofanalytics.org::cd971814-19eb-449f-b661-8cc665f4aa4d" providerId="AD" clId="Web-{E1A725BE-2731-B4C9-7AF8-0A766DE60307}" dt="2023-11-25T09:24:04.259" v="513" actId="20577"/>
        <pc:sldMkLst>
          <pc:docMk/>
          <pc:sldMk cId="3469641125" sldId="362"/>
        </pc:sldMkLst>
        <pc:spChg chg="mod">
          <ac:chgData name="Rahul Suresh Deshbhratar" userId="S::rahul.deshbhratar@bostoninstituteofanalytics.org::cd971814-19eb-449f-b661-8cc665f4aa4d" providerId="AD" clId="Web-{E1A725BE-2731-B4C9-7AF8-0A766DE60307}" dt="2023-11-25T09:24:04.259" v="513" actId="20577"/>
          <ac:spMkLst>
            <pc:docMk/>
            <pc:sldMk cId="3469641125" sldId="362"/>
            <ac:spMk id="4" creationId="{A023B9AF-FE30-C90E-86F2-C19CFAA398E0}"/>
          </ac:spMkLst>
        </pc:spChg>
      </pc:sldChg>
      <pc:sldChg chg="modSp">
        <pc:chgData name="Rahul Suresh Deshbhratar" userId="S::rahul.deshbhratar@bostoninstituteofanalytics.org::cd971814-19eb-449f-b661-8cc665f4aa4d" providerId="AD" clId="Web-{E1A725BE-2731-B4C9-7AF8-0A766DE60307}" dt="2023-11-25T09:24:19.213" v="517" actId="20577"/>
        <pc:sldMkLst>
          <pc:docMk/>
          <pc:sldMk cId="404496065" sldId="363"/>
        </pc:sldMkLst>
        <pc:spChg chg="mod">
          <ac:chgData name="Rahul Suresh Deshbhratar" userId="S::rahul.deshbhratar@bostoninstituteofanalytics.org::cd971814-19eb-449f-b661-8cc665f4aa4d" providerId="AD" clId="Web-{E1A725BE-2731-B4C9-7AF8-0A766DE60307}" dt="2023-11-25T09:24:19.213" v="517" actId="20577"/>
          <ac:spMkLst>
            <pc:docMk/>
            <pc:sldMk cId="404496065" sldId="363"/>
            <ac:spMk id="4" creationId="{A023B9AF-FE30-C90E-86F2-C19CFAA398E0}"/>
          </ac:spMkLst>
        </pc:spChg>
      </pc:sldChg>
      <pc:sldChg chg="modSp modNotes">
        <pc:chgData name="Rahul Suresh Deshbhratar" userId="S::rahul.deshbhratar@bostoninstituteofanalytics.org::cd971814-19eb-449f-b661-8cc665f4aa4d" providerId="AD" clId="Web-{E1A725BE-2731-B4C9-7AF8-0A766DE60307}" dt="2023-11-25T10:32:40.527" v="571"/>
        <pc:sldMkLst>
          <pc:docMk/>
          <pc:sldMk cId="1520887381" sldId="364"/>
        </pc:sldMkLst>
        <pc:spChg chg="mod">
          <ac:chgData name="Rahul Suresh Deshbhratar" userId="S::rahul.deshbhratar@bostoninstituteofanalytics.org::cd971814-19eb-449f-b661-8cc665f4aa4d" providerId="AD" clId="Web-{E1A725BE-2731-B4C9-7AF8-0A766DE60307}" dt="2023-11-25T09:23:16.664" v="501" actId="20577"/>
          <ac:spMkLst>
            <pc:docMk/>
            <pc:sldMk cId="1520887381" sldId="364"/>
            <ac:spMk id="4" creationId="{A023B9AF-FE30-C90E-86F2-C19CFAA398E0}"/>
          </ac:spMkLst>
        </pc:spChg>
      </pc:sldChg>
      <pc:sldChg chg="modNotes">
        <pc:chgData name="Rahul Suresh Deshbhratar" userId="S::rahul.deshbhratar@bostoninstituteofanalytics.org::cd971814-19eb-449f-b661-8cc665f4aa4d" providerId="AD" clId="Web-{E1A725BE-2731-B4C9-7AF8-0A766DE60307}" dt="2023-11-25T09:28:08.377" v="547"/>
        <pc:sldMkLst>
          <pc:docMk/>
          <pc:sldMk cId="2377931754" sldId="365"/>
        </pc:sldMkLst>
      </pc:sldChg>
      <pc:sldChg chg="modSp modNotes">
        <pc:chgData name="Rahul Suresh Deshbhratar" userId="S::rahul.deshbhratar@bostoninstituteofanalytics.org::cd971814-19eb-449f-b661-8cc665f4aa4d" providerId="AD" clId="Web-{E1A725BE-2731-B4C9-7AF8-0A766DE60307}" dt="2023-11-25T09:27:39.157" v="534"/>
        <pc:sldMkLst>
          <pc:docMk/>
          <pc:sldMk cId="1251882038" sldId="368"/>
        </pc:sldMkLst>
        <pc:spChg chg="mod">
          <ac:chgData name="Rahul Suresh Deshbhratar" userId="S::rahul.deshbhratar@bostoninstituteofanalytics.org::cd971814-19eb-449f-b661-8cc665f4aa4d" providerId="AD" clId="Web-{E1A725BE-2731-B4C9-7AF8-0A766DE60307}" dt="2023-11-25T09:05:15.579" v="440" actId="20577"/>
          <ac:spMkLst>
            <pc:docMk/>
            <pc:sldMk cId="1251882038" sldId="368"/>
            <ac:spMk id="4" creationId="{A023B9AF-FE30-C90E-86F2-C19CFAA398E0}"/>
          </ac:spMkLst>
        </pc:spChg>
      </pc:sldChg>
      <pc:sldChg chg="modSp">
        <pc:chgData name="Rahul Suresh Deshbhratar" userId="S::rahul.deshbhratar@bostoninstituteofanalytics.org::cd971814-19eb-449f-b661-8cc665f4aa4d" providerId="AD" clId="Web-{E1A725BE-2731-B4C9-7AF8-0A766DE60307}" dt="2023-11-25T09:22:14.615" v="488" actId="20577"/>
        <pc:sldMkLst>
          <pc:docMk/>
          <pc:sldMk cId="3966857262" sldId="369"/>
        </pc:sldMkLst>
        <pc:spChg chg="mod">
          <ac:chgData name="Rahul Suresh Deshbhratar" userId="S::rahul.deshbhratar@bostoninstituteofanalytics.org::cd971814-19eb-449f-b661-8cc665f4aa4d" providerId="AD" clId="Web-{E1A725BE-2731-B4C9-7AF8-0A766DE60307}" dt="2023-11-25T08:20:34.801" v="423" actId="20577"/>
          <ac:spMkLst>
            <pc:docMk/>
            <pc:sldMk cId="3966857262" sldId="369"/>
            <ac:spMk id="3" creationId="{5FAF0B8B-2FA0-7D88-B529-85CF2FDB866C}"/>
          </ac:spMkLst>
        </pc:spChg>
        <pc:spChg chg="mod">
          <ac:chgData name="Rahul Suresh Deshbhratar" userId="S::rahul.deshbhratar@bostoninstituteofanalytics.org::cd971814-19eb-449f-b661-8cc665f4aa4d" providerId="AD" clId="Web-{E1A725BE-2731-B4C9-7AF8-0A766DE60307}" dt="2023-11-25T09:22:14.615" v="488" actId="20577"/>
          <ac:spMkLst>
            <pc:docMk/>
            <pc:sldMk cId="3966857262" sldId="369"/>
            <ac:spMk id="9" creationId="{2FDADD92-4E39-7713-520E-D88B1D53A255}"/>
          </ac:spMkLst>
        </pc:spChg>
      </pc:sldChg>
      <pc:sldChg chg="del">
        <pc:chgData name="Rahul Suresh Deshbhratar" userId="S::rahul.deshbhratar@bostoninstituteofanalytics.org::cd971814-19eb-449f-b661-8cc665f4aa4d" providerId="AD" clId="Web-{E1A725BE-2731-B4C9-7AF8-0A766DE60307}" dt="2023-11-25T07:05:36.923" v="101"/>
        <pc:sldMkLst>
          <pc:docMk/>
          <pc:sldMk cId="3023890007" sldId="370"/>
        </pc:sldMkLst>
      </pc:sldChg>
      <pc:sldChg chg="modSp">
        <pc:chgData name="Rahul Suresh Deshbhratar" userId="S::rahul.deshbhratar@bostoninstituteofanalytics.org::cd971814-19eb-449f-b661-8cc665f4aa4d" providerId="AD" clId="Web-{E1A725BE-2731-B4C9-7AF8-0A766DE60307}" dt="2023-11-25T09:23:34.039" v="505" actId="20577"/>
        <pc:sldMkLst>
          <pc:docMk/>
          <pc:sldMk cId="2552198119" sldId="371"/>
        </pc:sldMkLst>
        <pc:spChg chg="mod">
          <ac:chgData name="Rahul Suresh Deshbhratar" userId="S::rahul.deshbhratar@bostoninstituteofanalytics.org::cd971814-19eb-449f-b661-8cc665f4aa4d" providerId="AD" clId="Web-{E1A725BE-2731-B4C9-7AF8-0A766DE60307}" dt="2023-11-25T09:23:34.039" v="505" actId="20577"/>
          <ac:spMkLst>
            <pc:docMk/>
            <pc:sldMk cId="2552198119" sldId="371"/>
            <ac:spMk id="4" creationId="{A023B9AF-FE30-C90E-86F2-C19CFAA398E0}"/>
          </ac:spMkLst>
        </pc:spChg>
      </pc:sldChg>
      <pc:sldChg chg="modSp">
        <pc:chgData name="Rahul Suresh Deshbhratar" userId="S::rahul.deshbhratar@bostoninstituteofanalytics.org::cd971814-19eb-449f-b661-8cc665f4aa4d" providerId="AD" clId="Web-{E1A725BE-2731-B4C9-7AF8-0A766DE60307}" dt="2023-11-25T09:23:45.946" v="507" actId="20577"/>
        <pc:sldMkLst>
          <pc:docMk/>
          <pc:sldMk cId="2698087066" sldId="372"/>
        </pc:sldMkLst>
        <pc:spChg chg="mod">
          <ac:chgData name="Rahul Suresh Deshbhratar" userId="S::rahul.deshbhratar@bostoninstituteofanalytics.org::cd971814-19eb-449f-b661-8cc665f4aa4d" providerId="AD" clId="Web-{E1A725BE-2731-B4C9-7AF8-0A766DE60307}" dt="2023-11-25T09:23:45.946" v="507" actId="20577"/>
          <ac:spMkLst>
            <pc:docMk/>
            <pc:sldMk cId="2698087066" sldId="372"/>
            <ac:spMk id="4" creationId="{A023B9AF-FE30-C90E-86F2-C19CFAA398E0}"/>
          </ac:spMkLst>
        </pc:spChg>
      </pc:sldChg>
      <pc:sldChg chg="modSp">
        <pc:chgData name="Rahul Suresh Deshbhratar" userId="S::rahul.deshbhratar@bostoninstituteofanalytics.org::cd971814-19eb-449f-b661-8cc665f4aa4d" providerId="AD" clId="Web-{E1A725BE-2731-B4C9-7AF8-0A766DE60307}" dt="2023-11-25T09:24:12.494" v="515" actId="20577"/>
        <pc:sldMkLst>
          <pc:docMk/>
          <pc:sldMk cId="1230531535" sldId="374"/>
        </pc:sldMkLst>
        <pc:spChg chg="mod">
          <ac:chgData name="Rahul Suresh Deshbhratar" userId="S::rahul.deshbhratar@bostoninstituteofanalytics.org::cd971814-19eb-449f-b661-8cc665f4aa4d" providerId="AD" clId="Web-{E1A725BE-2731-B4C9-7AF8-0A766DE60307}" dt="2023-11-25T09:24:12.494" v="515" actId="20577"/>
          <ac:spMkLst>
            <pc:docMk/>
            <pc:sldMk cId="1230531535" sldId="374"/>
            <ac:spMk id="4" creationId="{A023B9AF-FE30-C90E-86F2-C19CFAA398E0}"/>
          </ac:spMkLst>
        </pc:spChg>
      </pc:sldChg>
      <pc:sldChg chg="modSp add ord replId">
        <pc:chgData name="Rahul Suresh Deshbhratar" userId="S::rahul.deshbhratar@bostoninstituteofanalytics.org::cd971814-19eb-449f-b661-8cc665f4aa4d" providerId="AD" clId="Web-{E1A725BE-2731-B4C9-7AF8-0A766DE60307}" dt="2023-11-25T09:22:37.928" v="491" actId="20577"/>
        <pc:sldMkLst>
          <pc:docMk/>
          <pc:sldMk cId="1676410874" sldId="375"/>
        </pc:sldMkLst>
        <pc:spChg chg="mod">
          <ac:chgData name="Rahul Suresh Deshbhratar" userId="S::rahul.deshbhratar@bostoninstituteofanalytics.org::cd971814-19eb-449f-b661-8cc665f4aa4d" providerId="AD" clId="Web-{E1A725BE-2731-B4C9-7AF8-0A766DE60307}" dt="2023-11-25T09:22:37.928" v="491" actId="20577"/>
          <ac:spMkLst>
            <pc:docMk/>
            <pc:sldMk cId="1676410874" sldId="375"/>
            <ac:spMk id="4" creationId="{A023B9AF-FE30-C90E-86F2-C19CFAA398E0}"/>
          </ac:spMkLst>
        </pc:spChg>
      </pc:sldChg>
      <pc:sldChg chg="modSp add del replId">
        <pc:chgData name="Rahul Suresh Deshbhratar" userId="S::rahul.deshbhratar@bostoninstituteofanalytics.org::cd971814-19eb-449f-b661-8cc665f4aa4d" providerId="AD" clId="Web-{E1A725BE-2731-B4C9-7AF8-0A766DE60307}" dt="2023-11-25T09:22:46.897" v="494" actId="20577"/>
        <pc:sldMkLst>
          <pc:docMk/>
          <pc:sldMk cId="3053542935" sldId="376"/>
        </pc:sldMkLst>
        <pc:spChg chg="mod">
          <ac:chgData name="Rahul Suresh Deshbhratar" userId="S::rahul.deshbhratar@bostoninstituteofanalytics.org::cd971814-19eb-449f-b661-8cc665f4aa4d" providerId="AD" clId="Web-{E1A725BE-2731-B4C9-7AF8-0A766DE60307}" dt="2023-11-25T09:22:46.897" v="494" actId="20577"/>
          <ac:spMkLst>
            <pc:docMk/>
            <pc:sldMk cId="3053542935" sldId="376"/>
            <ac:spMk id="4" creationId="{A023B9AF-FE30-C90E-86F2-C19CFAA398E0}"/>
          </ac:spMkLst>
        </pc:spChg>
      </pc:sldChg>
      <pc:sldChg chg="modSp add replId">
        <pc:chgData name="Rahul Suresh Deshbhratar" userId="S::rahul.deshbhratar@bostoninstituteofanalytics.org::cd971814-19eb-449f-b661-8cc665f4aa4d" providerId="AD" clId="Web-{E1A725BE-2731-B4C9-7AF8-0A766DE60307}" dt="2023-11-25T09:22:55.022" v="496" actId="20577"/>
        <pc:sldMkLst>
          <pc:docMk/>
          <pc:sldMk cId="2804869903" sldId="377"/>
        </pc:sldMkLst>
        <pc:spChg chg="mod">
          <ac:chgData name="Rahul Suresh Deshbhratar" userId="S::rahul.deshbhratar@bostoninstituteofanalytics.org::cd971814-19eb-449f-b661-8cc665f4aa4d" providerId="AD" clId="Web-{E1A725BE-2731-B4C9-7AF8-0A766DE60307}" dt="2023-11-25T09:22:55.022" v="496" actId="20577"/>
          <ac:spMkLst>
            <pc:docMk/>
            <pc:sldMk cId="2804869903" sldId="377"/>
            <ac:spMk id="4" creationId="{A023B9AF-FE30-C90E-86F2-C19CFAA398E0}"/>
          </ac:spMkLst>
        </pc:spChg>
      </pc:sldChg>
      <pc:sldChg chg="modSp add replId">
        <pc:chgData name="Rahul Suresh Deshbhratar" userId="S::rahul.deshbhratar@bostoninstituteofanalytics.org::cd971814-19eb-449f-b661-8cc665f4aa4d" providerId="AD" clId="Web-{E1A725BE-2731-B4C9-7AF8-0A766DE60307}" dt="2023-11-25T10:21:14.484" v="566" actId="20577"/>
        <pc:sldMkLst>
          <pc:docMk/>
          <pc:sldMk cId="994754929" sldId="378"/>
        </pc:sldMkLst>
        <pc:spChg chg="mod">
          <ac:chgData name="Rahul Suresh Deshbhratar" userId="S::rahul.deshbhratar@bostoninstituteofanalytics.org::cd971814-19eb-449f-b661-8cc665f4aa4d" providerId="AD" clId="Web-{E1A725BE-2731-B4C9-7AF8-0A766DE60307}" dt="2023-11-25T10:21:14.484" v="566" actId="20577"/>
          <ac:spMkLst>
            <pc:docMk/>
            <pc:sldMk cId="994754929" sldId="378"/>
            <ac:spMk id="4" creationId="{A023B9AF-FE30-C90E-86F2-C19CFAA398E0}"/>
          </ac:spMkLst>
        </pc:spChg>
      </pc:sldChg>
      <pc:sldChg chg="add del replId">
        <pc:chgData name="Rahul Suresh Deshbhratar" userId="S::rahul.deshbhratar@bostoninstituteofanalytics.org::cd971814-19eb-449f-b661-8cc665f4aa4d" providerId="AD" clId="Web-{E1A725BE-2731-B4C9-7AF8-0A766DE60307}" dt="2023-11-25T08:11:52.816" v="411"/>
        <pc:sldMkLst>
          <pc:docMk/>
          <pc:sldMk cId="1550349788" sldId="378"/>
        </pc:sldMkLst>
      </pc:sldChg>
    </pc:docChg>
  </pc:docChgLst>
  <pc:docChgLst>
    <pc:chgData name="Rahul Suresh Deshbhratar" userId="S::rahul.deshbhratar@bostoninstituteofanalytics.org::cd971814-19eb-449f-b661-8cc665f4aa4d" providerId="AD" clId="Web-{0E93D33B-5229-301C-3F81-6C12AA8FD535}"/>
    <pc:docChg chg="addSld delSld modSld sldOrd">
      <pc:chgData name="Rahul Suresh Deshbhratar" userId="S::rahul.deshbhratar@bostoninstituteofanalytics.org::cd971814-19eb-449f-b661-8cc665f4aa4d" providerId="AD" clId="Web-{0E93D33B-5229-301C-3F81-6C12AA8FD535}" dt="2023-11-23T13:51:36.121" v="578" actId="20577"/>
      <pc:docMkLst>
        <pc:docMk/>
      </pc:docMkLst>
      <pc:sldChg chg="addSp delSp modSp del">
        <pc:chgData name="Rahul Suresh Deshbhratar" userId="S::rahul.deshbhratar@bostoninstituteofanalytics.org::cd971814-19eb-449f-b661-8cc665f4aa4d" providerId="AD" clId="Web-{0E93D33B-5229-301C-3F81-6C12AA8FD535}" dt="2023-11-23T12:30:16.120" v="497"/>
        <pc:sldMkLst>
          <pc:docMk/>
          <pc:sldMk cId="4235558439" sldId="287"/>
        </pc:sldMkLst>
        <pc:spChg chg="mod">
          <ac:chgData name="Rahul Suresh Deshbhratar" userId="S::rahul.deshbhratar@bostoninstituteofanalytics.org::cd971814-19eb-449f-b661-8cc665f4aa4d" providerId="AD" clId="Web-{0E93D33B-5229-301C-3F81-6C12AA8FD535}" dt="2023-11-23T10:14:41.587" v="2" actId="20577"/>
          <ac:spMkLst>
            <pc:docMk/>
            <pc:sldMk cId="4235558439" sldId="287"/>
            <ac:spMk id="3" creationId="{5FAF0B8B-2FA0-7D88-B529-85CF2FDB866C}"/>
          </ac:spMkLst>
        </pc:spChg>
        <pc:graphicFrameChg chg="add del mod modGraphic">
          <ac:chgData name="Rahul Suresh Deshbhratar" userId="S::rahul.deshbhratar@bostoninstituteofanalytics.org::cd971814-19eb-449f-b661-8cc665f4aa4d" providerId="AD" clId="Web-{0E93D33B-5229-301C-3F81-6C12AA8FD535}" dt="2023-11-23T10:15:27.994" v="29"/>
          <ac:graphicFrameMkLst>
            <pc:docMk/>
            <pc:sldMk cId="4235558439" sldId="287"/>
            <ac:graphicFrameMk id="4" creationId="{842F400A-A664-6D05-9370-C305B670E099}"/>
          </ac:graphicFrameMkLst>
        </pc:graphicFrameChg>
        <pc:graphicFrameChg chg="add mod modGraphic">
          <ac:chgData name="Rahul Suresh Deshbhratar" userId="S::rahul.deshbhratar@bostoninstituteofanalytics.org::cd971814-19eb-449f-b661-8cc665f4aa4d" providerId="AD" clId="Web-{0E93D33B-5229-301C-3F81-6C12AA8FD535}" dt="2023-11-23T10:42:21.591" v="228"/>
          <ac:graphicFrameMkLst>
            <pc:docMk/>
            <pc:sldMk cId="4235558439" sldId="287"/>
            <ac:graphicFrameMk id="6" creationId="{4D5B0D7D-574A-63EA-4BF8-9356CAF29996}"/>
          </ac:graphicFrameMkLst>
        </pc:graphicFrameChg>
        <pc:graphicFrameChg chg="add del mod">
          <ac:chgData name="Rahul Suresh Deshbhratar" userId="S::rahul.deshbhratar@bostoninstituteofanalytics.org::cd971814-19eb-449f-b661-8cc665f4aa4d" providerId="AD" clId="Web-{0E93D33B-5229-301C-3F81-6C12AA8FD535}" dt="2023-11-23T10:19:10.548" v="71"/>
          <ac:graphicFrameMkLst>
            <pc:docMk/>
            <pc:sldMk cId="4235558439" sldId="287"/>
            <ac:graphicFrameMk id="10" creationId="{7C29189E-7A04-BDD5-9568-AC0695EC63AD}"/>
          </ac:graphicFrameMkLst>
        </pc:graphicFrameChg>
      </pc:sldChg>
      <pc:sldChg chg="modSp">
        <pc:chgData name="Rahul Suresh Deshbhratar" userId="S::rahul.deshbhratar@bostoninstituteofanalytics.org::cd971814-19eb-449f-b661-8cc665f4aa4d" providerId="AD" clId="Web-{0E93D33B-5229-301C-3F81-6C12AA8FD535}" dt="2023-11-23T13:49:50.226" v="563" actId="20577"/>
        <pc:sldMkLst>
          <pc:docMk/>
          <pc:sldMk cId="2113720258" sldId="344"/>
        </pc:sldMkLst>
        <pc:spChg chg="mod">
          <ac:chgData name="Rahul Suresh Deshbhratar" userId="S::rahul.deshbhratar@bostoninstituteofanalytics.org::cd971814-19eb-449f-b661-8cc665f4aa4d" providerId="AD" clId="Web-{0E93D33B-5229-301C-3F81-6C12AA8FD535}" dt="2023-11-23T10:20:25.488" v="88" actId="20577"/>
          <ac:spMkLst>
            <pc:docMk/>
            <pc:sldMk cId="2113720258" sldId="344"/>
            <ac:spMk id="3" creationId="{39A0719D-FF26-C8B0-15D7-26754E0CE008}"/>
          </ac:spMkLst>
        </pc:spChg>
        <pc:spChg chg="mod">
          <ac:chgData name="Rahul Suresh Deshbhratar" userId="S::rahul.deshbhratar@bostoninstituteofanalytics.org::cd971814-19eb-449f-b661-8cc665f4aa4d" providerId="AD" clId="Web-{0E93D33B-5229-301C-3F81-6C12AA8FD535}" dt="2023-11-23T13:49:50.226" v="563" actId="20577"/>
          <ac:spMkLst>
            <pc:docMk/>
            <pc:sldMk cId="2113720258" sldId="344"/>
            <ac:spMk id="4" creationId="{A023B9AF-FE30-C90E-86F2-C19CFAA398E0}"/>
          </ac:spMkLst>
        </pc:spChg>
      </pc:sldChg>
      <pc:sldChg chg="del">
        <pc:chgData name="Rahul Suresh Deshbhratar" userId="S::rahul.deshbhratar@bostoninstituteofanalytics.org::cd971814-19eb-449f-b661-8cc665f4aa4d" providerId="AD" clId="Web-{0E93D33B-5229-301C-3F81-6C12AA8FD535}" dt="2023-11-23T10:41:46.012" v="219"/>
        <pc:sldMkLst>
          <pc:docMk/>
          <pc:sldMk cId="3017929318" sldId="347"/>
        </pc:sldMkLst>
      </pc:sldChg>
      <pc:sldChg chg="modSp">
        <pc:chgData name="Rahul Suresh Deshbhratar" userId="S::rahul.deshbhratar@bostoninstituteofanalytics.org::cd971814-19eb-449f-b661-8cc665f4aa4d" providerId="AD" clId="Web-{0E93D33B-5229-301C-3F81-6C12AA8FD535}" dt="2023-11-23T11:30:21.633" v="311" actId="20577"/>
        <pc:sldMkLst>
          <pc:docMk/>
          <pc:sldMk cId="2078637522" sldId="348"/>
        </pc:sldMkLst>
        <pc:spChg chg="mod">
          <ac:chgData name="Rahul Suresh Deshbhratar" userId="S::rahul.deshbhratar@bostoninstituteofanalytics.org::cd971814-19eb-449f-b661-8cc665f4aa4d" providerId="AD" clId="Web-{0E93D33B-5229-301C-3F81-6C12AA8FD535}" dt="2023-11-23T11:17:01.687" v="282" actId="20577"/>
          <ac:spMkLst>
            <pc:docMk/>
            <pc:sldMk cId="2078637522" sldId="348"/>
            <ac:spMk id="3" creationId="{39A0719D-FF26-C8B0-15D7-26754E0CE008}"/>
          </ac:spMkLst>
        </pc:spChg>
        <pc:spChg chg="mod">
          <ac:chgData name="Rahul Suresh Deshbhratar" userId="S::rahul.deshbhratar@bostoninstituteofanalytics.org::cd971814-19eb-449f-b661-8cc665f4aa4d" providerId="AD" clId="Web-{0E93D33B-5229-301C-3F81-6C12AA8FD535}" dt="2023-11-23T11:30:21.633" v="311" actId="20577"/>
          <ac:spMkLst>
            <pc:docMk/>
            <pc:sldMk cId="2078637522" sldId="348"/>
            <ac:spMk id="4" creationId="{A023B9AF-FE30-C90E-86F2-C19CFAA398E0}"/>
          </ac:spMkLst>
        </pc:spChg>
      </pc:sldChg>
      <pc:sldChg chg="modSp">
        <pc:chgData name="Rahul Suresh Deshbhratar" userId="S::rahul.deshbhratar@bostoninstituteofanalytics.org::cd971814-19eb-449f-b661-8cc665f4aa4d" providerId="AD" clId="Web-{0E93D33B-5229-301C-3F81-6C12AA8FD535}" dt="2023-11-23T11:38:50.274" v="336" actId="20577"/>
        <pc:sldMkLst>
          <pc:docMk/>
          <pc:sldMk cId="59868818" sldId="349"/>
        </pc:sldMkLst>
        <pc:spChg chg="mod">
          <ac:chgData name="Rahul Suresh Deshbhratar" userId="S::rahul.deshbhratar@bostoninstituteofanalytics.org::cd971814-19eb-449f-b661-8cc665f4aa4d" providerId="AD" clId="Web-{0E93D33B-5229-301C-3F81-6C12AA8FD535}" dt="2023-11-23T11:38:01.163" v="324" actId="20577"/>
          <ac:spMkLst>
            <pc:docMk/>
            <pc:sldMk cId="59868818" sldId="349"/>
            <ac:spMk id="3" creationId="{39A0719D-FF26-C8B0-15D7-26754E0CE008}"/>
          </ac:spMkLst>
        </pc:spChg>
        <pc:spChg chg="mod">
          <ac:chgData name="Rahul Suresh Deshbhratar" userId="S::rahul.deshbhratar@bostoninstituteofanalytics.org::cd971814-19eb-449f-b661-8cc665f4aa4d" providerId="AD" clId="Web-{0E93D33B-5229-301C-3F81-6C12AA8FD535}" dt="2023-11-23T11:38:50.274" v="336" actId="20577"/>
          <ac:spMkLst>
            <pc:docMk/>
            <pc:sldMk cId="59868818" sldId="349"/>
            <ac:spMk id="4" creationId="{A023B9AF-FE30-C90E-86F2-C19CFAA398E0}"/>
          </ac:spMkLst>
        </pc:spChg>
      </pc:sldChg>
      <pc:sldChg chg="del">
        <pc:chgData name="Rahul Suresh Deshbhratar" userId="S::rahul.deshbhratar@bostoninstituteofanalytics.org::cd971814-19eb-449f-b661-8cc665f4aa4d" providerId="AD" clId="Web-{0E93D33B-5229-301C-3F81-6C12AA8FD535}" dt="2023-11-23T12:25:46.315" v="448"/>
        <pc:sldMkLst>
          <pc:docMk/>
          <pc:sldMk cId="3087502869" sldId="351"/>
        </pc:sldMkLst>
      </pc:sldChg>
      <pc:sldChg chg="del">
        <pc:chgData name="Rahul Suresh Deshbhratar" userId="S::rahul.deshbhratar@bostoninstituteofanalytics.org::cd971814-19eb-449f-b661-8cc665f4aa4d" providerId="AD" clId="Web-{0E93D33B-5229-301C-3F81-6C12AA8FD535}" dt="2023-11-23T12:25:49.409" v="449"/>
        <pc:sldMkLst>
          <pc:docMk/>
          <pc:sldMk cId="3796745024" sldId="352"/>
        </pc:sldMkLst>
      </pc:sldChg>
      <pc:sldChg chg="del">
        <pc:chgData name="Rahul Suresh Deshbhratar" userId="S::rahul.deshbhratar@bostoninstituteofanalytics.org::cd971814-19eb-449f-b661-8cc665f4aa4d" providerId="AD" clId="Web-{0E93D33B-5229-301C-3F81-6C12AA8FD535}" dt="2023-11-23T12:25:50.409" v="450"/>
        <pc:sldMkLst>
          <pc:docMk/>
          <pc:sldMk cId="3873514696" sldId="353"/>
        </pc:sldMkLst>
      </pc:sldChg>
      <pc:sldChg chg="del">
        <pc:chgData name="Rahul Suresh Deshbhratar" userId="S::rahul.deshbhratar@bostoninstituteofanalytics.org::cd971814-19eb-449f-b661-8cc665f4aa4d" providerId="AD" clId="Web-{0E93D33B-5229-301C-3F81-6C12AA8FD535}" dt="2023-11-23T12:25:51.330" v="451"/>
        <pc:sldMkLst>
          <pc:docMk/>
          <pc:sldMk cId="2670063621" sldId="354"/>
        </pc:sldMkLst>
      </pc:sldChg>
      <pc:sldChg chg="del">
        <pc:chgData name="Rahul Suresh Deshbhratar" userId="S::rahul.deshbhratar@bostoninstituteofanalytics.org::cd971814-19eb-449f-b661-8cc665f4aa4d" providerId="AD" clId="Web-{0E93D33B-5229-301C-3F81-6C12AA8FD535}" dt="2023-11-23T12:25:52.393" v="452"/>
        <pc:sldMkLst>
          <pc:docMk/>
          <pc:sldMk cId="3439816405" sldId="355"/>
        </pc:sldMkLst>
      </pc:sldChg>
      <pc:sldChg chg="modSp add ord replId">
        <pc:chgData name="Rahul Suresh Deshbhratar" userId="S::rahul.deshbhratar@bostoninstituteofanalytics.org::cd971814-19eb-449f-b661-8cc665f4aa4d" providerId="AD" clId="Web-{0E93D33B-5229-301C-3F81-6C12AA8FD535}" dt="2023-11-23T13:51:36.121" v="578" actId="20577"/>
        <pc:sldMkLst>
          <pc:docMk/>
          <pc:sldMk cId="720659276" sldId="356"/>
        </pc:sldMkLst>
        <pc:spChg chg="mod">
          <ac:chgData name="Rahul Suresh Deshbhratar" userId="S::rahul.deshbhratar@bostoninstituteofanalytics.org::cd971814-19eb-449f-b661-8cc665f4aa4d" providerId="AD" clId="Web-{0E93D33B-5229-301C-3F81-6C12AA8FD535}" dt="2023-11-23T13:51:36.121" v="578" actId="20577"/>
          <ac:spMkLst>
            <pc:docMk/>
            <pc:sldMk cId="720659276" sldId="356"/>
            <ac:spMk id="4" creationId="{A023B9AF-FE30-C90E-86F2-C19CFAA398E0}"/>
          </ac:spMkLst>
        </pc:spChg>
      </pc:sldChg>
      <pc:sldChg chg="modSp add replId">
        <pc:chgData name="Rahul Suresh Deshbhratar" userId="S::rahul.deshbhratar@bostoninstituteofanalytics.org::cd971814-19eb-449f-b661-8cc665f4aa4d" providerId="AD" clId="Web-{0E93D33B-5229-301C-3F81-6C12AA8FD535}" dt="2023-11-23T13:51:18.917" v="576" actId="20577"/>
        <pc:sldMkLst>
          <pc:docMk/>
          <pc:sldMk cId="21185085" sldId="357"/>
        </pc:sldMkLst>
        <pc:spChg chg="mod">
          <ac:chgData name="Rahul Suresh Deshbhratar" userId="S::rahul.deshbhratar@bostoninstituteofanalytics.org::cd971814-19eb-449f-b661-8cc665f4aa4d" providerId="AD" clId="Web-{0E93D33B-5229-301C-3F81-6C12AA8FD535}" dt="2023-11-23T13:51:18.917" v="576" actId="20577"/>
          <ac:spMkLst>
            <pc:docMk/>
            <pc:sldMk cId="21185085" sldId="357"/>
            <ac:spMk id="4" creationId="{A023B9AF-FE30-C90E-86F2-C19CFAA398E0}"/>
          </ac:spMkLst>
        </pc:spChg>
      </pc:sldChg>
      <pc:sldChg chg="modSp add del replId">
        <pc:chgData name="Rahul Suresh Deshbhratar" userId="S::rahul.deshbhratar@bostoninstituteofanalytics.org::cd971814-19eb-449f-b661-8cc665f4aa4d" providerId="AD" clId="Web-{0E93D33B-5229-301C-3F81-6C12AA8FD535}" dt="2023-11-23T10:38:50.881" v="201"/>
        <pc:sldMkLst>
          <pc:docMk/>
          <pc:sldMk cId="2443358574" sldId="357"/>
        </pc:sldMkLst>
        <pc:spChg chg="mod">
          <ac:chgData name="Rahul Suresh Deshbhratar" userId="S::rahul.deshbhratar@bostoninstituteofanalytics.org::cd971814-19eb-449f-b661-8cc665f4aa4d" providerId="AD" clId="Web-{0E93D33B-5229-301C-3F81-6C12AA8FD535}" dt="2023-11-23T10:38:25.412" v="188" actId="20577"/>
          <ac:spMkLst>
            <pc:docMk/>
            <pc:sldMk cId="2443358574" sldId="357"/>
            <ac:spMk id="4" creationId="{A023B9AF-FE30-C90E-86F2-C19CFAA398E0}"/>
          </ac:spMkLst>
        </pc:spChg>
      </pc:sldChg>
      <pc:sldChg chg="modSp add del replId">
        <pc:chgData name="Rahul Suresh Deshbhratar" userId="S::rahul.deshbhratar@bostoninstituteofanalytics.org::cd971814-19eb-449f-b661-8cc665f4aa4d" providerId="AD" clId="Web-{0E93D33B-5229-301C-3F81-6C12AA8FD535}" dt="2023-11-23T11:14:55.120" v="273"/>
        <pc:sldMkLst>
          <pc:docMk/>
          <pc:sldMk cId="3863036961" sldId="358"/>
        </pc:sldMkLst>
        <pc:spChg chg="mod">
          <ac:chgData name="Rahul Suresh Deshbhratar" userId="S::rahul.deshbhratar@bostoninstituteofanalytics.org::cd971814-19eb-449f-b661-8cc665f4aa4d" providerId="AD" clId="Web-{0E93D33B-5229-301C-3F81-6C12AA8FD535}" dt="2023-11-23T10:55:15.600" v="234" actId="20577"/>
          <ac:spMkLst>
            <pc:docMk/>
            <pc:sldMk cId="3863036961" sldId="358"/>
            <ac:spMk id="4" creationId="{A023B9AF-FE30-C90E-86F2-C19CFAA398E0}"/>
          </ac:spMkLst>
        </pc:spChg>
      </pc:sldChg>
      <pc:sldChg chg="modSp add replId">
        <pc:chgData name="Rahul Suresh Deshbhratar" userId="S::rahul.deshbhratar@bostoninstituteofanalytics.org::cd971814-19eb-449f-b661-8cc665f4aa4d" providerId="AD" clId="Web-{0E93D33B-5229-301C-3F81-6C12AA8FD535}" dt="2023-11-23T10:58:27.434" v="243" actId="20577"/>
        <pc:sldMkLst>
          <pc:docMk/>
          <pc:sldMk cId="1179535165" sldId="359"/>
        </pc:sldMkLst>
        <pc:spChg chg="mod">
          <ac:chgData name="Rahul Suresh Deshbhratar" userId="S::rahul.deshbhratar@bostoninstituteofanalytics.org::cd971814-19eb-449f-b661-8cc665f4aa4d" providerId="AD" clId="Web-{0E93D33B-5229-301C-3F81-6C12AA8FD535}" dt="2023-11-23T10:58:27.434" v="243" actId="20577"/>
          <ac:spMkLst>
            <pc:docMk/>
            <pc:sldMk cId="1179535165" sldId="359"/>
            <ac:spMk id="3" creationId="{39A0719D-FF26-C8B0-15D7-26754E0CE008}"/>
          </ac:spMkLst>
        </pc:spChg>
      </pc:sldChg>
      <pc:sldChg chg="modSp add replId">
        <pc:chgData name="Rahul Suresh Deshbhratar" userId="S::rahul.deshbhratar@bostoninstituteofanalytics.org::cd971814-19eb-449f-b661-8cc665f4aa4d" providerId="AD" clId="Web-{0E93D33B-5229-301C-3F81-6C12AA8FD535}" dt="2023-11-23T11:30:49.853" v="318" actId="20577"/>
        <pc:sldMkLst>
          <pc:docMk/>
          <pc:sldMk cId="1392744518" sldId="360"/>
        </pc:sldMkLst>
        <pc:spChg chg="mod">
          <ac:chgData name="Rahul Suresh Deshbhratar" userId="S::rahul.deshbhratar@bostoninstituteofanalytics.org::cd971814-19eb-449f-b661-8cc665f4aa4d" providerId="AD" clId="Web-{0E93D33B-5229-301C-3F81-6C12AA8FD535}" dt="2023-11-23T11:07:52.904" v="272" actId="20577"/>
          <ac:spMkLst>
            <pc:docMk/>
            <pc:sldMk cId="1392744518" sldId="360"/>
            <ac:spMk id="3" creationId="{39A0719D-FF26-C8B0-15D7-26754E0CE008}"/>
          </ac:spMkLst>
        </pc:spChg>
        <pc:spChg chg="mod">
          <ac:chgData name="Rahul Suresh Deshbhratar" userId="S::rahul.deshbhratar@bostoninstituteofanalytics.org::cd971814-19eb-449f-b661-8cc665f4aa4d" providerId="AD" clId="Web-{0E93D33B-5229-301C-3F81-6C12AA8FD535}" dt="2023-11-23T11:30:49.853" v="318" actId="20577"/>
          <ac:spMkLst>
            <pc:docMk/>
            <pc:sldMk cId="1392744518" sldId="360"/>
            <ac:spMk id="4" creationId="{A023B9AF-FE30-C90E-86F2-C19CFAA398E0}"/>
          </ac:spMkLst>
        </pc:spChg>
      </pc:sldChg>
      <pc:sldChg chg="modSp add replId">
        <pc:chgData name="Rahul Suresh Deshbhratar" userId="S::rahul.deshbhratar@bostoninstituteofanalytics.org::cd971814-19eb-449f-b661-8cc665f4aa4d" providerId="AD" clId="Web-{0E93D33B-5229-301C-3F81-6C12AA8FD535}" dt="2023-11-23T11:39:52.495" v="339" actId="20577"/>
        <pc:sldMkLst>
          <pc:docMk/>
          <pc:sldMk cId="654264032" sldId="361"/>
        </pc:sldMkLst>
        <pc:spChg chg="mod">
          <ac:chgData name="Rahul Suresh Deshbhratar" userId="S::rahul.deshbhratar@bostoninstituteofanalytics.org::cd971814-19eb-449f-b661-8cc665f4aa4d" providerId="AD" clId="Web-{0E93D33B-5229-301C-3F81-6C12AA8FD535}" dt="2023-11-23T11:39:52.495" v="339" actId="20577"/>
          <ac:spMkLst>
            <pc:docMk/>
            <pc:sldMk cId="654264032" sldId="361"/>
            <ac:spMk id="4" creationId="{A023B9AF-FE30-C90E-86F2-C19CFAA398E0}"/>
          </ac:spMkLst>
        </pc:spChg>
      </pc:sldChg>
      <pc:sldChg chg="modSp add replId">
        <pc:chgData name="Rahul Suresh Deshbhratar" userId="S::rahul.deshbhratar@bostoninstituteofanalytics.org::cd971814-19eb-449f-b661-8cc665f4aa4d" providerId="AD" clId="Web-{0E93D33B-5229-301C-3F81-6C12AA8FD535}" dt="2023-11-23T11:49:26.106" v="368" actId="20577"/>
        <pc:sldMkLst>
          <pc:docMk/>
          <pc:sldMk cId="3469641125" sldId="362"/>
        </pc:sldMkLst>
        <pc:spChg chg="mod">
          <ac:chgData name="Rahul Suresh Deshbhratar" userId="S::rahul.deshbhratar@bostoninstituteofanalytics.org::cd971814-19eb-449f-b661-8cc665f4aa4d" providerId="AD" clId="Web-{0E93D33B-5229-301C-3F81-6C12AA8FD535}" dt="2023-11-23T11:47:05.852" v="349" actId="20577"/>
          <ac:spMkLst>
            <pc:docMk/>
            <pc:sldMk cId="3469641125" sldId="362"/>
            <ac:spMk id="3" creationId="{39A0719D-FF26-C8B0-15D7-26754E0CE008}"/>
          </ac:spMkLst>
        </pc:spChg>
        <pc:spChg chg="mod">
          <ac:chgData name="Rahul Suresh Deshbhratar" userId="S::rahul.deshbhratar@bostoninstituteofanalytics.org::cd971814-19eb-449f-b661-8cc665f4aa4d" providerId="AD" clId="Web-{0E93D33B-5229-301C-3F81-6C12AA8FD535}" dt="2023-11-23T11:49:26.106" v="368" actId="20577"/>
          <ac:spMkLst>
            <pc:docMk/>
            <pc:sldMk cId="3469641125" sldId="362"/>
            <ac:spMk id="4" creationId="{A023B9AF-FE30-C90E-86F2-C19CFAA398E0}"/>
          </ac:spMkLst>
        </pc:spChg>
      </pc:sldChg>
      <pc:sldChg chg="modSp add replId">
        <pc:chgData name="Rahul Suresh Deshbhratar" userId="S::rahul.deshbhratar@bostoninstituteofanalytics.org::cd971814-19eb-449f-b661-8cc665f4aa4d" providerId="AD" clId="Web-{0E93D33B-5229-301C-3F81-6C12AA8FD535}" dt="2023-11-23T11:49:54.998" v="378" actId="20577"/>
        <pc:sldMkLst>
          <pc:docMk/>
          <pc:sldMk cId="404496065" sldId="363"/>
        </pc:sldMkLst>
        <pc:spChg chg="mod">
          <ac:chgData name="Rahul Suresh Deshbhratar" userId="S::rahul.deshbhratar@bostoninstituteofanalytics.org::cd971814-19eb-449f-b661-8cc665f4aa4d" providerId="AD" clId="Web-{0E93D33B-5229-301C-3F81-6C12AA8FD535}" dt="2023-11-23T11:49:54.998" v="378" actId="20577"/>
          <ac:spMkLst>
            <pc:docMk/>
            <pc:sldMk cId="404496065" sldId="363"/>
            <ac:spMk id="4" creationId="{A023B9AF-FE30-C90E-86F2-C19CFAA398E0}"/>
          </ac:spMkLst>
        </pc:spChg>
      </pc:sldChg>
      <pc:sldChg chg="modSp add replId">
        <pc:chgData name="Rahul Suresh Deshbhratar" userId="S::rahul.deshbhratar@bostoninstituteofanalytics.org::cd971814-19eb-449f-b661-8cc665f4aa4d" providerId="AD" clId="Web-{0E93D33B-5229-301C-3F81-6C12AA8FD535}" dt="2023-11-23T11:56:08.041" v="396" actId="14100"/>
        <pc:sldMkLst>
          <pc:docMk/>
          <pc:sldMk cId="1520887381" sldId="364"/>
        </pc:sldMkLst>
        <pc:spChg chg="mod">
          <ac:chgData name="Rahul Suresh Deshbhratar" userId="S::rahul.deshbhratar@bostoninstituteofanalytics.org::cd971814-19eb-449f-b661-8cc665f4aa4d" providerId="AD" clId="Web-{0E93D33B-5229-301C-3F81-6C12AA8FD535}" dt="2023-11-23T11:54:48.945" v="388" actId="14100"/>
          <ac:spMkLst>
            <pc:docMk/>
            <pc:sldMk cId="1520887381" sldId="364"/>
            <ac:spMk id="3" creationId="{39A0719D-FF26-C8B0-15D7-26754E0CE008}"/>
          </ac:spMkLst>
        </pc:spChg>
        <pc:spChg chg="mod">
          <ac:chgData name="Rahul Suresh Deshbhratar" userId="S::rahul.deshbhratar@bostoninstituteofanalytics.org::cd971814-19eb-449f-b661-8cc665f4aa4d" providerId="AD" clId="Web-{0E93D33B-5229-301C-3F81-6C12AA8FD535}" dt="2023-11-23T11:56:08.041" v="396" actId="14100"/>
          <ac:spMkLst>
            <pc:docMk/>
            <pc:sldMk cId="1520887381" sldId="364"/>
            <ac:spMk id="4" creationId="{A023B9AF-FE30-C90E-86F2-C19CFAA398E0}"/>
          </ac:spMkLst>
        </pc:spChg>
      </pc:sldChg>
      <pc:sldChg chg="modSp add replId">
        <pc:chgData name="Rahul Suresh Deshbhratar" userId="S::rahul.deshbhratar@bostoninstituteofanalytics.org::cd971814-19eb-449f-b661-8cc665f4aa4d" providerId="AD" clId="Web-{0E93D33B-5229-301C-3F81-6C12AA8FD535}" dt="2023-11-23T12:05:03.745" v="418" actId="20577"/>
        <pc:sldMkLst>
          <pc:docMk/>
          <pc:sldMk cId="2377931754" sldId="365"/>
        </pc:sldMkLst>
        <pc:spChg chg="mod">
          <ac:chgData name="Rahul Suresh Deshbhratar" userId="S::rahul.deshbhratar@bostoninstituteofanalytics.org::cd971814-19eb-449f-b661-8cc665f4aa4d" providerId="AD" clId="Web-{0E93D33B-5229-301C-3F81-6C12AA8FD535}" dt="2023-11-23T12:04:15.493" v="405" actId="20577"/>
          <ac:spMkLst>
            <pc:docMk/>
            <pc:sldMk cId="2377931754" sldId="365"/>
            <ac:spMk id="3" creationId="{39A0719D-FF26-C8B0-15D7-26754E0CE008}"/>
          </ac:spMkLst>
        </pc:spChg>
        <pc:spChg chg="mod">
          <ac:chgData name="Rahul Suresh Deshbhratar" userId="S::rahul.deshbhratar@bostoninstituteofanalytics.org::cd971814-19eb-449f-b661-8cc665f4aa4d" providerId="AD" clId="Web-{0E93D33B-5229-301C-3F81-6C12AA8FD535}" dt="2023-11-23T12:05:03.745" v="418" actId="20577"/>
          <ac:spMkLst>
            <pc:docMk/>
            <pc:sldMk cId="2377931754" sldId="365"/>
            <ac:spMk id="4" creationId="{A023B9AF-FE30-C90E-86F2-C19CFAA398E0}"/>
          </ac:spMkLst>
        </pc:spChg>
      </pc:sldChg>
      <pc:sldChg chg="modSp add replId">
        <pc:chgData name="Rahul Suresh Deshbhratar" userId="S::rahul.deshbhratar@bostoninstituteofanalytics.org::cd971814-19eb-449f-b661-8cc665f4aa4d" providerId="AD" clId="Web-{0E93D33B-5229-301C-3F81-6C12AA8FD535}" dt="2023-11-23T12:06:05.309" v="427" actId="20577"/>
        <pc:sldMkLst>
          <pc:docMk/>
          <pc:sldMk cId="3384328927" sldId="366"/>
        </pc:sldMkLst>
        <pc:spChg chg="mod">
          <ac:chgData name="Rahul Suresh Deshbhratar" userId="S::rahul.deshbhratar@bostoninstituteofanalytics.org::cd971814-19eb-449f-b661-8cc665f4aa4d" providerId="AD" clId="Web-{0E93D33B-5229-301C-3F81-6C12AA8FD535}" dt="2023-11-23T12:06:05.309" v="427" actId="20577"/>
          <ac:spMkLst>
            <pc:docMk/>
            <pc:sldMk cId="3384328927" sldId="366"/>
            <ac:spMk id="4" creationId="{A023B9AF-FE30-C90E-86F2-C19CFAA398E0}"/>
          </ac:spMkLst>
        </pc:spChg>
      </pc:sldChg>
      <pc:sldChg chg="modSp add replId">
        <pc:chgData name="Rahul Suresh Deshbhratar" userId="S::rahul.deshbhratar@bostoninstituteofanalytics.org::cd971814-19eb-449f-b661-8cc665f4aa4d" providerId="AD" clId="Web-{0E93D33B-5229-301C-3F81-6C12AA8FD535}" dt="2023-11-23T12:16:38.845" v="447" actId="20577"/>
        <pc:sldMkLst>
          <pc:docMk/>
          <pc:sldMk cId="1136913267" sldId="367"/>
        </pc:sldMkLst>
        <pc:spChg chg="mod">
          <ac:chgData name="Rahul Suresh Deshbhratar" userId="S::rahul.deshbhratar@bostoninstituteofanalytics.org::cd971814-19eb-449f-b661-8cc665f4aa4d" providerId="AD" clId="Web-{0E93D33B-5229-301C-3F81-6C12AA8FD535}" dt="2023-11-23T12:16:38.845" v="447" actId="20577"/>
          <ac:spMkLst>
            <pc:docMk/>
            <pc:sldMk cId="1136913267" sldId="367"/>
            <ac:spMk id="3" creationId="{39A0719D-FF26-C8B0-15D7-26754E0CE008}"/>
          </ac:spMkLst>
        </pc:spChg>
      </pc:sldChg>
      <pc:sldChg chg="modSp add replId">
        <pc:chgData name="Rahul Suresh Deshbhratar" userId="S::rahul.deshbhratar@bostoninstituteofanalytics.org::cd971814-19eb-449f-b661-8cc665f4aa4d" providerId="AD" clId="Web-{0E93D33B-5229-301C-3F81-6C12AA8FD535}" dt="2023-11-23T12:12:29.634" v="445" actId="20577"/>
        <pc:sldMkLst>
          <pc:docMk/>
          <pc:sldMk cId="1251882038" sldId="368"/>
        </pc:sldMkLst>
        <pc:spChg chg="mod">
          <ac:chgData name="Rahul Suresh Deshbhratar" userId="S::rahul.deshbhratar@bostoninstituteofanalytics.org::cd971814-19eb-449f-b661-8cc665f4aa4d" providerId="AD" clId="Web-{0E93D33B-5229-301C-3F81-6C12AA8FD535}" dt="2023-11-23T12:11:54.898" v="436" actId="20577"/>
          <ac:spMkLst>
            <pc:docMk/>
            <pc:sldMk cId="1251882038" sldId="368"/>
            <ac:spMk id="3" creationId="{39A0719D-FF26-C8B0-15D7-26754E0CE008}"/>
          </ac:spMkLst>
        </pc:spChg>
        <pc:spChg chg="mod">
          <ac:chgData name="Rahul Suresh Deshbhratar" userId="S::rahul.deshbhratar@bostoninstituteofanalytics.org::cd971814-19eb-449f-b661-8cc665f4aa4d" providerId="AD" clId="Web-{0E93D33B-5229-301C-3F81-6C12AA8FD535}" dt="2023-11-23T12:12:29.634" v="445" actId="20577"/>
          <ac:spMkLst>
            <pc:docMk/>
            <pc:sldMk cId="1251882038" sldId="368"/>
            <ac:spMk id="4" creationId="{A023B9AF-FE30-C90E-86F2-C19CFAA398E0}"/>
          </ac:spMkLst>
        </pc:spChg>
      </pc:sldChg>
      <pc:sldChg chg="addSp delSp modSp add">
        <pc:chgData name="Rahul Suresh Deshbhratar" userId="S::rahul.deshbhratar@bostoninstituteofanalytics.org::cd971814-19eb-449f-b661-8cc665f4aa4d" providerId="AD" clId="Web-{0E93D33B-5229-301C-3F81-6C12AA8FD535}" dt="2023-11-23T12:30:07.604" v="496" actId="20577"/>
        <pc:sldMkLst>
          <pc:docMk/>
          <pc:sldMk cId="3966857262" sldId="369"/>
        </pc:sldMkLst>
        <pc:spChg chg="mod">
          <ac:chgData name="Rahul Suresh Deshbhratar" userId="S::rahul.deshbhratar@bostoninstituteofanalytics.org::cd971814-19eb-449f-b661-8cc665f4aa4d" providerId="AD" clId="Web-{0E93D33B-5229-301C-3F81-6C12AA8FD535}" dt="2023-11-23T12:30:07.604" v="496" actId="20577"/>
          <ac:spMkLst>
            <pc:docMk/>
            <pc:sldMk cId="3966857262" sldId="369"/>
            <ac:spMk id="3" creationId="{5FAF0B8B-2FA0-7D88-B529-85CF2FDB866C}"/>
          </ac:spMkLst>
        </pc:spChg>
        <pc:graphicFrameChg chg="add del mod">
          <ac:chgData name="Rahul Suresh Deshbhratar" userId="S::rahul.deshbhratar@bostoninstituteofanalytics.org::cd971814-19eb-449f-b661-8cc665f4aa4d" providerId="AD" clId="Web-{0E93D33B-5229-301C-3F81-6C12AA8FD535}" dt="2023-11-23T12:28:15.194" v="461"/>
          <ac:graphicFrameMkLst>
            <pc:docMk/>
            <pc:sldMk cId="3966857262" sldId="369"/>
            <ac:graphicFrameMk id="4" creationId="{42415655-5870-1CB4-A9A9-C537B6C43269}"/>
          </ac:graphicFrameMkLst>
        </pc:graphicFrameChg>
        <pc:graphicFrameChg chg="add del mod modGraphic">
          <ac:chgData name="Rahul Suresh Deshbhratar" userId="S::rahul.deshbhratar@bostoninstituteofanalytics.org::cd971814-19eb-449f-b661-8cc665f4aa4d" providerId="AD" clId="Web-{0E93D33B-5229-301C-3F81-6C12AA8FD535}" dt="2023-11-23T12:28:08.022" v="460"/>
          <ac:graphicFrameMkLst>
            <pc:docMk/>
            <pc:sldMk cId="3966857262" sldId="369"/>
            <ac:graphicFrameMk id="6" creationId="{BF017C8F-E496-5D50-8CA9-BCA2AAA3D2F1}"/>
          </ac:graphicFrameMkLst>
        </pc:graphicFrameChg>
        <pc:graphicFrameChg chg="add del mod modGraphic">
          <ac:chgData name="Rahul Suresh Deshbhratar" userId="S::rahul.deshbhratar@bostoninstituteofanalytics.org::cd971814-19eb-449f-b661-8cc665f4aa4d" providerId="AD" clId="Web-{0E93D33B-5229-301C-3F81-6C12AA8FD535}" dt="2023-11-23T12:28:35.898" v="465"/>
          <ac:graphicFrameMkLst>
            <pc:docMk/>
            <pc:sldMk cId="3966857262" sldId="369"/>
            <ac:graphicFrameMk id="10" creationId="{54BF0664-1E3A-468C-BB30-D97B516FC14D}"/>
          </ac:graphicFrameMkLst>
        </pc:graphicFrameChg>
      </pc:sldChg>
    </pc:docChg>
  </pc:docChgLst>
  <pc:docChgLst>
    <pc:chgData name="Suraj Chopade" userId="S::suraj.chopade@bostoninstituteofanalytics.org::dcc44ee8-6a65-4538-a5e1-c87e14ca7a61" providerId="AD" clId="Web-{27E57847-AD6F-1AF2-FEB8-D32290097C1C}"/>
    <pc:docChg chg="modSld">
      <pc:chgData name="Suraj Chopade" userId="S::suraj.chopade@bostoninstituteofanalytics.org::dcc44ee8-6a65-4538-a5e1-c87e14ca7a61" providerId="AD" clId="Web-{27E57847-AD6F-1AF2-FEB8-D32290097C1C}" dt="2023-10-13T05:35:49.512" v="20"/>
      <pc:docMkLst>
        <pc:docMk/>
      </pc:docMkLst>
      <pc:sldChg chg="delSp">
        <pc:chgData name="Suraj Chopade" userId="S::suraj.chopade@bostoninstituteofanalytics.org::dcc44ee8-6a65-4538-a5e1-c87e14ca7a61" providerId="AD" clId="Web-{27E57847-AD6F-1AF2-FEB8-D32290097C1C}" dt="2023-10-13T05:35:49.512" v="20"/>
        <pc:sldMkLst>
          <pc:docMk/>
          <pc:sldMk cId="2503897231" sldId="283"/>
        </pc:sldMkLst>
        <pc:picChg chg="del">
          <ac:chgData name="Suraj Chopade" userId="S::suraj.chopade@bostoninstituteofanalytics.org::dcc44ee8-6a65-4538-a5e1-c87e14ca7a61" providerId="AD" clId="Web-{27E57847-AD6F-1AF2-FEB8-D32290097C1C}" dt="2023-10-13T05:35:49.512" v="20"/>
          <ac:picMkLst>
            <pc:docMk/>
            <pc:sldMk cId="2503897231" sldId="283"/>
            <ac:picMk id="6" creationId="{00000000-0000-0000-0000-000000000000}"/>
          </ac:picMkLst>
        </pc:picChg>
      </pc:sldChg>
      <pc:sldChg chg="delSp">
        <pc:chgData name="Suraj Chopade" userId="S::suraj.chopade@bostoninstituteofanalytics.org::dcc44ee8-6a65-4538-a5e1-c87e14ca7a61" providerId="AD" clId="Web-{27E57847-AD6F-1AF2-FEB8-D32290097C1C}" dt="2023-10-13T05:34:51.808" v="0"/>
        <pc:sldMkLst>
          <pc:docMk/>
          <pc:sldMk cId="4235558439" sldId="287"/>
        </pc:sldMkLst>
        <pc:picChg chg="del">
          <ac:chgData name="Suraj Chopade" userId="S::suraj.chopade@bostoninstituteofanalytics.org::dcc44ee8-6a65-4538-a5e1-c87e14ca7a61" providerId="AD" clId="Web-{27E57847-AD6F-1AF2-FEB8-D32290097C1C}" dt="2023-10-13T05:34:51.808" v="0"/>
          <ac:picMkLst>
            <pc:docMk/>
            <pc:sldMk cId="4235558439" sldId="287"/>
            <ac:picMk id="6" creationId="{00000000-0000-0000-0000-000000000000}"/>
          </ac:picMkLst>
        </pc:picChg>
      </pc:sldChg>
      <pc:sldChg chg="delSp">
        <pc:chgData name="Suraj Chopade" userId="S::suraj.chopade@bostoninstituteofanalytics.org::dcc44ee8-6a65-4538-a5e1-c87e14ca7a61" providerId="AD" clId="Web-{27E57847-AD6F-1AF2-FEB8-D32290097C1C}" dt="2023-10-13T05:34:54.792" v="1"/>
        <pc:sldMkLst>
          <pc:docMk/>
          <pc:sldMk cId="1726830" sldId="314"/>
        </pc:sldMkLst>
        <pc:picChg chg="del">
          <ac:chgData name="Suraj Chopade" userId="S::suraj.chopade@bostoninstituteofanalytics.org::dcc44ee8-6a65-4538-a5e1-c87e14ca7a61" providerId="AD" clId="Web-{27E57847-AD6F-1AF2-FEB8-D32290097C1C}" dt="2023-10-13T05:34:54.792" v="1"/>
          <ac:picMkLst>
            <pc:docMk/>
            <pc:sldMk cId="1726830" sldId="314"/>
            <ac:picMk id="6" creationId="{00000000-0000-0000-0000-000000000000}"/>
          </ac:picMkLst>
        </pc:picChg>
      </pc:sldChg>
      <pc:sldChg chg="delSp">
        <pc:chgData name="Suraj Chopade" userId="S::suraj.chopade@bostoninstituteofanalytics.org::dcc44ee8-6a65-4538-a5e1-c87e14ca7a61" providerId="AD" clId="Web-{27E57847-AD6F-1AF2-FEB8-D32290097C1C}" dt="2023-10-13T05:34:57.245" v="2"/>
        <pc:sldMkLst>
          <pc:docMk/>
          <pc:sldMk cId="4253125332" sldId="316"/>
        </pc:sldMkLst>
        <pc:picChg chg="del">
          <ac:chgData name="Suraj Chopade" userId="S::suraj.chopade@bostoninstituteofanalytics.org::dcc44ee8-6a65-4538-a5e1-c87e14ca7a61" providerId="AD" clId="Web-{27E57847-AD6F-1AF2-FEB8-D32290097C1C}" dt="2023-10-13T05:34:57.245" v="2"/>
          <ac:picMkLst>
            <pc:docMk/>
            <pc:sldMk cId="4253125332" sldId="316"/>
            <ac:picMk id="6" creationId="{00000000-0000-0000-0000-000000000000}"/>
          </ac:picMkLst>
        </pc:picChg>
      </pc:sldChg>
      <pc:sldChg chg="delSp">
        <pc:chgData name="Suraj Chopade" userId="S::suraj.chopade@bostoninstituteofanalytics.org::dcc44ee8-6a65-4538-a5e1-c87e14ca7a61" providerId="AD" clId="Web-{27E57847-AD6F-1AF2-FEB8-D32290097C1C}" dt="2023-10-13T05:34:59.308" v="3"/>
        <pc:sldMkLst>
          <pc:docMk/>
          <pc:sldMk cId="967694063" sldId="317"/>
        </pc:sldMkLst>
        <pc:picChg chg="del">
          <ac:chgData name="Suraj Chopade" userId="S::suraj.chopade@bostoninstituteofanalytics.org::dcc44ee8-6a65-4538-a5e1-c87e14ca7a61" providerId="AD" clId="Web-{27E57847-AD6F-1AF2-FEB8-D32290097C1C}" dt="2023-10-13T05:34:59.308" v="3"/>
          <ac:picMkLst>
            <pc:docMk/>
            <pc:sldMk cId="967694063" sldId="317"/>
            <ac:picMk id="6" creationId="{00000000-0000-0000-0000-000000000000}"/>
          </ac:picMkLst>
        </pc:picChg>
      </pc:sldChg>
      <pc:sldChg chg="delSp">
        <pc:chgData name="Suraj Chopade" userId="S::suraj.chopade@bostoninstituteofanalytics.org::dcc44ee8-6a65-4538-a5e1-c87e14ca7a61" providerId="AD" clId="Web-{27E57847-AD6F-1AF2-FEB8-D32290097C1C}" dt="2023-10-13T05:35:01.636" v="4"/>
        <pc:sldMkLst>
          <pc:docMk/>
          <pc:sldMk cId="2858172243" sldId="318"/>
        </pc:sldMkLst>
        <pc:picChg chg="del">
          <ac:chgData name="Suraj Chopade" userId="S::suraj.chopade@bostoninstituteofanalytics.org::dcc44ee8-6a65-4538-a5e1-c87e14ca7a61" providerId="AD" clId="Web-{27E57847-AD6F-1AF2-FEB8-D32290097C1C}" dt="2023-10-13T05:35:01.636" v="4"/>
          <ac:picMkLst>
            <pc:docMk/>
            <pc:sldMk cId="2858172243" sldId="318"/>
            <ac:picMk id="6" creationId="{00000000-0000-0000-0000-000000000000}"/>
          </ac:picMkLst>
        </pc:picChg>
      </pc:sldChg>
      <pc:sldChg chg="delSp">
        <pc:chgData name="Suraj Chopade" userId="S::suraj.chopade@bostoninstituteofanalytics.org::dcc44ee8-6a65-4538-a5e1-c87e14ca7a61" providerId="AD" clId="Web-{27E57847-AD6F-1AF2-FEB8-D32290097C1C}" dt="2023-10-13T05:35:03.839" v="5"/>
        <pc:sldMkLst>
          <pc:docMk/>
          <pc:sldMk cId="1086611777" sldId="319"/>
        </pc:sldMkLst>
        <pc:picChg chg="del">
          <ac:chgData name="Suraj Chopade" userId="S::suraj.chopade@bostoninstituteofanalytics.org::dcc44ee8-6a65-4538-a5e1-c87e14ca7a61" providerId="AD" clId="Web-{27E57847-AD6F-1AF2-FEB8-D32290097C1C}" dt="2023-10-13T05:35:03.839" v="5"/>
          <ac:picMkLst>
            <pc:docMk/>
            <pc:sldMk cId="1086611777" sldId="319"/>
            <ac:picMk id="6" creationId="{00000000-0000-0000-0000-000000000000}"/>
          </ac:picMkLst>
        </pc:picChg>
      </pc:sldChg>
      <pc:sldChg chg="delSp">
        <pc:chgData name="Suraj Chopade" userId="S::suraj.chopade@bostoninstituteofanalytics.org::dcc44ee8-6a65-4538-a5e1-c87e14ca7a61" providerId="AD" clId="Web-{27E57847-AD6F-1AF2-FEB8-D32290097C1C}" dt="2023-10-13T05:35:08.574" v="7"/>
        <pc:sldMkLst>
          <pc:docMk/>
          <pc:sldMk cId="208127554" sldId="320"/>
        </pc:sldMkLst>
        <pc:picChg chg="del">
          <ac:chgData name="Suraj Chopade" userId="S::suraj.chopade@bostoninstituteofanalytics.org::dcc44ee8-6a65-4538-a5e1-c87e14ca7a61" providerId="AD" clId="Web-{27E57847-AD6F-1AF2-FEB8-D32290097C1C}" dt="2023-10-13T05:35:08.574" v="7"/>
          <ac:picMkLst>
            <pc:docMk/>
            <pc:sldMk cId="208127554" sldId="320"/>
            <ac:picMk id="6" creationId="{00000000-0000-0000-0000-000000000000}"/>
          </ac:picMkLst>
        </pc:picChg>
      </pc:sldChg>
      <pc:sldChg chg="delSp">
        <pc:chgData name="Suraj Chopade" userId="S::suraj.chopade@bostoninstituteofanalytics.org::dcc44ee8-6a65-4538-a5e1-c87e14ca7a61" providerId="AD" clId="Web-{27E57847-AD6F-1AF2-FEB8-D32290097C1C}" dt="2023-10-13T05:35:05.949" v="6"/>
        <pc:sldMkLst>
          <pc:docMk/>
          <pc:sldMk cId="3116295978" sldId="321"/>
        </pc:sldMkLst>
        <pc:picChg chg="del">
          <ac:chgData name="Suraj Chopade" userId="S::suraj.chopade@bostoninstituteofanalytics.org::dcc44ee8-6a65-4538-a5e1-c87e14ca7a61" providerId="AD" clId="Web-{27E57847-AD6F-1AF2-FEB8-D32290097C1C}" dt="2023-10-13T05:35:05.949" v="6"/>
          <ac:picMkLst>
            <pc:docMk/>
            <pc:sldMk cId="3116295978" sldId="321"/>
            <ac:picMk id="6" creationId="{00000000-0000-0000-0000-000000000000}"/>
          </ac:picMkLst>
        </pc:picChg>
      </pc:sldChg>
      <pc:sldChg chg="delSp">
        <pc:chgData name="Suraj Chopade" userId="S::suraj.chopade@bostoninstituteofanalytics.org::dcc44ee8-6a65-4538-a5e1-c87e14ca7a61" providerId="AD" clId="Web-{27E57847-AD6F-1AF2-FEB8-D32290097C1C}" dt="2023-10-13T05:35:16.324" v="9"/>
        <pc:sldMkLst>
          <pc:docMk/>
          <pc:sldMk cId="411975476" sldId="322"/>
        </pc:sldMkLst>
        <pc:picChg chg="del">
          <ac:chgData name="Suraj Chopade" userId="S::suraj.chopade@bostoninstituteofanalytics.org::dcc44ee8-6a65-4538-a5e1-c87e14ca7a61" providerId="AD" clId="Web-{27E57847-AD6F-1AF2-FEB8-D32290097C1C}" dt="2023-10-13T05:35:16.324" v="9"/>
          <ac:picMkLst>
            <pc:docMk/>
            <pc:sldMk cId="411975476" sldId="322"/>
            <ac:picMk id="6" creationId="{00000000-0000-0000-0000-000000000000}"/>
          </ac:picMkLst>
        </pc:picChg>
      </pc:sldChg>
      <pc:sldChg chg="delSp">
        <pc:chgData name="Suraj Chopade" userId="S::suraj.chopade@bostoninstituteofanalytics.org::dcc44ee8-6a65-4538-a5e1-c87e14ca7a61" providerId="AD" clId="Web-{27E57847-AD6F-1AF2-FEB8-D32290097C1C}" dt="2023-10-13T05:35:11.433" v="8"/>
        <pc:sldMkLst>
          <pc:docMk/>
          <pc:sldMk cId="2153551464" sldId="323"/>
        </pc:sldMkLst>
        <pc:picChg chg="del">
          <ac:chgData name="Suraj Chopade" userId="S::suraj.chopade@bostoninstituteofanalytics.org::dcc44ee8-6a65-4538-a5e1-c87e14ca7a61" providerId="AD" clId="Web-{27E57847-AD6F-1AF2-FEB8-D32290097C1C}" dt="2023-10-13T05:35:11.433" v="8"/>
          <ac:picMkLst>
            <pc:docMk/>
            <pc:sldMk cId="2153551464" sldId="323"/>
            <ac:picMk id="6" creationId="{00000000-0000-0000-0000-000000000000}"/>
          </ac:picMkLst>
        </pc:picChg>
      </pc:sldChg>
      <pc:sldChg chg="delSp">
        <pc:chgData name="Suraj Chopade" userId="S::suraj.chopade@bostoninstituteofanalytics.org::dcc44ee8-6a65-4538-a5e1-c87e14ca7a61" providerId="AD" clId="Web-{27E57847-AD6F-1AF2-FEB8-D32290097C1C}" dt="2023-10-13T05:35:19.027" v="10"/>
        <pc:sldMkLst>
          <pc:docMk/>
          <pc:sldMk cId="2780599228" sldId="324"/>
        </pc:sldMkLst>
        <pc:picChg chg="del">
          <ac:chgData name="Suraj Chopade" userId="S::suraj.chopade@bostoninstituteofanalytics.org::dcc44ee8-6a65-4538-a5e1-c87e14ca7a61" providerId="AD" clId="Web-{27E57847-AD6F-1AF2-FEB8-D32290097C1C}" dt="2023-10-13T05:35:19.027" v="10"/>
          <ac:picMkLst>
            <pc:docMk/>
            <pc:sldMk cId="2780599228" sldId="324"/>
            <ac:picMk id="6" creationId="{00000000-0000-0000-0000-000000000000}"/>
          </ac:picMkLst>
        </pc:picChg>
      </pc:sldChg>
      <pc:sldChg chg="delSp">
        <pc:chgData name="Suraj Chopade" userId="S::suraj.chopade@bostoninstituteofanalytics.org::dcc44ee8-6a65-4538-a5e1-c87e14ca7a61" providerId="AD" clId="Web-{27E57847-AD6F-1AF2-FEB8-D32290097C1C}" dt="2023-10-13T05:35:21.652" v="11"/>
        <pc:sldMkLst>
          <pc:docMk/>
          <pc:sldMk cId="758459919" sldId="325"/>
        </pc:sldMkLst>
        <pc:picChg chg="del">
          <ac:chgData name="Suraj Chopade" userId="S::suraj.chopade@bostoninstituteofanalytics.org::dcc44ee8-6a65-4538-a5e1-c87e14ca7a61" providerId="AD" clId="Web-{27E57847-AD6F-1AF2-FEB8-D32290097C1C}" dt="2023-10-13T05:35:21.652" v="11"/>
          <ac:picMkLst>
            <pc:docMk/>
            <pc:sldMk cId="758459919" sldId="325"/>
            <ac:picMk id="6" creationId="{00000000-0000-0000-0000-000000000000}"/>
          </ac:picMkLst>
        </pc:picChg>
      </pc:sldChg>
      <pc:sldChg chg="delSp">
        <pc:chgData name="Suraj Chopade" userId="S::suraj.chopade@bostoninstituteofanalytics.org::dcc44ee8-6a65-4538-a5e1-c87e14ca7a61" providerId="AD" clId="Web-{27E57847-AD6F-1AF2-FEB8-D32290097C1C}" dt="2023-10-13T05:35:27.355" v="12"/>
        <pc:sldMkLst>
          <pc:docMk/>
          <pc:sldMk cId="2031657424" sldId="326"/>
        </pc:sldMkLst>
        <pc:picChg chg="del">
          <ac:chgData name="Suraj Chopade" userId="S::suraj.chopade@bostoninstituteofanalytics.org::dcc44ee8-6a65-4538-a5e1-c87e14ca7a61" providerId="AD" clId="Web-{27E57847-AD6F-1AF2-FEB8-D32290097C1C}" dt="2023-10-13T05:35:27.355" v="12"/>
          <ac:picMkLst>
            <pc:docMk/>
            <pc:sldMk cId="2031657424" sldId="326"/>
            <ac:picMk id="6" creationId="{00000000-0000-0000-0000-000000000000}"/>
          </ac:picMkLst>
        </pc:picChg>
      </pc:sldChg>
      <pc:sldChg chg="delSp">
        <pc:chgData name="Suraj Chopade" userId="S::suraj.chopade@bostoninstituteofanalytics.org::dcc44ee8-6a65-4538-a5e1-c87e14ca7a61" providerId="AD" clId="Web-{27E57847-AD6F-1AF2-FEB8-D32290097C1C}" dt="2023-10-13T05:35:29.262" v="13"/>
        <pc:sldMkLst>
          <pc:docMk/>
          <pc:sldMk cId="2575138734" sldId="327"/>
        </pc:sldMkLst>
        <pc:picChg chg="del">
          <ac:chgData name="Suraj Chopade" userId="S::suraj.chopade@bostoninstituteofanalytics.org::dcc44ee8-6a65-4538-a5e1-c87e14ca7a61" providerId="AD" clId="Web-{27E57847-AD6F-1AF2-FEB8-D32290097C1C}" dt="2023-10-13T05:35:29.262" v="13"/>
          <ac:picMkLst>
            <pc:docMk/>
            <pc:sldMk cId="2575138734" sldId="327"/>
            <ac:picMk id="6" creationId="{00000000-0000-0000-0000-000000000000}"/>
          </ac:picMkLst>
        </pc:picChg>
      </pc:sldChg>
      <pc:sldChg chg="delSp">
        <pc:chgData name="Suraj Chopade" userId="S::suraj.chopade@bostoninstituteofanalytics.org::dcc44ee8-6a65-4538-a5e1-c87e14ca7a61" providerId="AD" clId="Web-{27E57847-AD6F-1AF2-FEB8-D32290097C1C}" dt="2023-10-13T05:35:34.106" v="14"/>
        <pc:sldMkLst>
          <pc:docMk/>
          <pc:sldMk cId="3882529628" sldId="328"/>
        </pc:sldMkLst>
        <pc:picChg chg="del">
          <ac:chgData name="Suraj Chopade" userId="S::suraj.chopade@bostoninstituteofanalytics.org::dcc44ee8-6a65-4538-a5e1-c87e14ca7a61" providerId="AD" clId="Web-{27E57847-AD6F-1AF2-FEB8-D32290097C1C}" dt="2023-10-13T05:35:34.106" v="14"/>
          <ac:picMkLst>
            <pc:docMk/>
            <pc:sldMk cId="3882529628" sldId="328"/>
            <ac:picMk id="6" creationId="{00000000-0000-0000-0000-000000000000}"/>
          </ac:picMkLst>
        </pc:picChg>
      </pc:sldChg>
      <pc:sldChg chg="delSp">
        <pc:chgData name="Suraj Chopade" userId="S::suraj.chopade@bostoninstituteofanalytics.org::dcc44ee8-6a65-4538-a5e1-c87e14ca7a61" providerId="AD" clId="Web-{27E57847-AD6F-1AF2-FEB8-D32290097C1C}" dt="2023-10-13T05:35:36.949" v="15"/>
        <pc:sldMkLst>
          <pc:docMk/>
          <pc:sldMk cId="105209506" sldId="329"/>
        </pc:sldMkLst>
        <pc:picChg chg="del">
          <ac:chgData name="Suraj Chopade" userId="S::suraj.chopade@bostoninstituteofanalytics.org::dcc44ee8-6a65-4538-a5e1-c87e14ca7a61" providerId="AD" clId="Web-{27E57847-AD6F-1AF2-FEB8-D32290097C1C}" dt="2023-10-13T05:35:36.949" v="15"/>
          <ac:picMkLst>
            <pc:docMk/>
            <pc:sldMk cId="105209506" sldId="329"/>
            <ac:picMk id="6" creationId="{00000000-0000-0000-0000-000000000000}"/>
          </ac:picMkLst>
        </pc:picChg>
      </pc:sldChg>
      <pc:sldChg chg="delSp modSp">
        <pc:chgData name="Suraj Chopade" userId="S::suraj.chopade@bostoninstituteofanalytics.org::dcc44ee8-6a65-4538-a5e1-c87e14ca7a61" providerId="AD" clId="Web-{27E57847-AD6F-1AF2-FEB8-D32290097C1C}" dt="2023-10-13T05:35:42.371" v="17"/>
        <pc:sldMkLst>
          <pc:docMk/>
          <pc:sldMk cId="1549602730" sldId="330"/>
        </pc:sldMkLst>
        <pc:picChg chg="del mod">
          <ac:chgData name="Suraj Chopade" userId="S::suraj.chopade@bostoninstituteofanalytics.org::dcc44ee8-6a65-4538-a5e1-c87e14ca7a61" providerId="AD" clId="Web-{27E57847-AD6F-1AF2-FEB8-D32290097C1C}" dt="2023-10-13T05:35:42.371" v="17"/>
          <ac:picMkLst>
            <pc:docMk/>
            <pc:sldMk cId="1549602730" sldId="330"/>
            <ac:picMk id="6" creationId="{00000000-0000-0000-0000-000000000000}"/>
          </ac:picMkLst>
        </pc:picChg>
      </pc:sldChg>
      <pc:sldChg chg="delSp modSp">
        <pc:chgData name="Suraj Chopade" userId="S::suraj.chopade@bostoninstituteofanalytics.org::dcc44ee8-6a65-4538-a5e1-c87e14ca7a61" providerId="AD" clId="Web-{27E57847-AD6F-1AF2-FEB8-D32290097C1C}" dt="2023-10-13T05:35:47.497" v="19"/>
        <pc:sldMkLst>
          <pc:docMk/>
          <pc:sldMk cId="2616364531" sldId="331"/>
        </pc:sldMkLst>
        <pc:picChg chg="del mod">
          <ac:chgData name="Suraj Chopade" userId="S::suraj.chopade@bostoninstituteofanalytics.org::dcc44ee8-6a65-4538-a5e1-c87e14ca7a61" providerId="AD" clId="Web-{27E57847-AD6F-1AF2-FEB8-D32290097C1C}" dt="2023-10-13T05:35:47.497" v="19"/>
          <ac:picMkLst>
            <pc:docMk/>
            <pc:sldMk cId="2616364531" sldId="331"/>
            <ac:picMk id="6" creationId="{00000000-0000-0000-0000-000000000000}"/>
          </ac:picMkLst>
        </pc:picChg>
      </pc:sldChg>
    </pc:docChg>
  </pc:docChgLst>
  <pc:docChgLst>
    <pc:chgData name="Suraj Chopade" userId="S::suraj.chopade@bostoninstituteofanalytics.org::dcc44ee8-6a65-4538-a5e1-c87e14ca7a61" providerId="AD" clId="Web-{5D04D4D3-BCE0-A2E9-6D78-BBA07E778222}"/>
    <pc:docChg chg="addSld modSld sldOrd">
      <pc:chgData name="Suraj Chopade" userId="S::suraj.chopade@bostoninstituteofanalytics.org::dcc44ee8-6a65-4538-a5e1-c87e14ca7a61" providerId="AD" clId="Web-{5D04D4D3-BCE0-A2E9-6D78-BBA07E778222}" dt="2023-11-22T13:55:29.916" v="826" actId="1076"/>
      <pc:docMkLst>
        <pc:docMk/>
      </pc:docMkLst>
      <pc:sldChg chg="modSp">
        <pc:chgData name="Suraj Chopade" userId="S::suraj.chopade@bostoninstituteofanalytics.org::dcc44ee8-6a65-4538-a5e1-c87e14ca7a61" providerId="AD" clId="Web-{5D04D4D3-BCE0-A2E9-6D78-BBA07E778222}" dt="2023-11-22T13:55:29.916" v="826" actId="1076"/>
        <pc:sldMkLst>
          <pc:docMk/>
          <pc:sldMk cId="4235558439" sldId="287"/>
        </pc:sldMkLst>
        <pc:spChg chg="mod">
          <ac:chgData name="Suraj Chopade" userId="S::suraj.chopade@bostoninstituteofanalytics.org::dcc44ee8-6a65-4538-a5e1-c87e14ca7a61" providerId="AD" clId="Web-{5D04D4D3-BCE0-A2E9-6D78-BBA07E778222}" dt="2023-11-22T13:55:29.916" v="826" actId="1076"/>
          <ac:spMkLst>
            <pc:docMk/>
            <pc:sldMk cId="4235558439" sldId="287"/>
            <ac:spMk id="3" creationId="{5FAF0B8B-2FA0-7D88-B529-85CF2FDB866C}"/>
          </ac:spMkLst>
        </pc:spChg>
      </pc:sldChg>
      <pc:sldChg chg="modSp">
        <pc:chgData name="Suraj Chopade" userId="S::suraj.chopade@bostoninstituteofanalytics.org::dcc44ee8-6a65-4538-a5e1-c87e14ca7a61" providerId="AD" clId="Web-{5D04D4D3-BCE0-A2E9-6D78-BBA07E778222}" dt="2023-11-22T13:05:38.152" v="209" actId="20577"/>
        <pc:sldMkLst>
          <pc:docMk/>
          <pc:sldMk cId="1726830" sldId="314"/>
        </pc:sldMkLst>
        <pc:spChg chg="mod">
          <ac:chgData name="Suraj Chopade" userId="S::suraj.chopade@bostoninstituteofanalytics.org::dcc44ee8-6a65-4538-a5e1-c87e14ca7a61" providerId="AD" clId="Web-{5D04D4D3-BCE0-A2E9-6D78-BBA07E778222}" dt="2023-11-22T13:05:38.152" v="209" actId="20577"/>
          <ac:spMkLst>
            <pc:docMk/>
            <pc:sldMk cId="1726830" sldId="314"/>
            <ac:spMk id="2" creationId="{F7761F45-99CF-5094-8BAE-64DDA34139B5}"/>
          </ac:spMkLst>
        </pc:spChg>
      </pc:sldChg>
      <pc:sldChg chg="modSp">
        <pc:chgData name="Suraj Chopade" userId="S::suraj.chopade@bostoninstituteofanalytics.org::dcc44ee8-6a65-4538-a5e1-c87e14ca7a61" providerId="AD" clId="Web-{5D04D4D3-BCE0-A2E9-6D78-BBA07E778222}" dt="2023-11-22T13:05:49.183" v="215" actId="20577"/>
        <pc:sldMkLst>
          <pc:docMk/>
          <pc:sldMk cId="4253125332" sldId="316"/>
        </pc:sldMkLst>
        <pc:spChg chg="mod">
          <ac:chgData name="Suraj Chopade" userId="S::suraj.chopade@bostoninstituteofanalytics.org::dcc44ee8-6a65-4538-a5e1-c87e14ca7a61" providerId="AD" clId="Web-{5D04D4D3-BCE0-A2E9-6D78-BBA07E778222}" dt="2023-11-22T13:05:49.183" v="215" actId="20577"/>
          <ac:spMkLst>
            <pc:docMk/>
            <pc:sldMk cId="4253125332" sldId="316"/>
            <ac:spMk id="2" creationId="{F7761F45-99CF-5094-8BAE-64DDA34139B5}"/>
          </ac:spMkLst>
        </pc:spChg>
      </pc:sldChg>
      <pc:sldChg chg="delSp modSp">
        <pc:chgData name="Suraj Chopade" userId="S::suraj.chopade@bostoninstituteofanalytics.org::dcc44ee8-6a65-4538-a5e1-c87e14ca7a61" providerId="AD" clId="Web-{5D04D4D3-BCE0-A2E9-6D78-BBA07E778222}" dt="2023-11-22T13:06:00.996" v="219" actId="20577"/>
        <pc:sldMkLst>
          <pc:docMk/>
          <pc:sldMk cId="967694063" sldId="317"/>
        </pc:sldMkLst>
        <pc:spChg chg="del mod">
          <ac:chgData name="Suraj Chopade" userId="S::suraj.chopade@bostoninstituteofanalytics.org::dcc44ee8-6a65-4538-a5e1-c87e14ca7a61" providerId="AD" clId="Web-{5D04D4D3-BCE0-A2E9-6D78-BBA07E778222}" dt="2023-11-22T12:53:41.501" v="59"/>
          <ac:spMkLst>
            <pc:docMk/>
            <pc:sldMk cId="967694063" sldId="317"/>
            <ac:spMk id="2" creationId="{F7761F45-99CF-5094-8BAE-64DDA34139B5}"/>
          </ac:spMkLst>
        </pc:spChg>
        <pc:spChg chg="mod">
          <ac:chgData name="Suraj Chopade" userId="S::suraj.chopade@bostoninstituteofanalytics.org::dcc44ee8-6a65-4538-a5e1-c87e14ca7a61" providerId="AD" clId="Web-{5D04D4D3-BCE0-A2E9-6D78-BBA07E778222}" dt="2023-11-22T13:06:00.996" v="219" actId="20577"/>
          <ac:spMkLst>
            <pc:docMk/>
            <pc:sldMk cId="967694063" sldId="317"/>
            <ac:spMk id="4" creationId="{A023B9AF-FE30-C90E-86F2-C19CFAA398E0}"/>
          </ac:spMkLst>
        </pc:spChg>
      </pc:sldChg>
      <pc:sldChg chg="modSp">
        <pc:chgData name="Suraj Chopade" userId="S::suraj.chopade@bostoninstituteofanalytics.org::dcc44ee8-6a65-4538-a5e1-c87e14ca7a61" providerId="AD" clId="Web-{5D04D4D3-BCE0-A2E9-6D78-BBA07E778222}" dt="2023-11-22T12:58:57.387" v="165" actId="20577"/>
        <pc:sldMkLst>
          <pc:docMk/>
          <pc:sldMk cId="2858172243" sldId="318"/>
        </pc:sldMkLst>
        <pc:spChg chg="mod">
          <ac:chgData name="Suraj Chopade" userId="S::suraj.chopade@bostoninstituteofanalytics.org::dcc44ee8-6a65-4538-a5e1-c87e14ca7a61" providerId="AD" clId="Web-{5D04D4D3-BCE0-A2E9-6D78-BBA07E778222}" dt="2023-11-22T12:58:57.387" v="165" actId="20577"/>
          <ac:spMkLst>
            <pc:docMk/>
            <pc:sldMk cId="2858172243" sldId="318"/>
            <ac:spMk id="4" creationId="{A023B9AF-FE30-C90E-86F2-C19CFAA398E0}"/>
          </ac:spMkLst>
        </pc:spChg>
      </pc:sldChg>
      <pc:sldChg chg="modSp">
        <pc:chgData name="Suraj Chopade" userId="S::suraj.chopade@bostoninstituteofanalytics.org::dcc44ee8-6a65-4538-a5e1-c87e14ca7a61" providerId="AD" clId="Web-{5D04D4D3-BCE0-A2E9-6D78-BBA07E778222}" dt="2023-11-22T13:22:19.391" v="271" actId="1076"/>
        <pc:sldMkLst>
          <pc:docMk/>
          <pc:sldMk cId="208127554" sldId="320"/>
        </pc:sldMkLst>
        <pc:spChg chg="mod">
          <ac:chgData name="Suraj Chopade" userId="S::suraj.chopade@bostoninstituteofanalytics.org::dcc44ee8-6a65-4538-a5e1-c87e14ca7a61" providerId="AD" clId="Web-{5D04D4D3-BCE0-A2E9-6D78-BBA07E778222}" dt="2023-11-22T13:22:19.391" v="271" actId="1076"/>
          <ac:spMkLst>
            <pc:docMk/>
            <pc:sldMk cId="208127554" sldId="320"/>
            <ac:spMk id="3" creationId="{39A0719D-FF26-C8B0-15D7-26754E0CE008}"/>
          </ac:spMkLst>
        </pc:spChg>
        <pc:spChg chg="mod">
          <ac:chgData name="Suraj Chopade" userId="S::suraj.chopade@bostoninstituteofanalytics.org::dcc44ee8-6a65-4538-a5e1-c87e14ca7a61" providerId="AD" clId="Web-{5D04D4D3-BCE0-A2E9-6D78-BBA07E778222}" dt="2023-11-22T13:11:54.822" v="263" actId="14100"/>
          <ac:spMkLst>
            <pc:docMk/>
            <pc:sldMk cId="208127554" sldId="320"/>
            <ac:spMk id="4" creationId="{A023B9AF-FE30-C90E-86F2-C19CFAA398E0}"/>
          </ac:spMkLst>
        </pc:spChg>
      </pc:sldChg>
      <pc:sldChg chg="modSp">
        <pc:chgData name="Suraj Chopade" userId="S::suraj.chopade@bostoninstituteofanalytics.org::dcc44ee8-6a65-4538-a5e1-c87e14ca7a61" providerId="AD" clId="Web-{5D04D4D3-BCE0-A2E9-6D78-BBA07E778222}" dt="2023-11-22T13:21:40.999" v="268" actId="20577"/>
        <pc:sldMkLst>
          <pc:docMk/>
          <pc:sldMk cId="3116295978" sldId="321"/>
        </pc:sldMkLst>
        <pc:spChg chg="mod">
          <ac:chgData name="Suraj Chopade" userId="S::suraj.chopade@bostoninstituteofanalytics.org::dcc44ee8-6a65-4538-a5e1-c87e14ca7a61" providerId="AD" clId="Web-{5D04D4D3-BCE0-A2E9-6D78-BBA07E778222}" dt="2023-11-22T13:06:36.982" v="234" actId="1076"/>
          <ac:spMkLst>
            <pc:docMk/>
            <pc:sldMk cId="3116295978" sldId="321"/>
            <ac:spMk id="3" creationId="{39A0719D-FF26-C8B0-15D7-26754E0CE008}"/>
          </ac:spMkLst>
        </pc:spChg>
        <pc:spChg chg="mod">
          <ac:chgData name="Suraj Chopade" userId="S::suraj.chopade@bostoninstituteofanalytics.org::dcc44ee8-6a65-4538-a5e1-c87e14ca7a61" providerId="AD" clId="Web-{5D04D4D3-BCE0-A2E9-6D78-BBA07E778222}" dt="2023-11-22T13:21:40.999" v="268" actId="20577"/>
          <ac:spMkLst>
            <pc:docMk/>
            <pc:sldMk cId="3116295978" sldId="321"/>
            <ac:spMk id="4" creationId="{A023B9AF-FE30-C90E-86F2-C19CFAA398E0}"/>
          </ac:spMkLst>
        </pc:spChg>
      </pc:sldChg>
      <pc:sldChg chg="modSp">
        <pc:chgData name="Suraj Chopade" userId="S::suraj.chopade@bostoninstituteofanalytics.org::dcc44ee8-6a65-4538-a5e1-c87e14ca7a61" providerId="AD" clId="Web-{5D04D4D3-BCE0-A2E9-6D78-BBA07E778222}" dt="2023-11-22T13:22:12.672" v="270" actId="1076"/>
        <pc:sldMkLst>
          <pc:docMk/>
          <pc:sldMk cId="411975476" sldId="322"/>
        </pc:sldMkLst>
        <pc:spChg chg="mod">
          <ac:chgData name="Suraj Chopade" userId="S::suraj.chopade@bostoninstituteofanalytics.org::dcc44ee8-6a65-4538-a5e1-c87e14ca7a61" providerId="AD" clId="Web-{5D04D4D3-BCE0-A2E9-6D78-BBA07E778222}" dt="2023-11-22T13:16:55.333" v="265" actId="14100"/>
          <ac:spMkLst>
            <pc:docMk/>
            <pc:sldMk cId="411975476" sldId="322"/>
            <ac:spMk id="2" creationId="{359DD0F0-B4A7-9E57-4A2B-B76D9F371E2B}"/>
          </ac:spMkLst>
        </pc:spChg>
        <pc:spChg chg="mod">
          <ac:chgData name="Suraj Chopade" userId="S::suraj.chopade@bostoninstituteofanalytics.org::dcc44ee8-6a65-4538-a5e1-c87e14ca7a61" providerId="AD" clId="Web-{5D04D4D3-BCE0-A2E9-6D78-BBA07E778222}" dt="2023-11-22T13:16:53.082" v="264" actId="14100"/>
          <ac:spMkLst>
            <pc:docMk/>
            <pc:sldMk cId="411975476" sldId="322"/>
            <ac:spMk id="4" creationId="{A023B9AF-FE30-C90E-86F2-C19CFAA398E0}"/>
          </ac:spMkLst>
        </pc:spChg>
        <pc:spChg chg="mod">
          <ac:chgData name="Suraj Chopade" userId="S::suraj.chopade@bostoninstituteofanalytics.org::dcc44ee8-6a65-4538-a5e1-c87e14ca7a61" providerId="AD" clId="Web-{5D04D4D3-BCE0-A2E9-6D78-BBA07E778222}" dt="2023-11-22T13:22:12.672" v="270" actId="1076"/>
          <ac:spMkLst>
            <pc:docMk/>
            <pc:sldMk cId="411975476" sldId="322"/>
            <ac:spMk id="7" creationId="{335C5286-E277-D48A-055F-C548FFADD17C}"/>
          </ac:spMkLst>
        </pc:spChg>
      </pc:sldChg>
      <pc:sldChg chg="modSp">
        <pc:chgData name="Suraj Chopade" userId="S::suraj.chopade@bostoninstituteofanalytics.org::dcc44ee8-6a65-4538-a5e1-c87e14ca7a61" providerId="AD" clId="Web-{5D04D4D3-BCE0-A2E9-6D78-BBA07E778222}" dt="2023-11-22T13:22:24.844" v="272" actId="1076"/>
        <pc:sldMkLst>
          <pc:docMk/>
          <pc:sldMk cId="2153551464" sldId="323"/>
        </pc:sldMkLst>
        <pc:spChg chg="mod">
          <ac:chgData name="Suraj Chopade" userId="S::suraj.chopade@bostoninstituteofanalytics.org::dcc44ee8-6a65-4538-a5e1-c87e14ca7a61" providerId="AD" clId="Web-{5D04D4D3-BCE0-A2E9-6D78-BBA07E778222}" dt="2023-11-22T13:06:59.030" v="240" actId="20577"/>
          <ac:spMkLst>
            <pc:docMk/>
            <pc:sldMk cId="2153551464" sldId="323"/>
            <ac:spMk id="4" creationId="{A023B9AF-FE30-C90E-86F2-C19CFAA398E0}"/>
          </ac:spMkLst>
        </pc:spChg>
        <pc:spChg chg="mod">
          <ac:chgData name="Suraj Chopade" userId="S::suraj.chopade@bostoninstituteofanalytics.org::dcc44ee8-6a65-4538-a5e1-c87e14ca7a61" providerId="AD" clId="Web-{5D04D4D3-BCE0-A2E9-6D78-BBA07E778222}" dt="2023-11-22T13:22:24.844" v="272" actId="1076"/>
          <ac:spMkLst>
            <pc:docMk/>
            <pc:sldMk cId="2153551464" sldId="323"/>
            <ac:spMk id="5" creationId="{A1C07352-B87A-8182-3BE1-BCF5C12CB9D7}"/>
          </ac:spMkLst>
        </pc:spChg>
      </pc:sldChg>
      <pc:sldChg chg="modSp">
        <pc:chgData name="Suraj Chopade" userId="S::suraj.chopade@bostoninstituteofanalytics.org::dcc44ee8-6a65-4538-a5e1-c87e14ca7a61" providerId="AD" clId="Web-{5D04D4D3-BCE0-A2E9-6D78-BBA07E778222}" dt="2023-11-22T13:48:56.777" v="686" actId="1076"/>
        <pc:sldMkLst>
          <pc:docMk/>
          <pc:sldMk cId="2780599228" sldId="324"/>
        </pc:sldMkLst>
        <pc:spChg chg="mod">
          <ac:chgData name="Suraj Chopade" userId="S::suraj.chopade@bostoninstituteofanalytics.org::dcc44ee8-6a65-4538-a5e1-c87e14ca7a61" providerId="AD" clId="Web-{5D04D4D3-BCE0-A2E9-6D78-BBA07E778222}" dt="2023-11-22T13:48:56.777" v="686" actId="1076"/>
          <ac:spMkLst>
            <pc:docMk/>
            <pc:sldMk cId="2780599228" sldId="324"/>
            <ac:spMk id="4" creationId="{A023B9AF-FE30-C90E-86F2-C19CFAA398E0}"/>
          </ac:spMkLst>
        </pc:spChg>
      </pc:sldChg>
      <pc:sldChg chg="modSp">
        <pc:chgData name="Suraj Chopade" userId="S::suraj.chopade@bostoninstituteofanalytics.org::dcc44ee8-6a65-4538-a5e1-c87e14ca7a61" providerId="AD" clId="Web-{5D04D4D3-BCE0-A2E9-6D78-BBA07E778222}" dt="2023-11-22T13:07:47.719" v="251" actId="20577"/>
        <pc:sldMkLst>
          <pc:docMk/>
          <pc:sldMk cId="2575138734" sldId="327"/>
        </pc:sldMkLst>
        <pc:spChg chg="mod">
          <ac:chgData name="Suraj Chopade" userId="S::suraj.chopade@bostoninstituteofanalytics.org::dcc44ee8-6a65-4538-a5e1-c87e14ca7a61" providerId="AD" clId="Web-{5D04D4D3-BCE0-A2E9-6D78-BBA07E778222}" dt="2023-11-22T13:07:47.719" v="251" actId="20577"/>
          <ac:spMkLst>
            <pc:docMk/>
            <pc:sldMk cId="2575138734" sldId="327"/>
            <ac:spMk id="4" creationId="{A023B9AF-FE30-C90E-86F2-C19CFAA398E0}"/>
          </ac:spMkLst>
        </pc:spChg>
      </pc:sldChg>
      <pc:sldChg chg="modSp">
        <pc:chgData name="Suraj Chopade" userId="S::suraj.chopade@bostoninstituteofanalytics.org::dcc44ee8-6a65-4538-a5e1-c87e14ca7a61" providerId="AD" clId="Web-{5D04D4D3-BCE0-A2E9-6D78-BBA07E778222}" dt="2023-11-22T13:08:05.423" v="255" actId="20577"/>
        <pc:sldMkLst>
          <pc:docMk/>
          <pc:sldMk cId="3882529628" sldId="328"/>
        </pc:sldMkLst>
        <pc:spChg chg="mod">
          <ac:chgData name="Suraj Chopade" userId="S::suraj.chopade@bostoninstituteofanalytics.org::dcc44ee8-6a65-4538-a5e1-c87e14ca7a61" providerId="AD" clId="Web-{5D04D4D3-BCE0-A2E9-6D78-BBA07E778222}" dt="2023-11-22T13:08:05.423" v="255" actId="20577"/>
          <ac:spMkLst>
            <pc:docMk/>
            <pc:sldMk cId="3882529628" sldId="328"/>
            <ac:spMk id="4" creationId="{A023B9AF-FE30-C90E-86F2-C19CFAA398E0}"/>
          </ac:spMkLst>
        </pc:spChg>
      </pc:sldChg>
      <pc:sldChg chg="modSp">
        <pc:chgData name="Suraj Chopade" userId="S::suraj.chopade@bostoninstituteofanalytics.org::dcc44ee8-6a65-4538-a5e1-c87e14ca7a61" providerId="AD" clId="Web-{5D04D4D3-BCE0-A2E9-6D78-BBA07E778222}" dt="2023-11-22T13:08:15.314" v="257" actId="20577"/>
        <pc:sldMkLst>
          <pc:docMk/>
          <pc:sldMk cId="1549602730" sldId="330"/>
        </pc:sldMkLst>
        <pc:spChg chg="mod">
          <ac:chgData name="Suraj Chopade" userId="S::suraj.chopade@bostoninstituteofanalytics.org::dcc44ee8-6a65-4538-a5e1-c87e14ca7a61" providerId="AD" clId="Web-{5D04D4D3-BCE0-A2E9-6D78-BBA07E778222}" dt="2023-11-22T13:08:15.314" v="257" actId="20577"/>
          <ac:spMkLst>
            <pc:docMk/>
            <pc:sldMk cId="1549602730" sldId="330"/>
            <ac:spMk id="4" creationId="{A023B9AF-FE30-C90E-86F2-C19CFAA398E0}"/>
          </ac:spMkLst>
        </pc:spChg>
      </pc:sldChg>
      <pc:sldChg chg="modSp add modNotes">
        <pc:chgData name="Suraj Chopade" userId="S::suraj.chopade@bostoninstituteofanalytics.org::dcc44ee8-6a65-4538-a5e1-c87e14ca7a61" providerId="AD" clId="Web-{5D04D4D3-BCE0-A2E9-6D78-BBA07E778222}" dt="2023-11-22T13:47:55.728" v="684"/>
        <pc:sldMkLst>
          <pc:docMk/>
          <pc:sldMk cId="146255088" sldId="332"/>
        </pc:sldMkLst>
        <pc:spChg chg="mod">
          <ac:chgData name="Suraj Chopade" userId="S::suraj.chopade@bostoninstituteofanalytics.org::dcc44ee8-6a65-4538-a5e1-c87e14ca7a61" providerId="AD" clId="Web-{5D04D4D3-BCE0-A2E9-6D78-BBA07E778222}" dt="2023-11-22T13:04:40.790" v="194" actId="20577"/>
          <ac:spMkLst>
            <pc:docMk/>
            <pc:sldMk cId="146255088" sldId="332"/>
            <ac:spMk id="4" creationId="{2F73F114-4E22-E14F-B398-9F5561E3EF5C}"/>
          </ac:spMkLst>
        </pc:spChg>
      </pc:sldChg>
      <pc:sldChg chg="modSp add">
        <pc:chgData name="Suraj Chopade" userId="S::suraj.chopade@bostoninstituteofanalytics.org::dcc44ee8-6a65-4538-a5e1-c87e14ca7a61" providerId="AD" clId="Web-{5D04D4D3-BCE0-A2E9-6D78-BBA07E778222}" dt="2023-11-22T13:03:53.992" v="187" actId="1076"/>
        <pc:sldMkLst>
          <pc:docMk/>
          <pc:sldMk cId="1071730090" sldId="333"/>
        </pc:sldMkLst>
        <pc:spChg chg="mod">
          <ac:chgData name="Suraj Chopade" userId="S::suraj.chopade@bostoninstituteofanalytics.org::dcc44ee8-6a65-4538-a5e1-c87e14ca7a61" providerId="AD" clId="Web-{5D04D4D3-BCE0-A2E9-6D78-BBA07E778222}" dt="2023-11-22T13:03:53.992" v="187" actId="1076"/>
          <ac:spMkLst>
            <pc:docMk/>
            <pc:sldMk cId="1071730090" sldId="333"/>
            <ac:spMk id="2" creationId="{F7761F45-99CF-5094-8BAE-64DDA34139B5}"/>
          </ac:spMkLst>
        </pc:spChg>
      </pc:sldChg>
      <pc:sldChg chg="modSp add">
        <pc:chgData name="Suraj Chopade" userId="S::suraj.chopade@bostoninstituteofanalytics.org::dcc44ee8-6a65-4538-a5e1-c87e14ca7a61" providerId="AD" clId="Web-{5D04D4D3-BCE0-A2E9-6D78-BBA07E778222}" dt="2023-11-22T13:04:48.838" v="197" actId="20577"/>
        <pc:sldMkLst>
          <pc:docMk/>
          <pc:sldMk cId="1168283666" sldId="334"/>
        </pc:sldMkLst>
        <pc:spChg chg="mod">
          <ac:chgData name="Suraj Chopade" userId="S::suraj.chopade@bostoninstituteofanalytics.org::dcc44ee8-6a65-4538-a5e1-c87e14ca7a61" providerId="AD" clId="Web-{5D04D4D3-BCE0-A2E9-6D78-BBA07E778222}" dt="2023-11-22T13:04:48.838" v="197" actId="20577"/>
          <ac:spMkLst>
            <pc:docMk/>
            <pc:sldMk cId="1168283666" sldId="334"/>
            <ac:spMk id="2" creationId="{F7761F45-99CF-5094-8BAE-64DDA34139B5}"/>
          </ac:spMkLst>
        </pc:spChg>
      </pc:sldChg>
      <pc:sldChg chg="modSp add">
        <pc:chgData name="Suraj Chopade" userId="S::suraj.chopade@bostoninstituteofanalytics.org::dcc44ee8-6a65-4538-a5e1-c87e14ca7a61" providerId="AD" clId="Web-{5D04D4D3-BCE0-A2E9-6D78-BBA07E778222}" dt="2023-11-22T13:05:22.714" v="205" actId="20577"/>
        <pc:sldMkLst>
          <pc:docMk/>
          <pc:sldMk cId="2868779937" sldId="335"/>
        </pc:sldMkLst>
        <pc:spChg chg="mod">
          <ac:chgData name="Suraj Chopade" userId="S::suraj.chopade@bostoninstituteofanalytics.org::dcc44ee8-6a65-4538-a5e1-c87e14ca7a61" providerId="AD" clId="Web-{5D04D4D3-BCE0-A2E9-6D78-BBA07E778222}" dt="2023-11-22T13:05:22.714" v="205" actId="20577"/>
          <ac:spMkLst>
            <pc:docMk/>
            <pc:sldMk cId="2868779937" sldId="335"/>
            <ac:spMk id="4" creationId="{2F73F114-4E22-E14F-B398-9F5561E3EF5C}"/>
          </ac:spMkLst>
        </pc:spChg>
      </pc:sldChg>
      <pc:sldChg chg="modSp add replId">
        <pc:chgData name="Suraj Chopade" userId="S::suraj.chopade@bostoninstituteofanalytics.org::dcc44ee8-6a65-4538-a5e1-c87e14ca7a61" providerId="AD" clId="Web-{5D04D4D3-BCE0-A2E9-6D78-BBA07E778222}" dt="2023-11-22T13:06:06.528" v="224" actId="20577"/>
        <pc:sldMkLst>
          <pc:docMk/>
          <pc:sldMk cId="1183686923" sldId="336"/>
        </pc:sldMkLst>
        <pc:spChg chg="mod">
          <ac:chgData name="Suraj Chopade" userId="S::suraj.chopade@bostoninstituteofanalytics.org::dcc44ee8-6a65-4538-a5e1-c87e14ca7a61" providerId="AD" clId="Web-{5D04D4D3-BCE0-A2E9-6D78-BBA07E778222}" dt="2023-11-22T13:06:06.528" v="224" actId="20577"/>
          <ac:spMkLst>
            <pc:docMk/>
            <pc:sldMk cId="1183686923" sldId="336"/>
            <ac:spMk id="4" creationId="{A023B9AF-FE30-C90E-86F2-C19CFAA398E0}"/>
          </ac:spMkLst>
        </pc:spChg>
      </pc:sldChg>
      <pc:sldChg chg="modSp add ord replId">
        <pc:chgData name="Suraj Chopade" userId="S::suraj.chopade@bostoninstituteofanalytics.org::dcc44ee8-6a65-4538-a5e1-c87e14ca7a61" providerId="AD" clId="Web-{5D04D4D3-BCE0-A2E9-6D78-BBA07E778222}" dt="2023-11-22T13:10:43.538" v="258"/>
        <pc:sldMkLst>
          <pc:docMk/>
          <pc:sldMk cId="1863618226" sldId="337"/>
        </pc:sldMkLst>
        <pc:spChg chg="mod">
          <ac:chgData name="Suraj Chopade" userId="S::suraj.chopade@bostoninstituteofanalytics.org::dcc44ee8-6a65-4538-a5e1-c87e14ca7a61" providerId="AD" clId="Web-{5D04D4D3-BCE0-A2E9-6D78-BBA07E778222}" dt="2023-11-22T13:06:10.981" v="229" actId="20577"/>
          <ac:spMkLst>
            <pc:docMk/>
            <pc:sldMk cId="1863618226" sldId="337"/>
            <ac:spMk id="4" creationId="{A023B9AF-FE30-C90E-86F2-C19CFAA398E0}"/>
          </ac:spMkLst>
        </pc:spChg>
      </pc:sldChg>
      <pc:sldChg chg="modSp add replId modNotes">
        <pc:chgData name="Suraj Chopade" userId="S::suraj.chopade@bostoninstituteofanalytics.org::dcc44ee8-6a65-4538-a5e1-c87e14ca7a61" providerId="AD" clId="Web-{5D04D4D3-BCE0-A2E9-6D78-BBA07E778222}" dt="2023-11-22T13:25:10.991" v="307" actId="20577"/>
        <pc:sldMkLst>
          <pc:docMk/>
          <pc:sldMk cId="2625944353" sldId="338"/>
        </pc:sldMkLst>
        <pc:spChg chg="mod">
          <ac:chgData name="Suraj Chopade" userId="S::suraj.chopade@bostoninstituteofanalytics.org::dcc44ee8-6a65-4538-a5e1-c87e14ca7a61" providerId="AD" clId="Web-{5D04D4D3-BCE0-A2E9-6D78-BBA07E778222}" dt="2023-11-22T13:23:09.096" v="280" actId="1076"/>
          <ac:spMkLst>
            <pc:docMk/>
            <pc:sldMk cId="2625944353" sldId="338"/>
            <ac:spMk id="3" creationId="{39A0719D-FF26-C8B0-15D7-26754E0CE008}"/>
          </ac:spMkLst>
        </pc:spChg>
        <pc:spChg chg="mod">
          <ac:chgData name="Suraj Chopade" userId="S::suraj.chopade@bostoninstituteofanalytics.org::dcc44ee8-6a65-4538-a5e1-c87e14ca7a61" providerId="AD" clId="Web-{5D04D4D3-BCE0-A2E9-6D78-BBA07E778222}" dt="2023-11-22T13:25:10.991" v="307" actId="20577"/>
          <ac:spMkLst>
            <pc:docMk/>
            <pc:sldMk cId="2625944353" sldId="338"/>
            <ac:spMk id="4" creationId="{A023B9AF-FE30-C90E-86F2-C19CFAA398E0}"/>
          </ac:spMkLst>
        </pc:spChg>
      </pc:sldChg>
      <pc:sldChg chg="modSp add replId">
        <pc:chgData name="Suraj Chopade" userId="S::suraj.chopade@bostoninstituteofanalytics.org::dcc44ee8-6a65-4538-a5e1-c87e14ca7a61" providerId="AD" clId="Web-{5D04D4D3-BCE0-A2E9-6D78-BBA07E778222}" dt="2023-11-22T13:26:16.806" v="337" actId="20577"/>
        <pc:sldMkLst>
          <pc:docMk/>
          <pc:sldMk cId="2204040683" sldId="339"/>
        </pc:sldMkLst>
        <pc:spChg chg="mod">
          <ac:chgData name="Suraj Chopade" userId="S::suraj.chopade@bostoninstituteofanalytics.org::dcc44ee8-6a65-4538-a5e1-c87e14ca7a61" providerId="AD" clId="Web-{5D04D4D3-BCE0-A2E9-6D78-BBA07E778222}" dt="2023-11-22T13:25:40.258" v="314" actId="20577"/>
          <ac:spMkLst>
            <pc:docMk/>
            <pc:sldMk cId="2204040683" sldId="339"/>
            <ac:spMk id="3" creationId="{39A0719D-FF26-C8B0-15D7-26754E0CE008}"/>
          </ac:spMkLst>
        </pc:spChg>
        <pc:spChg chg="mod">
          <ac:chgData name="Suraj Chopade" userId="S::suraj.chopade@bostoninstituteofanalytics.org::dcc44ee8-6a65-4538-a5e1-c87e14ca7a61" providerId="AD" clId="Web-{5D04D4D3-BCE0-A2E9-6D78-BBA07E778222}" dt="2023-11-22T13:26:16.806" v="337" actId="20577"/>
          <ac:spMkLst>
            <pc:docMk/>
            <pc:sldMk cId="2204040683" sldId="339"/>
            <ac:spMk id="4" creationId="{A023B9AF-FE30-C90E-86F2-C19CFAA398E0}"/>
          </ac:spMkLst>
        </pc:spChg>
      </pc:sldChg>
      <pc:sldChg chg="delSp modSp add replId">
        <pc:chgData name="Suraj Chopade" userId="S::suraj.chopade@bostoninstituteofanalytics.org::dcc44ee8-6a65-4538-a5e1-c87e14ca7a61" providerId="AD" clId="Web-{5D04D4D3-BCE0-A2E9-6D78-BBA07E778222}" dt="2023-11-22T13:30:12.346" v="394" actId="20577"/>
        <pc:sldMkLst>
          <pc:docMk/>
          <pc:sldMk cId="1652531688" sldId="340"/>
        </pc:sldMkLst>
        <pc:spChg chg="del">
          <ac:chgData name="Suraj Chopade" userId="S::suraj.chopade@bostoninstituteofanalytics.org::dcc44ee8-6a65-4538-a5e1-c87e14ca7a61" providerId="AD" clId="Web-{5D04D4D3-BCE0-A2E9-6D78-BBA07E778222}" dt="2023-11-22T13:27:55.919" v="339"/>
          <ac:spMkLst>
            <pc:docMk/>
            <pc:sldMk cId="1652531688" sldId="340"/>
            <ac:spMk id="2" creationId="{359DD0F0-B4A7-9E57-4A2B-B76D9F371E2B}"/>
          </ac:spMkLst>
        </pc:spChg>
        <pc:spChg chg="mod">
          <ac:chgData name="Suraj Chopade" userId="S::suraj.chopade@bostoninstituteofanalytics.org::dcc44ee8-6a65-4538-a5e1-c87e14ca7a61" providerId="AD" clId="Web-{5D04D4D3-BCE0-A2E9-6D78-BBA07E778222}" dt="2023-11-22T13:30:12.346" v="394" actId="20577"/>
          <ac:spMkLst>
            <pc:docMk/>
            <pc:sldMk cId="1652531688" sldId="340"/>
            <ac:spMk id="4" creationId="{A023B9AF-FE30-C90E-86F2-C19CFAA398E0}"/>
          </ac:spMkLst>
        </pc:spChg>
      </pc:sldChg>
      <pc:sldChg chg="modSp add replId">
        <pc:chgData name="Suraj Chopade" userId="S::suraj.chopade@bostoninstituteofanalytics.org::dcc44ee8-6a65-4538-a5e1-c87e14ca7a61" providerId="AD" clId="Web-{5D04D4D3-BCE0-A2E9-6D78-BBA07E778222}" dt="2023-11-22T13:31:03.598" v="418" actId="20577"/>
        <pc:sldMkLst>
          <pc:docMk/>
          <pc:sldMk cId="4289873989" sldId="341"/>
        </pc:sldMkLst>
        <pc:spChg chg="mod">
          <ac:chgData name="Suraj Chopade" userId="S::suraj.chopade@bostoninstituteofanalytics.org::dcc44ee8-6a65-4538-a5e1-c87e14ca7a61" providerId="AD" clId="Web-{5D04D4D3-BCE0-A2E9-6D78-BBA07E778222}" dt="2023-11-22T13:31:03.598" v="418" actId="20577"/>
          <ac:spMkLst>
            <pc:docMk/>
            <pc:sldMk cId="4289873989" sldId="341"/>
            <ac:spMk id="4" creationId="{A023B9AF-FE30-C90E-86F2-C19CFAA398E0}"/>
          </ac:spMkLst>
        </pc:spChg>
      </pc:sldChg>
      <pc:sldChg chg="modSp add replId">
        <pc:chgData name="Suraj Chopade" userId="S::suraj.chopade@bostoninstituteofanalytics.org::dcc44ee8-6a65-4538-a5e1-c87e14ca7a61" providerId="AD" clId="Web-{5D04D4D3-BCE0-A2E9-6D78-BBA07E778222}" dt="2023-11-22T13:33:08.430" v="472" actId="20577"/>
        <pc:sldMkLst>
          <pc:docMk/>
          <pc:sldMk cId="2251310912" sldId="342"/>
        </pc:sldMkLst>
        <pc:spChg chg="mod">
          <ac:chgData name="Suraj Chopade" userId="S::suraj.chopade@bostoninstituteofanalytics.org::dcc44ee8-6a65-4538-a5e1-c87e14ca7a61" providerId="AD" clId="Web-{5D04D4D3-BCE0-A2E9-6D78-BBA07E778222}" dt="2023-11-22T13:33:08.430" v="472" actId="20577"/>
          <ac:spMkLst>
            <pc:docMk/>
            <pc:sldMk cId="2251310912" sldId="342"/>
            <ac:spMk id="4" creationId="{A023B9AF-FE30-C90E-86F2-C19CFAA398E0}"/>
          </ac:spMkLst>
        </pc:spChg>
      </pc:sldChg>
      <pc:sldChg chg="modSp add replId modNotes">
        <pc:chgData name="Suraj Chopade" userId="S::suraj.chopade@bostoninstituteofanalytics.org::dcc44ee8-6a65-4538-a5e1-c87e14ca7a61" providerId="AD" clId="Web-{5D04D4D3-BCE0-A2E9-6D78-BBA07E778222}" dt="2023-11-22T13:41:45.308" v="569" actId="20577"/>
        <pc:sldMkLst>
          <pc:docMk/>
          <pc:sldMk cId="3921227113" sldId="343"/>
        </pc:sldMkLst>
        <pc:spChg chg="mod">
          <ac:chgData name="Suraj Chopade" userId="S::suraj.chopade@bostoninstituteofanalytics.org::dcc44ee8-6a65-4538-a5e1-c87e14ca7a61" providerId="AD" clId="Web-{5D04D4D3-BCE0-A2E9-6D78-BBA07E778222}" dt="2023-11-22T13:39:01.240" v="486" actId="1076"/>
          <ac:spMkLst>
            <pc:docMk/>
            <pc:sldMk cId="3921227113" sldId="343"/>
            <ac:spMk id="3" creationId="{39A0719D-FF26-C8B0-15D7-26754E0CE008}"/>
          </ac:spMkLst>
        </pc:spChg>
        <pc:spChg chg="mod">
          <ac:chgData name="Suraj Chopade" userId="S::suraj.chopade@bostoninstituteofanalytics.org::dcc44ee8-6a65-4538-a5e1-c87e14ca7a61" providerId="AD" clId="Web-{5D04D4D3-BCE0-A2E9-6D78-BBA07E778222}" dt="2023-11-22T13:41:45.308" v="569" actId="20577"/>
          <ac:spMkLst>
            <pc:docMk/>
            <pc:sldMk cId="3921227113" sldId="343"/>
            <ac:spMk id="4" creationId="{A023B9AF-FE30-C90E-86F2-C19CFAA398E0}"/>
          </ac:spMkLst>
        </pc:spChg>
      </pc:sldChg>
      <pc:sldChg chg="modSp add replId">
        <pc:chgData name="Suraj Chopade" userId="S::suraj.chopade@bostoninstituteofanalytics.org::dcc44ee8-6a65-4538-a5e1-c87e14ca7a61" providerId="AD" clId="Web-{5D04D4D3-BCE0-A2E9-6D78-BBA07E778222}" dt="2023-11-22T13:43:48.922" v="619" actId="1076"/>
        <pc:sldMkLst>
          <pc:docMk/>
          <pc:sldMk cId="2113720258" sldId="344"/>
        </pc:sldMkLst>
        <pc:spChg chg="mod">
          <ac:chgData name="Suraj Chopade" userId="S::suraj.chopade@bostoninstituteofanalytics.org::dcc44ee8-6a65-4538-a5e1-c87e14ca7a61" providerId="AD" clId="Web-{5D04D4D3-BCE0-A2E9-6D78-BBA07E778222}" dt="2023-11-22T13:42:37.263" v="582" actId="1076"/>
          <ac:spMkLst>
            <pc:docMk/>
            <pc:sldMk cId="2113720258" sldId="344"/>
            <ac:spMk id="3" creationId="{39A0719D-FF26-C8B0-15D7-26754E0CE008}"/>
          </ac:spMkLst>
        </pc:spChg>
        <pc:spChg chg="mod">
          <ac:chgData name="Suraj Chopade" userId="S::suraj.chopade@bostoninstituteofanalytics.org::dcc44ee8-6a65-4538-a5e1-c87e14ca7a61" providerId="AD" clId="Web-{5D04D4D3-BCE0-A2E9-6D78-BBA07E778222}" dt="2023-11-22T13:43:48.922" v="619" actId="1076"/>
          <ac:spMkLst>
            <pc:docMk/>
            <pc:sldMk cId="2113720258" sldId="344"/>
            <ac:spMk id="4" creationId="{A023B9AF-FE30-C90E-86F2-C19CFAA398E0}"/>
          </ac:spMkLst>
        </pc:spChg>
      </pc:sldChg>
      <pc:sldChg chg="modSp add replId">
        <pc:chgData name="Suraj Chopade" userId="S::suraj.chopade@bostoninstituteofanalytics.org::dcc44ee8-6a65-4538-a5e1-c87e14ca7a61" providerId="AD" clId="Web-{5D04D4D3-BCE0-A2E9-6D78-BBA07E778222}" dt="2023-11-22T13:44:40.518" v="647" actId="20577"/>
        <pc:sldMkLst>
          <pc:docMk/>
          <pc:sldMk cId="4010167136" sldId="345"/>
        </pc:sldMkLst>
        <pc:spChg chg="mod">
          <ac:chgData name="Suraj Chopade" userId="S::suraj.chopade@bostoninstituteofanalytics.org::dcc44ee8-6a65-4538-a5e1-c87e14ca7a61" providerId="AD" clId="Web-{5D04D4D3-BCE0-A2E9-6D78-BBA07E778222}" dt="2023-11-22T13:44:40.518" v="647" actId="20577"/>
          <ac:spMkLst>
            <pc:docMk/>
            <pc:sldMk cId="4010167136" sldId="345"/>
            <ac:spMk id="4" creationId="{A023B9AF-FE30-C90E-86F2-C19CFAA398E0}"/>
          </ac:spMkLst>
        </pc:spChg>
      </pc:sldChg>
      <pc:sldChg chg="modSp add replId">
        <pc:chgData name="Suraj Chopade" userId="S::suraj.chopade@bostoninstituteofanalytics.org::dcc44ee8-6a65-4538-a5e1-c87e14ca7a61" providerId="AD" clId="Web-{5D04D4D3-BCE0-A2E9-6D78-BBA07E778222}" dt="2023-11-22T13:46:08.115" v="682" actId="1076"/>
        <pc:sldMkLst>
          <pc:docMk/>
          <pc:sldMk cId="2798449457" sldId="346"/>
        </pc:sldMkLst>
        <pc:spChg chg="mod">
          <ac:chgData name="Suraj Chopade" userId="S::suraj.chopade@bostoninstituteofanalytics.org::dcc44ee8-6a65-4538-a5e1-c87e14ca7a61" providerId="AD" clId="Web-{5D04D4D3-BCE0-A2E9-6D78-BBA07E778222}" dt="2023-11-22T13:45:59.771" v="678" actId="1076"/>
          <ac:spMkLst>
            <pc:docMk/>
            <pc:sldMk cId="2798449457" sldId="346"/>
            <ac:spMk id="3" creationId="{39A0719D-FF26-C8B0-15D7-26754E0CE008}"/>
          </ac:spMkLst>
        </pc:spChg>
        <pc:spChg chg="mod">
          <ac:chgData name="Suraj Chopade" userId="S::suraj.chopade@bostoninstituteofanalytics.org::dcc44ee8-6a65-4538-a5e1-c87e14ca7a61" providerId="AD" clId="Web-{5D04D4D3-BCE0-A2E9-6D78-BBA07E778222}" dt="2023-11-22T13:46:08.115" v="682" actId="1076"/>
          <ac:spMkLst>
            <pc:docMk/>
            <pc:sldMk cId="2798449457" sldId="346"/>
            <ac:spMk id="4" creationId="{A023B9AF-FE30-C90E-86F2-C19CFAA398E0}"/>
          </ac:spMkLst>
        </pc:spChg>
      </pc:sldChg>
    </pc:docChg>
  </pc:docChgLst>
  <pc:docChgLst>
    <pc:chgData name="Suraj Chopade" userId="S::suraj.chopade@bostoninstituteofanalytics.org::dcc44ee8-6a65-4538-a5e1-c87e14ca7a61" providerId="AD" clId="Web-{5FB2945F-9034-00C1-8DAE-EE3CBAC5FDBA}"/>
    <pc:docChg chg="modSld">
      <pc:chgData name="Suraj Chopade" userId="S::suraj.chopade@bostoninstituteofanalytics.org::dcc44ee8-6a65-4538-a5e1-c87e14ca7a61" providerId="AD" clId="Web-{5FB2945F-9034-00C1-8DAE-EE3CBAC5FDBA}" dt="2023-11-25T09:18:33.087" v="11" actId="1076"/>
      <pc:docMkLst>
        <pc:docMk/>
      </pc:docMkLst>
      <pc:sldChg chg="modSp">
        <pc:chgData name="Suraj Chopade" userId="S::suraj.chopade@bostoninstituteofanalytics.org::dcc44ee8-6a65-4538-a5e1-c87e14ca7a61" providerId="AD" clId="Web-{5FB2945F-9034-00C1-8DAE-EE3CBAC5FDBA}" dt="2023-11-25T09:17:57.382" v="7" actId="1076"/>
        <pc:sldMkLst>
          <pc:docMk/>
          <pc:sldMk cId="2113720258" sldId="344"/>
        </pc:sldMkLst>
        <pc:spChg chg="mod">
          <ac:chgData name="Suraj Chopade" userId="S::suraj.chopade@bostoninstituteofanalytics.org::dcc44ee8-6a65-4538-a5e1-c87e14ca7a61" providerId="AD" clId="Web-{5FB2945F-9034-00C1-8DAE-EE3CBAC5FDBA}" dt="2023-11-25T09:17:57.382" v="7" actId="1076"/>
          <ac:spMkLst>
            <pc:docMk/>
            <pc:sldMk cId="2113720258" sldId="344"/>
            <ac:spMk id="4" creationId="{A023B9AF-FE30-C90E-86F2-C19CFAA398E0}"/>
          </ac:spMkLst>
        </pc:spChg>
      </pc:sldChg>
      <pc:sldChg chg="modSp">
        <pc:chgData name="Suraj Chopade" userId="S::suraj.chopade@bostoninstituteofanalytics.org::dcc44ee8-6a65-4538-a5e1-c87e14ca7a61" providerId="AD" clId="Web-{5FB2945F-9034-00C1-8DAE-EE3CBAC5FDBA}" dt="2023-11-25T09:18:07.398" v="9" actId="14100"/>
        <pc:sldMkLst>
          <pc:docMk/>
          <pc:sldMk cId="720659276" sldId="356"/>
        </pc:sldMkLst>
        <pc:spChg chg="mod">
          <ac:chgData name="Suraj Chopade" userId="S::suraj.chopade@bostoninstituteofanalytics.org::dcc44ee8-6a65-4538-a5e1-c87e14ca7a61" providerId="AD" clId="Web-{5FB2945F-9034-00C1-8DAE-EE3CBAC5FDBA}" dt="2023-11-25T09:18:07.398" v="9" actId="14100"/>
          <ac:spMkLst>
            <pc:docMk/>
            <pc:sldMk cId="720659276" sldId="356"/>
            <ac:spMk id="4" creationId="{A023B9AF-FE30-C90E-86F2-C19CFAA398E0}"/>
          </ac:spMkLst>
        </pc:spChg>
      </pc:sldChg>
      <pc:sldChg chg="modSp">
        <pc:chgData name="Suraj Chopade" userId="S::suraj.chopade@bostoninstituteofanalytics.org::dcc44ee8-6a65-4538-a5e1-c87e14ca7a61" providerId="AD" clId="Web-{5FB2945F-9034-00C1-8DAE-EE3CBAC5FDBA}" dt="2023-11-25T09:18:27.399" v="10" actId="1076"/>
        <pc:sldMkLst>
          <pc:docMk/>
          <pc:sldMk cId="1392744518" sldId="360"/>
        </pc:sldMkLst>
        <pc:spChg chg="mod">
          <ac:chgData name="Suraj Chopade" userId="S::suraj.chopade@bostoninstituteofanalytics.org::dcc44ee8-6a65-4538-a5e1-c87e14ca7a61" providerId="AD" clId="Web-{5FB2945F-9034-00C1-8DAE-EE3CBAC5FDBA}" dt="2023-11-25T09:18:27.399" v="10" actId="1076"/>
          <ac:spMkLst>
            <pc:docMk/>
            <pc:sldMk cId="1392744518" sldId="360"/>
            <ac:spMk id="4" creationId="{A023B9AF-FE30-C90E-86F2-C19CFAA398E0}"/>
          </ac:spMkLst>
        </pc:spChg>
      </pc:sldChg>
      <pc:sldChg chg="modSp">
        <pc:chgData name="Suraj Chopade" userId="S::suraj.chopade@bostoninstituteofanalytics.org::dcc44ee8-6a65-4538-a5e1-c87e14ca7a61" providerId="AD" clId="Web-{5FB2945F-9034-00C1-8DAE-EE3CBAC5FDBA}" dt="2023-11-25T09:18:33.087" v="11" actId="1076"/>
        <pc:sldMkLst>
          <pc:docMk/>
          <pc:sldMk cId="1520887381" sldId="364"/>
        </pc:sldMkLst>
        <pc:spChg chg="mod">
          <ac:chgData name="Suraj Chopade" userId="S::suraj.chopade@bostoninstituteofanalytics.org::dcc44ee8-6a65-4538-a5e1-c87e14ca7a61" providerId="AD" clId="Web-{5FB2945F-9034-00C1-8DAE-EE3CBAC5FDBA}" dt="2023-11-25T09:18:33.087" v="11" actId="1076"/>
          <ac:spMkLst>
            <pc:docMk/>
            <pc:sldMk cId="1520887381" sldId="364"/>
            <ac:spMk id="4" creationId="{A023B9AF-FE30-C90E-86F2-C19CFAA398E0}"/>
          </ac:spMkLst>
        </pc:spChg>
      </pc:sldChg>
    </pc:docChg>
  </pc:docChgLst>
  <pc:docChgLst>
    <pc:chgData name="Suraj Chopade" userId="S::suraj.chopade@bostoninstituteofanalytics.org::dcc44ee8-6a65-4538-a5e1-c87e14ca7a61" providerId="AD" clId="Web-{98D8DE78-315B-E549-6374-923D80C8D3AF}"/>
    <pc:docChg chg="modSld">
      <pc:chgData name="Suraj Chopade" userId="S::suraj.chopade@bostoninstituteofanalytics.org::dcc44ee8-6a65-4538-a5e1-c87e14ca7a61" providerId="AD" clId="Web-{98D8DE78-315B-E549-6374-923D80C8D3AF}" dt="2023-11-24T13:19:54.252" v="45" actId="1076"/>
      <pc:docMkLst>
        <pc:docMk/>
      </pc:docMkLst>
      <pc:sldChg chg="modSp">
        <pc:chgData name="Suraj Chopade" userId="S::suraj.chopade@bostoninstituteofanalytics.org::dcc44ee8-6a65-4538-a5e1-c87e14ca7a61" providerId="AD" clId="Web-{98D8DE78-315B-E549-6374-923D80C8D3AF}" dt="2023-11-24T13:17:49.405" v="7" actId="14100"/>
        <pc:sldMkLst>
          <pc:docMk/>
          <pc:sldMk cId="720659276" sldId="356"/>
        </pc:sldMkLst>
        <pc:spChg chg="mod">
          <ac:chgData name="Suraj Chopade" userId="S::suraj.chopade@bostoninstituteofanalytics.org::dcc44ee8-6a65-4538-a5e1-c87e14ca7a61" providerId="AD" clId="Web-{98D8DE78-315B-E549-6374-923D80C8D3AF}" dt="2023-11-24T13:17:49.405" v="7" actId="14100"/>
          <ac:spMkLst>
            <pc:docMk/>
            <pc:sldMk cId="720659276" sldId="356"/>
            <ac:spMk id="4" creationId="{A023B9AF-FE30-C90E-86F2-C19CFAA398E0}"/>
          </ac:spMkLst>
        </pc:spChg>
      </pc:sldChg>
      <pc:sldChg chg="modSp">
        <pc:chgData name="Suraj Chopade" userId="S::suraj.chopade@bostoninstituteofanalytics.org::dcc44ee8-6a65-4538-a5e1-c87e14ca7a61" providerId="AD" clId="Web-{98D8DE78-315B-E549-6374-923D80C8D3AF}" dt="2023-11-24T13:19:06.798" v="38" actId="14100"/>
        <pc:sldMkLst>
          <pc:docMk/>
          <pc:sldMk cId="21185085" sldId="357"/>
        </pc:sldMkLst>
        <pc:spChg chg="mod">
          <ac:chgData name="Suraj Chopade" userId="S::suraj.chopade@bostoninstituteofanalytics.org::dcc44ee8-6a65-4538-a5e1-c87e14ca7a61" providerId="AD" clId="Web-{98D8DE78-315B-E549-6374-923D80C8D3AF}" dt="2023-11-24T13:19:06.798" v="38" actId="14100"/>
          <ac:spMkLst>
            <pc:docMk/>
            <pc:sldMk cId="21185085" sldId="357"/>
            <ac:spMk id="4" creationId="{A023B9AF-FE30-C90E-86F2-C19CFAA398E0}"/>
          </ac:spMkLst>
        </pc:spChg>
      </pc:sldChg>
      <pc:sldChg chg="modSp">
        <pc:chgData name="Suraj Chopade" userId="S::suraj.chopade@bostoninstituteofanalytics.org::dcc44ee8-6a65-4538-a5e1-c87e14ca7a61" providerId="AD" clId="Web-{98D8DE78-315B-E549-6374-923D80C8D3AF}" dt="2023-11-24T13:19:54.252" v="45" actId="1076"/>
        <pc:sldMkLst>
          <pc:docMk/>
          <pc:sldMk cId="1179535165" sldId="359"/>
        </pc:sldMkLst>
        <pc:spChg chg="mod">
          <ac:chgData name="Suraj Chopade" userId="S::suraj.chopade@bostoninstituteofanalytics.org::dcc44ee8-6a65-4538-a5e1-c87e14ca7a61" providerId="AD" clId="Web-{98D8DE78-315B-E549-6374-923D80C8D3AF}" dt="2023-11-24T13:19:54.252" v="45" actId="1076"/>
          <ac:spMkLst>
            <pc:docMk/>
            <pc:sldMk cId="1179535165" sldId="359"/>
            <ac:spMk id="4" creationId="{A023B9AF-FE30-C90E-86F2-C19CFAA398E0}"/>
          </ac:spMkLst>
        </pc:spChg>
      </pc:sldChg>
      <pc:sldChg chg="modSp">
        <pc:chgData name="Suraj Chopade" userId="S::suraj.chopade@bostoninstituteofanalytics.org::dcc44ee8-6a65-4538-a5e1-c87e14ca7a61" providerId="AD" clId="Web-{98D8DE78-315B-E549-6374-923D80C8D3AF}" dt="2023-11-24T13:19:44.158" v="44" actId="1076"/>
        <pc:sldMkLst>
          <pc:docMk/>
          <pc:sldMk cId="3023890007" sldId="370"/>
        </pc:sldMkLst>
        <pc:spChg chg="mod">
          <ac:chgData name="Suraj Chopade" userId="S::suraj.chopade@bostoninstituteofanalytics.org::dcc44ee8-6a65-4538-a5e1-c87e14ca7a61" providerId="AD" clId="Web-{98D8DE78-315B-E549-6374-923D80C8D3AF}" dt="2023-11-24T13:19:44.158" v="44" actId="1076"/>
          <ac:spMkLst>
            <pc:docMk/>
            <pc:sldMk cId="3023890007" sldId="370"/>
            <ac:spMk id="4" creationId="{A023B9AF-FE30-C90E-86F2-C19CFAA398E0}"/>
          </ac:spMkLst>
        </pc:spChg>
      </pc:sldChg>
    </pc:docChg>
  </pc:docChgLst>
  <pc:docChgLst>
    <pc:chgData name="Suraj Chopade" userId="S::suraj.chopade@bostoninstituteofanalytics.org::dcc44ee8-6a65-4538-a5e1-c87e14ca7a61" providerId="AD" clId="Web-{7C78743A-9BC1-4783-C721-8CA18B761CE0}"/>
    <pc:docChg chg="modSld">
      <pc:chgData name="Suraj Chopade" userId="S::suraj.chopade@bostoninstituteofanalytics.org::dcc44ee8-6a65-4538-a5e1-c87e14ca7a61" providerId="AD" clId="Web-{7C78743A-9BC1-4783-C721-8CA18B761CE0}" dt="2023-11-23T05:33:49.210" v="9" actId="1076"/>
      <pc:docMkLst>
        <pc:docMk/>
      </pc:docMkLst>
      <pc:sldChg chg="modSp">
        <pc:chgData name="Suraj Chopade" userId="S::suraj.chopade@bostoninstituteofanalytics.org::dcc44ee8-6a65-4538-a5e1-c87e14ca7a61" providerId="AD" clId="Web-{7C78743A-9BC1-4783-C721-8CA18B761CE0}" dt="2023-11-23T05:31:37.707" v="8" actId="1076"/>
        <pc:sldMkLst>
          <pc:docMk/>
          <pc:sldMk cId="1071730090" sldId="333"/>
        </pc:sldMkLst>
        <pc:spChg chg="mod">
          <ac:chgData name="Suraj Chopade" userId="S::suraj.chopade@bostoninstituteofanalytics.org::dcc44ee8-6a65-4538-a5e1-c87e14ca7a61" providerId="AD" clId="Web-{7C78743A-9BC1-4783-C721-8CA18B761CE0}" dt="2023-11-23T05:31:37.707" v="8" actId="1076"/>
          <ac:spMkLst>
            <pc:docMk/>
            <pc:sldMk cId="1071730090" sldId="333"/>
            <ac:spMk id="2" creationId="{F7761F45-99CF-5094-8BAE-64DDA34139B5}"/>
          </ac:spMkLst>
        </pc:spChg>
      </pc:sldChg>
      <pc:sldChg chg="modSp">
        <pc:chgData name="Suraj Chopade" userId="S::suraj.chopade@bostoninstituteofanalytics.org::dcc44ee8-6a65-4538-a5e1-c87e14ca7a61" providerId="AD" clId="Web-{7C78743A-9BC1-4783-C721-8CA18B761CE0}" dt="2023-11-23T05:33:49.210" v="9" actId="1076"/>
        <pc:sldMkLst>
          <pc:docMk/>
          <pc:sldMk cId="3921227113" sldId="343"/>
        </pc:sldMkLst>
        <pc:spChg chg="mod">
          <ac:chgData name="Suraj Chopade" userId="S::suraj.chopade@bostoninstituteofanalytics.org::dcc44ee8-6a65-4538-a5e1-c87e14ca7a61" providerId="AD" clId="Web-{7C78743A-9BC1-4783-C721-8CA18B761CE0}" dt="2023-11-23T05:33:49.210" v="9" actId="1076"/>
          <ac:spMkLst>
            <pc:docMk/>
            <pc:sldMk cId="3921227113" sldId="343"/>
            <ac:spMk id="3" creationId="{39A0719D-FF26-C8B0-15D7-26754E0CE008}"/>
          </ac:spMkLst>
        </pc:spChg>
      </pc:sldChg>
    </pc:docChg>
  </pc:docChgLst>
  <pc:docChgLst>
    <pc:chgData name="Suraj Chopade" userId="S::suraj.chopade@bostoninstituteofanalytics.org::dcc44ee8-6a65-4538-a5e1-c87e14ca7a61" providerId="AD" clId="Web-{0383CCCA-3CB2-A1B3-762F-0E0148E8C22B}"/>
    <pc:docChg chg="modSld">
      <pc:chgData name="Suraj Chopade" userId="S::suraj.chopade@bostoninstituteofanalytics.org::dcc44ee8-6a65-4538-a5e1-c87e14ca7a61" providerId="AD" clId="Web-{0383CCCA-3CB2-A1B3-762F-0E0148E8C22B}" dt="2023-11-23T12:16:55.874" v="47"/>
      <pc:docMkLst>
        <pc:docMk/>
      </pc:docMkLst>
      <pc:sldChg chg="modSp">
        <pc:chgData name="Suraj Chopade" userId="S::suraj.chopade@bostoninstituteofanalytics.org::dcc44ee8-6a65-4538-a5e1-c87e14ca7a61" providerId="AD" clId="Web-{0383CCCA-3CB2-A1B3-762F-0E0148E8C22B}" dt="2023-11-23T12:16:55.874" v="47"/>
        <pc:sldMkLst>
          <pc:docMk/>
          <pc:sldMk cId="4235558439" sldId="287"/>
        </pc:sldMkLst>
        <pc:graphicFrameChg chg="mod modGraphic">
          <ac:chgData name="Suraj Chopade" userId="S::suraj.chopade@bostoninstituteofanalytics.org::dcc44ee8-6a65-4538-a5e1-c87e14ca7a61" providerId="AD" clId="Web-{0383CCCA-3CB2-A1B3-762F-0E0148E8C22B}" dt="2023-11-23T12:16:55.874" v="47"/>
          <ac:graphicFrameMkLst>
            <pc:docMk/>
            <pc:sldMk cId="4235558439" sldId="287"/>
            <ac:graphicFrameMk id="6" creationId="{4D5B0D7D-574A-63EA-4BF8-9356CAF29996}"/>
          </ac:graphicFrameMkLst>
        </pc:graphicFrameChg>
      </pc:sldChg>
    </pc:docChg>
  </pc:docChgLst>
  <pc:docChgLst>
    <pc:chgData name="Suraj Chopade" userId="S::suraj.chopade@bostoninstituteofanalytics.org::dcc44ee8-6a65-4538-a5e1-c87e14ca7a61" providerId="AD" clId="Web-{D734A528-97CE-FE18-DAFE-DAF30CD13A06}"/>
    <pc:docChg chg="modSld">
      <pc:chgData name="Suraj Chopade" userId="S::suraj.chopade@bostoninstituteofanalytics.org::dcc44ee8-6a65-4538-a5e1-c87e14ca7a61" providerId="AD" clId="Web-{D734A528-97CE-FE18-DAFE-DAF30CD13A06}" dt="2023-11-22T13:53:55.410" v="4" actId="20577"/>
      <pc:docMkLst>
        <pc:docMk/>
      </pc:docMkLst>
      <pc:sldChg chg="modSp">
        <pc:chgData name="Suraj Chopade" userId="S::suraj.chopade@bostoninstituteofanalytics.org::dcc44ee8-6a65-4538-a5e1-c87e14ca7a61" providerId="AD" clId="Web-{D734A528-97CE-FE18-DAFE-DAF30CD13A06}" dt="2023-11-22T13:53:55.410" v="4" actId="20577"/>
        <pc:sldMkLst>
          <pc:docMk/>
          <pc:sldMk cId="3921227113" sldId="343"/>
        </pc:sldMkLst>
        <pc:spChg chg="mod">
          <ac:chgData name="Suraj Chopade" userId="S::suraj.chopade@bostoninstituteofanalytics.org::dcc44ee8-6a65-4538-a5e1-c87e14ca7a61" providerId="AD" clId="Web-{D734A528-97CE-FE18-DAFE-DAF30CD13A06}" dt="2023-11-22T13:53:55.410" v="4" actId="20577"/>
          <ac:spMkLst>
            <pc:docMk/>
            <pc:sldMk cId="3921227113" sldId="343"/>
            <ac:spMk id="3" creationId="{39A0719D-FF26-C8B0-15D7-26754E0CE008}"/>
          </ac:spMkLst>
        </pc:spChg>
      </pc:sldChg>
    </pc:docChg>
  </pc:docChgLst>
  <pc:docChgLst>
    <pc:chgData name="Suraj Chopade" userId="S::suraj.chopade@bostoninstituteofanalytics.org::dcc44ee8-6a65-4538-a5e1-c87e14ca7a61" providerId="AD" clId="Web-{FF544252-EA6B-ABD1-04A4-97D8B2587510}"/>
    <pc:docChg chg="modSld">
      <pc:chgData name="Suraj Chopade" userId="S::suraj.chopade@bostoninstituteofanalytics.org::dcc44ee8-6a65-4538-a5e1-c87e14ca7a61" providerId="AD" clId="Web-{FF544252-EA6B-ABD1-04A4-97D8B2587510}" dt="2023-11-25T08:17:20.147" v="41" actId="20577"/>
      <pc:docMkLst>
        <pc:docMk/>
      </pc:docMkLst>
      <pc:sldChg chg="modSp">
        <pc:chgData name="Suraj Chopade" userId="S::suraj.chopade@bostoninstituteofanalytics.org::dcc44ee8-6a65-4538-a5e1-c87e14ca7a61" providerId="AD" clId="Web-{FF544252-EA6B-ABD1-04A4-97D8B2587510}" dt="2023-11-25T08:16:29.317" v="11" actId="20577"/>
        <pc:sldMkLst>
          <pc:docMk/>
          <pc:sldMk cId="1179535165" sldId="359"/>
        </pc:sldMkLst>
        <pc:spChg chg="mod">
          <ac:chgData name="Suraj Chopade" userId="S::suraj.chopade@bostoninstituteofanalytics.org::dcc44ee8-6a65-4538-a5e1-c87e14ca7a61" providerId="AD" clId="Web-{FF544252-EA6B-ABD1-04A4-97D8B2587510}" dt="2023-11-25T08:16:29.317" v="11" actId="20577"/>
          <ac:spMkLst>
            <pc:docMk/>
            <pc:sldMk cId="1179535165" sldId="359"/>
            <ac:spMk id="4" creationId="{A023B9AF-FE30-C90E-86F2-C19CFAA398E0}"/>
          </ac:spMkLst>
        </pc:spChg>
      </pc:sldChg>
      <pc:sldChg chg="modSp">
        <pc:chgData name="Suraj Chopade" userId="S::suraj.chopade@bostoninstituteofanalytics.org::dcc44ee8-6a65-4538-a5e1-c87e14ca7a61" providerId="AD" clId="Web-{FF544252-EA6B-ABD1-04A4-97D8B2587510}" dt="2023-11-25T08:16:57.224" v="39" actId="20577"/>
        <pc:sldMkLst>
          <pc:docMk/>
          <pc:sldMk cId="1392744518" sldId="360"/>
        </pc:sldMkLst>
        <pc:spChg chg="mod">
          <ac:chgData name="Suraj Chopade" userId="S::suraj.chopade@bostoninstituteofanalytics.org::dcc44ee8-6a65-4538-a5e1-c87e14ca7a61" providerId="AD" clId="Web-{FF544252-EA6B-ABD1-04A4-97D8B2587510}" dt="2023-11-25T08:16:57.224" v="39" actId="20577"/>
          <ac:spMkLst>
            <pc:docMk/>
            <pc:sldMk cId="1392744518" sldId="360"/>
            <ac:spMk id="4" creationId="{A023B9AF-FE30-C90E-86F2-C19CFAA398E0}"/>
          </ac:spMkLst>
        </pc:spChg>
      </pc:sldChg>
      <pc:sldChg chg="modSp">
        <pc:chgData name="Suraj Chopade" userId="S::suraj.chopade@bostoninstituteofanalytics.org::dcc44ee8-6a65-4538-a5e1-c87e14ca7a61" providerId="AD" clId="Web-{FF544252-EA6B-ABD1-04A4-97D8B2587510}" dt="2023-11-25T08:17:20.147" v="41" actId="20577"/>
        <pc:sldMkLst>
          <pc:docMk/>
          <pc:sldMk cId="1520887381" sldId="364"/>
        </pc:sldMkLst>
        <pc:spChg chg="mod">
          <ac:chgData name="Suraj Chopade" userId="S::suraj.chopade@bostoninstituteofanalytics.org::dcc44ee8-6a65-4538-a5e1-c87e14ca7a61" providerId="AD" clId="Web-{FF544252-EA6B-ABD1-04A4-97D8B2587510}" dt="2023-11-25T08:17:20.147" v="41" actId="20577"/>
          <ac:spMkLst>
            <pc:docMk/>
            <pc:sldMk cId="1520887381" sldId="364"/>
            <ac:spMk id="4" creationId="{A023B9AF-FE30-C90E-86F2-C19CFAA398E0}"/>
          </ac:spMkLst>
        </pc:spChg>
      </pc:sldChg>
    </pc:docChg>
  </pc:docChgLst>
  <pc:docChgLst>
    <pc:chgData name="Suraj Chopade" userId="S::suraj.chopade@bostoninstituteofanalytics.org::dcc44ee8-6a65-4538-a5e1-c87e14ca7a61" providerId="AD" clId="Web-{46A05DF7-6205-540E-029C-3162D2D6A482}"/>
    <pc:docChg chg="addSld modSld">
      <pc:chgData name="Suraj Chopade" userId="S::suraj.chopade@bostoninstituteofanalytics.org::dcc44ee8-6a65-4538-a5e1-c87e14ca7a61" providerId="AD" clId="Web-{46A05DF7-6205-540E-029C-3162D2D6A482}" dt="2023-11-23T08:14:25.917" v="219" actId="20577"/>
      <pc:docMkLst>
        <pc:docMk/>
      </pc:docMkLst>
      <pc:sldChg chg="modSp add replId">
        <pc:chgData name="Suraj Chopade" userId="S::suraj.chopade@bostoninstituteofanalytics.org::dcc44ee8-6a65-4538-a5e1-c87e14ca7a61" providerId="AD" clId="Web-{46A05DF7-6205-540E-029C-3162D2D6A482}" dt="2023-11-23T08:03:12.899" v="65" actId="20577"/>
        <pc:sldMkLst>
          <pc:docMk/>
          <pc:sldMk cId="3796745024" sldId="352"/>
        </pc:sldMkLst>
        <pc:spChg chg="mod">
          <ac:chgData name="Suraj Chopade" userId="S::suraj.chopade@bostoninstituteofanalytics.org::dcc44ee8-6a65-4538-a5e1-c87e14ca7a61" providerId="AD" clId="Web-{46A05DF7-6205-540E-029C-3162D2D6A482}" dt="2023-11-23T08:03:12.899" v="65" actId="20577"/>
          <ac:spMkLst>
            <pc:docMk/>
            <pc:sldMk cId="3796745024" sldId="352"/>
            <ac:spMk id="4" creationId="{A023B9AF-FE30-C90E-86F2-C19CFAA398E0}"/>
          </ac:spMkLst>
        </pc:spChg>
      </pc:sldChg>
      <pc:sldChg chg="addSp delSp modSp add replId">
        <pc:chgData name="Suraj Chopade" userId="S::suraj.chopade@bostoninstituteofanalytics.org::dcc44ee8-6a65-4538-a5e1-c87e14ca7a61" providerId="AD" clId="Web-{46A05DF7-6205-540E-029C-3162D2D6A482}" dt="2023-11-23T08:12:44.055" v="215" actId="20577"/>
        <pc:sldMkLst>
          <pc:docMk/>
          <pc:sldMk cId="3873514696" sldId="353"/>
        </pc:sldMkLst>
        <pc:spChg chg="mod">
          <ac:chgData name="Suraj Chopade" userId="S::suraj.chopade@bostoninstituteofanalytics.org::dcc44ee8-6a65-4538-a5e1-c87e14ca7a61" providerId="AD" clId="Web-{46A05DF7-6205-540E-029C-3162D2D6A482}" dt="2023-11-23T08:04:13.197" v="67" actId="20577"/>
          <ac:spMkLst>
            <pc:docMk/>
            <pc:sldMk cId="3873514696" sldId="353"/>
            <ac:spMk id="3" creationId="{39A0719D-FF26-C8B0-15D7-26754E0CE008}"/>
          </ac:spMkLst>
        </pc:spChg>
        <pc:spChg chg="add del mod">
          <ac:chgData name="Suraj Chopade" userId="S::suraj.chopade@bostoninstituteofanalytics.org::dcc44ee8-6a65-4538-a5e1-c87e14ca7a61" providerId="AD" clId="Web-{46A05DF7-6205-540E-029C-3162D2D6A482}" dt="2023-11-23T08:12:44.055" v="215" actId="20577"/>
          <ac:spMkLst>
            <pc:docMk/>
            <pc:sldMk cId="3873514696" sldId="353"/>
            <ac:spMk id="4" creationId="{A023B9AF-FE30-C90E-86F2-C19CFAA398E0}"/>
          </ac:spMkLst>
        </pc:spChg>
      </pc:sldChg>
      <pc:sldChg chg="modSp add replId">
        <pc:chgData name="Suraj Chopade" userId="S::suraj.chopade@bostoninstituteofanalytics.org::dcc44ee8-6a65-4538-a5e1-c87e14ca7a61" providerId="AD" clId="Web-{46A05DF7-6205-540E-029C-3162D2D6A482}" dt="2023-11-23T08:12:49.070" v="216" actId="20577"/>
        <pc:sldMkLst>
          <pc:docMk/>
          <pc:sldMk cId="2670063621" sldId="354"/>
        </pc:sldMkLst>
        <pc:spChg chg="mod">
          <ac:chgData name="Suraj Chopade" userId="S::suraj.chopade@bostoninstituteofanalytics.org::dcc44ee8-6a65-4538-a5e1-c87e14ca7a61" providerId="AD" clId="Web-{46A05DF7-6205-540E-029C-3162D2D6A482}" dt="2023-11-23T08:12:49.070" v="216" actId="20577"/>
          <ac:spMkLst>
            <pc:docMk/>
            <pc:sldMk cId="2670063621" sldId="354"/>
            <ac:spMk id="4" creationId="{A023B9AF-FE30-C90E-86F2-C19CFAA398E0}"/>
          </ac:spMkLst>
        </pc:spChg>
      </pc:sldChg>
      <pc:sldChg chg="modSp add replId">
        <pc:chgData name="Suraj Chopade" userId="S::suraj.chopade@bostoninstituteofanalytics.org::dcc44ee8-6a65-4538-a5e1-c87e14ca7a61" providerId="AD" clId="Web-{46A05DF7-6205-540E-029C-3162D2D6A482}" dt="2023-11-23T08:14:25.917" v="219" actId="20577"/>
        <pc:sldMkLst>
          <pc:docMk/>
          <pc:sldMk cId="3439816405" sldId="355"/>
        </pc:sldMkLst>
        <pc:spChg chg="mod">
          <ac:chgData name="Suraj Chopade" userId="S::suraj.chopade@bostoninstituteofanalytics.org::dcc44ee8-6a65-4538-a5e1-c87e14ca7a61" providerId="AD" clId="Web-{46A05DF7-6205-540E-029C-3162D2D6A482}" dt="2023-11-23T08:14:25.917" v="219" actId="20577"/>
          <ac:spMkLst>
            <pc:docMk/>
            <pc:sldMk cId="3439816405" sldId="355"/>
            <ac:spMk id="4" creationId="{A023B9AF-FE30-C90E-86F2-C19CFAA398E0}"/>
          </ac:spMkLst>
        </pc:spChg>
      </pc:sldChg>
    </pc:docChg>
  </pc:docChgLst>
  <pc:docChgLst>
    <pc:chgData name="Rahul Suresh Deshbhratar" userId="S::rahul.deshbhratar@bostoninstituteofanalytics.org::cd971814-19eb-449f-b661-8cc665f4aa4d" providerId="AD" clId="Web-{53659328-BC89-27EB-1433-E93E010CC758}"/>
    <pc:docChg chg="addSld delSld modSld sldOrd">
      <pc:chgData name="Rahul Suresh Deshbhratar" userId="S::rahul.deshbhratar@bostoninstituteofanalytics.org::cd971814-19eb-449f-b661-8cc665f4aa4d" providerId="AD" clId="Web-{53659328-BC89-27EB-1433-E93E010CC758}" dt="2023-11-24T13:53:37.008" v="827" actId="14100"/>
      <pc:docMkLst>
        <pc:docMk/>
      </pc:docMkLst>
      <pc:sldChg chg="modSp">
        <pc:chgData name="Rahul Suresh Deshbhratar" userId="S::rahul.deshbhratar@bostoninstituteofanalytics.org::cd971814-19eb-449f-b661-8cc665f4aa4d" providerId="AD" clId="Web-{53659328-BC89-27EB-1433-E93E010CC758}" dt="2023-11-24T07:48:31.875" v="172" actId="20577"/>
        <pc:sldMkLst>
          <pc:docMk/>
          <pc:sldMk cId="2113720258" sldId="344"/>
        </pc:sldMkLst>
        <pc:spChg chg="mod">
          <ac:chgData name="Rahul Suresh Deshbhratar" userId="S::rahul.deshbhratar@bostoninstituteofanalytics.org::cd971814-19eb-449f-b661-8cc665f4aa4d" providerId="AD" clId="Web-{53659328-BC89-27EB-1433-E93E010CC758}" dt="2023-11-24T07:48:31.875" v="172" actId="20577"/>
          <ac:spMkLst>
            <pc:docMk/>
            <pc:sldMk cId="2113720258" sldId="344"/>
            <ac:spMk id="4" creationId="{A023B9AF-FE30-C90E-86F2-C19CFAA398E0}"/>
          </ac:spMkLst>
        </pc:spChg>
      </pc:sldChg>
      <pc:sldChg chg="modSp">
        <pc:chgData name="Rahul Suresh Deshbhratar" userId="S::rahul.deshbhratar@bostoninstituteofanalytics.org::cd971814-19eb-449f-b661-8cc665f4aa4d" providerId="AD" clId="Web-{53659328-BC89-27EB-1433-E93E010CC758}" dt="2023-11-24T11:54:16.114" v="304" actId="20577"/>
        <pc:sldMkLst>
          <pc:docMk/>
          <pc:sldMk cId="2078637522" sldId="348"/>
        </pc:sldMkLst>
        <pc:spChg chg="mod">
          <ac:chgData name="Rahul Suresh Deshbhratar" userId="S::rahul.deshbhratar@bostoninstituteofanalytics.org::cd971814-19eb-449f-b661-8cc665f4aa4d" providerId="AD" clId="Web-{53659328-BC89-27EB-1433-E93E010CC758}" dt="2023-11-24T11:54:16.114" v="304" actId="20577"/>
          <ac:spMkLst>
            <pc:docMk/>
            <pc:sldMk cId="2078637522" sldId="348"/>
            <ac:spMk id="4" creationId="{A023B9AF-FE30-C90E-86F2-C19CFAA398E0}"/>
          </ac:spMkLst>
        </pc:spChg>
      </pc:sldChg>
      <pc:sldChg chg="modSp">
        <pc:chgData name="Rahul Suresh Deshbhratar" userId="S::rahul.deshbhratar@bostoninstituteofanalytics.org::cd971814-19eb-449f-b661-8cc665f4aa4d" providerId="AD" clId="Web-{53659328-BC89-27EB-1433-E93E010CC758}" dt="2023-11-24T12:50:12.107" v="382" actId="20577"/>
        <pc:sldMkLst>
          <pc:docMk/>
          <pc:sldMk cId="59868818" sldId="349"/>
        </pc:sldMkLst>
        <pc:spChg chg="mod">
          <ac:chgData name="Rahul Suresh Deshbhratar" userId="S::rahul.deshbhratar@bostoninstituteofanalytics.org::cd971814-19eb-449f-b661-8cc665f4aa4d" providerId="AD" clId="Web-{53659328-BC89-27EB-1433-E93E010CC758}" dt="2023-11-24T12:50:12.107" v="382" actId="20577"/>
          <ac:spMkLst>
            <pc:docMk/>
            <pc:sldMk cId="59868818" sldId="349"/>
            <ac:spMk id="4" creationId="{A023B9AF-FE30-C90E-86F2-C19CFAA398E0}"/>
          </ac:spMkLst>
        </pc:spChg>
      </pc:sldChg>
      <pc:sldChg chg="del">
        <pc:chgData name="Rahul Suresh Deshbhratar" userId="S::rahul.deshbhratar@bostoninstituteofanalytics.org::cd971814-19eb-449f-b661-8cc665f4aa4d" providerId="AD" clId="Web-{53659328-BC89-27EB-1433-E93E010CC758}" dt="2023-11-24T12:46:35.113" v="322"/>
        <pc:sldMkLst>
          <pc:docMk/>
          <pc:sldMk cId="1144094795" sldId="350"/>
        </pc:sldMkLst>
      </pc:sldChg>
      <pc:sldChg chg="modSp">
        <pc:chgData name="Rahul Suresh Deshbhratar" userId="S::rahul.deshbhratar@bostoninstituteofanalytics.org::cd971814-19eb-449f-b661-8cc665f4aa4d" providerId="AD" clId="Web-{53659328-BC89-27EB-1433-E93E010CC758}" dt="2023-11-24T13:28:39.396" v="512" actId="20577"/>
        <pc:sldMkLst>
          <pc:docMk/>
          <pc:sldMk cId="720659276" sldId="356"/>
        </pc:sldMkLst>
        <pc:spChg chg="mod">
          <ac:chgData name="Rahul Suresh Deshbhratar" userId="S::rahul.deshbhratar@bostoninstituteofanalytics.org::cd971814-19eb-449f-b661-8cc665f4aa4d" providerId="AD" clId="Web-{53659328-BC89-27EB-1433-E93E010CC758}" dt="2023-11-24T13:28:39.396" v="512" actId="20577"/>
          <ac:spMkLst>
            <pc:docMk/>
            <pc:sldMk cId="720659276" sldId="356"/>
            <ac:spMk id="4" creationId="{A023B9AF-FE30-C90E-86F2-C19CFAA398E0}"/>
          </ac:spMkLst>
        </pc:spChg>
      </pc:sldChg>
      <pc:sldChg chg="modSp">
        <pc:chgData name="Rahul Suresh Deshbhratar" userId="S::rahul.deshbhratar@bostoninstituteofanalytics.org::cd971814-19eb-449f-b661-8cc665f4aa4d" providerId="AD" clId="Web-{53659328-BC89-27EB-1433-E93E010CC758}" dt="2023-11-24T07:40:46.812" v="133" actId="20577"/>
        <pc:sldMkLst>
          <pc:docMk/>
          <pc:sldMk cId="21185085" sldId="357"/>
        </pc:sldMkLst>
        <pc:spChg chg="mod">
          <ac:chgData name="Rahul Suresh Deshbhratar" userId="S::rahul.deshbhratar@bostoninstituteofanalytics.org::cd971814-19eb-449f-b661-8cc665f4aa4d" providerId="AD" clId="Web-{53659328-BC89-27EB-1433-E93E010CC758}" dt="2023-11-24T06:35:38.213" v="9" actId="1076"/>
          <ac:spMkLst>
            <pc:docMk/>
            <pc:sldMk cId="21185085" sldId="357"/>
            <ac:spMk id="3" creationId="{39A0719D-FF26-C8B0-15D7-26754E0CE008}"/>
          </ac:spMkLst>
        </pc:spChg>
        <pc:spChg chg="mod">
          <ac:chgData name="Rahul Suresh Deshbhratar" userId="S::rahul.deshbhratar@bostoninstituteofanalytics.org::cd971814-19eb-449f-b661-8cc665f4aa4d" providerId="AD" clId="Web-{53659328-BC89-27EB-1433-E93E010CC758}" dt="2023-11-24T07:40:46.812" v="133" actId="20577"/>
          <ac:spMkLst>
            <pc:docMk/>
            <pc:sldMk cId="21185085" sldId="357"/>
            <ac:spMk id="4" creationId="{A023B9AF-FE30-C90E-86F2-C19CFAA398E0}"/>
          </ac:spMkLst>
        </pc:spChg>
      </pc:sldChg>
      <pc:sldChg chg="modSp">
        <pc:chgData name="Rahul Suresh Deshbhratar" userId="S::rahul.deshbhratar@bostoninstituteofanalytics.org::cd971814-19eb-449f-b661-8cc665f4aa4d" providerId="AD" clId="Web-{53659328-BC89-27EB-1433-E93E010CC758}" dt="2023-11-24T07:47:18.935" v="166" actId="20577"/>
        <pc:sldMkLst>
          <pc:docMk/>
          <pc:sldMk cId="1179535165" sldId="359"/>
        </pc:sldMkLst>
        <pc:spChg chg="mod">
          <ac:chgData name="Rahul Suresh Deshbhratar" userId="S::rahul.deshbhratar@bostoninstituteofanalytics.org::cd971814-19eb-449f-b661-8cc665f4aa4d" providerId="AD" clId="Web-{53659328-BC89-27EB-1433-E93E010CC758}" dt="2023-11-24T07:47:18.935" v="166" actId="20577"/>
          <ac:spMkLst>
            <pc:docMk/>
            <pc:sldMk cId="1179535165" sldId="359"/>
            <ac:spMk id="4" creationId="{A023B9AF-FE30-C90E-86F2-C19CFAA398E0}"/>
          </ac:spMkLst>
        </pc:spChg>
      </pc:sldChg>
      <pc:sldChg chg="modSp">
        <pc:chgData name="Rahul Suresh Deshbhratar" userId="S::rahul.deshbhratar@bostoninstituteofanalytics.org::cd971814-19eb-449f-b661-8cc665f4aa4d" providerId="AD" clId="Web-{53659328-BC89-27EB-1433-E93E010CC758}" dt="2023-11-24T06:43:16.124" v="27" actId="20577"/>
        <pc:sldMkLst>
          <pc:docMk/>
          <pc:sldMk cId="1392744518" sldId="360"/>
        </pc:sldMkLst>
        <pc:spChg chg="mod">
          <ac:chgData name="Rahul Suresh Deshbhratar" userId="S::rahul.deshbhratar@bostoninstituteofanalytics.org::cd971814-19eb-449f-b661-8cc665f4aa4d" providerId="AD" clId="Web-{53659328-BC89-27EB-1433-E93E010CC758}" dt="2023-11-24T06:43:16.124" v="27" actId="20577"/>
          <ac:spMkLst>
            <pc:docMk/>
            <pc:sldMk cId="1392744518" sldId="360"/>
            <ac:spMk id="4" creationId="{A023B9AF-FE30-C90E-86F2-C19CFAA398E0}"/>
          </ac:spMkLst>
        </pc:spChg>
      </pc:sldChg>
      <pc:sldChg chg="modSp">
        <pc:chgData name="Rahul Suresh Deshbhratar" userId="S::rahul.deshbhratar@bostoninstituteofanalytics.org::cd971814-19eb-449f-b661-8cc665f4aa4d" providerId="AD" clId="Web-{53659328-BC89-27EB-1433-E93E010CC758}" dt="2023-11-24T11:56:16.337" v="321" actId="20577"/>
        <pc:sldMkLst>
          <pc:docMk/>
          <pc:sldMk cId="654264032" sldId="361"/>
        </pc:sldMkLst>
        <pc:spChg chg="mod">
          <ac:chgData name="Rahul Suresh Deshbhratar" userId="S::rahul.deshbhratar@bostoninstituteofanalytics.org::cd971814-19eb-449f-b661-8cc665f4aa4d" providerId="AD" clId="Web-{53659328-BC89-27EB-1433-E93E010CC758}" dt="2023-11-24T11:56:16.337" v="321" actId="20577"/>
          <ac:spMkLst>
            <pc:docMk/>
            <pc:sldMk cId="654264032" sldId="361"/>
            <ac:spMk id="4" creationId="{A023B9AF-FE30-C90E-86F2-C19CFAA398E0}"/>
          </ac:spMkLst>
        </pc:spChg>
      </pc:sldChg>
      <pc:sldChg chg="modSp">
        <pc:chgData name="Rahul Suresh Deshbhratar" userId="S::rahul.deshbhratar@bostoninstituteofanalytics.org::cd971814-19eb-449f-b661-8cc665f4aa4d" providerId="AD" clId="Web-{53659328-BC89-27EB-1433-E93E010CC758}" dt="2023-11-24T13:07:05.777" v="498" actId="20577"/>
        <pc:sldMkLst>
          <pc:docMk/>
          <pc:sldMk cId="3469641125" sldId="362"/>
        </pc:sldMkLst>
        <pc:spChg chg="mod">
          <ac:chgData name="Rahul Suresh Deshbhratar" userId="S::rahul.deshbhratar@bostoninstituteofanalytics.org::cd971814-19eb-449f-b661-8cc665f4aa4d" providerId="AD" clId="Web-{53659328-BC89-27EB-1433-E93E010CC758}" dt="2023-11-24T13:07:05.777" v="498" actId="20577"/>
          <ac:spMkLst>
            <pc:docMk/>
            <pc:sldMk cId="3469641125" sldId="362"/>
            <ac:spMk id="4" creationId="{A023B9AF-FE30-C90E-86F2-C19CFAA398E0}"/>
          </ac:spMkLst>
        </pc:spChg>
      </pc:sldChg>
      <pc:sldChg chg="modSp">
        <pc:chgData name="Rahul Suresh Deshbhratar" userId="S::rahul.deshbhratar@bostoninstituteofanalytics.org::cd971814-19eb-449f-b661-8cc665f4aa4d" providerId="AD" clId="Web-{53659328-BC89-27EB-1433-E93E010CC758}" dt="2023-11-24T13:08:07.498" v="507" actId="20577"/>
        <pc:sldMkLst>
          <pc:docMk/>
          <pc:sldMk cId="404496065" sldId="363"/>
        </pc:sldMkLst>
        <pc:spChg chg="mod">
          <ac:chgData name="Rahul Suresh Deshbhratar" userId="S::rahul.deshbhratar@bostoninstituteofanalytics.org::cd971814-19eb-449f-b661-8cc665f4aa4d" providerId="AD" clId="Web-{53659328-BC89-27EB-1433-E93E010CC758}" dt="2023-11-24T13:08:07.498" v="507" actId="20577"/>
          <ac:spMkLst>
            <pc:docMk/>
            <pc:sldMk cId="404496065" sldId="363"/>
            <ac:spMk id="4" creationId="{A023B9AF-FE30-C90E-86F2-C19CFAA398E0}"/>
          </ac:spMkLst>
        </pc:spChg>
      </pc:sldChg>
      <pc:sldChg chg="modSp modNotes">
        <pc:chgData name="Rahul Suresh Deshbhratar" userId="S::rahul.deshbhratar@bostoninstituteofanalytics.org::cd971814-19eb-449f-b661-8cc665f4aa4d" providerId="AD" clId="Web-{53659328-BC89-27EB-1433-E93E010CC758}" dt="2023-11-24T13:38:30.890" v="638"/>
        <pc:sldMkLst>
          <pc:docMk/>
          <pc:sldMk cId="1520887381" sldId="364"/>
        </pc:sldMkLst>
        <pc:spChg chg="mod">
          <ac:chgData name="Rahul Suresh Deshbhratar" userId="S::rahul.deshbhratar@bostoninstituteofanalytics.org::cd971814-19eb-449f-b661-8cc665f4aa4d" providerId="AD" clId="Web-{53659328-BC89-27EB-1433-E93E010CC758}" dt="2023-11-24T13:35:48.774" v="617" actId="20577"/>
          <ac:spMkLst>
            <pc:docMk/>
            <pc:sldMk cId="1520887381" sldId="364"/>
            <ac:spMk id="4" creationId="{A023B9AF-FE30-C90E-86F2-C19CFAA398E0}"/>
          </ac:spMkLst>
        </pc:spChg>
      </pc:sldChg>
      <pc:sldChg chg="modSp modNotes">
        <pc:chgData name="Rahul Suresh Deshbhratar" userId="S::rahul.deshbhratar@bostoninstituteofanalytics.org::cd971814-19eb-449f-b661-8cc665f4aa4d" providerId="AD" clId="Web-{53659328-BC89-27EB-1433-E93E010CC758}" dt="2023-11-24T13:50:54.126" v="818" actId="20577"/>
        <pc:sldMkLst>
          <pc:docMk/>
          <pc:sldMk cId="2377931754" sldId="365"/>
        </pc:sldMkLst>
        <pc:spChg chg="mod">
          <ac:chgData name="Rahul Suresh Deshbhratar" userId="S::rahul.deshbhratar@bostoninstituteofanalytics.org::cd971814-19eb-449f-b661-8cc665f4aa4d" providerId="AD" clId="Web-{53659328-BC89-27EB-1433-E93E010CC758}" dt="2023-11-24T13:50:54.126" v="818" actId="20577"/>
          <ac:spMkLst>
            <pc:docMk/>
            <pc:sldMk cId="2377931754" sldId="365"/>
            <ac:spMk id="3" creationId="{39A0719D-FF26-C8B0-15D7-26754E0CE008}"/>
          </ac:spMkLst>
        </pc:spChg>
        <pc:spChg chg="mod">
          <ac:chgData name="Rahul Suresh Deshbhratar" userId="S::rahul.deshbhratar@bostoninstituteofanalytics.org::cd971814-19eb-449f-b661-8cc665f4aa4d" providerId="AD" clId="Web-{53659328-BC89-27EB-1433-E93E010CC758}" dt="2023-11-24T13:47:06.694" v="794" actId="20577"/>
          <ac:spMkLst>
            <pc:docMk/>
            <pc:sldMk cId="2377931754" sldId="365"/>
            <ac:spMk id="4" creationId="{A023B9AF-FE30-C90E-86F2-C19CFAA398E0}"/>
          </ac:spMkLst>
        </pc:spChg>
      </pc:sldChg>
      <pc:sldChg chg="modSp del modNotes">
        <pc:chgData name="Rahul Suresh Deshbhratar" userId="S::rahul.deshbhratar@bostoninstituteofanalytics.org::cd971814-19eb-449f-b661-8cc665f4aa4d" providerId="AD" clId="Web-{53659328-BC89-27EB-1433-E93E010CC758}" dt="2023-11-24T13:47:13.085" v="795"/>
        <pc:sldMkLst>
          <pc:docMk/>
          <pc:sldMk cId="3384328927" sldId="366"/>
        </pc:sldMkLst>
        <pc:spChg chg="mod">
          <ac:chgData name="Rahul Suresh Deshbhratar" userId="S::rahul.deshbhratar@bostoninstituteofanalytics.org::cd971814-19eb-449f-b661-8cc665f4aa4d" providerId="AD" clId="Web-{53659328-BC89-27EB-1433-E93E010CC758}" dt="2023-11-24T12:55:24.183" v="421" actId="20577"/>
          <ac:spMkLst>
            <pc:docMk/>
            <pc:sldMk cId="3384328927" sldId="366"/>
            <ac:spMk id="4" creationId="{A023B9AF-FE30-C90E-86F2-C19CFAA398E0}"/>
          </ac:spMkLst>
        </pc:spChg>
      </pc:sldChg>
      <pc:sldChg chg="del">
        <pc:chgData name="Rahul Suresh Deshbhratar" userId="S::rahul.deshbhratar@bostoninstituteofanalytics.org::cd971814-19eb-449f-b661-8cc665f4aa4d" providerId="AD" clId="Web-{53659328-BC89-27EB-1433-E93E010CC758}" dt="2023-11-24T12:57:49.455" v="426"/>
        <pc:sldMkLst>
          <pc:docMk/>
          <pc:sldMk cId="1136913267" sldId="367"/>
        </pc:sldMkLst>
      </pc:sldChg>
      <pc:sldChg chg="modSp">
        <pc:chgData name="Rahul Suresh Deshbhratar" userId="S::rahul.deshbhratar@bostoninstituteofanalytics.org::cd971814-19eb-449f-b661-8cc665f4aa4d" providerId="AD" clId="Web-{53659328-BC89-27EB-1433-E93E010CC758}" dt="2023-11-24T13:53:37.008" v="827" actId="14100"/>
        <pc:sldMkLst>
          <pc:docMk/>
          <pc:sldMk cId="1251882038" sldId="368"/>
        </pc:sldMkLst>
        <pc:spChg chg="mod">
          <ac:chgData name="Rahul Suresh Deshbhratar" userId="S::rahul.deshbhratar@bostoninstituteofanalytics.org::cd971814-19eb-449f-b661-8cc665f4aa4d" providerId="AD" clId="Web-{53659328-BC89-27EB-1433-E93E010CC758}" dt="2023-11-24T13:53:37.008" v="827" actId="14100"/>
          <ac:spMkLst>
            <pc:docMk/>
            <pc:sldMk cId="1251882038" sldId="368"/>
            <ac:spMk id="3" creationId="{39A0719D-FF26-C8B0-15D7-26754E0CE008}"/>
          </ac:spMkLst>
        </pc:spChg>
      </pc:sldChg>
      <pc:sldChg chg="ord">
        <pc:chgData name="Rahul Suresh Deshbhratar" userId="S::rahul.deshbhratar@bostoninstituteofanalytics.org::cd971814-19eb-449f-b661-8cc665f4aa4d" providerId="AD" clId="Web-{53659328-BC89-27EB-1433-E93E010CC758}" dt="2023-11-24T07:48:18.468" v="169"/>
        <pc:sldMkLst>
          <pc:docMk/>
          <pc:sldMk cId="3966857262" sldId="369"/>
        </pc:sldMkLst>
      </pc:sldChg>
      <pc:sldChg chg="modSp add replId">
        <pc:chgData name="Rahul Suresh Deshbhratar" userId="S::rahul.deshbhratar@bostoninstituteofanalytics.org::cd971814-19eb-449f-b661-8cc665f4aa4d" providerId="AD" clId="Web-{53659328-BC89-27EB-1433-E93E010CC758}" dt="2023-11-24T07:47:31.123" v="168" actId="20577"/>
        <pc:sldMkLst>
          <pc:docMk/>
          <pc:sldMk cId="3023890007" sldId="370"/>
        </pc:sldMkLst>
        <pc:spChg chg="mod">
          <ac:chgData name="Rahul Suresh Deshbhratar" userId="S::rahul.deshbhratar@bostoninstituteofanalytics.org::cd971814-19eb-449f-b661-8cc665f4aa4d" providerId="AD" clId="Web-{53659328-BC89-27EB-1433-E93E010CC758}" dt="2023-11-24T07:47:31.123" v="168" actId="20577"/>
          <ac:spMkLst>
            <pc:docMk/>
            <pc:sldMk cId="3023890007" sldId="370"/>
            <ac:spMk id="4" creationId="{A023B9AF-FE30-C90E-86F2-C19CFAA398E0}"/>
          </ac:spMkLst>
        </pc:spChg>
      </pc:sldChg>
      <pc:sldChg chg="modSp add replId">
        <pc:chgData name="Rahul Suresh Deshbhratar" userId="S::rahul.deshbhratar@bostoninstituteofanalytics.org::cd971814-19eb-449f-b661-8cc665f4aa4d" providerId="AD" clId="Web-{53659328-BC89-27EB-1433-E93E010CC758}" dt="2023-11-24T12:48:48.026" v="361" actId="20577"/>
        <pc:sldMkLst>
          <pc:docMk/>
          <pc:sldMk cId="2552198119" sldId="371"/>
        </pc:sldMkLst>
        <pc:spChg chg="mod">
          <ac:chgData name="Rahul Suresh Deshbhratar" userId="S::rahul.deshbhratar@bostoninstituteofanalytics.org::cd971814-19eb-449f-b661-8cc665f4aa4d" providerId="AD" clId="Web-{53659328-BC89-27EB-1433-E93E010CC758}" dt="2023-11-24T12:46:53.817" v="329" actId="20577"/>
          <ac:spMkLst>
            <pc:docMk/>
            <pc:sldMk cId="2552198119" sldId="371"/>
            <ac:spMk id="3" creationId="{39A0719D-FF26-C8B0-15D7-26754E0CE008}"/>
          </ac:spMkLst>
        </pc:spChg>
        <pc:spChg chg="mod">
          <ac:chgData name="Rahul Suresh Deshbhratar" userId="S::rahul.deshbhratar@bostoninstituteofanalytics.org::cd971814-19eb-449f-b661-8cc665f4aa4d" providerId="AD" clId="Web-{53659328-BC89-27EB-1433-E93E010CC758}" dt="2023-11-24T12:48:48.026" v="361" actId="20577"/>
          <ac:spMkLst>
            <pc:docMk/>
            <pc:sldMk cId="2552198119" sldId="371"/>
            <ac:spMk id="4" creationId="{A023B9AF-FE30-C90E-86F2-C19CFAA398E0}"/>
          </ac:spMkLst>
        </pc:spChg>
      </pc:sldChg>
      <pc:sldChg chg="modSp add replId">
        <pc:chgData name="Rahul Suresh Deshbhratar" userId="S::rahul.deshbhratar@bostoninstituteofanalytics.org::cd971814-19eb-449f-b661-8cc665f4aa4d" providerId="AD" clId="Web-{53659328-BC89-27EB-1433-E93E010CC758}" dt="2023-11-24T12:49:37.996" v="374" actId="20577"/>
        <pc:sldMkLst>
          <pc:docMk/>
          <pc:sldMk cId="2698087066" sldId="372"/>
        </pc:sldMkLst>
        <pc:spChg chg="mod">
          <ac:chgData name="Rahul Suresh Deshbhratar" userId="S::rahul.deshbhratar@bostoninstituteofanalytics.org::cd971814-19eb-449f-b661-8cc665f4aa4d" providerId="AD" clId="Web-{53659328-BC89-27EB-1433-E93E010CC758}" dt="2023-11-24T12:49:37.996" v="374" actId="20577"/>
          <ac:spMkLst>
            <pc:docMk/>
            <pc:sldMk cId="2698087066" sldId="372"/>
            <ac:spMk id="4" creationId="{A023B9AF-FE30-C90E-86F2-C19CFAA398E0}"/>
          </ac:spMkLst>
        </pc:spChg>
      </pc:sldChg>
      <pc:sldChg chg="modSp add del replId">
        <pc:chgData name="Rahul Suresh Deshbhratar" userId="S::rahul.deshbhratar@bostoninstituteofanalytics.org::cd971814-19eb-449f-b661-8cc665f4aa4d" providerId="AD" clId="Web-{53659328-BC89-27EB-1433-E93E010CC758}" dt="2023-11-24T13:35:51.321" v="618"/>
        <pc:sldMkLst>
          <pc:docMk/>
          <pc:sldMk cId="123325088" sldId="373"/>
        </pc:sldMkLst>
        <pc:spChg chg="mod">
          <ac:chgData name="Rahul Suresh Deshbhratar" userId="S::rahul.deshbhratar@bostoninstituteofanalytics.org::cd971814-19eb-449f-b661-8cc665f4aa4d" providerId="AD" clId="Web-{53659328-BC89-27EB-1433-E93E010CC758}" dt="2023-11-24T13:00:10.383" v="442" actId="20577"/>
          <ac:spMkLst>
            <pc:docMk/>
            <pc:sldMk cId="123325088" sldId="373"/>
            <ac:spMk id="4" creationId="{A023B9AF-FE30-C90E-86F2-C19CFAA398E0}"/>
          </ac:spMkLst>
        </pc:spChg>
      </pc:sldChg>
      <pc:sldChg chg="modSp add replId">
        <pc:chgData name="Rahul Suresh Deshbhratar" userId="S::rahul.deshbhratar@bostoninstituteofanalytics.org::cd971814-19eb-449f-b661-8cc665f4aa4d" providerId="AD" clId="Web-{53659328-BC89-27EB-1433-E93E010CC758}" dt="2023-11-24T13:06:58.323" v="495" actId="20577"/>
        <pc:sldMkLst>
          <pc:docMk/>
          <pc:sldMk cId="1230531535" sldId="374"/>
        </pc:sldMkLst>
        <pc:spChg chg="mod">
          <ac:chgData name="Rahul Suresh Deshbhratar" userId="S::rahul.deshbhratar@bostoninstituteofanalytics.org::cd971814-19eb-449f-b661-8cc665f4aa4d" providerId="AD" clId="Web-{53659328-BC89-27EB-1433-E93E010CC758}" dt="2023-11-24T13:06:58.323" v="495" actId="20577"/>
          <ac:spMkLst>
            <pc:docMk/>
            <pc:sldMk cId="1230531535" sldId="374"/>
            <ac:spMk id="4" creationId="{A023B9AF-FE30-C90E-86F2-C19CFAA398E0}"/>
          </ac:spMkLst>
        </pc:spChg>
      </pc:sldChg>
    </pc:docChg>
  </pc:docChgLst>
  <pc:docChgLst>
    <pc:chgData name="Suraj Chopade" userId="S::suraj.chopade@bostoninstituteofanalytics.org::dcc44ee8-6a65-4538-a5e1-c87e14ca7a61" providerId="AD" clId="Web-{FEDD94BF-46BA-692E-0AA2-BB9881A1AE9D}"/>
    <pc:docChg chg="addSld delSld modSld">
      <pc:chgData name="Suraj Chopade" userId="S::suraj.chopade@bostoninstituteofanalytics.org::dcc44ee8-6a65-4538-a5e1-c87e14ca7a61" providerId="AD" clId="Web-{FEDD94BF-46BA-692E-0AA2-BB9881A1AE9D}" dt="2023-11-23T06:14:42.150" v="279" actId="20577"/>
      <pc:docMkLst>
        <pc:docMk/>
      </pc:docMkLst>
      <pc:sldChg chg="modSp">
        <pc:chgData name="Suraj Chopade" userId="S::suraj.chopade@bostoninstituteofanalytics.org::dcc44ee8-6a65-4538-a5e1-c87e14ca7a61" providerId="AD" clId="Web-{FEDD94BF-46BA-692E-0AA2-BB9881A1AE9D}" dt="2023-11-23T05:50:51.800" v="0" actId="20577"/>
        <pc:sldMkLst>
          <pc:docMk/>
          <pc:sldMk cId="4235558439" sldId="287"/>
        </pc:sldMkLst>
        <pc:spChg chg="mod">
          <ac:chgData name="Suraj Chopade" userId="S::suraj.chopade@bostoninstituteofanalytics.org::dcc44ee8-6a65-4538-a5e1-c87e14ca7a61" providerId="AD" clId="Web-{FEDD94BF-46BA-692E-0AA2-BB9881A1AE9D}" dt="2023-11-23T05:50:51.800" v="0" actId="20577"/>
          <ac:spMkLst>
            <pc:docMk/>
            <pc:sldMk cId="4235558439" sldId="287"/>
            <ac:spMk id="9" creationId="{2FDADD92-4E39-7713-520E-D88B1D53A255}"/>
          </ac:spMkLst>
        </pc:spChg>
      </pc:sldChg>
      <pc:sldChg chg="del">
        <pc:chgData name="Suraj Chopade" userId="S::suraj.chopade@bostoninstituteofanalytics.org::dcc44ee8-6a65-4538-a5e1-c87e14ca7a61" providerId="AD" clId="Web-{FEDD94BF-46BA-692E-0AA2-BB9881A1AE9D}" dt="2023-11-23T05:51:02.660" v="25"/>
        <pc:sldMkLst>
          <pc:docMk/>
          <pc:sldMk cId="1726830" sldId="314"/>
        </pc:sldMkLst>
      </pc:sldChg>
      <pc:sldChg chg="del">
        <pc:chgData name="Suraj Chopade" userId="S::suraj.chopade@bostoninstituteofanalytics.org::dcc44ee8-6a65-4538-a5e1-c87e14ca7a61" providerId="AD" clId="Web-{FEDD94BF-46BA-692E-0AA2-BB9881A1AE9D}" dt="2023-11-23T05:51:02.660" v="24"/>
        <pc:sldMkLst>
          <pc:docMk/>
          <pc:sldMk cId="4253125332" sldId="316"/>
        </pc:sldMkLst>
      </pc:sldChg>
      <pc:sldChg chg="del">
        <pc:chgData name="Suraj Chopade" userId="S::suraj.chopade@bostoninstituteofanalytics.org::dcc44ee8-6a65-4538-a5e1-c87e14ca7a61" providerId="AD" clId="Web-{FEDD94BF-46BA-692E-0AA2-BB9881A1AE9D}" dt="2023-11-23T05:51:02.660" v="23"/>
        <pc:sldMkLst>
          <pc:docMk/>
          <pc:sldMk cId="967694063" sldId="317"/>
        </pc:sldMkLst>
      </pc:sldChg>
      <pc:sldChg chg="del">
        <pc:chgData name="Suraj Chopade" userId="S::suraj.chopade@bostoninstituteofanalytics.org::dcc44ee8-6a65-4538-a5e1-c87e14ca7a61" providerId="AD" clId="Web-{FEDD94BF-46BA-692E-0AA2-BB9881A1AE9D}" dt="2023-11-23T05:51:02.644" v="20"/>
        <pc:sldMkLst>
          <pc:docMk/>
          <pc:sldMk cId="2858172243" sldId="318"/>
        </pc:sldMkLst>
      </pc:sldChg>
      <pc:sldChg chg="del">
        <pc:chgData name="Suraj Chopade" userId="S::suraj.chopade@bostoninstituteofanalytics.org::dcc44ee8-6a65-4538-a5e1-c87e14ca7a61" providerId="AD" clId="Web-{FEDD94BF-46BA-692E-0AA2-BB9881A1AE9D}" dt="2023-11-23T05:51:02.644" v="19"/>
        <pc:sldMkLst>
          <pc:docMk/>
          <pc:sldMk cId="1086611777" sldId="319"/>
        </pc:sldMkLst>
      </pc:sldChg>
      <pc:sldChg chg="del">
        <pc:chgData name="Suraj Chopade" userId="S::suraj.chopade@bostoninstituteofanalytics.org::dcc44ee8-6a65-4538-a5e1-c87e14ca7a61" providerId="AD" clId="Web-{FEDD94BF-46BA-692E-0AA2-BB9881A1AE9D}" dt="2023-11-23T05:51:02.644" v="17"/>
        <pc:sldMkLst>
          <pc:docMk/>
          <pc:sldMk cId="208127554" sldId="320"/>
        </pc:sldMkLst>
      </pc:sldChg>
      <pc:sldChg chg="del">
        <pc:chgData name="Suraj Chopade" userId="S::suraj.chopade@bostoninstituteofanalytics.org::dcc44ee8-6a65-4538-a5e1-c87e14ca7a61" providerId="AD" clId="Web-{FEDD94BF-46BA-692E-0AA2-BB9881A1AE9D}" dt="2023-11-23T05:51:02.644" v="18"/>
        <pc:sldMkLst>
          <pc:docMk/>
          <pc:sldMk cId="3116295978" sldId="321"/>
        </pc:sldMkLst>
      </pc:sldChg>
      <pc:sldChg chg="del">
        <pc:chgData name="Suraj Chopade" userId="S::suraj.chopade@bostoninstituteofanalytics.org::dcc44ee8-6a65-4538-a5e1-c87e14ca7a61" providerId="AD" clId="Web-{FEDD94BF-46BA-692E-0AA2-BB9881A1AE9D}" dt="2023-11-23T05:51:02.644" v="15"/>
        <pc:sldMkLst>
          <pc:docMk/>
          <pc:sldMk cId="411975476" sldId="322"/>
        </pc:sldMkLst>
      </pc:sldChg>
      <pc:sldChg chg="del">
        <pc:chgData name="Suraj Chopade" userId="S::suraj.chopade@bostoninstituteofanalytics.org::dcc44ee8-6a65-4538-a5e1-c87e14ca7a61" providerId="AD" clId="Web-{FEDD94BF-46BA-692E-0AA2-BB9881A1AE9D}" dt="2023-11-23T05:51:02.644" v="16"/>
        <pc:sldMkLst>
          <pc:docMk/>
          <pc:sldMk cId="2153551464" sldId="323"/>
        </pc:sldMkLst>
      </pc:sldChg>
      <pc:sldChg chg="del">
        <pc:chgData name="Suraj Chopade" userId="S::suraj.chopade@bostoninstituteofanalytics.org::dcc44ee8-6a65-4538-a5e1-c87e14ca7a61" providerId="AD" clId="Web-{FEDD94BF-46BA-692E-0AA2-BB9881A1AE9D}" dt="2023-11-23T05:51:02.628" v="11"/>
        <pc:sldMkLst>
          <pc:docMk/>
          <pc:sldMk cId="2780599228" sldId="324"/>
        </pc:sldMkLst>
      </pc:sldChg>
      <pc:sldChg chg="del">
        <pc:chgData name="Suraj Chopade" userId="S::suraj.chopade@bostoninstituteofanalytics.org::dcc44ee8-6a65-4538-a5e1-c87e14ca7a61" providerId="AD" clId="Web-{FEDD94BF-46BA-692E-0AA2-BB9881A1AE9D}" dt="2023-11-23T05:51:02.628" v="10"/>
        <pc:sldMkLst>
          <pc:docMk/>
          <pc:sldMk cId="758459919" sldId="325"/>
        </pc:sldMkLst>
      </pc:sldChg>
      <pc:sldChg chg="del">
        <pc:chgData name="Suraj Chopade" userId="S::suraj.chopade@bostoninstituteofanalytics.org::dcc44ee8-6a65-4538-a5e1-c87e14ca7a61" providerId="AD" clId="Web-{FEDD94BF-46BA-692E-0AA2-BB9881A1AE9D}" dt="2023-11-23T05:51:02.628" v="7"/>
        <pc:sldMkLst>
          <pc:docMk/>
          <pc:sldMk cId="2031657424" sldId="326"/>
        </pc:sldMkLst>
      </pc:sldChg>
      <pc:sldChg chg="del">
        <pc:chgData name="Suraj Chopade" userId="S::suraj.chopade@bostoninstituteofanalytics.org::dcc44ee8-6a65-4538-a5e1-c87e14ca7a61" providerId="AD" clId="Web-{FEDD94BF-46BA-692E-0AA2-BB9881A1AE9D}" dt="2023-11-23T05:51:02.613" v="6"/>
        <pc:sldMkLst>
          <pc:docMk/>
          <pc:sldMk cId="2575138734" sldId="327"/>
        </pc:sldMkLst>
      </pc:sldChg>
      <pc:sldChg chg="del">
        <pc:chgData name="Suraj Chopade" userId="S::suraj.chopade@bostoninstituteofanalytics.org::dcc44ee8-6a65-4538-a5e1-c87e14ca7a61" providerId="AD" clId="Web-{FEDD94BF-46BA-692E-0AA2-BB9881A1AE9D}" dt="2023-11-23T05:51:02.613" v="5"/>
        <pc:sldMkLst>
          <pc:docMk/>
          <pc:sldMk cId="3882529628" sldId="328"/>
        </pc:sldMkLst>
      </pc:sldChg>
      <pc:sldChg chg="del">
        <pc:chgData name="Suraj Chopade" userId="S::suraj.chopade@bostoninstituteofanalytics.org::dcc44ee8-6a65-4538-a5e1-c87e14ca7a61" providerId="AD" clId="Web-{FEDD94BF-46BA-692E-0AA2-BB9881A1AE9D}" dt="2023-11-23T05:51:02.613" v="4"/>
        <pc:sldMkLst>
          <pc:docMk/>
          <pc:sldMk cId="105209506" sldId="329"/>
        </pc:sldMkLst>
      </pc:sldChg>
      <pc:sldChg chg="del">
        <pc:chgData name="Suraj Chopade" userId="S::suraj.chopade@bostoninstituteofanalytics.org::dcc44ee8-6a65-4538-a5e1-c87e14ca7a61" providerId="AD" clId="Web-{FEDD94BF-46BA-692E-0AA2-BB9881A1AE9D}" dt="2023-11-23T05:51:02.613" v="3"/>
        <pc:sldMkLst>
          <pc:docMk/>
          <pc:sldMk cId="1549602730" sldId="330"/>
        </pc:sldMkLst>
      </pc:sldChg>
      <pc:sldChg chg="del">
        <pc:chgData name="Suraj Chopade" userId="S::suraj.chopade@bostoninstituteofanalytics.org::dcc44ee8-6a65-4538-a5e1-c87e14ca7a61" providerId="AD" clId="Web-{FEDD94BF-46BA-692E-0AA2-BB9881A1AE9D}" dt="2023-11-23T05:51:02.613" v="2"/>
        <pc:sldMkLst>
          <pc:docMk/>
          <pc:sldMk cId="2616364531" sldId="331"/>
        </pc:sldMkLst>
      </pc:sldChg>
      <pc:sldChg chg="del">
        <pc:chgData name="Suraj Chopade" userId="S::suraj.chopade@bostoninstituteofanalytics.org::dcc44ee8-6a65-4538-a5e1-c87e14ca7a61" providerId="AD" clId="Web-{FEDD94BF-46BA-692E-0AA2-BB9881A1AE9D}" dt="2023-11-23T05:51:02.660" v="26"/>
        <pc:sldMkLst>
          <pc:docMk/>
          <pc:sldMk cId="146255088" sldId="332"/>
        </pc:sldMkLst>
      </pc:sldChg>
      <pc:sldChg chg="del">
        <pc:chgData name="Suraj Chopade" userId="S::suraj.chopade@bostoninstituteofanalytics.org::dcc44ee8-6a65-4538-a5e1-c87e14ca7a61" providerId="AD" clId="Web-{FEDD94BF-46BA-692E-0AA2-BB9881A1AE9D}" dt="2023-11-23T05:51:02.660" v="27"/>
        <pc:sldMkLst>
          <pc:docMk/>
          <pc:sldMk cId="1071730090" sldId="333"/>
        </pc:sldMkLst>
      </pc:sldChg>
      <pc:sldChg chg="del">
        <pc:chgData name="Suraj Chopade" userId="S::suraj.chopade@bostoninstituteofanalytics.org::dcc44ee8-6a65-4538-a5e1-c87e14ca7a61" providerId="AD" clId="Web-{FEDD94BF-46BA-692E-0AA2-BB9881A1AE9D}" dt="2023-11-23T05:51:02.660" v="28"/>
        <pc:sldMkLst>
          <pc:docMk/>
          <pc:sldMk cId="1168283666" sldId="334"/>
        </pc:sldMkLst>
      </pc:sldChg>
      <pc:sldChg chg="del">
        <pc:chgData name="Suraj Chopade" userId="S::suraj.chopade@bostoninstituteofanalytics.org::dcc44ee8-6a65-4538-a5e1-c87e14ca7a61" providerId="AD" clId="Web-{FEDD94BF-46BA-692E-0AA2-BB9881A1AE9D}" dt="2023-11-23T05:51:02.675" v="29"/>
        <pc:sldMkLst>
          <pc:docMk/>
          <pc:sldMk cId="2868779937" sldId="335"/>
        </pc:sldMkLst>
      </pc:sldChg>
      <pc:sldChg chg="del">
        <pc:chgData name="Suraj Chopade" userId="S::suraj.chopade@bostoninstituteofanalytics.org::dcc44ee8-6a65-4538-a5e1-c87e14ca7a61" providerId="AD" clId="Web-{FEDD94BF-46BA-692E-0AA2-BB9881A1AE9D}" dt="2023-11-23T05:51:02.660" v="22"/>
        <pc:sldMkLst>
          <pc:docMk/>
          <pc:sldMk cId="1183686923" sldId="336"/>
        </pc:sldMkLst>
      </pc:sldChg>
      <pc:sldChg chg="del">
        <pc:chgData name="Suraj Chopade" userId="S::suraj.chopade@bostoninstituteofanalytics.org::dcc44ee8-6a65-4538-a5e1-c87e14ca7a61" providerId="AD" clId="Web-{FEDD94BF-46BA-692E-0AA2-BB9881A1AE9D}" dt="2023-11-23T05:51:02.660" v="21"/>
        <pc:sldMkLst>
          <pc:docMk/>
          <pc:sldMk cId="1863618226" sldId="337"/>
        </pc:sldMkLst>
      </pc:sldChg>
      <pc:sldChg chg="del">
        <pc:chgData name="Suraj Chopade" userId="S::suraj.chopade@bostoninstituteofanalytics.org::dcc44ee8-6a65-4538-a5e1-c87e14ca7a61" providerId="AD" clId="Web-{FEDD94BF-46BA-692E-0AA2-BB9881A1AE9D}" dt="2023-11-23T05:51:02.628" v="9"/>
        <pc:sldMkLst>
          <pc:docMk/>
          <pc:sldMk cId="2625944353" sldId="338"/>
        </pc:sldMkLst>
      </pc:sldChg>
      <pc:sldChg chg="del">
        <pc:chgData name="Suraj Chopade" userId="S::suraj.chopade@bostoninstituteofanalytics.org::dcc44ee8-6a65-4538-a5e1-c87e14ca7a61" providerId="AD" clId="Web-{FEDD94BF-46BA-692E-0AA2-BB9881A1AE9D}" dt="2023-11-23T05:51:02.628" v="8"/>
        <pc:sldMkLst>
          <pc:docMk/>
          <pc:sldMk cId="2204040683" sldId="339"/>
        </pc:sldMkLst>
      </pc:sldChg>
      <pc:sldChg chg="del">
        <pc:chgData name="Suraj Chopade" userId="S::suraj.chopade@bostoninstituteofanalytics.org::dcc44ee8-6a65-4538-a5e1-c87e14ca7a61" providerId="AD" clId="Web-{FEDD94BF-46BA-692E-0AA2-BB9881A1AE9D}" dt="2023-11-23T05:51:02.644" v="14"/>
        <pc:sldMkLst>
          <pc:docMk/>
          <pc:sldMk cId="1652531688" sldId="340"/>
        </pc:sldMkLst>
      </pc:sldChg>
      <pc:sldChg chg="del">
        <pc:chgData name="Suraj Chopade" userId="S::suraj.chopade@bostoninstituteofanalytics.org::dcc44ee8-6a65-4538-a5e1-c87e14ca7a61" providerId="AD" clId="Web-{FEDD94BF-46BA-692E-0AA2-BB9881A1AE9D}" dt="2023-11-23T05:51:02.644" v="13"/>
        <pc:sldMkLst>
          <pc:docMk/>
          <pc:sldMk cId="4289873989" sldId="341"/>
        </pc:sldMkLst>
      </pc:sldChg>
      <pc:sldChg chg="del">
        <pc:chgData name="Suraj Chopade" userId="S::suraj.chopade@bostoninstituteofanalytics.org::dcc44ee8-6a65-4538-a5e1-c87e14ca7a61" providerId="AD" clId="Web-{FEDD94BF-46BA-692E-0AA2-BB9881A1AE9D}" dt="2023-11-23T05:51:02.628" v="12"/>
        <pc:sldMkLst>
          <pc:docMk/>
          <pc:sldMk cId="2251310912" sldId="342"/>
        </pc:sldMkLst>
      </pc:sldChg>
      <pc:sldChg chg="del">
        <pc:chgData name="Suraj Chopade" userId="S::suraj.chopade@bostoninstituteofanalytics.org::dcc44ee8-6a65-4538-a5e1-c87e14ca7a61" providerId="AD" clId="Web-{FEDD94BF-46BA-692E-0AA2-BB9881A1AE9D}" dt="2023-11-23T05:51:02.613" v="1"/>
        <pc:sldMkLst>
          <pc:docMk/>
          <pc:sldMk cId="3921227113" sldId="343"/>
        </pc:sldMkLst>
      </pc:sldChg>
      <pc:sldChg chg="modSp">
        <pc:chgData name="Suraj Chopade" userId="S::suraj.chopade@bostoninstituteofanalytics.org::dcc44ee8-6a65-4538-a5e1-c87e14ca7a61" providerId="AD" clId="Web-{FEDD94BF-46BA-692E-0AA2-BB9881A1AE9D}" dt="2023-11-23T05:54:12.524" v="87" actId="20577"/>
        <pc:sldMkLst>
          <pc:docMk/>
          <pc:sldMk cId="2113720258" sldId="344"/>
        </pc:sldMkLst>
        <pc:spChg chg="mod">
          <ac:chgData name="Suraj Chopade" userId="S::suraj.chopade@bostoninstituteofanalytics.org::dcc44ee8-6a65-4538-a5e1-c87e14ca7a61" providerId="AD" clId="Web-{FEDD94BF-46BA-692E-0AA2-BB9881A1AE9D}" dt="2023-11-23T05:52:43.881" v="37" actId="1076"/>
          <ac:spMkLst>
            <pc:docMk/>
            <pc:sldMk cId="2113720258" sldId="344"/>
            <ac:spMk id="3" creationId="{39A0719D-FF26-C8B0-15D7-26754E0CE008}"/>
          </ac:spMkLst>
        </pc:spChg>
        <pc:spChg chg="mod">
          <ac:chgData name="Suraj Chopade" userId="S::suraj.chopade@bostoninstituteofanalytics.org::dcc44ee8-6a65-4538-a5e1-c87e14ca7a61" providerId="AD" clId="Web-{FEDD94BF-46BA-692E-0AA2-BB9881A1AE9D}" dt="2023-11-23T05:54:12.524" v="87" actId="20577"/>
          <ac:spMkLst>
            <pc:docMk/>
            <pc:sldMk cId="2113720258" sldId="344"/>
            <ac:spMk id="4" creationId="{A023B9AF-FE30-C90E-86F2-C19CFAA398E0}"/>
          </ac:spMkLst>
        </pc:spChg>
      </pc:sldChg>
      <pc:sldChg chg="del">
        <pc:chgData name="Suraj Chopade" userId="S::suraj.chopade@bostoninstituteofanalytics.org::dcc44ee8-6a65-4538-a5e1-c87e14ca7a61" providerId="AD" clId="Web-{FEDD94BF-46BA-692E-0AA2-BB9881A1AE9D}" dt="2023-11-23T05:55:13.494" v="108"/>
        <pc:sldMkLst>
          <pc:docMk/>
          <pc:sldMk cId="4010167136" sldId="345"/>
        </pc:sldMkLst>
      </pc:sldChg>
      <pc:sldChg chg="del">
        <pc:chgData name="Suraj Chopade" userId="S::suraj.chopade@bostoninstituteofanalytics.org::dcc44ee8-6a65-4538-a5e1-c87e14ca7a61" providerId="AD" clId="Web-{FEDD94BF-46BA-692E-0AA2-BB9881A1AE9D}" dt="2023-11-23T05:55:13.494" v="107"/>
        <pc:sldMkLst>
          <pc:docMk/>
          <pc:sldMk cId="2798449457" sldId="346"/>
        </pc:sldMkLst>
      </pc:sldChg>
      <pc:sldChg chg="modSp add replId">
        <pc:chgData name="Suraj Chopade" userId="S::suraj.chopade@bostoninstituteofanalytics.org::dcc44ee8-6a65-4538-a5e1-c87e14ca7a61" providerId="AD" clId="Web-{FEDD94BF-46BA-692E-0AA2-BB9881A1AE9D}" dt="2023-11-23T05:55:05.213" v="105" actId="20577"/>
        <pc:sldMkLst>
          <pc:docMk/>
          <pc:sldMk cId="3017929318" sldId="347"/>
        </pc:sldMkLst>
        <pc:spChg chg="mod">
          <ac:chgData name="Suraj Chopade" userId="S::suraj.chopade@bostoninstituteofanalytics.org::dcc44ee8-6a65-4538-a5e1-c87e14ca7a61" providerId="AD" clId="Web-{FEDD94BF-46BA-692E-0AA2-BB9881A1AE9D}" dt="2023-11-23T05:55:05.213" v="105" actId="20577"/>
          <ac:spMkLst>
            <pc:docMk/>
            <pc:sldMk cId="3017929318" sldId="347"/>
            <ac:spMk id="4" creationId="{A023B9AF-FE30-C90E-86F2-C19CFAA398E0}"/>
          </ac:spMkLst>
        </pc:spChg>
      </pc:sldChg>
      <pc:sldChg chg="modSp add replId">
        <pc:chgData name="Suraj Chopade" userId="S::suraj.chopade@bostoninstituteofanalytics.org::dcc44ee8-6a65-4538-a5e1-c87e14ca7a61" providerId="AD" clId="Web-{FEDD94BF-46BA-692E-0AA2-BB9881A1AE9D}" dt="2023-11-23T06:07:25.639" v="145" actId="20577"/>
        <pc:sldMkLst>
          <pc:docMk/>
          <pc:sldMk cId="2078637522" sldId="348"/>
        </pc:sldMkLst>
        <pc:spChg chg="mod">
          <ac:chgData name="Suraj Chopade" userId="S::suraj.chopade@bostoninstituteofanalytics.org::dcc44ee8-6a65-4538-a5e1-c87e14ca7a61" providerId="AD" clId="Web-{FEDD94BF-46BA-692E-0AA2-BB9881A1AE9D}" dt="2023-11-23T05:56:52.825" v="116" actId="1076"/>
          <ac:spMkLst>
            <pc:docMk/>
            <pc:sldMk cId="2078637522" sldId="348"/>
            <ac:spMk id="3" creationId="{39A0719D-FF26-C8B0-15D7-26754E0CE008}"/>
          </ac:spMkLst>
        </pc:spChg>
        <pc:spChg chg="mod">
          <ac:chgData name="Suraj Chopade" userId="S::suraj.chopade@bostoninstituteofanalytics.org::dcc44ee8-6a65-4538-a5e1-c87e14ca7a61" providerId="AD" clId="Web-{FEDD94BF-46BA-692E-0AA2-BB9881A1AE9D}" dt="2023-11-23T06:07:25.639" v="145" actId="20577"/>
          <ac:spMkLst>
            <pc:docMk/>
            <pc:sldMk cId="2078637522" sldId="348"/>
            <ac:spMk id="4" creationId="{A023B9AF-FE30-C90E-86F2-C19CFAA398E0}"/>
          </ac:spMkLst>
        </pc:spChg>
      </pc:sldChg>
      <pc:sldChg chg="modSp add replId">
        <pc:chgData name="Suraj Chopade" userId="S::suraj.chopade@bostoninstituteofanalytics.org::dcc44ee8-6a65-4538-a5e1-c87e14ca7a61" providerId="AD" clId="Web-{FEDD94BF-46BA-692E-0AA2-BB9881A1AE9D}" dt="2023-11-23T06:08:54.251" v="167" actId="20577"/>
        <pc:sldMkLst>
          <pc:docMk/>
          <pc:sldMk cId="59868818" sldId="349"/>
        </pc:sldMkLst>
        <pc:spChg chg="mod">
          <ac:chgData name="Suraj Chopade" userId="S::suraj.chopade@bostoninstituteofanalytics.org::dcc44ee8-6a65-4538-a5e1-c87e14ca7a61" providerId="AD" clId="Web-{FEDD94BF-46BA-692E-0AA2-BB9881A1AE9D}" dt="2023-11-23T06:08:54.251" v="167" actId="20577"/>
          <ac:spMkLst>
            <pc:docMk/>
            <pc:sldMk cId="59868818" sldId="349"/>
            <ac:spMk id="4" creationId="{A023B9AF-FE30-C90E-86F2-C19CFAA398E0}"/>
          </ac:spMkLst>
        </pc:spChg>
      </pc:sldChg>
      <pc:sldChg chg="modSp add replId">
        <pc:chgData name="Suraj Chopade" userId="S::suraj.chopade@bostoninstituteofanalytics.org::dcc44ee8-6a65-4538-a5e1-c87e14ca7a61" providerId="AD" clId="Web-{FEDD94BF-46BA-692E-0AA2-BB9881A1AE9D}" dt="2023-11-23T06:09:46.955" v="186" actId="1076"/>
        <pc:sldMkLst>
          <pc:docMk/>
          <pc:sldMk cId="1144094795" sldId="350"/>
        </pc:sldMkLst>
        <pc:spChg chg="mod">
          <ac:chgData name="Suraj Chopade" userId="S::suraj.chopade@bostoninstituteofanalytics.org::dcc44ee8-6a65-4538-a5e1-c87e14ca7a61" providerId="AD" clId="Web-{FEDD94BF-46BA-692E-0AA2-BB9881A1AE9D}" dt="2023-11-23T06:09:46.955" v="186" actId="1076"/>
          <ac:spMkLst>
            <pc:docMk/>
            <pc:sldMk cId="1144094795" sldId="350"/>
            <ac:spMk id="4" creationId="{A023B9AF-FE30-C90E-86F2-C19CFAA398E0}"/>
          </ac:spMkLst>
        </pc:spChg>
      </pc:sldChg>
      <pc:sldChg chg="modSp add replId">
        <pc:chgData name="Suraj Chopade" userId="S::suraj.chopade@bostoninstituteofanalytics.org::dcc44ee8-6a65-4538-a5e1-c87e14ca7a61" providerId="AD" clId="Web-{FEDD94BF-46BA-692E-0AA2-BB9881A1AE9D}" dt="2023-11-23T06:14:42.150" v="279" actId="20577"/>
        <pc:sldMkLst>
          <pc:docMk/>
          <pc:sldMk cId="3087502869" sldId="351"/>
        </pc:sldMkLst>
        <pc:spChg chg="mod">
          <ac:chgData name="Suraj Chopade" userId="S::suraj.chopade@bostoninstituteofanalytics.org::dcc44ee8-6a65-4538-a5e1-c87e14ca7a61" providerId="AD" clId="Web-{FEDD94BF-46BA-692E-0AA2-BB9881A1AE9D}" dt="2023-11-23T06:10:59.363" v="196" actId="1076"/>
          <ac:spMkLst>
            <pc:docMk/>
            <pc:sldMk cId="3087502869" sldId="351"/>
            <ac:spMk id="3" creationId="{39A0719D-FF26-C8B0-15D7-26754E0CE008}"/>
          </ac:spMkLst>
        </pc:spChg>
        <pc:spChg chg="mod">
          <ac:chgData name="Suraj Chopade" userId="S::suraj.chopade@bostoninstituteofanalytics.org::dcc44ee8-6a65-4538-a5e1-c87e14ca7a61" providerId="AD" clId="Web-{FEDD94BF-46BA-692E-0AA2-BB9881A1AE9D}" dt="2023-11-23T06:14:42.150" v="279" actId="20577"/>
          <ac:spMkLst>
            <pc:docMk/>
            <pc:sldMk cId="3087502869" sldId="351"/>
            <ac:spMk id="4" creationId="{A023B9AF-FE30-C90E-86F2-C19CFAA398E0}"/>
          </ac:spMkLst>
        </pc:spChg>
      </pc:sldChg>
      <pc:sldChg chg="add del replId">
        <pc:chgData name="Suraj Chopade" userId="S::suraj.chopade@bostoninstituteofanalytics.org::dcc44ee8-6a65-4538-a5e1-c87e14ca7a61" providerId="AD" clId="Web-{FEDD94BF-46BA-692E-0AA2-BB9881A1AE9D}" dt="2023-11-23T06:10:36.503" v="189"/>
        <pc:sldMkLst>
          <pc:docMk/>
          <pc:sldMk cId="559879962" sldId="35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25-11-2023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3</a:t>
            </a:fld>
            <a:endParaRPr lang="en-IN"/>
          </a:p>
        </p:txBody>
      </p:sp>
    </p:spTree>
    <p:extLst>
      <p:ext uri="{BB962C8B-B14F-4D97-AF65-F5344CB8AC3E}">
        <p14:creationId xmlns:p14="http://schemas.microsoft.com/office/powerpoint/2010/main" val="4022246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11</a:t>
            </a:fld>
            <a:endParaRPr lang="en-IN"/>
          </a:p>
        </p:txBody>
      </p:sp>
    </p:spTree>
    <p:extLst>
      <p:ext uri="{BB962C8B-B14F-4D97-AF65-F5344CB8AC3E}">
        <p14:creationId xmlns:p14="http://schemas.microsoft.com/office/powerpoint/2010/main" val="3011998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12</a:t>
            </a:fld>
            <a:endParaRPr lang="en-IN"/>
          </a:p>
        </p:txBody>
      </p:sp>
    </p:spTree>
    <p:extLst>
      <p:ext uri="{BB962C8B-B14F-4D97-AF65-F5344CB8AC3E}">
        <p14:creationId xmlns:p14="http://schemas.microsoft.com/office/powerpoint/2010/main" val="3814582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13</a:t>
            </a:fld>
            <a:endParaRPr lang="en-IN"/>
          </a:p>
        </p:txBody>
      </p:sp>
    </p:spTree>
    <p:extLst>
      <p:ext uri="{BB962C8B-B14F-4D97-AF65-F5344CB8AC3E}">
        <p14:creationId xmlns:p14="http://schemas.microsoft.com/office/powerpoint/2010/main" val="1466361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14</a:t>
            </a:fld>
            <a:endParaRPr lang="en-IN"/>
          </a:p>
        </p:txBody>
      </p:sp>
    </p:spTree>
    <p:extLst>
      <p:ext uri="{BB962C8B-B14F-4D97-AF65-F5344CB8AC3E}">
        <p14:creationId xmlns:p14="http://schemas.microsoft.com/office/powerpoint/2010/main" val="4204802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15</a:t>
            </a:fld>
            <a:endParaRPr lang="en-IN"/>
          </a:p>
        </p:txBody>
      </p:sp>
    </p:spTree>
    <p:extLst>
      <p:ext uri="{BB962C8B-B14F-4D97-AF65-F5344CB8AC3E}">
        <p14:creationId xmlns:p14="http://schemas.microsoft.com/office/powerpoint/2010/main" val="1905368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16</a:t>
            </a:fld>
            <a:endParaRPr lang="en-IN"/>
          </a:p>
        </p:txBody>
      </p:sp>
    </p:spTree>
    <p:extLst>
      <p:ext uri="{BB962C8B-B14F-4D97-AF65-F5344CB8AC3E}">
        <p14:creationId xmlns:p14="http://schemas.microsoft.com/office/powerpoint/2010/main" val="160207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17</a:t>
            </a:fld>
            <a:endParaRPr lang="en-IN"/>
          </a:p>
        </p:txBody>
      </p:sp>
    </p:spTree>
    <p:extLst>
      <p:ext uri="{BB962C8B-B14F-4D97-AF65-F5344CB8AC3E}">
        <p14:creationId xmlns:p14="http://schemas.microsoft.com/office/powerpoint/2010/main" val="3179523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18</a:t>
            </a:fld>
            <a:endParaRPr lang="en-IN"/>
          </a:p>
        </p:txBody>
      </p:sp>
    </p:spTree>
    <p:extLst>
      <p:ext uri="{BB962C8B-B14F-4D97-AF65-F5344CB8AC3E}">
        <p14:creationId xmlns:p14="http://schemas.microsoft.com/office/powerpoint/2010/main" val="3631142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Answer 1:</a:t>
            </a:r>
            <a:endParaRPr lang="en-US"/>
          </a:p>
          <a:p>
            <a:r>
              <a:rPr lang="en-US" err="1"/>
              <a:t>computer_science_students</a:t>
            </a:r>
            <a:r>
              <a:rPr lang="en-US"/>
              <a:t> = {'Alice', 'Bob', 'Charlie'}</a:t>
            </a:r>
            <a:endParaRPr lang="en-US">
              <a:ea typeface="Calibri"/>
              <a:cs typeface="Calibri"/>
            </a:endParaRPr>
          </a:p>
          <a:p>
            <a:br>
              <a:rPr lang="en-US">
                <a:cs typeface="+mn-lt"/>
              </a:rPr>
            </a:br>
            <a:endParaRPr lang="en-US"/>
          </a:p>
          <a:p>
            <a:r>
              <a:rPr lang="en-US"/>
              <a:t># 1. Update the set with students from the Mathematics course.</a:t>
            </a:r>
            <a:endParaRPr lang="en-US">
              <a:cs typeface="Calibri" panose="020F0502020204030204"/>
            </a:endParaRPr>
          </a:p>
          <a:p>
            <a:r>
              <a:rPr lang="en-US" err="1"/>
              <a:t>math_students</a:t>
            </a:r>
            <a:r>
              <a:rPr lang="en-US"/>
              <a:t> = {'Charlie', 'David', 'Eve'}</a:t>
            </a:r>
            <a:endParaRPr lang="en-US">
              <a:cs typeface="Calibri"/>
            </a:endParaRPr>
          </a:p>
          <a:p>
            <a:r>
              <a:rPr lang="en-US" err="1"/>
              <a:t>computer_science_students.update</a:t>
            </a:r>
            <a:r>
              <a:rPr lang="en-US"/>
              <a:t>(</a:t>
            </a:r>
            <a:r>
              <a:rPr lang="en-US" err="1"/>
              <a:t>math_students</a:t>
            </a:r>
            <a:r>
              <a:rPr lang="en-US"/>
              <a:t>)</a:t>
            </a:r>
            <a:endParaRPr lang="en-US">
              <a:cs typeface="Calibri"/>
            </a:endParaRPr>
          </a:p>
          <a:p>
            <a:r>
              <a:rPr lang="en-US"/>
              <a:t>print("1. Updated Set:", </a:t>
            </a:r>
            <a:r>
              <a:rPr lang="en-US" err="1"/>
              <a:t>computer_science_students</a:t>
            </a:r>
            <a:r>
              <a:rPr lang="en-US"/>
              <a:t>)</a:t>
            </a:r>
            <a:endParaRPr lang="en-US">
              <a:cs typeface="Calibri"/>
            </a:endParaRPr>
          </a:p>
          <a:p>
            <a:br>
              <a:rPr lang="en-US">
                <a:cs typeface="+mn-lt"/>
              </a:rPr>
            </a:br>
            <a:endParaRPr lang="en-US"/>
          </a:p>
          <a:p>
            <a:r>
              <a:rPr lang="en-US"/>
              <a:t># 2. Create a copy of the set.</a:t>
            </a:r>
            <a:endParaRPr lang="en-US">
              <a:cs typeface="Calibri" panose="020F0502020204030204"/>
            </a:endParaRPr>
          </a:p>
          <a:p>
            <a:r>
              <a:rPr lang="en-US" err="1"/>
              <a:t>copied_students</a:t>
            </a:r>
            <a:r>
              <a:rPr lang="en-US"/>
              <a:t> = </a:t>
            </a:r>
            <a:r>
              <a:rPr lang="en-US" err="1"/>
              <a:t>computer_science_students.copy</a:t>
            </a:r>
            <a:r>
              <a:rPr lang="en-US"/>
              <a:t>()</a:t>
            </a:r>
            <a:endParaRPr lang="en-US">
              <a:cs typeface="Calibri"/>
            </a:endParaRPr>
          </a:p>
          <a:p>
            <a:r>
              <a:rPr lang="en-US"/>
              <a:t>print("2. Copied Set:", </a:t>
            </a:r>
            <a:r>
              <a:rPr lang="en-US" err="1"/>
              <a:t>copied_students</a:t>
            </a:r>
            <a:r>
              <a:rPr lang="en-US"/>
              <a:t>)</a:t>
            </a:r>
            <a:endParaRPr lang="en-US">
              <a:cs typeface="Calibri"/>
            </a:endParaRPr>
          </a:p>
          <a:p>
            <a:br>
              <a:rPr lang="en-US">
                <a:cs typeface="+mn-lt"/>
              </a:rPr>
            </a:br>
            <a:endParaRPr lang="en-US"/>
          </a:p>
          <a:p>
            <a:r>
              <a:rPr lang="en-US"/>
              <a:t># 3. Add a new student who just joined the course.</a:t>
            </a:r>
            <a:endParaRPr lang="en-US">
              <a:cs typeface="Calibri" panose="020F0502020204030204"/>
            </a:endParaRPr>
          </a:p>
          <a:p>
            <a:r>
              <a:rPr lang="en-US" err="1"/>
              <a:t>computer_science_students.add</a:t>
            </a:r>
            <a:r>
              <a:rPr lang="en-US"/>
              <a:t>('Frank')</a:t>
            </a:r>
            <a:endParaRPr lang="en-US">
              <a:cs typeface="Calibri"/>
            </a:endParaRPr>
          </a:p>
          <a:p>
            <a:r>
              <a:rPr lang="en-US"/>
              <a:t>print("3. Set after adding 'Frank':", </a:t>
            </a:r>
            <a:r>
              <a:rPr lang="en-US" err="1"/>
              <a:t>computer_science_students</a:t>
            </a:r>
            <a:r>
              <a:rPr lang="en-US"/>
              <a:t>)</a:t>
            </a:r>
            <a:endParaRPr lang="en-US">
              <a:cs typeface="Calibri"/>
            </a:endParaRPr>
          </a:p>
          <a:p>
            <a:br>
              <a:rPr lang="en-US">
                <a:cs typeface="+mn-lt"/>
              </a:rPr>
            </a:br>
            <a:endParaRPr lang="en-US"/>
          </a:p>
          <a:p>
            <a:r>
              <a:rPr lang="en-US"/>
              <a:t># 4. Remove a student who dropped the course (handle the case where the student is not in the set).</a:t>
            </a:r>
            <a:endParaRPr lang="en-US">
              <a:cs typeface="Calibri" panose="020F0502020204030204"/>
            </a:endParaRPr>
          </a:p>
          <a:p>
            <a:r>
              <a:rPr lang="en-US" err="1"/>
              <a:t>computer_science_students.discard</a:t>
            </a:r>
            <a:r>
              <a:rPr lang="en-US"/>
              <a:t>('Eve')</a:t>
            </a:r>
            <a:endParaRPr lang="en-US">
              <a:cs typeface="Calibri"/>
            </a:endParaRPr>
          </a:p>
          <a:p>
            <a:r>
              <a:rPr lang="en-US"/>
              <a:t>print("4. Set after discarding 'Eve':", </a:t>
            </a:r>
            <a:r>
              <a:rPr lang="en-US" err="1"/>
              <a:t>computer_science_students</a:t>
            </a:r>
            <a:r>
              <a:rPr lang="en-US"/>
              <a:t>)</a:t>
            </a:r>
            <a:endParaRPr lang="en-US">
              <a:cs typeface="Calibri"/>
            </a:endParaRPr>
          </a:p>
          <a:p>
            <a:br>
              <a:rPr lang="en-US">
                <a:cs typeface="+mn-lt"/>
              </a:rPr>
            </a:br>
            <a:endParaRPr lang="en-US"/>
          </a:p>
          <a:p>
            <a:r>
              <a:rPr lang="en-US"/>
              <a:t># 5. Discard a student who is not actively participating (no error if the student is not present).</a:t>
            </a:r>
            <a:endParaRPr lang="en-US">
              <a:cs typeface="Calibri" panose="020F0502020204030204"/>
            </a:endParaRPr>
          </a:p>
          <a:p>
            <a:r>
              <a:rPr lang="en-US" err="1"/>
              <a:t>computer_science_students.discard</a:t>
            </a:r>
            <a:r>
              <a:rPr lang="en-US"/>
              <a:t>('Grace')</a:t>
            </a:r>
            <a:endParaRPr lang="en-US">
              <a:cs typeface="Calibri"/>
            </a:endParaRPr>
          </a:p>
          <a:p>
            <a:r>
              <a:rPr lang="en-US"/>
              <a:t>print("5. Set after discarding 'Grace':", </a:t>
            </a:r>
            <a:r>
              <a:rPr lang="en-US" err="1"/>
              <a:t>computer_science_students</a:t>
            </a:r>
            <a:r>
              <a:rPr lang="en-US"/>
              <a:t>)</a:t>
            </a:r>
            <a:endParaRPr lang="en-US">
              <a:cs typeface="Calibri"/>
            </a:endParaRPr>
          </a:p>
          <a:p>
            <a:br>
              <a:rPr lang="en-US">
                <a:cs typeface="+mn-lt"/>
              </a:rPr>
            </a:br>
            <a:endParaRPr lang="en-US"/>
          </a:p>
          <a:p>
            <a:r>
              <a:rPr lang="en-US"/>
              <a:t># 6. Clear all students from the set.</a:t>
            </a:r>
            <a:endParaRPr lang="en-US">
              <a:cs typeface="Calibri" panose="020F0502020204030204"/>
            </a:endParaRPr>
          </a:p>
          <a:p>
            <a:r>
              <a:rPr lang="en-US" err="1"/>
              <a:t>computer_science_students.clear</a:t>
            </a:r>
            <a:r>
              <a:rPr lang="en-US"/>
              <a:t>()</a:t>
            </a:r>
            <a:endParaRPr lang="en-US">
              <a:cs typeface="Calibri"/>
            </a:endParaRPr>
          </a:p>
          <a:p>
            <a:r>
              <a:rPr lang="en-US"/>
              <a:t>print("6. Set after clearing:", </a:t>
            </a:r>
            <a:r>
              <a:rPr lang="en-US" err="1"/>
              <a:t>computer_science_students</a:t>
            </a:r>
            <a:r>
              <a:rPr lang="en-US"/>
              <a:t>)</a:t>
            </a:r>
            <a:endParaRPr lang="en-US">
              <a:cs typeface="Calibri"/>
            </a:endParaRPr>
          </a:p>
          <a:p>
            <a:endParaRPr lang="en-US">
              <a:cs typeface="Calibri"/>
            </a:endParaRPr>
          </a:p>
          <a:p>
            <a:r>
              <a:rPr lang="en-US" b="1"/>
              <a:t>Answer 2:</a:t>
            </a:r>
            <a:endParaRPr lang="en-US"/>
          </a:p>
          <a:p>
            <a:endParaRPr lang="en-US" b="1">
              <a:cs typeface="Calibri"/>
            </a:endParaRPr>
          </a:p>
          <a:p>
            <a:r>
              <a:rPr lang="en-US"/>
              <a:t># Extend the set to include students involved in various extracurricular activities</a:t>
            </a:r>
            <a:endParaRPr lang="en-US">
              <a:ea typeface="Calibri"/>
              <a:cs typeface="Calibri"/>
            </a:endParaRPr>
          </a:p>
          <a:p>
            <a:r>
              <a:rPr lang="en-US" err="1"/>
              <a:t>activity_students</a:t>
            </a:r>
            <a:r>
              <a:rPr lang="en-US"/>
              <a:t> = {'Alice', 'David', 'Frank', 'Grace'}</a:t>
            </a:r>
            <a:endParaRPr lang="en-US">
              <a:cs typeface="Calibri"/>
            </a:endParaRPr>
          </a:p>
          <a:p>
            <a:br>
              <a:rPr lang="en-US">
                <a:cs typeface="+mn-lt"/>
              </a:rPr>
            </a:br>
            <a:endParaRPr lang="en-US"/>
          </a:p>
          <a:p>
            <a:r>
              <a:rPr lang="en-US"/>
              <a:t># 1. Add students who joined the Robotics Club.</a:t>
            </a:r>
            <a:endParaRPr lang="en-US">
              <a:cs typeface="Calibri" panose="020F0502020204030204"/>
            </a:endParaRPr>
          </a:p>
          <a:p>
            <a:r>
              <a:rPr lang="en-US" err="1"/>
              <a:t>robotics_students</a:t>
            </a:r>
            <a:r>
              <a:rPr lang="en-US"/>
              <a:t> = {'Bob', 'Charlie'}</a:t>
            </a:r>
            <a:endParaRPr lang="en-US">
              <a:cs typeface="Calibri"/>
            </a:endParaRPr>
          </a:p>
          <a:p>
            <a:r>
              <a:rPr lang="en-US" err="1"/>
              <a:t>activity_students.update</a:t>
            </a:r>
            <a:r>
              <a:rPr lang="en-US"/>
              <a:t>(</a:t>
            </a:r>
            <a:r>
              <a:rPr lang="en-US" err="1"/>
              <a:t>robotics_students</a:t>
            </a:r>
            <a:r>
              <a:rPr lang="en-US"/>
              <a:t>)</a:t>
            </a:r>
            <a:endParaRPr lang="en-US">
              <a:cs typeface="Calibri"/>
            </a:endParaRPr>
          </a:p>
          <a:p>
            <a:r>
              <a:rPr lang="en-US"/>
              <a:t>print("1. Updated Set with Robotics Club members:", </a:t>
            </a:r>
            <a:r>
              <a:rPr lang="en-US" err="1"/>
              <a:t>activity_students</a:t>
            </a:r>
            <a:r>
              <a:rPr lang="en-US"/>
              <a:t>)</a:t>
            </a:r>
            <a:endParaRPr lang="en-US">
              <a:cs typeface="Calibri"/>
            </a:endParaRPr>
          </a:p>
          <a:p>
            <a:br>
              <a:rPr lang="en-US">
                <a:cs typeface="+mn-lt"/>
              </a:rPr>
            </a:br>
            <a:endParaRPr lang="en-US"/>
          </a:p>
          <a:p>
            <a:r>
              <a:rPr lang="en-US"/>
              <a:t># 2. Remove students who left the Chess Club (handle the case where students are not in the set).</a:t>
            </a:r>
            <a:endParaRPr lang="en-US">
              <a:cs typeface="Calibri" panose="020F0502020204030204"/>
            </a:endParaRPr>
          </a:p>
          <a:p>
            <a:r>
              <a:rPr lang="en-US" err="1"/>
              <a:t>chess_students_left</a:t>
            </a:r>
            <a:r>
              <a:rPr lang="en-US"/>
              <a:t> = {'Alice', 'Frank'}</a:t>
            </a:r>
            <a:endParaRPr lang="en-US">
              <a:cs typeface="Calibri"/>
            </a:endParaRPr>
          </a:p>
          <a:p>
            <a:r>
              <a:rPr lang="en-US" err="1"/>
              <a:t>activity_students.difference_update</a:t>
            </a:r>
            <a:r>
              <a:rPr lang="en-US"/>
              <a:t>(</a:t>
            </a:r>
            <a:r>
              <a:rPr lang="en-US" err="1"/>
              <a:t>chess_students_left</a:t>
            </a:r>
            <a:r>
              <a:rPr lang="en-US"/>
              <a:t>)</a:t>
            </a:r>
            <a:endParaRPr lang="en-US">
              <a:cs typeface="Calibri"/>
            </a:endParaRPr>
          </a:p>
          <a:p>
            <a:r>
              <a:rPr lang="en-US"/>
              <a:t>print("2. Set after removing students who left Chess Club:", </a:t>
            </a:r>
            <a:r>
              <a:rPr lang="en-US" err="1"/>
              <a:t>activity_students</a:t>
            </a:r>
            <a:r>
              <a:rPr lang="en-US"/>
              <a:t>)</a:t>
            </a:r>
            <a:endParaRPr lang="en-US">
              <a:cs typeface="Calibri"/>
            </a:endParaRPr>
          </a:p>
          <a:p>
            <a:br>
              <a:rPr lang="en-US">
                <a:cs typeface="+mn-lt"/>
              </a:rPr>
            </a:br>
            <a:endParaRPr lang="en-US"/>
          </a:p>
          <a:p>
            <a:r>
              <a:rPr lang="en-US"/>
              <a:t># 3. Create a copy of the set of students involved in activities.</a:t>
            </a:r>
            <a:endParaRPr lang="en-US">
              <a:cs typeface="Calibri" panose="020F0502020204030204"/>
            </a:endParaRPr>
          </a:p>
          <a:p>
            <a:r>
              <a:rPr lang="en-US" err="1"/>
              <a:t>copied_activity_students</a:t>
            </a:r>
            <a:r>
              <a:rPr lang="en-US"/>
              <a:t> = </a:t>
            </a:r>
            <a:r>
              <a:rPr lang="en-US" err="1"/>
              <a:t>activity_students.copy</a:t>
            </a:r>
            <a:r>
              <a:rPr lang="en-US"/>
              <a:t>()</a:t>
            </a:r>
            <a:endParaRPr lang="en-US">
              <a:cs typeface="Calibri"/>
            </a:endParaRPr>
          </a:p>
          <a:p>
            <a:r>
              <a:rPr lang="en-US"/>
              <a:t>print("3. Copied Set of Activity Students:", </a:t>
            </a:r>
            <a:r>
              <a:rPr lang="en-US" err="1"/>
              <a:t>copied_activity_students</a:t>
            </a:r>
            <a:r>
              <a:rPr lang="en-US"/>
              <a:t>)</a:t>
            </a:r>
            <a:endParaRPr lang="en-US">
              <a:cs typeface="Calibri"/>
            </a:endParaRPr>
          </a:p>
          <a:p>
            <a:br>
              <a:rPr lang="en-US">
                <a:cs typeface="+mn-lt"/>
              </a:rPr>
            </a:br>
            <a:endParaRPr lang="en-US"/>
          </a:p>
          <a:p>
            <a:r>
              <a:rPr lang="en-US"/>
              <a:t># 4. Pop and display an arbitrary student involved in activities (handle the case where the set is empty).</a:t>
            </a:r>
            <a:endParaRPr lang="en-US">
              <a:cs typeface="Calibri" panose="020F0502020204030204"/>
            </a:endParaRPr>
          </a:p>
          <a:p>
            <a:r>
              <a:rPr lang="en-US"/>
              <a:t>try:</a:t>
            </a:r>
            <a:endParaRPr lang="en-US">
              <a:cs typeface="Calibri" panose="020F0502020204030204"/>
            </a:endParaRPr>
          </a:p>
          <a:p>
            <a:r>
              <a:rPr lang="en-US"/>
              <a:t>    </a:t>
            </a:r>
            <a:r>
              <a:rPr lang="en-US" err="1"/>
              <a:t>popped_student</a:t>
            </a:r>
            <a:r>
              <a:rPr lang="en-US"/>
              <a:t> = </a:t>
            </a:r>
            <a:r>
              <a:rPr lang="en-US" err="1"/>
              <a:t>activity_students.pop</a:t>
            </a:r>
            <a:r>
              <a:rPr lang="en-US"/>
              <a:t>()</a:t>
            </a:r>
            <a:endParaRPr lang="en-US">
              <a:cs typeface="Calibri"/>
            </a:endParaRPr>
          </a:p>
          <a:p>
            <a:r>
              <a:rPr lang="en-US"/>
              <a:t>    print("4. Popped Student:", </a:t>
            </a:r>
            <a:r>
              <a:rPr lang="en-US" err="1"/>
              <a:t>popped_student</a:t>
            </a:r>
            <a:r>
              <a:rPr lang="en-US"/>
              <a:t>)</a:t>
            </a:r>
            <a:endParaRPr lang="en-US">
              <a:cs typeface="Calibri"/>
            </a:endParaRPr>
          </a:p>
          <a:p>
            <a:r>
              <a:rPr lang="en-US"/>
              <a:t>except </a:t>
            </a:r>
            <a:r>
              <a:rPr lang="en-US" err="1"/>
              <a:t>KeyError</a:t>
            </a:r>
            <a:r>
              <a:rPr lang="en-US"/>
              <a:t> as e:</a:t>
            </a:r>
            <a:endParaRPr lang="en-US">
              <a:cs typeface="Calibri"/>
            </a:endParaRPr>
          </a:p>
          <a:p>
            <a:r>
              <a:rPr lang="en-US"/>
              <a:t>    print("4. Error:", e)</a:t>
            </a:r>
            <a:endParaRPr lang="en-US">
              <a:cs typeface="Calibri"/>
            </a:endParaRPr>
          </a:p>
          <a:p>
            <a:br>
              <a:rPr lang="en-US">
                <a:cs typeface="+mn-lt"/>
              </a:rPr>
            </a:br>
            <a:endParaRPr lang="en-US"/>
          </a:p>
          <a:p>
            <a:r>
              <a:rPr lang="en-US"/>
              <a:t># 5. Clear all students involved in activities.</a:t>
            </a:r>
            <a:endParaRPr lang="en-US">
              <a:cs typeface="Calibri" panose="020F0502020204030204"/>
            </a:endParaRPr>
          </a:p>
          <a:p>
            <a:r>
              <a:rPr lang="en-US" err="1"/>
              <a:t>activity_students.clear</a:t>
            </a:r>
            <a:r>
              <a:rPr lang="en-US"/>
              <a:t>()</a:t>
            </a:r>
            <a:endParaRPr lang="en-US">
              <a:cs typeface="Calibri"/>
            </a:endParaRPr>
          </a:p>
          <a:p>
            <a:r>
              <a:rPr lang="en-US"/>
              <a:t>print("5. Set of Activity Students after clearing:", </a:t>
            </a:r>
            <a:r>
              <a:rPr lang="en-US" err="1"/>
              <a:t>activity_students</a:t>
            </a:r>
            <a:r>
              <a:rPr lang="en-US"/>
              <a:t>)</a:t>
            </a:r>
            <a:endParaRPr lang="en-US">
              <a:cs typeface="Calibri"/>
            </a:endParaRPr>
          </a:p>
          <a:p>
            <a:br>
              <a:rPr lang="en-US">
                <a:cs typeface="+mn-lt"/>
              </a:rPr>
            </a:br>
            <a:r>
              <a:rPr lang="en-US" b="1"/>
              <a:t>Answer 3:</a:t>
            </a:r>
            <a:endParaRPr lang="en-US"/>
          </a:p>
          <a:p>
            <a:endParaRPr lang="en-US" b="1">
              <a:cs typeface="Calibri"/>
            </a:endParaRPr>
          </a:p>
          <a:p>
            <a:r>
              <a:rPr lang="en-US"/>
              <a:t># Common students between Computer Science course and students involved in activities</a:t>
            </a:r>
            <a:endParaRPr lang="en-US">
              <a:ea typeface="Calibri"/>
              <a:cs typeface="Calibri"/>
            </a:endParaRPr>
          </a:p>
          <a:p>
            <a:r>
              <a:rPr lang="en-US" err="1"/>
              <a:t>common_students</a:t>
            </a:r>
            <a:r>
              <a:rPr lang="en-US"/>
              <a:t> = </a:t>
            </a:r>
            <a:r>
              <a:rPr lang="en-US" err="1"/>
              <a:t>computer_science_students.intersection</a:t>
            </a:r>
            <a:r>
              <a:rPr lang="en-US"/>
              <a:t>(</a:t>
            </a:r>
            <a:r>
              <a:rPr lang="en-US" err="1"/>
              <a:t>copied_activity_students</a:t>
            </a:r>
            <a:r>
              <a:rPr lang="en-US"/>
              <a:t>)</a:t>
            </a:r>
            <a:endParaRPr lang="en-US">
              <a:ea typeface="Calibri"/>
              <a:cs typeface="Calibri"/>
            </a:endParaRPr>
          </a:p>
          <a:p>
            <a:r>
              <a:rPr lang="en-US"/>
              <a:t>print("1. Common Students:", </a:t>
            </a:r>
            <a:r>
              <a:rPr lang="en-US" err="1"/>
              <a:t>common_students</a:t>
            </a:r>
            <a:r>
              <a:rPr lang="en-US"/>
              <a:t>)</a:t>
            </a:r>
            <a:endParaRPr lang="en-US">
              <a:ea typeface="Calibri"/>
              <a:cs typeface="Calibri"/>
            </a:endParaRPr>
          </a:p>
          <a:p>
            <a:br>
              <a:rPr lang="en-US">
                <a:cs typeface="+mn-lt"/>
              </a:rPr>
            </a:br>
            <a:endParaRPr lang="en-US"/>
          </a:p>
          <a:p>
            <a:r>
              <a:rPr lang="en-US"/>
              <a:t># Students only enrolled in the Computer Science course</a:t>
            </a:r>
            <a:endParaRPr lang="en-US">
              <a:cs typeface="Calibri" panose="020F0502020204030204"/>
            </a:endParaRPr>
          </a:p>
          <a:p>
            <a:r>
              <a:rPr lang="en-US" err="1"/>
              <a:t>cs_only_students</a:t>
            </a:r>
            <a:r>
              <a:rPr lang="en-US"/>
              <a:t> = </a:t>
            </a:r>
            <a:r>
              <a:rPr lang="en-US" err="1"/>
              <a:t>computer_science_students.difference</a:t>
            </a:r>
            <a:r>
              <a:rPr lang="en-US"/>
              <a:t>(</a:t>
            </a:r>
            <a:r>
              <a:rPr lang="en-US" err="1"/>
              <a:t>activity_students</a:t>
            </a:r>
            <a:r>
              <a:rPr lang="en-US"/>
              <a:t>)</a:t>
            </a:r>
            <a:endParaRPr lang="en-US">
              <a:cs typeface="Calibri"/>
            </a:endParaRPr>
          </a:p>
          <a:p>
            <a:r>
              <a:rPr lang="en-US"/>
              <a:t>print("2. Students only in Computer Science course:", </a:t>
            </a:r>
            <a:r>
              <a:rPr lang="en-US" err="1"/>
              <a:t>cs_only_students</a:t>
            </a:r>
            <a:r>
              <a:rPr lang="en-US"/>
              <a:t>)</a:t>
            </a:r>
            <a:endParaRPr lang="en-US">
              <a:cs typeface="Calibri"/>
            </a:endParaRPr>
          </a:p>
          <a:p>
            <a:br>
              <a:rPr lang="en-US">
                <a:cs typeface="+mn-lt"/>
              </a:rPr>
            </a:br>
            <a:endParaRPr lang="en-US"/>
          </a:p>
          <a:p>
            <a:r>
              <a:rPr lang="en-US"/>
              <a:t># Students only involved in activities</a:t>
            </a:r>
            <a:endParaRPr lang="en-US">
              <a:cs typeface="Calibri" panose="020F0502020204030204"/>
            </a:endParaRPr>
          </a:p>
          <a:p>
            <a:r>
              <a:rPr lang="en-US" err="1"/>
              <a:t>activity_only_students</a:t>
            </a:r>
            <a:r>
              <a:rPr lang="en-US"/>
              <a:t> = </a:t>
            </a:r>
            <a:r>
              <a:rPr lang="en-US" err="1"/>
              <a:t>copied_activity_students.difference</a:t>
            </a:r>
            <a:r>
              <a:rPr lang="en-US"/>
              <a:t>(</a:t>
            </a:r>
            <a:r>
              <a:rPr lang="en-US" err="1"/>
              <a:t>computer_science_students</a:t>
            </a:r>
            <a:r>
              <a:rPr lang="en-US"/>
              <a:t>)</a:t>
            </a:r>
            <a:endParaRPr lang="en-US">
              <a:cs typeface="Calibri"/>
            </a:endParaRPr>
          </a:p>
          <a:p>
            <a:r>
              <a:rPr lang="en-US"/>
              <a:t>print("3. Students only involved in activities:", </a:t>
            </a:r>
            <a:r>
              <a:rPr lang="en-US" err="1"/>
              <a:t>activity_only_students</a:t>
            </a:r>
            <a:r>
              <a:rPr lang="en-US"/>
              <a:t>)</a:t>
            </a:r>
            <a:endParaRPr lang="en-US">
              <a:cs typeface="Calibri"/>
            </a:endParaRPr>
          </a:p>
          <a:p>
            <a:br>
              <a:rPr lang="en-US">
                <a:cs typeface="+mn-lt"/>
              </a:rPr>
            </a:br>
            <a:r>
              <a:rPr lang="en-US" b="1"/>
              <a:t>Answer 4:</a:t>
            </a:r>
            <a:endParaRPr lang="en-US"/>
          </a:p>
          <a:p>
            <a:endParaRPr lang="en-US" b="1">
              <a:cs typeface="Calibri"/>
            </a:endParaRPr>
          </a:p>
          <a:p>
            <a:r>
              <a:rPr lang="en-US"/>
              <a:t># Students enrolled in the prerequisite course</a:t>
            </a:r>
            <a:endParaRPr lang="en-US">
              <a:ea typeface="Calibri"/>
              <a:cs typeface="Calibri"/>
            </a:endParaRPr>
          </a:p>
          <a:p>
            <a:r>
              <a:rPr lang="en-US" err="1"/>
              <a:t>prerequisite_students</a:t>
            </a:r>
            <a:r>
              <a:rPr lang="en-US"/>
              <a:t> = {'Bob', 'David', 'Frank'}</a:t>
            </a:r>
            <a:endParaRPr lang="en-US">
              <a:ea typeface="Calibri"/>
              <a:cs typeface="Calibri"/>
            </a:endParaRPr>
          </a:p>
          <a:p>
            <a:br>
              <a:rPr lang="en-US">
                <a:cs typeface="+mn-lt"/>
              </a:rPr>
            </a:br>
            <a:endParaRPr lang="en-US"/>
          </a:p>
          <a:p>
            <a:r>
              <a:rPr lang="en-US"/>
              <a:t># 1. Identify and display the students who are in both the Computer Science course and the prerequisite course.</a:t>
            </a:r>
            <a:endParaRPr lang="en-US">
              <a:ea typeface="Calibri"/>
              <a:cs typeface="Calibri"/>
            </a:endParaRPr>
          </a:p>
          <a:p>
            <a:r>
              <a:rPr lang="en-US" err="1"/>
              <a:t>common_prerequisite_students</a:t>
            </a:r>
            <a:r>
              <a:rPr lang="en-US"/>
              <a:t> = </a:t>
            </a:r>
            <a:r>
              <a:rPr lang="en-US" err="1"/>
              <a:t>computer_science_students.intersection</a:t>
            </a:r>
            <a:r>
              <a:rPr lang="en-US"/>
              <a:t>(</a:t>
            </a:r>
            <a:r>
              <a:rPr lang="en-US" err="1"/>
              <a:t>prerequisite_students</a:t>
            </a:r>
            <a:r>
              <a:rPr lang="en-US"/>
              <a:t>)</a:t>
            </a:r>
            <a:endParaRPr lang="en-US">
              <a:ea typeface="Calibri"/>
              <a:cs typeface="Calibri"/>
            </a:endParaRPr>
          </a:p>
          <a:p>
            <a:r>
              <a:rPr lang="en-US"/>
              <a:t>print("1. Common Students in Computer Science and Prerequisite course:", </a:t>
            </a:r>
            <a:r>
              <a:rPr lang="en-US" err="1"/>
              <a:t>common_prerequisite_students</a:t>
            </a:r>
            <a:r>
              <a:rPr lang="en-US"/>
              <a:t>)</a:t>
            </a:r>
            <a:endParaRPr lang="en-US">
              <a:cs typeface="Calibri"/>
            </a:endParaRPr>
          </a:p>
          <a:p>
            <a:br>
              <a:rPr lang="en-US">
                <a:cs typeface="+mn-lt"/>
              </a:rPr>
            </a:br>
            <a:endParaRPr lang="en-US"/>
          </a:p>
          <a:p>
            <a:r>
              <a:rPr lang="en-US"/>
              <a:t># 2. Identify and display the students who are only in the prerequisite course.</a:t>
            </a:r>
            <a:endParaRPr lang="en-US">
              <a:cs typeface="Calibri" panose="020F0502020204030204"/>
            </a:endParaRPr>
          </a:p>
          <a:p>
            <a:r>
              <a:rPr lang="en-US" err="1"/>
              <a:t>prerequisite_only_students</a:t>
            </a:r>
            <a:r>
              <a:rPr lang="en-US"/>
              <a:t> = </a:t>
            </a:r>
            <a:r>
              <a:rPr lang="en-US" err="1"/>
              <a:t>prerequisite_students.difference</a:t>
            </a:r>
            <a:r>
              <a:rPr lang="en-US"/>
              <a:t>(</a:t>
            </a:r>
            <a:r>
              <a:rPr lang="en-US" err="1"/>
              <a:t>computer_science_students</a:t>
            </a:r>
            <a:r>
              <a:rPr lang="en-US"/>
              <a:t>)</a:t>
            </a:r>
            <a:endParaRPr lang="en-US">
              <a:cs typeface="Calibri"/>
            </a:endParaRPr>
          </a:p>
          <a:p>
            <a:r>
              <a:rPr lang="en-US"/>
              <a:t>print("2. Students only in Prerequisite course:", </a:t>
            </a:r>
            <a:r>
              <a:rPr lang="en-US" err="1"/>
              <a:t>prerequisite_only_students</a:t>
            </a:r>
            <a:r>
              <a:rPr lang="en-US"/>
              <a:t>)</a:t>
            </a:r>
            <a:endParaRPr lang="en-US">
              <a:cs typeface="Calibri"/>
            </a:endParaRPr>
          </a:p>
          <a:p>
            <a:br>
              <a:rPr lang="en-US">
                <a:cs typeface="+mn-lt"/>
              </a:rPr>
            </a:br>
            <a:endParaRPr lang="en-US"/>
          </a:p>
          <a:p>
            <a:endParaRPr lang="en-US" b="1">
              <a:cs typeface="Calibri"/>
            </a:endParaRPr>
          </a:p>
          <a:p>
            <a:endParaRPr lang="en-US" b="1">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19</a:t>
            </a:fld>
            <a:endParaRPr lang="en-IN"/>
          </a:p>
        </p:txBody>
      </p:sp>
    </p:spTree>
    <p:extLst>
      <p:ext uri="{BB962C8B-B14F-4D97-AF65-F5344CB8AC3E}">
        <p14:creationId xmlns:p14="http://schemas.microsoft.com/office/powerpoint/2010/main" val="2622724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Answer 1: </a:t>
            </a:r>
          </a:p>
          <a:p>
            <a:r>
              <a:rPr lang="en-US"/>
              <a:t># Initial Book Catalog Dictionary</a:t>
            </a:r>
            <a:endParaRPr lang="en-US">
              <a:ea typeface="Calibri"/>
              <a:cs typeface="Calibri"/>
            </a:endParaRPr>
          </a:p>
          <a:p>
            <a:r>
              <a:rPr lang="en-US" err="1"/>
              <a:t>book_catalog</a:t>
            </a:r>
            <a:r>
              <a:rPr lang="en-US"/>
              <a:t> = {</a:t>
            </a:r>
            <a:endParaRPr lang="en-US">
              <a:ea typeface="Calibri"/>
              <a:cs typeface="Calibri"/>
            </a:endParaRPr>
          </a:p>
          <a:p>
            <a:r>
              <a:rPr lang="en-US"/>
              <a:t>    '001': {'title': 'Introduction to Python', 'author': 'John Doe'},</a:t>
            </a:r>
            <a:endParaRPr lang="en-US">
              <a:ea typeface="Calibri"/>
              <a:cs typeface="Calibri"/>
            </a:endParaRPr>
          </a:p>
          <a:p>
            <a:r>
              <a:rPr lang="en-US"/>
              <a:t>    '002': {'title': 'Data Science Basics', 'author': 'Jane Smith'},</a:t>
            </a:r>
            <a:endParaRPr lang="en-US">
              <a:ea typeface="Calibri"/>
              <a:cs typeface="Calibri"/>
            </a:endParaRPr>
          </a:p>
          <a:p>
            <a:r>
              <a:rPr lang="en-US"/>
              <a:t>    '003': {'title': 'Web Development Fundamentals', 'author': 'Sam Johnson'}</a:t>
            </a:r>
            <a:endParaRPr lang="en-US">
              <a:ea typeface="Calibri"/>
              <a:cs typeface="Calibri"/>
            </a:endParaRPr>
          </a:p>
          <a:p>
            <a:r>
              <a:rPr lang="en-US"/>
              <a:t>}</a:t>
            </a:r>
            <a:endParaRPr lang="en-US">
              <a:ea typeface="Calibri"/>
              <a:cs typeface="Calibri"/>
            </a:endParaRPr>
          </a:p>
          <a:p>
            <a:br>
              <a:rPr lang="en-US">
                <a:cs typeface="+mn-lt"/>
              </a:rPr>
            </a:br>
            <a:endParaRPr lang="en-US"/>
          </a:p>
          <a:p>
            <a:r>
              <a:rPr lang="en-US"/>
              <a:t># 1. Display the details (title and author) of each book in the catalog.</a:t>
            </a:r>
            <a:endParaRPr lang="en-US">
              <a:ea typeface="Calibri" panose="020F0502020204030204"/>
              <a:cs typeface="Calibri" panose="020F0502020204030204"/>
            </a:endParaRPr>
          </a:p>
          <a:p>
            <a:r>
              <a:rPr lang="en-US"/>
              <a:t>for </a:t>
            </a:r>
            <a:r>
              <a:rPr lang="en-US" err="1"/>
              <a:t>book_id</a:t>
            </a:r>
            <a:r>
              <a:rPr lang="en-US"/>
              <a:t>, details in </a:t>
            </a:r>
            <a:r>
              <a:rPr lang="en-US" err="1"/>
              <a:t>book_catalog.items</a:t>
            </a:r>
            <a:r>
              <a:rPr lang="en-US"/>
              <a:t>():</a:t>
            </a:r>
            <a:endParaRPr lang="en-US">
              <a:ea typeface="Calibri"/>
              <a:cs typeface="Calibri"/>
            </a:endParaRPr>
          </a:p>
          <a:p>
            <a:r>
              <a:rPr lang="en-US"/>
              <a:t>    print(</a:t>
            </a:r>
            <a:r>
              <a:rPr lang="en-US" err="1"/>
              <a:t>f"Book</a:t>
            </a:r>
            <a:r>
              <a:rPr lang="en-US"/>
              <a:t> ID: {</a:t>
            </a:r>
            <a:r>
              <a:rPr lang="en-US" err="1"/>
              <a:t>book_id</a:t>
            </a:r>
            <a:r>
              <a:rPr lang="en-US"/>
              <a:t>}, Title: {details['title']}, Author: {details['author']}")</a:t>
            </a:r>
            <a:endParaRPr lang="en-US">
              <a:ea typeface="Calibri"/>
              <a:cs typeface="Calibri"/>
            </a:endParaRPr>
          </a:p>
          <a:p>
            <a:br>
              <a:rPr lang="en-US">
                <a:cs typeface="+mn-lt"/>
              </a:rPr>
            </a:br>
            <a:endParaRPr lang="en-US"/>
          </a:p>
          <a:p>
            <a:r>
              <a:rPr lang="en-US"/>
              <a:t># 2. Check if a specific book is in the catalog.</a:t>
            </a:r>
            <a:endParaRPr lang="en-US">
              <a:ea typeface="Calibri" panose="020F0502020204030204"/>
              <a:cs typeface="Calibri" panose="020F0502020204030204"/>
            </a:endParaRPr>
          </a:p>
          <a:p>
            <a:r>
              <a:rPr lang="en-US" err="1"/>
              <a:t>book_to_check</a:t>
            </a:r>
            <a:r>
              <a:rPr lang="en-US"/>
              <a:t> = '002'</a:t>
            </a:r>
            <a:endParaRPr lang="en-US">
              <a:ea typeface="Calibri"/>
              <a:cs typeface="Calibri"/>
            </a:endParaRPr>
          </a:p>
          <a:p>
            <a:r>
              <a:rPr lang="en-US" err="1"/>
              <a:t>is_present</a:t>
            </a:r>
            <a:r>
              <a:rPr lang="en-US"/>
              <a:t> = </a:t>
            </a:r>
            <a:r>
              <a:rPr lang="en-US" err="1"/>
              <a:t>book_to_check</a:t>
            </a:r>
            <a:r>
              <a:rPr lang="en-US"/>
              <a:t> in </a:t>
            </a:r>
            <a:r>
              <a:rPr lang="en-US" err="1"/>
              <a:t>book_catalog</a:t>
            </a:r>
            <a:endParaRPr lang="en-US" err="1">
              <a:ea typeface="Calibri"/>
              <a:cs typeface="Calibri"/>
            </a:endParaRPr>
          </a:p>
          <a:p>
            <a:r>
              <a:rPr lang="en-US"/>
              <a:t>print(</a:t>
            </a:r>
            <a:r>
              <a:rPr lang="en-US" err="1"/>
              <a:t>f"Is</a:t>
            </a:r>
            <a:r>
              <a:rPr lang="en-US"/>
              <a:t> Book {</a:t>
            </a:r>
            <a:r>
              <a:rPr lang="en-US" err="1"/>
              <a:t>book_to_check</a:t>
            </a:r>
            <a:r>
              <a:rPr lang="en-US"/>
              <a:t>} in the catalog? {</a:t>
            </a:r>
            <a:r>
              <a:rPr lang="en-US" err="1"/>
              <a:t>is_present</a:t>
            </a:r>
            <a:r>
              <a:rPr lang="en-US"/>
              <a:t>}")</a:t>
            </a:r>
            <a:endParaRPr lang="en-US">
              <a:ea typeface="Calibri"/>
              <a:cs typeface="Calibri"/>
            </a:endParaRPr>
          </a:p>
          <a:p>
            <a:br>
              <a:rPr lang="en-US">
                <a:cs typeface="+mn-lt"/>
              </a:rPr>
            </a:br>
            <a:endParaRPr lang="en-US"/>
          </a:p>
          <a:p>
            <a:r>
              <a:rPr lang="en-US"/>
              <a:t># 3. Add a new book to the catalog.</a:t>
            </a:r>
            <a:endParaRPr lang="en-US">
              <a:ea typeface="Calibri" panose="020F0502020204030204"/>
              <a:cs typeface="Calibri" panose="020F0502020204030204"/>
            </a:endParaRPr>
          </a:p>
          <a:p>
            <a:r>
              <a:rPr lang="en-US" err="1"/>
              <a:t>new_book_id</a:t>
            </a:r>
            <a:r>
              <a:rPr lang="en-US"/>
              <a:t> = '004'</a:t>
            </a:r>
            <a:endParaRPr lang="en-US">
              <a:ea typeface="Calibri"/>
              <a:cs typeface="Calibri"/>
            </a:endParaRPr>
          </a:p>
          <a:p>
            <a:r>
              <a:rPr lang="en-US" err="1"/>
              <a:t>new_book_details</a:t>
            </a:r>
            <a:r>
              <a:rPr lang="en-US"/>
              <a:t> = {'title': 'Machine Learning Basics', 'author': 'Alex Brown'}</a:t>
            </a:r>
            <a:endParaRPr lang="en-US">
              <a:ea typeface="Calibri"/>
              <a:cs typeface="Calibri"/>
            </a:endParaRPr>
          </a:p>
          <a:p>
            <a:r>
              <a:rPr lang="en-US" err="1"/>
              <a:t>book_catalog</a:t>
            </a:r>
            <a:r>
              <a:rPr lang="en-US"/>
              <a:t>[</a:t>
            </a:r>
            <a:r>
              <a:rPr lang="en-US" err="1"/>
              <a:t>new_book_id</a:t>
            </a:r>
            <a:r>
              <a:rPr lang="en-US"/>
              <a:t>] = </a:t>
            </a:r>
            <a:r>
              <a:rPr lang="en-US" err="1"/>
              <a:t>new_book_details</a:t>
            </a:r>
            <a:endParaRPr lang="en-US" err="1">
              <a:ea typeface="Calibri"/>
              <a:cs typeface="Calibri"/>
            </a:endParaRPr>
          </a:p>
          <a:p>
            <a:r>
              <a:rPr lang="en-US"/>
              <a:t>print(</a:t>
            </a:r>
            <a:r>
              <a:rPr lang="en-US" err="1"/>
              <a:t>f"Added</a:t>
            </a:r>
            <a:r>
              <a:rPr lang="en-US"/>
              <a:t> Book {</a:t>
            </a:r>
            <a:r>
              <a:rPr lang="en-US" err="1"/>
              <a:t>new_book_id</a:t>
            </a:r>
            <a:r>
              <a:rPr lang="en-US"/>
              <a:t>} to the catalog.")</a:t>
            </a:r>
            <a:endParaRPr lang="en-US">
              <a:ea typeface="Calibri"/>
              <a:cs typeface="Calibri"/>
            </a:endParaRPr>
          </a:p>
          <a:p>
            <a:br>
              <a:rPr lang="en-US">
                <a:cs typeface="+mn-lt"/>
              </a:rPr>
            </a:br>
            <a:endParaRPr lang="en-US"/>
          </a:p>
          <a:p>
            <a:r>
              <a:rPr lang="en-US"/>
              <a:t># 4. Remove a book from the catalog (handle the case where the book is not present).</a:t>
            </a:r>
            <a:endParaRPr lang="en-US">
              <a:ea typeface="Calibri" panose="020F0502020204030204"/>
              <a:cs typeface="Calibri" panose="020F0502020204030204"/>
            </a:endParaRPr>
          </a:p>
          <a:p>
            <a:r>
              <a:rPr lang="en-US" err="1"/>
              <a:t>book_to_remove</a:t>
            </a:r>
            <a:r>
              <a:rPr lang="en-US"/>
              <a:t> = '001'</a:t>
            </a:r>
            <a:endParaRPr lang="en-US">
              <a:ea typeface="Calibri"/>
              <a:cs typeface="Calibri"/>
            </a:endParaRPr>
          </a:p>
          <a:p>
            <a:r>
              <a:rPr lang="en-US"/>
              <a:t>if </a:t>
            </a:r>
            <a:r>
              <a:rPr lang="en-US" err="1"/>
              <a:t>book_to_remove</a:t>
            </a:r>
            <a:r>
              <a:rPr lang="en-US"/>
              <a:t> in </a:t>
            </a:r>
            <a:r>
              <a:rPr lang="en-US" err="1"/>
              <a:t>book_catalog</a:t>
            </a:r>
            <a:r>
              <a:rPr lang="en-US"/>
              <a:t>:</a:t>
            </a:r>
            <a:endParaRPr lang="en-US">
              <a:ea typeface="Calibri"/>
              <a:cs typeface="Calibri"/>
            </a:endParaRPr>
          </a:p>
          <a:p>
            <a:r>
              <a:rPr lang="en-US"/>
              <a:t>    </a:t>
            </a:r>
            <a:r>
              <a:rPr lang="en-US" err="1"/>
              <a:t>removed_book_details</a:t>
            </a:r>
            <a:r>
              <a:rPr lang="en-US"/>
              <a:t> = </a:t>
            </a:r>
            <a:r>
              <a:rPr lang="en-US" err="1"/>
              <a:t>book_catalog.pop</a:t>
            </a:r>
            <a:r>
              <a:rPr lang="en-US"/>
              <a:t>(</a:t>
            </a:r>
            <a:r>
              <a:rPr lang="en-US" err="1"/>
              <a:t>book_to_remove</a:t>
            </a:r>
            <a:r>
              <a:rPr lang="en-US"/>
              <a:t>)</a:t>
            </a:r>
            <a:endParaRPr lang="en-US">
              <a:ea typeface="Calibri"/>
              <a:cs typeface="Calibri"/>
            </a:endParaRPr>
          </a:p>
          <a:p>
            <a:r>
              <a:rPr lang="en-US"/>
              <a:t>    print(</a:t>
            </a:r>
            <a:r>
              <a:rPr lang="en-US" err="1"/>
              <a:t>f"Removed</a:t>
            </a:r>
            <a:r>
              <a:rPr lang="en-US"/>
              <a:t> Book {</a:t>
            </a:r>
            <a:r>
              <a:rPr lang="en-US" err="1"/>
              <a:t>book_to_remove</a:t>
            </a:r>
            <a:r>
              <a:rPr lang="en-US"/>
              <a:t>}: {</a:t>
            </a:r>
            <a:r>
              <a:rPr lang="en-US" err="1"/>
              <a:t>removed_book_details</a:t>
            </a:r>
            <a:r>
              <a:rPr lang="en-US"/>
              <a:t>}")</a:t>
            </a:r>
            <a:endParaRPr lang="en-US">
              <a:ea typeface="Calibri"/>
              <a:cs typeface="Calibri"/>
            </a:endParaRPr>
          </a:p>
          <a:p>
            <a:r>
              <a:rPr lang="en-US"/>
              <a:t>else:</a:t>
            </a:r>
            <a:endParaRPr lang="en-US">
              <a:ea typeface="Calibri"/>
              <a:cs typeface="Calibri"/>
            </a:endParaRPr>
          </a:p>
          <a:p>
            <a:r>
              <a:rPr lang="en-US"/>
              <a:t>    print(</a:t>
            </a:r>
            <a:r>
              <a:rPr lang="en-US" err="1"/>
              <a:t>f"Book</a:t>
            </a:r>
            <a:r>
              <a:rPr lang="en-US"/>
              <a:t> {</a:t>
            </a:r>
            <a:r>
              <a:rPr lang="en-US" err="1"/>
              <a:t>book_to_remove</a:t>
            </a:r>
            <a:r>
              <a:rPr lang="en-US"/>
              <a:t>} not found in the catalog.")</a:t>
            </a:r>
            <a:endParaRPr lang="en-US">
              <a:ea typeface="Calibri"/>
              <a:cs typeface="Calibri"/>
            </a:endParaRPr>
          </a:p>
          <a:p>
            <a:br>
              <a:rPr lang="en-US">
                <a:cs typeface="+mn-lt"/>
              </a:rPr>
            </a:br>
            <a:endParaRPr lang="en-US"/>
          </a:p>
          <a:p>
            <a:r>
              <a:rPr lang="en-US"/>
              <a:t># 5. Update the details of a book in the catalog.</a:t>
            </a:r>
            <a:endParaRPr lang="en-US">
              <a:ea typeface="Calibri" panose="020F0502020204030204"/>
              <a:cs typeface="Calibri" panose="020F0502020204030204"/>
            </a:endParaRPr>
          </a:p>
          <a:p>
            <a:r>
              <a:rPr lang="en-US" err="1"/>
              <a:t>book_to_update</a:t>
            </a:r>
            <a:r>
              <a:rPr lang="en-US"/>
              <a:t> = '002'</a:t>
            </a:r>
            <a:endParaRPr lang="en-US">
              <a:ea typeface="Calibri"/>
              <a:cs typeface="Calibri"/>
            </a:endParaRPr>
          </a:p>
          <a:p>
            <a:r>
              <a:rPr lang="en-US"/>
              <a:t>if </a:t>
            </a:r>
            <a:r>
              <a:rPr lang="en-US" err="1"/>
              <a:t>book_to_update</a:t>
            </a:r>
            <a:r>
              <a:rPr lang="en-US"/>
              <a:t> in </a:t>
            </a:r>
            <a:r>
              <a:rPr lang="en-US" err="1"/>
              <a:t>book_catalog</a:t>
            </a:r>
            <a:r>
              <a:rPr lang="en-US"/>
              <a:t>:</a:t>
            </a:r>
            <a:endParaRPr lang="en-US">
              <a:ea typeface="Calibri"/>
              <a:cs typeface="Calibri"/>
            </a:endParaRPr>
          </a:p>
          <a:p>
            <a:r>
              <a:rPr lang="en-US"/>
              <a:t>    </a:t>
            </a:r>
            <a:r>
              <a:rPr lang="en-US" err="1"/>
              <a:t>book_catalog</a:t>
            </a:r>
            <a:r>
              <a:rPr lang="en-US"/>
              <a:t>[</a:t>
            </a:r>
            <a:r>
              <a:rPr lang="en-US" err="1"/>
              <a:t>book_to_update</a:t>
            </a:r>
            <a:r>
              <a:rPr lang="en-US"/>
              <a:t>]['title'] = 'Advanced Data Science'</a:t>
            </a:r>
            <a:endParaRPr lang="en-US">
              <a:ea typeface="Calibri"/>
              <a:cs typeface="Calibri"/>
            </a:endParaRPr>
          </a:p>
          <a:p>
            <a:r>
              <a:rPr lang="en-US"/>
              <a:t>    print(</a:t>
            </a:r>
            <a:r>
              <a:rPr lang="en-US" err="1"/>
              <a:t>f"Updated</a:t>
            </a:r>
            <a:r>
              <a:rPr lang="en-US"/>
              <a:t> details for Book {</a:t>
            </a:r>
            <a:r>
              <a:rPr lang="en-US" err="1"/>
              <a:t>book_to_update</a:t>
            </a:r>
            <a:r>
              <a:rPr lang="en-US"/>
              <a:t>}.")</a:t>
            </a:r>
            <a:endParaRPr lang="en-US">
              <a:ea typeface="Calibri"/>
              <a:cs typeface="Calibri"/>
            </a:endParaRPr>
          </a:p>
          <a:p>
            <a:r>
              <a:rPr lang="en-US"/>
              <a:t>else:</a:t>
            </a:r>
            <a:endParaRPr lang="en-US">
              <a:ea typeface="Calibri"/>
              <a:cs typeface="Calibri"/>
            </a:endParaRPr>
          </a:p>
          <a:p>
            <a:r>
              <a:rPr lang="en-US"/>
              <a:t>    print(</a:t>
            </a:r>
            <a:r>
              <a:rPr lang="en-US" err="1"/>
              <a:t>f"Book</a:t>
            </a:r>
            <a:r>
              <a:rPr lang="en-US"/>
              <a:t> {</a:t>
            </a:r>
            <a:r>
              <a:rPr lang="en-US" err="1"/>
              <a:t>book_to_update</a:t>
            </a:r>
            <a:r>
              <a:rPr lang="en-US"/>
              <a:t>} not found in the catalog.")</a:t>
            </a:r>
            <a:endParaRPr lang="en-US">
              <a:ea typeface="Calibri"/>
              <a:cs typeface="Calibri"/>
            </a:endParaRPr>
          </a:p>
          <a:p>
            <a:br>
              <a:rPr lang="en-US">
                <a:cs typeface="+mn-lt"/>
              </a:rPr>
            </a:br>
            <a:endParaRPr lang="en-US"/>
          </a:p>
          <a:p>
            <a:r>
              <a:rPr lang="en-US" b="1"/>
              <a:t>Answer 2: </a:t>
            </a:r>
            <a:endParaRPr lang="en-US" b="1">
              <a:ea typeface="Calibri" panose="020F0502020204030204"/>
              <a:cs typeface="Calibri" panose="020F0502020204030204"/>
            </a:endParaRPr>
          </a:p>
          <a:p>
            <a:br>
              <a:rPr lang="en-US">
                <a:cs typeface="+mn-lt"/>
              </a:rPr>
            </a:br>
            <a:endParaRPr lang="en-US"/>
          </a:p>
          <a:p>
            <a:r>
              <a:rPr lang="en-US"/>
              <a:t># 1. Create a set representing the names of current library members.</a:t>
            </a:r>
            <a:endParaRPr lang="en-US">
              <a:ea typeface="Calibri" panose="020F0502020204030204"/>
              <a:cs typeface="Calibri" panose="020F0502020204030204"/>
            </a:endParaRPr>
          </a:p>
          <a:p>
            <a:r>
              <a:rPr lang="en-US" err="1"/>
              <a:t>library_members</a:t>
            </a:r>
            <a:r>
              <a:rPr lang="en-US"/>
              <a:t> = {'Alice', 'Bob', 'Charlie', 'David'}</a:t>
            </a:r>
            <a:endParaRPr lang="en-US">
              <a:ea typeface="Calibri"/>
              <a:cs typeface="Calibri"/>
            </a:endParaRPr>
          </a:p>
          <a:p>
            <a:br>
              <a:rPr lang="en-US">
                <a:cs typeface="+mn-lt"/>
              </a:rPr>
            </a:br>
            <a:endParaRPr lang="en-US"/>
          </a:p>
          <a:p>
            <a:r>
              <a:rPr lang="en-US"/>
              <a:t># 2. Display the names of all library members.</a:t>
            </a:r>
            <a:endParaRPr lang="en-US">
              <a:ea typeface="Calibri" panose="020F0502020204030204"/>
              <a:cs typeface="Calibri" panose="020F0502020204030204"/>
            </a:endParaRPr>
          </a:p>
          <a:p>
            <a:r>
              <a:rPr lang="en-US"/>
              <a:t>print("Current Library Members:", </a:t>
            </a:r>
            <a:r>
              <a:rPr lang="en-US" err="1"/>
              <a:t>library_members</a:t>
            </a:r>
            <a:r>
              <a:rPr lang="en-US"/>
              <a:t>)</a:t>
            </a:r>
            <a:endParaRPr lang="en-US">
              <a:ea typeface="Calibri"/>
              <a:cs typeface="Calibri"/>
            </a:endParaRPr>
          </a:p>
          <a:p>
            <a:br>
              <a:rPr lang="en-US">
                <a:cs typeface="+mn-lt"/>
              </a:rPr>
            </a:br>
            <a:endParaRPr lang="en-US"/>
          </a:p>
          <a:p>
            <a:r>
              <a:rPr lang="en-US"/>
              <a:t># 3. Check if a specific member is currently a member.</a:t>
            </a:r>
            <a:endParaRPr lang="en-US">
              <a:ea typeface="Calibri" panose="020F0502020204030204"/>
              <a:cs typeface="Calibri" panose="020F0502020204030204"/>
            </a:endParaRPr>
          </a:p>
          <a:p>
            <a:r>
              <a:rPr lang="en-US" err="1"/>
              <a:t>member_to_check</a:t>
            </a:r>
            <a:r>
              <a:rPr lang="en-US"/>
              <a:t> = 'Charlie'</a:t>
            </a:r>
            <a:endParaRPr lang="en-US">
              <a:ea typeface="Calibri"/>
              <a:cs typeface="Calibri"/>
            </a:endParaRPr>
          </a:p>
          <a:p>
            <a:r>
              <a:rPr lang="en-US" err="1"/>
              <a:t>is_member</a:t>
            </a:r>
            <a:r>
              <a:rPr lang="en-US"/>
              <a:t> = </a:t>
            </a:r>
            <a:r>
              <a:rPr lang="en-US" err="1"/>
              <a:t>member_to_check</a:t>
            </a:r>
            <a:r>
              <a:rPr lang="en-US"/>
              <a:t> in </a:t>
            </a:r>
            <a:r>
              <a:rPr lang="en-US" err="1"/>
              <a:t>library_members</a:t>
            </a:r>
            <a:endParaRPr lang="en-US" err="1">
              <a:ea typeface="Calibri"/>
              <a:cs typeface="Calibri"/>
            </a:endParaRPr>
          </a:p>
          <a:p>
            <a:r>
              <a:rPr lang="en-US"/>
              <a:t>print(</a:t>
            </a:r>
            <a:r>
              <a:rPr lang="en-US" err="1"/>
              <a:t>f"Is</a:t>
            </a:r>
            <a:r>
              <a:rPr lang="en-US"/>
              <a:t> {</a:t>
            </a:r>
            <a:r>
              <a:rPr lang="en-US" err="1"/>
              <a:t>member_to_check</a:t>
            </a:r>
            <a:r>
              <a:rPr lang="en-US"/>
              <a:t>} a current library member? {</a:t>
            </a:r>
            <a:r>
              <a:rPr lang="en-US" err="1"/>
              <a:t>is_member</a:t>
            </a:r>
            <a:r>
              <a:rPr lang="en-US"/>
              <a:t>}")</a:t>
            </a:r>
            <a:endParaRPr lang="en-US">
              <a:ea typeface="Calibri"/>
              <a:cs typeface="Calibri"/>
            </a:endParaRPr>
          </a:p>
          <a:p>
            <a:br>
              <a:rPr lang="en-US">
                <a:cs typeface="+mn-lt"/>
              </a:rPr>
            </a:br>
            <a:endParaRPr lang="en-US"/>
          </a:p>
          <a:p>
            <a:r>
              <a:rPr lang="en-US"/>
              <a:t># 4. Add a new member to the set.</a:t>
            </a:r>
            <a:endParaRPr lang="en-US">
              <a:ea typeface="Calibri" panose="020F0502020204030204"/>
              <a:cs typeface="Calibri" panose="020F0502020204030204"/>
            </a:endParaRPr>
          </a:p>
          <a:p>
            <a:r>
              <a:rPr lang="en-US" err="1"/>
              <a:t>new_member</a:t>
            </a:r>
            <a:r>
              <a:rPr lang="en-US"/>
              <a:t> = 'Eve'</a:t>
            </a:r>
            <a:endParaRPr lang="en-US">
              <a:ea typeface="Calibri"/>
              <a:cs typeface="Calibri"/>
            </a:endParaRPr>
          </a:p>
          <a:p>
            <a:r>
              <a:rPr lang="en-US" err="1"/>
              <a:t>library_members.add</a:t>
            </a:r>
            <a:r>
              <a:rPr lang="en-US"/>
              <a:t>(</a:t>
            </a:r>
            <a:r>
              <a:rPr lang="en-US" err="1"/>
              <a:t>new_member</a:t>
            </a:r>
            <a:r>
              <a:rPr lang="en-US"/>
              <a:t>)</a:t>
            </a:r>
            <a:endParaRPr lang="en-US">
              <a:ea typeface="Calibri"/>
              <a:cs typeface="Calibri"/>
            </a:endParaRPr>
          </a:p>
          <a:p>
            <a:r>
              <a:rPr lang="en-US"/>
              <a:t>print(</a:t>
            </a:r>
            <a:r>
              <a:rPr lang="en-US" err="1"/>
              <a:t>f"Added</a:t>
            </a:r>
            <a:r>
              <a:rPr lang="en-US"/>
              <a:t> {</a:t>
            </a:r>
            <a:r>
              <a:rPr lang="en-US" err="1"/>
              <a:t>new_member</a:t>
            </a:r>
            <a:r>
              <a:rPr lang="en-US"/>
              <a:t>} to the library members.")</a:t>
            </a:r>
            <a:endParaRPr lang="en-US">
              <a:ea typeface="Calibri"/>
              <a:cs typeface="Calibri"/>
            </a:endParaRPr>
          </a:p>
          <a:p>
            <a:br>
              <a:rPr lang="en-US">
                <a:cs typeface="+mn-lt"/>
              </a:rPr>
            </a:br>
            <a:endParaRPr lang="en-US"/>
          </a:p>
          <a:p>
            <a:r>
              <a:rPr lang="en-US"/>
              <a:t># 5. Remove a member from the set (handle the case where the member is not present).</a:t>
            </a:r>
            <a:endParaRPr lang="en-US">
              <a:ea typeface="Calibri" panose="020F0502020204030204"/>
              <a:cs typeface="Calibri" panose="020F0502020204030204"/>
            </a:endParaRPr>
          </a:p>
          <a:p>
            <a:r>
              <a:rPr lang="en-US" err="1"/>
              <a:t>member_to_remove</a:t>
            </a:r>
            <a:r>
              <a:rPr lang="en-US"/>
              <a:t> = 'David'</a:t>
            </a:r>
            <a:endParaRPr lang="en-US">
              <a:ea typeface="Calibri"/>
              <a:cs typeface="Calibri"/>
            </a:endParaRPr>
          </a:p>
          <a:p>
            <a:r>
              <a:rPr lang="en-US"/>
              <a:t>if </a:t>
            </a:r>
            <a:r>
              <a:rPr lang="en-US" err="1"/>
              <a:t>member_to_remove</a:t>
            </a:r>
            <a:r>
              <a:rPr lang="en-US"/>
              <a:t> in </a:t>
            </a:r>
            <a:r>
              <a:rPr lang="en-US" err="1"/>
              <a:t>library_members</a:t>
            </a:r>
            <a:r>
              <a:rPr lang="en-US"/>
              <a:t>:</a:t>
            </a:r>
            <a:endParaRPr lang="en-US">
              <a:ea typeface="Calibri"/>
              <a:cs typeface="Calibri"/>
            </a:endParaRPr>
          </a:p>
          <a:p>
            <a:r>
              <a:rPr lang="en-US"/>
              <a:t>    </a:t>
            </a:r>
            <a:r>
              <a:rPr lang="en-US" err="1"/>
              <a:t>library_members.remove</a:t>
            </a:r>
            <a:r>
              <a:rPr lang="en-US"/>
              <a:t>(</a:t>
            </a:r>
            <a:r>
              <a:rPr lang="en-US" err="1"/>
              <a:t>member_to_remove</a:t>
            </a:r>
            <a:r>
              <a:rPr lang="en-US"/>
              <a:t>)</a:t>
            </a:r>
            <a:endParaRPr lang="en-US">
              <a:ea typeface="Calibri"/>
              <a:cs typeface="Calibri"/>
            </a:endParaRPr>
          </a:p>
          <a:p>
            <a:r>
              <a:rPr lang="en-US"/>
              <a:t>    print(</a:t>
            </a:r>
            <a:r>
              <a:rPr lang="en-US" err="1"/>
              <a:t>f"Removed</a:t>
            </a:r>
            <a:r>
              <a:rPr lang="en-US"/>
              <a:t> {</a:t>
            </a:r>
            <a:r>
              <a:rPr lang="en-US" err="1"/>
              <a:t>member_to_remove</a:t>
            </a:r>
            <a:r>
              <a:rPr lang="en-US"/>
              <a:t>} from library members.")</a:t>
            </a:r>
            <a:endParaRPr lang="en-US">
              <a:ea typeface="Calibri"/>
              <a:cs typeface="Calibri"/>
            </a:endParaRPr>
          </a:p>
          <a:p>
            <a:r>
              <a:rPr lang="en-US"/>
              <a:t>else:</a:t>
            </a:r>
            <a:endParaRPr lang="en-US">
              <a:ea typeface="Calibri"/>
              <a:cs typeface="Calibri"/>
            </a:endParaRPr>
          </a:p>
          <a:p>
            <a:r>
              <a:rPr lang="en-US"/>
              <a:t>    print(f"{</a:t>
            </a:r>
            <a:r>
              <a:rPr lang="en-US" err="1"/>
              <a:t>member_to_remove</a:t>
            </a:r>
            <a:r>
              <a:rPr lang="en-US"/>
              <a:t>} not found in the library members.")</a:t>
            </a:r>
            <a:endParaRPr lang="en-US">
              <a:ea typeface="Calibri"/>
              <a:cs typeface="Calibri"/>
            </a:endParaRPr>
          </a:p>
          <a:p>
            <a:br>
              <a:rPr lang="en-US">
                <a:cs typeface="+mn-lt"/>
              </a:rPr>
            </a:br>
            <a:endParaRPr lang="en-US"/>
          </a:p>
          <a:p>
            <a:r>
              <a:rPr lang="en-US" b="1"/>
              <a:t>Answer 3:</a:t>
            </a:r>
            <a:endParaRPr lang="en-US" b="1">
              <a:ea typeface="Calibri" panose="020F0502020204030204"/>
              <a:cs typeface="Calibri" panose="020F0502020204030204"/>
            </a:endParaRPr>
          </a:p>
          <a:p>
            <a:r>
              <a:rPr lang="en-US"/>
              <a:t># Initial Dictionary representing books that are currently borrowed, with members as keys.</a:t>
            </a:r>
            <a:endParaRPr lang="en-US">
              <a:ea typeface="Calibri"/>
              <a:cs typeface="Calibri"/>
            </a:endParaRPr>
          </a:p>
          <a:p>
            <a:r>
              <a:rPr lang="en-US" err="1"/>
              <a:t>borrowed_books</a:t>
            </a:r>
            <a:r>
              <a:rPr lang="en-US"/>
              <a:t> = {</a:t>
            </a:r>
            <a:endParaRPr lang="en-US">
              <a:ea typeface="Calibri"/>
              <a:cs typeface="Calibri"/>
            </a:endParaRPr>
          </a:p>
          <a:p>
            <a:r>
              <a:rPr lang="en-US"/>
              <a:t> 'Alice': ['Introduction to Python', 'Web Development Fundamentals'],</a:t>
            </a:r>
            <a:endParaRPr lang="en-US">
              <a:ea typeface="Calibri"/>
              <a:cs typeface="Calibri"/>
            </a:endParaRPr>
          </a:p>
          <a:p>
            <a:r>
              <a:rPr lang="en-US"/>
              <a:t> 'Bob': ['Data Science Basics']</a:t>
            </a:r>
            <a:endParaRPr lang="en-US">
              <a:ea typeface="Calibri"/>
              <a:cs typeface="Calibri"/>
            </a:endParaRPr>
          </a:p>
          <a:p>
            <a:r>
              <a:rPr lang="en-US"/>
              <a:t>}</a:t>
            </a:r>
            <a:endParaRPr lang="en-US">
              <a:ea typeface="Calibri"/>
              <a:cs typeface="Calibri"/>
            </a:endParaRPr>
          </a:p>
          <a:p>
            <a:br>
              <a:rPr lang="en-US">
                <a:cs typeface="+mn-lt"/>
              </a:rPr>
            </a:br>
            <a:endParaRPr lang="en-US"/>
          </a:p>
          <a:p>
            <a:r>
              <a:rPr lang="en-US"/>
              <a:t># 1. Display the books borrowed by a specific member.</a:t>
            </a:r>
            <a:endParaRPr lang="en-US">
              <a:ea typeface="Calibri"/>
              <a:cs typeface="Calibri"/>
            </a:endParaRPr>
          </a:p>
          <a:p>
            <a:r>
              <a:rPr lang="en-US" err="1"/>
              <a:t>member_to_display</a:t>
            </a:r>
            <a:r>
              <a:rPr lang="en-US"/>
              <a:t> = 'Alice'</a:t>
            </a:r>
            <a:endParaRPr lang="en-US">
              <a:ea typeface="Calibri"/>
              <a:cs typeface="Calibri"/>
            </a:endParaRPr>
          </a:p>
          <a:p>
            <a:r>
              <a:rPr lang="en-US" err="1"/>
              <a:t>borrowed_books_for_member</a:t>
            </a:r>
            <a:r>
              <a:rPr lang="en-US"/>
              <a:t> = </a:t>
            </a:r>
            <a:r>
              <a:rPr lang="en-US" err="1"/>
              <a:t>borrowed_books.get</a:t>
            </a:r>
            <a:r>
              <a:rPr lang="en-US"/>
              <a:t>(</a:t>
            </a:r>
            <a:r>
              <a:rPr lang="en-US" err="1"/>
              <a:t>member_to_display</a:t>
            </a:r>
            <a:r>
              <a:rPr lang="en-US"/>
              <a:t>, [])</a:t>
            </a:r>
            <a:endParaRPr lang="en-US">
              <a:ea typeface="Calibri"/>
              <a:cs typeface="Calibri"/>
            </a:endParaRPr>
          </a:p>
          <a:p>
            <a:r>
              <a:rPr lang="en-US"/>
              <a:t>print(</a:t>
            </a:r>
            <a:r>
              <a:rPr lang="en-US" err="1"/>
              <a:t>f"Books</a:t>
            </a:r>
            <a:r>
              <a:rPr lang="en-US"/>
              <a:t> borrowed by {</a:t>
            </a:r>
            <a:r>
              <a:rPr lang="en-US" err="1"/>
              <a:t>member_to_display</a:t>
            </a:r>
            <a:r>
              <a:rPr lang="en-US"/>
              <a:t>}: {</a:t>
            </a:r>
            <a:r>
              <a:rPr lang="en-US" err="1"/>
              <a:t>borrowed_books_for_member</a:t>
            </a:r>
            <a:r>
              <a:rPr lang="en-US"/>
              <a:t>}")</a:t>
            </a:r>
            <a:endParaRPr lang="en-US">
              <a:ea typeface="Calibri"/>
              <a:cs typeface="Calibri"/>
            </a:endParaRPr>
          </a:p>
          <a:p>
            <a:br>
              <a:rPr lang="en-US">
                <a:cs typeface="+mn-lt"/>
              </a:rPr>
            </a:br>
            <a:endParaRPr lang="en-US"/>
          </a:p>
          <a:p>
            <a:r>
              <a:rPr lang="en-US"/>
              <a:t># 2. Check if a specific book is currently borrowed.</a:t>
            </a:r>
            <a:endParaRPr lang="en-US">
              <a:ea typeface="Calibri"/>
              <a:cs typeface="Calibri"/>
            </a:endParaRPr>
          </a:p>
          <a:p>
            <a:r>
              <a:rPr lang="en-US" err="1"/>
              <a:t>book_to_check</a:t>
            </a:r>
            <a:r>
              <a:rPr lang="en-US"/>
              <a:t> = 'Data Science Basics'</a:t>
            </a:r>
            <a:endParaRPr lang="en-US">
              <a:ea typeface="Calibri"/>
              <a:cs typeface="Calibri"/>
            </a:endParaRPr>
          </a:p>
          <a:p>
            <a:r>
              <a:rPr lang="en-US" err="1"/>
              <a:t>is_borrowed</a:t>
            </a:r>
            <a:r>
              <a:rPr lang="en-US"/>
              <a:t> = any(</a:t>
            </a:r>
            <a:r>
              <a:rPr lang="en-US" err="1"/>
              <a:t>book_to_check</a:t>
            </a:r>
            <a:r>
              <a:rPr lang="en-US"/>
              <a:t> in books for books in </a:t>
            </a:r>
            <a:r>
              <a:rPr lang="en-US" err="1"/>
              <a:t>borrowed_books.values</a:t>
            </a:r>
            <a:r>
              <a:rPr lang="en-US"/>
              <a:t>())</a:t>
            </a:r>
            <a:endParaRPr lang="en-US">
              <a:ea typeface="Calibri"/>
              <a:cs typeface="Calibri"/>
            </a:endParaRPr>
          </a:p>
          <a:p>
            <a:r>
              <a:rPr lang="en-US"/>
              <a:t>print(</a:t>
            </a:r>
            <a:r>
              <a:rPr lang="en-US" err="1"/>
              <a:t>f"Is</a:t>
            </a:r>
            <a:r>
              <a:rPr lang="en-US"/>
              <a:t> {</a:t>
            </a:r>
            <a:r>
              <a:rPr lang="en-US" err="1"/>
              <a:t>book_to_check</a:t>
            </a:r>
            <a:r>
              <a:rPr lang="en-US"/>
              <a:t>} currently borrowed? {</a:t>
            </a:r>
            <a:r>
              <a:rPr lang="en-US" err="1"/>
              <a:t>is_borrowed</a:t>
            </a:r>
            <a:r>
              <a:rPr lang="en-US"/>
              <a:t>}")</a:t>
            </a:r>
            <a:endParaRPr lang="en-US">
              <a:ea typeface="Calibri"/>
              <a:cs typeface="Calibri"/>
            </a:endParaRPr>
          </a:p>
          <a:p>
            <a:br>
              <a:rPr lang="en-US">
                <a:cs typeface="+mn-lt"/>
              </a:rPr>
            </a:br>
            <a:endParaRPr lang="en-US"/>
          </a:p>
          <a:p>
            <a:r>
              <a:rPr lang="en-US"/>
              <a:t># 3. Add a new entry for a book being borrowed by a member.</a:t>
            </a:r>
            <a:endParaRPr lang="en-US">
              <a:ea typeface="Calibri"/>
              <a:cs typeface="Calibri"/>
            </a:endParaRPr>
          </a:p>
          <a:p>
            <a:r>
              <a:rPr lang="en-US" err="1"/>
              <a:t>new_borrowed_book</a:t>
            </a:r>
            <a:r>
              <a:rPr lang="en-US"/>
              <a:t> = {'Eve': ['Machine Learning Basics']}</a:t>
            </a:r>
            <a:endParaRPr lang="en-US">
              <a:ea typeface="Calibri"/>
              <a:cs typeface="Calibri"/>
            </a:endParaRPr>
          </a:p>
          <a:p>
            <a:r>
              <a:rPr lang="en-US" err="1"/>
              <a:t>borrowed_books.update</a:t>
            </a:r>
            <a:r>
              <a:rPr lang="en-US"/>
              <a:t>(</a:t>
            </a:r>
            <a:r>
              <a:rPr lang="en-US" err="1"/>
              <a:t>new_borrowed_book</a:t>
            </a:r>
            <a:r>
              <a:rPr lang="en-US"/>
              <a:t>)</a:t>
            </a:r>
            <a:endParaRPr lang="en-US">
              <a:ea typeface="Calibri"/>
              <a:cs typeface="Calibri"/>
            </a:endParaRPr>
          </a:p>
          <a:p>
            <a:r>
              <a:rPr lang="en-US"/>
              <a:t>print(</a:t>
            </a:r>
            <a:r>
              <a:rPr lang="en-US" err="1"/>
              <a:t>f"Added</a:t>
            </a:r>
            <a:r>
              <a:rPr lang="en-US"/>
              <a:t> new entry for borrowed book: {</a:t>
            </a:r>
            <a:r>
              <a:rPr lang="en-US" err="1"/>
              <a:t>new_borrowed_book</a:t>
            </a:r>
            <a:r>
              <a:rPr lang="en-US"/>
              <a:t>}")</a:t>
            </a:r>
            <a:endParaRPr lang="en-US">
              <a:ea typeface="Calibri"/>
              <a:cs typeface="Calibri"/>
            </a:endParaRPr>
          </a:p>
          <a:p>
            <a:br>
              <a:rPr lang="en-US">
                <a:cs typeface="+mn-lt"/>
              </a:rPr>
            </a:br>
            <a:endParaRPr lang="en-US"/>
          </a:p>
          <a:p>
            <a:r>
              <a:rPr lang="en-US"/>
              <a:t># 4. Remove an entry when a member returns a book (handle the case where the member or book is not present).</a:t>
            </a:r>
            <a:endParaRPr lang="en-US">
              <a:ea typeface="Calibri"/>
              <a:cs typeface="Calibri"/>
            </a:endParaRPr>
          </a:p>
          <a:p>
            <a:r>
              <a:rPr lang="en-US" err="1"/>
              <a:t>member_to_return_book</a:t>
            </a:r>
            <a:r>
              <a:rPr lang="en-US"/>
              <a:t> = 'Alice'</a:t>
            </a:r>
            <a:endParaRPr lang="en-US">
              <a:ea typeface="Calibri"/>
              <a:cs typeface="Calibri"/>
            </a:endParaRPr>
          </a:p>
          <a:p>
            <a:r>
              <a:rPr lang="en-US" err="1"/>
              <a:t>book_to_return</a:t>
            </a:r>
            <a:r>
              <a:rPr lang="en-US"/>
              <a:t> = 'Introduction to Python'</a:t>
            </a:r>
            <a:endParaRPr lang="en-US">
              <a:ea typeface="Calibri"/>
              <a:cs typeface="Calibri"/>
            </a:endParaRPr>
          </a:p>
          <a:p>
            <a:r>
              <a:rPr lang="en-US"/>
              <a:t>if </a:t>
            </a:r>
            <a:r>
              <a:rPr lang="en-US" err="1"/>
              <a:t>member_to_return_book</a:t>
            </a:r>
            <a:r>
              <a:rPr lang="en-US"/>
              <a:t> in </a:t>
            </a:r>
            <a:r>
              <a:rPr lang="en-US" err="1"/>
              <a:t>borrowed_books</a:t>
            </a:r>
            <a:r>
              <a:rPr lang="en-US"/>
              <a:t> and </a:t>
            </a:r>
            <a:r>
              <a:rPr lang="en-US" err="1"/>
              <a:t>book_to_return</a:t>
            </a:r>
            <a:r>
              <a:rPr lang="en-US"/>
              <a:t> in </a:t>
            </a:r>
            <a:r>
              <a:rPr lang="en-US" err="1"/>
              <a:t>borrowed_books</a:t>
            </a:r>
            <a:r>
              <a:rPr lang="en-US"/>
              <a:t>[</a:t>
            </a:r>
            <a:r>
              <a:rPr lang="en-US" err="1"/>
              <a:t>member_to_return_book</a:t>
            </a:r>
            <a:r>
              <a:rPr lang="en-US"/>
              <a:t>]:</a:t>
            </a:r>
            <a:endParaRPr lang="en-US">
              <a:ea typeface="Calibri"/>
              <a:cs typeface="Calibri"/>
            </a:endParaRPr>
          </a:p>
          <a:p>
            <a:r>
              <a:rPr lang="en-US"/>
              <a:t> </a:t>
            </a:r>
            <a:r>
              <a:rPr lang="en-US" err="1"/>
              <a:t>borrowed_books</a:t>
            </a:r>
            <a:r>
              <a:rPr lang="en-US"/>
              <a:t>[</a:t>
            </a:r>
            <a:r>
              <a:rPr lang="en-US" err="1"/>
              <a:t>member_to_return_book</a:t>
            </a:r>
            <a:r>
              <a:rPr lang="en-US"/>
              <a:t>].remove(</a:t>
            </a:r>
            <a:r>
              <a:rPr lang="en-US" err="1"/>
              <a:t>book_to_return</a:t>
            </a:r>
            <a:r>
              <a:rPr lang="en-US"/>
              <a:t>)</a:t>
            </a:r>
            <a:endParaRPr lang="en-US">
              <a:ea typeface="Calibri"/>
              <a:cs typeface="Calibri"/>
            </a:endParaRPr>
          </a:p>
          <a:p>
            <a:r>
              <a:rPr lang="en-US"/>
              <a:t> print(f"{</a:t>
            </a:r>
            <a:r>
              <a:rPr lang="en-US" err="1"/>
              <a:t>member_to_return_book</a:t>
            </a:r>
            <a:r>
              <a:rPr lang="en-US"/>
              <a:t>} returned {</a:t>
            </a:r>
            <a:r>
              <a:rPr lang="en-US" err="1"/>
              <a:t>book_to_return</a:t>
            </a:r>
            <a:r>
              <a:rPr lang="en-US"/>
              <a:t>}.")</a:t>
            </a:r>
            <a:endParaRPr lang="en-US">
              <a:ea typeface="Calibri"/>
              <a:cs typeface="Calibri"/>
            </a:endParaRPr>
          </a:p>
          <a:p>
            <a:r>
              <a:rPr lang="en-US"/>
              <a:t>else:</a:t>
            </a:r>
            <a:endParaRPr lang="en-US">
              <a:ea typeface="Calibri"/>
              <a:cs typeface="Calibri"/>
            </a:endParaRPr>
          </a:p>
          <a:p>
            <a:r>
              <a:rPr lang="en-US"/>
              <a:t> print(</a:t>
            </a:r>
            <a:r>
              <a:rPr lang="en-US" err="1"/>
              <a:t>f"Book</a:t>
            </a:r>
            <a:r>
              <a:rPr lang="en-US"/>
              <a:t> {</a:t>
            </a:r>
            <a:r>
              <a:rPr lang="en-US" err="1"/>
              <a:t>book_to_return</a:t>
            </a:r>
            <a:r>
              <a:rPr lang="en-US"/>
              <a:t>} not found in {</a:t>
            </a:r>
            <a:r>
              <a:rPr lang="en-US" err="1"/>
              <a:t>member_to_return_book</a:t>
            </a:r>
            <a:r>
              <a:rPr lang="en-US"/>
              <a:t>}'s borrowed books.")</a:t>
            </a:r>
            <a:endParaRPr lang="en-US">
              <a:ea typeface="Calibri"/>
              <a:cs typeface="Calibri"/>
            </a:endParaRPr>
          </a:p>
          <a:p>
            <a:br>
              <a:rPr lang="en-US">
                <a:cs typeface="+mn-lt"/>
              </a:rPr>
            </a:br>
            <a:endParaRPr lang="en-US"/>
          </a:p>
        </p:txBody>
      </p:sp>
      <p:sp>
        <p:nvSpPr>
          <p:cNvPr id="4" name="Slide Number Placeholder 3"/>
          <p:cNvSpPr>
            <a:spLocks noGrp="1"/>
          </p:cNvSpPr>
          <p:nvPr>
            <p:ph type="sldNum" sz="quarter" idx="5"/>
          </p:nvPr>
        </p:nvSpPr>
        <p:spPr/>
        <p:txBody>
          <a:bodyPr/>
          <a:lstStyle/>
          <a:p>
            <a:fld id="{47FFB008-8E38-46F5-BCB9-8CFEF233CF3A}" type="slidenum">
              <a:rPr lang="en-IN" smtClean="0"/>
              <a:t>20</a:t>
            </a:fld>
            <a:endParaRPr lang="en-IN"/>
          </a:p>
        </p:txBody>
      </p:sp>
    </p:spTree>
    <p:extLst>
      <p:ext uri="{BB962C8B-B14F-4D97-AF65-F5344CB8AC3E}">
        <p14:creationId xmlns:p14="http://schemas.microsoft.com/office/powerpoint/2010/main" val="3415738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4</a:t>
            </a:fld>
            <a:endParaRPr lang="en-IN"/>
          </a:p>
        </p:txBody>
      </p:sp>
    </p:spTree>
    <p:extLst>
      <p:ext uri="{BB962C8B-B14F-4D97-AF65-F5344CB8AC3E}">
        <p14:creationId xmlns:p14="http://schemas.microsoft.com/office/powerpoint/2010/main" val="265886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7FFB008-8E38-46F5-BCB9-8CFEF233CF3A}" type="slidenum">
              <a:rPr lang="en-IN" smtClean="0"/>
              <a:t>21</a:t>
            </a:fld>
            <a:endParaRPr lang="en-IN"/>
          </a:p>
        </p:txBody>
      </p:sp>
    </p:spTree>
    <p:extLst>
      <p:ext uri="{BB962C8B-B14F-4D97-AF65-F5344CB8AC3E}">
        <p14:creationId xmlns:p14="http://schemas.microsoft.com/office/powerpoint/2010/main" val="1331418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5</a:t>
            </a:fld>
            <a:endParaRPr lang="en-IN"/>
          </a:p>
        </p:txBody>
      </p:sp>
    </p:spTree>
    <p:extLst>
      <p:ext uri="{BB962C8B-B14F-4D97-AF65-F5344CB8AC3E}">
        <p14:creationId xmlns:p14="http://schemas.microsoft.com/office/powerpoint/2010/main" val="967923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6</a:t>
            </a:fld>
            <a:endParaRPr lang="en-IN"/>
          </a:p>
        </p:txBody>
      </p:sp>
    </p:spTree>
    <p:extLst>
      <p:ext uri="{BB962C8B-B14F-4D97-AF65-F5344CB8AC3E}">
        <p14:creationId xmlns:p14="http://schemas.microsoft.com/office/powerpoint/2010/main" val="1875250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7</a:t>
            </a:fld>
            <a:endParaRPr lang="en-IN"/>
          </a:p>
        </p:txBody>
      </p:sp>
    </p:spTree>
    <p:extLst>
      <p:ext uri="{BB962C8B-B14F-4D97-AF65-F5344CB8AC3E}">
        <p14:creationId xmlns:p14="http://schemas.microsoft.com/office/powerpoint/2010/main" val="3824076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8</a:t>
            </a:fld>
            <a:endParaRPr lang="en-IN"/>
          </a:p>
        </p:txBody>
      </p:sp>
    </p:spTree>
    <p:extLst>
      <p:ext uri="{BB962C8B-B14F-4D97-AF65-F5344CB8AC3E}">
        <p14:creationId xmlns:p14="http://schemas.microsoft.com/office/powerpoint/2010/main" val="1226304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9</a:t>
            </a:fld>
            <a:endParaRPr lang="en-IN"/>
          </a:p>
        </p:txBody>
      </p:sp>
    </p:spTree>
    <p:extLst>
      <p:ext uri="{BB962C8B-B14F-4D97-AF65-F5344CB8AC3E}">
        <p14:creationId xmlns:p14="http://schemas.microsoft.com/office/powerpoint/2010/main" val="3136450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10</a:t>
            </a:fld>
            <a:endParaRPr lang="en-IN"/>
          </a:p>
        </p:txBody>
      </p:sp>
    </p:spTree>
    <p:extLst>
      <p:ext uri="{BB962C8B-B14F-4D97-AF65-F5344CB8AC3E}">
        <p14:creationId xmlns:p14="http://schemas.microsoft.com/office/powerpoint/2010/main" val="1464089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 1:</a:t>
            </a:r>
            <a:endParaRPr lang="en-US" dirty="0"/>
          </a:p>
          <a:p>
            <a:r>
              <a:rPr lang="en-US" dirty="0" err="1"/>
              <a:t>employee_info</a:t>
            </a:r>
            <a:r>
              <a:rPr lang="en-US" dirty="0"/>
              <a:t> = {</a:t>
            </a:r>
            <a:endParaRPr lang="en-US" dirty="0">
              <a:ea typeface="Calibri"/>
              <a:cs typeface="Calibri"/>
            </a:endParaRPr>
          </a:p>
          <a:p>
            <a:r>
              <a:rPr lang="en-US" dirty="0"/>
              <a:t>    'Alice': 6000,</a:t>
            </a:r>
            <a:endParaRPr lang="en-US" dirty="0">
              <a:ea typeface="Calibri"/>
              <a:cs typeface="Calibri"/>
            </a:endParaRPr>
          </a:p>
          <a:p>
            <a:r>
              <a:rPr lang="en-US" dirty="0"/>
              <a:t>    'Bob': 5500,</a:t>
            </a:r>
            <a:endParaRPr lang="en-US" dirty="0">
              <a:ea typeface="Calibri"/>
              <a:cs typeface="Calibri"/>
            </a:endParaRPr>
          </a:p>
          <a:p>
            <a:r>
              <a:rPr lang="en-US" dirty="0"/>
              <a:t>    'Charlie': 6200,</a:t>
            </a:r>
            <a:endParaRPr lang="en-US" dirty="0">
              <a:ea typeface="Calibri"/>
              <a:cs typeface="Calibri"/>
            </a:endParaRPr>
          </a:p>
          <a:p>
            <a:r>
              <a:rPr lang="en-US" dirty="0"/>
              <a:t>    'David': 4800,</a:t>
            </a:r>
            <a:endParaRPr lang="en-US" dirty="0">
              <a:ea typeface="Calibri"/>
              <a:cs typeface="Calibri"/>
            </a:endParaRPr>
          </a:p>
          <a:p>
            <a:r>
              <a:rPr lang="en-US" dirty="0"/>
              <a:t>    'Eve': 7000</a:t>
            </a:r>
            <a:endParaRPr lang="en-US" dirty="0">
              <a:ea typeface="Calibri"/>
              <a:cs typeface="Calibri"/>
            </a:endParaRPr>
          </a:p>
          <a:p>
            <a:r>
              <a:rPr lang="en-US" dirty="0"/>
              <a:t>}</a:t>
            </a:r>
            <a:endParaRPr lang="en-US" dirty="0">
              <a:ea typeface="Calibri"/>
              <a:cs typeface="Calibri"/>
            </a:endParaRPr>
          </a:p>
          <a:p>
            <a:br>
              <a:rPr lang="en-US" dirty="0">
                <a:cs typeface="+mn-lt"/>
              </a:rPr>
            </a:br>
            <a:endParaRPr lang="en-US"/>
          </a:p>
          <a:p>
            <a:r>
              <a:rPr lang="en-US" dirty="0"/>
              <a:t># 1. Find and display the highest salary in the company.</a:t>
            </a:r>
            <a:endParaRPr lang="en-US" dirty="0">
              <a:ea typeface="Calibri" panose="020F0502020204030204"/>
              <a:cs typeface="Calibri" panose="020F0502020204030204"/>
            </a:endParaRPr>
          </a:p>
          <a:p>
            <a:r>
              <a:rPr lang="en-US" dirty="0" err="1"/>
              <a:t>highest_salary</a:t>
            </a:r>
            <a:r>
              <a:rPr lang="en-US" dirty="0"/>
              <a:t> = max(</a:t>
            </a:r>
            <a:r>
              <a:rPr lang="en-US" dirty="0" err="1"/>
              <a:t>employee_info.values</a:t>
            </a:r>
            <a:r>
              <a:rPr lang="en-US" dirty="0"/>
              <a:t>())</a:t>
            </a:r>
            <a:endParaRPr lang="en-US" dirty="0">
              <a:ea typeface="Calibri"/>
              <a:cs typeface="Calibri"/>
            </a:endParaRPr>
          </a:p>
          <a:p>
            <a:r>
              <a:rPr lang="en-US" dirty="0"/>
              <a:t>print("1. Highest Salary:", </a:t>
            </a:r>
            <a:r>
              <a:rPr lang="en-US" dirty="0" err="1"/>
              <a:t>highest_salary</a:t>
            </a:r>
            <a:r>
              <a:rPr lang="en-US" dirty="0"/>
              <a:t>)</a:t>
            </a:r>
            <a:endParaRPr lang="en-US" dirty="0">
              <a:ea typeface="Calibri"/>
              <a:cs typeface="Calibri"/>
            </a:endParaRPr>
          </a:p>
          <a:p>
            <a:br>
              <a:rPr lang="en-US" dirty="0">
                <a:cs typeface="+mn-lt"/>
              </a:rPr>
            </a:br>
            <a:endParaRPr lang="en-US"/>
          </a:p>
          <a:p>
            <a:r>
              <a:rPr lang="en-US" dirty="0"/>
              <a:t># 2. Calculate and print the average salary of all employees.</a:t>
            </a:r>
            <a:endParaRPr lang="en-US" dirty="0">
              <a:ea typeface="Calibri" panose="020F0502020204030204"/>
              <a:cs typeface="Calibri" panose="020F0502020204030204"/>
            </a:endParaRPr>
          </a:p>
          <a:p>
            <a:r>
              <a:rPr lang="en-US" dirty="0" err="1"/>
              <a:t>average_salary</a:t>
            </a:r>
            <a:r>
              <a:rPr lang="en-US" dirty="0"/>
              <a:t> = sum(</a:t>
            </a:r>
            <a:r>
              <a:rPr lang="en-US" dirty="0" err="1"/>
              <a:t>employee_info.values</a:t>
            </a:r>
            <a:r>
              <a:rPr lang="en-US" dirty="0"/>
              <a:t>()) / </a:t>
            </a:r>
            <a:r>
              <a:rPr lang="en-US" dirty="0" err="1"/>
              <a:t>len</a:t>
            </a:r>
            <a:r>
              <a:rPr lang="en-US" dirty="0"/>
              <a:t>(</a:t>
            </a:r>
            <a:r>
              <a:rPr lang="en-US" dirty="0" err="1"/>
              <a:t>employee_info</a:t>
            </a:r>
            <a:r>
              <a:rPr lang="en-US" dirty="0"/>
              <a:t>)</a:t>
            </a:r>
            <a:endParaRPr lang="en-US" dirty="0">
              <a:ea typeface="Calibri"/>
              <a:cs typeface="Calibri"/>
            </a:endParaRPr>
          </a:p>
          <a:p>
            <a:r>
              <a:rPr lang="en-US" dirty="0"/>
              <a:t>print("2. Average Salary:", </a:t>
            </a:r>
            <a:r>
              <a:rPr lang="en-US" dirty="0" err="1"/>
              <a:t>average_salary</a:t>
            </a:r>
            <a:r>
              <a:rPr lang="en-US" dirty="0"/>
              <a:t>)</a:t>
            </a:r>
            <a:endParaRPr lang="en-US" dirty="0">
              <a:ea typeface="Calibri"/>
              <a:cs typeface="Calibri"/>
            </a:endParaRPr>
          </a:p>
          <a:p>
            <a:br>
              <a:rPr lang="en-US" dirty="0">
                <a:cs typeface="+mn-lt"/>
              </a:rPr>
            </a:br>
            <a:endParaRPr lang="en-US"/>
          </a:p>
          <a:p>
            <a:r>
              <a:rPr lang="en-US" dirty="0"/>
              <a:t># 3. Identify and display the names of employees above a certain threshold (e.g., $5000).</a:t>
            </a:r>
            <a:endParaRPr lang="en-US" dirty="0">
              <a:ea typeface="Calibri" panose="020F0502020204030204"/>
              <a:cs typeface="Calibri" panose="020F0502020204030204"/>
            </a:endParaRPr>
          </a:p>
          <a:p>
            <a:r>
              <a:rPr lang="en-US" dirty="0"/>
              <a:t>threshold = 5000</a:t>
            </a:r>
            <a:endParaRPr lang="en-US" dirty="0">
              <a:ea typeface="Calibri" panose="020F0502020204030204"/>
              <a:cs typeface="Calibri" panose="020F0502020204030204"/>
            </a:endParaRPr>
          </a:p>
          <a:p>
            <a:r>
              <a:rPr lang="en-US" dirty="0" err="1"/>
              <a:t>above_threshold</a:t>
            </a:r>
            <a:r>
              <a:rPr lang="en-US" dirty="0"/>
              <a:t> = [name for name, salary in </a:t>
            </a:r>
            <a:r>
              <a:rPr lang="en-US" dirty="0" err="1"/>
              <a:t>employee_info.items</a:t>
            </a:r>
            <a:r>
              <a:rPr lang="en-US" dirty="0"/>
              <a:t>() if salary &gt; threshold]</a:t>
            </a:r>
            <a:endParaRPr lang="en-US" dirty="0">
              <a:ea typeface="Calibri"/>
              <a:cs typeface="Calibri"/>
            </a:endParaRPr>
          </a:p>
          <a:p>
            <a:r>
              <a:rPr lang="en-US" dirty="0"/>
              <a:t>print("3. Employees above $5000:", </a:t>
            </a:r>
            <a:r>
              <a:rPr lang="en-US" dirty="0" err="1"/>
              <a:t>above_threshold</a:t>
            </a:r>
            <a:r>
              <a:rPr lang="en-US" dirty="0"/>
              <a:t>)</a:t>
            </a:r>
            <a:endParaRPr lang="en-US" dirty="0">
              <a:ea typeface="Calibri"/>
              <a:cs typeface="Calibri"/>
            </a:endParaRPr>
          </a:p>
          <a:p>
            <a:br>
              <a:rPr lang="en-US" dirty="0">
                <a:cs typeface="+mn-lt"/>
              </a:rPr>
            </a:br>
            <a:endParaRPr lang="en-US"/>
          </a:p>
          <a:p>
            <a:r>
              <a:rPr lang="en-US" dirty="0"/>
              <a:t># 4. Sort and display the employee names in alphabetical order.</a:t>
            </a:r>
            <a:endParaRPr lang="en-US" dirty="0">
              <a:ea typeface="Calibri" panose="020F0502020204030204"/>
              <a:cs typeface="Calibri" panose="020F0502020204030204"/>
            </a:endParaRPr>
          </a:p>
          <a:p>
            <a:r>
              <a:rPr lang="en-US" dirty="0" err="1"/>
              <a:t>sorted_names</a:t>
            </a:r>
            <a:r>
              <a:rPr lang="en-US" dirty="0"/>
              <a:t> = sorted(</a:t>
            </a:r>
            <a:r>
              <a:rPr lang="en-US" dirty="0" err="1"/>
              <a:t>employee_info.keys</a:t>
            </a:r>
            <a:r>
              <a:rPr lang="en-US" dirty="0"/>
              <a:t>())</a:t>
            </a:r>
            <a:endParaRPr lang="en-US" dirty="0">
              <a:ea typeface="Calibri"/>
              <a:cs typeface="Calibri"/>
            </a:endParaRPr>
          </a:p>
          <a:p>
            <a:r>
              <a:rPr lang="en-US" dirty="0"/>
              <a:t>print("4. Sorted Employee Names:", </a:t>
            </a:r>
            <a:r>
              <a:rPr lang="en-US" dirty="0" err="1"/>
              <a:t>sorted_names</a:t>
            </a:r>
            <a:r>
              <a:rPr lang="en-US" dirty="0"/>
              <a:t>)</a:t>
            </a:r>
            <a:endParaRPr lang="en-US" dirty="0">
              <a:ea typeface="Calibri"/>
              <a:cs typeface="Calibri"/>
            </a:endParaRPr>
          </a:p>
          <a:p>
            <a:endParaRPr lang="en-US" dirty="0"/>
          </a:p>
          <a:p>
            <a:r>
              <a:rPr lang="en-US" b="1" dirty="0"/>
              <a:t>Answer 2:</a:t>
            </a:r>
            <a:br>
              <a:rPr lang="en-US" dirty="0">
                <a:cs typeface="+mn-lt"/>
              </a:rPr>
            </a:br>
            <a:r>
              <a:rPr lang="en-US" dirty="0"/>
              <a:t># Extend the dictionary to include age</a:t>
            </a:r>
            <a:endParaRPr lang="en-US" dirty="0">
              <a:ea typeface="Calibri" panose="020F0502020204030204"/>
              <a:cs typeface="Calibri" panose="020F0502020204030204"/>
            </a:endParaRPr>
          </a:p>
          <a:p>
            <a:r>
              <a:rPr lang="en-US" dirty="0" err="1"/>
              <a:t>employee_info</a:t>
            </a:r>
            <a:r>
              <a:rPr lang="en-US" dirty="0"/>
              <a:t>['</a:t>
            </a:r>
            <a:r>
              <a:rPr lang="en-US" dirty="0" err="1"/>
              <a:t>Alice_age</a:t>
            </a:r>
            <a:r>
              <a:rPr lang="en-US" dirty="0"/>
              <a:t>'] = 28</a:t>
            </a:r>
            <a:endParaRPr lang="en-US" dirty="0">
              <a:ea typeface="Calibri"/>
              <a:cs typeface="Calibri"/>
            </a:endParaRPr>
          </a:p>
          <a:p>
            <a:r>
              <a:rPr lang="en-US" dirty="0" err="1"/>
              <a:t>employee_info</a:t>
            </a:r>
            <a:r>
              <a:rPr lang="en-US" dirty="0"/>
              <a:t>['</a:t>
            </a:r>
            <a:r>
              <a:rPr lang="en-US" dirty="0" err="1"/>
              <a:t>Bob_age</a:t>
            </a:r>
            <a:r>
              <a:rPr lang="en-US" dirty="0"/>
              <a:t>'] = 32</a:t>
            </a:r>
            <a:endParaRPr lang="en-US" dirty="0">
              <a:ea typeface="Calibri"/>
              <a:cs typeface="Calibri"/>
            </a:endParaRPr>
          </a:p>
          <a:p>
            <a:r>
              <a:rPr lang="en-US" dirty="0" err="1"/>
              <a:t>employee_info</a:t>
            </a:r>
            <a:r>
              <a:rPr lang="en-US" dirty="0"/>
              <a:t>['</a:t>
            </a:r>
            <a:r>
              <a:rPr lang="en-US" dirty="0" err="1"/>
              <a:t>Charlie_age</a:t>
            </a:r>
            <a:r>
              <a:rPr lang="en-US" dirty="0"/>
              <a:t>'] = 25</a:t>
            </a:r>
            <a:endParaRPr lang="en-US" dirty="0">
              <a:ea typeface="Calibri"/>
              <a:cs typeface="Calibri"/>
            </a:endParaRPr>
          </a:p>
          <a:p>
            <a:r>
              <a:rPr lang="en-US" dirty="0" err="1"/>
              <a:t>employee_info</a:t>
            </a:r>
            <a:r>
              <a:rPr lang="en-US" dirty="0"/>
              <a:t>['</a:t>
            </a:r>
            <a:r>
              <a:rPr lang="en-US" dirty="0" err="1"/>
              <a:t>David_age</a:t>
            </a:r>
            <a:r>
              <a:rPr lang="en-US" dirty="0"/>
              <a:t>'] = 30</a:t>
            </a:r>
            <a:endParaRPr lang="en-US" dirty="0">
              <a:ea typeface="Calibri"/>
              <a:cs typeface="Calibri"/>
            </a:endParaRPr>
          </a:p>
          <a:p>
            <a:r>
              <a:rPr lang="en-US" dirty="0" err="1"/>
              <a:t>employee_info</a:t>
            </a:r>
            <a:r>
              <a:rPr lang="en-US" dirty="0"/>
              <a:t>['</a:t>
            </a:r>
            <a:r>
              <a:rPr lang="en-US" dirty="0" err="1"/>
              <a:t>Eve_age</a:t>
            </a:r>
            <a:r>
              <a:rPr lang="en-US" dirty="0"/>
              <a:t>'] = 29</a:t>
            </a:r>
            <a:endParaRPr lang="en-US" dirty="0">
              <a:ea typeface="Calibri"/>
              <a:cs typeface="Calibri"/>
            </a:endParaRPr>
          </a:p>
          <a:p>
            <a:br>
              <a:rPr lang="en-US" dirty="0">
                <a:cs typeface="+mn-lt"/>
              </a:rPr>
            </a:br>
            <a:endParaRPr lang="en-US"/>
          </a:p>
          <a:p>
            <a:r>
              <a:rPr lang="en-US" dirty="0"/>
              <a:t># 1. Find and display the oldest employee in the company.</a:t>
            </a:r>
            <a:endParaRPr lang="en-US" dirty="0">
              <a:ea typeface="Calibri" panose="020F0502020204030204"/>
              <a:cs typeface="Calibri" panose="020F0502020204030204"/>
            </a:endParaRPr>
          </a:p>
          <a:p>
            <a:r>
              <a:rPr lang="en-US" dirty="0" err="1"/>
              <a:t>oldest_employee</a:t>
            </a:r>
            <a:r>
              <a:rPr lang="en-US" dirty="0"/>
              <a:t> = max(</a:t>
            </a:r>
            <a:r>
              <a:rPr lang="en-US" dirty="0" err="1"/>
              <a:t>employee_info</a:t>
            </a:r>
            <a:r>
              <a:rPr lang="en-US" dirty="0"/>
              <a:t>, key=lambda k: </a:t>
            </a:r>
            <a:r>
              <a:rPr lang="en-US" dirty="0" err="1"/>
              <a:t>employee_info</a:t>
            </a:r>
            <a:r>
              <a:rPr lang="en-US" dirty="0"/>
              <a:t>[</a:t>
            </a:r>
            <a:r>
              <a:rPr lang="en-US" dirty="0" err="1"/>
              <a:t>k+'_age</a:t>
            </a:r>
            <a:r>
              <a:rPr lang="en-US" dirty="0"/>
              <a:t>'])</a:t>
            </a:r>
            <a:endParaRPr lang="en-US" dirty="0">
              <a:ea typeface="Calibri"/>
              <a:cs typeface="Calibri"/>
            </a:endParaRPr>
          </a:p>
          <a:p>
            <a:r>
              <a:rPr lang="en-US" dirty="0"/>
              <a:t>print("1. Oldest Employee:", </a:t>
            </a:r>
            <a:r>
              <a:rPr lang="en-US" dirty="0" err="1"/>
              <a:t>oldest_employee</a:t>
            </a:r>
            <a:r>
              <a:rPr lang="en-US" dirty="0"/>
              <a:t>)</a:t>
            </a:r>
            <a:endParaRPr lang="en-US" dirty="0">
              <a:ea typeface="Calibri"/>
              <a:cs typeface="Calibri"/>
            </a:endParaRPr>
          </a:p>
          <a:p>
            <a:br>
              <a:rPr lang="en-US" dirty="0">
                <a:cs typeface="+mn-lt"/>
              </a:rPr>
            </a:br>
            <a:endParaRPr lang="en-US"/>
          </a:p>
          <a:p>
            <a:r>
              <a:rPr lang="en-US" dirty="0"/>
              <a:t># 2. Calculate and print the average age of all employees.</a:t>
            </a:r>
            <a:endParaRPr lang="en-US" dirty="0">
              <a:ea typeface="Calibri" panose="020F0502020204030204"/>
              <a:cs typeface="Calibri" panose="020F0502020204030204"/>
            </a:endParaRPr>
          </a:p>
          <a:p>
            <a:r>
              <a:rPr lang="en-US" dirty="0" err="1"/>
              <a:t>average_age</a:t>
            </a:r>
            <a:r>
              <a:rPr lang="en-US" dirty="0"/>
              <a:t> = sum(</a:t>
            </a:r>
            <a:r>
              <a:rPr lang="en-US" dirty="0" err="1"/>
              <a:t>employee_info</a:t>
            </a:r>
            <a:r>
              <a:rPr lang="en-US" dirty="0"/>
              <a:t>[</a:t>
            </a:r>
            <a:r>
              <a:rPr lang="en-US" dirty="0" err="1"/>
              <a:t>name+'_age</a:t>
            </a:r>
            <a:r>
              <a:rPr lang="en-US" dirty="0"/>
              <a:t>'] for name in </a:t>
            </a:r>
            <a:r>
              <a:rPr lang="en-US" dirty="0" err="1"/>
              <a:t>employee_info</a:t>
            </a:r>
            <a:r>
              <a:rPr lang="en-US" dirty="0"/>
              <a:t>) / </a:t>
            </a:r>
            <a:r>
              <a:rPr lang="en-US" dirty="0" err="1"/>
              <a:t>len</a:t>
            </a:r>
            <a:r>
              <a:rPr lang="en-US" dirty="0"/>
              <a:t>(</a:t>
            </a:r>
            <a:r>
              <a:rPr lang="en-US" dirty="0" err="1"/>
              <a:t>employee_info</a:t>
            </a:r>
            <a:r>
              <a:rPr lang="en-US" dirty="0"/>
              <a:t>)</a:t>
            </a:r>
            <a:endParaRPr lang="en-US" dirty="0">
              <a:ea typeface="Calibri"/>
              <a:cs typeface="Calibri"/>
            </a:endParaRPr>
          </a:p>
          <a:p>
            <a:r>
              <a:rPr lang="en-US" dirty="0"/>
              <a:t>print("2. Average Age:", </a:t>
            </a:r>
            <a:r>
              <a:rPr lang="en-US" dirty="0" err="1"/>
              <a:t>average_age</a:t>
            </a:r>
            <a:r>
              <a:rPr lang="en-US" dirty="0"/>
              <a:t>)</a:t>
            </a:r>
            <a:endParaRPr lang="en-US" dirty="0">
              <a:ea typeface="Calibri"/>
              <a:cs typeface="Calibri"/>
            </a:endParaRPr>
          </a:p>
          <a:p>
            <a:br>
              <a:rPr lang="en-US" dirty="0">
                <a:cs typeface="+mn-lt"/>
              </a:rPr>
            </a:br>
            <a:endParaRPr lang="en-US"/>
          </a:p>
          <a:p>
            <a:r>
              <a:rPr lang="en-US" dirty="0"/>
              <a:t># 3. Identify and display the names of employees younger than a certain age (e.g., 30).</a:t>
            </a:r>
            <a:endParaRPr lang="en-US" dirty="0">
              <a:ea typeface="Calibri" panose="020F0502020204030204"/>
              <a:cs typeface="Calibri" panose="020F0502020204030204"/>
            </a:endParaRPr>
          </a:p>
          <a:p>
            <a:r>
              <a:rPr lang="en-US" dirty="0" err="1"/>
              <a:t>young_employees</a:t>
            </a:r>
            <a:r>
              <a:rPr lang="en-US" dirty="0"/>
              <a:t> = [name for name in </a:t>
            </a:r>
            <a:r>
              <a:rPr lang="en-US" dirty="0" err="1"/>
              <a:t>employee_info</a:t>
            </a:r>
            <a:r>
              <a:rPr lang="en-US" dirty="0"/>
              <a:t> if </a:t>
            </a:r>
            <a:r>
              <a:rPr lang="en-US" dirty="0" err="1"/>
              <a:t>employee_info</a:t>
            </a:r>
            <a:r>
              <a:rPr lang="en-US" dirty="0"/>
              <a:t>[</a:t>
            </a:r>
            <a:r>
              <a:rPr lang="en-US" dirty="0" err="1"/>
              <a:t>name+'_age</a:t>
            </a:r>
            <a:r>
              <a:rPr lang="en-US" dirty="0"/>
              <a:t>'] &lt; 30]</a:t>
            </a:r>
            <a:endParaRPr lang="en-US" dirty="0">
              <a:ea typeface="Calibri"/>
              <a:cs typeface="Calibri"/>
            </a:endParaRPr>
          </a:p>
          <a:p>
            <a:r>
              <a:rPr lang="en-US" dirty="0"/>
              <a:t>print("3. Employees Younger than 30:", </a:t>
            </a:r>
            <a:r>
              <a:rPr lang="en-US" dirty="0" err="1"/>
              <a:t>young_employees</a:t>
            </a:r>
            <a:r>
              <a:rPr lang="en-US" dirty="0"/>
              <a:t>)</a:t>
            </a:r>
            <a:endParaRPr lang="en-US" dirty="0">
              <a:ea typeface="Calibri"/>
              <a:cs typeface="Calibri"/>
            </a:endParaRPr>
          </a:p>
          <a:p>
            <a:br>
              <a:rPr lang="en-US" dirty="0">
                <a:cs typeface="+mn-lt"/>
              </a:rPr>
            </a:br>
            <a:endParaRPr lang="en-US"/>
          </a:p>
          <a:p>
            <a:r>
              <a:rPr lang="en-US" dirty="0"/>
              <a:t># 4. Sort and display the employee names based on age in ascending order.</a:t>
            </a:r>
            <a:endParaRPr lang="en-US" dirty="0">
              <a:ea typeface="Calibri" panose="020F0502020204030204"/>
              <a:cs typeface="Calibri" panose="020F0502020204030204"/>
            </a:endParaRPr>
          </a:p>
          <a:p>
            <a:r>
              <a:rPr lang="en-US" dirty="0" err="1"/>
              <a:t>sorted_names_by_age</a:t>
            </a:r>
            <a:r>
              <a:rPr lang="en-US" dirty="0"/>
              <a:t> = sorted(</a:t>
            </a:r>
            <a:r>
              <a:rPr lang="en-US" dirty="0" err="1"/>
              <a:t>employee_info</a:t>
            </a:r>
            <a:r>
              <a:rPr lang="en-US" dirty="0"/>
              <a:t>, key=lambda k: </a:t>
            </a:r>
            <a:r>
              <a:rPr lang="en-US" dirty="0" err="1"/>
              <a:t>employee_info</a:t>
            </a:r>
            <a:r>
              <a:rPr lang="en-US" dirty="0"/>
              <a:t>[</a:t>
            </a:r>
            <a:r>
              <a:rPr lang="en-US" dirty="0" err="1"/>
              <a:t>k+'_age</a:t>
            </a:r>
            <a:r>
              <a:rPr lang="en-US" dirty="0"/>
              <a:t>'])</a:t>
            </a:r>
            <a:endParaRPr lang="en-US" dirty="0">
              <a:ea typeface="Calibri"/>
              <a:cs typeface="Calibri"/>
            </a:endParaRPr>
          </a:p>
          <a:p>
            <a:r>
              <a:rPr lang="en-US" dirty="0"/>
              <a:t>print("4. Sorted Employee Names by Age:", </a:t>
            </a:r>
            <a:r>
              <a:rPr lang="en-US" dirty="0" err="1"/>
              <a:t>sorted_names_by_age</a:t>
            </a:r>
            <a:r>
              <a:rPr lang="en-US" dirty="0"/>
              <a:t>)</a:t>
            </a:r>
            <a:endParaRPr lang="en-US" dirty="0">
              <a:ea typeface="Calibri"/>
              <a:cs typeface="Calibri"/>
            </a:endParaRPr>
          </a:p>
          <a:p>
            <a:endParaRPr lang="en-US">
              <a:cs typeface="Calibri" panose="020F0502020204030204"/>
            </a:endParaRPr>
          </a:p>
          <a:p>
            <a:br>
              <a:rPr lang="en-US" dirty="0">
                <a:cs typeface="+mn-lt"/>
              </a:rPr>
            </a:br>
            <a:r>
              <a:rPr lang="en-US" b="1" dirty="0"/>
              <a:t>Answer 3:</a:t>
            </a:r>
            <a:endParaRPr lang="en-US" dirty="0"/>
          </a:p>
          <a:p>
            <a:endParaRPr lang="en-US" b="1"/>
          </a:p>
          <a:p>
            <a:r>
              <a:rPr lang="en-US" dirty="0"/>
              <a:t># Add performance rating to the dictionary</a:t>
            </a:r>
            <a:endParaRPr lang="en-US" dirty="0">
              <a:ea typeface="Calibri"/>
              <a:cs typeface="Calibri"/>
            </a:endParaRPr>
          </a:p>
          <a:p>
            <a:r>
              <a:rPr lang="en-US" dirty="0" err="1"/>
              <a:t>employee_info</a:t>
            </a:r>
            <a:r>
              <a:rPr lang="en-US" dirty="0"/>
              <a:t>['</a:t>
            </a:r>
            <a:r>
              <a:rPr lang="en-US" dirty="0" err="1"/>
              <a:t>Alice_rating</a:t>
            </a:r>
            <a:r>
              <a:rPr lang="en-US" dirty="0"/>
              <a:t>'] = 9</a:t>
            </a:r>
            <a:endParaRPr lang="en-US" dirty="0">
              <a:ea typeface="Calibri"/>
              <a:cs typeface="Calibri"/>
            </a:endParaRPr>
          </a:p>
          <a:p>
            <a:r>
              <a:rPr lang="en-US" dirty="0" err="1"/>
              <a:t>employee_info</a:t>
            </a:r>
            <a:r>
              <a:rPr lang="en-US" dirty="0"/>
              <a:t>['</a:t>
            </a:r>
            <a:r>
              <a:rPr lang="en-US" dirty="0" err="1"/>
              <a:t>Bob_rating</a:t>
            </a:r>
            <a:r>
              <a:rPr lang="en-US" dirty="0"/>
              <a:t>'] = 7</a:t>
            </a:r>
            <a:endParaRPr lang="en-US" dirty="0">
              <a:cs typeface="Calibri"/>
            </a:endParaRPr>
          </a:p>
          <a:p>
            <a:r>
              <a:rPr lang="en-US" dirty="0" err="1"/>
              <a:t>employee_info</a:t>
            </a:r>
            <a:r>
              <a:rPr lang="en-US" dirty="0"/>
              <a:t>['</a:t>
            </a:r>
            <a:r>
              <a:rPr lang="en-US" dirty="0" err="1"/>
              <a:t>Charlie_rating</a:t>
            </a:r>
            <a:r>
              <a:rPr lang="en-US" dirty="0"/>
              <a:t>'] = 8</a:t>
            </a:r>
            <a:endParaRPr lang="en-US" dirty="0">
              <a:cs typeface="Calibri"/>
            </a:endParaRPr>
          </a:p>
          <a:p>
            <a:r>
              <a:rPr lang="en-US" dirty="0" err="1"/>
              <a:t>employee_info</a:t>
            </a:r>
            <a:r>
              <a:rPr lang="en-US" dirty="0"/>
              <a:t>['</a:t>
            </a:r>
            <a:r>
              <a:rPr lang="en-US" dirty="0" err="1"/>
              <a:t>David_rating</a:t>
            </a:r>
            <a:r>
              <a:rPr lang="en-US" dirty="0"/>
              <a:t>'] = 6</a:t>
            </a:r>
            <a:endParaRPr lang="en-US" dirty="0">
              <a:cs typeface="Calibri"/>
            </a:endParaRPr>
          </a:p>
          <a:p>
            <a:r>
              <a:rPr lang="en-US" dirty="0" err="1"/>
              <a:t>employee_info</a:t>
            </a:r>
            <a:r>
              <a:rPr lang="en-US" dirty="0"/>
              <a:t>['</a:t>
            </a:r>
            <a:r>
              <a:rPr lang="en-US" dirty="0" err="1"/>
              <a:t>Eve_rating</a:t>
            </a:r>
            <a:r>
              <a:rPr lang="en-US" dirty="0"/>
              <a:t>'] = 10</a:t>
            </a:r>
            <a:endParaRPr lang="en-US" dirty="0">
              <a:cs typeface="Calibri"/>
            </a:endParaRPr>
          </a:p>
          <a:p>
            <a:br>
              <a:rPr lang="en-US" dirty="0">
                <a:cs typeface="+mn-lt"/>
              </a:rPr>
            </a:br>
            <a:endParaRPr lang="en-US"/>
          </a:p>
          <a:p>
            <a:r>
              <a:rPr lang="en-US" dirty="0"/>
              <a:t># 1. Identify and display the names of employees with the highest performance rating.</a:t>
            </a:r>
            <a:endParaRPr lang="en-US" dirty="0">
              <a:cs typeface="Calibri" panose="020F0502020204030204"/>
            </a:endParaRPr>
          </a:p>
          <a:p>
            <a:r>
              <a:rPr lang="en-US" dirty="0" err="1"/>
              <a:t>highest_rated_employees</a:t>
            </a:r>
            <a:r>
              <a:rPr lang="en-US" dirty="0"/>
              <a:t> = [name for name in </a:t>
            </a:r>
            <a:r>
              <a:rPr lang="en-US" dirty="0" err="1"/>
              <a:t>employee_info</a:t>
            </a:r>
            <a:r>
              <a:rPr lang="en-US" dirty="0"/>
              <a:t> if </a:t>
            </a:r>
            <a:r>
              <a:rPr lang="en-US" dirty="0" err="1"/>
              <a:t>employee_info</a:t>
            </a:r>
            <a:r>
              <a:rPr lang="en-US" dirty="0"/>
              <a:t>[</a:t>
            </a:r>
            <a:r>
              <a:rPr lang="en-US" dirty="0" err="1"/>
              <a:t>name+'_rating</a:t>
            </a:r>
            <a:r>
              <a:rPr lang="en-US" dirty="0"/>
              <a:t>'] == max(</a:t>
            </a:r>
            <a:r>
              <a:rPr lang="en-US" dirty="0" err="1"/>
              <a:t>employee_info</a:t>
            </a:r>
            <a:r>
              <a:rPr lang="en-US" dirty="0"/>
              <a:t>, key=lambda k: </a:t>
            </a:r>
            <a:r>
              <a:rPr lang="en-US" dirty="0" err="1"/>
              <a:t>employee_info</a:t>
            </a:r>
            <a:r>
              <a:rPr lang="en-US" dirty="0"/>
              <a:t>[</a:t>
            </a:r>
            <a:r>
              <a:rPr lang="en-US" dirty="0" err="1"/>
              <a:t>k+'_rating</a:t>
            </a:r>
            <a:r>
              <a:rPr lang="en-US" dirty="0"/>
              <a:t>'])]</a:t>
            </a:r>
            <a:endParaRPr lang="en-US" dirty="0">
              <a:cs typeface="Calibri"/>
            </a:endParaRPr>
          </a:p>
          <a:p>
            <a:r>
              <a:rPr lang="en-US" dirty="0"/>
              <a:t>print("1. Highest Rated Employees:", </a:t>
            </a:r>
            <a:r>
              <a:rPr lang="en-US" dirty="0" err="1"/>
              <a:t>highest_rated_employees</a:t>
            </a:r>
            <a:r>
              <a:rPr lang="en-US" dirty="0"/>
              <a:t>)</a:t>
            </a:r>
            <a:endParaRPr lang="en-US" dirty="0">
              <a:cs typeface="Calibri"/>
            </a:endParaRPr>
          </a:p>
          <a:p>
            <a:br>
              <a:rPr lang="en-US" dirty="0">
                <a:cs typeface="+mn-lt"/>
              </a:rPr>
            </a:br>
            <a:endParaRPr lang="en-US"/>
          </a:p>
          <a:p>
            <a:r>
              <a:rPr lang="en-US" dirty="0"/>
              <a:t># 2. Calculate and print the average performance rating of all employees.</a:t>
            </a:r>
            <a:endParaRPr lang="en-US" dirty="0">
              <a:cs typeface="Calibri" panose="020F0502020204030204"/>
            </a:endParaRPr>
          </a:p>
          <a:p>
            <a:r>
              <a:rPr lang="en-US" dirty="0" err="1"/>
              <a:t>average_rating</a:t>
            </a:r>
            <a:r>
              <a:rPr lang="en-US" dirty="0"/>
              <a:t> = sum(</a:t>
            </a:r>
            <a:r>
              <a:rPr lang="en-US" dirty="0" err="1"/>
              <a:t>employee_info</a:t>
            </a:r>
            <a:r>
              <a:rPr lang="en-US" dirty="0"/>
              <a:t>[</a:t>
            </a:r>
            <a:r>
              <a:rPr lang="en-US" dirty="0" err="1"/>
              <a:t>name+'_rating</a:t>
            </a:r>
            <a:r>
              <a:rPr lang="en-US" dirty="0"/>
              <a:t>'] for name in </a:t>
            </a:r>
            <a:r>
              <a:rPr lang="en-US" dirty="0" err="1"/>
              <a:t>employee_info</a:t>
            </a:r>
            <a:r>
              <a:rPr lang="en-US" dirty="0"/>
              <a:t>) / </a:t>
            </a:r>
            <a:r>
              <a:rPr lang="en-US" dirty="0" err="1"/>
              <a:t>len</a:t>
            </a:r>
            <a:r>
              <a:rPr lang="en-US" dirty="0"/>
              <a:t>(</a:t>
            </a:r>
            <a:r>
              <a:rPr lang="en-US" dirty="0" err="1"/>
              <a:t>employee_info</a:t>
            </a:r>
            <a:r>
              <a:rPr lang="en-US" dirty="0"/>
              <a:t>)</a:t>
            </a:r>
            <a:endParaRPr lang="en-US" dirty="0">
              <a:cs typeface="Calibri"/>
            </a:endParaRPr>
          </a:p>
          <a:p>
            <a:r>
              <a:rPr lang="en-US" dirty="0"/>
              <a:t>print("2. Average Performance Rating:", </a:t>
            </a:r>
            <a:r>
              <a:rPr lang="en-US" dirty="0" err="1"/>
              <a:t>average_rating</a:t>
            </a:r>
            <a:r>
              <a:rPr lang="en-US" dirty="0"/>
              <a:t>)</a:t>
            </a:r>
            <a:endParaRPr lang="en-US" dirty="0">
              <a:cs typeface="Calibri"/>
            </a:endParaRPr>
          </a:p>
          <a:p>
            <a:br>
              <a:rPr lang="en-US" dirty="0">
                <a:cs typeface="+mn-lt"/>
              </a:rPr>
            </a:br>
            <a:endParaRPr lang="en-US"/>
          </a:p>
          <a:p>
            <a:r>
              <a:rPr lang="en-US" dirty="0"/>
              <a:t># 3. Identify and display the names of employees with a rating above a certain threshold (e.g., 8).</a:t>
            </a:r>
            <a:endParaRPr lang="en-US" dirty="0">
              <a:cs typeface="Calibri" panose="020F0502020204030204"/>
            </a:endParaRPr>
          </a:p>
          <a:p>
            <a:r>
              <a:rPr lang="en-US" dirty="0" err="1"/>
              <a:t>threshold_rating</a:t>
            </a:r>
            <a:r>
              <a:rPr lang="en-US" dirty="0"/>
              <a:t> = 8</a:t>
            </a:r>
            <a:endParaRPr lang="en-US" dirty="0">
              <a:cs typeface="Calibri"/>
            </a:endParaRPr>
          </a:p>
          <a:p>
            <a:r>
              <a:rPr lang="en-US" dirty="0" err="1"/>
              <a:t>above_threshold_rating</a:t>
            </a:r>
            <a:r>
              <a:rPr lang="en-US" dirty="0"/>
              <a:t> = [name for name in </a:t>
            </a:r>
            <a:r>
              <a:rPr lang="en-US" dirty="0" err="1"/>
              <a:t>employee_info</a:t>
            </a:r>
            <a:r>
              <a:rPr lang="en-US" dirty="0"/>
              <a:t> if </a:t>
            </a:r>
            <a:r>
              <a:rPr lang="en-US" dirty="0" err="1"/>
              <a:t>employee_info</a:t>
            </a:r>
            <a:r>
              <a:rPr lang="en-US" dirty="0"/>
              <a:t>[</a:t>
            </a:r>
            <a:r>
              <a:rPr lang="en-US" dirty="0" err="1"/>
              <a:t>name+'_rating</a:t>
            </a:r>
            <a:r>
              <a:rPr lang="en-US" dirty="0"/>
              <a:t>'] &gt; </a:t>
            </a:r>
            <a:r>
              <a:rPr lang="en-US" dirty="0" err="1"/>
              <a:t>threshold_rating</a:t>
            </a:r>
            <a:r>
              <a:rPr lang="en-US" dirty="0"/>
              <a:t>]</a:t>
            </a:r>
            <a:endParaRPr lang="en-US" dirty="0">
              <a:cs typeface="Calibri"/>
            </a:endParaRPr>
          </a:p>
          <a:p>
            <a:r>
              <a:rPr lang="en-US" dirty="0"/>
              <a:t>print("3. Employees with Rating above 8:", </a:t>
            </a:r>
            <a:r>
              <a:rPr lang="en-US" dirty="0" err="1"/>
              <a:t>above_threshold_rating</a:t>
            </a:r>
            <a:r>
              <a:rPr lang="en-US" dirty="0"/>
              <a:t>)</a:t>
            </a:r>
            <a:endParaRPr lang="en-US" dirty="0">
              <a:cs typeface="Calibri"/>
            </a:endParaRPr>
          </a:p>
          <a:p>
            <a:br>
              <a:rPr lang="en-US" dirty="0">
                <a:cs typeface="+mn-lt"/>
              </a:rPr>
            </a:br>
            <a:endParaRPr lang="en-US"/>
          </a:p>
          <a:p>
            <a:r>
              <a:rPr lang="en-US" dirty="0"/>
              <a:t># 4. Sort and display the employee names based on their performance rating in descending order.</a:t>
            </a:r>
            <a:endParaRPr lang="en-US" dirty="0">
              <a:cs typeface="Calibri" panose="020F0502020204030204"/>
            </a:endParaRPr>
          </a:p>
          <a:p>
            <a:r>
              <a:rPr lang="en-US" dirty="0" err="1"/>
              <a:t>sorted_names_by_rating</a:t>
            </a:r>
            <a:r>
              <a:rPr lang="en-US" dirty="0"/>
              <a:t> = sorted(</a:t>
            </a:r>
            <a:r>
              <a:rPr lang="en-US" dirty="0" err="1"/>
              <a:t>employee_info</a:t>
            </a:r>
            <a:r>
              <a:rPr lang="en-US" dirty="0"/>
              <a:t>, key=lambda k: </a:t>
            </a:r>
            <a:r>
              <a:rPr lang="en-US" dirty="0" err="1"/>
              <a:t>employee_info</a:t>
            </a:r>
            <a:r>
              <a:rPr lang="en-US" dirty="0"/>
              <a:t>[</a:t>
            </a:r>
            <a:r>
              <a:rPr lang="en-US" dirty="0" err="1"/>
              <a:t>k+'_rating</a:t>
            </a:r>
            <a:r>
              <a:rPr lang="en-US" dirty="0"/>
              <a:t>'], reverse=True)</a:t>
            </a:r>
            <a:endParaRPr lang="en-US" dirty="0">
              <a:cs typeface="Calibri"/>
            </a:endParaRPr>
          </a:p>
          <a:p>
            <a:r>
              <a:rPr lang="en-US" dirty="0"/>
              <a:t>print("4. Sorted Employee Names by Rating:", </a:t>
            </a:r>
            <a:r>
              <a:rPr lang="en-US" dirty="0" err="1"/>
              <a:t>sorted_names_by_rating</a:t>
            </a:r>
            <a:r>
              <a:rPr lang="en-US" dirty="0"/>
              <a:t>)</a:t>
            </a:r>
            <a:endParaRPr lang="en-US" dirty="0">
              <a:cs typeface="Calibri"/>
            </a:endParaRPr>
          </a:p>
          <a:p>
            <a:br>
              <a:rPr lang="en-US" dirty="0">
                <a:cs typeface="+mn-lt"/>
              </a:rPr>
            </a:br>
            <a:r>
              <a:rPr lang="en-US" b="1" dirty="0"/>
              <a:t>Answer 4:</a:t>
            </a:r>
            <a:endParaRPr lang="en-US" dirty="0">
              <a:cs typeface="+mn-lt"/>
            </a:endParaRPr>
          </a:p>
          <a:p>
            <a:r>
              <a:rPr lang="en-US" dirty="0"/>
              <a:t># 1. Calculate and display the bonus amount for each employee (bonus = 10% of their salary).</a:t>
            </a:r>
            <a:endParaRPr lang="en-US" dirty="0">
              <a:ea typeface="Calibri"/>
              <a:cs typeface="Calibri"/>
            </a:endParaRPr>
          </a:p>
          <a:p>
            <a:r>
              <a:rPr lang="en-US" dirty="0" err="1"/>
              <a:t>bonus_info</a:t>
            </a:r>
            <a:r>
              <a:rPr lang="en-US" dirty="0"/>
              <a:t> = {name: salary * 0.1 for name, salary in </a:t>
            </a:r>
            <a:r>
              <a:rPr lang="en-US" dirty="0" err="1"/>
              <a:t>employee_info.items</a:t>
            </a:r>
            <a:r>
              <a:rPr lang="en-US" dirty="0"/>
              <a:t>()}</a:t>
            </a:r>
            <a:endParaRPr lang="en-US" dirty="0">
              <a:ea typeface="Calibri"/>
              <a:cs typeface="Calibri"/>
            </a:endParaRPr>
          </a:p>
          <a:p>
            <a:r>
              <a:rPr lang="en-US" dirty="0"/>
              <a:t>print("1. Bonus Amounts:", </a:t>
            </a:r>
            <a:r>
              <a:rPr lang="en-US" dirty="0" err="1"/>
              <a:t>bonus_info</a:t>
            </a:r>
            <a:r>
              <a:rPr lang="en-US" dirty="0"/>
              <a:t>)</a:t>
            </a:r>
            <a:endParaRPr lang="en-US" dirty="0">
              <a:ea typeface="Calibri"/>
              <a:cs typeface="Calibri"/>
            </a:endParaRPr>
          </a:p>
          <a:p>
            <a:br>
              <a:rPr lang="en-US" dirty="0">
                <a:cs typeface="+mn-lt"/>
              </a:rPr>
            </a:br>
            <a:endParaRPr lang="en-US"/>
          </a:p>
          <a:p>
            <a:r>
              <a:rPr lang="en-US" dirty="0"/>
              <a:t># 2. Identify and display the names of employees who are eligible for a bonus (performance rating above 5).</a:t>
            </a:r>
            <a:endParaRPr lang="en-US" dirty="0">
              <a:ea typeface="Calibri"/>
              <a:cs typeface="Calibri"/>
            </a:endParaRPr>
          </a:p>
          <a:p>
            <a:r>
              <a:rPr lang="en-US" dirty="0" err="1"/>
              <a:t>eligible_for_bonus</a:t>
            </a:r>
            <a:r>
              <a:rPr lang="en-US" dirty="0"/>
              <a:t> = [name for name in </a:t>
            </a:r>
            <a:r>
              <a:rPr lang="en-US" dirty="0" err="1"/>
              <a:t>employee_info</a:t>
            </a:r>
            <a:r>
              <a:rPr lang="en-US" dirty="0"/>
              <a:t> if </a:t>
            </a:r>
            <a:r>
              <a:rPr lang="en-US" dirty="0" err="1"/>
              <a:t>employee_info</a:t>
            </a:r>
            <a:r>
              <a:rPr lang="en-US" dirty="0"/>
              <a:t>[</a:t>
            </a:r>
            <a:r>
              <a:rPr lang="en-US" dirty="0" err="1"/>
              <a:t>name+'_rating</a:t>
            </a:r>
            <a:r>
              <a:rPr lang="en-US" dirty="0"/>
              <a:t>'] &gt; 5]</a:t>
            </a:r>
            <a:endParaRPr lang="en-US" dirty="0">
              <a:cs typeface="Calibri"/>
            </a:endParaRPr>
          </a:p>
          <a:p>
            <a:r>
              <a:rPr lang="en-US" dirty="0"/>
              <a:t>print("2. Employees Eligible for Bonus:", </a:t>
            </a:r>
            <a:r>
              <a:rPr lang="en-US" dirty="0" err="1"/>
              <a:t>eligible_for_bonus</a:t>
            </a:r>
            <a:r>
              <a:rPr lang="en-US" dirty="0"/>
              <a:t>)</a:t>
            </a:r>
            <a:endParaRPr lang="en-US" dirty="0">
              <a:cs typeface="Calibri"/>
            </a:endParaRPr>
          </a:p>
          <a:p>
            <a:br>
              <a:rPr lang="en-US" dirty="0">
                <a:cs typeface="+mn-lt"/>
              </a:rPr>
            </a:br>
            <a:endParaRPr lang="en-US"/>
          </a:p>
          <a:p>
            <a:r>
              <a:rPr lang="en-US" dirty="0"/>
              <a:t># 3. Sort and display the employee names based on the bonus amount in descending order.</a:t>
            </a:r>
            <a:endParaRPr lang="en-US" dirty="0">
              <a:cs typeface="Calibri" panose="020F0502020204030204"/>
            </a:endParaRPr>
          </a:p>
          <a:p>
            <a:r>
              <a:rPr lang="en-US" dirty="0" err="1"/>
              <a:t>sorted_names_by_bonus</a:t>
            </a:r>
            <a:r>
              <a:rPr lang="en-US" dirty="0"/>
              <a:t> = sorted(</a:t>
            </a:r>
            <a:r>
              <a:rPr lang="en-US" dirty="0" err="1"/>
              <a:t>bonus_info</a:t>
            </a:r>
            <a:r>
              <a:rPr lang="en-US" dirty="0"/>
              <a:t>, key=lambda k: </a:t>
            </a:r>
            <a:r>
              <a:rPr lang="en-US" dirty="0" err="1"/>
              <a:t>bonus_info</a:t>
            </a:r>
            <a:r>
              <a:rPr lang="en-US" dirty="0"/>
              <a:t>[k], reverse=True)</a:t>
            </a:r>
            <a:endParaRPr lang="en-US" dirty="0">
              <a:cs typeface="Calibri"/>
            </a:endParaRPr>
          </a:p>
          <a:p>
            <a:r>
              <a:rPr lang="en-US" dirty="0"/>
              <a:t>print("3. Sorted Employee Names by Bonus Amount:", </a:t>
            </a:r>
            <a:r>
              <a:rPr lang="en-US" dirty="0" err="1"/>
              <a:t>sorted_names_by_bonus</a:t>
            </a:r>
            <a:r>
              <a:rPr lang="en-US" dirty="0"/>
              <a:t>)</a:t>
            </a:r>
            <a:endParaRPr lang="en-US" dirty="0">
              <a:cs typeface="Calibri"/>
            </a:endParaRPr>
          </a:p>
          <a:p>
            <a:endParaRPr lang="en-US" b="1">
              <a:cs typeface="Calibri"/>
            </a:endParaRPr>
          </a:p>
          <a:p>
            <a:br>
              <a:rPr lang="en-US" dirty="0">
                <a:cs typeface="+mn-lt"/>
              </a:rPr>
            </a:br>
            <a:endParaRPr lang="en-US"/>
          </a:p>
        </p:txBody>
      </p:sp>
      <p:sp>
        <p:nvSpPr>
          <p:cNvPr id="4" name="Slide Number Placeholder 3"/>
          <p:cNvSpPr>
            <a:spLocks noGrp="1"/>
          </p:cNvSpPr>
          <p:nvPr>
            <p:ph type="sldNum" sz="quarter" idx="5"/>
          </p:nvPr>
        </p:nvSpPr>
        <p:spPr/>
        <p:txBody>
          <a:bodyPr/>
          <a:lstStyle/>
          <a:p>
            <a:fld id="{47FFB008-8E38-46F5-BCB9-8CFEF233CF3A}" type="slidenum">
              <a:rPr lang="en-IN" smtClean="0"/>
              <a:t>10</a:t>
            </a:fld>
            <a:endParaRPr lang="en-IN"/>
          </a:p>
        </p:txBody>
      </p:sp>
    </p:spTree>
    <p:extLst>
      <p:ext uri="{BB962C8B-B14F-4D97-AF65-F5344CB8AC3E}">
        <p14:creationId xmlns:p14="http://schemas.microsoft.com/office/powerpoint/2010/main" val="937518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93EBDD-0FE3-4546-943D-06D6F760FA7E}"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pic>
        <p:nvPicPr>
          <p:cNvPr id="7" name="Picture 2">
            <a:extLst>
              <a:ext uri="{FF2B5EF4-FFF2-40B4-BE49-F238E27FC236}">
                <a16:creationId xmlns:a16="http://schemas.microsoft.com/office/drawing/2014/main" id="{917D00DA-6E47-3C9B-8B48-F4CEC894D05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47450" y="136525"/>
            <a:ext cx="734509" cy="8049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C93EBDD-0FE3-4546-943D-06D6F760FA7E}"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C93EBDD-0FE3-4546-943D-06D6F760FA7E}" type="datetimeFigureOut">
              <a:rPr lang="en-IN" smtClean="0"/>
              <a:t>25-11-2023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C93EBDD-0FE3-4546-943D-06D6F760FA7E}" type="datetimeFigureOut">
              <a:rPr lang="en-IN" smtClean="0"/>
              <a:t>25-11-2023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93EBDD-0FE3-4546-943D-06D6F760FA7E}" type="datetimeFigureOut">
              <a:rPr lang="en-IN" smtClean="0"/>
              <a:t>25-11-2023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93EBDD-0FE3-4546-943D-06D6F760FA7E}"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93EBDD-0FE3-4546-943D-06D6F760FA7E}"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3EBDD-0FE3-4546-943D-06D6F760FA7E}" type="datetimeFigureOut">
              <a:rPr lang="en-IN" smtClean="0"/>
              <a:t>25-11-2023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841D4-A0C3-4DB6-B311-7C29838D9CF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meter&#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20" y="10"/>
            <a:ext cx="12191980" cy="6857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684149" y="254273"/>
            <a:ext cx="7149085"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r>
              <a:rPr lang="en-US" b="1" spc="-30">
                <a:solidFill>
                  <a:schemeClr val="accent1">
                    <a:lumMod val="50000"/>
                  </a:schemeClr>
                </a:solidFill>
                <a:latin typeface="Nunito"/>
                <a:ea typeface="+mj-lt"/>
                <a:cs typeface="Arial"/>
              </a:rPr>
              <a:t>Dictionary Comprehension</a:t>
            </a:r>
            <a:endParaRPr lang="en-US">
              <a:solidFill>
                <a:schemeClr val="accent1">
                  <a:lumMod val="50000"/>
                </a:schemeClr>
              </a:solidFill>
              <a:latin typeface="Nunito"/>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448608" y="1002265"/>
            <a:ext cx="11624954" cy="4585871"/>
          </a:xfrm>
          <a:prstGeom prst="rect">
            <a:avLst/>
          </a:prstGeom>
          <a:noFill/>
        </p:spPr>
        <p:txBody>
          <a:bodyPr wrap="square" lIns="91440" tIns="45720" rIns="91440" bIns="45720" anchor="t">
            <a:spAutoFit/>
          </a:bodyPr>
          <a:lstStyle/>
          <a:p>
            <a:r>
              <a:rPr lang="en-US" sz="2200" dirty="0">
                <a:solidFill>
                  <a:schemeClr val="accent1"/>
                </a:solidFill>
                <a:latin typeface="Nunito"/>
                <a:cs typeface="Arial"/>
              </a:rPr>
              <a:t># Using dictionary comprehension to create a dictionary mapping words to their lengths</a:t>
            </a:r>
            <a:endParaRPr lang="en-US" sz="2200">
              <a:solidFill>
                <a:schemeClr val="accent1"/>
              </a:solidFill>
              <a:latin typeface="Nunito"/>
            </a:endParaRPr>
          </a:p>
          <a:p>
            <a:r>
              <a:rPr lang="en-US" sz="2200" dirty="0">
                <a:solidFill>
                  <a:schemeClr val="accent1"/>
                </a:solidFill>
                <a:latin typeface="Nunito"/>
                <a:cs typeface="Arial"/>
              </a:rPr>
              <a:t>words = ['apple', 'banana', 'orange']</a:t>
            </a:r>
            <a:endParaRPr lang="en-US" sz="2200" dirty="0">
              <a:solidFill>
                <a:schemeClr val="accent1"/>
              </a:solidFill>
              <a:latin typeface="Nunito"/>
            </a:endParaRPr>
          </a:p>
          <a:p>
            <a:r>
              <a:rPr lang="en-US" sz="2200" err="1">
                <a:solidFill>
                  <a:schemeClr val="accent1"/>
                </a:solidFill>
                <a:latin typeface="Nunito"/>
                <a:cs typeface="Arial"/>
              </a:rPr>
              <a:t>word_lengths</a:t>
            </a:r>
            <a:r>
              <a:rPr lang="en-US" sz="2200" dirty="0">
                <a:solidFill>
                  <a:schemeClr val="accent1"/>
                </a:solidFill>
                <a:latin typeface="Nunito"/>
                <a:cs typeface="Arial"/>
              </a:rPr>
              <a:t> = {word: </a:t>
            </a:r>
            <a:r>
              <a:rPr lang="en-US" sz="2200" err="1">
                <a:solidFill>
                  <a:schemeClr val="accent1"/>
                </a:solidFill>
                <a:latin typeface="Nunito"/>
                <a:cs typeface="Arial"/>
              </a:rPr>
              <a:t>len</a:t>
            </a:r>
            <a:r>
              <a:rPr lang="en-US" sz="2200" dirty="0">
                <a:solidFill>
                  <a:schemeClr val="accent1"/>
                </a:solidFill>
                <a:latin typeface="Nunito"/>
                <a:cs typeface="Arial"/>
              </a:rPr>
              <a:t>(word) for word in words}</a:t>
            </a:r>
            <a:endParaRPr lang="en-US" sz="2200" dirty="0">
              <a:solidFill>
                <a:schemeClr val="accent1"/>
              </a:solidFill>
              <a:latin typeface="Nunito"/>
            </a:endParaRPr>
          </a:p>
          <a:p>
            <a:r>
              <a:rPr lang="en-US" sz="2200" dirty="0">
                <a:solidFill>
                  <a:schemeClr val="accent1"/>
                </a:solidFill>
                <a:latin typeface="Nunito"/>
                <a:cs typeface="Arial"/>
              </a:rPr>
              <a:t>print(</a:t>
            </a:r>
            <a:r>
              <a:rPr lang="en-US" sz="2200" err="1">
                <a:solidFill>
                  <a:schemeClr val="accent1"/>
                </a:solidFill>
                <a:latin typeface="Nunito"/>
                <a:cs typeface="Arial"/>
              </a:rPr>
              <a:t>word_lengths</a:t>
            </a:r>
            <a:r>
              <a:rPr lang="en-US" sz="2200" dirty="0">
                <a:solidFill>
                  <a:schemeClr val="accent1"/>
                </a:solidFill>
                <a:latin typeface="Nunito"/>
                <a:cs typeface="Arial"/>
              </a:rPr>
              <a:t>)</a:t>
            </a:r>
            <a:endParaRPr lang="en-US" sz="2200">
              <a:solidFill>
                <a:schemeClr val="accent1"/>
              </a:solidFill>
              <a:latin typeface="Nunito"/>
            </a:endParaRPr>
          </a:p>
          <a:p>
            <a:br>
              <a:rPr lang="en-US" dirty="0"/>
            </a:br>
            <a:endParaRPr lang="en-US" sz="2200">
              <a:solidFill>
                <a:schemeClr val="accent1"/>
              </a:solidFill>
              <a:latin typeface="Nunito"/>
            </a:endParaRPr>
          </a:p>
          <a:p>
            <a:r>
              <a:rPr lang="en-US" sz="2200" dirty="0">
                <a:solidFill>
                  <a:schemeClr val="accent1"/>
                </a:solidFill>
                <a:latin typeface="Nunito"/>
                <a:cs typeface="Arial"/>
              </a:rPr>
              <a:t># Using dictionary comprehension to create a dictionary from two lists</a:t>
            </a:r>
            <a:endParaRPr lang="en-US" sz="2200" dirty="0">
              <a:solidFill>
                <a:schemeClr val="accent1"/>
              </a:solidFill>
              <a:latin typeface="Nunito"/>
            </a:endParaRPr>
          </a:p>
          <a:p>
            <a:r>
              <a:rPr lang="en-US" sz="2200" dirty="0">
                <a:solidFill>
                  <a:schemeClr val="accent1"/>
                </a:solidFill>
                <a:latin typeface="Nunito"/>
                <a:cs typeface="Arial"/>
              </a:rPr>
              <a:t>keys = ['name', 'age', 'city']</a:t>
            </a:r>
            <a:endParaRPr lang="en-US" sz="2200" dirty="0">
              <a:solidFill>
                <a:schemeClr val="accent1"/>
              </a:solidFill>
              <a:latin typeface="Nunito"/>
            </a:endParaRPr>
          </a:p>
          <a:p>
            <a:r>
              <a:rPr lang="en-US" sz="2200" dirty="0">
                <a:solidFill>
                  <a:schemeClr val="accent1"/>
                </a:solidFill>
                <a:latin typeface="Nunito"/>
                <a:cs typeface="Arial"/>
              </a:rPr>
              <a:t>values = ['Alice', 25, 'New York']</a:t>
            </a:r>
            <a:endParaRPr lang="en-US" sz="2200" dirty="0">
              <a:solidFill>
                <a:schemeClr val="accent1"/>
              </a:solidFill>
              <a:latin typeface="Nunito"/>
            </a:endParaRPr>
          </a:p>
          <a:p>
            <a:r>
              <a:rPr lang="en-US" sz="2200" err="1">
                <a:solidFill>
                  <a:schemeClr val="accent1"/>
                </a:solidFill>
                <a:latin typeface="Nunito"/>
                <a:cs typeface="Arial"/>
              </a:rPr>
              <a:t>info_dict</a:t>
            </a:r>
            <a:r>
              <a:rPr lang="en-US" sz="2200" dirty="0">
                <a:solidFill>
                  <a:schemeClr val="accent1"/>
                </a:solidFill>
                <a:latin typeface="Nunito"/>
                <a:cs typeface="Arial"/>
              </a:rPr>
              <a:t> = {keys[</a:t>
            </a:r>
            <a:r>
              <a:rPr lang="en-US" sz="2200" dirty="0" err="1">
                <a:solidFill>
                  <a:schemeClr val="accent1"/>
                </a:solidFill>
                <a:latin typeface="Nunito"/>
                <a:cs typeface="Arial"/>
              </a:rPr>
              <a:t>i</a:t>
            </a:r>
            <a:r>
              <a:rPr lang="en-US" sz="2200" dirty="0">
                <a:solidFill>
                  <a:schemeClr val="accent1"/>
                </a:solidFill>
                <a:latin typeface="Nunito"/>
                <a:cs typeface="Arial"/>
              </a:rPr>
              <a:t>]: values[</a:t>
            </a:r>
            <a:r>
              <a:rPr lang="en-US" sz="2200" dirty="0" err="1">
                <a:solidFill>
                  <a:schemeClr val="accent1"/>
                </a:solidFill>
                <a:latin typeface="Nunito"/>
                <a:cs typeface="Arial"/>
              </a:rPr>
              <a:t>i</a:t>
            </a:r>
            <a:r>
              <a:rPr lang="en-US" sz="2200" dirty="0">
                <a:solidFill>
                  <a:schemeClr val="accent1"/>
                </a:solidFill>
                <a:latin typeface="Nunito"/>
                <a:cs typeface="Arial"/>
              </a:rPr>
              <a:t>] for </a:t>
            </a:r>
            <a:r>
              <a:rPr lang="en-US" sz="2200" dirty="0" err="1">
                <a:solidFill>
                  <a:schemeClr val="accent1"/>
                </a:solidFill>
                <a:latin typeface="Nunito"/>
                <a:cs typeface="Arial"/>
              </a:rPr>
              <a:t>i</a:t>
            </a:r>
            <a:r>
              <a:rPr lang="en-US" sz="2200" dirty="0">
                <a:solidFill>
                  <a:schemeClr val="accent1"/>
                </a:solidFill>
                <a:latin typeface="Nunito"/>
                <a:cs typeface="Arial"/>
              </a:rPr>
              <a:t> in range(</a:t>
            </a:r>
            <a:r>
              <a:rPr lang="en-US" sz="2200" dirty="0" err="1">
                <a:solidFill>
                  <a:schemeClr val="accent1"/>
                </a:solidFill>
                <a:latin typeface="Nunito"/>
                <a:cs typeface="Arial"/>
              </a:rPr>
              <a:t>len</a:t>
            </a:r>
            <a:r>
              <a:rPr lang="en-US" sz="2200" dirty="0">
                <a:solidFill>
                  <a:schemeClr val="accent1"/>
                </a:solidFill>
                <a:latin typeface="Nunito"/>
                <a:cs typeface="Arial"/>
              </a:rPr>
              <a:t>(keys))}</a:t>
            </a:r>
            <a:endParaRPr lang="en-US" sz="2200" dirty="0">
              <a:solidFill>
                <a:schemeClr val="accent1"/>
              </a:solidFill>
              <a:latin typeface="Nunito"/>
            </a:endParaRPr>
          </a:p>
          <a:p>
            <a:r>
              <a:rPr lang="en-US" sz="2200" dirty="0">
                <a:solidFill>
                  <a:schemeClr val="accent1"/>
                </a:solidFill>
                <a:latin typeface="Nunito"/>
                <a:cs typeface="Arial"/>
              </a:rPr>
              <a:t>print(</a:t>
            </a:r>
            <a:r>
              <a:rPr lang="en-US" sz="2200" err="1">
                <a:solidFill>
                  <a:schemeClr val="accent1"/>
                </a:solidFill>
                <a:latin typeface="Nunito"/>
                <a:cs typeface="Arial"/>
              </a:rPr>
              <a:t>info_dict</a:t>
            </a:r>
            <a:r>
              <a:rPr lang="en-US" sz="2200" dirty="0">
                <a:solidFill>
                  <a:schemeClr val="accent1"/>
                </a:solidFill>
                <a:latin typeface="Nunito"/>
                <a:cs typeface="Arial"/>
              </a:rPr>
              <a:t>)</a:t>
            </a:r>
            <a:endParaRPr lang="en-US" sz="2200">
              <a:solidFill>
                <a:schemeClr val="accent1"/>
              </a:solidFill>
              <a:latin typeface="Nunito"/>
            </a:endParaRPr>
          </a:p>
          <a:p>
            <a:br>
              <a:rPr lang="en-US" dirty="0"/>
            </a:br>
            <a:br>
              <a:rPr lang="en-US" dirty="0"/>
            </a:br>
            <a:endParaRPr lang="en-US" dirty="0"/>
          </a:p>
        </p:txBody>
      </p:sp>
    </p:spTree>
    <p:extLst>
      <p:ext uri="{BB962C8B-B14F-4D97-AF65-F5344CB8AC3E}">
        <p14:creationId xmlns:p14="http://schemas.microsoft.com/office/powerpoint/2010/main" val="994754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1127019" y="254274"/>
            <a:ext cx="9799519"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r>
              <a:rPr lang="en-US" b="1" spc="-30">
                <a:solidFill>
                  <a:schemeClr val="accent1">
                    <a:lumMod val="50000"/>
                  </a:schemeClr>
                </a:solidFill>
                <a:latin typeface="Nunito"/>
                <a:ea typeface="+mj-lt"/>
                <a:cs typeface="+mj-lt"/>
              </a:rPr>
              <a:t>Hands-On Exercise on Dictionaries</a:t>
            </a:r>
            <a:endParaRPr lang="en-US">
              <a:solidFill>
                <a:schemeClr val="accent1">
                  <a:lumMod val="50000"/>
                </a:schemeClr>
              </a:solidFill>
              <a:latin typeface="Nunito"/>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370641" y="894941"/>
            <a:ext cx="11692189" cy="5632311"/>
          </a:xfrm>
          <a:prstGeom prst="rect">
            <a:avLst/>
          </a:prstGeom>
          <a:noFill/>
        </p:spPr>
        <p:txBody>
          <a:bodyPr wrap="square" lIns="91440" tIns="45720" rIns="91440" bIns="45720" anchor="t">
            <a:spAutoFit/>
          </a:bodyPr>
          <a:lstStyle/>
          <a:p>
            <a:r>
              <a:rPr lang="en-US" b="1">
                <a:latin typeface="Nunito"/>
                <a:cs typeface="Arial"/>
              </a:rPr>
              <a:t>Question 1:</a:t>
            </a:r>
            <a:r>
              <a:rPr lang="en-US">
                <a:latin typeface="Nunito"/>
                <a:cs typeface="Arial"/>
              </a:rPr>
              <a:t> You are provided with a dictionary containing employee names and their corresponding monthly salaries. Find and display the highest salary in the company. Calculate and print the average salary of all employees. Identify and display the names of employees who earn above a certain threshold (e.g., $5000). Sort and display the employee names in alphabetical order.</a:t>
            </a:r>
            <a:endParaRPr lang="en-US" sz="2200">
              <a:latin typeface="Nunito"/>
            </a:endParaRPr>
          </a:p>
          <a:p>
            <a:endParaRPr lang="en-US">
              <a:latin typeface="Nunito"/>
              <a:cs typeface="Arial"/>
            </a:endParaRPr>
          </a:p>
          <a:p>
            <a:r>
              <a:rPr lang="en-US" b="1">
                <a:latin typeface="Nunito"/>
                <a:cs typeface="Arial"/>
              </a:rPr>
              <a:t>Question 2:</a:t>
            </a:r>
            <a:r>
              <a:rPr lang="en-US">
                <a:latin typeface="Nunito"/>
                <a:cs typeface="Arial"/>
              </a:rPr>
              <a:t> Extend the dictionary to include the age of each employee. Find and display the oldest employee in the company. Calculate and print the average age of all employees. Identify and display the names of employees who are younger than a certain age (e.g., 30). Sort and display the employee names based on age in ascending order.</a:t>
            </a:r>
          </a:p>
          <a:p>
            <a:endParaRPr lang="en-US">
              <a:latin typeface="Nunito"/>
              <a:cs typeface="Arial"/>
            </a:endParaRPr>
          </a:p>
          <a:p>
            <a:r>
              <a:rPr lang="en-US" b="1">
                <a:latin typeface="Nunito"/>
                <a:cs typeface="Arial"/>
              </a:rPr>
              <a:t>Question 3:</a:t>
            </a:r>
            <a:r>
              <a:rPr lang="en-US">
                <a:latin typeface="Nunito"/>
                <a:cs typeface="Arial"/>
              </a:rPr>
              <a:t> Add a new key to the dictionary to represent the performance rating of each employee (on a scale of 1 to 10). Identify and display the names of employees with the highest performance rating. Calculate and print the average performance rating of all employees. Identify and display the names of employees with a rating above a certain threshold (e.g., 8). Sort and display the employee names based on their performance rating in descending order.</a:t>
            </a:r>
            <a:endParaRPr lang="en-US">
              <a:latin typeface="Nunito"/>
            </a:endParaRPr>
          </a:p>
          <a:p>
            <a:endParaRPr lang="en-US">
              <a:latin typeface="Nunito"/>
            </a:endParaRPr>
          </a:p>
          <a:p>
            <a:r>
              <a:rPr lang="en-US" b="1">
                <a:latin typeface="Nunito"/>
                <a:ea typeface="+mn-lt"/>
                <a:cs typeface="Calibri"/>
              </a:rPr>
              <a:t>Question 4:</a:t>
            </a:r>
            <a:r>
              <a:rPr lang="en-US">
                <a:latin typeface="Nunito"/>
                <a:ea typeface="+mn-lt"/>
                <a:cs typeface="+mn-lt"/>
              </a:rPr>
              <a:t> Assume that each employee is eligible for a bonus based on their performance. Calculate and display the bonus amount for each employee (bonus = 10% of their salary). Identify and display the names of employees who are eligible for a bonus (performance rating above 5). Sort and display the employee names based on the bonus amount in descending order.</a:t>
            </a:r>
            <a:endParaRPr lang="en-US">
              <a:latin typeface="Nunito"/>
              <a:ea typeface="Calibri"/>
              <a:cs typeface="Calibri"/>
            </a:endParaRPr>
          </a:p>
        </p:txBody>
      </p:sp>
    </p:spTree>
    <p:extLst>
      <p:ext uri="{BB962C8B-B14F-4D97-AF65-F5344CB8AC3E}">
        <p14:creationId xmlns:p14="http://schemas.microsoft.com/office/powerpoint/2010/main" val="1520887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269707" y="332083"/>
            <a:ext cx="765234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ea typeface="+mj-lt"/>
                <a:cs typeface="+mj-lt"/>
              </a:rPr>
              <a:t>Creation of Sets</a:t>
            </a:r>
            <a:endParaRPr lang="en-US">
              <a:solidFill>
                <a:schemeClr val="accent1">
                  <a:lumMod val="50000"/>
                </a:schemeClr>
              </a:solidFill>
              <a:latin typeface="Nunito"/>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513003" y="1179350"/>
            <a:ext cx="10900518" cy="4985980"/>
          </a:xfrm>
          <a:prstGeom prst="rect">
            <a:avLst/>
          </a:prstGeom>
          <a:noFill/>
        </p:spPr>
        <p:txBody>
          <a:bodyPr wrap="square" lIns="91440" tIns="45720" rIns="91440" bIns="45720" anchor="t">
            <a:spAutoFit/>
          </a:bodyPr>
          <a:lstStyle/>
          <a:p>
            <a:r>
              <a:rPr lang="en-US" sz="2200" b="1">
                <a:solidFill>
                  <a:srgbClr val="000000"/>
                </a:solidFill>
                <a:latin typeface="Nunito"/>
                <a:cs typeface="Arial"/>
              </a:rPr>
              <a:t>Definition of Sets:</a:t>
            </a:r>
            <a:endParaRPr lang="en-US" sz="2200" b="1">
              <a:latin typeface="Nunito"/>
            </a:endParaRPr>
          </a:p>
          <a:p>
            <a:pPr lvl="1"/>
            <a:r>
              <a:rPr lang="en-US" sz="2200">
                <a:solidFill>
                  <a:srgbClr val="000000"/>
                </a:solidFill>
                <a:latin typeface="Nunito"/>
                <a:cs typeface="Arial"/>
              </a:rPr>
              <a:t>A set in Python is an unordered collection of unique elements.</a:t>
            </a:r>
            <a:endParaRPr lang="en-US" sz="2200">
              <a:latin typeface="Nunito"/>
            </a:endParaRPr>
          </a:p>
          <a:p>
            <a:br>
              <a:rPr lang="en-US"/>
            </a:br>
            <a:endParaRPr lang="en-US" sz="2200">
              <a:latin typeface="Nunito"/>
            </a:endParaRPr>
          </a:p>
          <a:p>
            <a:r>
              <a:rPr lang="en-US" sz="2200" b="1">
                <a:solidFill>
                  <a:srgbClr val="000000"/>
                </a:solidFill>
                <a:latin typeface="Nunito"/>
                <a:cs typeface="Arial"/>
              </a:rPr>
              <a:t>Syntax for Creating Sets:</a:t>
            </a:r>
            <a:endParaRPr lang="en-US" sz="2200" b="1">
              <a:latin typeface="Nunito"/>
              <a:cs typeface="Arial"/>
            </a:endParaRPr>
          </a:p>
          <a:p>
            <a:pPr lvl="1"/>
            <a:r>
              <a:rPr lang="en-US" sz="2200" b="1">
                <a:solidFill>
                  <a:srgbClr val="000000"/>
                </a:solidFill>
                <a:latin typeface="Nunito"/>
                <a:ea typeface="+mn-lt"/>
                <a:cs typeface="+mn-lt"/>
              </a:rPr>
              <a:t>Basic Set Creation</a:t>
            </a:r>
            <a:r>
              <a:rPr lang="en-US" sz="2200">
                <a:solidFill>
                  <a:srgbClr val="000000"/>
                </a:solidFill>
                <a:latin typeface="Nunito"/>
                <a:ea typeface="+mn-lt"/>
                <a:cs typeface="+mn-lt"/>
              </a:rPr>
              <a:t> </a:t>
            </a:r>
            <a:br>
              <a:rPr lang="en-US" sz="2200">
                <a:latin typeface="Nunito"/>
                <a:ea typeface="+mn-lt"/>
                <a:cs typeface="Arial"/>
              </a:rPr>
            </a:br>
            <a:r>
              <a:rPr lang="en-US" sz="2200">
                <a:solidFill>
                  <a:schemeClr val="accent1"/>
                </a:solidFill>
                <a:latin typeface="Nunito"/>
                <a:ea typeface="+mn-lt"/>
                <a:cs typeface="Arial"/>
              </a:rPr>
              <a:t>colors = {'red', 'green', 'blue', 'yellow'} </a:t>
            </a:r>
            <a:endParaRPr lang="en-US" sz="2200">
              <a:solidFill>
                <a:schemeClr val="accent1"/>
              </a:solidFill>
              <a:latin typeface="Nunito"/>
              <a:ea typeface="+mn-lt"/>
              <a:cs typeface="Calibri"/>
            </a:endParaRPr>
          </a:p>
          <a:p>
            <a:endParaRPr lang="en-US" sz="2200">
              <a:solidFill>
                <a:srgbClr val="000000"/>
              </a:solidFill>
              <a:latin typeface="Nunito"/>
              <a:ea typeface="+mn-lt"/>
              <a:cs typeface="Arial"/>
            </a:endParaRPr>
          </a:p>
          <a:p>
            <a:r>
              <a:rPr lang="en-US" sz="2200" b="1">
                <a:solidFill>
                  <a:srgbClr val="000000"/>
                </a:solidFill>
                <a:latin typeface="Nunito"/>
                <a:ea typeface="+mn-lt"/>
                <a:cs typeface="Arial"/>
              </a:rPr>
              <a:t>Set with Mixed Data Types </a:t>
            </a:r>
            <a:endParaRPr lang="en-US" sz="2200" b="1">
              <a:latin typeface="Nunito"/>
            </a:endParaRPr>
          </a:p>
          <a:p>
            <a:pPr lvl="1"/>
            <a:r>
              <a:rPr lang="en-US" sz="2200" err="1">
                <a:solidFill>
                  <a:schemeClr val="accent1"/>
                </a:solidFill>
                <a:latin typeface="Nunito"/>
                <a:ea typeface="+mn-lt"/>
                <a:cs typeface="Arial"/>
              </a:rPr>
              <a:t>mixed_set</a:t>
            </a:r>
            <a:r>
              <a:rPr lang="en-US" sz="2200">
                <a:solidFill>
                  <a:schemeClr val="accent1"/>
                </a:solidFill>
                <a:latin typeface="Nunito"/>
                <a:ea typeface="+mn-lt"/>
                <a:cs typeface="Arial"/>
              </a:rPr>
              <a:t> = {1, 'apple', 3.14, (1, 2, 3)} </a:t>
            </a:r>
            <a:endParaRPr lang="en-US" sz="2200">
              <a:solidFill>
                <a:schemeClr val="accent1"/>
              </a:solidFill>
              <a:latin typeface="Nunito"/>
              <a:ea typeface="Calibri"/>
              <a:cs typeface="Arial"/>
            </a:endParaRPr>
          </a:p>
          <a:p>
            <a:pPr lvl="1"/>
            <a:endParaRPr lang="en-US" sz="2200">
              <a:solidFill>
                <a:srgbClr val="000000"/>
              </a:solidFill>
              <a:latin typeface="Nunito"/>
              <a:ea typeface="+mn-lt"/>
              <a:cs typeface="Arial"/>
            </a:endParaRPr>
          </a:p>
          <a:p>
            <a:r>
              <a:rPr lang="en-US" sz="2200" b="1">
                <a:solidFill>
                  <a:srgbClr val="000000"/>
                </a:solidFill>
                <a:latin typeface="Nunito"/>
                <a:ea typeface="+mn-lt"/>
                <a:cs typeface="Arial"/>
              </a:rPr>
              <a:t>Using set() Constructor </a:t>
            </a:r>
            <a:endParaRPr lang="en-US" sz="2200" b="1">
              <a:latin typeface="Nunito"/>
            </a:endParaRPr>
          </a:p>
          <a:p>
            <a:pPr lvl="1"/>
            <a:r>
              <a:rPr lang="en-US" sz="2200" err="1">
                <a:solidFill>
                  <a:schemeClr val="accent1"/>
                </a:solidFill>
                <a:latin typeface="Nunito"/>
                <a:ea typeface="+mn-lt"/>
                <a:cs typeface="Arial"/>
              </a:rPr>
              <a:t>fruits_set</a:t>
            </a:r>
            <a:r>
              <a:rPr lang="en-US" sz="2200">
                <a:solidFill>
                  <a:schemeClr val="accent1"/>
                </a:solidFill>
                <a:latin typeface="Nunito"/>
                <a:ea typeface="+mn-lt"/>
                <a:cs typeface="Arial"/>
              </a:rPr>
              <a:t> = set(['apple', 'banana', 'orange']) </a:t>
            </a:r>
            <a:endParaRPr lang="en-US" sz="2200">
              <a:solidFill>
                <a:schemeClr val="accent1"/>
              </a:solidFill>
              <a:latin typeface="Nunito"/>
            </a:endParaRPr>
          </a:p>
          <a:p>
            <a:br>
              <a:rPr lang="en-US"/>
            </a:br>
            <a:endParaRPr lang="en-US"/>
          </a:p>
        </p:txBody>
      </p:sp>
    </p:spTree>
    <p:extLst>
      <p:ext uri="{BB962C8B-B14F-4D97-AF65-F5344CB8AC3E}">
        <p14:creationId xmlns:p14="http://schemas.microsoft.com/office/powerpoint/2010/main" val="2078637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269707" y="332083"/>
            <a:ext cx="765234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ea typeface="+mj-lt"/>
                <a:cs typeface="+mj-lt"/>
              </a:rPr>
              <a:t>Operations on Sets</a:t>
            </a:r>
            <a:endParaRPr lang="en-US">
              <a:solidFill>
                <a:schemeClr val="accent1">
                  <a:lumMod val="50000"/>
                </a:schemeClr>
              </a:solidFill>
              <a:latin typeface="Nunito"/>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647311" y="1144758"/>
            <a:ext cx="10900518" cy="4959050"/>
          </a:xfrm>
          <a:prstGeom prst="rect">
            <a:avLst/>
          </a:prstGeom>
          <a:noFill/>
        </p:spPr>
        <p:txBody>
          <a:bodyPr wrap="square" lIns="91440" tIns="45720" rIns="91440" bIns="45720" anchor="t">
            <a:spAutoFit/>
          </a:bodyPr>
          <a:lstStyle/>
          <a:p>
            <a:pPr>
              <a:lnSpc>
                <a:spcPct val="150000"/>
              </a:lnSpc>
            </a:pPr>
            <a:r>
              <a:rPr lang="en-US" sz="2200" b="1">
                <a:latin typeface="Nunito"/>
                <a:ea typeface="+mn-lt"/>
                <a:cs typeface="+mn-lt"/>
              </a:rPr>
              <a:t>A) Addition</a:t>
            </a:r>
            <a:endParaRPr lang="en-US">
              <a:latin typeface="Nunito"/>
            </a:endParaRPr>
          </a:p>
          <a:p>
            <a:pPr lvl="1">
              <a:lnSpc>
                <a:spcPct val="150000"/>
              </a:lnSpc>
            </a:pPr>
            <a:r>
              <a:rPr lang="en-US" sz="2200" err="1">
                <a:latin typeface="Nunito"/>
                <a:cs typeface="Arial"/>
              </a:rPr>
              <a:t>my_set</a:t>
            </a:r>
            <a:r>
              <a:rPr lang="en-US" sz="2200">
                <a:latin typeface="Nunito"/>
                <a:cs typeface="Arial"/>
              </a:rPr>
              <a:t> = {1, 2, 3, 4, 5}</a:t>
            </a:r>
            <a:endParaRPr lang="en-US">
              <a:latin typeface="Nunito"/>
              <a:ea typeface="Calibri"/>
              <a:cs typeface="Calibri"/>
            </a:endParaRPr>
          </a:p>
          <a:p>
            <a:pPr lvl="1">
              <a:lnSpc>
                <a:spcPct val="150000"/>
              </a:lnSpc>
            </a:pPr>
            <a:r>
              <a:rPr lang="en-US" sz="2200" b="1">
                <a:latin typeface="Nunito"/>
                <a:cs typeface="Arial"/>
              </a:rPr>
              <a:t>update</a:t>
            </a:r>
            <a:endParaRPr lang="en-US" sz="2200" b="1">
              <a:latin typeface="Nunito"/>
            </a:endParaRPr>
          </a:p>
          <a:p>
            <a:pPr lvl="2">
              <a:lnSpc>
                <a:spcPct val="150000"/>
              </a:lnSpc>
            </a:pPr>
            <a:r>
              <a:rPr lang="en-US" sz="2200" err="1">
                <a:solidFill>
                  <a:schemeClr val="accent1"/>
                </a:solidFill>
                <a:latin typeface="Nunito"/>
                <a:cs typeface="Arial"/>
              </a:rPr>
              <a:t>set_to_update</a:t>
            </a:r>
            <a:r>
              <a:rPr lang="en-US" sz="2200">
                <a:solidFill>
                  <a:schemeClr val="accent1"/>
                </a:solidFill>
                <a:latin typeface="Nunito"/>
                <a:cs typeface="Arial"/>
              </a:rPr>
              <a:t> = {5, 6, 7}</a:t>
            </a:r>
            <a:endParaRPr lang="en-US" sz="2200">
              <a:solidFill>
                <a:schemeClr val="accent1"/>
              </a:solidFill>
              <a:latin typeface="Nunito"/>
            </a:endParaRPr>
          </a:p>
          <a:p>
            <a:pPr lvl="2">
              <a:lnSpc>
                <a:spcPct val="150000"/>
              </a:lnSpc>
            </a:pPr>
            <a:r>
              <a:rPr lang="en-US" sz="2200" err="1">
                <a:solidFill>
                  <a:schemeClr val="accent1"/>
                </a:solidFill>
                <a:latin typeface="Nunito"/>
                <a:cs typeface="Arial"/>
              </a:rPr>
              <a:t>my_set.update</a:t>
            </a:r>
            <a:r>
              <a:rPr lang="en-US" sz="2200">
                <a:solidFill>
                  <a:schemeClr val="accent1"/>
                </a:solidFill>
                <a:latin typeface="Nunito"/>
                <a:cs typeface="Arial"/>
              </a:rPr>
              <a:t>(</a:t>
            </a:r>
            <a:r>
              <a:rPr lang="en-US" sz="2200" err="1">
                <a:solidFill>
                  <a:schemeClr val="accent1"/>
                </a:solidFill>
                <a:latin typeface="Nunito"/>
                <a:cs typeface="Arial"/>
              </a:rPr>
              <a:t>set_to_update</a:t>
            </a:r>
            <a:r>
              <a:rPr lang="en-US" sz="2200">
                <a:solidFill>
                  <a:schemeClr val="accent1"/>
                </a:solidFill>
                <a:latin typeface="Nunito"/>
                <a:cs typeface="Arial"/>
              </a:rPr>
              <a:t>) </a:t>
            </a:r>
          </a:p>
          <a:p>
            <a:pPr lvl="2">
              <a:lnSpc>
                <a:spcPct val="150000"/>
              </a:lnSpc>
            </a:pPr>
            <a:r>
              <a:rPr lang="en-US" sz="2200">
                <a:solidFill>
                  <a:schemeClr val="accent1"/>
                </a:solidFill>
                <a:latin typeface="Nunito"/>
                <a:cs typeface="Arial"/>
              </a:rPr>
              <a:t># Updating the set with elements from </a:t>
            </a:r>
            <a:r>
              <a:rPr lang="en-US" sz="2200" err="1">
                <a:solidFill>
                  <a:schemeClr val="accent1"/>
                </a:solidFill>
                <a:latin typeface="Nunito"/>
                <a:cs typeface="Arial"/>
              </a:rPr>
              <a:t>set_to_update</a:t>
            </a:r>
            <a:endParaRPr lang="en-US" sz="2200">
              <a:solidFill>
                <a:schemeClr val="accent1"/>
              </a:solidFill>
              <a:latin typeface="Nunito"/>
            </a:endParaRPr>
          </a:p>
          <a:p>
            <a:pPr lvl="1">
              <a:lnSpc>
                <a:spcPct val="150000"/>
              </a:lnSpc>
            </a:pPr>
            <a:endParaRPr lang="en-US" sz="2200">
              <a:latin typeface="Nunito"/>
              <a:cs typeface="Arial"/>
            </a:endParaRPr>
          </a:p>
          <a:p>
            <a:pPr lvl="1">
              <a:lnSpc>
                <a:spcPct val="150000"/>
              </a:lnSpc>
            </a:pPr>
            <a:r>
              <a:rPr lang="en-US" sz="2200" b="1">
                <a:latin typeface="Nunito"/>
                <a:cs typeface="Arial"/>
              </a:rPr>
              <a:t>Add</a:t>
            </a:r>
            <a:endParaRPr lang="en-US" sz="2200" b="1">
              <a:latin typeface="Nunito"/>
            </a:endParaRPr>
          </a:p>
          <a:p>
            <a:pPr lvl="2"/>
            <a:r>
              <a:rPr lang="en-US" sz="2200" err="1">
                <a:solidFill>
                  <a:schemeClr val="accent1"/>
                </a:solidFill>
                <a:latin typeface="Nunito"/>
                <a:cs typeface="Arial"/>
              </a:rPr>
              <a:t>my_set.add</a:t>
            </a:r>
            <a:r>
              <a:rPr lang="en-US" sz="2200">
                <a:solidFill>
                  <a:schemeClr val="accent1"/>
                </a:solidFill>
                <a:latin typeface="Nunito"/>
                <a:cs typeface="Arial"/>
              </a:rPr>
              <a:t>(8) # Adding a new element (8) to the set</a:t>
            </a:r>
          </a:p>
          <a:p>
            <a:pPr lvl="1">
              <a:lnSpc>
                <a:spcPct val="150000"/>
              </a:lnSpc>
            </a:pPr>
            <a:endParaRPr lang="en-US" sz="2200">
              <a:solidFill>
                <a:schemeClr val="accent1"/>
              </a:solidFill>
              <a:latin typeface="Nunito"/>
              <a:cs typeface="Arial"/>
            </a:endParaRPr>
          </a:p>
        </p:txBody>
      </p:sp>
    </p:spTree>
    <p:extLst>
      <p:ext uri="{BB962C8B-B14F-4D97-AF65-F5344CB8AC3E}">
        <p14:creationId xmlns:p14="http://schemas.microsoft.com/office/powerpoint/2010/main" val="2552198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269707" y="332083"/>
            <a:ext cx="765234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ea typeface="+mj-lt"/>
                <a:cs typeface="+mj-lt"/>
              </a:rPr>
              <a:t>Operations on Sets</a:t>
            </a:r>
            <a:endParaRPr lang="en-US">
              <a:solidFill>
                <a:schemeClr val="accent1">
                  <a:lumMod val="50000"/>
                </a:schemeClr>
              </a:solidFill>
              <a:latin typeface="Nunito"/>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513003" y="1179350"/>
            <a:ext cx="10900518" cy="5047536"/>
          </a:xfrm>
          <a:prstGeom prst="rect">
            <a:avLst/>
          </a:prstGeom>
          <a:noFill/>
        </p:spPr>
        <p:txBody>
          <a:bodyPr wrap="square" lIns="91440" tIns="45720" rIns="91440" bIns="45720" anchor="t">
            <a:spAutoFit/>
          </a:bodyPr>
          <a:lstStyle/>
          <a:p>
            <a:r>
              <a:rPr lang="en-US" sz="2200" b="1">
                <a:latin typeface="Nunito"/>
                <a:ea typeface="+mn-lt"/>
                <a:cs typeface="+mn-lt"/>
              </a:rPr>
              <a:t>B) Removal</a:t>
            </a:r>
          </a:p>
          <a:p>
            <a:pPr lvl="1">
              <a:lnSpc>
                <a:spcPct val="150000"/>
              </a:lnSpc>
            </a:pPr>
            <a:r>
              <a:rPr lang="en-US" sz="2200" b="1">
                <a:latin typeface="Nunito"/>
                <a:cs typeface="Arial"/>
              </a:rPr>
              <a:t>Remove</a:t>
            </a:r>
            <a:endParaRPr lang="en-US" sz="2200" b="1">
              <a:latin typeface="Nunito"/>
            </a:endParaRPr>
          </a:p>
          <a:p>
            <a:pPr lvl="2"/>
            <a:r>
              <a:rPr lang="en-US" sz="2200" err="1">
                <a:solidFill>
                  <a:schemeClr val="accent1"/>
                </a:solidFill>
                <a:latin typeface="Nunito"/>
                <a:cs typeface="Arial"/>
              </a:rPr>
              <a:t>my_set.remove</a:t>
            </a:r>
            <a:r>
              <a:rPr lang="en-US" sz="2200">
                <a:solidFill>
                  <a:schemeClr val="accent1"/>
                </a:solidFill>
                <a:latin typeface="Nunito"/>
                <a:cs typeface="Arial"/>
              </a:rPr>
              <a:t>(3) </a:t>
            </a:r>
            <a:endParaRPr lang="en-US" sz="2200">
              <a:solidFill>
                <a:schemeClr val="accent1"/>
              </a:solidFill>
              <a:latin typeface="Nunito"/>
              <a:ea typeface="Calibri"/>
              <a:cs typeface="Calibri"/>
            </a:endParaRPr>
          </a:p>
          <a:p>
            <a:pPr lvl="2"/>
            <a:r>
              <a:rPr lang="en-US" sz="2200">
                <a:solidFill>
                  <a:schemeClr val="accent1"/>
                </a:solidFill>
                <a:latin typeface="Nunito"/>
                <a:cs typeface="Arial"/>
              </a:rPr>
              <a:t># Removing the element '3' from the set using the remove method</a:t>
            </a:r>
            <a:br>
              <a:rPr lang="en-US">
                <a:latin typeface="Nunito"/>
              </a:rPr>
            </a:br>
            <a:endParaRPr lang="en-US" sz="2200">
              <a:latin typeface="Nunito"/>
              <a:ea typeface="Calibri"/>
              <a:cs typeface="Calibri"/>
            </a:endParaRPr>
          </a:p>
          <a:p>
            <a:pPr lvl="1">
              <a:lnSpc>
                <a:spcPct val="150000"/>
              </a:lnSpc>
            </a:pPr>
            <a:r>
              <a:rPr lang="en-US" sz="2200" b="1">
                <a:latin typeface="Nunito"/>
                <a:cs typeface="Arial"/>
              </a:rPr>
              <a:t>Pop</a:t>
            </a:r>
            <a:endParaRPr lang="en-US" sz="2200" b="1">
              <a:latin typeface="Nunito"/>
            </a:endParaRPr>
          </a:p>
          <a:p>
            <a:pPr lvl="2"/>
            <a:r>
              <a:rPr lang="en-US" sz="2200" err="1">
                <a:solidFill>
                  <a:schemeClr val="accent1"/>
                </a:solidFill>
                <a:latin typeface="Nunito"/>
                <a:cs typeface="Arial"/>
              </a:rPr>
              <a:t>my_set.pop</a:t>
            </a:r>
            <a:r>
              <a:rPr lang="en-US" sz="2200">
                <a:solidFill>
                  <a:schemeClr val="accent1"/>
                </a:solidFill>
                <a:latin typeface="Nunito"/>
                <a:cs typeface="Arial"/>
              </a:rPr>
              <a:t>() </a:t>
            </a:r>
            <a:endParaRPr lang="en-US">
              <a:solidFill>
                <a:schemeClr val="accent1"/>
              </a:solidFill>
              <a:latin typeface="Nunito"/>
              <a:ea typeface="Calibri"/>
              <a:cs typeface="Calibri"/>
            </a:endParaRPr>
          </a:p>
          <a:p>
            <a:pPr lvl="2"/>
            <a:r>
              <a:rPr lang="en-US" sz="2200">
                <a:solidFill>
                  <a:schemeClr val="accent1"/>
                </a:solidFill>
                <a:latin typeface="Nunito"/>
                <a:cs typeface="Arial"/>
              </a:rPr>
              <a:t># Popping an arbitrary element from the set using the pop method</a:t>
            </a:r>
            <a:endParaRPr lang="en-US">
              <a:solidFill>
                <a:schemeClr val="accent1"/>
              </a:solidFill>
              <a:latin typeface="Nunito"/>
              <a:ea typeface="Calibri"/>
              <a:cs typeface="Calibri"/>
            </a:endParaRPr>
          </a:p>
          <a:p>
            <a:br>
              <a:rPr lang="en-US">
                <a:latin typeface="Nunito"/>
              </a:rPr>
            </a:br>
            <a:r>
              <a:rPr lang="en-US" sz="2200" b="1">
                <a:latin typeface="Nunito"/>
                <a:ea typeface="Calibri"/>
                <a:cs typeface="Calibri"/>
              </a:rPr>
              <a:t>C) Additional Operations</a:t>
            </a:r>
            <a:endParaRPr lang="en-US" sz="2200">
              <a:latin typeface="Nunito"/>
              <a:ea typeface="Calibri"/>
              <a:cs typeface="Calibri"/>
            </a:endParaRPr>
          </a:p>
          <a:p>
            <a:pPr lvl="1"/>
            <a:r>
              <a:rPr lang="en-US" sz="2200" b="1">
                <a:latin typeface="Nunito"/>
                <a:ea typeface="Calibri"/>
                <a:cs typeface="Arial"/>
              </a:rPr>
              <a:t>Checking Membership:</a:t>
            </a:r>
            <a:endParaRPr lang="en-US" sz="2200" b="1">
              <a:latin typeface="Nunito"/>
              <a:ea typeface="Calibri"/>
              <a:cs typeface="Calibri"/>
            </a:endParaRPr>
          </a:p>
          <a:p>
            <a:pPr lvl="2"/>
            <a:r>
              <a:rPr lang="en-US" sz="2200" err="1">
                <a:solidFill>
                  <a:schemeClr val="accent1"/>
                </a:solidFill>
                <a:latin typeface="Nunito"/>
                <a:ea typeface="Calibri"/>
                <a:cs typeface="Arial"/>
              </a:rPr>
              <a:t>is_four_present</a:t>
            </a:r>
            <a:r>
              <a:rPr lang="en-US" sz="2200">
                <a:solidFill>
                  <a:schemeClr val="accent1"/>
                </a:solidFill>
                <a:latin typeface="Nunito"/>
                <a:ea typeface="Calibri"/>
                <a:cs typeface="Arial"/>
              </a:rPr>
              <a:t> = 4 in </a:t>
            </a:r>
            <a:r>
              <a:rPr lang="en-US" sz="2200" err="1">
                <a:solidFill>
                  <a:schemeClr val="accent1"/>
                </a:solidFill>
                <a:latin typeface="Nunito"/>
                <a:ea typeface="Calibri"/>
                <a:cs typeface="Arial"/>
              </a:rPr>
              <a:t>my_set</a:t>
            </a:r>
            <a:r>
              <a:rPr lang="en-US" sz="2200">
                <a:solidFill>
                  <a:schemeClr val="accent1"/>
                </a:solidFill>
                <a:latin typeface="Nunito"/>
                <a:ea typeface="Calibri"/>
                <a:cs typeface="Arial"/>
              </a:rPr>
              <a:t> # Checking if an element (4) is in the set</a:t>
            </a:r>
            <a:endParaRPr lang="en-US" sz="2200">
              <a:solidFill>
                <a:schemeClr val="accent1"/>
              </a:solidFill>
              <a:latin typeface="Nunito"/>
              <a:ea typeface="Calibri"/>
              <a:cs typeface="Calibri"/>
            </a:endParaRPr>
          </a:p>
          <a:p>
            <a:pPr lvl="2"/>
            <a:r>
              <a:rPr lang="en-US" sz="2200">
                <a:solidFill>
                  <a:schemeClr val="accent1"/>
                </a:solidFill>
                <a:latin typeface="Nunito"/>
                <a:ea typeface="Calibri"/>
                <a:cs typeface="Arial"/>
              </a:rPr>
              <a:t>print("Is 4 present in the set?", </a:t>
            </a:r>
            <a:r>
              <a:rPr lang="en-US" sz="2200" err="1">
                <a:solidFill>
                  <a:schemeClr val="accent1"/>
                </a:solidFill>
                <a:latin typeface="Nunito"/>
                <a:ea typeface="Calibri"/>
                <a:cs typeface="Arial"/>
              </a:rPr>
              <a:t>is_four_present</a:t>
            </a:r>
            <a:r>
              <a:rPr lang="en-US" sz="2200">
                <a:solidFill>
                  <a:schemeClr val="accent1"/>
                </a:solidFill>
                <a:latin typeface="Nunito"/>
                <a:ea typeface="Calibri"/>
                <a:cs typeface="Arial"/>
              </a:rPr>
              <a:t>)</a:t>
            </a:r>
            <a:endParaRPr lang="en-US" sz="2200">
              <a:solidFill>
                <a:schemeClr val="accent1"/>
              </a:solidFill>
              <a:latin typeface="Nunito"/>
              <a:ea typeface="Calibri"/>
              <a:cs typeface="Calibri"/>
            </a:endParaRPr>
          </a:p>
          <a:p>
            <a:pPr lvl="2"/>
            <a:endParaRPr lang="en-US"/>
          </a:p>
        </p:txBody>
      </p:sp>
    </p:spTree>
    <p:extLst>
      <p:ext uri="{BB962C8B-B14F-4D97-AF65-F5344CB8AC3E}">
        <p14:creationId xmlns:p14="http://schemas.microsoft.com/office/powerpoint/2010/main" val="2698087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402229" y="343126"/>
            <a:ext cx="765234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ea typeface="+mj-lt"/>
                <a:cs typeface="+mj-lt"/>
              </a:rPr>
              <a:t>Manipulating Sets</a:t>
            </a:r>
            <a:r>
              <a:rPr lang="en-IN" b="1" spc="-30">
                <a:solidFill>
                  <a:schemeClr val="accent1">
                    <a:lumMod val="50000"/>
                  </a:schemeClr>
                </a:solidFill>
                <a:latin typeface="Nunito"/>
                <a:cs typeface="Times New Roman"/>
              </a:rPr>
              <a:t> </a:t>
            </a:r>
            <a:endParaRPr lang="en-US">
              <a:solidFill>
                <a:schemeClr val="accent1">
                  <a:lumMod val="50000"/>
                </a:schemeClr>
              </a:solidFill>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513003" y="1179350"/>
            <a:ext cx="11426405" cy="4616648"/>
          </a:xfrm>
          <a:prstGeom prst="rect">
            <a:avLst/>
          </a:prstGeom>
          <a:noFill/>
        </p:spPr>
        <p:txBody>
          <a:bodyPr wrap="square" lIns="91440" tIns="45720" rIns="91440" bIns="45720" anchor="t">
            <a:spAutoFit/>
          </a:bodyPr>
          <a:lstStyle/>
          <a:p>
            <a:pPr>
              <a:lnSpc>
                <a:spcPct val="150000"/>
              </a:lnSpc>
            </a:pPr>
            <a:r>
              <a:rPr lang="en-US" sz="2200" b="1">
                <a:solidFill>
                  <a:srgbClr val="000000"/>
                </a:solidFill>
                <a:latin typeface="Nunito"/>
                <a:ea typeface="+mn-lt"/>
                <a:cs typeface="Arial"/>
              </a:rPr>
              <a:t>Set Operations:</a:t>
            </a:r>
            <a:endParaRPr lang="en-US" sz="2200" b="1">
              <a:solidFill>
                <a:srgbClr val="000000"/>
              </a:solidFill>
              <a:latin typeface="Nunito"/>
              <a:cs typeface="Arial"/>
            </a:endParaRPr>
          </a:p>
          <a:p>
            <a:pPr lvl="1">
              <a:lnSpc>
                <a:spcPct val="150000"/>
              </a:lnSpc>
            </a:pPr>
            <a:r>
              <a:rPr lang="en-US" sz="2200">
                <a:solidFill>
                  <a:schemeClr val="accent1"/>
                </a:solidFill>
                <a:latin typeface="Nunito"/>
                <a:ea typeface="+mn-lt"/>
                <a:cs typeface="Arial"/>
              </a:rPr>
              <a:t>set1 = {</a:t>
            </a:r>
            <a:r>
              <a:rPr lang="en-US" sz="2200">
                <a:solidFill>
                  <a:schemeClr val="accent1"/>
                </a:solidFill>
                <a:latin typeface="Nunito"/>
                <a:cs typeface="Arial"/>
              </a:rPr>
              <a:t>1</a:t>
            </a:r>
            <a:r>
              <a:rPr lang="en-US" sz="2200">
                <a:solidFill>
                  <a:schemeClr val="accent1"/>
                </a:solidFill>
                <a:latin typeface="Nunito"/>
                <a:ea typeface="+mn-lt"/>
                <a:cs typeface="Arial"/>
              </a:rPr>
              <a:t>, 2, 3}</a:t>
            </a:r>
            <a:endParaRPr lang="en-US" sz="2200">
              <a:solidFill>
                <a:schemeClr val="accent1"/>
              </a:solidFill>
              <a:latin typeface="Nunito"/>
            </a:endParaRPr>
          </a:p>
          <a:p>
            <a:pPr lvl="1">
              <a:lnSpc>
                <a:spcPct val="150000"/>
              </a:lnSpc>
            </a:pPr>
            <a:r>
              <a:rPr lang="en-US" sz="2200">
                <a:solidFill>
                  <a:schemeClr val="accent1"/>
                </a:solidFill>
                <a:latin typeface="Nunito"/>
                <a:ea typeface="+mn-lt"/>
                <a:cs typeface="Arial"/>
              </a:rPr>
              <a:t>set2 = {3, 4, 5}</a:t>
            </a:r>
            <a:endParaRPr lang="en-US" sz="2200">
              <a:solidFill>
                <a:schemeClr val="accent1"/>
              </a:solidFill>
              <a:latin typeface="Nunito"/>
            </a:endParaRPr>
          </a:p>
          <a:p>
            <a:pPr lvl="1">
              <a:lnSpc>
                <a:spcPct val="150000"/>
              </a:lnSpc>
            </a:pPr>
            <a:r>
              <a:rPr lang="en-US" sz="2200" err="1">
                <a:solidFill>
                  <a:schemeClr val="accent1"/>
                </a:solidFill>
                <a:latin typeface="Nunito"/>
                <a:cs typeface="Arial"/>
              </a:rPr>
              <a:t>union_result</a:t>
            </a:r>
            <a:r>
              <a:rPr lang="en-US" sz="2200">
                <a:solidFill>
                  <a:schemeClr val="accent1"/>
                </a:solidFill>
                <a:latin typeface="Nunito"/>
                <a:cs typeface="Arial"/>
              </a:rPr>
              <a:t> = set1 | set2  # Result: {1, 2, 3, 4, 5}</a:t>
            </a:r>
            <a:endParaRPr lang="en-US" sz="2200">
              <a:solidFill>
                <a:schemeClr val="accent1"/>
              </a:solidFill>
              <a:latin typeface="Nunito"/>
            </a:endParaRPr>
          </a:p>
          <a:p>
            <a:pPr lvl="1">
              <a:lnSpc>
                <a:spcPct val="150000"/>
              </a:lnSpc>
            </a:pPr>
            <a:br>
              <a:rPr lang="en-US"/>
            </a:br>
            <a:endParaRPr lang="en-US" sz="2200" b="1">
              <a:latin typeface="Nunito"/>
            </a:endParaRPr>
          </a:p>
          <a:p>
            <a:pPr>
              <a:lnSpc>
                <a:spcPct val="150000"/>
              </a:lnSpc>
            </a:pPr>
            <a:r>
              <a:rPr lang="en-US" sz="2200" b="1">
                <a:latin typeface="Nunito"/>
                <a:cs typeface="Arial"/>
              </a:rPr>
              <a:t>Intersection (&amp;):</a:t>
            </a:r>
            <a:endParaRPr lang="en-US" sz="2200" b="1">
              <a:latin typeface="Nunito"/>
            </a:endParaRPr>
          </a:p>
          <a:p>
            <a:pPr lvl="1">
              <a:lnSpc>
                <a:spcPct val="150000"/>
              </a:lnSpc>
            </a:pPr>
            <a:r>
              <a:rPr lang="en-US" sz="2200" err="1">
                <a:solidFill>
                  <a:schemeClr val="accent1"/>
                </a:solidFill>
                <a:latin typeface="Nunito"/>
                <a:cs typeface="Arial"/>
              </a:rPr>
              <a:t>intersection_result</a:t>
            </a:r>
            <a:r>
              <a:rPr lang="en-US" sz="2200">
                <a:solidFill>
                  <a:schemeClr val="accent1"/>
                </a:solidFill>
                <a:latin typeface="Nunito"/>
                <a:cs typeface="Arial"/>
              </a:rPr>
              <a:t> = set1 &amp; set2  # Result: {3}</a:t>
            </a:r>
            <a:endParaRPr lang="en-US" sz="2200">
              <a:solidFill>
                <a:schemeClr val="accent1"/>
              </a:solidFill>
              <a:latin typeface="Nunito"/>
            </a:endParaRPr>
          </a:p>
          <a:p>
            <a:br>
              <a:rPr lang="en-US"/>
            </a:br>
            <a:endParaRPr lang="en-US">
              <a:latin typeface="Nunito"/>
            </a:endParaRPr>
          </a:p>
        </p:txBody>
      </p:sp>
    </p:spTree>
    <p:extLst>
      <p:ext uri="{BB962C8B-B14F-4D97-AF65-F5344CB8AC3E}">
        <p14:creationId xmlns:p14="http://schemas.microsoft.com/office/powerpoint/2010/main" val="59868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402229" y="343126"/>
            <a:ext cx="765234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ea typeface="+mj-lt"/>
                <a:cs typeface="+mj-lt"/>
              </a:rPr>
              <a:t>Manipulating Sets</a:t>
            </a:r>
            <a:r>
              <a:rPr lang="en-IN" b="1" spc="-30">
                <a:solidFill>
                  <a:schemeClr val="accent1">
                    <a:lumMod val="50000"/>
                  </a:schemeClr>
                </a:solidFill>
                <a:latin typeface="Nunito"/>
                <a:cs typeface="Times New Roman"/>
              </a:rPr>
              <a:t> </a:t>
            </a:r>
            <a:endParaRPr lang="en-US">
              <a:solidFill>
                <a:schemeClr val="accent1">
                  <a:lumMod val="50000"/>
                </a:schemeClr>
              </a:solidFill>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513003" y="1179350"/>
            <a:ext cx="11426405" cy="3877985"/>
          </a:xfrm>
          <a:prstGeom prst="rect">
            <a:avLst/>
          </a:prstGeom>
          <a:noFill/>
        </p:spPr>
        <p:txBody>
          <a:bodyPr wrap="square" lIns="91440" tIns="45720" rIns="91440" bIns="45720" anchor="t">
            <a:spAutoFit/>
          </a:bodyPr>
          <a:lstStyle/>
          <a:p>
            <a:pPr>
              <a:lnSpc>
                <a:spcPct val="150000"/>
              </a:lnSpc>
            </a:pPr>
            <a:r>
              <a:rPr lang="en-US" sz="2200" b="1">
                <a:latin typeface="Nunito"/>
                <a:ea typeface="+mn-lt"/>
                <a:cs typeface="+mn-lt"/>
              </a:rPr>
              <a:t>Difference (</a:t>
            </a:r>
            <a:r>
              <a:rPr lang="en-US" sz="2200" b="1">
                <a:solidFill>
                  <a:srgbClr val="188038"/>
                </a:solidFill>
                <a:latin typeface="Nunito"/>
                <a:cs typeface="Courier New"/>
              </a:rPr>
              <a:t>-</a:t>
            </a:r>
            <a:r>
              <a:rPr lang="en-US" sz="2200" b="1">
                <a:latin typeface="Nunito"/>
                <a:ea typeface="+mn-lt"/>
                <a:cs typeface="+mn-lt"/>
              </a:rPr>
              <a:t>):</a:t>
            </a:r>
            <a:endParaRPr lang="en-US" sz="2200" b="1">
              <a:latin typeface="Nunito"/>
            </a:endParaRPr>
          </a:p>
          <a:p>
            <a:pPr lvl="1">
              <a:lnSpc>
                <a:spcPct val="150000"/>
              </a:lnSpc>
            </a:pPr>
            <a:r>
              <a:rPr lang="en-US" sz="2200" err="1">
                <a:solidFill>
                  <a:schemeClr val="accent1"/>
                </a:solidFill>
                <a:latin typeface="Nunito"/>
                <a:cs typeface="Arial"/>
              </a:rPr>
              <a:t>difference_result</a:t>
            </a:r>
            <a:r>
              <a:rPr lang="en-US" sz="2200">
                <a:solidFill>
                  <a:schemeClr val="accent1"/>
                </a:solidFill>
                <a:latin typeface="Nunito"/>
                <a:cs typeface="Arial"/>
              </a:rPr>
              <a:t> = set1 - set2  # Result: {1, 2}</a:t>
            </a:r>
            <a:endParaRPr lang="en-US" sz="2200">
              <a:solidFill>
                <a:schemeClr val="accent1"/>
              </a:solidFill>
              <a:latin typeface="Nunito"/>
            </a:endParaRPr>
          </a:p>
          <a:p>
            <a:pPr>
              <a:lnSpc>
                <a:spcPct val="150000"/>
              </a:lnSpc>
            </a:pPr>
            <a:br>
              <a:rPr lang="en-US"/>
            </a:br>
            <a:endParaRPr lang="en-US" sz="2200">
              <a:latin typeface="Nunito"/>
            </a:endParaRPr>
          </a:p>
          <a:p>
            <a:pPr>
              <a:lnSpc>
                <a:spcPct val="150000"/>
              </a:lnSpc>
            </a:pPr>
            <a:r>
              <a:rPr lang="en-US" sz="2200" b="1">
                <a:latin typeface="Nunito"/>
                <a:ea typeface="+mn-lt"/>
                <a:cs typeface="+mn-lt"/>
              </a:rPr>
              <a:t>Checking Membership:</a:t>
            </a:r>
            <a:endParaRPr lang="en-US" sz="2200" b="1">
              <a:latin typeface="Nunito"/>
            </a:endParaRPr>
          </a:p>
          <a:p>
            <a:pPr lvl="1">
              <a:lnSpc>
                <a:spcPct val="150000"/>
              </a:lnSpc>
            </a:pPr>
            <a:r>
              <a:rPr lang="en-US" sz="2200" err="1">
                <a:solidFill>
                  <a:schemeClr val="accent1"/>
                </a:solidFill>
                <a:latin typeface="Nunito"/>
                <a:cs typeface="Arial"/>
              </a:rPr>
              <a:t>is_present</a:t>
            </a:r>
            <a:r>
              <a:rPr lang="en-US" sz="2200">
                <a:solidFill>
                  <a:schemeClr val="accent1"/>
                </a:solidFill>
                <a:latin typeface="Nunito"/>
                <a:cs typeface="Arial"/>
              </a:rPr>
              <a:t> = 'banana' in </a:t>
            </a:r>
            <a:r>
              <a:rPr lang="en-US" sz="2200" err="1">
                <a:solidFill>
                  <a:schemeClr val="accent1"/>
                </a:solidFill>
                <a:latin typeface="Nunito"/>
                <a:cs typeface="Arial"/>
              </a:rPr>
              <a:t>fruit_set</a:t>
            </a:r>
            <a:r>
              <a:rPr lang="en-US" sz="2200">
                <a:solidFill>
                  <a:schemeClr val="accent1"/>
                </a:solidFill>
                <a:latin typeface="Nunito"/>
                <a:cs typeface="Arial"/>
              </a:rPr>
              <a:t>  # Returns True if 'banana' is in the set</a:t>
            </a:r>
            <a:endParaRPr lang="en-US" sz="2200">
              <a:solidFill>
                <a:schemeClr val="accent1"/>
              </a:solidFill>
              <a:latin typeface="Nunito"/>
            </a:endParaRPr>
          </a:p>
          <a:p>
            <a:br>
              <a:rPr lang="en-US"/>
            </a:br>
            <a:br>
              <a:rPr lang="en-US"/>
            </a:br>
            <a:endParaRPr lang="en-US">
              <a:cs typeface="Calibri"/>
            </a:endParaRPr>
          </a:p>
        </p:txBody>
      </p:sp>
    </p:spTree>
    <p:extLst>
      <p:ext uri="{BB962C8B-B14F-4D97-AF65-F5344CB8AC3E}">
        <p14:creationId xmlns:p14="http://schemas.microsoft.com/office/powerpoint/2010/main" val="654264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690490" y="38428"/>
            <a:ext cx="10678253" cy="124854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ea typeface="+mj-lt"/>
                <a:cs typeface="+mj-lt"/>
              </a:rPr>
              <a:t>Common Operations on Both Dictionaries and Sets</a:t>
            </a:r>
            <a:endParaRPr lang="en-US">
              <a:solidFill>
                <a:schemeClr val="accent1">
                  <a:lumMod val="50000"/>
                </a:schemeClr>
              </a:solidFill>
              <a:latin typeface="Nunito"/>
              <a:ea typeface="+mj-lt"/>
              <a:cs typeface="+mj-lt"/>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490916" y="1124133"/>
            <a:ext cx="11426405" cy="5816977"/>
          </a:xfrm>
          <a:prstGeom prst="rect">
            <a:avLst/>
          </a:prstGeom>
          <a:noFill/>
        </p:spPr>
        <p:txBody>
          <a:bodyPr wrap="square" lIns="91440" tIns="45720" rIns="91440" bIns="45720" anchor="t">
            <a:spAutoFit/>
          </a:bodyPr>
          <a:lstStyle/>
          <a:p>
            <a:r>
              <a:rPr lang="en-US" sz="2200" b="1">
                <a:latin typeface="Nunito"/>
                <a:cs typeface="Arial"/>
              </a:rPr>
              <a:t>Dictionary : Iterating Over Items</a:t>
            </a:r>
            <a:endParaRPr lang="en-US" sz="2200" b="1">
              <a:latin typeface="Nunito"/>
              <a:cs typeface="Calibri"/>
            </a:endParaRPr>
          </a:p>
          <a:p>
            <a:pPr lvl="1"/>
            <a:r>
              <a:rPr lang="en-US" sz="2200">
                <a:solidFill>
                  <a:schemeClr val="accent1"/>
                </a:solidFill>
                <a:latin typeface="Nunito"/>
                <a:cs typeface="Arial"/>
              </a:rPr>
              <a:t>Example: </a:t>
            </a:r>
            <a:endParaRPr lang="en-US" sz="2200">
              <a:solidFill>
                <a:schemeClr val="accent1"/>
              </a:solidFill>
              <a:latin typeface="Nunito"/>
            </a:endParaRPr>
          </a:p>
          <a:p>
            <a:pPr lvl="1"/>
            <a:r>
              <a:rPr lang="en-US" sz="2200" err="1">
                <a:solidFill>
                  <a:schemeClr val="accent1"/>
                </a:solidFill>
                <a:latin typeface="Nunito"/>
                <a:cs typeface="Arial"/>
              </a:rPr>
              <a:t>my_dict</a:t>
            </a:r>
            <a:r>
              <a:rPr lang="en-US" sz="2200">
                <a:solidFill>
                  <a:schemeClr val="accent1"/>
                </a:solidFill>
                <a:latin typeface="Nunito"/>
                <a:cs typeface="Arial"/>
              </a:rPr>
              <a:t> = {'name': 'Alice', 'age': 25, 'city': 'New York'}</a:t>
            </a:r>
            <a:endParaRPr lang="en-US" sz="2200">
              <a:solidFill>
                <a:schemeClr val="accent1"/>
              </a:solidFill>
              <a:latin typeface="Nunito"/>
            </a:endParaRPr>
          </a:p>
          <a:p>
            <a:pPr lvl="1"/>
            <a:br>
              <a:rPr lang="en-US"/>
            </a:br>
            <a:endParaRPr lang="en-US" sz="2200">
              <a:solidFill>
                <a:schemeClr val="accent1"/>
              </a:solidFill>
              <a:latin typeface="Nunito"/>
            </a:endParaRPr>
          </a:p>
          <a:p>
            <a:pPr lvl="1"/>
            <a:r>
              <a:rPr lang="en-US" sz="2200">
                <a:solidFill>
                  <a:schemeClr val="accent1"/>
                </a:solidFill>
                <a:latin typeface="Nunito"/>
                <a:cs typeface="Arial"/>
              </a:rPr>
              <a:t>for key, value in </a:t>
            </a:r>
            <a:r>
              <a:rPr lang="en-US" sz="2200" err="1">
                <a:solidFill>
                  <a:schemeClr val="accent1"/>
                </a:solidFill>
                <a:latin typeface="Nunito"/>
                <a:cs typeface="Arial"/>
              </a:rPr>
              <a:t>my_dict.items</a:t>
            </a:r>
            <a:r>
              <a:rPr lang="en-US" sz="2200">
                <a:solidFill>
                  <a:schemeClr val="accent1"/>
                </a:solidFill>
                <a:latin typeface="Nunito"/>
                <a:cs typeface="Arial"/>
              </a:rPr>
              <a:t>():</a:t>
            </a:r>
            <a:endParaRPr lang="en-US" sz="2200">
              <a:solidFill>
                <a:schemeClr val="accent1"/>
              </a:solidFill>
              <a:latin typeface="Nunito"/>
            </a:endParaRPr>
          </a:p>
          <a:p>
            <a:pPr lvl="1"/>
            <a:r>
              <a:rPr lang="en-US" sz="2200">
                <a:solidFill>
                  <a:schemeClr val="accent1"/>
                </a:solidFill>
                <a:latin typeface="Nunito"/>
                <a:cs typeface="Arial"/>
              </a:rPr>
              <a:t>    print(key, value)</a:t>
            </a:r>
            <a:endParaRPr lang="en-US" sz="2200">
              <a:solidFill>
                <a:schemeClr val="accent1"/>
              </a:solidFill>
              <a:latin typeface="Nunito"/>
            </a:endParaRPr>
          </a:p>
          <a:p>
            <a:pPr lvl="1"/>
            <a:endParaRPr lang="en-US" sz="2200">
              <a:solidFill>
                <a:schemeClr val="accent1"/>
              </a:solidFill>
              <a:latin typeface="Nunito"/>
              <a:cs typeface="Arial"/>
            </a:endParaRPr>
          </a:p>
          <a:p>
            <a:pPr lvl="1"/>
            <a:r>
              <a:rPr lang="en-US" sz="2200">
                <a:solidFill>
                  <a:schemeClr val="accent1"/>
                </a:solidFill>
                <a:latin typeface="Nunito"/>
                <a:cs typeface="Arial"/>
              </a:rPr>
              <a:t># output</a:t>
            </a:r>
            <a:endParaRPr lang="en-US" sz="2200">
              <a:solidFill>
                <a:schemeClr val="accent1"/>
              </a:solidFill>
              <a:latin typeface="Nunito"/>
            </a:endParaRPr>
          </a:p>
          <a:p>
            <a:pPr lvl="1"/>
            <a:r>
              <a:rPr lang="en-US" sz="2200">
                <a:solidFill>
                  <a:schemeClr val="accent1"/>
                </a:solidFill>
                <a:latin typeface="Nunito"/>
                <a:cs typeface="Arial"/>
              </a:rPr>
              <a:t>name Alice</a:t>
            </a:r>
            <a:endParaRPr lang="en-US" sz="2200">
              <a:solidFill>
                <a:schemeClr val="accent1"/>
              </a:solidFill>
              <a:latin typeface="Nunito"/>
            </a:endParaRPr>
          </a:p>
          <a:p>
            <a:pPr lvl="1"/>
            <a:r>
              <a:rPr lang="en-US" sz="2200">
                <a:solidFill>
                  <a:schemeClr val="accent1"/>
                </a:solidFill>
                <a:latin typeface="Nunito"/>
                <a:cs typeface="Arial"/>
              </a:rPr>
              <a:t>age 25</a:t>
            </a:r>
            <a:endParaRPr lang="en-US" sz="2200">
              <a:solidFill>
                <a:schemeClr val="accent1"/>
              </a:solidFill>
              <a:latin typeface="Nunito"/>
            </a:endParaRPr>
          </a:p>
          <a:p>
            <a:pPr lvl="1"/>
            <a:r>
              <a:rPr lang="en-US" sz="2200">
                <a:solidFill>
                  <a:schemeClr val="accent1"/>
                </a:solidFill>
                <a:latin typeface="Nunito"/>
                <a:cs typeface="Arial"/>
              </a:rPr>
              <a:t>city New York</a:t>
            </a:r>
            <a:endParaRPr lang="en-US" sz="2200">
              <a:solidFill>
                <a:schemeClr val="accent1"/>
              </a:solidFill>
              <a:latin typeface="Nunito"/>
            </a:endParaRPr>
          </a:p>
          <a:p>
            <a:endParaRPr lang="en-US" sz="2200">
              <a:solidFill>
                <a:srgbClr val="000000"/>
              </a:solidFill>
              <a:latin typeface="Nunito"/>
              <a:cs typeface="Arial"/>
            </a:endParaRPr>
          </a:p>
          <a:p>
            <a:br>
              <a:rPr lang="en-US"/>
            </a:br>
            <a:endParaRPr lang="en-US"/>
          </a:p>
          <a:p>
            <a:br>
              <a:rPr lang="en-US"/>
            </a:br>
            <a:br>
              <a:rPr lang="en-US"/>
            </a:br>
            <a:endParaRPr lang="en-US">
              <a:cs typeface="Calibri"/>
            </a:endParaRPr>
          </a:p>
        </p:txBody>
      </p:sp>
    </p:spTree>
    <p:extLst>
      <p:ext uri="{BB962C8B-B14F-4D97-AF65-F5344CB8AC3E}">
        <p14:creationId xmlns:p14="http://schemas.microsoft.com/office/powerpoint/2010/main" val="3469641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690490" y="38428"/>
            <a:ext cx="10678253" cy="124854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ea typeface="+mj-lt"/>
                <a:cs typeface="+mj-lt"/>
              </a:rPr>
              <a:t>Common Operations on Both Dictionaries and Sets</a:t>
            </a:r>
            <a:endParaRPr lang="en-US">
              <a:solidFill>
                <a:schemeClr val="accent1">
                  <a:lumMod val="50000"/>
                </a:schemeClr>
              </a:solidFill>
              <a:latin typeface="Nunito"/>
              <a:ea typeface="+mj-lt"/>
              <a:cs typeface="+mj-lt"/>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490916" y="1124133"/>
            <a:ext cx="11426405" cy="6494085"/>
          </a:xfrm>
          <a:prstGeom prst="rect">
            <a:avLst/>
          </a:prstGeom>
          <a:noFill/>
        </p:spPr>
        <p:txBody>
          <a:bodyPr wrap="square" lIns="91440" tIns="45720" rIns="91440" bIns="45720" anchor="t">
            <a:spAutoFit/>
          </a:bodyPr>
          <a:lstStyle/>
          <a:p>
            <a:r>
              <a:rPr lang="en-US" sz="2200" b="1">
                <a:latin typeface="Nunito"/>
                <a:cs typeface="Arial"/>
              </a:rPr>
              <a:t>Set</a:t>
            </a:r>
            <a:r>
              <a:rPr lang="en-US" sz="2200" b="1">
                <a:solidFill>
                  <a:srgbClr val="000000"/>
                </a:solidFill>
                <a:latin typeface="Nunito"/>
                <a:cs typeface="Arial"/>
              </a:rPr>
              <a:t> </a:t>
            </a:r>
            <a:r>
              <a:rPr lang="en-US" sz="2200" b="1">
                <a:latin typeface="Nunito"/>
                <a:cs typeface="Arial"/>
              </a:rPr>
              <a:t>: Iterating Over Items</a:t>
            </a:r>
            <a:endParaRPr lang="en-US" sz="2200" b="1">
              <a:latin typeface="Nunito"/>
            </a:endParaRPr>
          </a:p>
          <a:p>
            <a:pPr lvl="1"/>
            <a:r>
              <a:rPr lang="en-US" sz="2200">
                <a:solidFill>
                  <a:schemeClr val="accent1"/>
                </a:solidFill>
                <a:latin typeface="Nunito"/>
                <a:cs typeface="Arial"/>
              </a:rPr>
              <a:t>Example:</a:t>
            </a:r>
            <a:endParaRPr lang="en-US" sz="2200">
              <a:solidFill>
                <a:schemeClr val="accent1"/>
              </a:solidFill>
              <a:latin typeface="Nunito"/>
            </a:endParaRPr>
          </a:p>
          <a:p>
            <a:pPr lvl="1"/>
            <a:r>
              <a:rPr lang="en-US" sz="2200" err="1">
                <a:solidFill>
                  <a:schemeClr val="accent1"/>
                </a:solidFill>
                <a:latin typeface="Nunito"/>
                <a:cs typeface="Arial"/>
              </a:rPr>
              <a:t>my_set</a:t>
            </a:r>
            <a:r>
              <a:rPr lang="en-US" sz="2200">
                <a:solidFill>
                  <a:schemeClr val="accent1"/>
                </a:solidFill>
                <a:latin typeface="Nunito"/>
                <a:cs typeface="Arial"/>
              </a:rPr>
              <a:t> = {1, 2, 3, 4, 5}</a:t>
            </a:r>
            <a:endParaRPr lang="en-US" sz="2200">
              <a:solidFill>
                <a:schemeClr val="accent1"/>
              </a:solidFill>
              <a:latin typeface="Nunito"/>
            </a:endParaRPr>
          </a:p>
          <a:p>
            <a:pPr lvl="1"/>
            <a:r>
              <a:rPr lang="en-US" sz="2200">
                <a:solidFill>
                  <a:schemeClr val="accent1"/>
                </a:solidFill>
                <a:latin typeface="Nunito"/>
                <a:cs typeface="Arial"/>
              </a:rPr>
              <a:t>for element in </a:t>
            </a:r>
            <a:r>
              <a:rPr lang="en-US" sz="2200" err="1">
                <a:solidFill>
                  <a:schemeClr val="accent1"/>
                </a:solidFill>
                <a:latin typeface="Nunito"/>
                <a:cs typeface="Arial"/>
              </a:rPr>
              <a:t>my_set</a:t>
            </a:r>
            <a:r>
              <a:rPr lang="en-US" sz="2200">
                <a:solidFill>
                  <a:schemeClr val="accent1"/>
                </a:solidFill>
                <a:latin typeface="Nunito"/>
                <a:cs typeface="Arial"/>
              </a:rPr>
              <a:t>:</a:t>
            </a:r>
            <a:endParaRPr lang="en-US" sz="2200">
              <a:solidFill>
                <a:schemeClr val="accent1"/>
              </a:solidFill>
              <a:latin typeface="Nunito"/>
            </a:endParaRPr>
          </a:p>
          <a:p>
            <a:pPr lvl="1"/>
            <a:r>
              <a:rPr lang="en-US" sz="2200">
                <a:solidFill>
                  <a:schemeClr val="accent1"/>
                </a:solidFill>
                <a:latin typeface="Nunito"/>
                <a:cs typeface="Arial"/>
              </a:rPr>
              <a:t>    print(element)</a:t>
            </a:r>
            <a:endParaRPr lang="en-US" sz="2200">
              <a:solidFill>
                <a:schemeClr val="accent1"/>
              </a:solidFill>
              <a:latin typeface="Nunito"/>
            </a:endParaRPr>
          </a:p>
          <a:p>
            <a:pPr lvl="1"/>
            <a:r>
              <a:rPr lang="en-US" sz="2200">
                <a:solidFill>
                  <a:schemeClr val="accent1"/>
                </a:solidFill>
                <a:latin typeface="Nunito"/>
                <a:ea typeface="Calibri"/>
                <a:cs typeface="Calibri"/>
              </a:rPr>
              <a:t>#output</a:t>
            </a:r>
            <a:endParaRPr lang="en-US" sz="2200">
              <a:solidFill>
                <a:schemeClr val="accent1"/>
              </a:solidFill>
              <a:latin typeface="Nunito"/>
            </a:endParaRPr>
          </a:p>
          <a:p>
            <a:pPr lvl="1"/>
            <a:r>
              <a:rPr lang="en-US" sz="2200">
                <a:solidFill>
                  <a:schemeClr val="accent1"/>
                </a:solidFill>
                <a:latin typeface="Nunito"/>
                <a:cs typeface="Arial"/>
              </a:rPr>
              <a:t>1</a:t>
            </a:r>
            <a:endParaRPr lang="en-US" sz="2200">
              <a:solidFill>
                <a:schemeClr val="accent1"/>
              </a:solidFill>
              <a:latin typeface="Nunito"/>
            </a:endParaRPr>
          </a:p>
          <a:p>
            <a:pPr lvl="1"/>
            <a:r>
              <a:rPr lang="en-US" sz="2200">
                <a:solidFill>
                  <a:schemeClr val="accent1"/>
                </a:solidFill>
                <a:latin typeface="Nunito"/>
                <a:cs typeface="Arial"/>
              </a:rPr>
              <a:t>2</a:t>
            </a:r>
            <a:endParaRPr lang="en-US" sz="2200">
              <a:solidFill>
                <a:schemeClr val="accent1"/>
              </a:solidFill>
              <a:latin typeface="Nunito"/>
            </a:endParaRPr>
          </a:p>
          <a:p>
            <a:pPr lvl="1"/>
            <a:r>
              <a:rPr lang="en-US" sz="2200">
                <a:solidFill>
                  <a:schemeClr val="accent1"/>
                </a:solidFill>
                <a:latin typeface="Nunito"/>
                <a:cs typeface="Arial"/>
              </a:rPr>
              <a:t>3</a:t>
            </a:r>
            <a:endParaRPr lang="en-US" sz="2200">
              <a:solidFill>
                <a:schemeClr val="accent1"/>
              </a:solidFill>
              <a:latin typeface="Nunito"/>
            </a:endParaRPr>
          </a:p>
          <a:p>
            <a:pPr lvl="1"/>
            <a:r>
              <a:rPr lang="en-US" sz="2200">
                <a:solidFill>
                  <a:schemeClr val="accent1"/>
                </a:solidFill>
                <a:latin typeface="Nunito"/>
                <a:cs typeface="Arial"/>
              </a:rPr>
              <a:t>4</a:t>
            </a:r>
            <a:endParaRPr lang="en-US" sz="2200">
              <a:solidFill>
                <a:schemeClr val="accent1"/>
              </a:solidFill>
              <a:latin typeface="Nunito"/>
            </a:endParaRPr>
          </a:p>
          <a:p>
            <a:pPr lvl="1"/>
            <a:r>
              <a:rPr lang="en-US" sz="2200">
                <a:solidFill>
                  <a:schemeClr val="accent1"/>
                </a:solidFill>
                <a:latin typeface="Nunito"/>
                <a:cs typeface="Arial"/>
              </a:rPr>
              <a:t>5</a:t>
            </a:r>
            <a:endParaRPr lang="en-US" sz="2200">
              <a:solidFill>
                <a:schemeClr val="accent1"/>
              </a:solidFill>
              <a:latin typeface="Nunito"/>
            </a:endParaRPr>
          </a:p>
          <a:p>
            <a:pPr lvl="1"/>
            <a:endParaRPr lang="en-US" sz="2200">
              <a:solidFill>
                <a:schemeClr val="accent1"/>
              </a:solidFill>
              <a:latin typeface="Nunito"/>
              <a:cs typeface="Arial"/>
            </a:endParaRPr>
          </a:p>
          <a:p>
            <a:r>
              <a:rPr lang="en-US" sz="2200" b="1">
                <a:latin typeface="Nunito"/>
                <a:cs typeface="Arial"/>
              </a:rPr>
              <a:t>Checking Membership:</a:t>
            </a:r>
            <a:endParaRPr lang="en-US" b="1">
              <a:latin typeface="Nunito"/>
              <a:cs typeface="Calibri"/>
            </a:endParaRPr>
          </a:p>
          <a:p>
            <a:pPr lvl="1"/>
            <a:r>
              <a:rPr lang="en-US" sz="2200" err="1">
                <a:solidFill>
                  <a:schemeClr val="accent1"/>
                </a:solidFill>
                <a:latin typeface="Nunito"/>
                <a:cs typeface="Arial"/>
              </a:rPr>
              <a:t>is_present</a:t>
            </a:r>
            <a:r>
              <a:rPr lang="en-US" sz="2200">
                <a:solidFill>
                  <a:schemeClr val="accent1"/>
                </a:solidFill>
                <a:latin typeface="Nunito"/>
                <a:cs typeface="Arial"/>
              </a:rPr>
              <a:t> = 'key' in </a:t>
            </a:r>
            <a:r>
              <a:rPr lang="en-US" sz="2200" err="1">
                <a:solidFill>
                  <a:schemeClr val="accent1"/>
                </a:solidFill>
                <a:latin typeface="Nunito"/>
                <a:cs typeface="Arial"/>
              </a:rPr>
              <a:t>my_dict</a:t>
            </a:r>
            <a:r>
              <a:rPr lang="en-US" sz="2200">
                <a:solidFill>
                  <a:schemeClr val="accent1"/>
                </a:solidFill>
                <a:latin typeface="Nunito"/>
                <a:cs typeface="Arial"/>
              </a:rPr>
              <a:t>  # Returns True if 'key' is a key in the dictionary</a:t>
            </a:r>
            <a:endParaRPr lang="en-US" sz="2200">
              <a:solidFill>
                <a:schemeClr val="accent1"/>
              </a:solidFill>
              <a:latin typeface="Nunito"/>
              <a:cs typeface="Calibri"/>
            </a:endParaRPr>
          </a:p>
          <a:p>
            <a:pPr lvl="1"/>
            <a:r>
              <a:rPr lang="en-US" sz="2200" err="1">
                <a:solidFill>
                  <a:schemeClr val="accent1"/>
                </a:solidFill>
                <a:latin typeface="Nunito"/>
                <a:cs typeface="Arial"/>
              </a:rPr>
              <a:t>is_present_set</a:t>
            </a:r>
            <a:r>
              <a:rPr lang="en-US" sz="2200">
                <a:solidFill>
                  <a:schemeClr val="accent1"/>
                </a:solidFill>
                <a:latin typeface="Nunito"/>
                <a:cs typeface="Arial"/>
              </a:rPr>
              <a:t> = 'element' in </a:t>
            </a:r>
            <a:r>
              <a:rPr lang="en-US" sz="2200" err="1">
                <a:solidFill>
                  <a:schemeClr val="accent1"/>
                </a:solidFill>
                <a:latin typeface="Nunito"/>
                <a:cs typeface="Arial"/>
              </a:rPr>
              <a:t>my_set</a:t>
            </a:r>
            <a:r>
              <a:rPr lang="en-US" sz="2200">
                <a:solidFill>
                  <a:schemeClr val="accent1"/>
                </a:solidFill>
                <a:latin typeface="Nunito"/>
                <a:cs typeface="Arial"/>
              </a:rPr>
              <a:t>  # Returns True if 'element' is in the set</a:t>
            </a:r>
            <a:endParaRPr lang="en-US" sz="2200">
              <a:solidFill>
                <a:schemeClr val="accent1"/>
              </a:solidFill>
              <a:latin typeface="Nunito"/>
              <a:cs typeface="Calibri"/>
            </a:endParaRPr>
          </a:p>
          <a:p>
            <a:br>
              <a:rPr lang="en-US"/>
            </a:br>
            <a:endParaRPr lang="en-US"/>
          </a:p>
          <a:p>
            <a:br>
              <a:rPr lang="en-US"/>
            </a:br>
            <a:br>
              <a:rPr lang="en-US"/>
            </a:br>
            <a:endParaRPr lang="en-US">
              <a:cs typeface="Calibri"/>
            </a:endParaRPr>
          </a:p>
        </p:txBody>
      </p:sp>
    </p:spTree>
    <p:extLst>
      <p:ext uri="{BB962C8B-B14F-4D97-AF65-F5344CB8AC3E}">
        <p14:creationId xmlns:p14="http://schemas.microsoft.com/office/powerpoint/2010/main" val="1230531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690490" y="38428"/>
            <a:ext cx="10678253" cy="124854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ea typeface="+mj-lt"/>
                <a:cs typeface="+mj-lt"/>
              </a:rPr>
              <a:t>Common Operations on Both Dictionaries and Sets</a:t>
            </a:r>
            <a:endParaRPr lang="en-US">
              <a:solidFill>
                <a:schemeClr val="accent1">
                  <a:lumMod val="50000"/>
                </a:schemeClr>
              </a:solidFill>
              <a:latin typeface="Nunito"/>
              <a:ea typeface="+mj-lt"/>
              <a:cs typeface="+mj-lt"/>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380482" y="1300828"/>
            <a:ext cx="11426405" cy="5016758"/>
          </a:xfrm>
          <a:prstGeom prst="rect">
            <a:avLst/>
          </a:prstGeom>
          <a:noFill/>
        </p:spPr>
        <p:txBody>
          <a:bodyPr wrap="square" lIns="91440" tIns="45720" rIns="91440" bIns="45720" anchor="t">
            <a:spAutoFit/>
          </a:bodyPr>
          <a:lstStyle/>
          <a:p>
            <a:r>
              <a:rPr lang="en-US" sz="2200" b="1">
                <a:latin typeface="Nunito"/>
                <a:cs typeface="Arial"/>
              </a:rPr>
              <a:t>Intersection and Differences:</a:t>
            </a:r>
            <a:endParaRPr lang="en-US" sz="2200" b="1">
              <a:latin typeface="Nunito"/>
            </a:endParaRPr>
          </a:p>
          <a:p>
            <a:br>
              <a:rPr lang="en-US"/>
            </a:br>
            <a:endParaRPr lang="en-US" sz="2200">
              <a:latin typeface="Nunito"/>
            </a:endParaRPr>
          </a:p>
          <a:p>
            <a:r>
              <a:rPr lang="en-US" sz="2200" b="1">
                <a:latin typeface="Nunito"/>
                <a:cs typeface="Arial"/>
              </a:rPr>
              <a:t>Dictionaries (Keys):</a:t>
            </a:r>
            <a:endParaRPr lang="en-US" sz="2200" b="1">
              <a:latin typeface="Nunito"/>
            </a:endParaRPr>
          </a:p>
          <a:p>
            <a:pPr lvl="1"/>
            <a:r>
              <a:rPr lang="en-US" sz="2200" err="1">
                <a:solidFill>
                  <a:schemeClr val="accent1"/>
                </a:solidFill>
                <a:latin typeface="Nunito"/>
                <a:cs typeface="Arial"/>
              </a:rPr>
              <a:t>common_keys</a:t>
            </a:r>
            <a:r>
              <a:rPr lang="en-US" sz="2200">
                <a:solidFill>
                  <a:schemeClr val="accent1"/>
                </a:solidFill>
                <a:latin typeface="Nunito"/>
                <a:cs typeface="Arial"/>
              </a:rPr>
              <a:t> = dict1.keys() &amp; dict2.keys()  # Intersection of keys</a:t>
            </a:r>
            <a:endParaRPr lang="en-US" sz="2200">
              <a:solidFill>
                <a:schemeClr val="accent1"/>
              </a:solidFill>
              <a:latin typeface="Nunito"/>
            </a:endParaRPr>
          </a:p>
          <a:p>
            <a:br>
              <a:rPr lang="en-US"/>
            </a:br>
            <a:endParaRPr lang="en-US" sz="2200">
              <a:latin typeface="Nunito"/>
            </a:endParaRPr>
          </a:p>
          <a:p>
            <a:r>
              <a:rPr lang="en-US" sz="2200" b="1">
                <a:latin typeface="Nunito"/>
                <a:cs typeface="Arial"/>
              </a:rPr>
              <a:t>Sets:</a:t>
            </a:r>
            <a:endParaRPr lang="en-US" sz="2200" b="1">
              <a:latin typeface="Nunito"/>
            </a:endParaRPr>
          </a:p>
          <a:p>
            <a:pPr lvl="1"/>
            <a:r>
              <a:rPr lang="en-US" sz="2200" err="1">
                <a:solidFill>
                  <a:schemeClr val="accent1"/>
                </a:solidFill>
                <a:latin typeface="Nunito"/>
                <a:cs typeface="Arial"/>
              </a:rPr>
              <a:t>set_intersection</a:t>
            </a:r>
            <a:r>
              <a:rPr lang="en-US" sz="2200">
                <a:solidFill>
                  <a:schemeClr val="accent1"/>
                </a:solidFill>
                <a:latin typeface="Nunito"/>
                <a:cs typeface="Arial"/>
              </a:rPr>
              <a:t> = set1 &amp; set2  # Common elements</a:t>
            </a:r>
            <a:endParaRPr lang="en-US" sz="2200">
              <a:solidFill>
                <a:schemeClr val="accent1"/>
              </a:solidFill>
              <a:latin typeface="Nunito"/>
            </a:endParaRPr>
          </a:p>
          <a:p>
            <a:pPr lvl="1"/>
            <a:r>
              <a:rPr lang="en-US" sz="2200" err="1">
                <a:solidFill>
                  <a:schemeClr val="accent1"/>
                </a:solidFill>
                <a:latin typeface="Nunito"/>
                <a:cs typeface="Arial"/>
              </a:rPr>
              <a:t>set_difference</a:t>
            </a:r>
            <a:r>
              <a:rPr lang="en-US" sz="2200">
                <a:solidFill>
                  <a:schemeClr val="accent1"/>
                </a:solidFill>
                <a:latin typeface="Nunito"/>
                <a:cs typeface="Arial"/>
              </a:rPr>
              <a:t> = set1 - set2    # Elements in set1 but not in set2</a:t>
            </a:r>
            <a:endParaRPr lang="en-US" sz="2200">
              <a:solidFill>
                <a:schemeClr val="accent1"/>
              </a:solidFill>
              <a:latin typeface="Nunito"/>
            </a:endParaRPr>
          </a:p>
          <a:p>
            <a:pPr lvl="1"/>
            <a:br>
              <a:rPr lang="en-US"/>
            </a:br>
            <a:br>
              <a:rPr lang="en-US"/>
            </a:br>
            <a:endParaRPr lang="en-US">
              <a:cs typeface="Calibri"/>
            </a:endParaRPr>
          </a:p>
          <a:p>
            <a:br>
              <a:rPr lang="en-US"/>
            </a:br>
            <a:br>
              <a:rPr lang="en-US"/>
            </a:br>
            <a:endParaRPr lang="en-US">
              <a:cs typeface="Calibri"/>
            </a:endParaRPr>
          </a:p>
        </p:txBody>
      </p:sp>
    </p:spTree>
    <p:extLst>
      <p:ext uri="{BB962C8B-B14F-4D97-AF65-F5344CB8AC3E}">
        <p14:creationId xmlns:p14="http://schemas.microsoft.com/office/powerpoint/2010/main" val="404496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TextBox 2">
            <a:extLst>
              <a:ext uri="{FF2B5EF4-FFF2-40B4-BE49-F238E27FC236}">
                <a16:creationId xmlns:a16="http://schemas.microsoft.com/office/drawing/2014/main" id="{5FAF0B8B-2FA0-7D88-B529-85CF2FDB866C}"/>
              </a:ext>
            </a:extLst>
          </p:cNvPr>
          <p:cNvSpPr txBox="1"/>
          <p:nvPr/>
        </p:nvSpPr>
        <p:spPr>
          <a:xfrm>
            <a:off x="1076960" y="1096467"/>
            <a:ext cx="10038080" cy="4830490"/>
          </a:xfrm>
          <a:prstGeom prst="rect">
            <a:avLst/>
          </a:prstGeom>
          <a:noFill/>
        </p:spPr>
        <p:txBody>
          <a:bodyPr wrap="square" lIns="91440" tIns="45720" rIns="91440" bIns="45720" anchor="t">
            <a:spAutoFit/>
          </a:bodyPr>
          <a:lstStyle/>
          <a:p>
            <a:pPr marL="469900" indent="-457200">
              <a:lnSpc>
                <a:spcPct val="150000"/>
              </a:lnSpc>
              <a:spcBef>
                <a:spcPts val="805"/>
              </a:spcBef>
              <a:buFont typeface="Arial" panose="020B0604020202020204" pitchFamily="34" charset="0"/>
              <a:buChar char="•"/>
            </a:pPr>
            <a:r>
              <a:rPr lang="en-US" sz="2200">
                <a:latin typeface="Nunito"/>
                <a:cs typeface="Calibri"/>
              </a:rPr>
              <a:t>Creation of Dictionaries</a:t>
            </a:r>
          </a:p>
          <a:p>
            <a:pPr marL="469900" indent="-457200">
              <a:lnSpc>
                <a:spcPct val="150000"/>
              </a:lnSpc>
              <a:spcBef>
                <a:spcPts val="805"/>
              </a:spcBef>
              <a:buFont typeface="Arial" panose="020B0604020202020204" pitchFamily="34" charset="0"/>
              <a:buChar char="•"/>
            </a:pPr>
            <a:r>
              <a:rPr lang="en-US" sz="2200">
                <a:latin typeface="Nunito"/>
                <a:cs typeface="Calibri"/>
              </a:rPr>
              <a:t>Basic Operations on Dictionaries</a:t>
            </a:r>
          </a:p>
          <a:p>
            <a:pPr marL="469900" indent="-457200">
              <a:lnSpc>
                <a:spcPct val="150000"/>
              </a:lnSpc>
              <a:spcBef>
                <a:spcPts val="805"/>
              </a:spcBef>
              <a:buFont typeface="Arial" panose="020B0604020202020204" pitchFamily="34" charset="0"/>
              <a:buChar char="•"/>
            </a:pPr>
            <a:r>
              <a:rPr lang="en-US" sz="2200">
                <a:latin typeface="Nunito"/>
                <a:cs typeface="Calibri"/>
              </a:rPr>
              <a:t>Manipulating Dictionaries</a:t>
            </a:r>
          </a:p>
          <a:p>
            <a:pPr marL="469900" indent="-457200">
              <a:lnSpc>
                <a:spcPct val="150000"/>
              </a:lnSpc>
              <a:spcBef>
                <a:spcPts val="805"/>
              </a:spcBef>
              <a:buFont typeface="Arial" panose="020B0604020202020204" pitchFamily="34" charset="0"/>
              <a:buChar char="•"/>
            </a:pPr>
            <a:r>
              <a:rPr lang="en-US" sz="2200">
                <a:latin typeface="Nunito"/>
                <a:cs typeface="Calibri"/>
              </a:rPr>
              <a:t>Dictionary Comprehension For Concise Creation</a:t>
            </a:r>
          </a:p>
          <a:p>
            <a:pPr marL="469900" indent="-457200">
              <a:lnSpc>
                <a:spcPct val="150000"/>
              </a:lnSpc>
              <a:spcBef>
                <a:spcPts val="805"/>
              </a:spcBef>
              <a:buFont typeface="Arial" panose="020B0604020202020204" pitchFamily="34" charset="0"/>
              <a:buChar char="•"/>
            </a:pPr>
            <a:r>
              <a:rPr lang="en-US" sz="2200">
                <a:latin typeface="Nunito"/>
                <a:cs typeface="Calibri"/>
              </a:rPr>
              <a:t>Creation of Sets</a:t>
            </a:r>
          </a:p>
          <a:p>
            <a:pPr marL="469900" indent="-457200">
              <a:lnSpc>
                <a:spcPct val="150000"/>
              </a:lnSpc>
              <a:spcBef>
                <a:spcPts val="805"/>
              </a:spcBef>
              <a:buFont typeface="Arial" panose="020B0604020202020204" pitchFamily="34" charset="0"/>
              <a:buChar char="•"/>
            </a:pPr>
            <a:r>
              <a:rPr lang="en-US" sz="2200">
                <a:latin typeface="Nunito"/>
                <a:cs typeface="Calibri"/>
              </a:rPr>
              <a:t>Manipulating Sets</a:t>
            </a:r>
          </a:p>
          <a:p>
            <a:pPr marL="469900" indent="-457200">
              <a:lnSpc>
                <a:spcPct val="150000"/>
              </a:lnSpc>
              <a:spcBef>
                <a:spcPts val="805"/>
              </a:spcBef>
              <a:buFont typeface="Arial" panose="020B0604020202020204" pitchFamily="34" charset="0"/>
              <a:buChar char="•"/>
            </a:pPr>
            <a:r>
              <a:rPr lang="en-US" sz="2200">
                <a:latin typeface="Nunito"/>
                <a:cs typeface="Calibri"/>
              </a:rPr>
              <a:t>Common Operations on Both Dictionaries And Sets</a:t>
            </a:r>
          </a:p>
          <a:p>
            <a:pPr marL="469900" indent="-457200">
              <a:lnSpc>
                <a:spcPct val="150000"/>
              </a:lnSpc>
              <a:spcBef>
                <a:spcPts val="805"/>
              </a:spcBef>
              <a:buFont typeface="Arial" panose="020B0604020202020204" pitchFamily="34" charset="0"/>
              <a:buChar char="•"/>
            </a:pPr>
            <a:r>
              <a:rPr lang="en-US" sz="2200">
                <a:latin typeface="Nunito"/>
                <a:cs typeface="Calibri"/>
              </a:rPr>
              <a:t>Hands-on Activity</a:t>
            </a:r>
            <a:endParaRPr lang="en-US">
              <a:latin typeface="Nunito"/>
            </a:endParaRP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4096824" y="359531"/>
            <a:ext cx="3979594"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a:cs typeface="Times New Roman"/>
              </a:rPr>
              <a:t>Day 4: Agenda</a:t>
            </a:r>
          </a:p>
        </p:txBody>
      </p:sp>
    </p:spTree>
    <p:extLst>
      <p:ext uri="{BB962C8B-B14F-4D97-AF65-F5344CB8AC3E}">
        <p14:creationId xmlns:p14="http://schemas.microsoft.com/office/powerpoint/2010/main" val="3966857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382397" y="332083"/>
            <a:ext cx="742696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ea typeface="+mj-lt"/>
                <a:cs typeface="+mj-lt"/>
              </a:rPr>
              <a:t>Hands on exercise on sets</a:t>
            </a:r>
            <a:endParaRPr lang="en-US" b="1">
              <a:solidFill>
                <a:schemeClr val="accent1">
                  <a:lumMod val="50000"/>
                </a:schemeClr>
              </a:solidFill>
              <a:latin typeface="Nunito"/>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413923" y="923405"/>
            <a:ext cx="11503709" cy="5355312"/>
          </a:xfrm>
          <a:prstGeom prst="rect">
            <a:avLst/>
          </a:prstGeom>
          <a:noFill/>
        </p:spPr>
        <p:txBody>
          <a:bodyPr wrap="square" lIns="91440" tIns="45720" rIns="91440" bIns="45720" anchor="t">
            <a:spAutoFit/>
          </a:bodyPr>
          <a:lstStyle/>
          <a:p>
            <a:r>
              <a:rPr lang="en-US" b="1">
                <a:solidFill>
                  <a:srgbClr val="000000"/>
                </a:solidFill>
                <a:latin typeface="Nunito"/>
                <a:ea typeface="+mn-lt"/>
                <a:cs typeface="Arial"/>
              </a:rPr>
              <a:t>Question 1: </a:t>
            </a:r>
            <a:r>
              <a:rPr lang="en-US">
                <a:solidFill>
                  <a:srgbClr val="000000"/>
                </a:solidFill>
                <a:latin typeface="Nunito"/>
                <a:ea typeface="+mn-lt"/>
                <a:cs typeface="Arial"/>
              </a:rPr>
              <a:t>You have a set representing students enrolled in a Computer Science course. Update the set with students from the Mathematics course. Create a copy of the set. Add a new student who just joined the course. Remove a student who dropped the course (handle the case where the student is not in the set). Discard a student who is not actively participating (no error if the student is not present). Clear all students from the set.</a:t>
            </a:r>
            <a:endParaRPr lang="en-US">
              <a:solidFill>
                <a:srgbClr val="000000"/>
              </a:solidFill>
              <a:latin typeface="Nunito"/>
              <a:cs typeface="Arial"/>
            </a:endParaRPr>
          </a:p>
          <a:p>
            <a:endParaRPr lang="en-US">
              <a:solidFill>
                <a:srgbClr val="000000"/>
              </a:solidFill>
              <a:latin typeface="Nunito"/>
              <a:ea typeface="+mn-lt"/>
              <a:cs typeface="Arial"/>
            </a:endParaRPr>
          </a:p>
          <a:p>
            <a:r>
              <a:rPr lang="en-US" b="1">
                <a:solidFill>
                  <a:srgbClr val="000000"/>
                </a:solidFill>
                <a:latin typeface="Nunito"/>
                <a:cs typeface="Segoe UI"/>
              </a:rPr>
              <a:t>Question 2: </a:t>
            </a:r>
            <a:r>
              <a:rPr lang="en-US">
                <a:solidFill>
                  <a:srgbClr val="000000"/>
                </a:solidFill>
                <a:latin typeface="Nunito"/>
                <a:cs typeface="Segoe UI"/>
              </a:rPr>
              <a:t>Extend the set to include students involved in various extracurricular activities. </a:t>
            </a:r>
            <a:r>
              <a:rPr lang="en-US">
                <a:solidFill>
                  <a:srgbClr val="000000"/>
                </a:solidFill>
                <a:latin typeface="Nunito"/>
                <a:cs typeface="Arial"/>
              </a:rPr>
              <a:t>Add students who joined the Robotics Club. Remove students who left the Chess Club (handle the case where students are not in the set). Create a copy of the set of students involved in activities. Pop and display an arbitrary student involved in activities (handle the case where the set is empty). Clear all students involved in activities.</a:t>
            </a:r>
            <a:endParaRPr lang="en-US">
              <a:latin typeface="Nunito"/>
              <a:cs typeface="Calibri"/>
            </a:endParaRPr>
          </a:p>
          <a:p>
            <a:endParaRPr lang="en-US">
              <a:solidFill>
                <a:srgbClr val="000000"/>
              </a:solidFill>
              <a:latin typeface="Nunito"/>
              <a:cs typeface="Arial"/>
            </a:endParaRPr>
          </a:p>
          <a:p>
            <a:r>
              <a:rPr lang="en-US" b="1">
                <a:solidFill>
                  <a:srgbClr val="000000"/>
                </a:solidFill>
                <a:latin typeface="Nunito"/>
                <a:ea typeface="+mn-lt"/>
                <a:cs typeface="+mn-lt"/>
              </a:rPr>
              <a:t>Question 3:</a:t>
            </a:r>
            <a:r>
              <a:rPr lang="en-US">
                <a:solidFill>
                  <a:srgbClr val="000000"/>
                </a:solidFill>
                <a:latin typeface="Nunito"/>
                <a:ea typeface="+mn-lt"/>
                <a:cs typeface="+mn-lt"/>
              </a:rPr>
              <a:t> Consider a scenario where students from the Computer Science course and students involved in activities might overlap. Find and display the students who are both enrolled in the Computer Science course and involved in activities. Find and display the students who are only enrolled in the Computer Science course. Find and display the students who are only involved in activities.</a:t>
            </a:r>
            <a:endParaRPr lang="en-US">
              <a:latin typeface="Nunito"/>
            </a:endParaRPr>
          </a:p>
          <a:p>
            <a:endParaRPr lang="en-US" b="1">
              <a:latin typeface="Nunito"/>
              <a:cs typeface="Calibri"/>
            </a:endParaRPr>
          </a:p>
          <a:p>
            <a:r>
              <a:rPr lang="en-US" b="1">
                <a:latin typeface="Nunito"/>
                <a:ea typeface="+mn-lt"/>
                <a:cs typeface="+mn-lt"/>
              </a:rPr>
              <a:t>Question 4:</a:t>
            </a:r>
            <a:r>
              <a:rPr lang="en-US">
                <a:latin typeface="Nunito"/>
                <a:ea typeface="+mn-lt"/>
                <a:cs typeface="+mn-lt"/>
              </a:rPr>
              <a:t> Assume some students are enrolled in prerequisite courses. Create a set representing students enrolled in the prerequisite course. Identify and display the students who are in both the Computer Science course and the prerequisite course. Identify and display the students who are only in the prerequisite course.</a:t>
            </a:r>
          </a:p>
        </p:txBody>
      </p:sp>
    </p:spTree>
    <p:extLst>
      <p:ext uri="{BB962C8B-B14F-4D97-AF65-F5344CB8AC3E}">
        <p14:creationId xmlns:p14="http://schemas.microsoft.com/office/powerpoint/2010/main" val="2377931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979876" y="321042"/>
            <a:ext cx="1057435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IN" b="1" spc="-30">
                <a:solidFill>
                  <a:schemeClr val="accent1">
                    <a:lumMod val="50000"/>
                  </a:schemeClr>
                </a:solidFill>
                <a:latin typeface="Nunito"/>
                <a:ea typeface="+mj-lt"/>
                <a:cs typeface="+mj-lt"/>
              </a:rPr>
              <a:t>Hands-On Exercise: Dictionary and Set</a:t>
            </a:r>
            <a:endParaRPr lang="en-US">
              <a:solidFill>
                <a:schemeClr val="accent1">
                  <a:lumMod val="50000"/>
                </a:schemeClr>
              </a:solidFill>
              <a:latin typeface="Nunito"/>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502271" y="1055927"/>
            <a:ext cx="11426405" cy="5312352"/>
          </a:xfrm>
          <a:prstGeom prst="rect">
            <a:avLst/>
          </a:prstGeom>
          <a:noFill/>
        </p:spPr>
        <p:txBody>
          <a:bodyPr wrap="square" lIns="91440" tIns="45720" rIns="91440" bIns="45720" anchor="t">
            <a:spAutoFit/>
          </a:bodyPr>
          <a:lstStyle/>
          <a:p>
            <a:r>
              <a:rPr lang="en-US" b="1">
                <a:solidFill>
                  <a:srgbClr val="000000"/>
                </a:solidFill>
                <a:latin typeface="Nunito"/>
                <a:ea typeface="+mn-lt"/>
                <a:cs typeface="Arial"/>
              </a:rPr>
              <a:t>Question 1:</a:t>
            </a:r>
            <a:r>
              <a:rPr lang="en-US">
                <a:solidFill>
                  <a:srgbClr val="000000"/>
                </a:solidFill>
                <a:latin typeface="Nunito"/>
                <a:ea typeface="+mn-lt"/>
                <a:cs typeface="Arial"/>
              </a:rPr>
              <a:t> You have a dictionary representing the catalog of books in the library. Display the details (title and author) of each book in the catalog. Check if a specific book is in the catalog. Add a new book to the catalog. Remove a book from the catalog (handle the case where the book is not present). Update the details of a book in the catalog.</a:t>
            </a:r>
            <a:endParaRPr lang="en-US">
              <a:solidFill>
                <a:srgbClr val="000000"/>
              </a:solidFill>
              <a:latin typeface="Nunito"/>
              <a:cs typeface="Arial"/>
            </a:endParaRPr>
          </a:p>
          <a:p>
            <a:endParaRPr lang="en-US">
              <a:latin typeface="Nunito"/>
            </a:endParaRPr>
          </a:p>
          <a:p>
            <a:r>
              <a:rPr lang="en-US" b="1">
                <a:solidFill>
                  <a:srgbClr val="000000"/>
                </a:solidFill>
                <a:latin typeface="Nunito"/>
                <a:ea typeface="+mn-lt"/>
                <a:cs typeface="Arial"/>
              </a:rPr>
              <a:t>Question 2:</a:t>
            </a:r>
            <a:r>
              <a:rPr lang="en-US">
                <a:solidFill>
                  <a:srgbClr val="000000"/>
                </a:solidFill>
                <a:latin typeface="Nunito"/>
                <a:ea typeface="+mn-lt"/>
                <a:cs typeface="Arial"/>
              </a:rPr>
              <a:t> Extend the system to include information about library members. Create a set representing the names of current library members. Display the names of all library members. Check if a specific member is currently a member. Add a new member to the set. Remove a member from the set (handle the case where the member is not present).</a:t>
            </a:r>
            <a:endParaRPr lang="en-US">
              <a:latin typeface="Nunito"/>
            </a:endParaRPr>
          </a:p>
          <a:p>
            <a:endParaRPr lang="en-US">
              <a:latin typeface="Nunito"/>
            </a:endParaRPr>
          </a:p>
          <a:p>
            <a:r>
              <a:rPr lang="en-US" b="1">
                <a:solidFill>
                  <a:srgbClr val="000000"/>
                </a:solidFill>
                <a:latin typeface="Nunito"/>
                <a:ea typeface="+mn-lt"/>
                <a:cs typeface="Arial"/>
              </a:rPr>
              <a:t>Question 3:</a:t>
            </a:r>
            <a:r>
              <a:rPr lang="en-US">
                <a:solidFill>
                  <a:srgbClr val="000000"/>
                </a:solidFill>
                <a:latin typeface="Nunito"/>
                <a:ea typeface="+mn-lt"/>
                <a:cs typeface="Arial"/>
              </a:rPr>
              <a:t> Consider a scenario where library members borrow books. Create a dictionary representing books that are currently borrowed, with members as keys. Display the books borrowed by a specific member. Check if a specific book is currently borrowed. Add a new entry for a book being borrowed by a member. Remove an entry when a member returns a book (handle the case where the member or book is not present).</a:t>
            </a:r>
            <a:endParaRPr lang="en-US">
              <a:latin typeface="Nunito"/>
            </a:endParaRPr>
          </a:p>
          <a:p>
            <a:br>
              <a:rPr lang="en-US"/>
            </a:br>
            <a:endParaRPr lang="en-US"/>
          </a:p>
          <a:p>
            <a:pPr lvl="1">
              <a:lnSpc>
                <a:spcPct val="150000"/>
              </a:lnSpc>
            </a:pPr>
            <a:br>
              <a:rPr lang="en-US"/>
            </a:br>
            <a:endParaRPr lang="en-US">
              <a:cs typeface="Calibri"/>
            </a:endParaRPr>
          </a:p>
        </p:txBody>
      </p:sp>
    </p:spTree>
    <p:extLst>
      <p:ext uri="{BB962C8B-B14F-4D97-AF65-F5344CB8AC3E}">
        <p14:creationId xmlns:p14="http://schemas.microsoft.com/office/powerpoint/2010/main" val="1251882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5" name="Content Placeholder 4">
            <a:extLst>
              <a:ext uri="{FF2B5EF4-FFF2-40B4-BE49-F238E27FC236}">
                <a16:creationId xmlns:a16="http://schemas.microsoft.com/office/drawing/2014/main" id="{F1E094BE-D838-D72B-D901-D29AF46966E7}"/>
              </a:ext>
            </a:extLst>
          </p:cNvPr>
          <p:cNvSpPr>
            <a:spLocks noGrp="1"/>
          </p:cNvSpPr>
          <p:nvPr>
            <p:ph idx="1"/>
          </p:nvPr>
        </p:nvSpPr>
        <p:spPr>
          <a:xfrm>
            <a:off x="838200" y="1253331"/>
            <a:ext cx="10515600" cy="4351338"/>
          </a:xfrm>
        </p:spPr>
        <p:txBody>
          <a:bodyPr/>
          <a:lstStyle/>
          <a:p>
            <a:pPr marL="0" indent="0" algn="ctr">
              <a:buNone/>
            </a:pPr>
            <a:endParaRPr lang="en-IN" sz="9600" b="1">
              <a:solidFill>
                <a:schemeClr val="accent1">
                  <a:lumMod val="50000"/>
                </a:schemeClr>
              </a:solidFill>
              <a:latin typeface="Nunito" pitchFamily="2" charset="0"/>
            </a:endParaRPr>
          </a:p>
          <a:p>
            <a:pPr marL="0" indent="0" algn="ctr">
              <a:buNone/>
            </a:pPr>
            <a:r>
              <a:rPr lang="en-IN" sz="9600" b="1">
                <a:solidFill>
                  <a:schemeClr val="accent1">
                    <a:lumMod val="50000"/>
                  </a:schemeClr>
                </a:solidFill>
                <a:latin typeface="Nunito" pitchFamily="2" charset="0"/>
              </a:rPr>
              <a:t>Thank You!!!</a:t>
            </a:r>
          </a:p>
          <a:p>
            <a:endParaRPr lang="en-IN">
              <a:latin typeface="Nunito" pitchFamily="2" charset="0"/>
            </a:endParaRPr>
          </a:p>
        </p:txBody>
      </p:sp>
    </p:spTree>
    <p:extLst>
      <p:ext uri="{BB962C8B-B14F-4D97-AF65-F5344CB8AC3E}">
        <p14:creationId xmlns:p14="http://schemas.microsoft.com/office/powerpoint/2010/main" val="2503897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684149" y="254273"/>
            <a:ext cx="7149085"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r>
              <a:rPr lang="en-IN" b="1" spc="-30">
                <a:solidFill>
                  <a:schemeClr val="accent1">
                    <a:lumMod val="50000"/>
                  </a:schemeClr>
                </a:solidFill>
                <a:latin typeface="Nunito"/>
                <a:ea typeface="+mj-lt"/>
                <a:cs typeface="+mj-lt"/>
              </a:rPr>
              <a:t>Creation of Dictionaries</a:t>
            </a:r>
            <a:endParaRPr lang="en-US">
              <a:solidFill>
                <a:schemeClr val="accent1">
                  <a:lumMod val="50000"/>
                </a:schemeClr>
              </a:solidFill>
              <a:latin typeface="Nunito"/>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448608" y="1356434"/>
            <a:ext cx="11624954" cy="4001095"/>
          </a:xfrm>
          <a:prstGeom prst="rect">
            <a:avLst/>
          </a:prstGeom>
          <a:noFill/>
        </p:spPr>
        <p:txBody>
          <a:bodyPr wrap="square" lIns="91440" tIns="45720" rIns="91440" bIns="45720" anchor="t">
            <a:spAutoFit/>
          </a:bodyPr>
          <a:lstStyle/>
          <a:p>
            <a:pPr>
              <a:lnSpc>
                <a:spcPct val="150000"/>
              </a:lnSpc>
            </a:pPr>
            <a:r>
              <a:rPr lang="en-US" sz="2000" b="1">
                <a:solidFill>
                  <a:srgbClr val="0F0F0F"/>
                </a:solidFill>
                <a:latin typeface="Nunito"/>
                <a:ea typeface="+mn-lt"/>
                <a:cs typeface="+mn-lt"/>
              </a:rPr>
              <a:t>Dictionaries:</a:t>
            </a:r>
          </a:p>
          <a:p>
            <a:pPr marL="742950" lvl="1" indent="-285750">
              <a:buFont typeface="Arial"/>
              <a:buChar char="•"/>
            </a:pPr>
            <a:r>
              <a:rPr lang="en-US" sz="2000">
                <a:solidFill>
                  <a:srgbClr val="0F0F0F"/>
                </a:solidFill>
                <a:latin typeface="Nunito"/>
                <a:ea typeface="+mn-lt"/>
                <a:cs typeface="+mn-lt"/>
              </a:rPr>
              <a:t>Each item in a dictionary is a key-value pair.</a:t>
            </a:r>
            <a:endParaRPr lang="en-US" sz="2000">
              <a:solidFill>
                <a:srgbClr val="0F0F0F"/>
              </a:solidFill>
              <a:latin typeface="Nunito"/>
              <a:cs typeface="Calibri"/>
            </a:endParaRPr>
          </a:p>
          <a:p>
            <a:pPr marL="742950" lvl="1" indent="-285750">
              <a:buFont typeface="Arial"/>
              <a:buChar char="•"/>
            </a:pPr>
            <a:endParaRPr lang="en-US" sz="2000">
              <a:solidFill>
                <a:srgbClr val="0F0F0F"/>
              </a:solidFill>
              <a:latin typeface="Nunito"/>
              <a:ea typeface="+mn-lt"/>
              <a:cs typeface="+mn-lt"/>
            </a:endParaRPr>
          </a:p>
          <a:p>
            <a:r>
              <a:rPr lang="en-US" sz="2000" b="1">
                <a:solidFill>
                  <a:srgbClr val="0F0F0F"/>
                </a:solidFill>
                <a:latin typeface="Nunito"/>
                <a:ea typeface="+mn-lt"/>
                <a:cs typeface="+mn-lt"/>
              </a:rPr>
              <a:t>Syntax for Creating Dictionaries:</a:t>
            </a:r>
            <a:endParaRPr lang="en-US" sz="2000">
              <a:latin typeface="Nunito"/>
              <a:cs typeface="Calibri"/>
            </a:endParaRPr>
          </a:p>
          <a:p>
            <a:pPr marL="742950" lvl="1" indent="-285750">
              <a:buFont typeface="Arial"/>
              <a:buChar char="•"/>
            </a:pPr>
            <a:r>
              <a:rPr lang="en-US" sz="2000">
                <a:solidFill>
                  <a:srgbClr val="0F0F0F"/>
                </a:solidFill>
                <a:latin typeface="Nunito"/>
                <a:ea typeface="+mn-lt"/>
                <a:cs typeface="+mn-lt"/>
              </a:rPr>
              <a:t>Dictionaries are defined using curly braces </a:t>
            </a:r>
            <a:r>
              <a:rPr lang="en-US" sz="2000" b="1">
                <a:solidFill>
                  <a:srgbClr val="0F0F0F"/>
                </a:solidFill>
                <a:latin typeface="Nunito"/>
                <a:ea typeface="+mn-lt"/>
                <a:cs typeface="+mn-lt"/>
              </a:rPr>
              <a:t>{}</a:t>
            </a:r>
            <a:r>
              <a:rPr lang="en-US" sz="2000">
                <a:solidFill>
                  <a:srgbClr val="0F0F0F"/>
                </a:solidFill>
                <a:latin typeface="Nunito"/>
                <a:ea typeface="+mn-lt"/>
                <a:cs typeface="+mn-lt"/>
              </a:rPr>
              <a:t>.</a:t>
            </a:r>
            <a:endParaRPr lang="en-US" sz="2000">
              <a:latin typeface="Nunito"/>
              <a:cs typeface="Calibri"/>
            </a:endParaRPr>
          </a:p>
          <a:p>
            <a:pPr marL="742950" lvl="1" indent="-285750">
              <a:buFont typeface="Arial"/>
              <a:buChar char="•"/>
            </a:pPr>
            <a:endParaRPr lang="en-US" sz="2000">
              <a:solidFill>
                <a:srgbClr val="0F0F0F"/>
              </a:solidFill>
              <a:latin typeface="Nunito"/>
              <a:ea typeface="+mn-lt"/>
              <a:cs typeface="+mn-lt"/>
            </a:endParaRPr>
          </a:p>
          <a:p>
            <a:pPr marL="742950" lvl="1" indent="-285750">
              <a:buFont typeface="Arial"/>
              <a:buChar char="•"/>
            </a:pPr>
            <a:r>
              <a:rPr lang="en-US" sz="2000">
                <a:solidFill>
                  <a:srgbClr val="0F0F0F"/>
                </a:solidFill>
                <a:latin typeface="Nunito"/>
                <a:ea typeface="+mn-lt"/>
                <a:cs typeface="+mn-lt"/>
              </a:rPr>
              <a:t>Example Syntax: </a:t>
            </a:r>
            <a:r>
              <a:rPr lang="en-US" sz="2000" b="1" err="1">
                <a:solidFill>
                  <a:schemeClr val="accent1"/>
                </a:solidFill>
                <a:latin typeface="Nunito"/>
                <a:ea typeface="+mn-lt"/>
                <a:cs typeface="+mn-lt"/>
              </a:rPr>
              <a:t>my_dict</a:t>
            </a:r>
            <a:r>
              <a:rPr lang="en-US" sz="2000" b="1">
                <a:solidFill>
                  <a:schemeClr val="accent1"/>
                </a:solidFill>
                <a:latin typeface="Nunito"/>
                <a:ea typeface="+mn-lt"/>
                <a:cs typeface="+mn-lt"/>
              </a:rPr>
              <a:t> = {'key1': 'value1', 'key2': 'value2', 'key3': 'value3'}</a:t>
            </a:r>
            <a:endParaRPr lang="en-US" sz="2000">
              <a:solidFill>
                <a:schemeClr val="accent1"/>
              </a:solidFill>
              <a:latin typeface="Nunito"/>
              <a:cs typeface="Calibri"/>
            </a:endParaRPr>
          </a:p>
          <a:p>
            <a:pPr marL="285750" indent="-285750">
              <a:buFont typeface="Arial"/>
              <a:buChar char="•"/>
            </a:pPr>
            <a:endParaRPr lang="en-US" sz="2000" b="1">
              <a:solidFill>
                <a:srgbClr val="0F0F0F"/>
              </a:solidFill>
              <a:latin typeface="Nunito"/>
              <a:ea typeface="+mn-lt"/>
              <a:cs typeface="+mn-lt"/>
            </a:endParaRPr>
          </a:p>
          <a:p>
            <a:r>
              <a:rPr lang="en-US" sz="2000" b="1">
                <a:solidFill>
                  <a:srgbClr val="0F0F0F"/>
                </a:solidFill>
                <a:latin typeface="Nunito"/>
                <a:ea typeface="+mn-lt"/>
                <a:cs typeface="+mn-lt"/>
              </a:rPr>
              <a:t>Example:</a:t>
            </a:r>
          </a:p>
          <a:p>
            <a:br>
              <a:rPr lang="en-US" sz="2000">
                <a:latin typeface="Nunito"/>
                <a:ea typeface="+mn-lt"/>
                <a:cs typeface="+mn-lt"/>
              </a:rPr>
            </a:br>
            <a:r>
              <a:rPr lang="en-US" sz="2200" b="1">
                <a:latin typeface="Nunito"/>
                <a:ea typeface="Calibri"/>
                <a:cs typeface="Arial"/>
              </a:rPr>
              <a:t>Basic Dictionary:</a:t>
            </a:r>
          </a:p>
          <a:p>
            <a:pPr lvl="1"/>
            <a:r>
              <a:rPr lang="en-US" sz="2200" err="1">
                <a:solidFill>
                  <a:schemeClr val="accent1"/>
                </a:solidFill>
                <a:latin typeface="Nunito"/>
                <a:ea typeface="Calibri"/>
                <a:cs typeface="Arial"/>
              </a:rPr>
              <a:t>student_info</a:t>
            </a:r>
            <a:r>
              <a:rPr lang="en-US" sz="2200">
                <a:solidFill>
                  <a:schemeClr val="accent1"/>
                </a:solidFill>
                <a:latin typeface="Nunito"/>
                <a:ea typeface="Calibri"/>
                <a:cs typeface="Arial"/>
              </a:rPr>
              <a:t> = {'name': 'Alice', 'age': 20, 'grade': 'A'}</a:t>
            </a:r>
            <a:endParaRPr lang="en-US" sz="2200">
              <a:solidFill>
                <a:schemeClr val="accent1"/>
              </a:solidFill>
              <a:latin typeface="Nunito"/>
            </a:endParaRPr>
          </a:p>
        </p:txBody>
      </p:sp>
    </p:spTree>
    <p:extLst>
      <p:ext uri="{BB962C8B-B14F-4D97-AF65-F5344CB8AC3E}">
        <p14:creationId xmlns:p14="http://schemas.microsoft.com/office/powerpoint/2010/main" val="2113720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684149" y="254273"/>
            <a:ext cx="7149085"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r>
              <a:rPr lang="en-IN" b="1" spc="-30">
                <a:solidFill>
                  <a:schemeClr val="accent1">
                    <a:lumMod val="50000"/>
                  </a:schemeClr>
                </a:solidFill>
                <a:latin typeface="Nunito"/>
                <a:ea typeface="+mj-lt"/>
                <a:cs typeface="+mj-lt"/>
              </a:rPr>
              <a:t>Creation of Dictionaries</a:t>
            </a:r>
            <a:endParaRPr lang="en-US">
              <a:solidFill>
                <a:schemeClr val="accent1">
                  <a:lumMod val="50000"/>
                </a:schemeClr>
              </a:solidFill>
              <a:latin typeface="Nunito"/>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448682" y="1579376"/>
            <a:ext cx="10948814" cy="3693319"/>
          </a:xfrm>
          <a:prstGeom prst="rect">
            <a:avLst/>
          </a:prstGeom>
          <a:noFill/>
        </p:spPr>
        <p:txBody>
          <a:bodyPr wrap="square" lIns="91440" tIns="45720" rIns="91440" bIns="45720" anchor="t">
            <a:spAutoFit/>
          </a:bodyPr>
          <a:lstStyle/>
          <a:p>
            <a:pPr>
              <a:lnSpc>
                <a:spcPct val="150000"/>
              </a:lnSpc>
            </a:pPr>
            <a:r>
              <a:rPr lang="en-US" sz="2200" b="1">
                <a:solidFill>
                  <a:srgbClr val="000000"/>
                </a:solidFill>
                <a:latin typeface="Nunito"/>
                <a:cs typeface="Segoe UI"/>
              </a:rPr>
              <a:t>Dictionary with Mixed Data Types</a:t>
            </a:r>
            <a:endParaRPr lang="en-US"/>
          </a:p>
          <a:p>
            <a:pPr lvl="1">
              <a:lnSpc>
                <a:spcPct val="150000"/>
              </a:lnSpc>
            </a:pPr>
            <a:r>
              <a:rPr lang="en-US" sz="2200" err="1">
                <a:solidFill>
                  <a:schemeClr val="accent1"/>
                </a:solidFill>
                <a:latin typeface="Nunito"/>
                <a:cs typeface="Segoe UI"/>
              </a:rPr>
              <a:t>employee_details</a:t>
            </a:r>
            <a:r>
              <a:rPr lang="en-US" sz="2200">
                <a:solidFill>
                  <a:schemeClr val="accent1"/>
                </a:solidFill>
                <a:latin typeface="Nunito"/>
                <a:cs typeface="Segoe UI"/>
              </a:rPr>
              <a:t> = {'name': 'Bob', 'age': 30, 'department': 'HR', '</a:t>
            </a:r>
            <a:r>
              <a:rPr lang="en-US" sz="2200" err="1">
                <a:solidFill>
                  <a:schemeClr val="accent1"/>
                </a:solidFill>
                <a:latin typeface="Nunito"/>
                <a:cs typeface="Segoe UI"/>
              </a:rPr>
              <a:t>is_manager</a:t>
            </a:r>
            <a:r>
              <a:rPr lang="en-US" sz="2200">
                <a:solidFill>
                  <a:schemeClr val="accent1"/>
                </a:solidFill>
                <a:latin typeface="Nunito"/>
                <a:cs typeface="Segoe UI"/>
              </a:rPr>
              <a:t>': True}</a:t>
            </a:r>
          </a:p>
          <a:p>
            <a:pPr lvl="1">
              <a:lnSpc>
                <a:spcPct val="150000"/>
              </a:lnSpc>
            </a:pPr>
            <a:br>
              <a:rPr lang="en-US">
                <a:latin typeface="Calibri"/>
                <a:ea typeface="Calibri"/>
                <a:cs typeface="Calibri"/>
              </a:rPr>
            </a:br>
            <a:endParaRPr lang="en-US" sz="2200">
              <a:solidFill>
                <a:srgbClr val="000000"/>
              </a:solidFill>
              <a:latin typeface="Nunito"/>
              <a:cs typeface="Segoe UI"/>
            </a:endParaRPr>
          </a:p>
          <a:p>
            <a:pPr>
              <a:lnSpc>
                <a:spcPct val="150000"/>
              </a:lnSpc>
            </a:pPr>
            <a:r>
              <a:rPr lang="en-US" sz="2200" b="1">
                <a:solidFill>
                  <a:srgbClr val="000000"/>
                </a:solidFill>
                <a:latin typeface="Nunito"/>
                <a:cs typeface="Segoe UI"/>
              </a:rPr>
              <a:t>Empty Dictionary</a:t>
            </a:r>
          </a:p>
          <a:p>
            <a:pPr lvl="1">
              <a:lnSpc>
                <a:spcPct val="150000"/>
              </a:lnSpc>
            </a:pPr>
            <a:r>
              <a:rPr lang="en-US" sz="2200" err="1">
                <a:solidFill>
                  <a:schemeClr val="accent1"/>
                </a:solidFill>
                <a:latin typeface="Nunito"/>
                <a:cs typeface="Segoe UI"/>
              </a:rPr>
              <a:t>empty_dict</a:t>
            </a:r>
            <a:r>
              <a:rPr lang="en-US" sz="2200">
                <a:solidFill>
                  <a:schemeClr val="accent1"/>
                </a:solidFill>
                <a:latin typeface="Nunito"/>
                <a:cs typeface="Segoe UI"/>
              </a:rPr>
              <a:t> = {}</a:t>
            </a:r>
          </a:p>
          <a:p>
            <a:endParaRPr lang="en-US" sz="2200" b="1">
              <a:solidFill>
                <a:srgbClr val="000000"/>
              </a:solidFill>
              <a:latin typeface="Nunito"/>
              <a:cs typeface="Arial"/>
            </a:endParaRPr>
          </a:p>
          <a:p>
            <a:endParaRPr lang="en-US" sz="2000">
              <a:solidFill>
                <a:srgbClr val="000000"/>
              </a:solidFill>
              <a:latin typeface="Nunito"/>
              <a:cs typeface="Arial"/>
            </a:endParaRPr>
          </a:p>
        </p:txBody>
      </p:sp>
    </p:spTree>
    <p:extLst>
      <p:ext uri="{BB962C8B-B14F-4D97-AF65-F5344CB8AC3E}">
        <p14:creationId xmlns:p14="http://schemas.microsoft.com/office/powerpoint/2010/main" val="720659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1712324" y="210100"/>
            <a:ext cx="9081693"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r>
              <a:rPr lang="en-IN" b="1" spc="-30">
                <a:solidFill>
                  <a:schemeClr val="accent1">
                    <a:lumMod val="50000"/>
                  </a:schemeClr>
                </a:solidFill>
                <a:latin typeface="Nunito"/>
                <a:ea typeface="+mj-lt"/>
                <a:cs typeface="+mj-lt"/>
              </a:rPr>
              <a:t>Basic Operations on Dictionaries</a:t>
            </a:r>
            <a:endParaRPr lang="en-US">
              <a:solidFill>
                <a:schemeClr val="accent1">
                  <a:lumMod val="50000"/>
                </a:schemeClr>
              </a:solidFill>
              <a:latin typeface="Nunito"/>
              <a:ea typeface="+mj-lt"/>
              <a:cs typeface="+mj-lt"/>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564876" y="1012060"/>
            <a:ext cx="11365182" cy="4431983"/>
          </a:xfrm>
          <a:prstGeom prst="rect">
            <a:avLst/>
          </a:prstGeom>
          <a:noFill/>
        </p:spPr>
        <p:txBody>
          <a:bodyPr wrap="square" lIns="91440" tIns="45720" rIns="91440" bIns="45720" anchor="t">
            <a:spAutoFit/>
          </a:bodyPr>
          <a:lstStyle/>
          <a:p>
            <a:pPr>
              <a:lnSpc>
                <a:spcPct val="150000"/>
              </a:lnSpc>
            </a:pPr>
            <a:r>
              <a:rPr lang="en-US" sz="2200" b="1">
                <a:solidFill>
                  <a:srgbClr val="0F0F0F"/>
                </a:solidFill>
                <a:latin typeface="Nunito"/>
                <a:cs typeface="Segoe UI"/>
              </a:rPr>
              <a:t>Common List Operations:</a:t>
            </a:r>
            <a:endParaRPr lang="en-US" sz="2200">
              <a:solidFill>
                <a:srgbClr val="0F0F0F"/>
              </a:solidFill>
              <a:latin typeface="Nunito"/>
              <a:cs typeface="Segoe UI"/>
            </a:endParaRPr>
          </a:p>
          <a:p>
            <a:pPr>
              <a:lnSpc>
                <a:spcPct val="150000"/>
              </a:lnSpc>
            </a:pPr>
            <a:r>
              <a:rPr lang="en-US" sz="2200" b="1">
                <a:latin typeface="Nunito"/>
                <a:cs typeface="Segoe UI"/>
              </a:rPr>
              <a:t>A) Addition</a:t>
            </a:r>
            <a:endParaRPr lang="en-US">
              <a:latin typeface="Nunito"/>
            </a:endParaRPr>
          </a:p>
          <a:p>
            <a:pPr lvl="1"/>
            <a:r>
              <a:rPr lang="en-US" sz="2200" err="1">
                <a:latin typeface="Nunito"/>
                <a:cs typeface="Arial"/>
              </a:rPr>
              <a:t>student_info</a:t>
            </a:r>
            <a:r>
              <a:rPr lang="en-US" sz="2200">
                <a:latin typeface="Nunito"/>
                <a:cs typeface="Arial"/>
              </a:rPr>
              <a:t> = {'name': 'Alice', 'age': 22, 'grade': 'A'} # Example Dictionary</a:t>
            </a:r>
            <a:endParaRPr lang="en-US">
              <a:latin typeface="Nunito"/>
              <a:ea typeface="Calibri"/>
              <a:cs typeface="Calibri"/>
            </a:endParaRPr>
          </a:p>
          <a:p>
            <a:pPr lvl="1"/>
            <a:endParaRPr lang="en-US" sz="2200">
              <a:latin typeface="Nunito"/>
              <a:cs typeface="Arial"/>
            </a:endParaRPr>
          </a:p>
          <a:p>
            <a:pPr lvl="1"/>
            <a:r>
              <a:rPr lang="en-US" sz="2200" b="1">
                <a:latin typeface="Nunito"/>
                <a:cs typeface="Arial"/>
              </a:rPr>
              <a:t>Add a Key-Value Pair:</a:t>
            </a:r>
            <a:endParaRPr lang="en-US" sz="2200" b="1">
              <a:latin typeface="Nunito"/>
            </a:endParaRPr>
          </a:p>
          <a:p>
            <a:pPr lvl="2"/>
            <a:r>
              <a:rPr lang="en-US" sz="2200" err="1">
                <a:solidFill>
                  <a:schemeClr val="accent1"/>
                </a:solidFill>
                <a:latin typeface="Nunito"/>
                <a:cs typeface="Arial"/>
              </a:rPr>
              <a:t>student_info</a:t>
            </a:r>
            <a:r>
              <a:rPr lang="en-US" sz="2200">
                <a:solidFill>
                  <a:schemeClr val="accent1"/>
                </a:solidFill>
                <a:latin typeface="Nunito"/>
                <a:cs typeface="Arial"/>
              </a:rPr>
              <a:t>['city'] = 'New York' # Add new key-value pair</a:t>
            </a:r>
            <a:endParaRPr lang="en-US" sz="2200">
              <a:solidFill>
                <a:schemeClr val="accent1"/>
              </a:solidFill>
              <a:latin typeface="Nunito"/>
            </a:endParaRPr>
          </a:p>
          <a:p>
            <a:pPr lvl="1"/>
            <a:endParaRPr lang="en-US">
              <a:latin typeface="Nunito"/>
              <a:ea typeface="Calibri"/>
              <a:cs typeface="Calibri"/>
            </a:endParaRPr>
          </a:p>
          <a:p>
            <a:pPr lvl="1"/>
            <a:r>
              <a:rPr lang="en-US" sz="2200" b="1">
                <a:latin typeface="Nunito"/>
                <a:cs typeface="Arial"/>
              </a:rPr>
              <a:t>Update:</a:t>
            </a:r>
            <a:endParaRPr lang="en-US" sz="2200" b="1">
              <a:latin typeface="Nunito"/>
              <a:cs typeface="Calibri"/>
            </a:endParaRPr>
          </a:p>
          <a:p>
            <a:pPr lvl="2"/>
            <a:r>
              <a:rPr lang="en-US" sz="2200" err="1">
                <a:solidFill>
                  <a:schemeClr val="accent1"/>
                </a:solidFill>
                <a:latin typeface="Nunito"/>
                <a:cs typeface="Arial"/>
              </a:rPr>
              <a:t>additional_info</a:t>
            </a:r>
            <a:r>
              <a:rPr lang="en-US" sz="2200">
                <a:solidFill>
                  <a:schemeClr val="accent1"/>
                </a:solidFill>
                <a:latin typeface="Nunito"/>
                <a:cs typeface="Arial"/>
              </a:rPr>
              <a:t> = {'city': 'New York', 'marks': 95}</a:t>
            </a:r>
          </a:p>
          <a:p>
            <a:pPr lvl="2"/>
            <a:r>
              <a:rPr lang="en-US" sz="2200" err="1">
                <a:solidFill>
                  <a:schemeClr val="accent1"/>
                </a:solidFill>
                <a:latin typeface="Nunito"/>
                <a:cs typeface="Arial"/>
              </a:rPr>
              <a:t>student_info.update</a:t>
            </a:r>
            <a:r>
              <a:rPr lang="en-US" sz="2200">
                <a:solidFill>
                  <a:schemeClr val="accent1"/>
                </a:solidFill>
                <a:latin typeface="Nunito"/>
                <a:cs typeface="Arial"/>
              </a:rPr>
              <a:t>(</a:t>
            </a:r>
            <a:r>
              <a:rPr lang="en-US" sz="2200" err="1">
                <a:solidFill>
                  <a:schemeClr val="accent1"/>
                </a:solidFill>
                <a:latin typeface="Nunito"/>
                <a:cs typeface="Arial"/>
              </a:rPr>
              <a:t>additional_info</a:t>
            </a:r>
            <a:r>
              <a:rPr lang="en-US" sz="2200">
                <a:solidFill>
                  <a:schemeClr val="accent1"/>
                </a:solidFill>
                <a:latin typeface="Nunito"/>
                <a:cs typeface="Arial"/>
              </a:rPr>
              <a:t>)  </a:t>
            </a:r>
          </a:p>
          <a:p>
            <a:pPr lvl="2"/>
            <a:r>
              <a:rPr lang="en-US" sz="2200">
                <a:solidFill>
                  <a:schemeClr val="accent1"/>
                </a:solidFill>
                <a:latin typeface="Nunito"/>
                <a:cs typeface="Arial"/>
              </a:rPr>
              <a:t># updates dictionary </a:t>
            </a:r>
            <a:r>
              <a:rPr lang="en-US" sz="2200" err="1">
                <a:solidFill>
                  <a:schemeClr val="accent1"/>
                </a:solidFill>
                <a:latin typeface="Nunito"/>
                <a:cs typeface="Arial"/>
              </a:rPr>
              <a:t>student_info</a:t>
            </a:r>
            <a:r>
              <a:rPr lang="en-US" sz="2200">
                <a:solidFill>
                  <a:schemeClr val="accent1"/>
                </a:solidFill>
                <a:latin typeface="Nunito"/>
                <a:cs typeface="Arial"/>
              </a:rPr>
              <a:t> with elements from dictionary </a:t>
            </a:r>
            <a:r>
              <a:rPr lang="en-US" sz="2200" err="1">
                <a:solidFill>
                  <a:schemeClr val="accent1"/>
                </a:solidFill>
                <a:latin typeface="Nunito"/>
                <a:cs typeface="Arial"/>
              </a:rPr>
              <a:t>additional_info</a:t>
            </a:r>
            <a:br>
              <a:rPr lang="en-US" sz="2200">
                <a:latin typeface="Nunito"/>
              </a:rPr>
            </a:br>
            <a:endParaRPr lang="en-US" sz="2200">
              <a:solidFill>
                <a:schemeClr val="accent1"/>
              </a:solidFill>
              <a:latin typeface="Nunito"/>
              <a:cs typeface="Arial"/>
            </a:endParaRPr>
          </a:p>
        </p:txBody>
      </p:sp>
    </p:spTree>
    <p:extLst>
      <p:ext uri="{BB962C8B-B14F-4D97-AF65-F5344CB8AC3E}">
        <p14:creationId xmlns:p14="http://schemas.microsoft.com/office/powerpoint/2010/main" val="1676410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1712324" y="210100"/>
            <a:ext cx="9081693"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r>
              <a:rPr lang="en-IN" b="1" spc="-30">
                <a:solidFill>
                  <a:schemeClr val="accent1">
                    <a:lumMod val="50000"/>
                  </a:schemeClr>
                </a:solidFill>
                <a:latin typeface="Nunito"/>
                <a:ea typeface="+mj-lt"/>
                <a:cs typeface="+mj-lt"/>
              </a:rPr>
              <a:t>Basic Operations on Dictionaries</a:t>
            </a:r>
            <a:endParaRPr lang="en-US">
              <a:solidFill>
                <a:schemeClr val="accent1">
                  <a:lumMod val="50000"/>
                </a:schemeClr>
              </a:solidFill>
              <a:latin typeface="Nunito"/>
              <a:ea typeface="+mj-lt"/>
              <a:cs typeface="+mj-lt"/>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564876" y="1012060"/>
            <a:ext cx="11365182" cy="6909584"/>
          </a:xfrm>
          <a:prstGeom prst="rect">
            <a:avLst/>
          </a:prstGeom>
          <a:noFill/>
        </p:spPr>
        <p:txBody>
          <a:bodyPr wrap="square" lIns="91440" tIns="45720" rIns="91440" bIns="45720" anchor="t">
            <a:spAutoFit/>
          </a:bodyPr>
          <a:lstStyle/>
          <a:p>
            <a:pPr>
              <a:lnSpc>
                <a:spcPct val="150000"/>
              </a:lnSpc>
            </a:pPr>
            <a:r>
              <a:rPr lang="en-US" sz="2200" b="1">
                <a:solidFill>
                  <a:srgbClr val="0F0F0F"/>
                </a:solidFill>
                <a:latin typeface="Nunito"/>
                <a:cs typeface="Segoe UI"/>
              </a:rPr>
              <a:t>Common List Operations:</a:t>
            </a:r>
            <a:endParaRPr lang="en-US" sz="2200">
              <a:solidFill>
                <a:srgbClr val="0F0F0F"/>
              </a:solidFill>
              <a:latin typeface="Nunito"/>
              <a:cs typeface="Segoe UI"/>
            </a:endParaRPr>
          </a:p>
          <a:p>
            <a:r>
              <a:rPr lang="en-US" sz="2200" b="1">
                <a:latin typeface="Nunito"/>
                <a:ea typeface="+mn-lt"/>
                <a:cs typeface="+mn-lt"/>
              </a:rPr>
              <a:t>B) Removal</a:t>
            </a:r>
            <a:endParaRPr lang="en-US" sz="2200">
              <a:latin typeface="Nunito"/>
              <a:ea typeface="+mn-lt"/>
              <a:cs typeface="+mn-lt"/>
            </a:endParaRPr>
          </a:p>
          <a:p>
            <a:endParaRPr lang="en-US" sz="2200" b="1">
              <a:latin typeface="Nunito"/>
              <a:ea typeface="Calibri"/>
              <a:cs typeface="Calibri"/>
            </a:endParaRPr>
          </a:p>
          <a:p>
            <a:pPr lvl="1"/>
            <a:r>
              <a:rPr lang="en-US" sz="2200" err="1">
                <a:latin typeface="Nunito"/>
                <a:cs typeface="Arial"/>
              </a:rPr>
              <a:t>student_info</a:t>
            </a:r>
            <a:r>
              <a:rPr lang="en-US" sz="2200">
                <a:latin typeface="Nunito"/>
                <a:cs typeface="Arial"/>
              </a:rPr>
              <a:t> = {'name': 'Alice', 'age': 22, 'grade': 'A'} # Example Dictionary</a:t>
            </a:r>
            <a:endParaRPr lang="en-US">
              <a:latin typeface="Nunito"/>
              <a:ea typeface="Calibri"/>
              <a:cs typeface="Calibri"/>
            </a:endParaRPr>
          </a:p>
          <a:p>
            <a:pPr lvl="1"/>
            <a:endParaRPr lang="en-US" sz="2200">
              <a:latin typeface="Nunito"/>
              <a:cs typeface="Arial"/>
            </a:endParaRPr>
          </a:p>
          <a:p>
            <a:pPr lvl="1"/>
            <a:r>
              <a:rPr lang="en-US" sz="2200" b="1">
                <a:latin typeface="Nunito"/>
                <a:cs typeface="Segoe UI"/>
              </a:rPr>
              <a:t>pop: </a:t>
            </a:r>
            <a:endParaRPr lang="en-US" sz="2200">
              <a:latin typeface="Nunito"/>
              <a:cs typeface="Segoe UI"/>
            </a:endParaRPr>
          </a:p>
          <a:p>
            <a:pPr lvl="2"/>
            <a:r>
              <a:rPr lang="en-US" sz="2200" err="1">
                <a:solidFill>
                  <a:schemeClr val="accent1"/>
                </a:solidFill>
                <a:latin typeface="Nunito"/>
                <a:cs typeface="Segoe UI"/>
              </a:rPr>
              <a:t>student_info.pop</a:t>
            </a:r>
            <a:r>
              <a:rPr lang="en-US" sz="2200">
                <a:solidFill>
                  <a:schemeClr val="accent1"/>
                </a:solidFill>
                <a:latin typeface="Nunito"/>
                <a:cs typeface="Segoe UI"/>
              </a:rPr>
              <a:t>('age') # Removes and Returns the Value Associated with the Key</a:t>
            </a:r>
            <a:endParaRPr lang="en-US" sz="2200">
              <a:solidFill>
                <a:schemeClr val="accent1"/>
              </a:solidFill>
              <a:latin typeface="Nunito"/>
              <a:ea typeface="Calibri"/>
              <a:cs typeface="Segoe UI"/>
            </a:endParaRPr>
          </a:p>
          <a:p>
            <a:pPr lvl="2"/>
            <a:endParaRPr lang="en-US" sz="2200">
              <a:solidFill>
                <a:schemeClr val="accent1"/>
              </a:solidFill>
              <a:latin typeface="Nunito"/>
              <a:cs typeface="Segoe UI"/>
            </a:endParaRPr>
          </a:p>
          <a:p>
            <a:pPr lvl="1"/>
            <a:r>
              <a:rPr lang="en-US" sz="2200" b="1" err="1">
                <a:solidFill>
                  <a:srgbClr val="000000"/>
                </a:solidFill>
                <a:latin typeface="Nunito"/>
                <a:cs typeface="Segoe UI"/>
              </a:rPr>
              <a:t>popitem</a:t>
            </a:r>
            <a:r>
              <a:rPr lang="en-US" sz="2200" b="1">
                <a:solidFill>
                  <a:srgbClr val="000000"/>
                </a:solidFill>
                <a:latin typeface="Nunito"/>
                <a:cs typeface="Segoe UI"/>
              </a:rPr>
              <a:t>: </a:t>
            </a:r>
            <a:endParaRPr lang="en-US" sz="2200">
              <a:solidFill>
                <a:srgbClr val="000000"/>
              </a:solidFill>
              <a:latin typeface="Nunito"/>
              <a:cs typeface="Segoe UI"/>
            </a:endParaRPr>
          </a:p>
          <a:p>
            <a:pPr lvl="2"/>
            <a:r>
              <a:rPr lang="en-US" sz="2200" err="1">
                <a:solidFill>
                  <a:schemeClr val="accent1"/>
                </a:solidFill>
                <a:latin typeface="Nunito"/>
                <a:cs typeface="Segoe UI"/>
              </a:rPr>
              <a:t>student_info.popitem</a:t>
            </a:r>
            <a:r>
              <a:rPr lang="en-US" sz="2200">
                <a:solidFill>
                  <a:schemeClr val="accent1"/>
                </a:solidFill>
                <a:latin typeface="Nunito"/>
                <a:cs typeface="Segoe UI"/>
              </a:rPr>
              <a:t>() # Removes and Returns the Last Key-Value Pair as a Tuple</a:t>
            </a:r>
          </a:p>
          <a:p>
            <a:pPr lvl="2"/>
            <a:endParaRPr lang="en-US" sz="2200">
              <a:solidFill>
                <a:schemeClr val="accent1"/>
              </a:solidFill>
              <a:latin typeface="Nunito"/>
              <a:cs typeface="Segoe UI"/>
            </a:endParaRPr>
          </a:p>
          <a:p>
            <a:pPr lvl="1"/>
            <a:r>
              <a:rPr lang="en-US" sz="2200" b="1">
                <a:latin typeface="Nunito"/>
                <a:cs typeface="Segoe UI"/>
              </a:rPr>
              <a:t>Del:</a:t>
            </a:r>
          </a:p>
          <a:p>
            <a:pPr lvl="2"/>
            <a:r>
              <a:rPr lang="en-US" sz="2200">
                <a:solidFill>
                  <a:schemeClr val="accent1"/>
                </a:solidFill>
                <a:latin typeface="Nunito"/>
                <a:cs typeface="Arial"/>
              </a:rPr>
              <a:t>del </a:t>
            </a:r>
            <a:r>
              <a:rPr lang="en-US" sz="2200" err="1">
                <a:solidFill>
                  <a:schemeClr val="accent1"/>
                </a:solidFill>
                <a:latin typeface="Nunito"/>
                <a:cs typeface="Arial"/>
              </a:rPr>
              <a:t>student_info</a:t>
            </a:r>
            <a:r>
              <a:rPr lang="en-US" sz="2200">
                <a:solidFill>
                  <a:schemeClr val="accent1"/>
                </a:solidFill>
                <a:latin typeface="Nunito"/>
                <a:cs typeface="Arial"/>
              </a:rPr>
              <a:t>['grade'] </a:t>
            </a:r>
            <a:endParaRPr lang="en-US">
              <a:solidFill>
                <a:schemeClr val="accent1"/>
              </a:solidFill>
              <a:latin typeface="Nunito"/>
              <a:ea typeface="Calibri"/>
              <a:cs typeface="Calibri"/>
            </a:endParaRPr>
          </a:p>
          <a:p>
            <a:pPr lvl="2"/>
            <a:r>
              <a:rPr lang="en-US" sz="2200">
                <a:solidFill>
                  <a:schemeClr val="accent1"/>
                </a:solidFill>
                <a:latin typeface="Nunito"/>
                <a:cs typeface="Arial"/>
              </a:rPr>
              <a:t># permanently removes the 'grade' key and its associated value from the dictionary</a:t>
            </a:r>
            <a:r>
              <a:rPr lang="en-US" sz="1100">
                <a:solidFill>
                  <a:srgbClr val="000000"/>
                </a:solidFill>
                <a:latin typeface="Nunito"/>
                <a:cs typeface="Arial"/>
              </a:rPr>
              <a:t>.</a:t>
            </a:r>
            <a:endParaRPr lang="en-US">
              <a:latin typeface="Nunito"/>
              <a:ea typeface="Calibri"/>
              <a:cs typeface="Calibri"/>
            </a:endParaRPr>
          </a:p>
          <a:p>
            <a:pPr lvl="2"/>
            <a:br>
              <a:rPr lang="en-US"/>
            </a:br>
            <a:endParaRPr lang="en-US"/>
          </a:p>
          <a:p>
            <a:pPr lvl="2"/>
            <a:endParaRPr lang="en-US" sz="2200">
              <a:solidFill>
                <a:schemeClr val="accent1"/>
              </a:solidFill>
              <a:latin typeface="Segoe UI"/>
              <a:cs typeface="Segoe UI"/>
            </a:endParaRPr>
          </a:p>
        </p:txBody>
      </p:sp>
    </p:spTree>
    <p:extLst>
      <p:ext uri="{BB962C8B-B14F-4D97-AF65-F5344CB8AC3E}">
        <p14:creationId xmlns:p14="http://schemas.microsoft.com/office/powerpoint/2010/main" val="305354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1712324" y="210100"/>
            <a:ext cx="9081693"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r>
              <a:rPr lang="en-IN" b="1" spc="-30">
                <a:solidFill>
                  <a:schemeClr val="accent1">
                    <a:lumMod val="50000"/>
                  </a:schemeClr>
                </a:solidFill>
                <a:latin typeface="Nunito"/>
                <a:ea typeface="+mj-lt"/>
                <a:cs typeface="+mj-lt"/>
              </a:rPr>
              <a:t>Basic Operations on Dictionaries</a:t>
            </a:r>
            <a:endParaRPr lang="en-US">
              <a:solidFill>
                <a:schemeClr val="accent1">
                  <a:lumMod val="50000"/>
                </a:schemeClr>
              </a:solidFill>
              <a:latin typeface="Nunito"/>
              <a:ea typeface="+mj-lt"/>
              <a:cs typeface="+mj-lt"/>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564876" y="1012060"/>
            <a:ext cx="11365182" cy="5678478"/>
          </a:xfrm>
          <a:prstGeom prst="rect">
            <a:avLst/>
          </a:prstGeom>
          <a:noFill/>
        </p:spPr>
        <p:txBody>
          <a:bodyPr wrap="square" lIns="91440" tIns="45720" rIns="91440" bIns="45720" anchor="t">
            <a:spAutoFit/>
          </a:bodyPr>
          <a:lstStyle/>
          <a:p>
            <a:pPr>
              <a:lnSpc>
                <a:spcPct val="150000"/>
              </a:lnSpc>
            </a:pPr>
            <a:r>
              <a:rPr lang="en-US" sz="2200" b="1">
                <a:solidFill>
                  <a:srgbClr val="0F0F0F"/>
                </a:solidFill>
                <a:latin typeface="Nunito"/>
                <a:cs typeface="Segoe UI"/>
              </a:rPr>
              <a:t>Common List Operations:</a:t>
            </a:r>
            <a:endParaRPr lang="en-US" sz="2200">
              <a:solidFill>
                <a:srgbClr val="0F0F0F"/>
              </a:solidFill>
              <a:latin typeface="Nunito"/>
              <a:cs typeface="Segoe UI"/>
            </a:endParaRPr>
          </a:p>
          <a:p>
            <a:pPr lvl="1"/>
            <a:r>
              <a:rPr lang="en-US" sz="2200" err="1">
                <a:solidFill>
                  <a:srgbClr val="000000"/>
                </a:solidFill>
                <a:latin typeface="Nunito"/>
                <a:ea typeface="+mn-lt"/>
                <a:cs typeface="+mn-lt"/>
              </a:rPr>
              <a:t>student_info</a:t>
            </a:r>
            <a:r>
              <a:rPr lang="en-US" sz="2200">
                <a:solidFill>
                  <a:srgbClr val="000000"/>
                </a:solidFill>
                <a:latin typeface="Nunito"/>
                <a:ea typeface="+mn-lt"/>
                <a:cs typeface="+mn-lt"/>
              </a:rPr>
              <a:t> = {'name': 'Alice', 'age': 22, 'grade': 'A'} # Example Dictionary</a:t>
            </a:r>
          </a:p>
          <a:p>
            <a:pPr lvl="1"/>
            <a:endParaRPr lang="en-US" sz="2200">
              <a:latin typeface="Nunito"/>
              <a:ea typeface="+mn-lt"/>
              <a:cs typeface="+mn-lt"/>
            </a:endParaRPr>
          </a:p>
          <a:p>
            <a:pPr lvl="1"/>
            <a:r>
              <a:rPr lang="en-US" sz="2200" b="1">
                <a:latin typeface="Nunito"/>
                <a:ea typeface="+mn-lt"/>
                <a:cs typeface="+mn-lt"/>
              </a:rPr>
              <a:t>Checking Membership:</a:t>
            </a:r>
            <a:endParaRPr lang="en-US" sz="2200">
              <a:latin typeface="Nunito"/>
              <a:ea typeface="+mn-lt"/>
              <a:cs typeface="+mn-lt"/>
            </a:endParaRPr>
          </a:p>
          <a:p>
            <a:pPr lvl="1"/>
            <a:endParaRPr lang="en-US" sz="1100">
              <a:latin typeface="Nunito"/>
              <a:ea typeface="Calibri"/>
              <a:cs typeface="Arial"/>
            </a:endParaRPr>
          </a:p>
          <a:p>
            <a:pPr lvl="2"/>
            <a:r>
              <a:rPr lang="en-US" sz="2200" err="1">
                <a:solidFill>
                  <a:schemeClr val="accent1"/>
                </a:solidFill>
                <a:latin typeface="Nunito"/>
                <a:ea typeface="Calibri"/>
                <a:cs typeface="Arial"/>
              </a:rPr>
              <a:t>is_age_present</a:t>
            </a:r>
            <a:r>
              <a:rPr lang="en-US" sz="2200">
                <a:solidFill>
                  <a:schemeClr val="accent1"/>
                </a:solidFill>
                <a:latin typeface="Nunito"/>
                <a:ea typeface="Calibri"/>
                <a:cs typeface="Arial"/>
              </a:rPr>
              <a:t> = 'age' in </a:t>
            </a:r>
            <a:r>
              <a:rPr lang="en-US" sz="2200" err="1">
                <a:solidFill>
                  <a:schemeClr val="accent1"/>
                </a:solidFill>
                <a:latin typeface="Nunito"/>
                <a:ea typeface="Calibri"/>
                <a:cs typeface="Arial"/>
              </a:rPr>
              <a:t>student_info</a:t>
            </a:r>
            <a:r>
              <a:rPr lang="en-US" sz="2200">
                <a:solidFill>
                  <a:schemeClr val="accent1"/>
                </a:solidFill>
                <a:latin typeface="Nunito"/>
                <a:ea typeface="Calibri"/>
                <a:cs typeface="Arial"/>
              </a:rPr>
              <a:t> # Checking if 'age' is a key in the dictionary</a:t>
            </a:r>
            <a:endParaRPr lang="en-US" sz="2200">
              <a:solidFill>
                <a:schemeClr val="accent1"/>
              </a:solidFill>
              <a:latin typeface="Nunito"/>
              <a:ea typeface="Calibri"/>
              <a:cs typeface="Calibri"/>
            </a:endParaRPr>
          </a:p>
          <a:p>
            <a:pPr lvl="2"/>
            <a:r>
              <a:rPr lang="en-US" sz="2200">
                <a:solidFill>
                  <a:schemeClr val="accent1"/>
                </a:solidFill>
                <a:latin typeface="Nunito"/>
                <a:ea typeface="Calibri"/>
                <a:cs typeface="Arial"/>
              </a:rPr>
              <a:t>print("Is 'age' present in the dictionary?", </a:t>
            </a:r>
            <a:r>
              <a:rPr lang="en-US" sz="2200" err="1">
                <a:solidFill>
                  <a:schemeClr val="accent1"/>
                </a:solidFill>
                <a:latin typeface="Nunito"/>
                <a:ea typeface="Calibri"/>
                <a:cs typeface="Arial"/>
              </a:rPr>
              <a:t>is_age_present</a:t>
            </a:r>
            <a:r>
              <a:rPr lang="en-US" sz="2200">
                <a:solidFill>
                  <a:schemeClr val="accent1"/>
                </a:solidFill>
                <a:latin typeface="Nunito"/>
                <a:ea typeface="Calibri"/>
                <a:cs typeface="Arial"/>
              </a:rPr>
              <a:t>)</a:t>
            </a:r>
            <a:endParaRPr lang="en-US" sz="2200">
              <a:solidFill>
                <a:schemeClr val="accent1"/>
              </a:solidFill>
              <a:latin typeface="Nunito"/>
              <a:ea typeface="Calibri"/>
              <a:cs typeface="Calibri"/>
            </a:endParaRPr>
          </a:p>
          <a:p>
            <a:pPr lvl="1"/>
            <a:endParaRPr lang="en-US" sz="1100">
              <a:latin typeface="Nunito"/>
              <a:ea typeface="+mn-lt"/>
              <a:cs typeface="Arial"/>
            </a:endParaRPr>
          </a:p>
          <a:p>
            <a:pPr lvl="1"/>
            <a:r>
              <a:rPr lang="en-US" sz="2200" b="1">
                <a:latin typeface="Nunito"/>
                <a:ea typeface="+mn-lt"/>
                <a:cs typeface="Segoe UI"/>
              </a:rPr>
              <a:t>keys</a:t>
            </a:r>
            <a:r>
              <a:rPr lang="en-US" sz="2200" b="1">
                <a:latin typeface="Nunito"/>
                <a:cs typeface="Segoe UI"/>
              </a:rPr>
              <a:t>:</a:t>
            </a:r>
            <a:endParaRPr lang="en-US" sz="2200">
              <a:latin typeface="Nunito"/>
              <a:ea typeface="Calibri"/>
              <a:cs typeface="Segoe UI"/>
            </a:endParaRPr>
          </a:p>
          <a:p>
            <a:pPr lvl="2"/>
            <a:r>
              <a:rPr lang="en-US" sz="2200" err="1">
                <a:solidFill>
                  <a:schemeClr val="accent1"/>
                </a:solidFill>
                <a:latin typeface="Nunito"/>
                <a:cs typeface="Segoe UI"/>
              </a:rPr>
              <a:t>student_info.keys</a:t>
            </a:r>
            <a:r>
              <a:rPr lang="en-US" sz="2200">
                <a:solidFill>
                  <a:schemeClr val="accent1"/>
                </a:solidFill>
                <a:latin typeface="Nunito"/>
                <a:cs typeface="Segoe UI"/>
              </a:rPr>
              <a:t>() # Returns an </a:t>
            </a:r>
            <a:r>
              <a:rPr lang="en-US" sz="2200" err="1">
                <a:solidFill>
                  <a:schemeClr val="accent1"/>
                </a:solidFill>
                <a:latin typeface="Nunito"/>
                <a:cs typeface="Segoe UI"/>
              </a:rPr>
              <a:t>Iterable</a:t>
            </a:r>
            <a:r>
              <a:rPr lang="en-US" sz="2200">
                <a:solidFill>
                  <a:schemeClr val="accent1"/>
                </a:solidFill>
                <a:latin typeface="Nunito"/>
                <a:cs typeface="Segoe UI"/>
              </a:rPr>
              <a:t> View of Keys</a:t>
            </a:r>
          </a:p>
          <a:p>
            <a:pPr lvl="1"/>
            <a:endParaRPr lang="en-US" sz="2200">
              <a:solidFill>
                <a:schemeClr val="accent1"/>
              </a:solidFill>
              <a:latin typeface="Nunito"/>
              <a:cs typeface="Segoe UI"/>
            </a:endParaRPr>
          </a:p>
          <a:p>
            <a:pPr lvl="1"/>
            <a:r>
              <a:rPr lang="en-US" sz="2200" b="1">
                <a:solidFill>
                  <a:srgbClr val="000000"/>
                </a:solidFill>
                <a:latin typeface="Nunito"/>
                <a:cs typeface="Segoe UI"/>
              </a:rPr>
              <a:t>values</a:t>
            </a:r>
            <a:r>
              <a:rPr lang="en-US" sz="2200" b="1">
                <a:latin typeface="Nunito"/>
                <a:cs typeface="Segoe UI"/>
              </a:rPr>
              <a:t>:</a:t>
            </a:r>
            <a:endParaRPr lang="en-US" sz="2200">
              <a:latin typeface="Nunito"/>
              <a:cs typeface="Segoe UI"/>
            </a:endParaRPr>
          </a:p>
          <a:p>
            <a:pPr lvl="2"/>
            <a:r>
              <a:rPr lang="en-US" sz="2200" err="1">
                <a:solidFill>
                  <a:schemeClr val="accent1"/>
                </a:solidFill>
                <a:latin typeface="Nunito"/>
                <a:cs typeface="Segoe UI"/>
              </a:rPr>
              <a:t>student_info.values</a:t>
            </a:r>
            <a:r>
              <a:rPr lang="en-US" sz="2200">
                <a:solidFill>
                  <a:schemeClr val="accent1"/>
                </a:solidFill>
                <a:latin typeface="Nunito"/>
                <a:cs typeface="Segoe UI"/>
              </a:rPr>
              <a:t>() # Returns an </a:t>
            </a:r>
            <a:r>
              <a:rPr lang="en-US" sz="2200" err="1">
                <a:solidFill>
                  <a:schemeClr val="accent1"/>
                </a:solidFill>
                <a:latin typeface="Nunito"/>
                <a:cs typeface="Segoe UI"/>
              </a:rPr>
              <a:t>Iterable</a:t>
            </a:r>
            <a:r>
              <a:rPr lang="en-US" sz="2200">
                <a:solidFill>
                  <a:schemeClr val="accent1"/>
                </a:solidFill>
                <a:latin typeface="Nunito"/>
                <a:cs typeface="Segoe UI"/>
              </a:rPr>
              <a:t> View of Values</a:t>
            </a:r>
            <a:endParaRPr lang="en-US" sz="2200">
              <a:solidFill>
                <a:schemeClr val="accent1"/>
              </a:solidFill>
              <a:latin typeface="Nunito"/>
              <a:ea typeface="Calibri"/>
              <a:cs typeface="Segoe UI"/>
            </a:endParaRPr>
          </a:p>
          <a:p>
            <a:pPr lvl="2"/>
            <a:endParaRPr lang="en-US" sz="2200">
              <a:solidFill>
                <a:schemeClr val="accent1"/>
              </a:solidFill>
              <a:latin typeface="Nunito"/>
              <a:ea typeface="Calibri"/>
              <a:cs typeface="Calibri"/>
            </a:endParaRPr>
          </a:p>
          <a:p>
            <a:pPr lvl="1"/>
            <a:r>
              <a:rPr lang="en-US" sz="2200" b="1">
                <a:solidFill>
                  <a:srgbClr val="000000"/>
                </a:solidFill>
                <a:latin typeface="Nunito"/>
                <a:ea typeface="Calibri"/>
                <a:cs typeface="Segoe UI"/>
              </a:rPr>
              <a:t>items: </a:t>
            </a:r>
            <a:endParaRPr lang="en-US" sz="2200">
              <a:solidFill>
                <a:srgbClr val="000000"/>
              </a:solidFill>
              <a:latin typeface="Nunito"/>
              <a:ea typeface="Calibri"/>
              <a:cs typeface="Segoe UI"/>
            </a:endParaRPr>
          </a:p>
          <a:p>
            <a:pPr lvl="2"/>
            <a:r>
              <a:rPr lang="en-US" sz="2200" err="1">
                <a:solidFill>
                  <a:schemeClr val="accent1"/>
                </a:solidFill>
                <a:latin typeface="Nunito"/>
                <a:ea typeface="Calibri"/>
                <a:cs typeface="Segoe UI"/>
              </a:rPr>
              <a:t>student_info.items</a:t>
            </a:r>
            <a:r>
              <a:rPr lang="en-US" sz="2200">
                <a:solidFill>
                  <a:schemeClr val="accent1"/>
                </a:solidFill>
                <a:latin typeface="Nunito"/>
                <a:ea typeface="Calibri"/>
                <a:cs typeface="Segoe UI"/>
              </a:rPr>
              <a:t>() # Returns an </a:t>
            </a:r>
            <a:r>
              <a:rPr lang="en-US" sz="2200" err="1">
                <a:solidFill>
                  <a:schemeClr val="accent1"/>
                </a:solidFill>
                <a:latin typeface="Nunito"/>
                <a:ea typeface="Calibri"/>
                <a:cs typeface="Segoe UI"/>
              </a:rPr>
              <a:t>Iterable</a:t>
            </a:r>
            <a:r>
              <a:rPr lang="en-US" sz="2200">
                <a:solidFill>
                  <a:schemeClr val="accent1"/>
                </a:solidFill>
                <a:latin typeface="Nunito"/>
                <a:ea typeface="Calibri"/>
                <a:cs typeface="Segoe UI"/>
              </a:rPr>
              <a:t> View of Key-Value Associations</a:t>
            </a:r>
          </a:p>
          <a:p>
            <a:pPr lvl="2"/>
            <a:endParaRPr lang="en-US" sz="2200">
              <a:solidFill>
                <a:schemeClr val="accent1"/>
              </a:solidFill>
              <a:latin typeface="Nunito"/>
              <a:ea typeface="Calibri"/>
              <a:cs typeface="Calibri"/>
            </a:endParaRPr>
          </a:p>
        </p:txBody>
      </p:sp>
    </p:spTree>
    <p:extLst>
      <p:ext uri="{BB962C8B-B14F-4D97-AF65-F5344CB8AC3E}">
        <p14:creationId xmlns:p14="http://schemas.microsoft.com/office/powerpoint/2010/main" val="280486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684149" y="254273"/>
            <a:ext cx="7149085"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r>
              <a:rPr lang="en-IN" b="1" spc="-30">
                <a:solidFill>
                  <a:schemeClr val="accent1">
                    <a:lumMod val="50000"/>
                  </a:schemeClr>
                </a:solidFill>
                <a:latin typeface="Nunito"/>
                <a:ea typeface="+mj-lt"/>
                <a:cs typeface="+mj-lt"/>
              </a:rPr>
              <a:t>Manipulating Dictionaries</a:t>
            </a:r>
            <a:endParaRPr lang="en-US">
              <a:solidFill>
                <a:schemeClr val="accent1">
                  <a:lumMod val="50000"/>
                </a:schemeClr>
              </a:solidFill>
              <a:latin typeface="Nunito"/>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385921" y="941286"/>
            <a:ext cx="11624954" cy="5047536"/>
          </a:xfrm>
          <a:prstGeom prst="rect">
            <a:avLst/>
          </a:prstGeom>
          <a:noFill/>
        </p:spPr>
        <p:txBody>
          <a:bodyPr wrap="square" lIns="91440" tIns="45720" rIns="91440" bIns="45720" anchor="t">
            <a:spAutoFit/>
          </a:bodyPr>
          <a:lstStyle/>
          <a:p>
            <a:r>
              <a:rPr lang="en-US" sz="2200" b="1">
                <a:latin typeface="Nunito"/>
                <a:cs typeface="Arial"/>
              </a:rPr>
              <a:t>Sorting Dictionaries:</a:t>
            </a:r>
          </a:p>
          <a:p>
            <a:endParaRPr lang="en-US" sz="2200" b="1">
              <a:solidFill>
                <a:srgbClr val="000000"/>
              </a:solidFill>
              <a:latin typeface="Nunito"/>
              <a:ea typeface="+mn-lt"/>
              <a:cs typeface="Arial"/>
            </a:endParaRPr>
          </a:p>
          <a:p>
            <a:pPr lvl="1"/>
            <a:r>
              <a:rPr lang="en-US" sz="2200">
                <a:solidFill>
                  <a:schemeClr val="accent1"/>
                </a:solidFill>
                <a:latin typeface="Nunito"/>
                <a:ea typeface="+mn-lt"/>
                <a:cs typeface="+mn-lt"/>
              </a:rPr>
              <a:t># Sorting the </a:t>
            </a:r>
            <a:r>
              <a:rPr lang="en-US" sz="2200" err="1">
                <a:solidFill>
                  <a:schemeClr val="accent1"/>
                </a:solidFill>
                <a:latin typeface="Nunito"/>
                <a:ea typeface="+mn-lt"/>
                <a:cs typeface="+mn-lt"/>
              </a:rPr>
              <a:t>student_info</a:t>
            </a:r>
            <a:r>
              <a:rPr lang="en-US" sz="2200">
                <a:solidFill>
                  <a:schemeClr val="accent1"/>
                </a:solidFill>
                <a:latin typeface="Nunito"/>
                <a:ea typeface="+mn-lt"/>
                <a:cs typeface="+mn-lt"/>
              </a:rPr>
              <a:t> dictionary by keys</a:t>
            </a:r>
            <a:endParaRPr lang="en-US">
              <a:solidFill>
                <a:schemeClr val="accent1"/>
              </a:solidFill>
              <a:latin typeface="Nunito"/>
            </a:endParaRPr>
          </a:p>
          <a:p>
            <a:pPr lvl="1"/>
            <a:r>
              <a:rPr lang="en-US" sz="2200" err="1">
                <a:solidFill>
                  <a:schemeClr val="accent1"/>
                </a:solidFill>
                <a:latin typeface="Nunito"/>
                <a:cs typeface="Arial"/>
              </a:rPr>
              <a:t>sorted_dict</a:t>
            </a:r>
            <a:r>
              <a:rPr lang="en-US" sz="2200">
                <a:solidFill>
                  <a:schemeClr val="accent1"/>
                </a:solidFill>
                <a:latin typeface="Nunito"/>
                <a:cs typeface="Arial"/>
              </a:rPr>
              <a:t> = </a:t>
            </a:r>
            <a:r>
              <a:rPr lang="en-US" sz="2200" err="1">
                <a:solidFill>
                  <a:schemeClr val="accent1"/>
                </a:solidFill>
                <a:latin typeface="Nunito"/>
                <a:cs typeface="Arial"/>
              </a:rPr>
              <a:t>dict</a:t>
            </a:r>
            <a:r>
              <a:rPr lang="en-US" sz="2200">
                <a:solidFill>
                  <a:schemeClr val="accent1"/>
                </a:solidFill>
                <a:latin typeface="Nunito"/>
                <a:cs typeface="Arial"/>
              </a:rPr>
              <a:t>(sorted(</a:t>
            </a:r>
            <a:r>
              <a:rPr lang="en-US" sz="2200" err="1">
                <a:solidFill>
                  <a:schemeClr val="accent1"/>
                </a:solidFill>
                <a:latin typeface="Nunito"/>
                <a:cs typeface="Arial"/>
              </a:rPr>
              <a:t>student_info.items</a:t>
            </a:r>
            <a:r>
              <a:rPr lang="en-US" sz="2200">
                <a:solidFill>
                  <a:schemeClr val="accent1"/>
                </a:solidFill>
                <a:latin typeface="Nunito"/>
                <a:cs typeface="Arial"/>
              </a:rPr>
              <a:t>()))  </a:t>
            </a:r>
          </a:p>
          <a:p>
            <a:pPr lvl="1"/>
            <a:endParaRPr lang="en-US">
              <a:latin typeface="Nunito"/>
            </a:endParaRPr>
          </a:p>
          <a:p>
            <a:r>
              <a:rPr lang="en-US" sz="2200" b="1">
                <a:latin typeface="Nunito"/>
                <a:cs typeface="Arial"/>
              </a:rPr>
              <a:t>Copying Dictionaries:</a:t>
            </a:r>
          </a:p>
          <a:p>
            <a:endParaRPr lang="en-US" sz="2200" b="1">
              <a:solidFill>
                <a:srgbClr val="000000"/>
              </a:solidFill>
              <a:latin typeface="Nunito"/>
              <a:ea typeface="+mn-lt"/>
              <a:cs typeface="Arial"/>
            </a:endParaRPr>
          </a:p>
          <a:p>
            <a:pPr lvl="1"/>
            <a:r>
              <a:rPr lang="en-US" sz="2200">
                <a:solidFill>
                  <a:schemeClr val="accent1"/>
                </a:solidFill>
                <a:latin typeface="Nunito"/>
                <a:ea typeface="+mn-lt"/>
                <a:cs typeface="+mn-lt"/>
              </a:rPr>
              <a:t># Creating a copy of the </a:t>
            </a:r>
            <a:r>
              <a:rPr lang="en-US" sz="2200" err="1">
                <a:solidFill>
                  <a:schemeClr val="accent1"/>
                </a:solidFill>
                <a:latin typeface="Nunito"/>
                <a:ea typeface="+mn-lt"/>
                <a:cs typeface="+mn-lt"/>
              </a:rPr>
              <a:t>student_info</a:t>
            </a:r>
            <a:r>
              <a:rPr lang="en-US" sz="2200">
                <a:solidFill>
                  <a:schemeClr val="accent1"/>
                </a:solidFill>
                <a:latin typeface="Nunito"/>
                <a:ea typeface="+mn-lt"/>
                <a:cs typeface="+mn-lt"/>
              </a:rPr>
              <a:t> dictionary</a:t>
            </a:r>
            <a:endParaRPr lang="en-US">
              <a:solidFill>
                <a:schemeClr val="accent1"/>
              </a:solidFill>
              <a:latin typeface="Nunito"/>
            </a:endParaRPr>
          </a:p>
          <a:p>
            <a:pPr lvl="1"/>
            <a:r>
              <a:rPr lang="en-US" sz="2200" err="1">
                <a:solidFill>
                  <a:schemeClr val="accent1"/>
                </a:solidFill>
                <a:latin typeface="Nunito"/>
                <a:cs typeface="Arial"/>
              </a:rPr>
              <a:t>student_info_copy</a:t>
            </a:r>
            <a:r>
              <a:rPr lang="en-US" sz="2200">
                <a:solidFill>
                  <a:schemeClr val="accent1"/>
                </a:solidFill>
                <a:latin typeface="Nunito"/>
                <a:cs typeface="Arial"/>
              </a:rPr>
              <a:t> = </a:t>
            </a:r>
            <a:r>
              <a:rPr lang="en-US" sz="2200" err="1">
                <a:solidFill>
                  <a:schemeClr val="accent1"/>
                </a:solidFill>
                <a:latin typeface="Nunito"/>
                <a:cs typeface="Arial"/>
              </a:rPr>
              <a:t>student_info.copy</a:t>
            </a:r>
            <a:r>
              <a:rPr lang="en-US" sz="2200">
                <a:solidFill>
                  <a:schemeClr val="accent1"/>
                </a:solidFill>
                <a:latin typeface="Nunito"/>
                <a:cs typeface="Arial"/>
              </a:rPr>
              <a:t>() </a:t>
            </a:r>
          </a:p>
          <a:p>
            <a:pPr lvl="1"/>
            <a:endParaRPr lang="en-US" sz="2200">
              <a:solidFill>
                <a:schemeClr val="accent1"/>
              </a:solidFill>
              <a:latin typeface="Nunito"/>
              <a:cs typeface="Arial"/>
            </a:endParaRPr>
          </a:p>
          <a:p>
            <a:pPr lvl="1"/>
            <a:endParaRPr lang="en-US">
              <a:latin typeface="Nunito"/>
            </a:endParaRPr>
          </a:p>
          <a:p>
            <a:r>
              <a:rPr lang="en-US" sz="2200" b="1">
                <a:latin typeface="Nunito"/>
                <a:cs typeface="Arial"/>
              </a:rPr>
              <a:t>Nesting Dictionaries:</a:t>
            </a:r>
          </a:p>
          <a:p>
            <a:endParaRPr lang="en-US" sz="2200" b="1">
              <a:solidFill>
                <a:srgbClr val="000000"/>
              </a:solidFill>
              <a:latin typeface="Nunito"/>
              <a:ea typeface="+mn-lt"/>
              <a:cs typeface="Arial"/>
            </a:endParaRPr>
          </a:p>
          <a:p>
            <a:pPr lvl="1"/>
            <a:r>
              <a:rPr lang="en-US" sz="2200">
                <a:solidFill>
                  <a:schemeClr val="accent1"/>
                </a:solidFill>
                <a:latin typeface="Nunito"/>
                <a:ea typeface="+mn-lt"/>
                <a:cs typeface="+mn-lt"/>
              </a:rPr>
              <a:t># Creating a nested dictionary with a 'person' key containing another dictionary</a:t>
            </a:r>
          </a:p>
          <a:p>
            <a:pPr lvl="1"/>
            <a:r>
              <a:rPr lang="en-US" sz="2200" err="1">
                <a:solidFill>
                  <a:schemeClr val="accent1"/>
                </a:solidFill>
                <a:latin typeface="Nunito"/>
                <a:cs typeface="Arial"/>
              </a:rPr>
              <a:t>nested_dict</a:t>
            </a:r>
            <a:r>
              <a:rPr lang="en-US" sz="2200">
                <a:solidFill>
                  <a:schemeClr val="accent1"/>
                </a:solidFill>
                <a:latin typeface="Nunito"/>
                <a:cs typeface="Arial"/>
              </a:rPr>
              <a:t> = {'person': {'name': 'Alice', 'age': 25, 'city': 'Chicago'}}</a:t>
            </a:r>
            <a:endParaRPr lang="en-US" sz="2200">
              <a:solidFill>
                <a:schemeClr val="accent1"/>
              </a:solidFill>
              <a:latin typeface="Nunito"/>
              <a:ea typeface="Calibri"/>
              <a:cs typeface="Arial"/>
            </a:endParaRPr>
          </a:p>
        </p:txBody>
      </p:sp>
    </p:spTree>
    <p:extLst>
      <p:ext uri="{BB962C8B-B14F-4D97-AF65-F5344CB8AC3E}">
        <p14:creationId xmlns:p14="http://schemas.microsoft.com/office/powerpoint/2010/main" val="1179535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object 2">
            <a:extLst>
              <a:ext uri="{FF2B5EF4-FFF2-40B4-BE49-F238E27FC236}">
                <a16:creationId xmlns:a16="http://schemas.microsoft.com/office/drawing/2014/main" id="{39A0719D-FF26-C8B0-15D7-26754E0CE008}"/>
              </a:ext>
            </a:extLst>
          </p:cNvPr>
          <p:cNvSpPr txBox="1">
            <a:spLocks/>
          </p:cNvSpPr>
          <p:nvPr/>
        </p:nvSpPr>
        <p:spPr>
          <a:xfrm>
            <a:off x="2684149" y="254273"/>
            <a:ext cx="7149085"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r>
              <a:rPr lang="en-US" b="1" spc="-30">
                <a:solidFill>
                  <a:schemeClr val="accent1">
                    <a:lumMod val="50000"/>
                  </a:schemeClr>
                </a:solidFill>
                <a:latin typeface="Nunito"/>
                <a:ea typeface="+mj-lt"/>
                <a:cs typeface="Arial"/>
              </a:rPr>
              <a:t>Dictionary Comprehension</a:t>
            </a:r>
            <a:endParaRPr lang="en-US">
              <a:solidFill>
                <a:schemeClr val="accent1">
                  <a:lumMod val="50000"/>
                </a:schemeClr>
              </a:solidFill>
              <a:latin typeface="Nunito"/>
            </a:endParaRPr>
          </a:p>
        </p:txBody>
      </p:sp>
      <p:sp>
        <p:nvSpPr>
          <p:cNvPr id="4" name="TextBox 3">
            <a:extLst>
              <a:ext uri="{FF2B5EF4-FFF2-40B4-BE49-F238E27FC236}">
                <a16:creationId xmlns:a16="http://schemas.microsoft.com/office/drawing/2014/main" id="{A023B9AF-FE30-C90E-86F2-C19CFAA398E0}"/>
              </a:ext>
            </a:extLst>
          </p:cNvPr>
          <p:cNvSpPr txBox="1"/>
          <p:nvPr/>
        </p:nvSpPr>
        <p:spPr>
          <a:xfrm>
            <a:off x="448608" y="1002265"/>
            <a:ext cx="11624954" cy="5724644"/>
          </a:xfrm>
          <a:prstGeom prst="rect">
            <a:avLst/>
          </a:prstGeom>
          <a:noFill/>
        </p:spPr>
        <p:txBody>
          <a:bodyPr wrap="square" lIns="91440" tIns="45720" rIns="91440" bIns="45720" anchor="t">
            <a:spAutoFit/>
          </a:bodyPr>
          <a:lstStyle/>
          <a:p>
            <a:r>
              <a:rPr lang="en-US" sz="2200" b="1">
                <a:latin typeface="Nunito"/>
                <a:cs typeface="Arial"/>
              </a:rPr>
              <a:t>Concise Creation of Dictionaries:</a:t>
            </a:r>
            <a:endParaRPr lang="en-US" sz="2200" b="1">
              <a:latin typeface="Nunito"/>
            </a:endParaRPr>
          </a:p>
          <a:p>
            <a:endParaRPr lang="en-US" sz="2200">
              <a:latin typeface="Nunito"/>
              <a:cs typeface="Arial"/>
            </a:endParaRPr>
          </a:p>
          <a:p>
            <a:pPr lvl="1"/>
            <a:r>
              <a:rPr lang="en-US" sz="2200">
                <a:latin typeface="Nunito"/>
                <a:cs typeface="Arial"/>
              </a:rPr>
              <a:t>Dictionary comprehension is a concise and elegant way to create dictionaries in Python.</a:t>
            </a:r>
            <a:endParaRPr lang="en-US" sz="2200">
              <a:latin typeface="Nunito"/>
            </a:endParaRPr>
          </a:p>
          <a:p>
            <a:br>
              <a:rPr lang="en-US"/>
            </a:br>
            <a:endParaRPr lang="en-US" sz="2200" b="1">
              <a:latin typeface="Nunito"/>
            </a:endParaRPr>
          </a:p>
          <a:p>
            <a:r>
              <a:rPr lang="en-US" sz="2200" b="1">
                <a:latin typeface="Nunito"/>
                <a:cs typeface="Arial"/>
              </a:rPr>
              <a:t>Syntax for Dictionary Comprehension:</a:t>
            </a:r>
            <a:endParaRPr lang="en-US" sz="2200" b="1">
              <a:latin typeface="Nunito"/>
            </a:endParaRPr>
          </a:p>
          <a:p>
            <a:endParaRPr lang="en-US" sz="2200">
              <a:latin typeface="Nunito"/>
              <a:cs typeface="Arial"/>
            </a:endParaRPr>
          </a:p>
          <a:p>
            <a:pPr lvl="1"/>
            <a:r>
              <a:rPr lang="en-US" sz="2200">
                <a:latin typeface="Nunito"/>
                <a:cs typeface="Arial"/>
              </a:rPr>
              <a:t>The general syntax is {</a:t>
            </a:r>
            <a:r>
              <a:rPr lang="en-US" sz="2200" err="1">
                <a:latin typeface="Nunito"/>
                <a:cs typeface="Arial"/>
              </a:rPr>
              <a:t>key_expression</a:t>
            </a:r>
            <a:r>
              <a:rPr lang="en-US" sz="2200">
                <a:latin typeface="Nunito"/>
                <a:cs typeface="Arial"/>
              </a:rPr>
              <a:t>: </a:t>
            </a:r>
            <a:r>
              <a:rPr lang="en-US" sz="2200" err="1">
                <a:latin typeface="Nunito"/>
                <a:cs typeface="Arial"/>
              </a:rPr>
              <a:t>value_expression</a:t>
            </a:r>
            <a:r>
              <a:rPr lang="en-US" sz="2200">
                <a:latin typeface="Nunito"/>
                <a:cs typeface="Arial"/>
              </a:rPr>
              <a:t> for item in </a:t>
            </a:r>
            <a:r>
              <a:rPr lang="en-US" sz="2200" err="1">
                <a:latin typeface="Nunito"/>
                <a:cs typeface="Arial"/>
              </a:rPr>
              <a:t>iterable</a:t>
            </a:r>
            <a:r>
              <a:rPr lang="en-US" sz="2200">
                <a:latin typeface="Nunito"/>
                <a:cs typeface="Arial"/>
              </a:rPr>
              <a:t>}.</a:t>
            </a:r>
            <a:endParaRPr lang="en-US" sz="2200">
              <a:latin typeface="Nunito"/>
            </a:endParaRPr>
          </a:p>
          <a:p>
            <a:endParaRPr lang="en-US">
              <a:latin typeface="Nunito"/>
            </a:endParaRPr>
          </a:p>
          <a:p>
            <a:r>
              <a:rPr lang="en-US" sz="2200" b="1">
                <a:latin typeface="Nunito"/>
                <a:cs typeface="Arial"/>
              </a:rPr>
              <a:t>Example</a:t>
            </a:r>
            <a:endParaRPr lang="en-US" sz="2200" b="1">
              <a:latin typeface="Nunito"/>
            </a:endParaRPr>
          </a:p>
          <a:p>
            <a:pPr lvl="1"/>
            <a:r>
              <a:rPr lang="en-US" sz="2200">
                <a:solidFill>
                  <a:schemeClr val="accent1"/>
                </a:solidFill>
                <a:latin typeface="Nunito"/>
                <a:ea typeface="+mn-lt"/>
                <a:cs typeface="+mn-lt"/>
              </a:rPr>
              <a:t># Creating a dictionary with numbers as keys and their squares as values using dictionary comprehension</a:t>
            </a:r>
            <a:endParaRPr lang="en-US">
              <a:solidFill>
                <a:schemeClr val="accent1"/>
              </a:solidFill>
              <a:latin typeface="Nunito"/>
            </a:endParaRPr>
          </a:p>
          <a:p>
            <a:pPr lvl="1"/>
            <a:r>
              <a:rPr lang="en-US" sz="2200" err="1">
                <a:solidFill>
                  <a:schemeClr val="accent1"/>
                </a:solidFill>
                <a:latin typeface="Nunito"/>
                <a:cs typeface="Arial"/>
              </a:rPr>
              <a:t>square_dict</a:t>
            </a:r>
            <a:r>
              <a:rPr lang="en-US" sz="2200">
                <a:solidFill>
                  <a:schemeClr val="accent1"/>
                </a:solidFill>
                <a:latin typeface="Nunito"/>
                <a:cs typeface="Arial"/>
              </a:rPr>
              <a:t> = {x: x**2 for x in range(1, 6)} </a:t>
            </a:r>
          </a:p>
          <a:p>
            <a:endParaRPr lang="en-US" sz="2200">
              <a:solidFill>
                <a:schemeClr val="accent1"/>
              </a:solidFill>
              <a:latin typeface="Nunito"/>
              <a:cs typeface="Arial"/>
            </a:endParaRPr>
          </a:p>
          <a:p>
            <a:pPr lvl="1"/>
            <a:r>
              <a:rPr lang="en-US" sz="2200">
                <a:solidFill>
                  <a:schemeClr val="accent1"/>
                </a:solidFill>
                <a:latin typeface="Nunito"/>
                <a:ea typeface="+mn-lt"/>
                <a:cs typeface="+mn-lt"/>
              </a:rPr>
              <a:t># Creating a dictionary with numbers as keys and their cubes as values using dictionary comprehension</a:t>
            </a:r>
          </a:p>
          <a:p>
            <a:pPr lvl="1"/>
            <a:r>
              <a:rPr lang="en-US" sz="2200" err="1">
                <a:solidFill>
                  <a:schemeClr val="accent1"/>
                </a:solidFill>
                <a:latin typeface="Nunito"/>
                <a:cs typeface="Arial"/>
              </a:rPr>
              <a:t>cube_dict</a:t>
            </a:r>
            <a:r>
              <a:rPr lang="en-US" sz="2200">
                <a:solidFill>
                  <a:schemeClr val="accent1"/>
                </a:solidFill>
                <a:latin typeface="Nunito"/>
                <a:cs typeface="Arial"/>
              </a:rPr>
              <a:t> = {num: num**3 for num in range(1, 6)}  </a:t>
            </a:r>
          </a:p>
        </p:txBody>
      </p:sp>
    </p:spTree>
    <p:extLst>
      <p:ext uri="{BB962C8B-B14F-4D97-AF65-F5344CB8AC3E}">
        <p14:creationId xmlns:p14="http://schemas.microsoft.com/office/powerpoint/2010/main" val="1392744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20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revision>11</cp:revision>
  <dcterms:created xsi:type="dcterms:W3CDTF">2020-12-23T13:36:00Z</dcterms:created>
  <dcterms:modified xsi:type="dcterms:W3CDTF">2023-11-25T10:32:40Z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