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59"/>
  </p:normalViewPr>
  <p:slideViewPr>
    <p:cSldViewPr snapToGrid="0">
      <p:cViewPr varScale="1">
        <p:scale>
          <a:sx n="106" d="100"/>
          <a:sy n="106" d="100"/>
        </p:scale>
        <p:origin x="8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05/11/24</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05/11/24</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830" y="5966520"/>
            <a:ext cx="2457451" cy="6208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0347" y="6191250"/>
            <a:ext cx="1567934" cy="396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9300" y="6039400"/>
            <a:ext cx="2168981" cy="547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535</Words>
  <Application>Microsoft Macintosh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Ashish Kumar</cp:lastModifiedBy>
  <cp:revision>8</cp:revision>
  <dcterms:created xsi:type="dcterms:W3CDTF">2024-10-20T07:13:28Z</dcterms:created>
  <dcterms:modified xsi:type="dcterms:W3CDTF">2024-11-05T13:11:41Z</dcterms:modified>
</cp:coreProperties>
</file>