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idocmaker.com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aidocmaker.com" TargetMode="Externa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t>Business Insights Dashboard Overview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Business Insights Dashboard Overview and Analysis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Dashboard for Business Insights</a:t>
            </a:r>
            <a:endParaRPr sz="1400"/>
          </a:p>
          <a:p>
            <a:r>
              <a:rPr sz="1400"/>
              <a:t>KPIs and Filters Used</a:t>
            </a:r>
            <a:endParaRPr sz="1400"/>
          </a:p>
          <a:p>
            <a:r>
              <a:rPr sz="1400"/>
              <a:t>Dashboard Screenshot</a:t>
            </a:r>
            <a:endParaRPr sz="1400"/>
          </a:p>
          <a:p>
            <a:r>
              <a:rPr sz="1400"/>
              <a:t>Key Insights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Dashboard for Business Insights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Title Slide Design: </a:t>
            </a:r>
            <a:r>
              <a:rPr sz="1400"/>
              <a:t>Incorporate main title prominently with balanced spacing to enhance immediate audience engagement.</a:t>
            </a:r>
            <a:endParaRPr sz="1400"/>
          </a:p>
          <a:p>
            <a:r>
              <a:rPr sz="1400" b="1"/>
              <a:t>Presenter Identification: </a:t>
            </a:r>
            <a:r>
              <a:rPr sz="1400"/>
              <a:t>Include presenter's full name below title using professional font style for clear association and credibility.</a:t>
            </a:r>
            <a:endParaRPr sz="1400"/>
          </a:p>
          <a:p>
            <a:r>
              <a:rPr sz="1400" b="1"/>
              <a:t>Visual Hierarchy: </a:t>
            </a:r>
            <a:r>
              <a:rPr sz="1400"/>
              <a:t>Apply typographic hierarchy to differentiate title and name ensuring clarity and aesthetic coherence.</a:t>
            </a:r>
            <a:endParaRPr sz="140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2"/>
              </a:rPr>
              <a:t>Generated on AIDOCMAKER.COM</a:t>
            </a:r>
            <a:endParaRPr>
              <a:hlinkClick r:id="rId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KPIs and Filters Used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Sales Revenue: </a:t>
            </a:r>
            <a:r>
              <a:rPr sz="1400"/>
              <a:t>Quantifies total income from sales, serving as fundamental indicator for evaluating overall business growth.</a:t>
            </a:r>
            <a:endParaRPr sz="1400"/>
          </a:p>
          <a:p>
            <a:r>
              <a:rPr sz="1400" b="1"/>
              <a:t>Customer Acquisition Cost: </a:t>
            </a:r>
            <a:r>
              <a:rPr sz="1400"/>
              <a:t>Measures average expense incurred to acquire a new customer, optimizing marketing and sales budget allocation.</a:t>
            </a:r>
            <a:endParaRPr sz="1400"/>
          </a:p>
          <a:p>
            <a:r>
              <a:rPr sz="1400" b="1"/>
              <a:t>Data Filters: </a:t>
            </a:r>
            <a:r>
              <a:rPr sz="1400"/>
              <a:t>Date ranges, geographic regions, and product categories refine dataset enabling precise, targeted performance analysis.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Dashboard Screenshot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Dashboard Screenshot Quality: </a:t>
            </a:r>
            <a:r>
              <a:rPr sz="1400"/>
              <a:t>Employ high-resolution capture ensuring all charts, tables, and graphs are sharp and legible in detail.</a:t>
            </a:r>
            <a:endParaRPr sz="1400"/>
          </a:p>
          <a:p>
            <a:r>
              <a:rPr sz="1400" b="1"/>
              <a:t>Visual Focus: </a:t>
            </a:r>
            <a:r>
              <a:rPr sz="1400"/>
              <a:t>Crop tightly to emphasize key KPI visuals, eliminating peripheral distractions and enhancing interpretability.</a:t>
            </a:r>
            <a:endParaRPr sz="1400"/>
          </a:p>
          <a:p>
            <a:r>
              <a:rPr sz="1400" b="1"/>
              <a:t>Layout Consistency: </a:t>
            </a:r>
            <a:r>
              <a:rPr sz="1400"/>
              <a:t>Maintain uniform spacing and alignment to facilitate seamless understanding of complex dashboard information.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4-27 at 12.44.21 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8715" y="617220"/>
            <a:ext cx="69596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Insights</a:t>
            </a:r>
            <a:endParaRPr sz="2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Revenue Growth in Q4: </a:t>
            </a:r>
            <a:r>
              <a:rPr sz="1400"/>
              <a:t>Q4 exhibited a remarkable 15% revenue increase compared to Q3, signaling robust market performance.</a:t>
            </a:r>
            <a:endParaRPr sz="1400"/>
          </a:p>
          <a:p>
            <a:r>
              <a:rPr sz="1400" b="1"/>
              <a:t>Reduced Customer Acquisition Cost: </a:t>
            </a:r>
            <a:r>
              <a:rPr sz="1400"/>
              <a:t>Customer acquisition expenses declined by 10% over six months, enhancing marketing cost-efficiency significantly.</a:t>
            </a:r>
            <a:endParaRPr sz="1400"/>
          </a:p>
          <a:p>
            <a:r>
              <a:rPr sz="1400" b="1"/>
              <a:t>Emerging Seasonal Trends: </a:t>
            </a:r>
            <a:r>
              <a:rPr sz="1400"/>
              <a:t>Analysis revealed consistent seasonal revenue spikes, indicating predictable cyclical demand fluctuations across quarters.</a:t>
            </a:r>
            <a:endParaRPr sz="140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2"/>
              </a:rPr>
              <a:t>Generated on AIDOCMAKER.COM</a:t>
            </a:r>
            <a:endParaRPr>
              <a:hlinkClick r:id="rId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1891</Words>
  <Application>WPS Presentation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Business Insights Dashboard Overview and Analysis</vt:lpstr>
      <vt:lpstr>Business Insights Dashboard Overview and Analysis</vt:lpstr>
      <vt:lpstr>Dashboard for Business Insights</vt:lpstr>
      <vt:lpstr>KPIs and Filters Used</vt:lpstr>
      <vt:lpstr>Dashboard Screenshot</vt:lpstr>
      <vt:lpstr>PowerPoint 演示文稿</vt:lpstr>
      <vt:lpstr>Key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ashishtripathi</cp:lastModifiedBy>
  <cp:revision>2</cp:revision>
  <dcterms:created xsi:type="dcterms:W3CDTF">2025-04-27T07:50:24Z</dcterms:created>
  <dcterms:modified xsi:type="dcterms:W3CDTF">2025-04-27T07:50:24Z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525B3EEF27835E28BFE10D684EBC314E_42</vt:lpwstr>
  </property>
  <property fmtid="{D5CDD505-2E9C-101B-9397-08002B2CF9AE}" pid="3" name="KSOProductBuildVer">
    <vt:lpwstr>1033-6.12.2.8699</vt:lpwstr>
  </property>
</Properties>
</file>