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2" roundtripDataSignature="AMtx7mjqF1YwkxdGsB0Dq/r0P0TKeUC4b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489878B-7966-4158-B065-AD3DB2412690}">
  <a:tblStyle styleId="{F489878B-7966-4158-B065-AD3DB2412690}"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ac0404020c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ac0404020c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ac0404020c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ac0404020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ac0404020c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ac0404020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16"/>
          <p:cNvSpPr txBox="1"/>
          <p:nvPr>
            <p:ph type="ctrTitle"/>
          </p:nvPr>
        </p:nvSpPr>
        <p:spPr>
          <a:xfrm>
            <a:off x="1084727" y="1597961"/>
            <a:ext cx="9144000" cy="3162300"/>
          </a:xfrm>
          <a:prstGeom prst="rect">
            <a:avLst/>
          </a:prstGeom>
          <a:noFill/>
          <a:ln>
            <a:noFill/>
          </a:ln>
        </p:spPr>
        <p:txBody>
          <a:bodyPr anchorCtr="0" anchor="b" bIns="45700" lIns="91425" spcFirstLastPara="1" rIns="91425" wrap="square" tIns="45700">
            <a:normAutofit/>
          </a:bodyPr>
          <a:lstStyle>
            <a:lvl1pPr lvl="0" algn="l">
              <a:lnSpc>
                <a:spcPct val="110000"/>
              </a:lnSpc>
              <a:spcBef>
                <a:spcPts val="0"/>
              </a:spcBef>
              <a:spcAft>
                <a:spcPts val="0"/>
              </a:spcAft>
              <a:buClr>
                <a:schemeClr val="dk1"/>
              </a:buClr>
              <a:buSzPts val="3200"/>
              <a:buFont typeface="Avenir"/>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16"/>
          <p:cNvSpPr txBox="1"/>
          <p:nvPr>
            <p:ph idx="1" type="subTitle"/>
          </p:nvPr>
        </p:nvSpPr>
        <p:spPr>
          <a:xfrm>
            <a:off x="1084727" y="4902488"/>
            <a:ext cx="9144000" cy="985075"/>
          </a:xfrm>
          <a:prstGeom prst="rect">
            <a:avLst/>
          </a:prstGeom>
          <a:noFill/>
          <a:ln>
            <a:noFill/>
          </a:ln>
        </p:spPr>
        <p:txBody>
          <a:bodyPr anchorCtr="0" anchor="t" bIns="45700" lIns="91425" spcFirstLastPara="1" rIns="91425" wrap="square" tIns="45700">
            <a:normAutofit/>
          </a:bodyPr>
          <a:lstStyle>
            <a:lvl1pPr lvl="0" algn="l">
              <a:lnSpc>
                <a:spcPct val="120000"/>
              </a:lnSpc>
              <a:spcBef>
                <a:spcPts val="1000"/>
              </a:spcBef>
              <a:spcAft>
                <a:spcPts val="0"/>
              </a:spcAft>
              <a:buClr>
                <a:schemeClr val="dk1"/>
              </a:buClr>
              <a:buSzPts val="1800"/>
              <a:buNone/>
              <a:defRPr sz="1800"/>
            </a:lvl1pPr>
            <a:lvl2pPr lvl="1" algn="ctr">
              <a:lnSpc>
                <a:spcPct val="120000"/>
              </a:lnSpc>
              <a:spcBef>
                <a:spcPts val="500"/>
              </a:spcBef>
              <a:spcAft>
                <a:spcPts val="0"/>
              </a:spcAft>
              <a:buClr>
                <a:schemeClr val="dk1"/>
              </a:buClr>
              <a:buSzPts val="2000"/>
              <a:buFont typeface="Avenir"/>
              <a:buNone/>
              <a:defRPr sz="2000"/>
            </a:lvl2pPr>
            <a:lvl3pPr lvl="2" algn="ctr">
              <a:lnSpc>
                <a:spcPct val="120000"/>
              </a:lnSpc>
              <a:spcBef>
                <a:spcPts val="500"/>
              </a:spcBef>
              <a:spcAft>
                <a:spcPts val="0"/>
              </a:spcAft>
              <a:buClr>
                <a:schemeClr val="dk1"/>
              </a:buClr>
              <a:buSzPts val="1800"/>
              <a:buNone/>
              <a:defRPr sz="1800"/>
            </a:lvl3pPr>
            <a:lvl4pPr lvl="3" algn="ctr">
              <a:lnSpc>
                <a:spcPct val="120000"/>
              </a:lnSpc>
              <a:spcBef>
                <a:spcPts val="500"/>
              </a:spcBef>
              <a:spcAft>
                <a:spcPts val="0"/>
              </a:spcAft>
              <a:buClr>
                <a:schemeClr val="dk1"/>
              </a:buClr>
              <a:buSzPts val="1600"/>
              <a:buFont typeface="Avenir"/>
              <a:buNone/>
              <a:defRPr sz="1600"/>
            </a:lvl4pPr>
            <a:lvl5pPr lvl="4" algn="ctr">
              <a:lnSpc>
                <a:spcPct val="12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5" name="Google Shape;15;p16"/>
          <p:cNvSpPr txBox="1"/>
          <p:nvPr>
            <p:ph idx="10" type="dt"/>
          </p:nvPr>
        </p:nvSpPr>
        <p:spPr>
          <a:xfrm>
            <a:off x="9243751" y="6356350"/>
            <a:ext cx="229660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6"/>
          <p:cNvSpPr txBox="1"/>
          <p:nvPr>
            <p:ph idx="11" type="ftr"/>
          </p:nvPr>
        </p:nvSpPr>
        <p:spPr>
          <a:xfrm rot="5400000">
            <a:off x="-1610380" y="1926575"/>
            <a:ext cx="383035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6"/>
          <p:cNvSpPr txBox="1"/>
          <p:nvPr>
            <p:ph idx="12" type="sldNum"/>
          </p:nvPr>
        </p:nvSpPr>
        <p:spPr>
          <a:xfrm>
            <a:off x="11540355" y="6356350"/>
            <a:ext cx="41097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9" name="Shape 69"/>
        <p:cNvGrpSpPr/>
        <p:nvPr/>
      </p:nvGrpSpPr>
      <p:grpSpPr>
        <a:xfrm>
          <a:off x="0" y="0"/>
          <a:ext cx="0" cy="0"/>
          <a:chOff x="0" y="0"/>
          <a:chExt cx="0" cy="0"/>
        </a:xfrm>
      </p:grpSpPr>
      <p:sp>
        <p:nvSpPr>
          <p:cNvPr id="70" name="Google Shape;70;p25"/>
          <p:cNvSpPr txBox="1"/>
          <p:nvPr>
            <p:ph type="title"/>
          </p:nvPr>
        </p:nvSpPr>
        <p:spPr>
          <a:xfrm>
            <a:off x="1077362" y="720434"/>
            <a:ext cx="9950103" cy="1507376"/>
          </a:xfrm>
          <a:prstGeom prst="rect">
            <a:avLst/>
          </a:prstGeom>
          <a:noFill/>
          <a:ln>
            <a:noFill/>
          </a:ln>
        </p:spPr>
        <p:txBody>
          <a:bodyPr anchorCtr="0" anchor="b" bIns="45700" lIns="91425" spcFirstLastPara="1" rIns="91425" wrap="square" tIns="45700">
            <a:normAutofit/>
          </a:bodyPr>
          <a:lstStyle>
            <a:lvl1pPr lvl="0" algn="l">
              <a:lnSpc>
                <a:spcPct val="11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25"/>
          <p:cNvSpPr txBox="1"/>
          <p:nvPr>
            <p:ph idx="1" type="body"/>
          </p:nvPr>
        </p:nvSpPr>
        <p:spPr>
          <a:xfrm rot="5400000">
            <a:off x="4295656" y="-790979"/>
            <a:ext cx="3513514" cy="9950103"/>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228600" lvl="1" marL="914400" algn="l">
              <a:lnSpc>
                <a:spcPct val="120000"/>
              </a:lnSpc>
              <a:spcBef>
                <a:spcPts val="500"/>
              </a:spcBef>
              <a:spcAft>
                <a:spcPts val="0"/>
              </a:spcAft>
              <a:buClr>
                <a:schemeClr val="dk1"/>
              </a:buClr>
              <a:buSzPts val="1800"/>
              <a:buNone/>
              <a:defRPr/>
            </a:lvl2pPr>
            <a:lvl3pPr indent="-342900" lvl="2" marL="1371600" algn="l">
              <a:lnSpc>
                <a:spcPct val="120000"/>
              </a:lnSpc>
              <a:spcBef>
                <a:spcPts val="500"/>
              </a:spcBef>
              <a:spcAft>
                <a:spcPts val="0"/>
              </a:spcAft>
              <a:buClr>
                <a:schemeClr val="dk1"/>
              </a:buClr>
              <a:buSzPts val="1800"/>
              <a:buChar char="•"/>
              <a:defRPr/>
            </a:lvl3pPr>
            <a:lvl4pPr indent="-228600" lvl="3" marL="1828800" algn="l">
              <a:lnSpc>
                <a:spcPct val="120000"/>
              </a:lnSpc>
              <a:spcBef>
                <a:spcPts val="500"/>
              </a:spcBef>
              <a:spcAft>
                <a:spcPts val="0"/>
              </a:spcAft>
              <a:buClr>
                <a:schemeClr val="dk1"/>
              </a:buClr>
              <a:buSzPts val="1800"/>
              <a:buNone/>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25"/>
          <p:cNvSpPr txBox="1"/>
          <p:nvPr>
            <p:ph idx="10" type="dt"/>
          </p:nvPr>
        </p:nvSpPr>
        <p:spPr>
          <a:xfrm>
            <a:off x="9243751" y="6356350"/>
            <a:ext cx="229660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5"/>
          <p:cNvSpPr txBox="1"/>
          <p:nvPr>
            <p:ph idx="11" type="ftr"/>
          </p:nvPr>
        </p:nvSpPr>
        <p:spPr>
          <a:xfrm rot="5400000">
            <a:off x="-1610380" y="1926575"/>
            <a:ext cx="383035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5"/>
          <p:cNvSpPr txBox="1"/>
          <p:nvPr>
            <p:ph idx="12" type="sldNum"/>
          </p:nvPr>
        </p:nvSpPr>
        <p:spPr>
          <a:xfrm>
            <a:off x="11540355" y="6356350"/>
            <a:ext cx="41097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5" name="Shape 75"/>
        <p:cNvGrpSpPr/>
        <p:nvPr/>
      </p:nvGrpSpPr>
      <p:grpSpPr>
        <a:xfrm>
          <a:off x="0" y="0"/>
          <a:ext cx="0" cy="0"/>
          <a:chOff x="0" y="0"/>
          <a:chExt cx="0" cy="0"/>
        </a:xfrm>
      </p:grpSpPr>
      <p:sp>
        <p:nvSpPr>
          <p:cNvPr id="76" name="Google Shape;76;p26"/>
          <p:cNvSpPr txBox="1"/>
          <p:nvPr>
            <p:ph type="title"/>
          </p:nvPr>
        </p:nvSpPr>
        <p:spPr>
          <a:xfrm rot="5400000">
            <a:off x="7682592" y="2217963"/>
            <a:ext cx="5061857" cy="2280557"/>
          </a:xfrm>
          <a:prstGeom prst="rect">
            <a:avLst/>
          </a:prstGeom>
          <a:noFill/>
          <a:ln>
            <a:noFill/>
          </a:ln>
        </p:spPr>
        <p:txBody>
          <a:bodyPr anchorCtr="0" anchor="b" bIns="45700" lIns="91425" spcFirstLastPara="1" rIns="91425" wrap="square" tIns="45700">
            <a:normAutofit/>
          </a:bodyPr>
          <a:lstStyle>
            <a:lvl1pPr lvl="0" algn="l">
              <a:lnSpc>
                <a:spcPct val="11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26"/>
          <p:cNvSpPr txBox="1"/>
          <p:nvPr>
            <p:ph idx="1" type="body"/>
          </p:nvPr>
        </p:nvSpPr>
        <p:spPr>
          <a:xfrm rot="5400000">
            <a:off x="2364922" y="-699408"/>
            <a:ext cx="5061857" cy="811530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228600" lvl="1" marL="914400" algn="l">
              <a:lnSpc>
                <a:spcPct val="120000"/>
              </a:lnSpc>
              <a:spcBef>
                <a:spcPts val="500"/>
              </a:spcBef>
              <a:spcAft>
                <a:spcPts val="0"/>
              </a:spcAft>
              <a:buClr>
                <a:schemeClr val="dk1"/>
              </a:buClr>
              <a:buSzPts val="1800"/>
              <a:buNone/>
              <a:defRPr/>
            </a:lvl2pPr>
            <a:lvl3pPr indent="-342900" lvl="2" marL="1371600" algn="l">
              <a:lnSpc>
                <a:spcPct val="120000"/>
              </a:lnSpc>
              <a:spcBef>
                <a:spcPts val="500"/>
              </a:spcBef>
              <a:spcAft>
                <a:spcPts val="0"/>
              </a:spcAft>
              <a:buClr>
                <a:schemeClr val="dk1"/>
              </a:buClr>
              <a:buSzPts val="1800"/>
              <a:buChar char="•"/>
              <a:defRPr/>
            </a:lvl3pPr>
            <a:lvl4pPr indent="-228600" lvl="3" marL="1828800" algn="l">
              <a:lnSpc>
                <a:spcPct val="120000"/>
              </a:lnSpc>
              <a:spcBef>
                <a:spcPts val="500"/>
              </a:spcBef>
              <a:spcAft>
                <a:spcPts val="0"/>
              </a:spcAft>
              <a:buClr>
                <a:schemeClr val="dk1"/>
              </a:buClr>
              <a:buSzPts val="1800"/>
              <a:buNone/>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26"/>
          <p:cNvSpPr txBox="1"/>
          <p:nvPr>
            <p:ph idx="10" type="dt"/>
          </p:nvPr>
        </p:nvSpPr>
        <p:spPr>
          <a:xfrm>
            <a:off x="9243751" y="6356350"/>
            <a:ext cx="229660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6"/>
          <p:cNvSpPr txBox="1"/>
          <p:nvPr>
            <p:ph idx="11" type="ftr"/>
          </p:nvPr>
        </p:nvSpPr>
        <p:spPr>
          <a:xfrm rot="5400000">
            <a:off x="-1610380" y="1926575"/>
            <a:ext cx="383035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6"/>
          <p:cNvSpPr txBox="1"/>
          <p:nvPr>
            <p:ph idx="12" type="sldNum"/>
          </p:nvPr>
        </p:nvSpPr>
        <p:spPr>
          <a:xfrm>
            <a:off x="11540355" y="6356350"/>
            <a:ext cx="41097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17"/>
          <p:cNvSpPr txBox="1"/>
          <p:nvPr>
            <p:ph type="title"/>
          </p:nvPr>
        </p:nvSpPr>
        <p:spPr>
          <a:xfrm>
            <a:off x="1077362" y="720434"/>
            <a:ext cx="9950103" cy="1507376"/>
          </a:xfrm>
          <a:prstGeom prst="rect">
            <a:avLst/>
          </a:prstGeom>
          <a:noFill/>
          <a:ln>
            <a:noFill/>
          </a:ln>
        </p:spPr>
        <p:txBody>
          <a:bodyPr anchorCtr="0" anchor="b" bIns="45700" lIns="91425" spcFirstLastPara="1" rIns="91425" wrap="square" tIns="45700">
            <a:normAutofit/>
          </a:bodyPr>
          <a:lstStyle>
            <a:lvl1pPr lvl="0" algn="l">
              <a:lnSpc>
                <a:spcPct val="11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17"/>
          <p:cNvSpPr txBox="1"/>
          <p:nvPr>
            <p:ph idx="1" type="body"/>
          </p:nvPr>
        </p:nvSpPr>
        <p:spPr>
          <a:xfrm>
            <a:off x="1077362" y="2427316"/>
            <a:ext cx="9950103" cy="3513514"/>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228600" lvl="1" marL="914400" algn="l">
              <a:lnSpc>
                <a:spcPct val="120000"/>
              </a:lnSpc>
              <a:spcBef>
                <a:spcPts val="500"/>
              </a:spcBef>
              <a:spcAft>
                <a:spcPts val="0"/>
              </a:spcAft>
              <a:buClr>
                <a:schemeClr val="dk1"/>
              </a:buClr>
              <a:buSzPts val="1800"/>
              <a:buNone/>
              <a:defRPr/>
            </a:lvl2pPr>
            <a:lvl3pPr indent="-342900" lvl="2" marL="1371600" algn="l">
              <a:lnSpc>
                <a:spcPct val="120000"/>
              </a:lnSpc>
              <a:spcBef>
                <a:spcPts val="500"/>
              </a:spcBef>
              <a:spcAft>
                <a:spcPts val="0"/>
              </a:spcAft>
              <a:buClr>
                <a:schemeClr val="dk1"/>
              </a:buClr>
              <a:buSzPts val="1800"/>
              <a:buChar char="•"/>
              <a:defRPr/>
            </a:lvl3pPr>
            <a:lvl4pPr indent="-228600" lvl="3" marL="1828800" algn="l">
              <a:lnSpc>
                <a:spcPct val="120000"/>
              </a:lnSpc>
              <a:spcBef>
                <a:spcPts val="500"/>
              </a:spcBef>
              <a:spcAft>
                <a:spcPts val="0"/>
              </a:spcAft>
              <a:buClr>
                <a:schemeClr val="dk1"/>
              </a:buClr>
              <a:buSzPts val="1800"/>
              <a:buNone/>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17"/>
          <p:cNvSpPr txBox="1"/>
          <p:nvPr>
            <p:ph idx="10" type="dt"/>
          </p:nvPr>
        </p:nvSpPr>
        <p:spPr>
          <a:xfrm>
            <a:off x="9243751" y="6356350"/>
            <a:ext cx="229660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7"/>
          <p:cNvSpPr txBox="1"/>
          <p:nvPr>
            <p:ph idx="11" type="ftr"/>
          </p:nvPr>
        </p:nvSpPr>
        <p:spPr>
          <a:xfrm rot="5400000">
            <a:off x="-1610380" y="1926575"/>
            <a:ext cx="383035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7"/>
          <p:cNvSpPr txBox="1"/>
          <p:nvPr>
            <p:ph idx="12" type="sldNum"/>
          </p:nvPr>
        </p:nvSpPr>
        <p:spPr>
          <a:xfrm>
            <a:off x="11540355" y="6356350"/>
            <a:ext cx="41097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sp>
        <p:nvSpPr>
          <p:cNvPr id="25" name="Google Shape;25;p18"/>
          <p:cNvSpPr txBox="1"/>
          <p:nvPr>
            <p:ph type="title"/>
          </p:nvPr>
        </p:nvSpPr>
        <p:spPr>
          <a:xfrm>
            <a:off x="1084726" y="1709738"/>
            <a:ext cx="9143999" cy="3050523"/>
          </a:xfrm>
          <a:prstGeom prst="rect">
            <a:avLst/>
          </a:prstGeom>
          <a:noFill/>
          <a:ln>
            <a:noFill/>
          </a:ln>
        </p:spPr>
        <p:txBody>
          <a:bodyPr anchorCtr="0" anchor="b" bIns="45700" lIns="91425" spcFirstLastPara="1" rIns="91425" wrap="square" tIns="45700">
            <a:normAutofit/>
          </a:bodyPr>
          <a:lstStyle>
            <a:lvl1pPr lvl="0" algn="l">
              <a:lnSpc>
                <a:spcPct val="110000"/>
              </a:lnSpc>
              <a:spcBef>
                <a:spcPts val="0"/>
              </a:spcBef>
              <a:spcAft>
                <a:spcPts val="0"/>
              </a:spcAft>
              <a:buClr>
                <a:schemeClr val="dk1"/>
              </a:buClr>
              <a:buSzPts val="4400"/>
              <a:buFont typeface="Avenir"/>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18"/>
          <p:cNvSpPr txBox="1"/>
          <p:nvPr>
            <p:ph idx="1" type="body"/>
          </p:nvPr>
        </p:nvSpPr>
        <p:spPr>
          <a:xfrm>
            <a:off x="1084726" y="4902488"/>
            <a:ext cx="9143999" cy="985075"/>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rgbClr val="888888"/>
              </a:buClr>
              <a:buSzPts val="2400"/>
              <a:buNone/>
              <a:defRPr sz="2400">
                <a:solidFill>
                  <a:srgbClr val="888888"/>
                </a:solidFill>
              </a:defRPr>
            </a:lvl1pPr>
            <a:lvl2pPr indent="-228600" lvl="1" marL="914400" algn="l">
              <a:lnSpc>
                <a:spcPct val="120000"/>
              </a:lnSpc>
              <a:spcBef>
                <a:spcPts val="500"/>
              </a:spcBef>
              <a:spcAft>
                <a:spcPts val="0"/>
              </a:spcAft>
              <a:buClr>
                <a:srgbClr val="888888"/>
              </a:buClr>
              <a:buSzPts val="2000"/>
              <a:buFont typeface="Avenir"/>
              <a:buNone/>
              <a:defRPr sz="2000">
                <a:solidFill>
                  <a:srgbClr val="888888"/>
                </a:solidFill>
              </a:defRPr>
            </a:lvl2pPr>
            <a:lvl3pPr indent="-228600" lvl="2" marL="1371600" algn="l">
              <a:lnSpc>
                <a:spcPct val="120000"/>
              </a:lnSpc>
              <a:spcBef>
                <a:spcPts val="500"/>
              </a:spcBef>
              <a:spcAft>
                <a:spcPts val="0"/>
              </a:spcAft>
              <a:buClr>
                <a:srgbClr val="888888"/>
              </a:buClr>
              <a:buSzPts val="1800"/>
              <a:buNone/>
              <a:defRPr sz="1800">
                <a:solidFill>
                  <a:srgbClr val="888888"/>
                </a:solidFill>
              </a:defRPr>
            </a:lvl3pPr>
            <a:lvl4pPr indent="-228600" lvl="3" marL="1828800" algn="l">
              <a:lnSpc>
                <a:spcPct val="120000"/>
              </a:lnSpc>
              <a:spcBef>
                <a:spcPts val="500"/>
              </a:spcBef>
              <a:spcAft>
                <a:spcPts val="0"/>
              </a:spcAft>
              <a:buClr>
                <a:srgbClr val="888888"/>
              </a:buClr>
              <a:buSzPts val="1600"/>
              <a:buFont typeface="Avenir"/>
              <a:buNone/>
              <a:defRPr sz="1600">
                <a:solidFill>
                  <a:srgbClr val="888888"/>
                </a:solidFill>
              </a:defRPr>
            </a:lvl4pPr>
            <a:lvl5pPr indent="-228600" lvl="4" marL="2286000" algn="l">
              <a:lnSpc>
                <a:spcPct val="12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7" name="Google Shape;27;p18"/>
          <p:cNvSpPr txBox="1"/>
          <p:nvPr>
            <p:ph idx="10" type="dt"/>
          </p:nvPr>
        </p:nvSpPr>
        <p:spPr>
          <a:xfrm>
            <a:off x="9243751" y="6356350"/>
            <a:ext cx="229660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8"/>
          <p:cNvSpPr txBox="1"/>
          <p:nvPr>
            <p:ph idx="11" type="ftr"/>
          </p:nvPr>
        </p:nvSpPr>
        <p:spPr>
          <a:xfrm rot="5400000">
            <a:off x="-1610380" y="1926575"/>
            <a:ext cx="383035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8"/>
          <p:cNvSpPr txBox="1"/>
          <p:nvPr>
            <p:ph idx="12" type="sldNum"/>
          </p:nvPr>
        </p:nvSpPr>
        <p:spPr>
          <a:xfrm>
            <a:off x="11540355" y="6356350"/>
            <a:ext cx="41097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0" name="Shape 30"/>
        <p:cNvGrpSpPr/>
        <p:nvPr/>
      </p:nvGrpSpPr>
      <p:grpSpPr>
        <a:xfrm>
          <a:off x="0" y="0"/>
          <a:ext cx="0" cy="0"/>
          <a:chOff x="0" y="0"/>
          <a:chExt cx="0" cy="0"/>
        </a:xfrm>
      </p:grpSpPr>
      <p:sp>
        <p:nvSpPr>
          <p:cNvPr id="31" name="Google Shape;31;p19"/>
          <p:cNvSpPr txBox="1"/>
          <p:nvPr>
            <p:ph type="title"/>
          </p:nvPr>
        </p:nvSpPr>
        <p:spPr>
          <a:xfrm>
            <a:off x="1077362" y="720434"/>
            <a:ext cx="9950103" cy="1507376"/>
          </a:xfrm>
          <a:prstGeom prst="rect">
            <a:avLst/>
          </a:prstGeom>
          <a:noFill/>
          <a:ln>
            <a:noFill/>
          </a:ln>
        </p:spPr>
        <p:txBody>
          <a:bodyPr anchorCtr="0" anchor="b" bIns="45700" lIns="91425" spcFirstLastPara="1" rIns="91425" wrap="square" tIns="45700">
            <a:normAutofit/>
          </a:bodyPr>
          <a:lstStyle>
            <a:lvl1pPr lvl="0" algn="l">
              <a:lnSpc>
                <a:spcPct val="11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19"/>
          <p:cNvSpPr txBox="1"/>
          <p:nvPr>
            <p:ph idx="1" type="body"/>
          </p:nvPr>
        </p:nvSpPr>
        <p:spPr>
          <a:xfrm>
            <a:off x="1077362" y="2227809"/>
            <a:ext cx="4942438" cy="3949154"/>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228600" lvl="1" marL="914400" algn="l">
              <a:lnSpc>
                <a:spcPct val="120000"/>
              </a:lnSpc>
              <a:spcBef>
                <a:spcPts val="500"/>
              </a:spcBef>
              <a:spcAft>
                <a:spcPts val="0"/>
              </a:spcAft>
              <a:buClr>
                <a:schemeClr val="dk1"/>
              </a:buClr>
              <a:buSzPts val="1800"/>
              <a:buNone/>
              <a:defRPr/>
            </a:lvl2pPr>
            <a:lvl3pPr indent="-342900" lvl="2" marL="1371600" algn="l">
              <a:lnSpc>
                <a:spcPct val="120000"/>
              </a:lnSpc>
              <a:spcBef>
                <a:spcPts val="500"/>
              </a:spcBef>
              <a:spcAft>
                <a:spcPts val="0"/>
              </a:spcAft>
              <a:buClr>
                <a:schemeClr val="dk1"/>
              </a:buClr>
              <a:buSzPts val="1800"/>
              <a:buChar char="•"/>
              <a:defRPr/>
            </a:lvl3pPr>
            <a:lvl4pPr indent="-228600" lvl="3" marL="1828800" algn="l">
              <a:lnSpc>
                <a:spcPct val="120000"/>
              </a:lnSpc>
              <a:spcBef>
                <a:spcPts val="500"/>
              </a:spcBef>
              <a:spcAft>
                <a:spcPts val="0"/>
              </a:spcAft>
              <a:buClr>
                <a:schemeClr val="dk1"/>
              </a:buClr>
              <a:buSzPts val="1800"/>
              <a:buNone/>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9"/>
          <p:cNvSpPr txBox="1"/>
          <p:nvPr>
            <p:ph idx="2" type="body"/>
          </p:nvPr>
        </p:nvSpPr>
        <p:spPr>
          <a:xfrm>
            <a:off x="6172200" y="2227809"/>
            <a:ext cx="4855265" cy="3949153"/>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228600" lvl="1" marL="914400" algn="l">
              <a:lnSpc>
                <a:spcPct val="120000"/>
              </a:lnSpc>
              <a:spcBef>
                <a:spcPts val="500"/>
              </a:spcBef>
              <a:spcAft>
                <a:spcPts val="0"/>
              </a:spcAft>
              <a:buClr>
                <a:schemeClr val="dk1"/>
              </a:buClr>
              <a:buSzPts val="1800"/>
              <a:buNone/>
              <a:defRPr/>
            </a:lvl2pPr>
            <a:lvl3pPr indent="-342900" lvl="2" marL="1371600" algn="l">
              <a:lnSpc>
                <a:spcPct val="120000"/>
              </a:lnSpc>
              <a:spcBef>
                <a:spcPts val="500"/>
              </a:spcBef>
              <a:spcAft>
                <a:spcPts val="0"/>
              </a:spcAft>
              <a:buClr>
                <a:schemeClr val="dk1"/>
              </a:buClr>
              <a:buSzPts val="1800"/>
              <a:buChar char="•"/>
              <a:defRPr/>
            </a:lvl3pPr>
            <a:lvl4pPr indent="-228600" lvl="3" marL="1828800" algn="l">
              <a:lnSpc>
                <a:spcPct val="120000"/>
              </a:lnSpc>
              <a:spcBef>
                <a:spcPts val="500"/>
              </a:spcBef>
              <a:spcAft>
                <a:spcPts val="0"/>
              </a:spcAft>
              <a:buClr>
                <a:schemeClr val="dk1"/>
              </a:buClr>
              <a:buSzPts val="1800"/>
              <a:buNone/>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19"/>
          <p:cNvSpPr txBox="1"/>
          <p:nvPr>
            <p:ph idx="10" type="dt"/>
          </p:nvPr>
        </p:nvSpPr>
        <p:spPr>
          <a:xfrm>
            <a:off x="9243751" y="6356350"/>
            <a:ext cx="229660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9"/>
          <p:cNvSpPr txBox="1"/>
          <p:nvPr>
            <p:ph idx="11" type="ftr"/>
          </p:nvPr>
        </p:nvSpPr>
        <p:spPr>
          <a:xfrm rot="5400000">
            <a:off x="-1610380" y="1926575"/>
            <a:ext cx="383035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9"/>
          <p:cNvSpPr txBox="1"/>
          <p:nvPr>
            <p:ph idx="12" type="sldNum"/>
          </p:nvPr>
        </p:nvSpPr>
        <p:spPr>
          <a:xfrm>
            <a:off x="11540355" y="6356350"/>
            <a:ext cx="41097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7" name="Shape 37"/>
        <p:cNvGrpSpPr/>
        <p:nvPr/>
      </p:nvGrpSpPr>
      <p:grpSpPr>
        <a:xfrm>
          <a:off x="0" y="0"/>
          <a:ext cx="0" cy="0"/>
          <a:chOff x="0" y="0"/>
          <a:chExt cx="0" cy="0"/>
        </a:xfrm>
      </p:grpSpPr>
      <p:sp>
        <p:nvSpPr>
          <p:cNvPr id="38" name="Google Shape;38;p20"/>
          <p:cNvSpPr txBox="1"/>
          <p:nvPr>
            <p:ph type="title"/>
          </p:nvPr>
        </p:nvSpPr>
        <p:spPr>
          <a:xfrm>
            <a:off x="1084726" y="365125"/>
            <a:ext cx="9942739" cy="1325563"/>
          </a:xfrm>
          <a:prstGeom prst="rect">
            <a:avLst/>
          </a:prstGeom>
          <a:noFill/>
          <a:ln>
            <a:noFill/>
          </a:ln>
        </p:spPr>
        <p:txBody>
          <a:bodyPr anchorCtr="0" anchor="b" bIns="45700" lIns="91425" spcFirstLastPara="1" rIns="91425" wrap="square" tIns="45700">
            <a:normAutofit/>
          </a:bodyPr>
          <a:lstStyle>
            <a:lvl1pPr lvl="0" algn="l">
              <a:lnSpc>
                <a:spcPct val="11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20"/>
          <p:cNvSpPr txBox="1"/>
          <p:nvPr>
            <p:ph idx="1" type="body"/>
          </p:nvPr>
        </p:nvSpPr>
        <p:spPr>
          <a:xfrm>
            <a:off x="1084725" y="1681163"/>
            <a:ext cx="491285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2400"/>
              <a:buNone/>
              <a:defRPr b="1" sz="2400"/>
            </a:lvl1pPr>
            <a:lvl2pPr indent="-228600" lvl="1" marL="914400" algn="l">
              <a:lnSpc>
                <a:spcPct val="120000"/>
              </a:lnSpc>
              <a:spcBef>
                <a:spcPts val="500"/>
              </a:spcBef>
              <a:spcAft>
                <a:spcPts val="0"/>
              </a:spcAft>
              <a:buClr>
                <a:schemeClr val="dk1"/>
              </a:buClr>
              <a:buSzPts val="2000"/>
              <a:buFont typeface="Avenir"/>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Font typeface="Avenir"/>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0" name="Google Shape;40;p20"/>
          <p:cNvSpPr txBox="1"/>
          <p:nvPr>
            <p:ph idx="2" type="body"/>
          </p:nvPr>
        </p:nvSpPr>
        <p:spPr>
          <a:xfrm>
            <a:off x="1084726" y="2505075"/>
            <a:ext cx="4912849"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228600" lvl="1" marL="914400" algn="l">
              <a:lnSpc>
                <a:spcPct val="120000"/>
              </a:lnSpc>
              <a:spcBef>
                <a:spcPts val="500"/>
              </a:spcBef>
              <a:spcAft>
                <a:spcPts val="0"/>
              </a:spcAft>
              <a:buClr>
                <a:schemeClr val="dk1"/>
              </a:buClr>
              <a:buSzPts val="1800"/>
              <a:buNone/>
              <a:defRPr/>
            </a:lvl2pPr>
            <a:lvl3pPr indent="-342900" lvl="2" marL="1371600" algn="l">
              <a:lnSpc>
                <a:spcPct val="120000"/>
              </a:lnSpc>
              <a:spcBef>
                <a:spcPts val="500"/>
              </a:spcBef>
              <a:spcAft>
                <a:spcPts val="0"/>
              </a:spcAft>
              <a:buClr>
                <a:schemeClr val="dk1"/>
              </a:buClr>
              <a:buSzPts val="1800"/>
              <a:buChar char="•"/>
              <a:defRPr/>
            </a:lvl3pPr>
            <a:lvl4pPr indent="-228600" lvl="3" marL="1828800" algn="l">
              <a:lnSpc>
                <a:spcPct val="120000"/>
              </a:lnSpc>
              <a:spcBef>
                <a:spcPts val="500"/>
              </a:spcBef>
              <a:spcAft>
                <a:spcPts val="0"/>
              </a:spcAft>
              <a:buClr>
                <a:schemeClr val="dk1"/>
              </a:buClr>
              <a:buSzPts val="1800"/>
              <a:buNone/>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20"/>
          <p:cNvSpPr txBox="1"/>
          <p:nvPr>
            <p:ph idx="3" type="body"/>
          </p:nvPr>
        </p:nvSpPr>
        <p:spPr>
          <a:xfrm>
            <a:off x="6172200" y="1681163"/>
            <a:ext cx="4855265"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2400"/>
              <a:buNone/>
              <a:defRPr b="1" sz="2400"/>
            </a:lvl1pPr>
            <a:lvl2pPr indent="-228600" lvl="1" marL="914400" algn="l">
              <a:lnSpc>
                <a:spcPct val="120000"/>
              </a:lnSpc>
              <a:spcBef>
                <a:spcPts val="500"/>
              </a:spcBef>
              <a:spcAft>
                <a:spcPts val="0"/>
              </a:spcAft>
              <a:buClr>
                <a:schemeClr val="dk1"/>
              </a:buClr>
              <a:buSzPts val="2000"/>
              <a:buFont typeface="Avenir"/>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Font typeface="Avenir"/>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2" name="Google Shape;42;p20"/>
          <p:cNvSpPr txBox="1"/>
          <p:nvPr>
            <p:ph idx="4" type="body"/>
          </p:nvPr>
        </p:nvSpPr>
        <p:spPr>
          <a:xfrm>
            <a:off x="6172200" y="2505075"/>
            <a:ext cx="4855265"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228600" lvl="1" marL="914400" algn="l">
              <a:lnSpc>
                <a:spcPct val="120000"/>
              </a:lnSpc>
              <a:spcBef>
                <a:spcPts val="500"/>
              </a:spcBef>
              <a:spcAft>
                <a:spcPts val="0"/>
              </a:spcAft>
              <a:buClr>
                <a:schemeClr val="dk1"/>
              </a:buClr>
              <a:buSzPts val="1800"/>
              <a:buNone/>
              <a:defRPr/>
            </a:lvl2pPr>
            <a:lvl3pPr indent="-342900" lvl="2" marL="1371600" algn="l">
              <a:lnSpc>
                <a:spcPct val="120000"/>
              </a:lnSpc>
              <a:spcBef>
                <a:spcPts val="500"/>
              </a:spcBef>
              <a:spcAft>
                <a:spcPts val="0"/>
              </a:spcAft>
              <a:buClr>
                <a:schemeClr val="dk1"/>
              </a:buClr>
              <a:buSzPts val="1800"/>
              <a:buChar char="•"/>
              <a:defRPr/>
            </a:lvl3pPr>
            <a:lvl4pPr indent="-228600" lvl="3" marL="1828800" algn="l">
              <a:lnSpc>
                <a:spcPct val="120000"/>
              </a:lnSpc>
              <a:spcBef>
                <a:spcPts val="500"/>
              </a:spcBef>
              <a:spcAft>
                <a:spcPts val="0"/>
              </a:spcAft>
              <a:buClr>
                <a:schemeClr val="dk1"/>
              </a:buClr>
              <a:buSzPts val="1800"/>
              <a:buNone/>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20"/>
          <p:cNvSpPr txBox="1"/>
          <p:nvPr>
            <p:ph idx="10" type="dt"/>
          </p:nvPr>
        </p:nvSpPr>
        <p:spPr>
          <a:xfrm>
            <a:off x="9243751" y="6356350"/>
            <a:ext cx="229660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0"/>
          <p:cNvSpPr txBox="1"/>
          <p:nvPr>
            <p:ph idx="11" type="ftr"/>
          </p:nvPr>
        </p:nvSpPr>
        <p:spPr>
          <a:xfrm rot="5400000">
            <a:off x="-1610380" y="1926575"/>
            <a:ext cx="383035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0"/>
          <p:cNvSpPr txBox="1"/>
          <p:nvPr>
            <p:ph idx="12" type="sldNum"/>
          </p:nvPr>
        </p:nvSpPr>
        <p:spPr>
          <a:xfrm>
            <a:off x="11540355" y="6356350"/>
            <a:ext cx="41097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sp>
        <p:nvSpPr>
          <p:cNvPr id="47" name="Google Shape;47;p21"/>
          <p:cNvSpPr txBox="1"/>
          <p:nvPr>
            <p:ph type="title"/>
          </p:nvPr>
        </p:nvSpPr>
        <p:spPr>
          <a:xfrm>
            <a:off x="1077362" y="720434"/>
            <a:ext cx="9950103" cy="1507376"/>
          </a:xfrm>
          <a:prstGeom prst="rect">
            <a:avLst/>
          </a:prstGeom>
          <a:noFill/>
          <a:ln>
            <a:noFill/>
          </a:ln>
        </p:spPr>
        <p:txBody>
          <a:bodyPr anchorCtr="0" anchor="b" bIns="45700" lIns="91425" spcFirstLastPara="1" rIns="91425" wrap="square" tIns="45700">
            <a:normAutofit/>
          </a:bodyPr>
          <a:lstStyle>
            <a:lvl1pPr lvl="0" algn="l">
              <a:lnSpc>
                <a:spcPct val="11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21"/>
          <p:cNvSpPr txBox="1"/>
          <p:nvPr>
            <p:ph idx="10" type="dt"/>
          </p:nvPr>
        </p:nvSpPr>
        <p:spPr>
          <a:xfrm>
            <a:off x="9243751" y="6356350"/>
            <a:ext cx="229660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1"/>
          <p:cNvSpPr txBox="1"/>
          <p:nvPr>
            <p:ph idx="11" type="ftr"/>
          </p:nvPr>
        </p:nvSpPr>
        <p:spPr>
          <a:xfrm rot="5400000">
            <a:off x="-1610380" y="1926575"/>
            <a:ext cx="383035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1"/>
          <p:cNvSpPr txBox="1"/>
          <p:nvPr>
            <p:ph idx="12" type="sldNum"/>
          </p:nvPr>
        </p:nvSpPr>
        <p:spPr>
          <a:xfrm>
            <a:off x="11540355" y="6356350"/>
            <a:ext cx="41097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22"/>
          <p:cNvSpPr txBox="1"/>
          <p:nvPr>
            <p:ph idx="10" type="dt"/>
          </p:nvPr>
        </p:nvSpPr>
        <p:spPr>
          <a:xfrm>
            <a:off x="9243751" y="6356350"/>
            <a:ext cx="229660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2"/>
          <p:cNvSpPr txBox="1"/>
          <p:nvPr>
            <p:ph idx="11" type="ftr"/>
          </p:nvPr>
        </p:nvSpPr>
        <p:spPr>
          <a:xfrm rot="5400000">
            <a:off x="-1610380" y="1926575"/>
            <a:ext cx="383035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2"/>
          <p:cNvSpPr txBox="1"/>
          <p:nvPr>
            <p:ph idx="12" type="sldNum"/>
          </p:nvPr>
        </p:nvSpPr>
        <p:spPr>
          <a:xfrm>
            <a:off x="11540355" y="6356350"/>
            <a:ext cx="41097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5" name="Shape 55"/>
        <p:cNvGrpSpPr/>
        <p:nvPr/>
      </p:nvGrpSpPr>
      <p:grpSpPr>
        <a:xfrm>
          <a:off x="0" y="0"/>
          <a:ext cx="0" cy="0"/>
          <a:chOff x="0" y="0"/>
          <a:chExt cx="0" cy="0"/>
        </a:xfrm>
      </p:grpSpPr>
      <p:sp>
        <p:nvSpPr>
          <p:cNvPr id="56" name="Google Shape;56;p23"/>
          <p:cNvSpPr txBox="1"/>
          <p:nvPr>
            <p:ph type="title"/>
          </p:nvPr>
        </p:nvSpPr>
        <p:spPr>
          <a:xfrm>
            <a:off x="1084727" y="457200"/>
            <a:ext cx="3687298" cy="1600200"/>
          </a:xfrm>
          <a:prstGeom prst="rect">
            <a:avLst/>
          </a:prstGeom>
          <a:noFill/>
          <a:ln>
            <a:noFill/>
          </a:ln>
        </p:spPr>
        <p:txBody>
          <a:bodyPr anchorCtr="0" anchor="b" bIns="45700" lIns="91425" spcFirstLastPara="1" rIns="91425" wrap="square" tIns="45700">
            <a:normAutofit/>
          </a:bodyPr>
          <a:lstStyle>
            <a:lvl1pPr lvl="0" algn="l">
              <a:lnSpc>
                <a:spcPct val="110000"/>
              </a:lnSpc>
              <a:spcBef>
                <a:spcPts val="0"/>
              </a:spcBef>
              <a:spcAft>
                <a:spcPts val="0"/>
              </a:spcAft>
              <a:buClr>
                <a:schemeClr val="dk1"/>
              </a:buClr>
              <a:buSzPts val="3200"/>
              <a:buFont typeface="Avenir"/>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23"/>
          <p:cNvSpPr txBox="1"/>
          <p:nvPr>
            <p:ph idx="1" type="body"/>
          </p:nvPr>
        </p:nvSpPr>
        <p:spPr>
          <a:xfrm>
            <a:off x="5183188" y="987425"/>
            <a:ext cx="5844277" cy="4873625"/>
          </a:xfrm>
          <a:prstGeom prst="rect">
            <a:avLst/>
          </a:prstGeom>
          <a:noFill/>
          <a:ln>
            <a:noFill/>
          </a:ln>
        </p:spPr>
        <p:txBody>
          <a:bodyPr anchorCtr="0" anchor="t" bIns="45700" lIns="91425" spcFirstLastPara="1" rIns="91425" wrap="square" tIns="45700">
            <a:normAutofit/>
          </a:bodyPr>
          <a:lstStyle>
            <a:lvl1pPr indent="-381000" lvl="0" marL="457200" algn="l">
              <a:lnSpc>
                <a:spcPct val="120000"/>
              </a:lnSpc>
              <a:spcBef>
                <a:spcPts val="1000"/>
              </a:spcBef>
              <a:spcAft>
                <a:spcPts val="0"/>
              </a:spcAft>
              <a:buClr>
                <a:schemeClr val="dk1"/>
              </a:buClr>
              <a:buSzPts val="2400"/>
              <a:buChar char="•"/>
              <a:defRPr sz="2400"/>
            </a:lvl1pPr>
            <a:lvl2pPr indent="-228600" lvl="1" marL="914400" algn="l">
              <a:lnSpc>
                <a:spcPct val="120000"/>
              </a:lnSpc>
              <a:spcBef>
                <a:spcPts val="500"/>
              </a:spcBef>
              <a:spcAft>
                <a:spcPts val="0"/>
              </a:spcAft>
              <a:buClr>
                <a:schemeClr val="dk1"/>
              </a:buClr>
              <a:buSzPts val="2000"/>
              <a:buFont typeface="Avenir"/>
              <a:buNone/>
              <a:defRPr sz="2000"/>
            </a:lvl2pPr>
            <a:lvl3pPr indent="-342900" lvl="2" marL="1371600" algn="l">
              <a:lnSpc>
                <a:spcPct val="120000"/>
              </a:lnSpc>
              <a:spcBef>
                <a:spcPts val="500"/>
              </a:spcBef>
              <a:spcAft>
                <a:spcPts val="0"/>
              </a:spcAft>
              <a:buClr>
                <a:schemeClr val="dk1"/>
              </a:buClr>
              <a:buSzPts val="1800"/>
              <a:buChar char="•"/>
              <a:defRPr sz="1800"/>
            </a:lvl3pPr>
            <a:lvl4pPr indent="-228600" lvl="3" marL="1828800" algn="l">
              <a:lnSpc>
                <a:spcPct val="120000"/>
              </a:lnSpc>
              <a:spcBef>
                <a:spcPts val="500"/>
              </a:spcBef>
              <a:spcAft>
                <a:spcPts val="0"/>
              </a:spcAft>
              <a:buClr>
                <a:schemeClr val="dk1"/>
              </a:buClr>
              <a:buSzPts val="1600"/>
              <a:buFont typeface="Avenir"/>
              <a:buNone/>
              <a:defRPr sz="1600"/>
            </a:lvl4pPr>
            <a:lvl5pPr indent="-330200" lvl="4" marL="2286000" algn="l">
              <a:lnSpc>
                <a:spcPct val="120000"/>
              </a:lnSpc>
              <a:spcBef>
                <a:spcPts val="500"/>
              </a:spcBef>
              <a:spcAft>
                <a:spcPts val="0"/>
              </a:spcAft>
              <a:buClr>
                <a:schemeClr val="dk1"/>
              </a:buClr>
              <a:buSzPts val="1600"/>
              <a:buChar char="•"/>
              <a:defRPr sz="16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8" name="Google Shape;58;p23"/>
          <p:cNvSpPr txBox="1"/>
          <p:nvPr>
            <p:ph idx="2" type="body"/>
          </p:nvPr>
        </p:nvSpPr>
        <p:spPr>
          <a:xfrm>
            <a:off x="1084727" y="2253343"/>
            <a:ext cx="3687298" cy="361564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1600"/>
              <a:buNone/>
              <a:defRPr sz="1600"/>
            </a:lvl1pPr>
            <a:lvl2pPr indent="-228600" lvl="1" marL="914400" algn="l">
              <a:lnSpc>
                <a:spcPct val="120000"/>
              </a:lnSpc>
              <a:spcBef>
                <a:spcPts val="500"/>
              </a:spcBef>
              <a:spcAft>
                <a:spcPts val="0"/>
              </a:spcAft>
              <a:buClr>
                <a:schemeClr val="dk1"/>
              </a:buClr>
              <a:buSzPts val="1400"/>
              <a:buFont typeface="Avenir"/>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Font typeface="Avenir"/>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9" name="Google Shape;59;p23"/>
          <p:cNvSpPr txBox="1"/>
          <p:nvPr>
            <p:ph idx="10" type="dt"/>
          </p:nvPr>
        </p:nvSpPr>
        <p:spPr>
          <a:xfrm>
            <a:off x="9243751" y="6356350"/>
            <a:ext cx="229660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3"/>
          <p:cNvSpPr txBox="1"/>
          <p:nvPr>
            <p:ph idx="11" type="ftr"/>
          </p:nvPr>
        </p:nvSpPr>
        <p:spPr>
          <a:xfrm rot="5400000">
            <a:off x="-1610380" y="1926575"/>
            <a:ext cx="383035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3"/>
          <p:cNvSpPr txBox="1"/>
          <p:nvPr>
            <p:ph idx="12" type="sldNum"/>
          </p:nvPr>
        </p:nvSpPr>
        <p:spPr>
          <a:xfrm>
            <a:off x="11540355" y="6356350"/>
            <a:ext cx="41097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2" name="Shape 62"/>
        <p:cNvGrpSpPr/>
        <p:nvPr/>
      </p:nvGrpSpPr>
      <p:grpSpPr>
        <a:xfrm>
          <a:off x="0" y="0"/>
          <a:ext cx="0" cy="0"/>
          <a:chOff x="0" y="0"/>
          <a:chExt cx="0" cy="0"/>
        </a:xfrm>
      </p:grpSpPr>
      <p:sp>
        <p:nvSpPr>
          <p:cNvPr id="63" name="Google Shape;63;p24"/>
          <p:cNvSpPr txBox="1"/>
          <p:nvPr>
            <p:ph type="title"/>
          </p:nvPr>
        </p:nvSpPr>
        <p:spPr>
          <a:xfrm>
            <a:off x="1084727" y="720433"/>
            <a:ext cx="3687298" cy="1587337"/>
          </a:xfrm>
          <a:prstGeom prst="rect">
            <a:avLst/>
          </a:prstGeom>
          <a:noFill/>
          <a:ln>
            <a:noFill/>
          </a:ln>
        </p:spPr>
        <p:txBody>
          <a:bodyPr anchorCtr="0" anchor="b" bIns="45700" lIns="91425" spcFirstLastPara="1" rIns="91425" wrap="square" tIns="45700">
            <a:normAutofit/>
          </a:bodyPr>
          <a:lstStyle>
            <a:lvl1pPr lvl="0" algn="l">
              <a:lnSpc>
                <a:spcPct val="110000"/>
              </a:lnSpc>
              <a:spcBef>
                <a:spcPts val="0"/>
              </a:spcBef>
              <a:spcAft>
                <a:spcPts val="0"/>
              </a:spcAft>
              <a:buClr>
                <a:schemeClr val="dk1"/>
              </a:buClr>
              <a:buSzPts val="3200"/>
              <a:buFont typeface="Avenir"/>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24"/>
          <p:cNvSpPr/>
          <p:nvPr>
            <p:ph idx="2" type="pic"/>
          </p:nvPr>
        </p:nvSpPr>
        <p:spPr>
          <a:xfrm>
            <a:off x="5183188" y="987425"/>
            <a:ext cx="5827712" cy="4873625"/>
          </a:xfrm>
          <a:prstGeom prst="rect">
            <a:avLst/>
          </a:prstGeom>
          <a:noFill/>
          <a:ln>
            <a:noFill/>
          </a:ln>
        </p:spPr>
      </p:sp>
      <p:sp>
        <p:nvSpPr>
          <p:cNvPr id="65" name="Google Shape;65;p24"/>
          <p:cNvSpPr txBox="1"/>
          <p:nvPr>
            <p:ph idx="1" type="body"/>
          </p:nvPr>
        </p:nvSpPr>
        <p:spPr>
          <a:xfrm>
            <a:off x="1084727" y="2449286"/>
            <a:ext cx="3687298" cy="341970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1600"/>
              <a:buNone/>
              <a:defRPr sz="1600"/>
            </a:lvl1pPr>
            <a:lvl2pPr indent="-228600" lvl="1" marL="914400" algn="l">
              <a:lnSpc>
                <a:spcPct val="120000"/>
              </a:lnSpc>
              <a:spcBef>
                <a:spcPts val="500"/>
              </a:spcBef>
              <a:spcAft>
                <a:spcPts val="0"/>
              </a:spcAft>
              <a:buClr>
                <a:schemeClr val="dk1"/>
              </a:buClr>
              <a:buSzPts val="1400"/>
              <a:buFont typeface="Avenir"/>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Font typeface="Avenir"/>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6" name="Google Shape;66;p24"/>
          <p:cNvSpPr txBox="1"/>
          <p:nvPr>
            <p:ph idx="10" type="dt"/>
          </p:nvPr>
        </p:nvSpPr>
        <p:spPr>
          <a:xfrm>
            <a:off x="9243751" y="6356350"/>
            <a:ext cx="229660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4"/>
          <p:cNvSpPr txBox="1"/>
          <p:nvPr>
            <p:ph idx="11" type="ftr"/>
          </p:nvPr>
        </p:nvSpPr>
        <p:spPr>
          <a:xfrm rot="5400000">
            <a:off x="-1610380" y="1926575"/>
            <a:ext cx="383035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4"/>
          <p:cNvSpPr txBox="1"/>
          <p:nvPr>
            <p:ph idx="12" type="sldNum"/>
          </p:nvPr>
        </p:nvSpPr>
        <p:spPr>
          <a:xfrm>
            <a:off x="11540355" y="6356350"/>
            <a:ext cx="41097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5"/>
          <p:cNvSpPr/>
          <p:nvPr/>
        </p:nvSpPr>
        <p:spPr>
          <a:xfrm>
            <a:off x="8803792" y="3455896"/>
            <a:ext cx="3388208" cy="3406341"/>
          </a:xfrm>
          <a:custGeom>
            <a:rect b="b" l="l" r="r" t="t"/>
            <a:pathLst>
              <a:path extrusionOk="0" h="3406341" w="3388208">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7" name="Google Shape;7;p15"/>
          <p:cNvSpPr txBox="1"/>
          <p:nvPr>
            <p:ph type="title"/>
          </p:nvPr>
        </p:nvSpPr>
        <p:spPr>
          <a:xfrm>
            <a:off x="1077362" y="720434"/>
            <a:ext cx="9950103" cy="1507376"/>
          </a:xfrm>
          <a:prstGeom prst="rect">
            <a:avLst/>
          </a:prstGeom>
          <a:noFill/>
          <a:ln>
            <a:noFill/>
          </a:ln>
        </p:spPr>
        <p:txBody>
          <a:bodyPr anchorCtr="0" anchor="b" bIns="45700" lIns="91425" spcFirstLastPara="1" rIns="91425" wrap="square" tIns="45700">
            <a:normAutofit/>
          </a:bodyPr>
          <a:lstStyle>
            <a:lvl1pPr lvl="0" marR="0" rtl="0" algn="l">
              <a:lnSpc>
                <a:spcPct val="110000"/>
              </a:lnSpc>
              <a:spcBef>
                <a:spcPts val="0"/>
              </a:spcBef>
              <a:spcAft>
                <a:spcPts val="0"/>
              </a:spcAft>
              <a:buClr>
                <a:schemeClr val="dk1"/>
              </a:buClr>
              <a:buSzPts val="3200"/>
              <a:buFont typeface="Avenir"/>
              <a:buNone/>
              <a:defRPr b="1" i="0" sz="3200" u="none" cap="none" strike="noStrike">
                <a:solidFill>
                  <a:schemeClr val="dk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5"/>
          <p:cNvSpPr txBox="1"/>
          <p:nvPr>
            <p:ph idx="1" type="body"/>
          </p:nvPr>
        </p:nvSpPr>
        <p:spPr>
          <a:xfrm>
            <a:off x="1077362" y="2427316"/>
            <a:ext cx="9950103" cy="3513514"/>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20000"/>
              </a:lnSpc>
              <a:spcBef>
                <a:spcPts val="10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1pPr>
            <a:lvl2pPr indent="-228600" lvl="1" marL="914400" marR="0" rtl="0" algn="l">
              <a:lnSpc>
                <a:spcPct val="120000"/>
              </a:lnSpc>
              <a:spcBef>
                <a:spcPts val="500"/>
              </a:spcBef>
              <a:spcAft>
                <a:spcPts val="0"/>
              </a:spcAft>
              <a:buClr>
                <a:schemeClr val="dk1"/>
              </a:buClr>
              <a:buSzPts val="1600"/>
              <a:buFont typeface="Avenir"/>
              <a:buNone/>
              <a:defRPr b="1" i="0" sz="1600" u="none" cap="none" strike="noStrike">
                <a:solidFill>
                  <a:schemeClr val="dk1"/>
                </a:solidFill>
                <a:latin typeface="Avenir"/>
                <a:ea typeface="Avenir"/>
                <a:cs typeface="Avenir"/>
                <a:sym typeface="Avenir"/>
              </a:defRPr>
            </a:lvl2pPr>
            <a:lvl3pPr indent="-317500" lvl="2" marL="13716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Avenir"/>
                <a:ea typeface="Avenir"/>
                <a:cs typeface="Avenir"/>
                <a:sym typeface="Avenir"/>
              </a:defRPr>
            </a:lvl3pPr>
            <a:lvl4pPr indent="-228600" lvl="3" marL="1828800" marR="0" rtl="0" algn="l">
              <a:lnSpc>
                <a:spcPct val="120000"/>
              </a:lnSpc>
              <a:spcBef>
                <a:spcPts val="500"/>
              </a:spcBef>
              <a:spcAft>
                <a:spcPts val="0"/>
              </a:spcAft>
              <a:buClr>
                <a:schemeClr val="dk1"/>
              </a:buClr>
              <a:buSzPts val="1200"/>
              <a:buFont typeface="Avenir"/>
              <a:buNone/>
              <a:defRPr b="1" i="0" sz="1200" u="none" cap="none" strike="noStrike">
                <a:solidFill>
                  <a:schemeClr val="dk1"/>
                </a:solidFill>
                <a:latin typeface="Avenir"/>
                <a:ea typeface="Avenir"/>
                <a:cs typeface="Avenir"/>
                <a:sym typeface="Avenir"/>
              </a:defRPr>
            </a:lvl4pPr>
            <a:lvl5pPr indent="-304800" lvl="4" marL="2286000" marR="0" rtl="0" algn="l">
              <a:lnSpc>
                <a:spcPct val="120000"/>
              </a:lnSpc>
              <a:spcBef>
                <a:spcPts val="500"/>
              </a:spcBef>
              <a:spcAft>
                <a:spcPts val="0"/>
              </a:spcAft>
              <a:buClr>
                <a:schemeClr val="dk1"/>
              </a:buClr>
              <a:buSzPts val="1200"/>
              <a:buFont typeface="Arial"/>
              <a:buChar char="•"/>
              <a:defRPr b="0" i="0" sz="1200" u="none" cap="none" strike="noStrike">
                <a:solidFill>
                  <a:schemeClr val="dk1"/>
                </a:solidFill>
                <a:latin typeface="Avenir"/>
                <a:ea typeface="Avenir"/>
                <a:cs typeface="Avenir"/>
                <a:sym typeface="Avenir"/>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9pPr>
          </a:lstStyle>
          <a:p/>
        </p:txBody>
      </p:sp>
      <p:sp>
        <p:nvSpPr>
          <p:cNvPr id="9" name="Google Shape;9;p15"/>
          <p:cNvSpPr txBox="1"/>
          <p:nvPr>
            <p:ph idx="10" type="dt"/>
          </p:nvPr>
        </p:nvSpPr>
        <p:spPr>
          <a:xfrm>
            <a:off x="9243751" y="6356350"/>
            <a:ext cx="2296603"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lt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10" name="Google Shape;10;p15"/>
          <p:cNvSpPr txBox="1"/>
          <p:nvPr>
            <p:ph idx="11" type="ftr"/>
          </p:nvPr>
        </p:nvSpPr>
        <p:spPr>
          <a:xfrm rot="5400000">
            <a:off x="-1610380" y="1926575"/>
            <a:ext cx="3830351"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dk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11" name="Google Shape;11;p15"/>
          <p:cNvSpPr txBox="1"/>
          <p:nvPr>
            <p:ph idx="12" type="sldNum"/>
          </p:nvPr>
        </p:nvSpPr>
        <p:spPr>
          <a:xfrm>
            <a:off x="11540355" y="6356350"/>
            <a:ext cx="41097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lt1"/>
                </a:solidFill>
                <a:latin typeface="Avenir"/>
                <a:ea typeface="Avenir"/>
                <a:cs typeface="Avenir"/>
                <a:sym typeface="Avenir"/>
              </a:defRPr>
            </a:lvl1pPr>
            <a:lvl2pPr indent="0" lvl="1" marL="0" marR="0" rtl="0" algn="r">
              <a:spcBef>
                <a:spcPts val="0"/>
              </a:spcBef>
              <a:buNone/>
              <a:defRPr b="0" i="0" sz="900" u="none" cap="none" strike="noStrike">
                <a:solidFill>
                  <a:schemeClr val="lt1"/>
                </a:solidFill>
                <a:latin typeface="Avenir"/>
                <a:ea typeface="Avenir"/>
                <a:cs typeface="Avenir"/>
                <a:sym typeface="Avenir"/>
              </a:defRPr>
            </a:lvl2pPr>
            <a:lvl3pPr indent="0" lvl="2" marL="0" marR="0" rtl="0" algn="r">
              <a:spcBef>
                <a:spcPts val="0"/>
              </a:spcBef>
              <a:buNone/>
              <a:defRPr b="0" i="0" sz="900" u="none" cap="none" strike="noStrike">
                <a:solidFill>
                  <a:schemeClr val="lt1"/>
                </a:solidFill>
                <a:latin typeface="Avenir"/>
                <a:ea typeface="Avenir"/>
                <a:cs typeface="Avenir"/>
                <a:sym typeface="Avenir"/>
              </a:defRPr>
            </a:lvl3pPr>
            <a:lvl4pPr indent="0" lvl="3" marL="0" marR="0" rtl="0" algn="r">
              <a:spcBef>
                <a:spcPts val="0"/>
              </a:spcBef>
              <a:buNone/>
              <a:defRPr b="0" i="0" sz="900" u="none" cap="none" strike="noStrike">
                <a:solidFill>
                  <a:schemeClr val="lt1"/>
                </a:solidFill>
                <a:latin typeface="Avenir"/>
                <a:ea typeface="Avenir"/>
                <a:cs typeface="Avenir"/>
                <a:sym typeface="Avenir"/>
              </a:defRPr>
            </a:lvl4pPr>
            <a:lvl5pPr indent="0" lvl="4" marL="0" marR="0" rtl="0" algn="r">
              <a:spcBef>
                <a:spcPts val="0"/>
              </a:spcBef>
              <a:buNone/>
              <a:defRPr b="0" i="0" sz="900" u="none" cap="none" strike="noStrike">
                <a:solidFill>
                  <a:schemeClr val="lt1"/>
                </a:solidFill>
                <a:latin typeface="Avenir"/>
                <a:ea typeface="Avenir"/>
                <a:cs typeface="Avenir"/>
                <a:sym typeface="Avenir"/>
              </a:defRPr>
            </a:lvl5pPr>
            <a:lvl6pPr indent="0" lvl="5" marL="0" marR="0" rtl="0" algn="r">
              <a:spcBef>
                <a:spcPts val="0"/>
              </a:spcBef>
              <a:buNone/>
              <a:defRPr b="0" i="0" sz="900" u="none" cap="none" strike="noStrike">
                <a:solidFill>
                  <a:schemeClr val="lt1"/>
                </a:solidFill>
                <a:latin typeface="Avenir"/>
                <a:ea typeface="Avenir"/>
                <a:cs typeface="Avenir"/>
                <a:sym typeface="Avenir"/>
              </a:defRPr>
            </a:lvl6pPr>
            <a:lvl7pPr indent="0" lvl="6" marL="0" marR="0" rtl="0" algn="r">
              <a:spcBef>
                <a:spcPts val="0"/>
              </a:spcBef>
              <a:buNone/>
              <a:defRPr b="0" i="0" sz="900" u="none" cap="none" strike="noStrike">
                <a:solidFill>
                  <a:schemeClr val="lt1"/>
                </a:solidFill>
                <a:latin typeface="Avenir"/>
                <a:ea typeface="Avenir"/>
                <a:cs typeface="Avenir"/>
                <a:sym typeface="Avenir"/>
              </a:defRPr>
            </a:lvl7pPr>
            <a:lvl8pPr indent="0" lvl="7" marL="0" marR="0" rtl="0" algn="r">
              <a:spcBef>
                <a:spcPts val="0"/>
              </a:spcBef>
              <a:buNone/>
              <a:defRPr b="0" i="0" sz="900" u="none" cap="none" strike="noStrike">
                <a:solidFill>
                  <a:schemeClr val="lt1"/>
                </a:solidFill>
                <a:latin typeface="Avenir"/>
                <a:ea typeface="Avenir"/>
                <a:cs typeface="Avenir"/>
                <a:sym typeface="Avenir"/>
              </a:defRPr>
            </a:lvl8pPr>
            <a:lvl9pPr indent="0" lvl="8" marL="0" marR="0" rtl="0" algn="r">
              <a:spcBef>
                <a:spcPts val="0"/>
              </a:spcBef>
              <a:buNone/>
              <a:defRPr b="0" i="0" sz="900" u="none" cap="none" strike="noStrike">
                <a:solidFill>
                  <a:schemeClr val="lt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p1"/>
          <p:cNvSpPr/>
          <p:nvPr/>
        </p:nvSpPr>
        <p:spPr>
          <a:xfrm>
            <a:off x="0" y="-2690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86" name="Google Shape;86;p1"/>
          <p:cNvSpPr txBox="1"/>
          <p:nvPr>
            <p:ph type="ctrTitle"/>
          </p:nvPr>
        </p:nvSpPr>
        <p:spPr>
          <a:xfrm>
            <a:off x="382514" y="1127886"/>
            <a:ext cx="3885900" cy="3162300"/>
          </a:xfrm>
          <a:prstGeom prst="rect">
            <a:avLst/>
          </a:prstGeom>
          <a:noFill/>
          <a:ln>
            <a:noFill/>
          </a:ln>
        </p:spPr>
        <p:txBody>
          <a:bodyPr anchorCtr="0" anchor="t" bIns="45700" lIns="91425" spcFirstLastPara="1" rIns="91425" wrap="square" tIns="45700">
            <a:normAutofit/>
          </a:bodyPr>
          <a:lstStyle/>
          <a:p>
            <a:pPr indent="0" lvl="0" marL="0" marR="0" rtl="0" algn="ctr">
              <a:lnSpc>
                <a:spcPct val="110000"/>
              </a:lnSpc>
              <a:spcBef>
                <a:spcPts val="0"/>
              </a:spcBef>
              <a:spcAft>
                <a:spcPts val="0"/>
              </a:spcAft>
              <a:buClr>
                <a:srgbClr val="232323"/>
              </a:buClr>
              <a:buSzPts val="4000"/>
              <a:buFont typeface="Times New Roman"/>
              <a:buNone/>
            </a:pPr>
            <a:r>
              <a:rPr lang="en-US" sz="4000">
                <a:solidFill>
                  <a:srgbClr val="232323"/>
                </a:solidFill>
              </a:rPr>
              <a:t>CIFAR - 10 Image Classification</a:t>
            </a:r>
            <a:endParaRPr sz="4000"/>
          </a:p>
        </p:txBody>
      </p:sp>
      <p:sp>
        <p:nvSpPr>
          <p:cNvPr id="87" name="Google Shape;87;p1"/>
          <p:cNvSpPr txBox="1"/>
          <p:nvPr>
            <p:ph idx="1" type="subTitle"/>
          </p:nvPr>
        </p:nvSpPr>
        <p:spPr>
          <a:xfrm>
            <a:off x="1119103" y="5134064"/>
            <a:ext cx="3440400" cy="985200"/>
          </a:xfrm>
          <a:prstGeom prst="rect">
            <a:avLst/>
          </a:prstGeom>
          <a:noFill/>
          <a:ln>
            <a:noFill/>
          </a:ln>
        </p:spPr>
        <p:txBody>
          <a:bodyPr anchorCtr="0" anchor="b" bIns="45700" lIns="91425" spcFirstLastPara="1" rIns="91425" wrap="square" tIns="45700">
            <a:normAutofit fontScale="25000" lnSpcReduction="20000"/>
          </a:bodyPr>
          <a:lstStyle/>
          <a:p>
            <a:pPr indent="0" lvl="0" marL="0" rtl="0" algn="l">
              <a:lnSpc>
                <a:spcPct val="120000"/>
              </a:lnSpc>
              <a:spcBef>
                <a:spcPts val="1000"/>
              </a:spcBef>
              <a:spcAft>
                <a:spcPts val="0"/>
              </a:spcAft>
              <a:buClr>
                <a:schemeClr val="dk1"/>
              </a:buClr>
              <a:buSzPts val="2800"/>
              <a:buNone/>
            </a:pPr>
            <a:r>
              <a:t/>
            </a:r>
            <a:endParaRPr/>
          </a:p>
          <a:p>
            <a:pPr indent="0" lvl="0" marL="0" rtl="0" algn="l">
              <a:lnSpc>
                <a:spcPct val="120000"/>
              </a:lnSpc>
              <a:spcBef>
                <a:spcPts val="1000"/>
              </a:spcBef>
              <a:spcAft>
                <a:spcPts val="0"/>
              </a:spcAft>
              <a:buClr>
                <a:schemeClr val="dk1"/>
              </a:buClr>
              <a:buSzPct val="100000"/>
              <a:buNone/>
            </a:pPr>
            <a:r>
              <a:rPr i="1" lang="en-US" sz="11200">
                <a:latin typeface="Times New Roman"/>
                <a:ea typeface="Times New Roman"/>
                <a:cs typeface="Times New Roman"/>
                <a:sym typeface="Times New Roman"/>
              </a:rPr>
              <a:t>Ashish Sharma</a:t>
            </a:r>
            <a:endParaRPr i="1" sz="11200">
              <a:latin typeface="Times New Roman"/>
              <a:ea typeface="Times New Roman"/>
              <a:cs typeface="Times New Roman"/>
              <a:sym typeface="Times New Roman"/>
            </a:endParaRPr>
          </a:p>
          <a:p>
            <a:pPr indent="0" lvl="0" marL="0" rtl="0" algn="l">
              <a:lnSpc>
                <a:spcPct val="120000"/>
              </a:lnSpc>
              <a:spcBef>
                <a:spcPts val="1000"/>
              </a:spcBef>
              <a:spcAft>
                <a:spcPts val="0"/>
              </a:spcAft>
              <a:buClr>
                <a:schemeClr val="dk1"/>
              </a:buClr>
              <a:buSzPct val="100000"/>
              <a:buNone/>
            </a:pPr>
            <a:r>
              <a:t/>
            </a:r>
            <a:endParaRPr i="1" sz="11200">
              <a:latin typeface="Times New Roman"/>
              <a:ea typeface="Times New Roman"/>
              <a:cs typeface="Times New Roman"/>
              <a:sym typeface="Times New Roman"/>
            </a:endParaRPr>
          </a:p>
          <a:p>
            <a:pPr indent="0" lvl="0" marL="0" rtl="0" algn="l">
              <a:lnSpc>
                <a:spcPct val="120000"/>
              </a:lnSpc>
              <a:spcBef>
                <a:spcPts val="1000"/>
              </a:spcBef>
              <a:spcAft>
                <a:spcPts val="0"/>
              </a:spcAft>
              <a:buClr>
                <a:schemeClr val="dk1"/>
              </a:buClr>
              <a:buSzPct val="100000"/>
              <a:buNone/>
            </a:pPr>
            <a:r>
              <a:rPr i="1" lang="en-US" sz="11200">
                <a:latin typeface="Times New Roman"/>
                <a:ea typeface="Times New Roman"/>
                <a:cs typeface="Times New Roman"/>
                <a:sym typeface="Times New Roman"/>
              </a:rPr>
              <a:t>12/08/22</a:t>
            </a:r>
            <a:endParaRPr i="1" sz="11200">
              <a:latin typeface="Times New Roman"/>
              <a:ea typeface="Times New Roman"/>
              <a:cs typeface="Times New Roman"/>
              <a:sym typeface="Times New Roman"/>
            </a:endParaRPr>
          </a:p>
          <a:p>
            <a:pPr indent="0" lvl="0" marL="0" rtl="0" algn="l">
              <a:lnSpc>
                <a:spcPct val="120000"/>
              </a:lnSpc>
              <a:spcBef>
                <a:spcPts val="1000"/>
              </a:spcBef>
              <a:spcAft>
                <a:spcPts val="0"/>
              </a:spcAft>
              <a:buClr>
                <a:schemeClr val="dk1"/>
              </a:buClr>
              <a:buSzPct val="100000"/>
              <a:buNone/>
            </a:pPr>
            <a:r>
              <a:t/>
            </a:r>
            <a:endParaRPr sz="1600"/>
          </a:p>
          <a:p>
            <a:pPr indent="0" lvl="0" marL="0" rtl="0" algn="l">
              <a:lnSpc>
                <a:spcPct val="120000"/>
              </a:lnSpc>
              <a:spcBef>
                <a:spcPts val="1000"/>
              </a:spcBef>
              <a:spcAft>
                <a:spcPts val="0"/>
              </a:spcAft>
              <a:buClr>
                <a:schemeClr val="dk1"/>
              </a:buClr>
              <a:buSzPct val="100000"/>
              <a:buNone/>
            </a:pPr>
            <a:r>
              <a:t/>
            </a:r>
            <a:endParaRPr sz="1600"/>
          </a:p>
        </p:txBody>
      </p:sp>
      <p:sp>
        <p:nvSpPr>
          <p:cNvPr id="88" name="Google Shape;88;p1"/>
          <p:cNvSpPr/>
          <p:nvPr/>
        </p:nvSpPr>
        <p:spPr>
          <a:xfrm>
            <a:off x="8803792" y="3455896"/>
            <a:ext cx="3388208" cy="3406341"/>
          </a:xfrm>
          <a:custGeom>
            <a:rect b="b" l="l" r="r" t="t"/>
            <a:pathLst>
              <a:path extrusionOk="0" h="3406341" w="3388208">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pic>
        <p:nvPicPr>
          <p:cNvPr descr="Abstract background of mesh" id="89" name="Google Shape;89;p1"/>
          <p:cNvPicPr preferRelativeResize="0"/>
          <p:nvPr/>
        </p:nvPicPr>
        <p:blipFill rotWithShape="1">
          <a:blip r:embed="rId3">
            <a:alphaModFix/>
          </a:blip>
          <a:srcRect b="-1" l="33048" r="-1" t="0"/>
          <a:stretch/>
        </p:blipFill>
        <p:spPr>
          <a:xfrm>
            <a:off x="5271581" y="914199"/>
            <a:ext cx="4990894" cy="497581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8"/>
          <p:cNvSpPr txBox="1"/>
          <p:nvPr>
            <p:ph type="title"/>
          </p:nvPr>
        </p:nvSpPr>
        <p:spPr>
          <a:xfrm>
            <a:off x="-5" y="486551"/>
            <a:ext cx="9950100" cy="979500"/>
          </a:xfrm>
          <a:prstGeom prst="rect">
            <a:avLst/>
          </a:prstGeom>
          <a:noFill/>
          <a:ln>
            <a:noFill/>
          </a:ln>
        </p:spPr>
        <p:txBody>
          <a:bodyPr anchorCtr="0" anchor="b" bIns="45700" lIns="91425" spcFirstLastPara="1" rIns="91425" wrap="square" tIns="45700">
            <a:noAutofit/>
          </a:bodyPr>
          <a:lstStyle/>
          <a:p>
            <a:pPr indent="0" lvl="0" marL="0" rtl="0" algn="l">
              <a:lnSpc>
                <a:spcPct val="110000"/>
              </a:lnSpc>
              <a:spcBef>
                <a:spcPts val="0"/>
              </a:spcBef>
              <a:spcAft>
                <a:spcPts val="0"/>
              </a:spcAft>
              <a:buClr>
                <a:schemeClr val="dk1"/>
              </a:buClr>
              <a:buSzPts val="2880"/>
              <a:buFont typeface="Avenir"/>
              <a:buNone/>
            </a:pPr>
            <a:br>
              <a:rPr lang="en-US"/>
            </a:br>
            <a:br>
              <a:rPr lang="en-US"/>
            </a:br>
            <a:r>
              <a:rPr lang="en-US"/>
              <a:t>1. Basic Neural Network</a:t>
            </a:r>
            <a:br>
              <a:rPr lang="en-US"/>
            </a:br>
            <a:r>
              <a:rPr lang="en-US"/>
              <a:t> </a:t>
            </a:r>
            <a:endParaRPr/>
          </a:p>
        </p:txBody>
      </p:sp>
      <p:sp>
        <p:nvSpPr>
          <p:cNvPr id="191" name="Google Shape;191;p8"/>
          <p:cNvSpPr txBox="1"/>
          <p:nvPr/>
        </p:nvSpPr>
        <p:spPr>
          <a:xfrm>
            <a:off x="7134256" y="227834"/>
            <a:ext cx="3784500" cy="523800"/>
          </a:xfrm>
          <a:prstGeom prst="rect">
            <a:avLst/>
          </a:prstGeom>
          <a:noFill/>
          <a:ln>
            <a:noFill/>
          </a:ln>
        </p:spPr>
        <p:txBody>
          <a:bodyPr anchorCtr="0" anchor="t" bIns="45700" lIns="91425" spcFirstLastPara="1" rIns="91425" wrap="square" tIns="45700">
            <a:normAutofit/>
          </a:bodyPr>
          <a:lstStyle/>
          <a:p>
            <a:pPr indent="0" lvl="0" marL="0" marR="0" rtl="0" algn="l">
              <a:lnSpc>
                <a:spcPct val="110000"/>
              </a:lnSpc>
              <a:spcBef>
                <a:spcPts val="0"/>
              </a:spcBef>
              <a:spcAft>
                <a:spcPts val="0"/>
              </a:spcAft>
              <a:buClr>
                <a:schemeClr val="dk1"/>
              </a:buClr>
              <a:buSzPts val="2400"/>
              <a:buFont typeface="Avenir"/>
              <a:buNone/>
            </a:pPr>
            <a:r>
              <a:rPr b="1" i="0" lang="en-US" sz="2400" u="none" cap="none" strike="noStrike">
                <a:solidFill>
                  <a:schemeClr val="dk1"/>
                </a:solidFill>
                <a:latin typeface="Avenir"/>
                <a:ea typeface="Avenir"/>
                <a:cs typeface="Avenir"/>
                <a:sym typeface="Avenir"/>
              </a:rPr>
              <a:t>Classification Report</a:t>
            </a:r>
            <a:endParaRPr/>
          </a:p>
        </p:txBody>
      </p:sp>
      <p:sp>
        <p:nvSpPr>
          <p:cNvPr id="192" name="Google Shape;192;p8"/>
          <p:cNvSpPr txBox="1"/>
          <p:nvPr/>
        </p:nvSpPr>
        <p:spPr>
          <a:xfrm>
            <a:off x="272451" y="1158338"/>
            <a:ext cx="5031300" cy="4294500"/>
          </a:xfrm>
          <a:prstGeom prst="rect">
            <a:avLst/>
          </a:prstGeom>
          <a:noFill/>
          <a:ln>
            <a:noFill/>
          </a:ln>
        </p:spPr>
        <p:txBody>
          <a:bodyPr anchorCtr="0" anchor="t" bIns="45700" lIns="91425" spcFirstLastPara="1" rIns="91425" wrap="square" tIns="45700">
            <a:spAutoFit/>
          </a:bodyPr>
          <a:lstStyle/>
          <a:p>
            <a:pPr indent="0" lvl="0" marL="0" rtl="0" algn="just">
              <a:spcBef>
                <a:spcPts val="1400"/>
              </a:spcBef>
              <a:spcAft>
                <a:spcPts val="0"/>
              </a:spcAft>
              <a:buNone/>
            </a:pPr>
            <a:r>
              <a:rPr lang="en-US" sz="2100">
                <a:solidFill>
                  <a:schemeClr val="dk1"/>
                </a:solidFill>
                <a:latin typeface="Avenir"/>
                <a:ea typeface="Avenir"/>
                <a:cs typeface="Avenir"/>
                <a:sym typeface="Avenir"/>
              </a:rPr>
              <a:t>implement a network without the convolution layer, as expected there were no great results and the accuracy score turned out to be 42.41%.</a:t>
            </a:r>
            <a:endParaRPr sz="2100">
              <a:solidFill>
                <a:schemeClr val="dk1"/>
              </a:solidFill>
              <a:latin typeface="Avenir"/>
              <a:ea typeface="Avenir"/>
              <a:cs typeface="Avenir"/>
              <a:sym typeface="Avenir"/>
            </a:endParaRPr>
          </a:p>
          <a:p>
            <a:pPr indent="0" lvl="0" marL="0" rtl="0" algn="just">
              <a:spcBef>
                <a:spcPts val="0"/>
              </a:spcBef>
              <a:spcAft>
                <a:spcPts val="0"/>
              </a:spcAft>
              <a:buNone/>
            </a:pPr>
            <a:r>
              <a:t/>
            </a:r>
            <a:endParaRPr sz="2100">
              <a:solidFill>
                <a:schemeClr val="dk1"/>
              </a:solidFill>
              <a:latin typeface="Avenir"/>
              <a:ea typeface="Avenir"/>
              <a:cs typeface="Avenir"/>
              <a:sym typeface="Avenir"/>
            </a:endParaRPr>
          </a:p>
          <a:p>
            <a:pPr indent="0" lvl="0" marL="0" rtl="0" algn="just">
              <a:spcBef>
                <a:spcPts val="0"/>
              </a:spcBef>
              <a:spcAft>
                <a:spcPts val="0"/>
              </a:spcAft>
              <a:buNone/>
            </a:pPr>
            <a:r>
              <a:rPr lang="en-US" sz="2100">
                <a:solidFill>
                  <a:schemeClr val="dk1"/>
                </a:solidFill>
                <a:latin typeface="Avenir"/>
                <a:ea typeface="Avenir"/>
                <a:cs typeface="Avenir"/>
                <a:sym typeface="Avenir"/>
              </a:rPr>
              <a:t>ROC - AUC we can interpret that the model is not classifying the categories very well. The model is clearly not complex enough to extract the features from the images.</a:t>
            </a:r>
            <a:endParaRPr sz="2100">
              <a:solidFill>
                <a:schemeClr val="dk1"/>
              </a:solidFill>
              <a:latin typeface="Avenir"/>
              <a:ea typeface="Avenir"/>
              <a:cs typeface="Avenir"/>
              <a:sym typeface="Avenir"/>
            </a:endParaRPr>
          </a:p>
          <a:p>
            <a:pPr indent="0" lvl="0" marL="0" rtl="0" algn="just">
              <a:spcBef>
                <a:spcPts val="0"/>
              </a:spcBef>
              <a:spcAft>
                <a:spcPts val="0"/>
              </a:spcAft>
              <a:buNone/>
            </a:pPr>
            <a:r>
              <a:t/>
            </a:r>
            <a:endParaRPr sz="2100">
              <a:solidFill>
                <a:schemeClr val="dk1"/>
              </a:solidFill>
              <a:latin typeface="Avenir"/>
              <a:ea typeface="Avenir"/>
              <a:cs typeface="Avenir"/>
              <a:sym typeface="Avenir"/>
            </a:endParaRPr>
          </a:p>
          <a:p>
            <a:pPr indent="0" lvl="0" marL="0" rtl="0" algn="just">
              <a:spcBef>
                <a:spcPts val="0"/>
              </a:spcBef>
              <a:spcAft>
                <a:spcPts val="1400"/>
              </a:spcAft>
              <a:buClr>
                <a:schemeClr val="dk1"/>
              </a:buClr>
              <a:buSzPts val="1100"/>
              <a:buFont typeface="Arial"/>
              <a:buNone/>
            </a:pPr>
            <a:r>
              <a:rPr lang="en-US" sz="2100">
                <a:solidFill>
                  <a:schemeClr val="dk1"/>
                </a:solidFill>
                <a:latin typeface="Avenir"/>
                <a:ea typeface="Avenir"/>
                <a:cs typeface="Avenir"/>
                <a:sym typeface="Avenir"/>
              </a:rPr>
              <a:t>Some of the classes are struggling with the model as they are complex in natur</a:t>
            </a:r>
            <a:r>
              <a:rPr lang="en-US">
                <a:solidFill>
                  <a:schemeClr val="dk1"/>
                </a:solidFill>
                <a:latin typeface="Times New Roman"/>
                <a:ea typeface="Times New Roman"/>
                <a:cs typeface="Times New Roman"/>
                <a:sym typeface="Times New Roman"/>
              </a:rPr>
              <a:t>e</a:t>
            </a:r>
            <a:endParaRPr>
              <a:solidFill>
                <a:schemeClr val="dk1"/>
              </a:solidFill>
              <a:latin typeface="Times New Roman"/>
              <a:ea typeface="Times New Roman"/>
              <a:cs typeface="Times New Roman"/>
              <a:sym typeface="Times New Roman"/>
            </a:endParaRPr>
          </a:p>
        </p:txBody>
      </p:sp>
      <p:sp>
        <p:nvSpPr>
          <p:cNvPr id="193" name="Google Shape;193;p8"/>
          <p:cNvSpPr txBox="1"/>
          <p:nvPr/>
        </p:nvSpPr>
        <p:spPr>
          <a:xfrm>
            <a:off x="187575" y="5631591"/>
            <a:ext cx="4032600" cy="979500"/>
          </a:xfrm>
          <a:prstGeom prst="rect">
            <a:avLst/>
          </a:prstGeom>
          <a:noFill/>
          <a:ln>
            <a:noFill/>
          </a:ln>
        </p:spPr>
        <p:txBody>
          <a:bodyPr anchorCtr="0" anchor="t" bIns="45700" lIns="91425" spcFirstLastPara="1" rIns="91425" wrap="square" tIns="45700">
            <a:normAutofit/>
          </a:bodyPr>
          <a:lstStyle/>
          <a:p>
            <a:pPr indent="0" lvl="0" marL="0" marR="0" rtl="0" algn="l">
              <a:lnSpc>
                <a:spcPct val="110000"/>
              </a:lnSpc>
              <a:spcBef>
                <a:spcPts val="0"/>
              </a:spcBef>
              <a:spcAft>
                <a:spcPts val="0"/>
              </a:spcAft>
              <a:buClr>
                <a:schemeClr val="dk1"/>
              </a:buClr>
              <a:buSzPts val="2400"/>
              <a:buFont typeface="Avenir"/>
              <a:buNone/>
            </a:pPr>
            <a:r>
              <a:rPr b="0" lang="en-US" sz="2400" u="none">
                <a:solidFill>
                  <a:schemeClr val="dk1"/>
                </a:solidFill>
                <a:latin typeface="Avenir"/>
                <a:ea typeface="Avenir"/>
                <a:cs typeface="Avenir"/>
                <a:sym typeface="Avenir"/>
              </a:rPr>
              <a:t>Accuracy Score – </a:t>
            </a:r>
            <a:r>
              <a:rPr lang="en-US" sz="2400">
                <a:solidFill>
                  <a:schemeClr val="dk1"/>
                </a:solidFill>
                <a:latin typeface="Avenir"/>
                <a:ea typeface="Avenir"/>
                <a:cs typeface="Avenir"/>
                <a:sym typeface="Avenir"/>
              </a:rPr>
              <a:t>42</a:t>
            </a:r>
            <a:r>
              <a:rPr b="0" lang="en-US" sz="2400" u="none">
                <a:solidFill>
                  <a:schemeClr val="dk1"/>
                </a:solidFill>
                <a:latin typeface="Avenir"/>
                <a:ea typeface="Avenir"/>
                <a:cs typeface="Avenir"/>
                <a:sym typeface="Avenir"/>
              </a:rPr>
              <a:t>%</a:t>
            </a:r>
            <a:endParaRPr b="0" sz="2400" u="none">
              <a:solidFill>
                <a:schemeClr val="dk1"/>
              </a:solidFill>
              <a:latin typeface="Avenir"/>
              <a:ea typeface="Avenir"/>
              <a:cs typeface="Avenir"/>
              <a:sym typeface="Avenir"/>
            </a:endParaRPr>
          </a:p>
          <a:p>
            <a:pPr indent="0" lvl="0" marL="0" marR="0" rtl="0" algn="l">
              <a:lnSpc>
                <a:spcPct val="110000"/>
              </a:lnSpc>
              <a:spcBef>
                <a:spcPts val="0"/>
              </a:spcBef>
              <a:spcAft>
                <a:spcPts val="0"/>
              </a:spcAft>
              <a:buClr>
                <a:schemeClr val="dk1"/>
              </a:buClr>
              <a:buSzPts val="2400"/>
              <a:buFont typeface="Avenir"/>
              <a:buNone/>
            </a:pPr>
            <a:r>
              <a:rPr lang="en-US" sz="2400">
                <a:solidFill>
                  <a:schemeClr val="dk1"/>
                </a:solidFill>
                <a:latin typeface="Avenir"/>
                <a:ea typeface="Avenir"/>
                <a:cs typeface="Avenir"/>
                <a:sym typeface="Avenir"/>
              </a:rPr>
              <a:t>Test Loss - 1.61</a:t>
            </a:r>
            <a:endParaRPr sz="2400">
              <a:solidFill>
                <a:schemeClr val="dk1"/>
              </a:solidFill>
              <a:latin typeface="Avenir"/>
              <a:ea typeface="Avenir"/>
              <a:cs typeface="Avenir"/>
              <a:sym typeface="Avenir"/>
            </a:endParaRPr>
          </a:p>
        </p:txBody>
      </p:sp>
      <p:pic>
        <p:nvPicPr>
          <p:cNvPr id="194" name="Google Shape;194;p8"/>
          <p:cNvPicPr preferRelativeResize="0"/>
          <p:nvPr/>
        </p:nvPicPr>
        <p:blipFill>
          <a:blip r:embed="rId3">
            <a:alphaModFix/>
          </a:blip>
          <a:stretch>
            <a:fillRect/>
          </a:stretch>
        </p:blipFill>
        <p:spPr>
          <a:xfrm>
            <a:off x="5885500" y="824650"/>
            <a:ext cx="6024950" cy="5798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9"/>
          <p:cNvSpPr txBox="1"/>
          <p:nvPr>
            <p:ph type="title"/>
          </p:nvPr>
        </p:nvSpPr>
        <p:spPr>
          <a:xfrm>
            <a:off x="0" y="495950"/>
            <a:ext cx="6661800" cy="1052700"/>
          </a:xfrm>
          <a:prstGeom prst="rect">
            <a:avLst/>
          </a:prstGeom>
          <a:noFill/>
          <a:ln>
            <a:noFill/>
          </a:ln>
        </p:spPr>
        <p:txBody>
          <a:bodyPr anchorCtr="0" anchor="b" bIns="45700" lIns="91425" spcFirstLastPara="1" rIns="91425" wrap="square" tIns="45700">
            <a:noAutofit/>
          </a:bodyPr>
          <a:lstStyle/>
          <a:p>
            <a:pPr indent="0" lvl="0" marL="0" rtl="0" algn="l">
              <a:lnSpc>
                <a:spcPct val="110000"/>
              </a:lnSpc>
              <a:spcBef>
                <a:spcPts val="0"/>
              </a:spcBef>
              <a:spcAft>
                <a:spcPts val="0"/>
              </a:spcAft>
              <a:buClr>
                <a:schemeClr val="dk1"/>
              </a:buClr>
              <a:buSzPts val="2880"/>
              <a:buFont typeface="Avenir"/>
              <a:buNone/>
            </a:pPr>
            <a:r>
              <a:rPr lang="en-US"/>
              <a:t>2. Simple Model with Convolution Layers </a:t>
            </a:r>
            <a:endParaRPr/>
          </a:p>
        </p:txBody>
      </p:sp>
      <p:sp>
        <p:nvSpPr>
          <p:cNvPr id="200" name="Google Shape;200;p9"/>
          <p:cNvSpPr txBox="1"/>
          <p:nvPr/>
        </p:nvSpPr>
        <p:spPr>
          <a:xfrm>
            <a:off x="7621333" y="316396"/>
            <a:ext cx="3784500" cy="523800"/>
          </a:xfrm>
          <a:prstGeom prst="rect">
            <a:avLst/>
          </a:prstGeom>
          <a:noFill/>
          <a:ln>
            <a:noFill/>
          </a:ln>
        </p:spPr>
        <p:txBody>
          <a:bodyPr anchorCtr="0" anchor="t" bIns="45700" lIns="91425" spcFirstLastPara="1" rIns="91425" wrap="square" tIns="45700">
            <a:normAutofit/>
          </a:bodyPr>
          <a:lstStyle/>
          <a:p>
            <a:pPr indent="0" lvl="0" marL="0" marR="0" rtl="0" algn="l">
              <a:lnSpc>
                <a:spcPct val="110000"/>
              </a:lnSpc>
              <a:spcBef>
                <a:spcPts val="0"/>
              </a:spcBef>
              <a:spcAft>
                <a:spcPts val="0"/>
              </a:spcAft>
              <a:buClr>
                <a:schemeClr val="dk1"/>
              </a:buClr>
              <a:buSzPts val="2400"/>
              <a:buFont typeface="Avenir"/>
              <a:buNone/>
            </a:pPr>
            <a:r>
              <a:rPr b="1" lang="en-US" sz="2400">
                <a:solidFill>
                  <a:schemeClr val="dk1"/>
                </a:solidFill>
                <a:latin typeface="Avenir"/>
                <a:ea typeface="Avenir"/>
                <a:cs typeface="Avenir"/>
                <a:sym typeface="Avenir"/>
              </a:rPr>
              <a:t>Classification Report</a:t>
            </a:r>
            <a:endParaRPr/>
          </a:p>
        </p:txBody>
      </p:sp>
      <p:sp>
        <p:nvSpPr>
          <p:cNvPr id="201" name="Google Shape;201;p9"/>
          <p:cNvSpPr txBox="1"/>
          <p:nvPr/>
        </p:nvSpPr>
        <p:spPr>
          <a:xfrm>
            <a:off x="46867" y="1726405"/>
            <a:ext cx="5767800" cy="36480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SzPts val="1100"/>
              <a:buNone/>
            </a:pPr>
            <a:r>
              <a:rPr lang="en-US" sz="2100">
                <a:solidFill>
                  <a:schemeClr val="dk1"/>
                </a:solidFill>
                <a:latin typeface="Avenir"/>
                <a:ea typeface="Avenir"/>
                <a:cs typeface="Avenir"/>
                <a:sym typeface="Avenir"/>
              </a:rPr>
              <a:t>Basic model with convolutional layers, also the learning rate was changed to 0.0001 and with the RMS optimizer. There are 4 convolution layers using the 3x3 max pooling.</a:t>
            </a:r>
            <a:endParaRPr sz="2100">
              <a:solidFill>
                <a:schemeClr val="dk1"/>
              </a:solidFill>
              <a:latin typeface="Avenir"/>
              <a:ea typeface="Avenir"/>
              <a:cs typeface="Avenir"/>
              <a:sym typeface="Avenir"/>
            </a:endParaRPr>
          </a:p>
          <a:p>
            <a:pPr indent="0" lvl="0" marL="0" rtl="0" algn="just">
              <a:spcBef>
                <a:spcPts val="0"/>
              </a:spcBef>
              <a:spcAft>
                <a:spcPts val="0"/>
              </a:spcAft>
              <a:buSzPts val="1100"/>
              <a:buNone/>
            </a:pPr>
            <a:r>
              <a:t/>
            </a:r>
            <a:endParaRPr sz="2100">
              <a:solidFill>
                <a:schemeClr val="dk1"/>
              </a:solidFill>
              <a:latin typeface="Avenir"/>
              <a:ea typeface="Avenir"/>
              <a:cs typeface="Avenir"/>
              <a:sym typeface="Avenir"/>
            </a:endParaRPr>
          </a:p>
          <a:p>
            <a:pPr indent="0" lvl="0" marL="0" rtl="0" algn="just">
              <a:spcBef>
                <a:spcPts val="0"/>
              </a:spcBef>
              <a:spcAft>
                <a:spcPts val="0"/>
              </a:spcAft>
              <a:buSzPts val="1100"/>
              <a:buNone/>
            </a:pPr>
            <a:r>
              <a:rPr lang="en-US" sz="2100">
                <a:solidFill>
                  <a:schemeClr val="dk1"/>
                </a:solidFill>
                <a:latin typeface="Avenir"/>
                <a:ea typeface="Avenir"/>
                <a:cs typeface="Avenir"/>
                <a:sym typeface="Avenir"/>
              </a:rPr>
              <a:t>With the help of the following parameters 73.82% accuracy was achieved with significant reduction in test loss</a:t>
            </a:r>
            <a:endParaRPr sz="2100">
              <a:solidFill>
                <a:schemeClr val="dk1"/>
              </a:solidFill>
              <a:latin typeface="Avenir"/>
              <a:ea typeface="Avenir"/>
              <a:cs typeface="Avenir"/>
              <a:sym typeface="Avenir"/>
            </a:endParaRPr>
          </a:p>
          <a:p>
            <a:pPr indent="0" lvl="0" marL="0" rtl="0" algn="just">
              <a:spcBef>
                <a:spcPts val="0"/>
              </a:spcBef>
              <a:spcAft>
                <a:spcPts val="0"/>
              </a:spcAft>
              <a:buSzPts val="1100"/>
              <a:buNone/>
            </a:pPr>
            <a:r>
              <a:t/>
            </a:r>
            <a:endParaRPr sz="2100">
              <a:solidFill>
                <a:schemeClr val="dk1"/>
              </a:solidFill>
              <a:latin typeface="Avenir"/>
              <a:ea typeface="Avenir"/>
              <a:cs typeface="Avenir"/>
              <a:sym typeface="Avenir"/>
            </a:endParaRPr>
          </a:p>
          <a:p>
            <a:pPr indent="0" lvl="0" marL="0" rtl="0" algn="just">
              <a:spcBef>
                <a:spcPts val="0"/>
              </a:spcBef>
              <a:spcAft>
                <a:spcPts val="0"/>
              </a:spcAft>
              <a:buClr>
                <a:schemeClr val="dk1"/>
              </a:buClr>
              <a:buSzPts val="1100"/>
              <a:buFont typeface="Arial"/>
              <a:buNone/>
            </a:pPr>
            <a:r>
              <a:rPr lang="en-US" sz="2100">
                <a:solidFill>
                  <a:schemeClr val="dk1"/>
                </a:solidFill>
                <a:latin typeface="Avenir"/>
                <a:ea typeface="Avenir"/>
                <a:cs typeface="Avenir"/>
                <a:sym typeface="Avenir"/>
              </a:rPr>
              <a:t>ROC- AUC curve is good that means the classes are being classified very well.</a:t>
            </a:r>
            <a:endParaRPr sz="2100">
              <a:solidFill>
                <a:schemeClr val="dk1"/>
              </a:solidFill>
              <a:latin typeface="Avenir"/>
              <a:ea typeface="Avenir"/>
              <a:cs typeface="Avenir"/>
              <a:sym typeface="Avenir"/>
            </a:endParaRPr>
          </a:p>
        </p:txBody>
      </p:sp>
      <p:sp>
        <p:nvSpPr>
          <p:cNvPr id="202" name="Google Shape;202;p9"/>
          <p:cNvSpPr txBox="1"/>
          <p:nvPr/>
        </p:nvSpPr>
        <p:spPr>
          <a:xfrm>
            <a:off x="230125" y="5698329"/>
            <a:ext cx="3784500" cy="801900"/>
          </a:xfrm>
          <a:prstGeom prst="rect">
            <a:avLst/>
          </a:prstGeom>
          <a:noFill/>
          <a:ln>
            <a:noFill/>
          </a:ln>
        </p:spPr>
        <p:txBody>
          <a:bodyPr anchorCtr="0" anchor="t" bIns="45700" lIns="91425" spcFirstLastPara="1" rIns="91425" wrap="square" tIns="45700">
            <a:normAutofit lnSpcReduction="20000"/>
          </a:bodyPr>
          <a:lstStyle/>
          <a:p>
            <a:pPr indent="0" lvl="0" marL="0" marR="0" rtl="0" algn="l">
              <a:lnSpc>
                <a:spcPct val="110000"/>
              </a:lnSpc>
              <a:spcBef>
                <a:spcPts val="0"/>
              </a:spcBef>
              <a:spcAft>
                <a:spcPts val="0"/>
              </a:spcAft>
              <a:buClr>
                <a:schemeClr val="dk1"/>
              </a:buClr>
              <a:buSzPts val="2400"/>
              <a:buFont typeface="Avenir"/>
              <a:buNone/>
            </a:pPr>
            <a:r>
              <a:rPr b="0" lang="en-US" sz="2400">
                <a:solidFill>
                  <a:schemeClr val="dk1"/>
                </a:solidFill>
                <a:latin typeface="Avenir"/>
                <a:ea typeface="Avenir"/>
                <a:cs typeface="Avenir"/>
                <a:sym typeface="Avenir"/>
              </a:rPr>
              <a:t>Accuracy Score – </a:t>
            </a:r>
            <a:r>
              <a:rPr lang="en-US" sz="2400">
                <a:solidFill>
                  <a:schemeClr val="dk1"/>
                </a:solidFill>
                <a:latin typeface="Avenir"/>
                <a:ea typeface="Avenir"/>
                <a:cs typeface="Avenir"/>
                <a:sym typeface="Avenir"/>
              </a:rPr>
              <a:t>74%</a:t>
            </a:r>
            <a:endParaRPr sz="2400">
              <a:solidFill>
                <a:schemeClr val="dk1"/>
              </a:solidFill>
              <a:latin typeface="Avenir"/>
              <a:ea typeface="Avenir"/>
              <a:cs typeface="Avenir"/>
              <a:sym typeface="Avenir"/>
            </a:endParaRPr>
          </a:p>
          <a:p>
            <a:pPr indent="0" lvl="0" marL="0" marR="0" rtl="0" algn="l">
              <a:lnSpc>
                <a:spcPct val="110000"/>
              </a:lnSpc>
              <a:spcBef>
                <a:spcPts val="0"/>
              </a:spcBef>
              <a:spcAft>
                <a:spcPts val="0"/>
              </a:spcAft>
              <a:buClr>
                <a:schemeClr val="dk1"/>
              </a:buClr>
              <a:buSzPts val="2400"/>
              <a:buFont typeface="Avenir"/>
              <a:buNone/>
            </a:pPr>
            <a:r>
              <a:rPr lang="en-US" sz="2400">
                <a:solidFill>
                  <a:schemeClr val="dk1"/>
                </a:solidFill>
                <a:latin typeface="Avenir"/>
                <a:ea typeface="Avenir"/>
                <a:cs typeface="Avenir"/>
                <a:sym typeface="Avenir"/>
              </a:rPr>
              <a:t>Test Loss - 0.75</a:t>
            </a:r>
            <a:endParaRPr sz="2400">
              <a:solidFill>
                <a:schemeClr val="dk1"/>
              </a:solidFill>
              <a:latin typeface="Avenir"/>
              <a:ea typeface="Avenir"/>
              <a:cs typeface="Avenir"/>
              <a:sym typeface="Avenir"/>
            </a:endParaRPr>
          </a:p>
        </p:txBody>
      </p:sp>
      <p:pic>
        <p:nvPicPr>
          <p:cNvPr id="203" name="Google Shape;203;p9"/>
          <p:cNvPicPr preferRelativeResize="0"/>
          <p:nvPr/>
        </p:nvPicPr>
        <p:blipFill>
          <a:blip r:embed="rId3">
            <a:alphaModFix/>
          </a:blip>
          <a:stretch>
            <a:fillRect/>
          </a:stretch>
        </p:blipFill>
        <p:spPr>
          <a:xfrm>
            <a:off x="6727050" y="840200"/>
            <a:ext cx="5319425" cy="5831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0"/>
          <p:cNvSpPr txBox="1"/>
          <p:nvPr>
            <p:ph type="title"/>
          </p:nvPr>
        </p:nvSpPr>
        <p:spPr>
          <a:xfrm>
            <a:off x="0" y="0"/>
            <a:ext cx="7292700" cy="1326000"/>
          </a:xfrm>
          <a:prstGeom prst="rect">
            <a:avLst/>
          </a:prstGeom>
          <a:noFill/>
          <a:ln>
            <a:noFill/>
          </a:ln>
        </p:spPr>
        <p:txBody>
          <a:bodyPr anchorCtr="0" anchor="b" bIns="45700" lIns="91425" spcFirstLastPara="1" rIns="91425" wrap="square" tIns="45700">
            <a:noAutofit/>
          </a:bodyPr>
          <a:lstStyle/>
          <a:p>
            <a:pPr indent="0" lvl="0" marL="0" rtl="0" algn="l">
              <a:lnSpc>
                <a:spcPct val="110000"/>
              </a:lnSpc>
              <a:spcBef>
                <a:spcPts val="0"/>
              </a:spcBef>
              <a:spcAft>
                <a:spcPts val="0"/>
              </a:spcAft>
              <a:buClr>
                <a:schemeClr val="dk1"/>
              </a:buClr>
              <a:buSzPts val="3200"/>
              <a:buFont typeface="Avenir"/>
              <a:buNone/>
            </a:pPr>
            <a:r>
              <a:rPr lang="en-US"/>
              <a:t>3. </a:t>
            </a:r>
            <a:r>
              <a:rPr lang="en-US"/>
              <a:t>Complex Model with Increasing dropout, Batch Normalization</a:t>
            </a:r>
            <a:r>
              <a:rPr lang="en-US"/>
              <a:t> </a:t>
            </a:r>
            <a:endParaRPr/>
          </a:p>
        </p:txBody>
      </p:sp>
      <p:sp>
        <p:nvSpPr>
          <p:cNvPr id="209" name="Google Shape;209;p10"/>
          <p:cNvSpPr txBox="1"/>
          <p:nvPr/>
        </p:nvSpPr>
        <p:spPr>
          <a:xfrm>
            <a:off x="7702651" y="263050"/>
            <a:ext cx="3784500" cy="523800"/>
          </a:xfrm>
          <a:prstGeom prst="rect">
            <a:avLst/>
          </a:prstGeom>
          <a:noFill/>
          <a:ln>
            <a:noFill/>
          </a:ln>
        </p:spPr>
        <p:txBody>
          <a:bodyPr anchorCtr="0" anchor="t" bIns="45700" lIns="91425" spcFirstLastPara="1" rIns="91425" wrap="square" tIns="45700">
            <a:normAutofit/>
          </a:bodyPr>
          <a:lstStyle/>
          <a:p>
            <a:pPr indent="0" lvl="0" marL="0" marR="0" rtl="0" algn="l">
              <a:lnSpc>
                <a:spcPct val="110000"/>
              </a:lnSpc>
              <a:spcBef>
                <a:spcPts val="0"/>
              </a:spcBef>
              <a:spcAft>
                <a:spcPts val="0"/>
              </a:spcAft>
              <a:buClr>
                <a:schemeClr val="dk1"/>
              </a:buClr>
              <a:buSzPts val="2400"/>
              <a:buFont typeface="Avenir"/>
              <a:buNone/>
            </a:pPr>
            <a:r>
              <a:rPr b="1" lang="en-US" sz="2400">
                <a:solidFill>
                  <a:schemeClr val="dk1"/>
                </a:solidFill>
                <a:latin typeface="Avenir"/>
                <a:ea typeface="Avenir"/>
                <a:cs typeface="Avenir"/>
                <a:sym typeface="Avenir"/>
              </a:rPr>
              <a:t>Classification Report</a:t>
            </a:r>
            <a:endParaRPr/>
          </a:p>
        </p:txBody>
      </p:sp>
      <p:sp>
        <p:nvSpPr>
          <p:cNvPr id="210" name="Google Shape;210;p10"/>
          <p:cNvSpPr txBox="1"/>
          <p:nvPr/>
        </p:nvSpPr>
        <p:spPr>
          <a:xfrm>
            <a:off x="187569" y="688427"/>
            <a:ext cx="5488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pic>
        <p:nvPicPr>
          <p:cNvPr id="211" name="Google Shape;211;p10"/>
          <p:cNvPicPr preferRelativeResize="0"/>
          <p:nvPr/>
        </p:nvPicPr>
        <p:blipFill>
          <a:blip r:embed="rId3">
            <a:alphaModFix/>
          </a:blip>
          <a:stretch>
            <a:fillRect/>
          </a:stretch>
        </p:blipFill>
        <p:spPr>
          <a:xfrm>
            <a:off x="6467900" y="1131875"/>
            <a:ext cx="5371000" cy="5239475"/>
          </a:xfrm>
          <a:prstGeom prst="rect">
            <a:avLst/>
          </a:prstGeom>
          <a:noFill/>
          <a:ln>
            <a:noFill/>
          </a:ln>
        </p:spPr>
      </p:pic>
      <p:pic>
        <p:nvPicPr>
          <p:cNvPr id="212" name="Google Shape;212;p10"/>
          <p:cNvPicPr preferRelativeResize="0"/>
          <p:nvPr/>
        </p:nvPicPr>
        <p:blipFill>
          <a:blip r:embed="rId4">
            <a:alphaModFix/>
          </a:blip>
          <a:stretch>
            <a:fillRect/>
          </a:stretch>
        </p:blipFill>
        <p:spPr>
          <a:xfrm>
            <a:off x="170100" y="3894225"/>
            <a:ext cx="5796550" cy="2660900"/>
          </a:xfrm>
          <a:prstGeom prst="rect">
            <a:avLst/>
          </a:prstGeom>
          <a:noFill/>
          <a:ln>
            <a:noFill/>
          </a:ln>
        </p:spPr>
      </p:pic>
      <p:sp>
        <p:nvSpPr>
          <p:cNvPr id="213" name="Google Shape;213;p10"/>
          <p:cNvSpPr txBox="1"/>
          <p:nvPr/>
        </p:nvSpPr>
        <p:spPr>
          <a:xfrm>
            <a:off x="339575" y="1458263"/>
            <a:ext cx="5028900" cy="2303700"/>
          </a:xfrm>
          <a:prstGeom prst="rect">
            <a:avLst/>
          </a:prstGeom>
          <a:noFill/>
          <a:ln>
            <a:noFill/>
          </a:ln>
        </p:spPr>
        <p:txBody>
          <a:bodyPr anchorCtr="0" anchor="t" bIns="91425" lIns="91425" spcFirstLastPara="1" rIns="91425" wrap="square" tIns="91425">
            <a:spAutoFit/>
          </a:bodyPr>
          <a:lstStyle/>
          <a:p>
            <a:pPr indent="0" lvl="0" marL="0" rtl="0" algn="l">
              <a:spcBef>
                <a:spcPts val="1400"/>
              </a:spcBef>
              <a:spcAft>
                <a:spcPts val="0"/>
              </a:spcAft>
              <a:buNone/>
            </a:pPr>
            <a:r>
              <a:rPr lang="en-US" sz="2100">
                <a:solidFill>
                  <a:schemeClr val="dk1"/>
                </a:solidFill>
                <a:latin typeface="Avenir"/>
                <a:ea typeface="Avenir"/>
                <a:cs typeface="Avenir"/>
                <a:sym typeface="Avenir"/>
              </a:rPr>
              <a:t>There is a significant increase from 74 to 79.5% also there is reduction in loss from 0.75 to 0.59</a:t>
            </a:r>
            <a:endParaRPr sz="2100">
              <a:solidFill>
                <a:schemeClr val="dk1"/>
              </a:solidFill>
              <a:latin typeface="Avenir"/>
              <a:ea typeface="Avenir"/>
              <a:cs typeface="Avenir"/>
              <a:sym typeface="Avenir"/>
            </a:endParaRPr>
          </a:p>
          <a:p>
            <a:pPr indent="0" lvl="0" marL="0" rtl="0" algn="l">
              <a:spcBef>
                <a:spcPts val="1400"/>
              </a:spcBef>
              <a:spcAft>
                <a:spcPts val="0"/>
              </a:spcAft>
              <a:buClr>
                <a:schemeClr val="dk1"/>
              </a:buClr>
              <a:buSzPts val="1100"/>
              <a:buFont typeface="Arial"/>
              <a:buNone/>
            </a:pPr>
            <a:r>
              <a:rPr lang="en-US" sz="2100">
                <a:solidFill>
                  <a:schemeClr val="dk1"/>
                </a:solidFill>
                <a:latin typeface="Avenir"/>
                <a:ea typeface="Avenir"/>
                <a:cs typeface="Avenir"/>
                <a:sym typeface="Avenir"/>
              </a:rPr>
              <a:t>All classes are performing pretty well except a couple of classes due to their complexity</a:t>
            </a:r>
            <a:endParaRPr sz="2100">
              <a:solidFill>
                <a:schemeClr val="dk1"/>
              </a:solidFill>
              <a:latin typeface="Avenir"/>
              <a:ea typeface="Avenir"/>
              <a:cs typeface="Avenir"/>
              <a:sym typeface="Aveni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1"/>
          <p:cNvSpPr txBox="1"/>
          <p:nvPr>
            <p:ph type="title"/>
          </p:nvPr>
        </p:nvSpPr>
        <p:spPr>
          <a:xfrm>
            <a:off x="0" y="-97025"/>
            <a:ext cx="7211700" cy="1568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1400"/>
              </a:spcBef>
              <a:spcAft>
                <a:spcPts val="0"/>
              </a:spcAft>
              <a:buClr>
                <a:schemeClr val="dk1"/>
              </a:buClr>
              <a:buSzPts val="1100"/>
              <a:buFont typeface="Arial"/>
              <a:buNone/>
            </a:pPr>
            <a:r>
              <a:rPr lang="en-US" sz="2900"/>
              <a:t>4. Complex Model with batch normalization, Stochastic Gradient Descent, L2 norm Regularizers</a:t>
            </a:r>
            <a:endParaRPr sz="2900"/>
          </a:p>
        </p:txBody>
      </p:sp>
      <p:sp>
        <p:nvSpPr>
          <p:cNvPr id="219" name="Google Shape;219;p11"/>
          <p:cNvSpPr txBox="1"/>
          <p:nvPr>
            <p:ph idx="1" type="body"/>
          </p:nvPr>
        </p:nvSpPr>
        <p:spPr>
          <a:xfrm>
            <a:off x="130850" y="1471375"/>
            <a:ext cx="6132600" cy="2684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None/>
            </a:pPr>
            <a:r>
              <a:rPr lang="en-US" sz="2000"/>
              <a:t>CNN network with batch normalization, SGD, weight decay and regularizers to improve the model further, to achieve 84% accuracy with low losses to 0.57</a:t>
            </a:r>
            <a:endParaRPr sz="2000"/>
          </a:p>
          <a:p>
            <a:pPr indent="0" lvl="0" marL="0" rtl="0" algn="l">
              <a:lnSpc>
                <a:spcPct val="100000"/>
              </a:lnSpc>
              <a:spcBef>
                <a:spcPts val="0"/>
              </a:spcBef>
              <a:spcAft>
                <a:spcPts val="0"/>
              </a:spcAft>
              <a:buClr>
                <a:schemeClr val="dk1"/>
              </a:buClr>
              <a:buSzPts val="1100"/>
              <a:buNone/>
            </a:pPr>
            <a:r>
              <a:rPr lang="en-US" sz="2000"/>
              <a:t>‘elu’ function is used which  is an improvement of ‘ReLu’ function. L2 norm regularizers were used to prevent overfitting in the model and adjusting the loss function.</a:t>
            </a:r>
            <a:endParaRPr sz="2000"/>
          </a:p>
          <a:p>
            <a:pPr indent="0" lvl="0" marL="0" rtl="0" algn="l">
              <a:lnSpc>
                <a:spcPct val="100000"/>
              </a:lnSpc>
              <a:spcBef>
                <a:spcPts val="1400"/>
              </a:spcBef>
              <a:spcAft>
                <a:spcPts val="0"/>
              </a:spcAft>
              <a:buClr>
                <a:schemeClr val="dk1"/>
              </a:buClr>
              <a:buSzPts val="1100"/>
              <a:buFont typeface="Arial"/>
              <a:buNone/>
            </a:pPr>
            <a:r>
              <a:t/>
            </a:r>
            <a:endParaRPr sz="2100"/>
          </a:p>
        </p:txBody>
      </p:sp>
      <p:sp>
        <p:nvSpPr>
          <p:cNvPr id="220" name="Google Shape;220;p11"/>
          <p:cNvSpPr txBox="1"/>
          <p:nvPr/>
        </p:nvSpPr>
        <p:spPr>
          <a:xfrm>
            <a:off x="8220076" y="505600"/>
            <a:ext cx="3784355" cy="523919"/>
          </a:xfrm>
          <a:prstGeom prst="rect">
            <a:avLst/>
          </a:prstGeom>
          <a:noFill/>
          <a:ln>
            <a:noFill/>
          </a:ln>
        </p:spPr>
        <p:txBody>
          <a:bodyPr anchorCtr="0" anchor="t" bIns="45700" lIns="91425" spcFirstLastPara="1" rIns="91425" wrap="square" tIns="45700">
            <a:normAutofit/>
          </a:bodyPr>
          <a:lstStyle/>
          <a:p>
            <a:pPr indent="0" lvl="0" marL="0" marR="0" rtl="0" algn="l">
              <a:lnSpc>
                <a:spcPct val="110000"/>
              </a:lnSpc>
              <a:spcBef>
                <a:spcPts val="0"/>
              </a:spcBef>
              <a:spcAft>
                <a:spcPts val="0"/>
              </a:spcAft>
              <a:buClr>
                <a:schemeClr val="dk1"/>
              </a:buClr>
              <a:buSzPts val="2400"/>
              <a:buFont typeface="Avenir"/>
              <a:buNone/>
            </a:pPr>
            <a:r>
              <a:rPr b="1" lang="en-US" sz="2400">
                <a:solidFill>
                  <a:schemeClr val="dk1"/>
                </a:solidFill>
                <a:latin typeface="Avenir"/>
                <a:ea typeface="Avenir"/>
                <a:cs typeface="Avenir"/>
                <a:sym typeface="Avenir"/>
              </a:rPr>
              <a:t>Classification Report</a:t>
            </a:r>
            <a:endParaRPr/>
          </a:p>
        </p:txBody>
      </p:sp>
      <p:pic>
        <p:nvPicPr>
          <p:cNvPr id="221" name="Google Shape;221;p11"/>
          <p:cNvPicPr preferRelativeResize="0"/>
          <p:nvPr/>
        </p:nvPicPr>
        <p:blipFill>
          <a:blip r:embed="rId3">
            <a:alphaModFix/>
          </a:blip>
          <a:stretch>
            <a:fillRect/>
          </a:stretch>
        </p:blipFill>
        <p:spPr>
          <a:xfrm>
            <a:off x="6872150" y="1029525"/>
            <a:ext cx="5132275" cy="5514925"/>
          </a:xfrm>
          <a:prstGeom prst="rect">
            <a:avLst/>
          </a:prstGeom>
          <a:noFill/>
          <a:ln>
            <a:noFill/>
          </a:ln>
        </p:spPr>
      </p:pic>
      <p:pic>
        <p:nvPicPr>
          <p:cNvPr id="222" name="Google Shape;222;p11"/>
          <p:cNvPicPr preferRelativeResize="0"/>
          <p:nvPr/>
        </p:nvPicPr>
        <p:blipFill rotWithShape="1">
          <a:blip r:embed="rId4">
            <a:alphaModFix/>
          </a:blip>
          <a:srcRect b="0" l="0" r="0" t="4671"/>
          <a:stretch/>
        </p:blipFill>
        <p:spPr>
          <a:xfrm>
            <a:off x="646775" y="4001625"/>
            <a:ext cx="5733647" cy="2684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6" name="Shape 226"/>
        <p:cNvGrpSpPr/>
        <p:nvPr/>
      </p:nvGrpSpPr>
      <p:grpSpPr>
        <a:xfrm>
          <a:off x="0" y="0"/>
          <a:ext cx="0" cy="0"/>
          <a:chOff x="0" y="0"/>
          <a:chExt cx="0" cy="0"/>
        </a:xfrm>
      </p:grpSpPr>
      <p:sp>
        <p:nvSpPr>
          <p:cNvPr id="227" name="Google Shape;227;p1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228" name="Google Shape;228;p13"/>
          <p:cNvSpPr txBox="1"/>
          <p:nvPr>
            <p:ph type="title"/>
          </p:nvPr>
        </p:nvSpPr>
        <p:spPr>
          <a:xfrm>
            <a:off x="1077362" y="447676"/>
            <a:ext cx="10037276" cy="885824"/>
          </a:xfrm>
          <a:prstGeom prst="rect">
            <a:avLst/>
          </a:prstGeom>
          <a:noFill/>
          <a:ln>
            <a:noFill/>
          </a:ln>
        </p:spPr>
        <p:txBody>
          <a:bodyPr anchorCtr="0" anchor="ctr" bIns="45700" lIns="91425" spcFirstLastPara="1" rIns="91425" wrap="square" tIns="45700">
            <a:normAutofit/>
          </a:bodyPr>
          <a:lstStyle/>
          <a:p>
            <a:pPr indent="0" lvl="0" marL="0" rtl="0" algn="ctr">
              <a:lnSpc>
                <a:spcPct val="110000"/>
              </a:lnSpc>
              <a:spcBef>
                <a:spcPts val="0"/>
              </a:spcBef>
              <a:spcAft>
                <a:spcPts val="0"/>
              </a:spcAft>
              <a:buClr>
                <a:schemeClr val="dk1"/>
              </a:buClr>
              <a:buSzPts val="2800"/>
              <a:buFont typeface="Times New Roman"/>
              <a:buNone/>
            </a:pPr>
            <a:r>
              <a:rPr lang="en-US"/>
              <a:t>Results</a:t>
            </a:r>
            <a:endParaRPr/>
          </a:p>
        </p:txBody>
      </p:sp>
      <p:sp>
        <p:nvSpPr>
          <p:cNvPr id="229" name="Google Shape;229;p13"/>
          <p:cNvSpPr/>
          <p:nvPr/>
        </p:nvSpPr>
        <p:spPr>
          <a:xfrm>
            <a:off x="0" y="1708339"/>
            <a:ext cx="12192000" cy="514966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aphicFrame>
        <p:nvGraphicFramePr>
          <p:cNvPr id="230" name="Google Shape;230;p13"/>
          <p:cNvGraphicFramePr/>
          <p:nvPr/>
        </p:nvGraphicFramePr>
        <p:xfrm>
          <a:off x="1931275" y="2747650"/>
          <a:ext cx="3000000" cy="3000000"/>
        </p:xfrm>
        <a:graphic>
          <a:graphicData uri="http://schemas.openxmlformats.org/drawingml/2006/table">
            <a:tbl>
              <a:tblPr>
                <a:noFill/>
                <a:tableStyleId>{F489878B-7966-4158-B065-AD3DB2412690}</a:tableStyleId>
              </a:tblPr>
              <a:tblGrid>
                <a:gridCol w="3956500"/>
                <a:gridCol w="1596475"/>
                <a:gridCol w="2776475"/>
              </a:tblGrid>
              <a:tr h="482825">
                <a:tc>
                  <a:txBody>
                    <a:bodyPr/>
                    <a:lstStyle/>
                    <a:p>
                      <a:pPr indent="0" lvl="0" marL="0" rtl="0" algn="ctr">
                        <a:spcBef>
                          <a:spcPts val="0"/>
                        </a:spcBef>
                        <a:spcAft>
                          <a:spcPts val="0"/>
                        </a:spcAft>
                        <a:buNone/>
                      </a:pPr>
                      <a:r>
                        <a:rPr lang="en-US" sz="2100">
                          <a:latin typeface="Avenir"/>
                          <a:ea typeface="Avenir"/>
                          <a:cs typeface="Avenir"/>
                          <a:sym typeface="Avenir"/>
                        </a:rPr>
                        <a:t>Model</a:t>
                      </a:r>
                      <a:endParaRPr sz="2100">
                        <a:latin typeface="Avenir"/>
                        <a:ea typeface="Avenir"/>
                        <a:cs typeface="Avenir"/>
                        <a:sym typeface="Avenir"/>
                      </a:endParaRPr>
                    </a:p>
                  </a:txBody>
                  <a:tcPr marT="63500" marB="63500" marR="63500" marL="63500"/>
                </a:tc>
                <a:tc>
                  <a:txBody>
                    <a:bodyPr/>
                    <a:lstStyle/>
                    <a:p>
                      <a:pPr indent="0" lvl="0" marL="0" rtl="0" algn="ctr">
                        <a:spcBef>
                          <a:spcPts val="0"/>
                        </a:spcBef>
                        <a:spcAft>
                          <a:spcPts val="0"/>
                        </a:spcAft>
                        <a:buNone/>
                      </a:pPr>
                      <a:r>
                        <a:rPr lang="en-US" sz="2100">
                          <a:latin typeface="Avenir"/>
                          <a:ea typeface="Avenir"/>
                          <a:cs typeface="Avenir"/>
                          <a:sym typeface="Avenir"/>
                        </a:rPr>
                        <a:t>Accuracy</a:t>
                      </a:r>
                      <a:endParaRPr sz="2100">
                        <a:latin typeface="Avenir"/>
                        <a:ea typeface="Avenir"/>
                        <a:cs typeface="Avenir"/>
                        <a:sym typeface="Avenir"/>
                      </a:endParaRPr>
                    </a:p>
                  </a:txBody>
                  <a:tcPr marT="63500" marB="63500" marR="63500" marL="63500"/>
                </a:tc>
                <a:tc>
                  <a:txBody>
                    <a:bodyPr/>
                    <a:lstStyle/>
                    <a:p>
                      <a:pPr indent="0" lvl="0" marL="0" rtl="0" algn="ctr">
                        <a:spcBef>
                          <a:spcPts val="0"/>
                        </a:spcBef>
                        <a:spcAft>
                          <a:spcPts val="0"/>
                        </a:spcAft>
                        <a:buNone/>
                      </a:pPr>
                      <a:r>
                        <a:rPr lang="en-US" sz="2100">
                          <a:latin typeface="Avenir"/>
                          <a:ea typeface="Avenir"/>
                          <a:cs typeface="Avenir"/>
                          <a:sym typeface="Avenir"/>
                        </a:rPr>
                        <a:t>Test Loss</a:t>
                      </a:r>
                      <a:endParaRPr sz="2100">
                        <a:latin typeface="Avenir"/>
                        <a:ea typeface="Avenir"/>
                        <a:cs typeface="Avenir"/>
                        <a:sym typeface="Avenir"/>
                      </a:endParaRPr>
                    </a:p>
                  </a:txBody>
                  <a:tcPr marT="63500" marB="63500" marR="63500" marL="63500"/>
                </a:tc>
              </a:tr>
              <a:tr h="482825">
                <a:tc>
                  <a:txBody>
                    <a:bodyPr/>
                    <a:lstStyle/>
                    <a:p>
                      <a:pPr indent="0" lvl="0" marL="0" rtl="0" algn="ctr">
                        <a:spcBef>
                          <a:spcPts val="0"/>
                        </a:spcBef>
                        <a:spcAft>
                          <a:spcPts val="0"/>
                        </a:spcAft>
                        <a:buNone/>
                      </a:pPr>
                      <a:r>
                        <a:rPr lang="en-US" sz="2100">
                          <a:latin typeface="Avenir"/>
                          <a:ea typeface="Avenir"/>
                          <a:cs typeface="Avenir"/>
                          <a:sym typeface="Avenir"/>
                        </a:rPr>
                        <a:t>Basic Neural Network</a:t>
                      </a:r>
                      <a:endParaRPr sz="2100">
                        <a:latin typeface="Avenir"/>
                        <a:ea typeface="Avenir"/>
                        <a:cs typeface="Avenir"/>
                        <a:sym typeface="Avenir"/>
                      </a:endParaRPr>
                    </a:p>
                  </a:txBody>
                  <a:tcPr marT="63500" marB="63500" marR="63500" marL="63500"/>
                </a:tc>
                <a:tc>
                  <a:txBody>
                    <a:bodyPr/>
                    <a:lstStyle/>
                    <a:p>
                      <a:pPr indent="0" lvl="0" marL="0" rtl="0" algn="ctr">
                        <a:spcBef>
                          <a:spcPts val="0"/>
                        </a:spcBef>
                        <a:spcAft>
                          <a:spcPts val="0"/>
                        </a:spcAft>
                        <a:buNone/>
                      </a:pPr>
                      <a:r>
                        <a:rPr lang="en-US" sz="2100">
                          <a:latin typeface="Avenir"/>
                          <a:ea typeface="Avenir"/>
                          <a:cs typeface="Avenir"/>
                          <a:sym typeface="Avenir"/>
                        </a:rPr>
                        <a:t>42.41%</a:t>
                      </a:r>
                      <a:endParaRPr sz="2100">
                        <a:latin typeface="Avenir"/>
                        <a:ea typeface="Avenir"/>
                        <a:cs typeface="Avenir"/>
                        <a:sym typeface="Avenir"/>
                      </a:endParaRPr>
                    </a:p>
                  </a:txBody>
                  <a:tcPr marT="63500" marB="63500" marR="63500" marL="63500"/>
                </a:tc>
                <a:tc>
                  <a:txBody>
                    <a:bodyPr/>
                    <a:lstStyle/>
                    <a:p>
                      <a:pPr indent="0" lvl="0" marL="0" rtl="0" algn="ctr">
                        <a:spcBef>
                          <a:spcPts val="0"/>
                        </a:spcBef>
                        <a:spcAft>
                          <a:spcPts val="0"/>
                        </a:spcAft>
                        <a:buNone/>
                      </a:pPr>
                      <a:r>
                        <a:rPr lang="en-US" sz="2100">
                          <a:latin typeface="Avenir"/>
                          <a:ea typeface="Avenir"/>
                          <a:cs typeface="Avenir"/>
                          <a:sym typeface="Avenir"/>
                        </a:rPr>
                        <a:t>1.61</a:t>
                      </a:r>
                      <a:endParaRPr sz="2100">
                        <a:latin typeface="Avenir"/>
                        <a:ea typeface="Avenir"/>
                        <a:cs typeface="Avenir"/>
                        <a:sym typeface="Avenir"/>
                      </a:endParaRPr>
                    </a:p>
                  </a:txBody>
                  <a:tcPr marT="63500" marB="63500" marR="63500" marL="63500"/>
                </a:tc>
              </a:tr>
              <a:tr h="482825">
                <a:tc>
                  <a:txBody>
                    <a:bodyPr/>
                    <a:lstStyle/>
                    <a:p>
                      <a:pPr indent="0" lvl="0" marL="0" rtl="0" algn="ctr">
                        <a:spcBef>
                          <a:spcPts val="0"/>
                        </a:spcBef>
                        <a:spcAft>
                          <a:spcPts val="0"/>
                        </a:spcAft>
                        <a:buNone/>
                      </a:pPr>
                      <a:r>
                        <a:rPr lang="en-US" sz="2100">
                          <a:latin typeface="Avenir"/>
                          <a:ea typeface="Avenir"/>
                          <a:cs typeface="Avenir"/>
                          <a:sym typeface="Avenir"/>
                        </a:rPr>
                        <a:t>Simple CNN</a:t>
                      </a:r>
                      <a:endParaRPr sz="2100">
                        <a:latin typeface="Avenir"/>
                        <a:ea typeface="Avenir"/>
                        <a:cs typeface="Avenir"/>
                        <a:sym typeface="Avenir"/>
                      </a:endParaRPr>
                    </a:p>
                  </a:txBody>
                  <a:tcPr marT="63500" marB="63500" marR="63500" marL="63500"/>
                </a:tc>
                <a:tc>
                  <a:txBody>
                    <a:bodyPr/>
                    <a:lstStyle/>
                    <a:p>
                      <a:pPr indent="0" lvl="0" marL="0" rtl="0" algn="ctr">
                        <a:spcBef>
                          <a:spcPts val="0"/>
                        </a:spcBef>
                        <a:spcAft>
                          <a:spcPts val="0"/>
                        </a:spcAft>
                        <a:buNone/>
                      </a:pPr>
                      <a:r>
                        <a:rPr lang="en-US" sz="2100">
                          <a:latin typeface="Avenir"/>
                          <a:ea typeface="Avenir"/>
                          <a:cs typeface="Avenir"/>
                          <a:sym typeface="Avenir"/>
                        </a:rPr>
                        <a:t>73%</a:t>
                      </a:r>
                      <a:endParaRPr sz="2100">
                        <a:latin typeface="Avenir"/>
                        <a:ea typeface="Avenir"/>
                        <a:cs typeface="Avenir"/>
                        <a:sym typeface="Avenir"/>
                      </a:endParaRPr>
                    </a:p>
                  </a:txBody>
                  <a:tcPr marT="63500" marB="63500" marR="63500" marL="63500"/>
                </a:tc>
                <a:tc>
                  <a:txBody>
                    <a:bodyPr/>
                    <a:lstStyle/>
                    <a:p>
                      <a:pPr indent="0" lvl="0" marL="0" rtl="0" algn="ctr">
                        <a:spcBef>
                          <a:spcPts val="0"/>
                        </a:spcBef>
                        <a:spcAft>
                          <a:spcPts val="0"/>
                        </a:spcAft>
                        <a:buNone/>
                      </a:pPr>
                      <a:r>
                        <a:rPr lang="en-US" sz="2100">
                          <a:latin typeface="Avenir"/>
                          <a:ea typeface="Avenir"/>
                          <a:cs typeface="Avenir"/>
                          <a:sym typeface="Avenir"/>
                        </a:rPr>
                        <a:t>0.75</a:t>
                      </a:r>
                      <a:endParaRPr sz="2100">
                        <a:latin typeface="Avenir"/>
                        <a:ea typeface="Avenir"/>
                        <a:cs typeface="Avenir"/>
                        <a:sym typeface="Avenir"/>
                      </a:endParaRPr>
                    </a:p>
                  </a:txBody>
                  <a:tcPr marT="63500" marB="63500" marR="63500" marL="63500"/>
                </a:tc>
              </a:tr>
              <a:tr h="783475">
                <a:tc>
                  <a:txBody>
                    <a:bodyPr/>
                    <a:lstStyle/>
                    <a:p>
                      <a:pPr indent="0" lvl="0" marL="0" rtl="0" algn="ctr">
                        <a:spcBef>
                          <a:spcPts val="0"/>
                        </a:spcBef>
                        <a:spcAft>
                          <a:spcPts val="0"/>
                        </a:spcAft>
                        <a:buNone/>
                      </a:pPr>
                      <a:r>
                        <a:rPr lang="en-US" sz="2100">
                          <a:latin typeface="Avenir"/>
                          <a:ea typeface="Avenir"/>
                          <a:cs typeface="Avenir"/>
                          <a:sym typeface="Avenir"/>
                        </a:rPr>
                        <a:t>Complex Model with increased dropout, batch normalization</a:t>
                      </a:r>
                      <a:endParaRPr sz="2100">
                        <a:latin typeface="Avenir"/>
                        <a:ea typeface="Avenir"/>
                        <a:cs typeface="Avenir"/>
                        <a:sym typeface="Avenir"/>
                      </a:endParaRPr>
                    </a:p>
                  </a:txBody>
                  <a:tcPr marT="63500" marB="63500" marR="63500" marL="63500"/>
                </a:tc>
                <a:tc>
                  <a:txBody>
                    <a:bodyPr/>
                    <a:lstStyle/>
                    <a:p>
                      <a:pPr indent="0" lvl="0" marL="0" rtl="0" algn="ctr">
                        <a:spcBef>
                          <a:spcPts val="0"/>
                        </a:spcBef>
                        <a:spcAft>
                          <a:spcPts val="0"/>
                        </a:spcAft>
                        <a:buNone/>
                      </a:pPr>
                      <a:r>
                        <a:rPr lang="en-US" sz="2100">
                          <a:latin typeface="Avenir"/>
                          <a:ea typeface="Avenir"/>
                          <a:cs typeface="Avenir"/>
                          <a:sym typeface="Avenir"/>
                        </a:rPr>
                        <a:t>79.5%</a:t>
                      </a:r>
                      <a:endParaRPr sz="2100">
                        <a:latin typeface="Avenir"/>
                        <a:ea typeface="Avenir"/>
                        <a:cs typeface="Avenir"/>
                        <a:sym typeface="Avenir"/>
                      </a:endParaRPr>
                    </a:p>
                  </a:txBody>
                  <a:tcPr marT="63500" marB="63500" marR="63500" marL="63500"/>
                </a:tc>
                <a:tc>
                  <a:txBody>
                    <a:bodyPr/>
                    <a:lstStyle/>
                    <a:p>
                      <a:pPr indent="0" lvl="0" marL="0" rtl="0" algn="ctr">
                        <a:spcBef>
                          <a:spcPts val="0"/>
                        </a:spcBef>
                        <a:spcAft>
                          <a:spcPts val="0"/>
                        </a:spcAft>
                        <a:buNone/>
                      </a:pPr>
                      <a:r>
                        <a:rPr lang="en-US" sz="2100">
                          <a:latin typeface="Avenir"/>
                          <a:ea typeface="Avenir"/>
                          <a:cs typeface="Avenir"/>
                          <a:sym typeface="Avenir"/>
                        </a:rPr>
                        <a:t>0.59</a:t>
                      </a:r>
                      <a:endParaRPr sz="2100">
                        <a:latin typeface="Avenir"/>
                        <a:ea typeface="Avenir"/>
                        <a:cs typeface="Avenir"/>
                        <a:sym typeface="Avenir"/>
                      </a:endParaRPr>
                    </a:p>
                  </a:txBody>
                  <a:tcPr marT="63500" marB="63500" marR="63500" marL="63500"/>
                </a:tc>
              </a:tr>
              <a:tr h="783475">
                <a:tc>
                  <a:txBody>
                    <a:bodyPr/>
                    <a:lstStyle/>
                    <a:p>
                      <a:pPr indent="0" lvl="0" marL="0" rtl="0" algn="ctr">
                        <a:spcBef>
                          <a:spcPts val="0"/>
                        </a:spcBef>
                        <a:spcAft>
                          <a:spcPts val="0"/>
                        </a:spcAft>
                        <a:buNone/>
                      </a:pPr>
                      <a:r>
                        <a:rPr lang="en-US" sz="2100">
                          <a:latin typeface="Avenir"/>
                          <a:ea typeface="Avenir"/>
                          <a:cs typeface="Avenir"/>
                          <a:sym typeface="Avenir"/>
                        </a:rPr>
                        <a:t>Complex Model with batch normalization, Stochastic Gradient Descent, L2 norm</a:t>
                      </a:r>
                      <a:endParaRPr sz="2100">
                        <a:latin typeface="Avenir"/>
                        <a:ea typeface="Avenir"/>
                        <a:cs typeface="Avenir"/>
                        <a:sym typeface="Avenir"/>
                      </a:endParaRPr>
                    </a:p>
                  </a:txBody>
                  <a:tcPr marT="63500" marB="63500" marR="63500" marL="63500"/>
                </a:tc>
                <a:tc>
                  <a:txBody>
                    <a:bodyPr/>
                    <a:lstStyle/>
                    <a:p>
                      <a:pPr indent="0" lvl="0" marL="0" rtl="0" algn="ctr">
                        <a:spcBef>
                          <a:spcPts val="0"/>
                        </a:spcBef>
                        <a:spcAft>
                          <a:spcPts val="0"/>
                        </a:spcAft>
                        <a:buNone/>
                      </a:pPr>
                      <a:r>
                        <a:rPr lang="en-US" sz="2100">
                          <a:latin typeface="Avenir"/>
                          <a:ea typeface="Avenir"/>
                          <a:cs typeface="Avenir"/>
                          <a:sym typeface="Avenir"/>
                        </a:rPr>
                        <a:t>84%</a:t>
                      </a:r>
                      <a:endParaRPr sz="2100">
                        <a:latin typeface="Avenir"/>
                        <a:ea typeface="Avenir"/>
                        <a:cs typeface="Avenir"/>
                        <a:sym typeface="Avenir"/>
                      </a:endParaRPr>
                    </a:p>
                  </a:txBody>
                  <a:tcPr marT="63500" marB="63500" marR="63500" marL="63500"/>
                </a:tc>
                <a:tc>
                  <a:txBody>
                    <a:bodyPr/>
                    <a:lstStyle/>
                    <a:p>
                      <a:pPr indent="0" lvl="0" marL="0" rtl="0" algn="ctr">
                        <a:spcBef>
                          <a:spcPts val="0"/>
                        </a:spcBef>
                        <a:spcAft>
                          <a:spcPts val="0"/>
                        </a:spcAft>
                        <a:buNone/>
                      </a:pPr>
                      <a:r>
                        <a:rPr lang="en-US" sz="2100">
                          <a:latin typeface="Avenir"/>
                          <a:ea typeface="Avenir"/>
                          <a:cs typeface="Avenir"/>
                          <a:sym typeface="Avenir"/>
                        </a:rPr>
                        <a:t>0.57</a:t>
                      </a:r>
                      <a:endParaRPr sz="2100">
                        <a:latin typeface="Avenir"/>
                        <a:ea typeface="Avenir"/>
                        <a:cs typeface="Avenir"/>
                        <a:sym typeface="Avenir"/>
                      </a:endParaRPr>
                    </a:p>
                  </a:txBody>
                  <a:tcPr marT="63500" marB="63500" marR="63500" marL="63500"/>
                </a:tc>
              </a:tr>
            </a:tbl>
          </a:graphicData>
        </a:graphic>
      </p:graphicFrame>
      <p:sp>
        <p:nvSpPr>
          <p:cNvPr id="231" name="Google Shape;231;p13"/>
          <p:cNvSpPr txBox="1"/>
          <p:nvPr/>
        </p:nvSpPr>
        <p:spPr>
          <a:xfrm>
            <a:off x="1931275" y="1818575"/>
            <a:ext cx="9135900" cy="723300"/>
          </a:xfrm>
          <a:prstGeom prst="rect">
            <a:avLst/>
          </a:prstGeom>
          <a:noFill/>
          <a:ln>
            <a:noFill/>
          </a:ln>
        </p:spPr>
        <p:txBody>
          <a:bodyPr anchorCtr="0" anchor="t" bIns="91425" lIns="91425" spcFirstLastPara="1" rIns="91425" wrap="square" tIns="91425">
            <a:spAutoFit/>
          </a:bodyPr>
          <a:lstStyle/>
          <a:p>
            <a:pPr indent="0" lvl="0" marL="0" rtl="0" algn="l">
              <a:spcBef>
                <a:spcPts val="1400"/>
              </a:spcBef>
              <a:spcAft>
                <a:spcPts val="0"/>
              </a:spcAft>
              <a:buClr>
                <a:schemeClr val="dk1"/>
              </a:buClr>
              <a:buSzPts val="1100"/>
              <a:buFont typeface="Arial"/>
              <a:buNone/>
            </a:pPr>
            <a:r>
              <a:rPr lang="en-US" sz="2100">
                <a:solidFill>
                  <a:schemeClr val="dk1"/>
                </a:solidFill>
                <a:latin typeface="Avenir"/>
                <a:ea typeface="Avenir"/>
                <a:cs typeface="Avenir"/>
                <a:sym typeface="Avenir"/>
              </a:rPr>
              <a:t>Results and performance of  the different models trained and tested.</a:t>
            </a:r>
            <a:endParaRPr sz="2100">
              <a:solidFill>
                <a:schemeClr val="dk1"/>
              </a:solidFill>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5" name="Shape 235"/>
        <p:cNvGrpSpPr/>
        <p:nvPr/>
      </p:nvGrpSpPr>
      <p:grpSpPr>
        <a:xfrm>
          <a:off x="0" y="0"/>
          <a:ext cx="0" cy="0"/>
          <a:chOff x="0" y="0"/>
          <a:chExt cx="0" cy="0"/>
        </a:xfrm>
      </p:grpSpPr>
      <p:sp>
        <p:nvSpPr>
          <p:cNvPr id="236" name="Google Shape;236;p14"/>
          <p:cNvSpPr/>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237" name="Google Shape;237;p14"/>
          <p:cNvSpPr/>
          <p:nvPr/>
        </p:nvSpPr>
        <p:spPr>
          <a:xfrm>
            <a:off x="0" y="3529852"/>
            <a:ext cx="6736976" cy="3328145"/>
          </a:xfrm>
          <a:prstGeom prst="rect">
            <a:avLst/>
          </a:prstGeom>
          <a:solidFill>
            <a:srgbClr val="DBDCD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238" name="Google Shape;238;p14"/>
          <p:cNvSpPr/>
          <p:nvPr/>
        </p:nvSpPr>
        <p:spPr>
          <a:xfrm>
            <a:off x="0" y="2"/>
            <a:ext cx="3414824" cy="6864873"/>
          </a:xfrm>
          <a:custGeom>
            <a:rect b="b" l="l" r="r" t="t"/>
            <a:pathLst>
              <a:path extrusionOk="0" h="6864873" w="3414824">
                <a:moveTo>
                  <a:pt x="0" y="3376141"/>
                </a:moveTo>
                <a:lnTo>
                  <a:pt x="3414824" y="3376141"/>
                </a:lnTo>
                <a:cubicBezTo>
                  <a:pt x="3414824" y="5302914"/>
                  <a:pt x="1885955" y="6864873"/>
                  <a:pt x="0" y="6864873"/>
                </a:cubicBezTo>
                <a:close/>
                <a:moveTo>
                  <a:pt x="2" y="0"/>
                </a:moveTo>
                <a:lnTo>
                  <a:pt x="3414824" y="0"/>
                </a:lnTo>
                <a:lnTo>
                  <a:pt x="3414824" y="3376140"/>
                </a:lnTo>
                <a:lnTo>
                  <a:pt x="2" y="337614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239" name="Google Shape;239;p14"/>
          <p:cNvSpPr txBox="1"/>
          <p:nvPr>
            <p:ph type="title"/>
          </p:nvPr>
        </p:nvSpPr>
        <p:spPr>
          <a:xfrm>
            <a:off x="506814" y="1856658"/>
            <a:ext cx="2401200" cy="2491800"/>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Clr>
                <a:schemeClr val="dk1"/>
              </a:buClr>
              <a:buSzPts val="2400"/>
              <a:buFont typeface="Times New Roman"/>
              <a:buNone/>
            </a:pPr>
            <a:r>
              <a:rPr lang="en-US"/>
              <a:t>Conclusions </a:t>
            </a:r>
            <a:endParaRPr/>
          </a:p>
        </p:txBody>
      </p:sp>
      <p:sp>
        <p:nvSpPr>
          <p:cNvPr id="240" name="Google Shape;240;p14"/>
          <p:cNvSpPr/>
          <p:nvPr/>
        </p:nvSpPr>
        <p:spPr>
          <a:xfrm>
            <a:off x="3414823" y="-6876"/>
            <a:ext cx="8777176" cy="6871754"/>
          </a:xfrm>
          <a:custGeom>
            <a:rect b="b" l="l" r="r" t="t"/>
            <a:pathLst>
              <a:path extrusionOk="0" h="6871754" w="8777176">
                <a:moveTo>
                  <a:pt x="0" y="0"/>
                </a:moveTo>
                <a:lnTo>
                  <a:pt x="3414822" y="0"/>
                </a:lnTo>
                <a:lnTo>
                  <a:pt x="3414822" y="6875"/>
                </a:lnTo>
                <a:lnTo>
                  <a:pt x="8777176" y="6875"/>
                </a:lnTo>
                <a:lnTo>
                  <a:pt x="8777176" y="6871754"/>
                </a:lnTo>
                <a:lnTo>
                  <a:pt x="3251085" y="6871754"/>
                </a:lnTo>
                <a:lnTo>
                  <a:pt x="3251085" y="6860643"/>
                </a:lnTo>
                <a:lnTo>
                  <a:pt x="3239098" y="6860334"/>
                </a:lnTo>
                <a:cubicBezTo>
                  <a:pt x="1434808" y="6766895"/>
                  <a:pt x="0" y="5242703"/>
                  <a:pt x="0" y="3376141"/>
                </a:cubicBezTo>
                <a:lnTo>
                  <a:pt x="3251085" y="3376141"/>
                </a:lnTo>
                <a:lnTo>
                  <a:pt x="3251085" y="3376140"/>
                </a:lnTo>
                <a:lnTo>
                  <a:pt x="0" y="337614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241" name="Google Shape;241;p14"/>
          <p:cNvGrpSpPr/>
          <p:nvPr/>
        </p:nvGrpSpPr>
        <p:grpSpPr>
          <a:xfrm>
            <a:off x="4908175" y="1428533"/>
            <a:ext cx="6205912" cy="3705097"/>
            <a:chOff x="0" y="655327"/>
            <a:chExt cx="6205912" cy="3705097"/>
          </a:xfrm>
        </p:grpSpPr>
        <p:sp>
          <p:nvSpPr>
            <p:cNvPr id="242" name="Google Shape;242;p14"/>
            <p:cNvSpPr/>
            <p:nvPr/>
          </p:nvSpPr>
          <p:spPr>
            <a:xfrm>
              <a:off x="0" y="655327"/>
              <a:ext cx="6205912" cy="711067"/>
            </a:xfrm>
            <a:prstGeom prst="roundRect">
              <a:avLst>
                <a:gd fmla="val 16667" name="adj"/>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4"/>
            <p:cNvSpPr txBox="1"/>
            <p:nvPr/>
          </p:nvSpPr>
          <p:spPr>
            <a:xfrm>
              <a:off x="34711" y="690038"/>
              <a:ext cx="6136490" cy="641645"/>
            </a:xfrm>
            <a:prstGeom prst="rect">
              <a:avLst/>
            </a:prstGeom>
            <a:noFill/>
            <a:ln>
              <a:noFill/>
            </a:ln>
          </p:spPr>
          <p:txBody>
            <a:bodyPr anchorCtr="0" anchor="ctr" bIns="49525" lIns="49525" spcFirstLastPara="1" rIns="49525" wrap="square" tIns="49525">
              <a:noAutofit/>
            </a:bodyPr>
            <a:lstStyle/>
            <a:p>
              <a:pPr indent="0" lvl="0" marL="0" marR="0" rtl="0" algn="l">
                <a:lnSpc>
                  <a:spcPct val="90000"/>
                </a:lnSpc>
                <a:spcBef>
                  <a:spcPts val="0"/>
                </a:spcBef>
                <a:spcAft>
                  <a:spcPts val="0"/>
                </a:spcAft>
                <a:buClr>
                  <a:schemeClr val="lt1"/>
                </a:buClr>
                <a:buSzPts val="1300"/>
                <a:buFont typeface="Avenir"/>
                <a:buNone/>
              </a:pPr>
              <a:r>
                <a:rPr lang="en-US">
                  <a:solidFill>
                    <a:schemeClr val="lt1"/>
                  </a:solidFill>
                  <a:latin typeface="Avenir"/>
                  <a:ea typeface="Avenir"/>
                  <a:cs typeface="Avenir"/>
                  <a:sym typeface="Avenir"/>
                </a:rPr>
                <a:t>The data which we had was perfectly balanced when tested for the same, hence there was less signs of overfitting and underfitting. </a:t>
              </a:r>
              <a:endParaRPr>
                <a:latin typeface="Avenir"/>
                <a:ea typeface="Avenir"/>
                <a:cs typeface="Avenir"/>
                <a:sym typeface="Avenir"/>
              </a:endParaRPr>
            </a:p>
          </p:txBody>
        </p:sp>
        <p:sp>
          <p:nvSpPr>
            <p:cNvPr id="244" name="Google Shape;244;p14"/>
            <p:cNvSpPr/>
            <p:nvPr/>
          </p:nvSpPr>
          <p:spPr>
            <a:xfrm>
              <a:off x="0" y="1403835"/>
              <a:ext cx="6205912" cy="711067"/>
            </a:xfrm>
            <a:prstGeom prst="roundRect">
              <a:avLst>
                <a:gd fmla="val 16667" name="adj"/>
              </a:avLst>
            </a:prstGeom>
            <a:solidFill>
              <a:srgbClr val="86838E"/>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4"/>
            <p:cNvSpPr txBox="1"/>
            <p:nvPr/>
          </p:nvSpPr>
          <p:spPr>
            <a:xfrm>
              <a:off x="34711" y="1438546"/>
              <a:ext cx="6136490" cy="641645"/>
            </a:xfrm>
            <a:prstGeom prst="rect">
              <a:avLst/>
            </a:prstGeom>
            <a:noFill/>
            <a:ln cap="flat" cmpd="sng" w="9525">
              <a:solidFill>
                <a:schemeClr val="lt1"/>
              </a:solidFill>
              <a:prstDash val="solid"/>
              <a:round/>
              <a:headEnd len="sm" w="sm" type="none"/>
              <a:tailEnd len="sm" w="sm" type="none"/>
            </a:ln>
          </p:spPr>
          <p:txBody>
            <a:bodyPr anchorCtr="0" anchor="ctr" bIns="49525" lIns="49525" spcFirstLastPara="1" rIns="49525" wrap="square" tIns="49525">
              <a:noAutofit/>
            </a:bodyPr>
            <a:lstStyle/>
            <a:p>
              <a:pPr indent="0" lvl="0" marL="0" rtl="0" algn="just">
                <a:spcBef>
                  <a:spcPts val="0"/>
                </a:spcBef>
                <a:spcAft>
                  <a:spcPts val="0"/>
                </a:spcAft>
                <a:buNone/>
              </a:pPr>
              <a:r>
                <a:rPr lang="en-US">
                  <a:solidFill>
                    <a:schemeClr val="lt1"/>
                  </a:solidFill>
                  <a:latin typeface="Avenir"/>
                  <a:ea typeface="Avenir"/>
                  <a:cs typeface="Avenir"/>
                  <a:sym typeface="Avenir"/>
                </a:rPr>
                <a:t>CNN is the best performing model for image recognition and classifications.</a:t>
              </a:r>
              <a:endParaRPr>
                <a:solidFill>
                  <a:schemeClr val="lt1"/>
                </a:solidFill>
                <a:latin typeface="Avenir"/>
                <a:ea typeface="Avenir"/>
                <a:cs typeface="Avenir"/>
                <a:sym typeface="Avenir"/>
              </a:endParaRPr>
            </a:p>
            <a:p>
              <a:pPr indent="0" lvl="0" marL="0" marR="0" rtl="0" algn="l">
                <a:lnSpc>
                  <a:spcPct val="90000"/>
                </a:lnSpc>
                <a:spcBef>
                  <a:spcPts val="0"/>
                </a:spcBef>
                <a:spcAft>
                  <a:spcPts val="0"/>
                </a:spcAft>
                <a:buClr>
                  <a:schemeClr val="lt1"/>
                </a:buClr>
                <a:buSzPts val="1300"/>
                <a:buFont typeface="Avenir"/>
                <a:buNone/>
              </a:pPr>
              <a:r>
                <a:t/>
              </a:r>
              <a:endParaRPr/>
            </a:p>
          </p:txBody>
        </p:sp>
        <p:sp>
          <p:nvSpPr>
            <p:cNvPr id="246" name="Google Shape;246;p14"/>
            <p:cNvSpPr/>
            <p:nvPr/>
          </p:nvSpPr>
          <p:spPr>
            <a:xfrm>
              <a:off x="0" y="2152342"/>
              <a:ext cx="6205912" cy="711067"/>
            </a:xfrm>
            <a:prstGeom prst="roundRect">
              <a:avLst>
                <a:gd fmla="val 16667" name="adj"/>
              </a:avLst>
            </a:prstGeom>
            <a:solidFill>
              <a:srgbClr val="837B87"/>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4"/>
            <p:cNvSpPr txBox="1"/>
            <p:nvPr/>
          </p:nvSpPr>
          <p:spPr>
            <a:xfrm>
              <a:off x="34711" y="2187053"/>
              <a:ext cx="6136490" cy="641645"/>
            </a:xfrm>
            <a:prstGeom prst="rect">
              <a:avLst/>
            </a:prstGeom>
            <a:noFill/>
            <a:ln>
              <a:noFill/>
            </a:ln>
          </p:spPr>
          <p:txBody>
            <a:bodyPr anchorCtr="0" anchor="ctr" bIns="49525" lIns="49525" spcFirstLastPara="1" rIns="49525" wrap="square" tIns="49525">
              <a:noAutofit/>
            </a:bodyPr>
            <a:lstStyle/>
            <a:p>
              <a:pPr indent="0" lvl="0" marL="0" rtl="0" algn="just">
                <a:spcBef>
                  <a:spcPts val="0"/>
                </a:spcBef>
                <a:spcAft>
                  <a:spcPts val="0"/>
                </a:spcAft>
                <a:buNone/>
              </a:pPr>
              <a:r>
                <a:rPr lang="en-US">
                  <a:solidFill>
                    <a:schemeClr val="lt1"/>
                  </a:solidFill>
                  <a:latin typeface="Avenir"/>
                  <a:ea typeface="Avenir"/>
                  <a:cs typeface="Avenir"/>
                  <a:sym typeface="Avenir"/>
                </a:rPr>
                <a:t>Worked on 4 different improving models with varying the parameters increasing the accuracy and performance metrics.</a:t>
              </a:r>
              <a:endParaRPr>
                <a:solidFill>
                  <a:schemeClr val="lt1"/>
                </a:solidFill>
                <a:latin typeface="Avenir"/>
                <a:ea typeface="Avenir"/>
                <a:cs typeface="Avenir"/>
                <a:sym typeface="Avenir"/>
              </a:endParaRPr>
            </a:p>
          </p:txBody>
        </p:sp>
        <p:sp>
          <p:nvSpPr>
            <p:cNvPr id="248" name="Google Shape;248;p14"/>
            <p:cNvSpPr/>
            <p:nvPr/>
          </p:nvSpPr>
          <p:spPr>
            <a:xfrm>
              <a:off x="0" y="2900850"/>
              <a:ext cx="6205912" cy="711067"/>
            </a:xfrm>
            <a:prstGeom prst="roundRect">
              <a:avLst>
                <a:gd fmla="val 16667" name="adj"/>
              </a:avLst>
            </a:prstGeom>
            <a:solidFill>
              <a:srgbClr val="80728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4"/>
            <p:cNvSpPr txBox="1"/>
            <p:nvPr/>
          </p:nvSpPr>
          <p:spPr>
            <a:xfrm>
              <a:off x="34711" y="2935561"/>
              <a:ext cx="6136490" cy="641645"/>
            </a:xfrm>
            <a:prstGeom prst="rect">
              <a:avLst/>
            </a:prstGeom>
            <a:noFill/>
            <a:ln>
              <a:noFill/>
            </a:ln>
          </p:spPr>
          <p:txBody>
            <a:bodyPr anchorCtr="0" anchor="ctr" bIns="49525" lIns="49525" spcFirstLastPara="1" rIns="49525" wrap="square" tIns="49525">
              <a:noAutofit/>
            </a:bodyPr>
            <a:lstStyle/>
            <a:p>
              <a:pPr indent="0" lvl="0" marL="0" rtl="0" algn="just">
                <a:spcBef>
                  <a:spcPts val="0"/>
                </a:spcBef>
                <a:spcAft>
                  <a:spcPts val="0"/>
                </a:spcAft>
                <a:buNone/>
              </a:pPr>
              <a:r>
                <a:rPr lang="en-US">
                  <a:solidFill>
                    <a:schemeClr val="lt1"/>
                  </a:solidFill>
                  <a:latin typeface="Avenir"/>
                  <a:ea typeface="Avenir"/>
                  <a:cs typeface="Avenir"/>
                  <a:sym typeface="Avenir"/>
                </a:rPr>
                <a:t>Overall the model with data augmentation, hyperparameter tuning and batch normalization was the best model to work with giving the highest accuracy.</a:t>
              </a:r>
              <a:endParaRPr>
                <a:solidFill>
                  <a:schemeClr val="lt1"/>
                </a:solidFill>
                <a:latin typeface="Avenir"/>
                <a:ea typeface="Avenir"/>
                <a:cs typeface="Avenir"/>
                <a:sym typeface="Avenir"/>
              </a:endParaRPr>
            </a:p>
          </p:txBody>
        </p:sp>
        <p:sp>
          <p:nvSpPr>
            <p:cNvPr id="250" name="Google Shape;250;p14"/>
            <p:cNvSpPr/>
            <p:nvPr/>
          </p:nvSpPr>
          <p:spPr>
            <a:xfrm>
              <a:off x="0" y="3649357"/>
              <a:ext cx="6205912" cy="711067"/>
            </a:xfrm>
            <a:prstGeom prst="roundRect">
              <a:avLst>
                <a:gd fmla="val 16667" name="adj"/>
              </a:avLst>
            </a:prstGeom>
            <a:solidFill>
              <a:srgbClr val="796B7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4"/>
            <p:cNvSpPr txBox="1"/>
            <p:nvPr/>
          </p:nvSpPr>
          <p:spPr>
            <a:xfrm>
              <a:off x="34711" y="3684068"/>
              <a:ext cx="6136490" cy="641645"/>
            </a:xfrm>
            <a:prstGeom prst="rect">
              <a:avLst/>
            </a:prstGeom>
            <a:noFill/>
            <a:ln>
              <a:noFill/>
            </a:ln>
          </p:spPr>
          <p:txBody>
            <a:bodyPr anchorCtr="0" anchor="ctr" bIns="49525" lIns="49525" spcFirstLastPara="1" rIns="49525" wrap="square" tIns="49525">
              <a:noAutofit/>
            </a:bodyPr>
            <a:lstStyle/>
            <a:p>
              <a:pPr indent="0" lvl="0" marL="0" marR="0" rtl="0" algn="l">
                <a:lnSpc>
                  <a:spcPct val="90000"/>
                </a:lnSpc>
                <a:spcBef>
                  <a:spcPts val="0"/>
                </a:spcBef>
                <a:spcAft>
                  <a:spcPts val="0"/>
                </a:spcAft>
                <a:buClr>
                  <a:schemeClr val="lt1"/>
                </a:buClr>
                <a:buSzPts val="1300"/>
                <a:buFont typeface="Avenir"/>
                <a:buNone/>
              </a:pPr>
              <a:r>
                <a:rPr lang="en-US">
                  <a:solidFill>
                    <a:schemeClr val="lt1"/>
                  </a:solidFill>
                  <a:latin typeface="Avenir"/>
                  <a:ea typeface="Avenir"/>
                  <a:cs typeface="Avenir"/>
                  <a:sym typeface="Avenir"/>
                </a:rPr>
                <a:t>Each algorithm used has been tested with proper confusion matrix and classification report has been provided establishing the accuracy. The F1 scores are in relation to the precision and accuracy for each algorithm</a:t>
              </a:r>
              <a:endParaRPr>
                <a:latin typeface="Avenir"/>
                <a:ea typeface="Avenir"/>
                <a:cs typeface="Avenir"/>
                <a:sym typeface="Aveni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1ac0404020c_0_44"/>
          <p:cNvSpPr txBox="1"/>
          <p:nvPr>
            <p:ph idx="1" type="body"/>
          </p:nvPr>
        </p:nvSpPr>
        <p:spPr>
          <a:xfrm>
            <a:off x="1885837" y="1780516"/>
            <a:ext cx="9950100" cy="35136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sz="4500"/>
              <a:t>THANK YOU!</a:t>
            </a:r>
            <a:endParaRPr b="1" sz="4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3" name="Shape 93"/>
        <p:cNvGrpSpPr/>
        <p:nvPr/>
      </p:nvGrpSpPr>
      <p:grpSpPr>
        <a:xfrm>
          <a:off x="0" y="0"/>
          <a:ext cx="0" cy="0"/>
          <a:chOff x="0" y="0"/>
          <a:chExt cx="0" cy="0"/>
        </a:xfrm>
      </p:grpSpPr>
      <p:sp>
        <p:nvSpPr>
          <p:cNvPr id="94" name="Google Shape;94;p2"/>
          <p:cNvSpPr/>
          <p:nvPr/>
        </p:nvSpPr>
        <p:spPr>
          <a:xfrm>
            <a:off x="0" y="-13355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95" name="Google Shape;95;p2"/>
          <p:cNvSpPr txBox="1"/>
          <p:nvPr>
            <p:ph type="title"/>
          </p:nvPr>
        </p:nvSpPr>
        <p:spPr>
          <a:xfrm>
            <a:off x="10797" y="-5963"/>
            <a:ext cx="6484670" cy="838301"/>
          </a:xfrm>
          <a:prstGeom prst="rect">
            <a:avLst/>
          </a:prstGeom>
          <a:noFill/>
          <a:ln>
            <a:noFill/>
          </a:ln>
        </p:spPr>
        <p:txBody>
          <a:bodyPr anchorCtr="0" anchor="b" bIns="45700" lIns="91425" spcFirstLastPara="1" rIns="91425" wrap="square" tIns="45700">
            <a:normAutofit/>
          </a:bodyPr>
          <a:lstStyle/>
          <a:p>
            <a:pPr indent="0" lvl="0" marL="0" rtl="0" algn="l">
              <a:lnSpc>
                <a:spcPct val="110000"/>
              </a:lnSpc>
              <a:spcBef>
                <a:spcPts val="0"/>
              </a:spcBef>
              <a:spcAft>
                <a:spcPts val="0"/>
              </a:spcAft>
              <a:buClr>
                <a:schemeClr val="dk1"/>
              </a:buClr>
              <a:buSzPts val="3200"/>
              <a:buFont typeface="Avenir"/>
              <a:buNone/>
            </a:pPr>
            <a:r>
              <a:rPr lang="en-US"/>
              <a:t>Problem Statement</a:t>
            </a:r>
            <a:endParaRPr/>
          </a:p>
        </p:txBody>
      </p:sp>
      <p:sp>
        <p:nvSpPr>
          <p:cNvPr id="96" name="Google Shape;96;p2"/>
          <p:cNvSpPr txBox="1"/>
          <p:nvPr>
            <p:ph idx="1" type="body"/>
          </p:nvPr>
        </p:nvSpPr>
        <p:spPr>
          <a:xfrm>
            <a:off x="116075" y="1219925"/>
            <a:ext cx="8502300" cy="1750200"/>
          </a:xfrm>
          <a:prstGeom prst="rect">
            <a:avLst/>
          </a:prstGeom>
          <a:noFill/>
          <a:ln>
            <a:noFill/>
          </a:ln>
        </p:spPr>
        <p:txBody>
          <a:bodyPr anchorCtr="0" anchor="t" bIns="45700" lIns="91425" spcFirstLastPara="1" rIns="91425" wrap="square" tIns="45700">
            <a:normAutofit lnSpcReduction="10000"/>
          </a:bodyPr>
          <a:lstStyle/>
          <a:p>
            <a:pPr indent="0" lvl="0" marL="0" rtl="0" algn="just">
              <a:lnSpc>
                <a:spcPct val="100000"/>
              </a:lnSpc>
              <a:spcBef>
                <a:spcPts val="1400"/>
              </a:spcBef>
              <a:spcAft>
                <a:spcPts val="0"/>
              </a:spcAft>
              <a:buClr>
                <a:schemeClr val="dk1"/>
              </a:buClr>
              <a:buSzPts val="1100"/>
              <a:buFont typeface="Arial"/>
              <a:buNone/>
            </a:pPr>
            <a:r>
              <a:rPr lang="en-US" sz="2400"/>
              <a:t>To classify the various categories(or classes) present in the given dataset.</a:t>
            </a:r>
            <a:endParaRPr sz="2400"/>
          </a:p>
          <a:p>
            <a:pPr indent="-114300" lvl="0" marL="228600" rtl="0" algn="l">
              <a:lnSpc>
                <a:spcPct val="120000"/>
              </a:lnSpc>
              <a:spcBef>
                <a:spcPts val="1400"/>
              </a:spcBef>
              <a:spcAft>
                <a:spcPts val="0"/>
              </a:spcAft>
              <a:buClr>
                <a:schemeClr val="dk1"/>
              </a:buClr>
              <a:buSzPts val="1800"/>
              <a:buNone/>
            </a:pPr>
            <a:r>
              <a:rPr lang="en-US" sz="2400"/>
              <a:t>[ Airplane, Automobile, Bird, Cat, Deer, Dog, Frog, Horse, Ship, Truck ]</a:t>
            </a:r>
            <a:endParaRPr sz="2400"/>
          </a:p>
        </p:txBody>
      </p:sp>
      <p:sp>
        <p:nvSpPr>
          <p:cNvPr id="97" name="Google Shape;97;p2"/>
          <p:cNvSpPr/>
          <p:nvPr/>
        </p:nvSpPr>
        <p:spPr>
          <a:xfrm>
            <a:off x="8724696" y="0"/>
            <a:ext cx="3456507" cy="3436188"/>
          </a:xfrm>
          <a:prstGeom prst="rect">
            <a:avLst/>
          </a:prstGeom>
          <a:solidFill>
            <a:srgbClr val="AEB5B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98" name="Google Shape;98;p2"/>
          <p:cNvSpPr/>
          <p:nvPr/>
        </p:nvSpPr>
        <p:spPr>
          <a:xfrm flipH="1" rot="5400000">
            <a:off x="8743880" y="-11926"/>
            <a:ext cx="3428987" cy="3467355"/>
          </a:xfrm>
          <a:custGeom>
            <a:rect b="b" l="l" r="r" t="t"/>
            <a:pathLst>
              <a:path extrusionOk="0" h="3430264" w="3484819">
                <a:moveTo>
                  <a:pt x="0" y="0"/>
                </a:moveTo>
                <a:lnTo>
                  <a:pt x="3484819" y="0"/>
                </a:lnTo>
                <a:lnTo>
                  <a:pt x="0" y="3430264"/>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99" name="Google Shape;99;p2"/>
          <p:cNvSpPr/>
          <p:nvPr/>
        </p:nvSpPr>
        <p:spPr>
          <a:xfrm>
            <a:off x="8724696" y="3434976"/>
            <a:ext cx="3467300" cy="3428987"/>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00" name="Google Shape;100;p2"/>
          <p:cNvSpPr/>
          <p:nvPr/>
        </p:nvSpPr>
        <p:spPr>
          <a:xfrm flipH="1">
            <a:off x="8724696" y="3434976"/>
            <a:ext cx="3467303" cy="1725519"/>
          </a:xfrm>
          <a:custGeom>
            <a:rect b="b" l="l" r="r" t="t"/>
            <a:pathLst>
              <a:path extrusionOk="0" h="1718483" w="3423466">
                <a:moveTo>
                  <a:pt x="3423466" y="0"/>
                </a:moveTo>
                <a:lnTo>
                  <a:pt x="1710280" y="0"/>
                </a:lnTo>
                <a:lnTo>
                  <a:pt x="1710280" y="1"/>
                </a:lnTo>
                <a:lnTo>
                  <a:pt x="0" y="1"/>
                </a:lnTo>
                <a:cubicBezTo>
                  <a:pt x="0" y="889774"/>
                  <a:pt x="674138" y="1621607"/>
                  <a:pt x="1538022" y="1709611"/>
                </a:cubicBezTo>
                <a:lnTo>
                  <a:pt x="1710280" y="1718336"/>
                </a:lnTo>
                <a:lnTo>
                  <a:pt x="1710280" y="1718482"/>
                </a:lnTo>
                <a:lnTo>
                  <a:pt x="1711723" y="1718409"/>
                </a:lnTo>
                <a:lnTo>
                  <a:pt x="1713186" y="1718483"/>
                </a:lnTo>
                <a:lnTo>
                  <a:pt x="1713186" y="1718335"/>
                </a:lnTo>
                <a:lnTo>
                  <a:pt x="1885444" y="1709610"/>
                </a:lnTo>
                <a:cubicBezTo>
                  <a:pt x="2749328" y="1621606"/>
                  <a:pt x="3423466" y="889773"/>
                  <a:pt x="3423466"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venir"/>
              <a:ea typeface="Avenir"/>
              <a:cs typeface="Avenir"/>
              <a:sym typeface="Avenir"/>
            </a:endParaRPr>
          </a:p>
        </p:txBody>
      </p:sp>
      <p:sp>
        <p:nvSpPr>
          <p:cNvPr id="101" name="Google Shape;101;p2"/>
          <p:cNvSpPr/>
          <p:nvPr/>
        </p:nvSpPr>
        <p:spPr>
          <a:xfrm flipH="1">
            <a:off x="8724696" y="5160552"/>
            <a:ext cx="3467303" cy="1690189"/>
          </a:xfrm>
          <a:custGeom>
            <a:rect b="b" l="l" r="r" t="t"/>
            <a:pathLst>
              <a:path extrusionOk="0" h="1718483" w="3423466">
                <a:moveTo>
                  <a:pt x="3423466" y="0"/>
                </a:moveTo>
                <a:lnTo>
                  <a:pt x="1710280" y="0"/>
                </a:lnTo>
                <a:lnTo>
                  <a:pt x="1710280" y="1"/>
                </a:lnTo>
                <a:lnTo>
                  <a:pt x="0" y="1"/>
                </a:lnTo>
                <a:cubicBezTo>
                  <a:pt x="0" y="889774"/>
                  <a:pt x="674138" y="1621607"/>
                  <a:pt x="1538022" y="1709611"/>
                </a:cubicBezTo>
                <a:lnTo>
                  <a:pt x="1710280" y="1718336"/>
                </a:lnTo>
                <a:lnTo>
                  <a:pt x="1710280" y="1718482"/>
                </a:lnTo>
                <a:lnTo>
                  <a:pt x="1711723" y="1718409"/>
                </a:lnTo>
                <a:lnTo>
                  <a:pt x="1713186" y="1718483"/>
                </a:lnTo>
                <a:lnTo>
                  <a:pt x="1713186" y="1718335"/>
                </a:lnTo>
                <a:lnTo>
                  <a:pt x="1885444" y="1709610"/>
                </a:lnTo>
                <a:cubicBezTo>
                  <a:pt x="2749328" y="1621606"/>
                  <a:pt x="3423466" y="889773"/>
                  <a:pt x="3423466"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venir"/>
              <a:ea typeface="Avenir"/>
              <a:cs typeface="Avenir"/>
              <a:sym typeface="Avenir"/>
            </a:endParaRPr>
          </a:p>
        </p:txBody>
      </p:sp>
      <p:pic>
        <p:nvPicPr>
          <p:cNvPr id="102" name="Google Shape;102;p2"/>
          <p:cNvPicPr preferRelativeResize="0"/>
          <p:nvPr/>
        </p:nvPicPr>
        <p:blipFill>
          <a:blip r:embed="rId3">
            <a:alphaModFix/>
          </a:blip>
          <a:stretch>
            <a:fillRect/>
          </a:stretch>
        </p:blipFill>
        <p:spPr>
          <a:xfrm>
            <a:off x="685975" y="3274550"/>
            <a:ext cx="6838950" cy="2876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6" name="Shape 106"/>
        <p:cNvGrpSpPr/>
        <p:nvPr/>
      </p:nvGrpSpPr>
      <p:grpSpPr>
        <a:xfrm>
          <a:off x="0" y="0"/>
          <a:ext cx="0" cy="0"/>
          <a:chOff x="0" y="0"/>
          <a:chExt cx="0" cy="0"/>
        </a:xfrm>
      </p:grpSpPr>
      <p:sp>
        <p:nvSpPr>
          <p:cNvPr id="107" name="Google Shape;107;p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08" name="Google Shape;108;p3"/>
          <p:cNvSpPr txBox="1"/>
          <p:nvPr>
            <p:ph type="title"/>
          </p:nvPr>
        </p:nvSpPr>
        <p:spPr>
          <a:xfrm>
            <a:off x="-6" y="-4"/>
            <a:ext cx="6397200" cy="914400"/>
          </a:xfrm>
          <a:prstGeom prst="rect">
            <a:avLst/>
          </a:prstGeom>
          <a:noFill/>
          <a:ln>
            <a:noFill/>
          </a:ln>
        </p:spPr>
        <p:txBody>
          <a:bodyPr anchorCtr="0" anchor="b" bIns="45700" lIns="91425" spcFirstLastPara="1" rIns="91425" wrap="square" tIns="45700">
            <a:normAutofit/>
          </a:bodyPr>
          <a:lstStyle/>
          <a:p>
            <a:pPr indent="0" lvl="0" marL="0" rtl="0" algn="l">
              <a:lnSpc>
                <a:spcPct val="110000"/>
              </a:lnSpc>
              <a:spcBef>
                <a:spcPts val="0"/>
              </a:spcBef>
              <a:spcAft>
                <a:spcPts val="0"/>
              </a:spcAft>
              <a:buClr>
                <a:schemeClr val="dk1"/>
              </a:buClr>
              <a:buSzPts val="3200"/>
              <a:buFont typeface="Avenir"/>
              <a:buNone/>
            </a:pPr>
            <a:r>
              <a:rPr lang="en-US"/>
              <a:t>Dataset Description</a:t>
            </a:r>
            <a:endParaRPr/>
          </a:p>
        </p:txBody>
      </p:sp>
      <p:sp>
        <p:nvSpPr>
          <p:cNvPr id="109" name="Google Shape;109;p3"/>
          <p:cNvSpPr txBox="1"/>
          <p:nvPr>
            <p:ph idx="1" type="body"/>
          </p:nvPr>
        </p:nvSpPr>
        <p:spPr>
          <a:xfrm>
            <a:off x="0" y="1442575"/>
            <a:ext cx="8505300" cy="3893400"/>
          </a:xfrm>
          <a:prstGeom prst="rect">
            <a:avLst/>
          </a:prstGeom>
          <a:noFill/>
          <a:ln>
            <a:noFill/>
          </a:ln>
        </p:spPr>
        <p:txBody>
          <a:bodyPr anchorCtr="0" anchor="t" bIns="45700" lIns="91425" spcFirstLastPara="1" rIns="91425" wrap="square" tIns="45700">
            <a:normAutofit lnSpcReduction="20000"/>
          </a:bodyPr>
          <a:lstStyle/>
          <a:p>
            <a:pPr indent="-251459" lvl="0" marL="228600" rtl="0" algn="just">
              <a:lnSpc>
                <a:spcPct val="120000"/>
              </a:lnSpc>
              <a:spcBef>
                <a:spcPts val="0"/>
              </a:spcBef>
              <a:spcAft>
                <a:spcPts val="0"/>
              </a:spcAft>
              <a:buClr>
                <a:schemeClr val="dk1"/>
              </a:buClr>
              <a:buSzPts val="2400"/>
              <a:buFont typeface="Avenir"/>
              <a:buChar char="•"/>
            </a:pPr>
            <a:r>
              <a:rPr lang="en-US" sz="2400"/>
              <a:t>This dataset is popularly called the “CIFAR-10” data set. </a:t>
            </a:r>
            <a:endParaRPr sz="2400"/>
          </a:p>
          <a:p>
            <a:pPr indent="0" lvl="0" marL="228600" rtl="0" algn="just">
              <a:lnSpc>
                <a:spcPct val="120000"/>
              </a:lnSpc>
              <a:spcBef>
                <a:spcPts val="0"/>
              </a:spcBef>
              <a:spcAft>
                <a:spcPts val="0"/>
              </a:spcAft>
              <a:buNone/>
            </a:pPr>
            <a:r>
              <a:t/>
            </a:r>
            <a:endParaRPr sz="2400"/>
          </a:p>
          <a:p>
            <a:pPr indent="-22860" lvl="0" marL="0" marR="0" rtl="0" algn="just">
              <a:lnSpc>
                <a:spcPct val="120000"/>
              </a:lnSpc>
              <a:spcBef>
                <a:spcPts val="0"/>
              </a:spcBef>
              <a:spcAft>
                <a:spcPts val="0"/>
              </a:spcAft>
              <a:buClr>
                <a:schemeClr val="dk1"/>
              </a:buClr>
              <a:buSzPts val="2400"/>
              <a:buFont typeface="Avenir"/>
              <a:buChar char="•"/>
            </a:pPr>
            <a:r>
              <a:rPr lang="en-US" sz="2400"/>
              <a:t>The CIFAR-10 dataset is a repository of 60000 entries extracted from the 80 million tiny images dataset. </a:t>
            </a:r>
            <a:endParaRPr sz="2400"/>
          </a:p>
          <a:p>
            <a:pPr indent="0" lvl="0" marL="228600" marR="0" rtl="0" algn="just">
              <a:lnSpc>
                <a:spcPct val="120000"/>
              </a:lnSpc>
              <a:spcBef>
                <a:spcPts val="0"/>
              </a:spcBef>
              <a:spcAft>
                <a:spcPts val="0"/>
              </a:spcAft>
              <a:buNone/>
            </a:pPr>
            <a:r>
              <a:t/>
            </a:r>
            <a:endParaRPr sz="2400"/>
          </a:p>
          <a:p>
            <a:pPr indent="-22860" lvl="0" marL="0" marR="0" rtl="0" algn="just">
              <a:lnSpc>
                <a:spcPct val="120000"/>
              </a:lnSpc>
              <a:spcBef>
                <a:spcPts val="0"/>
              </a:spcBef>
              <a:spcAft>
                <a:spcPts val="0"/>
              </a:spcAft>
              <a:buClr>
                <a:schemeClr val="dk1"/>
              </a:buClr>
              <a:buSzPts val="2400"/>
              <a:buFont typeface="Avenir"/>
              <a:buChar char="•"/>
            </a:pPr>
            <a:r>
              <a:rPr lang="en-US" sz="2400"/>
              <a:t>The dataset provides 60000 RGB values of size 32x32 in numerical data types. Every class consists of 6000 images and the following dataset is split into 50000 training images and 10000 testing images.</a:t>
            </a:r>
            <a:endParaRPr sz="2400"/>
          </a:p>
          <a:p>
            <a:pPr indent="0" lvl="0" marL="0" rtl="0" algn="just">
              <a:lnSpc>
                <a:spcPct val="120000"/>
              </a:lnSpc>
              <a:spcBef>
                <a:spcPts val="1000"/>
              </a:spcBef>
              <a:spcAft>
                <a:spcPts val="0"/>
              </a:spcAft>
              <a:buClr>
                <a:schemeClr val="dk1"/>
              </a:buClr>
              <a:buSzPts val="1800"/>
              <a:buNone/>
            </a:pPr>
            <a:r>
              <a:t/>
            </a:r>
            <a:endParaRPr/>
          </a:p>
        </p:txBody>
      </p:sp>
      <p:sp>
        <p:nvSpPr>
          <p:cNvPr id="110" name="Google Shape;110;p3"/>
          <p:cNvSpPr/>
          <p:nvPr/>
        </p:nvSpPr>
        <p:spPr>
          <a:xfrm rot="10800000">
            <a:off x="8696640" y="-148"/>
            <a:ext cx="3495360" cy="340144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11" name="Google Shape;111;p3"/>
          <p:cNvSpPr/>
          <p:nvPr/>
        </p:nvSpPr>
        <p:spPr>
          <a:xfrm flipH="1" rot="10800000">
            <a:off x="8695889" y="-5385"/>
            <a:ext cx="3496111" cy="3401447"/>
          </a:xfrm>
          <a:custGeom>
            <a:rect b="b" l="l" r="r" t="t"/>
            <a:pathLst>
              <a:path extrusionOk="0" h="2559050" w="2559050">
                <a:moveTo>
                  <a:pt x="0" y="0"/>
                </a:moveTo>
                <a:lnTo>
                  <a:pt x="2559050" y="0"/>
                </a:lnTo>
                <a:cubicBezTo>
                  <a:pt x="2559050" y="1413324"/>
                  <a:pt x="1413324" y="2559050"/>
                  <a:pt x="0" y="2559050"/>
                </a:cubicBezTo>
                <a:close/>
              </a:path>
            </a:pathLst>
          </a:custGeom>
          <a:solidFill>
            <a:srgbClr val="AEB5B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venir"/>
              <a:ea typeface="Avenir"/>
              <a:cs typeface="Avenir"/>
              <a:sym typeface="Avenir"/>
            </a:endParaRPr>
          </a:p>
        </p:txBody>
      </p:sp>
      <p:pic>
        <p:nvPicPr>
          <p:cNvPr descr="Periodic table of elements" id="112" name="Google Shape;112;p3"/>
          <p:cNvPicPr preferRelativeResize="0"/>
          <p:nvPr/>
        </p:nvPicPr>
        <p:blipFill rotWithShape="1">
          <a:blip r:embed="rId3">
            <a:alphaModFix/>
          </a:blip>
          <a:srcRect b="2" l="17511" r="15332" t="0"/>
          <a:stretch/>
        </p:blipFill>
        <p:spPr>
          <a:xfrm>
            <a:off x="8696640" y="3396062"/>
            <a:ext cx="3496111" cy="346193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5"/>
          <p:cNvSpPr txBox="1"/>
          <p:nvPr>
            <p:ph type="title"/>
          </p:nvPr>
        </p:nvSpPr>
        <p:spPr>
          <a:xfrm>
            <a:off x="0" y="-6"/>
            <a:ext cx="5404500" cy="954300"/>
          </a:xfrm>
          <a:prstGeom prst="rect">
            <a:avLst/>
          </a:prstGeom>
          <a:noFill/>
          <a:ln>
            <a:noFill/>
          </a:ln>
        </p:spPr>
        <p:txBody>
          <a:bodyPr anchorCtr="0" anchor="b" bIns="45700" lIns="91425" spcFirstLastPara="1" rIns="91425" wrap="square" tIns="45700">
            <a:noAutofit/>
          </a:bodyPr>
          <a:lstStyle/>
          <a:p>
            <a:pPr indent="0" lvl="0" marL="0" rtl="0" algn="l">
              <a:lnSpc>
                <a:spcPct val="110000"/>
              </a:lnSpc>
              <a:spcBef>
                <a:spcPts val="0"/>
              </a:spcBef>
              <a:spcAft>
                <a:spcPts val="0"/>
              </a:spcAft>
              <a:buClr>
                <a:schemeClr val="dk1"/>
              </a:buClr>
              <a:buSzPts val="3200"/>
              <a:buFont typeface="Times New Roman"/>
              <a:buNone/>
            </a:pPr>
            <a:r>
              <a:rPr lang="en-US"/>
              <a:t>Approach</a:t>
            </a:r>
            <a:endParaRPr/>
          </a:p>
        </p:txBody>
      </p:sp>
      <p:sp>
        <p:nvSpPr>
          <p:cNvPr id="118" name="Google Shape;118;p5"/>
          <p:cNvSpPr txBox="1"/>
          <p:nvPr/>
        </p:nvSpPr>
        <p:spPr>
          <a:xfrm>
            <a:off x="0" y="1277400"/>
            <a:ext cx="11771700" cy="3879000"/>
          </a:xfrm>
          <a:prstGeom prst="rect">
            <a:avLst/>
          </a:prstGeom>
          <a:noFill/>
          <a:ln>
            <a:noFill/>
          </a:ln>
        </p:spPr>
        <p:txBody>
          <a:bodyPr anchorCtr="0" anchor="t" bIns="91425" lIns="91425" spcFirstLastPara="1" rIns="91425" wrap="square" tIns="91425">
            <a:spAutoFit/>
          </a:bodyPr>
          <a:lstStyle/>
          <a:p>
            <a:pPr indent="-381000" lvl="0" marL="457200" rtl="0" algn="just">
              <a:spcBef>
                <a:spcPts val="0"/>
              </a:spcBef>
              <a:spcAft>
                <a:spcPts val="0"/>
              </a:spcAft>
              <a:buClr>
                <a:schemeClr val="dk1"/>
              </a:buClr>
              <a:buSzPts val="2400"/>
              <a:buFont typeface="Avenir"/>
              <a:buChar char="●"/>
            </a:pPr>
            <a:r>
              <a:rPr lang="en-US" sz="2400">
                <a:solidFill>
                  <a:schemeClr val="dk1"/>
                </a:solidFill>
                <a:latin typeface="Avenir"/>
                <a:ea typeface="Avenir"/>
                <a:cs typeface="Avenir"/>
                <a:sym typeface="Avenir"/>
              </a:rPr>
              <a:t>P</a:t>
            </a:r>
            <a:r>
              <a:rPr lang="en-US" sz="2400">
                <a:solidFill>
                  <a:schemeClr val="dk1"/>
                </a:solidFill>
                <a:latin typeface="Avenir"/>
                <a:ea typeface="Avenir"/>
                <a:cs typeface="Avenir"/>
                <a:sym typeface="Avenir"/>
              </a:rPr>
              <a:t>erforming exploratory data analysis on the dataset to apply various deep learning models to classify the various categories and improvising the results using various hyperparameter tuning.</a:t>
            </a:r>
            <a:endParaRPr sz="2400">
              <a:solidFill>
                <a:schemeClr val="dk1"/>
              </a:solidFill>
              <a:latin typeface="Avenir"/>
              <a:ea typeface="Avenir"/>
              <a:cs typeface="Avenir"/>
              <a:sym typeface="Avenir"/>
            </a:endParaRPr>
          </a:p>
          <a:p>
            <a:pPr indent="0" lvl="0" marL="0" rtl="0" algn="just">
              <a:spcBef>
                <a:spcPts val="0"/>
              </a:spcBef>
              <a:spcAft>
                <a:spcPts val="0"/>
              </a:spcAft>
              <a:buNone/>
            </a:pPr>
            <a:r>
              <a:t/>
            </a:r>
            <a:endParaRPr sz="2400">
              <a:solidFill>
                <a:schemeClr val="dk1"/>
              </a:solidFill>
              <a:latin typeface="Avenir"/>
              <a:ea typeface="Avenir"/>
              <a:cs typeface="Avenir"/>
              <a:sym typeface="Avenir"/>
            </a:endParaRPr>
          </a:p>
          <a:p>
            <a:pPr indent="-381000" lvl="0" marL="457200" rtl="0" algn="just">
              <a:spcBef>
                <a:spcPts val="0"/>
              </a:spcBef>
              <a:spcAft>
                <a:spcPts val="0"/>
              </a:spcAft>
              <a:buClr>
                <a:schemeClr val="dk1"/>
              </a:buClr>
              <a:buSzPts val="2400"/>
              <a:buFont typeface="Avenir"/>
              <a:buChar char="●"/>
            </a:pPr>
            <a:r>
              <a:rPr lang="en-US" sz="2400">
                <a:solidFill>
                  <a:schemeClr val="dk1"/>
                </a:solidFill>
                <a:latin typeface="Avenir"/>
                <a:ea typeface="Avenir"/>
                <a:cs typeface="Avenir"/>
                <a:sym typeface="Avenir"/>
              </a:rPr>
              <a:t> Estimating the performance of the model using various techniques. Also focusing on decreasing the error rate in order to get best results with high F1, recall and precision scores. </a:t>
            </a:r>
            <a:endParaRPr sz="2400">
              <a:solidFill>
                <a:schemeClr val="dk1"/>
              </a:solidFill>
              <a:latin typeface="Avenir"/>
              <a:ea typeface="Avenir"/>
              <a:cs typeface="Avenir"/>
              <a:sym typeface="Avenir"/>
            </a:endParaRPr>
          </a:p>
          <a:p>
            <a:pPr indent="0" lvl="0" marL="0" rtl="0" algn="just">
              <a:spcBef>
                <a:spcPts val="0"/>
              </a:spcBef>
              <a:spcAft>
                <a:spcPts val="0"/>
              </a:spcAft>
              <a:buNone/>
            </a:pPr>
            <a:r>
              <a:t/>
            </a:r>
            <a:endParaRPr sz="2400">
              <a:solidFill>
                <a:schemeClr val="dk1"/>
              </a:solidFill>
              <a:latin typeface="Avenir"/>
              <a:ea typeface="Avenir"/>
              <a:cs typeface="Avenir"/>
              <a:sym typeface="Avenir"/>
            </a:endParaRPr>
          </a:p>
          <a:p>
            <a:pPr indent="-381000" lvl="0" marL="457200" rtl="0" algn="just">
              <a:spcBef>
                <a:spcPts val="0"/>
              </a:spcBef>
              <a:spcAft>
                <a:spcPts val="0"/>
              </a:spcAft>
              <a:buClr>
                <a:schemeClr val="dk1"/>
              </a:buClr>
              <a:buSzPts val="2400"/>
              <a:buFont typeface="Avenir"/>
              <a:buChar char="●"/>
            </a:pPr>
            <a:r>
              <a:rPr lang="en-US" sz="2400">
                <a:solidFill>
                  <a:schemeClr val="dk1"/>
                </a:solidFill>
                <a:latin typeface="Avenir"/>
                <a:ea typeface="Avenir"/>
                <a:cs typeface="Avenir"/>
                <a:sym typeface="Avenir"/>
              </a:rPr>
              <a:t>As per different research done by the researchers Convolutional Neural Networks would be the best model to implement.</a:t>
            </a:r>
            <a:endParaRPr sz="2400">
              <a:solidFill>
                <a:schemeClr val="dk1"/>
              </a:solidFill>
              <a:latin typeface="Avenir"/>
              <a:ea typeface="Avenir"/>
              <a:cs typeface="Avenir"/>
              <a:sym typeface="Aveni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2" name="Shape 122"/>
        <p:cNvGrpSpPr/>
        <p:nvPr/>
      </p:nvGrpSpPr>
      <p:grpSpPr>
        <a:xfrm>
          <a:off x="0" y="0"/>
          <a:ext cx="0" cy="0"/>
          <a:chOff x="0" y="0"/>
          <a:chExt cx="0" cy="0"/>
        </a:xfrm>
      </p:grpSpPr>
      <p:sp>
        <p:nvSpPr>
          <p:cNvPr id="123" name="Google Shape;123;p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24" name="Google Shape;124;p4"/>
          <p:cNvSpPr txBox="1"/>
          <p:nvPr>
            <p:ph type="title"/>
          </p:nvPr>
        </p:nvSpPr>
        <p:spPr>
          <a:xfrm>
            <a:off x="-5" y="366825"/>
            <a:ext cx="6166800" cy="8859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Clr>
                <a:schemeClr val="dk1"/>
              </a:buClr>
              <a:buSzPts val="2800"/>
              <a:buFont typeface="Avenir"/>
              <a:buNone/>
            </a:pPr>
            <a:r>
              <a:rPr lang="en-US"/>
              <a:t>Methodology</a:t>
            </a:r>
            <a:endParaRPr sz="3600"/>
          </a:p>
        </p:txBody>
      </p:sp>
      <p:sp>
        <p:nvSpPr>
          <p:cNvPr id="125" name="Google Shape;125;p4"/>
          <p:cNvSpPr/>
          <p:nvPr/>
        </p:nvSpPr>
        <p:spPr>
          <a:xfrm>
            <a:off x="0" y="1708339"/>
            <a:ext cx="12192000" cy="514966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nvGrpSpPr>
          <p:cNvPr id="126" name="Google Shape;126;p4"/>
          <p:cNvGrpSpPr/>
          <p:nvPr/>
        </p:nvGrpSpPr>
        <p:grpSpPr>
          <a:xfrm>
            <a:off x="1077913" y="2809875"/>
            <a:ext cx="10036174" cy="3130550"/>
            <a:chOff x="0" y="0"/>
            <a:chExt cx="10036174" cy="3130550"/>
          </a:xfrm>
        </p:grpSpPr>
        <p:sp>
          <p:nvSpPr>
            <p:cNvPr id="127" name="Google Shape;127;p4"/>
            <p:cNvSpPr/>
            <p:nvPr/>
          </p:nvSpPr>
          <p:spPr>
            <a:xfrm>
              <a:off x="0" y="0"/>
              <a:ext cx="8530748" cy="939165"/>
            </a:xfrm>
            <a:prstGeom prst="roundRect">
              <a:avLst>
                <a:gd fmla="val 10000" name="adj"/>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
            <p:cNvSpPr txBox="1"/>
            <p:nvPr/>
          </p:nvSpPr>
          <p:spPr>
            <a:xfrm>
              <a:off x="27507" y="27507"/>
              <a:ext cx="7517316" cy="884151"/>
            </a:xfrm>
            <a:prstGeom prst="rect">
              <a:avLst/>
            </a:prstGeom>
            <a:noFill/>
            <a:ln>
              <a:noFill/>
            </a:ln>
          </p:spPr>
          <p:txBody>
            <a:bodyPr anchorCtr="0" anchor="ctr" bIns="95250" lIns="95250" spcFirstLastPara="1" rIns="95250" wrap="square" tIns="95250">
              <a:noAutofit/>
            </a:bodyPr>
            <a:lstStyle/>
            <a:p>
              <a:pPr indent="0" lvl="0" marL="0" marR="0" rtl="0" algn="l">
                <a:lnSpc>
                  <a:spcPct val="90000"/>
                </a:lnSpc>
                <a:spcBef>
                  <a:spcPts val="0"/>
                </a:spcBef>
                <a:spcAft>
                  <a:spcPts val="0"/>
                </a:spcAft>
                <a:buClr>
                  <a:schemeClr val="lt1"/>
                </a:buClr>
                <a:buSzPts val="2500"/>
                <a:buFont typeface="Avenir"/>
                <a:buNone/>
              </a:pPr>
              <a:r>
                <a:rPr b="1" i="0" lang="en-US" sz="2500" u="none" cap="none" strike="noStrike">
                  <a:solidFill>
                    <a:schemeClr val="lt1"/>
                  </a:solidFill>
                  <a:latin typeface="Avenir"/>
                  <a:ea typeface="Avenir"/>
                  <a:cs typeface="Avenir"/>
                  <a:sym typeface="Avenir"/>
                </a:rPr>
                <a:t>Cleaning and balancing the dataset:</a:t>
              </a:r>
              <a:r>
                <a:rPr b="0" i="0" lang="en-US" sz="2500" u="none" cap="none" strike="noStrike">
                  <a:solidFill>
                    <a:schemeClr val="lt1"/>
                  </a:solidFill>
                  <a:latin typeface="Avenir"/>
                  <a:ea typeface="Avenir"/>
                  <a:cs typeface="Avenir"/>
                  <a:sym typeface="Avenir"/>
                </a:rPr>
                <a:t> </a:t>
              </a:r>
              <a:endParaRPr/>
            </a:p>
          </p:txBody>
        </p:sp>
        <p:sp>
          <p:nvSpPr>
            <p:cNvPr id="129" name="Google Shape;129;p4"/>
            <p:cNvSpPr/>
            <p:nvPr/>
          </p:nvSpPr>
          <p:spPr>
            <a:xfrm>
              <a:off x="752713" y="1095692"/>
              <a:ext cx="8530748" cy="939165"/>
            </a:xfrm>
            <a:prstGeom prst="roundRect">
              <a:avLst>
                <a:gd fmla="val 10000" name="adj"/>
              </a:avLst>
            </a:prstGeom>
            <a:solidFill>
              <a:srgbClr val="837B87"/>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4"/>
            <p:cNvSpPr txBox="1"/>
            <p:nvPr/>
          </p:nvSpPr>
          <p:spPr>
            <a:xfrm>
              <a:off x="780220" y="1123199"/>
              <a:ext cx="7112564" cy="884151"/>
            </a:xfrm>
            <a:prstGeom prst="rect">
              <a:avLst/>
            </a:prstGeom>
            <a:noFill/>
            <a:ln>
              <a:noFill/>
            </a:ln>
          </p:spPr>
          <p:txBody>
            <a:bodyPr anchorCtr="0" anchor="ctr" bIns="95250" lIns="95250" spcFirstLastPara="1" rIns="95250" wrap="square" tIns="95250">
              <a:noAutofit/>
            </a:bodyPr>
            <a:lstStyle/>
            <a:p>
              <a:pPr indent="0" lvl="0" marL="0" marR="0" rtl="0" algn="l">
                <a:lnSpc>
                  <a:spcPct val="90000"/>
                </a:lnSpc>
                <a:spcBef>
                  <a:spcPts val="0"/>
                </a:spcBef>
                <a:spcAft>
                  <a:spcPts val="0"/>
                </a:spcAft>
                <a:buClr>
                  <a:schemeClr val="lt1"/>
                </a:buClr>
                <a:buSzPts val="2500"/>
                <a:buFont typeface="Avenir"/>
                <a:buNone/>
              </a:pPr>
              <a:r>
                <a:rPr b="1" i="0" lang="en-US" sz="2500" u="none" cap="none" strike="noStrike">
                  <a:solidFill>
                    <a:schemeClr val="lt1"/>
                  </a:solidFill>
                  <a:latin typeface="Avenir"/>
                  <a:ea typeface="Avenir"/>
                  <a:cs typeface="Avenir"/>
                  <a:sym typeface="Avenir"/>
                </a:rPr>
                <a:t>Developing the models</a:t>
              </a:r>
              <a:r>
                <a:rPr b="1" lang="en-US" sz="2500">
                  <a:solidFill>
                    <a:schemeClr val="lt1"/>
                  </a:solidFill>
                  <a:latin typeface="Avenir"/>
                  <a:ea typeface="Avenir"/>
                  <a:cs typeface="Avenir"/>
                  <a:sym typeface="Avenir"/>
                </a:rPr>
                <a:t> to classify various categories using EDA and parameter tuning </a:t>
              </a:r>
              <a:endParaRPr b="0" i="0" sz="2500" u="none" cap="none" strike="noStrike">
                <a:solidFill>
                  <a:schemeClr val="lt1"/>
                </a:solidFill>
                <a:latin typeface="Avenir"/>
                <a:ea typeface="Avenir"/>
                <a:cs typeface="Avenir"/>
                <a:sym typeface="Avenir"/>
              </a:endParaRPr>
            </a:p>
          </p:txBody>
        </p:sp>
        <p:sp>
          <p:nvSpPr>
            <p:cNvPr id="131" name="Google Shape;131;p4"/>
            <p:cNvSpPr/>
            <p:nvPr/>
          </p:nvSpPr>
          <p:spPr>
            <a:xfrm>
              <a:off x="1505426" y="2191385"/>
              <a:ext cx="8530748" cy="939165"/>
            </a:xfrm>
            <a:prstGeom prst="roundRect">
              <a:avLst>
                <a:gd fmla="val 10000" name="adj"/>
              </a:avLst>
            </a:prstGeom>
            <a:solidFill>
              <a:srgbClr val="796B7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txBox="1"/>
            <p:nvPr/>
          </p:nvSpPr>
          <p:spPr>
            <a:xfrm>
              <a:off x="1532933" y="2218892"/>
              <a:ext cx="7112564" cy="884151"/>
            </a:xfrm>
            <a:prstGeom prst="rect">
              <a:avLst/>
            </a:prstGeom>
            <a:noFill/>
            <a:ln>
              <a:noFill/>
            </a:ln>
          </p:spPr>
          <p:txBody>
            <a:bodyPr anchorCtr="0" anchor="ctr" bIns="95250" lIns="95250" spcFirstLastPara="1" rIns="95250" wrap="square" tIns="95250">
              <a:noAutofit/>
            </a:bodyPr>
            <a:lstStyle/>
            <a:p>
              <a:pPr indent="0" lvl="0" marL="0" marR="0" rtl="0" algn="l">
                <a:lnSpc>
                  <a:spcPct val="90000"/>
                </a:lnSpc>
                <a:spcBef>
                  <a:spcPts val="0"/>
                </a:spcBef>
                <a:spcAft>
                  <a:spcPts val="0"/>
                </a:spcAft>
                <a:buClr>
                  <a:schemeClr val="lt1"/>
                </a:buClr>
                <a:buSzPts val="2500"/>
                <a:buFont typeface="Avenir"/>
                <a:buNone/>
              </a:pPr>
              <a:r>
                <a:rPr b="1" i="0" lang="en-US" sz="2500" u="none" cap="none" strike="noStrike">
                  <a:solidFill>
                    <a:schemeClr val="lt1"/>
                  </a:solidFill>
                  <a:latin typeface="Avenir"/>
                  <a:ea typeface="Avenir"/>
                  <a:cs typeface="Avenir"/>
                  <a:sym typeface="Avenir"/>
                </a:rPr>
                <a:t>Results</a:t>
              </a:r>
              <a:endParaRPr b="0" i="0" sz="2500" u="none" cap="none" strike="noStrike">
                <a:solidFill>
                  <a:schemeClr val="lt1"/>
                </a:solidFill>
                <a:latin typeface="Avenir"/>
                <a:ea typeface="Avenir"/>
                <a:cs typeface="Avenir"/>
                <a:sym typeface="Avenir"/>
              </a:endParaRPr>
            </a:p>
          </p:txBody>
        </p:sp>
        <p:sp>
          <p:nvSpPr>
            <p:cNvPr id="133" name="Google Shape;133;p4"/>
            <p:cNvSpPr/>
            <p:nvPr/>
          </p:nvSpPr>
          <p:spPr>
            <a:xfrm>
              <a:off x="7920291" y="712200"/>
              <a:ext cx="610457" cy="610457"/>
            </a:xfrm>
            <a:prstGeom prst="downArrow">
              <a:avLst>
                <a:gd fmla="val 55000" name="adj1"/>
                <a:gd fmla="val 45000" name="adj2"/>
              </a:avLst>
            </a:prstGeom>
            <a:solidFill>
              <a:srgbClr val="DADADC">
                <a:alpha val="89803"/>
              </a:srgbClr>
            </a:solidFill>
            <a:ln cap="flat" cmpd="sng" w="12700">
              <a:solidFill>
                <a:srgbClr val="DADADC">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
            <p:cNvSpPr txBox="1"/>
            <p:nvPr/>
          </p:nvSpPr>
          <p:spPr>
            <a:xfrm>
              <a:off x="8057644" y="712200"/>
              <a:ext cx="335751" cy="459369"/>
            </a:xfrm>
            <a:prstGeom prst="rect">
              <a:avLst/>
            </a:prstGeom>
            <a:noFill/>
            <a:ln>
              <a:noFill/>
            </a:ln>
          </p:spPr>
          <p:txBody>
            <a:bodyPr anchorCtr="0" anchor="ctr" bIns="35550" lIns="35550" spcFirstLastPara="1" rIns="35550" wrap="square" tIns="35550">
              <a:noAutofit/>
            </a:bodyPr>
            <a:lstStyle/>
            <a:p>
              <a:pPr indent="0" lvl="0" marL="0" marR="0" rtl="0" algn="ctr">
                <a:lnSpc>
                  <a:spcPct val="90000"/>
                </a:lnSpc>
                <a:spcBef>
                  <a:spcPts val="0"/>
                </a:spcBef>
                <a:spcAft>
                  <a:spcPts val="0"/>
                </a:spcAft>
                <a:buClr>
                  <a:schemeClr val="dk1"/>
                </a:buClr>
                <a:buSzPts val="2800"/>
                <a:buFont typeface="Avenir"/>
                <a:buNone/>
              </a:pPr>
              <a:r>
                <a:t/>
              </a:r>
              <a:endParaRPr b="0" i="0" sz="2800" u="none" cap="none" strike="noStrike">
                <a:solidFill>
                  <a:schemeClr val="dk1"/>
                </a:solidFill>
                <a:latin typeface="Avenir"/>
                <a:ea typeface="Avenir"/>
                <a:cs typeface="Avenir"/>
                <a:sym typeface="Avenir"/>
              </a:endParaRPr>
            </a:p>
          </p:txBody>
        </p:sp>
        <p:sp>
          <p:nvSpPr>
            <p:cNvPr id="135" name="Google Shape;135;p4"/>
            <p:cNvSpPr/>
            <p:nvPr/>
          </p:nvSpPr>
          <p:spPr>
            <a:xfrm>
              <a:off x="8673004" y="1801631"/>
              <a:ext cx="610457" cy="610457"/>
            </a:xfrm>
            <a:prstGeom prst="downArrow">
              <a:avLst>
                <a:gd fmla="val 55000" name="adj1"/>
                <a:gd fmla="val 45000" name="adj2"/>
              </a:avLst>
            </a:prstGeom>
            <a:solidFill>
              <a:srgbClr val="D4D3D4">
                <a:alpha val="89803"/>
              </a:srgbClr>
            </a:solidFill>
            <a:ln cap="flat" cmpd="sng" w="12700">
              <a:solidFill>
                <a:srgbClr val="D4D3D4">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4"/>
            <p:cNvSpPr txBox="1"/>
            <p:nvPr/>
          </p:nvSpPr>
          <p:spPr>
            <a:xfrm>
              <a:off x="8810357" y="1801631"/>
              <a:ext cx="335751" cy="459369"/>
            </a:xfrm>
            <a:prstGeom prst="rect">
              <a:avLst/>
            </a:prstGeom>
            <a:noFill/>
            <a:ln>
              <a:noFill/>
            </a:ln>
          </p:spPr>
          <p:txBody>
            <a:bodyPr anchorCtr="0" anchor="ctr" bIns="35550" lIns="35550" spcFirstLastPara="1" rIns="35550" wrap="square" tIns="35550">
              <a:noAutofit/>
            </a:bodyPr>
            <a:lstStyle/>
            <a:p>
              <a:pPr indent="0" lvl="0" marL="0" marR="0" rtl="0" algn="ctr">
                <a:lnSpc>
                  <a:spcPct val="90000"/>
                </a:lnSpc>
                <a:spcBef>
                  <a:spcPts val="0"/>
                </a:spcBef>
                <a:spcAft>
                  <a:spcPts val="0"/>
                </a:spcAft>
                <a:buClr>
                  <a:schemeClr val="dk1"/>
                </a:buClr>
                <a:buSzPts val="2800"/>
                <a:buFont typeface="Avenir"/>
                <a:buNone/>
              </a:pPr>
              <a:r>
                <a:t/>
              </a:r>
              <a:endParaRPr b="0" i="0" sz="2800" u="none" cap="none" strike="noStrike">
                <a:solidFill>
                  <a:schemeClr val="dk1"/>
                </a:solidFill>
                <a:latin typeface="Avenir"/>
                <a:ea typeface="Avenir"/>
                <a:cs typeface="Avenir"/>
                <a:sym typeface="Aveni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6"/>
          <p:cNvSpPr txBox="1"/>
          <p:nvPr>
            <p:ph type="title"/>
          </p:nvPr>
        </p:nvSpPr>
        <p:spPr>
          <a:xfrm>
            <a:off x="-10" y="89816"/>
            <a:ext cx="9950100" cy="937800"/>
          </a:xfrm>
          <a:prstGeom prst="rect">
            <a:avLst/>
          </a:prstGeom>
          <a:noFill/>
          <a:ln>
            <a:noFill/>
          </a:ln>
        </p:spPr>
        <p:txBody>
          <a:bodyPr anchorCtr="0" anchor="b" bIns="45700" lIns="91425" spcFirstLastPara="1" rIns="91425" wrap="square" tIns="45700">
            <a:normAutofit/>
          </a:bodyPr>
          <a:lstStyle/>
          <a:p>
            <a:pPr indent="0" lvl="0" marL="0" rtl="0" algn="l">
              <a:lnSpc>
                <a:spcPct val="110000"/>
              </a:lnSpc>
              <a:spcBef>
                <a:spcPts val="0"/>
              </a:spcBef>
              <a:spcAft>
                <a:spcPts val="0"/>
              </a:spcAft>
              <a:buClr>
                <a:schemeClr val="dk1"/>
              </a:buClr>
              <a:buSzPts val="3200"/>
              <a:buFont typeface="Times New Roman"/>
              <a:buNone/>
            </a:pPr>
            <a:r>
              <a:rPr lang="en-US"/>
              <a:t>Data Imbalance and Distribution across features</a:t>
            </a:r>
            <a:endParaRPr/>
          </a:p>
        </p:txBody>
      </p:sp>
      <p:pic>
        <p:nvPicPr>
          <p:cNvPr id="142" name="Google Shape;142;p6"/>
          <p:cNvPicPr preferRelativeResize="0"/>
          <p:nvPr/>
        </p:nvPicPr>
        <p:blipFill>
          <a:blip r:embed="rId3">
            <a:alphaModFix/>
          </a:blip>
          <a:stretch>
            <a:fillRect/>
          </a:stretch>
        </p:blipFill>
        <p:spPr>
          <a:xfrm>
            <a:off x="0" y="1471125"/>
            <a:ext cx="5869870" cy="3978075"/>
          </a:xfrm>
          <a:prstGeom prst="rect">
            <a:avLst/>
          </a:prstGeom>
          <a:noFill/>
          <a:ln>
            <a:noFill/>
          </a:ln>
        </p:spPr>
      </p:pic>
      <p:pic>
        <p:nvPicPr>
          <p:cNvPr id="143" name="Google Shape;143;p6"/>
          <p:cNvPicPr preferRelativeResize="0"/>
          <p:nvPr/>
        </p:nvPicPr>
        <p:blipFill>
          <a:blip r:embed="rId4">
            <a:alphaModFix/>
          </a:blip>
          <a:stretch>
            <a:fillRect/>
          </a:stretch>
        </p:blipFill>
        <p:spPr>
          <a:xfrm>
            <a:off x="6109279" y="1471125"/>
            <a:ext cx="5834497" cy="3978075"/>
          </a:xfrm>
          <a:prstGeom prst="rect">
            <a:avLst/>
          </a:prstGeom>
          <a:noFill/>
          <a:ln>
            <a:noFill/>
          </a:ln>
        </p:spPr>
      </p:pic>
      <p:sp>
        <p:nvSpPr>
          <p:cNvPr id="144" name="Google Shape;144;p6"/>
          <p:cNvSpPr txBox="1"/>
          <p:nvPr/>
        </p:nvSpPr>
        <p:spPr>
          <a:xfrm>
            <a:off x="598275" y="5627075"/>
            <a:ext cx="43335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100">
                <a:latin typeface="Avenir"/>
                <a:ea typeface="Avenir"/>
                <a:cs typeface="Avenir"/>
                <a:sym typeface="Avenir"/>
              </a:rPr>
              <a:t>Training Samples</a:t>
            </a:r>
            <a:endParaRPr b="1" sz="2100">
              <a:latin typeface="Avenir"/>
              <a:ea typeface="Avenir"/>
              <a:cs typeface="Avenir"/>
              <a:sym typeface="Avenir"/>
            </a:endParaRPr>
          </a:p>
        </p:txBody>
      </p:sp>
      <p:sp>
        <p:nvSpPr>
          <p:cNvPr id="145" name="Google Shape;145;p6"/>
          <p:cNvSpPr txBox="1"/>
          <p:nvPr/>
        </p:nvSpPr>
        <p:spPr>
          <a:xfrm>
            <a:off x="7324900" y="5627075"/>
            <a:ext cx="34758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100">
                <a:solidFill>
                  <a:schemeClr val="dk1"/>
                </a:solidFill>
                <a:latin typeface="Avenir"/>
                <a:ea typeface="Avenir"/>
                <a:cs typeface="Avenir"/>
                <a:sym typeface="Avenir"/>
              </a:rPr>
              <a:t>Testing </a:t>
            </a:r>
            <a:r>
              <a:rPr b="1" lang="en-US" sz="2100">
                <a:solidFill>
                  <a:schemeClr val="dk1"/>
                </a:solidFill>
                <a:latin typeface="Avenir"/>
                <a:ea typeface="Avenir"/>
                <a:cs typeface="Avenir"/>
                <a:sym typeface="Avenir"/>
              </a:rPr>
              <a:t>Samples</a:t>
            </a:r>
            <a:endParaRPr b="1" sz="2100">
              <a:solidFill>
                <a:schemeClr val="dk1"/>
              </a:solidFill>
              <a:latin typeface="Avenir"/>
              <a:ea typeface="Avenir"/>
              <a:cs typeface="Avenir"/>
              <a:sym typeface="Aveni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1ac0404020c_0_13"/>
          <p:cNvSpPr txBox="1"/>
          <p:nvPr>
            <p:ph type="title"/>
          </p:nvPr>
        </p:nvSpPr>
        <p:spPr>
          <a:xfrm>
            <a:off x="0" y="355750"/>
            <a:ext cx="3702900" cy="7242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One Hot Encoding</a:t>
            </a:r>
            <a:endParaRPr/>
          </a:p>
        </p:txBody>
      </p:sp>
      <p:sp>
        <p:nvSpPr>
          <p:cNvPr id="151" name="Google Shape;151;g1ac0404020c_0_13"/>
          <p:cNvSpPr txBox="1"/>
          <p:nvPr>
            <p:ph idx="1" type="body"/>
          </p:nvPr>
        </p:nvSpPr>
        <p:spPr>
          <a:xfrm>
            <a:off x="0" y="3688550"/>
            <a:ext cx="3929400" cy="1060200"/>
          </a:xfrm>
          <a:prstGeom prst="rect">
            <a:avLst/>
          </a:prstGeom>
        </p:spPr>
        <p:txBody>
          <a:bodyPr anchorCtr="0" anchor="t" bIns="45700" lIns="91425" spcFirstLastPara="1" rIns="91425" wrap="square" tIns="45700">
            <a:normAutofit/>
          </a:bodyPr>
          <a:lstStyle/>
          <a:p>
            <a:pPr indent="0" lvl="0" marL="0" rtl="0" algn="l">
              <a:lnSpc>
                <a:spcPct val="110000"/>
              </a:lnSpc>
              <a:spcBef>
                <a:spcPts val="0"/>
              </a:spcBef>
              <a:spcAft>
                <a:spcPts val="0"/>
              </a:spcAft>
              <a:buClr>
                <a:schemeClr val="dk1"/>
              </a:buClr>
              <a:buSzPts val="1100"/>
              <a:buFont typeface="Arial"/>
              <a:buNone/>
            </a:pPr>
            <a:r>
              <a:rPr b="1" lang="en-US" sz="3200"/>
              <a:t>Data Augmentation</a:t>
            </a:r>
            <a:endParaRPr b="1" sz="3200"/>
          </a:p>
          <a:p>
            <a:pPr indent="0" lvl="0" marL="0" rtl="0" algn="l">
              <a:spcBef>
                <a:spcPts val="1000"/>
              </a:spcBef>
              <a:spcAft>
                <a:spcPts val="0"/>
              </a:spcAft>
              <a:buNone/>
            </a:pPr>
            <a:r>
              <a:t/>
            </a:r>
            <a:endParaRPr/>
          </a:p>
        </p:txBody>
      </p:sp>
      <p:pic>
        <p:nvPicPr>
          <p:cNvPr id="152" name="Google Shape;152;g1ac0404020c_0_13"/>
          <p:cNvPicPr preferRelativeResize="0"/>
          <p:nvPr/>
        </p:nvPicPr>
        <p:blipFill rotWithShape="1">
          <a:blip r:embed="rId3">
            <a:alphaModFix/>
          </a:blip>
          <a:srcRect b="0" l="0" r="34145" t="0"/>
          <a:stretch/>
        </p:blipFill>
        <p:spPr>
          <a:xfrm>
            <a:off x="6994350" y="1079950"/>
            <a:ext cx="4690276" cy="1203725"/>
          </a:xfrm>
          <a:prstGeom prst="rect">
            <a:avLst/>
          </a:prstGeom>
          <a:noFill/>
          <a:ln>
            <a:noFill/>
          </a:ln>
        </p:spPr>
      </p:pic>
      <p:pic>
        <p:nvPicPr>
          <p:cNvPr id="153" name="Google Shape;153;g1ac0404020c_0_13"/>
          <p:cNvPicPr preferRelativeResize="0"/>
          <p:nvPr/>
        </p:nvPicPr>
        <p:blipFill rotWithShape="1">
          <a:blip r:embed="rId4">
            <a:alphaModFix/>
          </a:blip>
          <a:srcRect b="0" l="0" r="49576" t="0"/>
          <a:stretch/>
        </p:blipFill>
        <p:spPr>
          <a:xfrm>
            <a:off x="7401423" y="3843275"/>
            <a:ext cx="3477777" cy="2130000"/>
          </a:xfrm>
          <a:prstGeom prst="rect">
            <a:avLst/>
          </a:prstGeom>
          <a:noFill/>
          <a:ln>
            <a:noFill/>
          </a:ln>
        </p:spPr>
      </p:pic>
      <p:sp>
        <p:nvSpPr>
          <p:cNvPr id="154" name="Google Shape;154;g1ac0404020c_0_13"/>
          <p:cNvSpPr txBox="1"/>
          <p:nvPr/>
        </p:nvSpPr>
        <p:spPr>
          <a:xfrm>
            <a:off x="242550" y="4328350"/>
            <a:ext cx="6751800" cy="2124000"/>
          </a:xfrm>
          <a:prstGeom prst="rect">
            <a:avLst/>
          </a:prstGeom>
          <a:noFill/>
          <a:ln>
            <a:noFill/>
          </a:ln>
        </p:spPr>
        <p:txBody>
          <a:bodyPr anchorCtr="0" anchor="t" bIns="91425" lIns="91425" spcFirstLastPara="1" rIns="91425" wrap="square" tIns="91425">
            <a:spAutoFit/>
          </a:bodyPr>
          <a:lstStyle/>
          <a:p>
            <a:pPr indent="0" lvl="0" marL="0" rtl="0" algn="just">
              <a:spcBef>
                <a:spcPts val="1400"/>
              </a:spcBef>
              <a:spcAft>
                <a:spcPts val="1400"/>
              </a:spcAft>
              <a:buClr>
                <a:schemeClr val="dk1"/>
              </a:buClr>
              <a:buSzPts val="1100"/>
              <a:buFont typeface="Arial"/>
              <a:buNone/>
            </a:pPr>
            <a:r>
              <a:rPr lang="en-US" sz="2100">
                <a:solidFill>
                  <a:schemeClr val="dk1"/>
                </a:solidFill>
                <a:latin typeface="Avenir"/>
                <a:ea typeface="Avenir"/>
                <a:cs typeface="Avenir"/>
                <a:sym typeface="Avenir"/>
              </a:rPr>
              <a:t>Perform data augmentation which makes copies of examples in the dataset with small modifications. This has a regularizing effect which can help in performance and we have various augmentations to perform such as rotating the image, shifting the width or height of the image, or flipping the image.</a:t>
            </a:r>
            <a:endParaRPr sz="2100">
              <a:latin typeface="Avenir"/>
              <a:ea typeface="Avenir"/>
              <a:cs typeface="Avenir"/>
              <a:sym typeface="Avenir"/>
            </a:endParaRPr>
          </a:p>
        </p:txBody>
      </p:sp>
      <p:sp>
        <p:nvSpPr>
          <p:cNvPr id="155" name="Google Shape;155;g1ac0404020c_0_13"/>
          <p:cNvSpPr txBox="1"/>
          <p:nvPr/>
        </p:nvSpPr>
        <p:spPr>
          <a:xfrm>
            <a:off x="311700" y="1160550"/>
            <a:ext cx="6613500" cy="2447400"/>
          </a:xfrm>
          <a:prstGeom prst="rect">
            <a:avLst/>
          </a:prstGeom>
          <a:noFill/>
          <a:ln>
            <a:noFill/>
          </a:ln>
        </p:spPr>
        <p:txBody>
          <a:bodyPr anchorCtr="0" anchor="t" bIns="91425" lIns="91425" spcFirstLastPara="1" rIns="91425" wrap="square" tIns="91425">
            <a:spAutoFit/>
          </a:bodyPr>
          <a:lstStyle/>
          <a:p>
            <a:pPr indent="0" lvl="0" marL="0" rtl="0" algn="just">
              <a:spcBef>
                <a:spcPts val="1400"/>
              </a:spcBef>
              <a:spcAft>
                <a:spcPts val="1400"/>
              </a:spcAft>
              <a:buClr>
                <a:schemeClr val="dk1"/>
              </a:buClr>
              <a:buSzPts val="1100"/>
              <a:buFont typeface="Arial"/>
              <a:buNone/>
            </a:pPr>
            <a:r>
              <a:rPr lang="en-US" sz="2100">
                <a:solidFill>
                  <a:schemeClr val="dk1"/>
                </a:solidFill>
                <a:latin typeface="Avenir"/>
                <a:ea typeface="Avenir"/>
                <a:cs typeface="Avenir"/>
                <a:sym typeface="Avenir"/>
              </a:rPr>
              <a:t>classes are in the character data type and we need it to convert into integer data type for applying it into the models. With the help of this encoding, the number may be converted into a binary vector with 10 elements and an index for the class value of 1. The to_categorical() utility function allows us to accomplish this.</a:t>
            </a:r>
            <a:endParaRPr sz="2100">
              <a:latin typeface="Avenir"/>
              <a:ea typeface="Avenir"/>
              <a:cs typeface="Avenir"/>
              <a:sym typeface="Aveni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1ac0404020c_0_22"/>
          <p:cNvSpPr txBox="1"/>
          <p:nvPr>
            <p:ph type="title"/>
          </p:nvPr>
        </p:nvSpPr>
        <p:spPr>
          <a:xfrm>
            <a:off x="0" y="436580"/>
            <a:ext cx="9950100" cy="7242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Normalizing</a:t>
            </a:r>
            <a:endParaRPr/>
          </a:p>
        </p:txBody>
      </p:sp>
      <p:sp>
        <p:nvSpPr>
          <p:cNvPr id="161" name="Google Shape;161;g1ac0404020c_0_22"/>
          <p:cNvSpPr txBox="1"/>
          <p:nvPr>
            <p:ph idx="1" type="body"/>
          </p:nvPr>
        </p:nvSpPr>
        <p:spPr>
          <a:xfrm>
            <a:off x="462900" y="1672200"/>
            <a:ext cx="5358300" cy="4213500"/>
          </a:xfrm>
          <a:prstGeom prst="rect">
            <a:avLst/>
          </a:prstGeom>
        </p:spPr>
        <p:txBody>
          <a:bodyPr anchorCtr="0" anchor="t" bIns="45700" lIns="91425" spcFirstLastPara="1" rIns="91425" wrap="square" tIns="45700">
            <a:normAutofit/>
          </a:bodyPr>
          <a:lstStyle/>
          <a:p>
            <a:pPr indent="0" lvl="0" marL="0" rtl="0" algn="just">
              <a:lnSpc>
                <a:spcPct val="100000"/>
              </a:lnSpc>
              <a:spcBef>
                <a:spcPts val="1400"/>
              </a:spcBef>
              <a:spcAft>
                <a:spcPts val="1400"/>
              </a:spcAft>
              <a:buClr>
                <a:schemeClr val="dk1"/>
              </a:buClr>
              <a:buSzPts val="1100"/>
              <a:buFont typeface="Arial"/>
              <a:buNone/>
            </a:pPr>
            <a:r>
              <a:rPr lang="en-US" sz="2100"/>
              <a:t>Each image has been assigned to a value from range 0 to 255, as we are not aware of the best way to scale the values, but we know scaling is needed, so to achieve that the data or values are normalized in the range from 0 to 1. This approach is done by first converting the integer value to float value and then dividing it by 255.</a:t>
            </a:r>
            <a:endParaRPr sz="2500"/>
          </a:p>
        </p:txBody>
      </p:sp>
      <p:pic>
        <p:nvPicPr>
          <p:cNvPr id="162" name="Google Shape;162;g1ac0404020c_0_22"/>
          <p:cNvPicPr preferRelativeResize="0"/>
          <p:nvPr/>
        </p:nvPicPr>
        <p:blipFill>
          <a:blip r:embed="rId3">
            <a:alphaModFix/>
          </a:blip>
          <a:stretch>
            <a:fillRect/>
          </a:stretch>
        </p:blipFill>
        <p:spPr>
          <a:xfrm>
            <a:off x="6856000" y="242549"/>
            <a:ext cx="4150950" cy="2954500"/>
          </a:xfrm>
          <a:prstGeom prst="rect">
            <a:avLst/>
          </a:prstGeom>
          <a:noFill/>
          <a:ln>
            <a:noFill/>
          </a:ln>
        </p:spPr>
      </p:pic>
      <p:pic>
        <p:nvPicPr>
          <p:cNvPr id="163" name="Google Shape;163;g1ac0404020c_0_22"/>
          <p:cNvPicPr preferRelativeResize="0"/>
          <p:nvPr/>
        </p:nvPicPr>
        <p:blipFill>
          <a:blip r:embed="rId4">
            <a:alphaModFix/>
          </a:blip>
          <a:stretch>
            <a:fillRect/>
          </a:stretch>
        </p:blipFill>
        <p:spPr>
          <a:xfrm>
            <a:off x="6694725" y="3381750"/>
            <a:ext cx="4312225" cy="3247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7" name="Shape 167"/>
        <p:cNvGrpSpPr/>
        <p:nvPr/>
      </p:nvGrpSpPr>
      <p:grpSpPr>
        <a:xfrm>
          <a:off x="0" y="0"/>
          <a:ext cx="0" cy="0"/>
          <a:chOff x="0" y="0"/>
          <a:chExt cx="0" cy="0"/>
        </a:xfrm>
      </p:grpSpPr>
      <p:sp>
        <p:nvSpPr>
          <p:cNvPr id="168" name="Google Shape;168;p7"/>
          <p:cNvSpPr/>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69" name="Google Shape;169;p7"/>
          <p:cNvSpPr/>
          <p:nvPr/>
        </p:nvSpPr>
        <p:spPr>
          <a:xfrm>
            <a:off x="0" y="3529852"/>
            <a:ext cx="6736976" cy="3328145"/>
          </a:xfrm>
          <a:prstGeom prst="rect">
            <a:avLst/>
          </a:prstGeom>
          <a:solidFill>
            <a:srgbClr val="DBDCD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70" name="Google Shape;170;p7"/>
          <p:cNvSpPr/>
          <p:nvPr/>
        </p:nvSpPr>
        <p:spPr>
          <a:xfrm>
            <a:off x="0" y="2"/>
            <a:ext cx="3414824" cy="6864873"/>
          </a:xfrm>
          <a:custGeom>
            <a:rect b="b" l="l" r="r" t="t"/>
            <a:pathLst>
              <a:path extrusionOk="0" h="6864873" w="3414824">
                <a:moveTo>
                  <a:pt x="0" y="3376141"/>
                </a:moveTo>
                <a:lnTo>
                  <a:pt x="3414824" y="3376141"/>
                </a:lnTo>
                <a:cubicBezTo>
                  <a:pt x="3414824" y="5302914"/>
                  <a:pt x="1885955" y="6864873"/>
                  <a:pt x="0" y="6864873"/>
                </a:cubicBezTo>
                <a:close/>
                <a:moveTo>
                  <a:pt x="2" y="0"/>
                </a:moveTo>
                <a:lnTo>
                  <a:pt x="3414824" y="0"/>
                </a:lnTo>
                <a:lnTo>
                  <a:pt x="3414824" y="3376140"/>
                </a:lnTo>
                <a:lnTo>
                  <a:pt x="2" y="337614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71" name="Google Shape;171;p7"/>
          <p:cNvSpPr txBox="1"/>
          <p:nvPr>
            <p:ph type="title"/>
          </p:nvPr>
        </p:nvSpPr>
        <p:spPr>
          <a:xfrm>
            <a:off x="752476" y="1597958"/>
            <a:ext cx="2401165" cy="2491904"/>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Clr>
                <a:schemeClr val="dk1"/>
              </a:buClr>
              <a:buSzPts val="2400"/>
              <a:buFont typeface="Avenir"/>
              <a:buNone/>
            </a:pPr>
            <a:r>
              <a:rPr lang="en-US" sz="2400"/>
              <a:t>Data Modeling</a:t>
            </a:r>
            <a:endParaRPr/>
          </a:p>
        </p:txBody>
      </p:sp>
      <p:sp>
        <p:nvSpPr>
          <p:cNvPr id="172" name="Google Shape;172;p7"/>
          <p:cNvSpPr/>
          <p:nvPr/>
        </p:nvSpPr>
        <p:spPr>
          <a:xfrm>
            <a:off x="3414823" y="-6876"/>
            <a:ext cx="8777176" cy="6871754"/>
          </a:xfrm>
          <a:custGeom>
            <a:rect b="b" l="l" r="r" t="t"/>
            <a:pathLst>
              <a:path extrusionOk="0" h="6871754" w="8777176">
                <a:moveTo>
                  <a:pt x="0" y="0"/>
                </a:moveTo>
                <a:lnTo>
                  <a:pt x="3414822" y="0"/>
                </a:lnTo>
                <a:lnTo>
                  <a:pt x="3414822" y="6875"/>
                </a:lnTo>
                <a:lnTo>
                  <a:pt x="8777176" y="6875"/>
                </a:lnTo>
                <a:lnTo>
                  <a:pt x="8777176" y="6871754"/>
                </a:lnTo>
                <a:lnTo>
                  <a:pt x="3251085" y="6871754"/>
                </a:lnTo>
                <a:lnTo>
                  <a:pt x="3251085" y="6860643"/>
                </a:lnTo>
                <a:lnTo>
                  <a:pt x="3239098" y="6860334"/>
                </a:lnTo>
                <a:cubicBezTo>
                  <a:pt x="1434808" y="6766895"/>
                  <a:pt x="0" y="5242703"/>
                  <a:pt x="0" y="3376141"/>
                </a:cubicBezTo>
                <a:lnTo>
                  <a:pt x="3251085" y="3376141"/>
                </a:lnTo>
                <a:lnTo>
                  <a:pt x="3251085" y="3376140"/>
                </a:lnTo>
                <a:lnTo>
                  <a:pt x="0" y="337614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nvGrpSpPr>
          <p:cNvPr id="173" name="Google Shape;173;p7"/>
          <p:cNvGrpSpPr/>
          <p:nvPr/>
        </p:nvGrpSpPr>
        <p:grpSpPr>
          <a:xfrm>
            <a:off x="4333501" y="501276"/>
            <a:ext cx="7311806" cy="6031271"/>
            <a:chOff x="0" y="43316"/>
            <a:chExt cx="6205912" cy="4929120"/>
          </a:xfrm>
        </p:grpSpPr>
        <p:sp>
          <p:nvSpPr>
            <p:cNvPr id="174" name="Google Shape;174;p7"/>
            <p:cNvSpPr/>
            <p:nvPr/>
          </p:nvSpPr>
          <p:spPr>
            <a:xfrm>
              <a:off x="0" y="456596"/>
              <a:ext cx="6205912" cy="705600"/>
            </a:xfrm>
            <a:prstGeom prst="rect">
              <a:avLst/>
            </a:prstGeom>
            <a:solidFill>
              <a:schemeClr val="lt1">
                <a:alpha val="89803"/>
              </a:schemeClr>
            </a:solidFill>
            <a:ln cap="flat" cmpd="sng" w="12700">
              <a:solidFill>
                <a:schemeClr val="accent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7"/>
            <p:cNvSpPr/>
            <p:nvPr/>
          </p:nvSpPr>
          <p:spPr>
            <a:xfrm>
              <a:off x="310295" y="43316"/>
              <a:ext cx="4344139" cy="826560"/>
            </a:xfrm>
            <a:prstGeom prst="roundRect">
              <a:avLst>
                <a:gd fmla="val 16667" name="adj"/>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7"/>
            <p:cNvSpPr txBox="1"/>
            <p:nvPr/>
          </p:nvSpPr>
          <p:spPr>
            <a:xfrm>
              <a:off x="350644" y="83665"/>
              <a:ext cx="4263441" cy="745862"/>
            </a:xfrm>
            <a:prstGeom prst="rect">
              <a:avLst/>
            </a:prstGeom>
            <a:noFill/>
            <a:ln>
              <a:noFill/>
            </a:ln>
          </p:spPr>
          <p:txBody>
            <a:bodyPr anchorCtr="0" anchor="ctr" bIns="0" lIns="164175" spcFirstLastPara="1" rIns="164175" wrap="square" tIns="0">
              <a:noAutofit/>
            </a:bodyPr>
            <a:lstStyle/>
            <a:p>
              <a:pPr indent="0" lvl="0" marL="0" marR="0" rtl="0" algn="l">
                <a:lnSpc>
                  <a:spcPct val="90000"/>
                </a:lnSpc>
                <a:spcBef>
                  <a:spcPts val="0"/>
                </a:spcBef>
                <a:spcAft>
                  <a:spcPts val="0"/>
                </a:spcAft>
                <a:buClr>
                  <a:schemeClr val="lt1"/>
                </a:buClr>
                <a:buSzPts val="2800"/>
                <a:buFont typeface="Avenir"/>
                <a:buNone/>
              </a:pPr>
              <a:r>
                <a:rPr lang="en-US" sz="2800">
                  <a:solidFill>
                    <a:schemeClr val="lt1"/>
                  </a:solidFill>
                  <a:latin typeface="Avenir"/>
                  <a:ea typeface="Avenir"/>
                  <a:cs typeface="Avenir"/>
                  <a:sym typeface="Avenir"/>
                </a:rPr>
                <a:t>Basic Neural Network</a:t>
              </a:r>
              <a:endParaRPr/>
            </a:p>
          </p:txBody>
        </p:sp>
        <p:sp>
          <p:nvSpPr>
            <p:cNvPr id="177" name="Google Shape;177;p7"/>
            <p:cNvSpPr/>
            <p:nvPr/>
          </p:nvSpPr>
          <p:spPr>
            <a:xfrm>
              <a:off x="0" y="1726676"/>
              <a:ext cx="6205912" cy="705600"/>
            </a:xfrm>
            <a:prstGeom prst="rect">
              <a:avLst/>
            </a:prstGeom>
            <a:solidFill>
              <a:schemeClr val="lt1">
                <a:alpha val="89803"/>
              </a:schemeClr>
            </a:solidFill>
            <a:ln cap="flat" cmpd="sng" w="12700">
              <a:solidFill>
                <a:schemeClr val="accent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7"/>
            <p:cNvSpPr/>
            <p:nvPr/>
          </p:nvSpPr>
          <p:spPr>
            <a:xfrm>
              <a:off x="310303" y="1202763"/>
              <a:ext cx="4602900" cy="937200"/>
            </a:xfrm>
            <a:prstGeom prst="roundRect">
              <a:avLst>
                <a:gd fmla="val 16667" name="adj"/>
              </a:avLst>
            </a:prstGeom>
            <a:solidFill>
              <a:schemeClr val="accent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7"/>
            <p:cNvSpPr txBox="1"/>
            <p:nvPr/>
          </p:nvSpPr>
          <p:spPr>
            <a:xfrm>
              <a:off x="254285" y="1428410"/>
              <a:ext cx="4672200" cy="638700"/>
            </a:xfrm>
            <a:prstGeom prst="rect">
              <a:avLst/>
            </a:prstGeom>
            <a:noFill/>
            <a:ln>
              <a:noFill/>
            </a:ln>
          </p:spPr>
          <p:txBody>
            <a:bodyPr anchorCtr="0" anchor="ctr" bIns="0" lIns="164175" spcFirstLastPara="1" rIns="164175" wrap="square" tIns="0">
              <a:noAutofit/>
            </a:bodyPr>
            <a:lstStyle/>
            <a:p>
              <a:pPr indent="0" lvl="0" marL="0" marR="0" rtl="0" algn="l">
                <a:lnSpc>
                  <a:spcPct val="90000"/>
                </a:lnSpc>
                <a:spcBef>
                  <a:spcPts val="0"/>
                </a:spcBef>
                <a:spcAft>
                  <a:spcPts val="0"/>
                </a:spcAft>
                <a:buClr>
                  <a:schemeClr val="lt1"/>
                </a:buClr>
                <a:buSzPts val="2800"/>
                <a:buFont typeface="Avenir"/>
                <a:buNone/>
              </a:pPr>
              <a:r>
                <a:rPr lang="en-US" sz="2800">
                  <a:solidFill>
                    <a:schemeClr val="lt1"/>
                  </a:solidFill>
                  <a:latin typeface="Avenir"/>
                  <a:ea typeface="Avenir"/>
                  <a:cs typeface="Avenir"/>
                  <a:sym typeface="Avenir"/>
                </a:rPr>
                <a:t>Simple Model with Convolution Layer</a:t>
              </a:r>
              <a:endParaRPr/>
            </a:p>
          </p:txBody>
        </p:sp>
        <p:sp>
          <p:nvSpPr>
            <p:cNvPr id="180" name="Google Shape;180;p7"/>
            <p:cNvSpPr/>
            <p:nvPr/>
          </p:nvSpPr>
          <p:spPr>
            <a:xfrm>
              <a:off x="0" y="2996756"/>
              <a:ext cx="6205912" cy="705600"/>
            </a:xfrm>
            <a:prstGeom prst="rect">
              <a:avLst/>
            </a:prstGeom>
            <a:solidFill>
              <a:schemeClr val="lt1">
                <a:alpha val="89803"/>
              </a:schemeClr>
            </a:solidFill>
            <a:ln cap="flat" cmpd="sng" w="12700">
              <a:solidFill>
                <a:srgbClr val="A6A99D"/>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7"/>
            <p:cNvSpPr/>
            <p:nvPr/>
          </p:nvSpPr>
          <p:spPr>
            <a:xfrm>
              <a:off x="310304" y="2472847"/>
              <a:ext cx="4672200" cy="937200"/>
            </a:xfrm>
            <a:prstGeom prst="roundRect">
              <a:avLst>
                <a:gd fmla="val 16667" name="adj"/>
              </a:avLst>
            </a:prstGeom>
            <a:solidFill>
              <a:srgbClr val="A6A99D"/>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7"/>
            <p:cNvSpPr txBox="1"/>
            <p:nvPr/>
          </p:nvSpPr>
          <p:spPr>
            <a:xfrm>
              <a:off x="294238" y="2431547"/>
              <a:ext cx="4854600" cy="1019700"/>
            </a:xfrm>
            <a:prstGeom prst="rect">
              <a:avLst/>
            </a:prstGeom>
            <a:noFill/>
            <a:ln>
              <a:noFill/>
            </a:ln>
          </p:spPr>
          <p:txBody>
            <a:bodyPr anchorCtr="0" anchor="ctr" bIns="0" lIns="164175" spcFirstLastPara="1" rIns="164175" wrap="square" tIns="0">
              <a:noAutofit/>
            </a:bodyPr>
            <a:lstStyle/>
            <a:p>
              <a:pPr indent="0" lvl="0" marL="0" marR="0" rtl="0" algn="l">
                <a:lnSpc>
                  <a:spcPct val="90000"/>
                </a:lnSpc>
                <a:spcBef>
                  <a:spcPts val="0"/>
                </a:spcBef>
                <a:spcAft>
                  <a:spcPts val="0"/>
                </a:spcAft>
                <a:buClr>
                  <a:schemeClr val="lt1"/>
                </a:buClr>
                <a:buSzPts val="2800"/>
                <a:buFont typeface="Avenir"/>
                <a:buNone/>
              </a:pPr>
              <a:r>
                <a:rPr lang="en-US" sz="2800">
                  <a:solidFill>
                    <a:schemeClr val="lt1"/>
                  </a:solidFill>
                  <a:latin typeface="Avenir"/>
                  <a:ea typeface="Avenir"/>
                  <a:cs typeface="Avenir"/>
                  <a:sym typeface="Avenir"/>
                </a:rPr>
                <a:t>Complex Model with increased Dropout, Batch Normalization</a:t>
              </a:r>
              <a:endParaRPr/>
            </a:p>
          </p:txBody>
        </p:sp>
        <p:sp>
          <p:nvSpPr>
            <p:cNvPr id="183" name="Google Shape;183;p7"/>
            <p:cNvSpPr/>
            <p:nvPr/>
          </p:nvSpPr>
          <p:spPr>
            <a:xfrm>
              <a:off x="0" y="4266836"/>
              <a:ext cx="6205912" cy="705600"/>
            </a:xfrm>
            <a:prstGeom prst="rect">
              <a:avLst/>
            </a:prstGeom>
            <a:solidFill>
              <a:schemeClr val="lt1">
                <a:alpha val="89803"/>
              </a:schemeClr>
            </a:solidFill>
            <a:ln cap="flat" cmpd="sng" w="12700">
              <a:solidFill>
                <a:srgbClr val="63777E"/>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7"/>
            <p:cNvSpPr/>
            <p:nvPr/>
          </p:nvSpPr>
          <p:spPr>
            <a:xfrm>
              <a:off x="350788" y="3742849"/>
              <a:ext cx="4797900" cy="937200"/>
            </a:xfrm>
            <a:prstGeom prst="roundRect">
              <a:avLst>
                <a:gd fmla="val 16667" name="adj"/>
              </a:avLst>
            </a:prstGeom>
            <a:solidFill>
              <a:srgbClr val="63777E"/>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7"/>
            <p:cNvSpPr txBox="1"/>
            <p:nvPr/>
          </p:nvSpPr>
          <p:spPr>
            <a:xfrm>
              <a:off x="350640" y="3742847"/>
              <a:ext cx="5344800" cy="937200"/>
            </a:xfrm>
            <a:prstGeom prst="rect">
              <a:avLst/>
            </a:prstGeom>
            <a:noFill/>
            <a:ln>
              <a:noFill/>
            </a:ln>
          </p:spPr>
          <p:txBody>
            <a:bodyPr anchorCtr="0" anchor="ctr" bIns="0" lIns="164175" spcFirstLastPara="1" rIns="164175" wrap="square" tIns="0">
              <a:noAutofit/>
            </a:bodyPr>
            <a:lstStyle/>
            <a:p>
              <a:pPr indent="0" lvl="0" marL="0" marR="0" rtl="0" algn="l">
                <a:lnSpc>
                  <a:spcPct val="90000"/>
                </a:lnSpc>
                <a:spcBef>
                  <a:spcPts val="0"/>
                </a:spcBef>
                <a:spcAft>
                  <a:spcPts val="0"/>
                </a:spcAft>
                <a:buClr>
                  <a:schemeClr val="lt1"/>
                </a:buClr>
                <a:buSzPts val="2800"/>
                <a:buFont typeface="Avenir"/>
                <a:buNone/>
              </a:pPr>
              <a:r>
                <a:rPr lang="en-US" sz="2800">
                  <a:solidFill>
                    <a:schemeClr val="lt1"/>
                  </a:solidFill>
                  <a:latin typeface="Avenir"/>
                  <a:ea typeface="Avenir"/>
                  <a:cs typeface="Avenir"/>
                  <a:sym typeface="Avenir"/>
                </a:rPr>
                <a:t>Complex Model with Batch Normalization, SGD, L2 Norm</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ocksVTI">
  <a:themeElements>
    <a:clrScheme name="Blocks">
      <a:dk1>
        <a:srgbClr val="000000"/>
      </a:dk1>
      <a:lt1>
        <a:srgbClr val="FFFFFF"/>
      </a:lt1>
      <a:dk2>
        <a:srgbClr val="1B3843"/>
      </a:dk2>
      <a:lt2>
        <a:srgbClr val="F2F3F1"/>
      </a:lt2>
      <a:accent1>
        <a:srgbClr val="7A8592"/>
      </a:accent1>
      <a:accent2>
        <a:srgbClr val="8C8C96"/>
      </a:accent2>
      <a:accent3>
        <a:srgbClr val="7A6C76"/>
      </a:accent3>
      <a:accent4>
        <a:srgbClr val="A7AA9D"/>
      </a:accent4>
      <a:accent5>
        <a:srgbClr val="63787F"/>
      </a:accent5>
      <a:accent6>
        <a:srgbClr val="889DA5"/>
      </a:accent6>
      <a:hlink>
        <a:srgbClr val="71819B"/>
      </a:hlink>
      <a:folHlink>
        <a:srgbClr val="7E8B8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2022-12-05T02:37:10Z</dcterms:created>
  <dc:creator>Nikita Ashok Patil</dc:creator>
</cp:coreProperties>
</file>