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BABB-EA9D-1C59-B1E3-E9668237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E7516-3D82-1193-EEA5-F1AB0C44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CC88-141C-CC76-CC6D-4EDB8FC7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EB9F-124C-B985-60ED-A84E9514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7739-7D9B-1C57-BC4E-405497AE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6456-F819-16CB-5FAA-AF49EB18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38929-56E2-6814-3005-2C5631EC2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848A-094F-B0B9-339D-388134D8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A1FA-8E7C-B87A-4DAC-0530D6D9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E3FA-E7CE-0442-A43F-9AAF3649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88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1493A-0B7B-7D7E-9D1C-D864EE5D1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45DC-3FC9-BB15-40AC-19C3F91F4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04570-62C8-86A0-5F92-369B69BF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5D15-8559-825B-D3D4-9DFFEAB8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2B54-0D62-1DF0-64A7-42A33C78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6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293-65E1-EF67-859C-44B0FC8D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BC7A-F861-2DB6-C437-586E37A6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3FE8-298D-EA0C-AEFF-6C21EDD2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769F-6513-4A65-A4EF-E9BB7FB5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3065-0E6C-7301-5E8F-4BF3B1BE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8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9436-D695-3D0F-2D9E-DE46E08B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DD1D-F9A0-EB3B-8870-555BE662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902A-558D-CC57-0021-0D00FA26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9FAC-5FA9-0177-5F3C-00311740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639A-6B19-E257-27D7-DE9A0423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675C-60C8-8F20-CEFC-2F284BB1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1B60-E98B-6B84-DE6C-920985D3C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3106E-2BDE-7B41-F55E-13F886B19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6D3E-5411-F2A8-7120-D99057EA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22826-0548-1462-A4C1-4A55C572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3560E-7E9F-C9F7-24B5-4560FF40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2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8742-D45B-CB10-9589-9C80EEF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40B26-2F88-C6DB-C00A-B0A91607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58453-C035-A085-471B-B931DB9E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67184-56DB-495B-50A1-A8A825CB8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CFB0F-309B-FBC4-9619-7E911D5C5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5CC5E-9588-DAAF-AAB8-BC618BD7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8A8E9-D480-7891-C54E-221F1A89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396CB-3773-DC14-0A68-BFBA3C91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217A-7F1A-0945-CE25-6FF70847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AE301-448E-9D46-8246-8073BC41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0702A-1D26-69EA-79CD-2E74B0EA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6CCEC-2241-EA45-296D-D0C2C4F5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3EE7A-8D99-015C-AB15-515897C4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0F1E0-1AD5-48DC-ED97-ADCAF753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D0E6-1945-A9A7-07CD-C27F6570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375-5F72-16C8-7642-1FFE880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50FE-CFB5-7408-CF05-CAF39E35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537E6-EE61-3147-D5AC-49FAE0ECA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88CE-4BB4-ADD9-DC36-F45FF905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C9513-9454-8901-7352-D3AF7F76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A5C4-A836-C0BC-83B8-2AFD7F09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5074-3A36-B871-4C72-BD22A493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AA142-3805-5F8C-1C4D-13B926B4D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E6E6D-BD61-80A0-D443-71828A953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6C7A-FF4F-870B-5DB6-06358343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FCAE-1CE0-9B39-85BB-6313B078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FD1CF-0332-D2B9-3FCA-63640AEA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7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73D0D-1031-03A4-73BA-7CD0F716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E568E-E153-9A06-2B48-CFFF38E5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93EB-7ED0-CD93-233E-0285F8AFE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7764-DC2F-41D6-8312-CA41BAF136D4}" type="datetimeFigureOut">
              <a:rPr lang="en-IN" smtClean="0"/>
              <a:t>13-12-2022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623B-9A48-B654-7125-9673C9B7D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EDCD-08D2-0A59-5BCB-2C39D12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FC9C-BB2E-4D02-9DFF-1DB0EDF2B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ashishkumar.tiwari/viz/clothingdashboard/Dashboard1#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CC068CB7-C8BC-A080-2BC9-9ABBE7A18523}"/>
              </a:ext>
            </a:extLst>
          </p:cNvPr>
          <p:cNvSpPr txBox="1"/>
          <p:nvPr/>
        </p:nvSpPr>
        <p:spPr>
          <a:xfrm>
            <a:off x="204019" y="1403290"/>
            <a:ext cx="10768781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200" dirty="0">
                <a:solidFill>
                  <a:srgbClr val="000000"/>
                </a:solidFill>
                <a:latin typeface="Public Sans"/>
              </a:rPr>
              <a:t>Analysis of the review on baby category using dashboard.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890EB0-1762-A54D-0DA3-085A9178809D}"/>
              </a:ext>
            </a:extLst>
          </p:cNvPr>
          <p:cNvSpPr txBox="1"/>
          <p:nvPr/>
        </p:nvSpPr>
        <p:spPr>
          <a:xfrm>
            <a:off x="2977763" y="280987"/>
            <a:ext cx="6462617" cy="45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u="sng" dirty="0">
                <a:solidFill>
                  <a:srgbClr val="000000"/>
                </a:solidFill>
                <a:latin typeface="Public Sans Bold Bold"/>
              </a:rPr>
              <a:t>TABLEAU  DASHBOARD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93EEC225-88EE-B4E6-71B4-40C704AD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1996316"/>
            <a:ext cx="7998645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Public Sans</vt:lpstr>
      <vt:lpstr>Public Sans Bold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Tiwari</dc:creator>
  <cp:lastModifiedBy>Ashish Tiwari</cp:lastModifiedBy>
  <cp:revision>2</cp:revision>
  <dcterms:created xsi:type="dcterms:W3CDTF">2022-12-13T06:39:42Z</dcterms:created>
  <dcterms:modified xsi:type="dcterms:W3CDTF">2022-12-13T06:44:37Z</dcterms:modified>
</cp:coreProperties>
</file>