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3/26/14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3/26/14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&amp; Product Review Monitor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0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1893818"/>
            <a:ext cx="7662864" cy="4143446"/>
          </a:xfrm>
        </p:spPr>
        <p:txBody>
          <a:bodyPr/>
          <a:lstStyle/>
          <a:p>
            <a:r>
              <a:rPr lang="en-US" dirty="0" smtClean="0"/>
              <a:t>An initiative to  improve delivery service by  analyzing customer reviews at </a:t>
            </a:r>
            <a:r>
              <a:rPr lang="en-US" dirty="0" err="1" smtClean="0"/>
              <a:t>Walmat.com</a:t>
            </a:r>
            <a:r>
              <a:rPr lang="en-US" dirty="0" smtClean="0"/>
              <a:t> and other open customer review portals.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534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and much more interactive way to showcase information about the product by extracting attribute ratings from the reviews.</a:t>
            </a:r>
          </a:p>
          <a:p>
            <a:r>
              <a:rPr lang="en-US" dirty="0"/>
              <a:t>Any information about the product would now be just one click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80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</TotalTime>
  <Words>61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Customer &amp; Product Review Monitor  </vt:lpstr>
      <vt:lpstr>Customer Reviews</vt:lpstr>
      <vt:lpstr>Product Reviews</vt:lpstr>
    </vt:vector>
  </TitlesOfParts>
  <Company>Walmart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Review Monitor </dc:title>
  <dc:creator>Siddhanth Jain</dc:creator>
  <cp:lastModifiedBy>Siddhanth Jain</cp:lastModifiedBy>
  <cp:revision>2</cp:revision>
  <dcterms:created xsi:type="dcterms:W3CDTF">2014-03-26T07:37:48Z</dcterms:created>
  <dcterms:modified xsi:type="dcterms:W3CDTF">2014-03-26T07:53:00Z</dcterms:modified>
</cp:coreProperties>
</file>