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Moods Classification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Year, Major Project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98100" y="3871675"/>
            <a:ext cx="2823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Guided by: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Dr. Satyendra Chauhan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Information Technology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5570003" y="3871675"/>
            <a:ext cx="30951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Presented by: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Apurva Maheshwari, 0801IT141014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Ashish Kumar Patel, 0801IT141018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Ekta Raghuwanshi, 0801IT141030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65500" y="1504525"/>
            <a:ext cx="4045200" cy="20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r>
              <a:rPr lang="en"/>
              <a:t> Based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CfsSubsetEval</a:t>
            </a:r>
            <a:endParaRPr/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939500" y="1631975"/>
            <a:ext cx="3837000" cy="27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Danceability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Energy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Loudness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Speechiness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Valence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00" y="0"/>
            <a:ext cx="767673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SVM-RFE</a:t>
            </a:r>
            <a:endParaRPr/>
          </a:p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Energy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Danceability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Speechiness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Track_duration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Acousticness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Time_signature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65500" y="19893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4901600" y="1451400"/>
            <a:ext cx="27627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Total 1600 songs</a:t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Train : 800</a:t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: 600</a:t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Validation : 200</a:t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Tools:</a:t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Weka</a:t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Scikit (Python) </a:t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on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725" y="138038"/>
            <a:ext cx="4918400" cy="48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Algorithms w.r.t. Feature sets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726" y="1017801"/>
            <a:ext cx="6046536" cy="37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one: 8 Features using SVM-RFE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475" y="1017800"/>
            <a:ext cx="7203150" cy="40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10-fold Cross Validation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450" y="1094200"/>
            <a:ext cx="6213075" cy="38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Shape 9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Music is an integral part of the human experience. 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Advances in storage technology and connectivity has enabled individuals to access million of songs for their use.</a:t>
            </a:r>
            <a:endParaRPr sz="1600"/>
          </a:p>
        </p:txBody>
      </p:sp>
      <p:grpSp>
        <p:nvGrpSpPr>
          <p:cNvPr id="99" name="Shape 9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Shape 10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Motivation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million of songs at our fingertips how to find the right music to listen to as per our mood.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How to automate the cataloguing and increase discoverability in ever increasing music repositories.</a:t>
            </a:r>
            <a:endParaRPr sz="1600"/>
          </a:p>
        </p:txBody>
      </p:sp>
      <p:grpSp>
        <p:nvGrpSpPr>
          <p:cNvPr id="104" name="Shape 10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Shape 10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develop an Automated Smart System for </a:t>
            </a:r>
            <a:r>
              <a:rPr b="1" lang="en" sz="1600"/>
              <a:t>classifying a song as either Happy or Sad</a:t>
            </a:r>
            <a:r>
              <a:rPr lang="en" sz="1600"/>
              <a:t> by applying ML Techniques.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Set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113" y="1017800"/>
            <a:ext cx="6331774" cy="39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Shape 23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33" name="Shape 23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5" name="Shape 23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6" name="Shape 236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7" name="Shape 237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8" name="Shape 23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9" name="Shape 239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0" name="Shape 24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1" name="Shape 24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2" name="Shape 24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43" name="Shape 24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245" name="Shape 24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90.387% using Decision Tree</a:t>
            </a:r>
            <a:endParaRPr/>
          </a:p>
        </p:txBody>
      </p:sp>
      <p:grpSp>
        <p:nvGrpSpPr>
          <p:cNvPr id="246" name="Shape 246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47" name="Shape 247"/>
            <p:cNvSpPr/>
            <p:nvPr/>
          </p:nvSpPr>
          <p:spPr>
            <a:xfrm>
              <a:off x="1000000" y="2440003"/>
              <a:ext cx="4144235" cy="1631269"/>
            </a:xfrm>
            <a:custGeom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8" name="Shape 24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Shape 256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Shape 257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58" name="Shape 258"/>
            <p:cNvSpPr/>
            <p:nvPr/>
          </p:nvSpPr>
          <p:spPr>
            <a:xfrm>
              <a:off x="1000025" y="2083952"/>
              <a:ext cx="4156550" cy="1576975"/>
            </a:xfrm>
            <a:custGeom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59" name="Shape 259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Shape 267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90.387%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4378100" y="1865400"/>
            <a:ext cx="44421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Handling Multiple classes of moods.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Adding additional crowdsourced labelling platforms.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Probable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Application : playlist generator using proposed algorithms.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Acquisition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418075" y="21997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Labels and Features</a:t>
            </a:r>
            <a:endParaRPr b="1"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Crowdsourcing the labels associated with songs to eliminate subjectivity of one’s perception</a:t>
            </a:r>
            <a:r>
              <a:rPr lang="en" sz="1600"/>
              <a:t>. 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Calculating features that represent physical nature of song</a:t>
            </a:r>
            <a:endParaRPr sz="1600"/>
          </a:p>
        </p:txBody>
      </p:sp>
      <p:sp>
        <p:nvSpPr>
          <p:cNvPr id="117" name="Shape 1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Selection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Shape 119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Removing attributes</a:t>
            </a:r>
            <a:endParaRPr b="1" sz="1600"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Finding the right subset of features to solve the problem.</a:t>
            </a:r>
            <a:endParaRPr sz="1600"/>
          </a:p>
        </p:txBody>
      </p:sp>
      <p:sp>
        <p:nvSpPr>
          <p:cNvPr id="120" name="Shape 120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Modeling and 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accuracy</a:t>
            </a:r>
            <a:endParaRPr b="1"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Finding the right algorithm to solve the problem.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Tuning the hyper-parameters to increase efficiency.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system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300" y="290925"/>
            <a:ext cx="5102000" cy="4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Spotify, to get features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LastFm, to get labels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Tools: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26 in number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11700" y="1256175"/>
            <a:ext cx="8467200" cy="3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Time_Signature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An estimated overall time signature of a track. The time signature(meter) is a notational convention to specify how many beats are in each bar (or measure).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Acousticness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A confidence measure from 0.0 to 1.0 of whether the track is acoustic. 1.0 represents high confidence the track is acoustic.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Speechiness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-Speechiness detects the presence of spoken words in a track. The more exclusively speech-like the recording, the closer to 1.0 the attribute value.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many more...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</a:t>
            </a:r>
            <a:r>
              <a:rPr lang="en"/>
              <a:t>PCA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725" y="1017800"/>
            <a:ext cx="5852252" cy="38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</a:t>
            </a:r>
            <a:r>
              <a:rPr lang="en"/>
              <a:t> Based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CfsSubsetEval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SVM-RFE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50" y="208675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