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Music Mood Classification</a:t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Year, Major Project</a:t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598100" y="3871675"/>
            <a:ext cx="2823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Guided by: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Dr. Satyendra Singh Chouhan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Information Technology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5570003" y="3871675"/>
            <a:ext cx="309510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Presented by: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Apurva Maheshwari, 0801IT141014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Ashish Kumar Patel, 0801IT141018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Ekta Raghuwanshi, 0801IT141030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265500" y="1504525"/>
            <a:ext cx="4045200" cy="204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Intuition</a:t>
            </a:r>
            <a:r>
              <a:rPr lang="en"/>
              <a:t> Based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CfsSubsetEval</a:t>
            </a:r>
            <a:endParaRPr/>
          </a:p>
        </p:txBody>
      </p:sp>
      <p:sp>
        <p:nvSpPr>
          <p:cNvPr id="169" name="Shape 169"/>
          <p:cNvSpPr txBox="1"/>
          <p:nvPr>
            <p:ph idx="2" type="body"/>
          </p:nvPr>
        </p:nvSpPr>
        <p:spPr>
          <a:xfrm>
            <a:off x="4939500" y="1631975"/>
            <a:ext cx="3837000" cy="27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Danceability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Energy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Loudness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Speechiness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Valence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" y="0"/>
            <a:ext cx="91440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SVM-RFE</a:t>
            </a:r>
            <a:endParaRPr/>
          </a:p>
        </p:txBody>
      </p:sp>
      <p:sp>
        <p:nvSpPr>
          <p:cNvPr id="180" name="Shape 18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Energy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Danceability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Speechiness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Loudness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Accousticness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Valence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Time_signature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265500" y="19893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86" name="Shape 18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SVM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Tree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192" name="Shape 192"/>
          <p:cNvSpPr txBox="1"/>
          <p:nvPr/>
        </p:nvSpPr>
        <p:spPr>
          <a:xfrm>
            <a:off x="4901600" y="1451400"/>
            <a:ext cx="27627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Total 16527 songs</a:t>
            </a:r>
            <a:endParaRPr sz="16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Train : 9918</a:t>
            </a:r>
            <a:endParaRPr sz="16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r>
              <a:rPr lang="en" sz="16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: 4960</a:t>
            </a:r>
            <a:endParaRPr sz="16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Validation : 1649</a:t>
            </a:r>
            <a:endParaRPr sz="16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Tools:</a:t>
            </a:r>
            <a:endParaRPr sz="16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Weka</a:t>
            </a:r>
            <a:endParaRPr sz="16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Scikit (Python) </a:t>
            </a:r>
            <a:endParaRPr sz="16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on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</a:t>
            </a:r>
            <a:r>
              <a:rPr lang="en"/>
              <a:t>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049" y="200225"/>
            <a:ext cx="4529150" cy="474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Algorithms w.r.t. Feature sets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017788"/>
            <a:ext cx="5715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10-fold Cross Validation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017800"/>
            <a:ext cx="5715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94" name="Shape 9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5" name="Shape 9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Shape 97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Introduction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Shape 98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Music is an integral part of the human experience. 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Advances in storage technology and connectivity has enabled individuals to access million of songs for their use.</a:t>
            </a:r>
            <a:endParaRPr sz="1600"/>
          </a:p>
        </p:txBody>
      </p:sp>
      <p:grpSp>
        <p:nvGrpSpPr>
          <p:cNvPr id="99" name="Shape 99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00" name="Shape 100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Shape 102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Motivation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Shape 103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With million of songs at our fingertips how to find the right music to listen to as per our mood.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How to automate the cataloguing and increase discoverability in ever increasing music repositories.</a:t>
            </a:r>
            <a:endParaRPr sz="1600"/>
          </a:p>
        </p:txBody>
      </p:sp>
      <p:grpSp>
        <p:nvGrpSpPr>
          <p:cNvPr id="104" name="Shape 10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5" name="Shape 10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Shape 107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Shape 108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To develop an Automated Smart System for </a:t>
            </a:r>
            <a:r>
              <a:rPr b="1" lang="en" sz="1600"/>
              <a:t>classifying a song as either Happy or Sad</a:t>
            </a:r>
            <a:r>
              <a:rPr lang="en" sz="1600"/>
              <a:t> by applying ML Techniques.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Set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017800"/>
            <a:ext cx="5715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Conclusion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Shape 231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232" name="Shape 232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3" name="Shape 233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4" name="Shape 234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5" name="Shape 235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6" name="Shape 236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7" name="Shape 237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8" name="Shape 238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9" name="Shape 239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40" name="Shape 240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41" name="Shape 241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242" name="Shape 242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</p:txBody>
      </p:sp>
      <p:sp>
        <p:nvSpPr>
          <p:cNvPr id="244" name="Shape 24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86.785% using ANN</a:t>
            </a:r>
            <a:endParaRPr/>
          </a:p>
        </p:txBody>
      </p:sp>
      <p:grpSp>
        <p:nvGrpSpPr>
          <p:cNvPr id="245" name="Shape 245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246" name="Shape 246"/>
            <p:cNvSpPr/>
            <p:nvPr/>
          </p:nvSpPr>
          <p:spPr>
            <a:xfrm>
              <a:off x="1000000" y="2440003"/>
              <a:ext cx="4144235" cy="1631269"/>
            </a:xfrm>
            <a:custGeom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47" name="Shape 247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Shape 255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6" name="Shape 256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57" name="Shape 257"/>
            <p:cNvSpPr/>
            <p:nvPr/>
          </p:nvSpPr>
          <p:spPr>
            <a:xfrm>
              <a:off x="1000025" y="2083952"/>
              <a:ext cx="4156550" cy="1576975"/>
            </a:xfrm>
            <a:custGeom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58" name="Shape 258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Shape 266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86.785%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72" name="Shape 272"/>
          <p:cNvSpPr txBox="1"/>
          <p:nvPr/>
        </p:nvSpPr>
        <p:spPr>
          <a:xfrm>
            <a:off x="4378100" y="1865400"/>
            <a:ext cx="4442100" cy="14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Handling Multiple classes of moods.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Adding additional crowdsourced labelling platforms.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Probable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Application : playlist generator using proposed algorithms.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deep-dive</a:t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Acquisition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" name="Shape 116"/>
          <p:cNvSpPr txBox="1"/>
          <p:nvPr>
            <p:ph idx="4294967295" type="body"/>
          </p:nvPr>
        </p:nvSpPr>
        <p:spPr>
          <a:xfrm>
            <a:off x="418075" y="2199750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Labels and Features</a:t>
            </a:r>
            <a:endParaRPr b="1" sz="16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Crowdsourcing the labels associated with songs to eliminate subjectivity of one’s perception</a:t>
            </a:r>
            <a:r>
              <a:rPr lang="en" sz="1600"/>
              <a:t>. </a:t>
            </a:r>
            <a:endParaRPr sz="1600"/>
          </a:p>
          <a:p>
            <a:pPr indent="0" lvl="0" marL="0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Calculating features that represent physical nature of song</a:t>
            </a:r>
            <a:endParaRPr sz="1600"/>
          </a:p>
        </p:txBody>
      </p:sp>
      <p:sp>
        <p:nvSpPr>
          <p:cNvPr id="117" name="Shape 117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Feature Selection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Shape 119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Removing attributes</a:t>
            </a:r>
            <a:endParaRPr b="1" sz="1600"/>
          </a:p>
          <a:p>
            <a:pPr indent="0" lvl="0" marL="0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Finding the right subset of features to solve the problem.</a:t>
            </a:r>
            <a:endParaRPr sz="1600"/>
          </a:p>
        </p:txBody>
      </p:sp>
      <p:sp>
        <p:nvSpPr>
          <p:cNvPr id="120" name="Shape 120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Modeling and Evaluation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Shape 122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Increase accuracy</a:t>
            </a:r>
            <a:endParaRPr b="1" sz="16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Finding the right algorithm to solve the problem.</a:t>
            </a:r>
            <a:endParaRPr sz="1600"/>
          </a:p>
          <a:p>
            <a:pPr indent="0" lvl="0" marL="0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Tuning the hyper-parameters to increase efficiency.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the system</a:t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8752" y="294125"/>
            <a:ext cx="5024950" cy="455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Acquisition</a:t>
            </a:r>
            <a:endParaRPr/>
          </a:p>
        </p:txBody>
      </p:sp>
      <p:sp>
        <p:nvSpPr>
          <p:cNvPr id="134" name="Shape 13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Sources: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Spotify, to get features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LastFm, to get labels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Tools: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NodeJS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MongoDB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163" y="1234575"/>
            <a:ext cx="7853674" cy="28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Features: 18 in number</a:t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311700" y="1256175"/>
            <a:ext cx="8467200" cy="3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Time_Signature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- An estimated overall time signature of a track. The time signature(meter) is a notational convention to specify how many beats are in each bar (or measure).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Acousticness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- A confidence measure from 0.0 to 1.0 of whether the track is acoustic. 1.0 represents high confidence the track is acoustic.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Speechiness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-Speechiness detects the presence of spoken words in a track. The more exclusively speech-like the recording, the closer to 1.0 the attribute value. 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and many more...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Visualization: </a:t>
            </a:r>
            <a:r>
              <a:rPr lang="en"/>
              <a:t>PCA</a:t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875" y="949975"/>
            <a:ext cx="5758258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157" name="Shape 15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Intuition</a:t>
            </a:r>
            <a:r>
              <a:rPr lang="en"/>
              <a:t> Based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CfsSubsetEval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SVM-RFE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